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2"/>
  </p:sldMasterIdLst>
  <p:notesMasterIdLst>
    <p:notesMasterId r:id="rId10"/>
  </p:notesMasterIdLst>
  <p:handoutMasterIdLst>
    <p:handoutMasterId r:id="rId11"/>
  </p:handoutMasterIdLst>
  <p:sldIdLst>
    <p:sldId id="6765" r:id="rId3"/>
    <p:sldId id="6769" r:id="rId4"/>
    <p:sldId id="6817" r:id="rId5"/>
    <p:sldId id="6818" r:id="rId6"/>
    <p:sldId id="6819" r:id="rId7"/>
    <p:sldId id="6768" r:id="rId8"/>
    <p:sldId id="6816" r:id="rId9"/>
  </p:sldIdLst>
  <p:sldSz cx="18288000" cy="10287000"/>
  <p:notesSz cx="6858000" cy="9144000"/>
  <p:defaultTextStyle>
    <a:defPPr>
      <a:defRPr lang="zh-CN"/>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defaultTextStyle>
  <p:extLst>
    <p:ext uri="{521415D9-36F7-43E2-AB2F-B90AF26B5E84}">
      <p14:sectionLst xmlns:p14="http://schemas.microsoft.com/office/powerpoint/2010/main">
        <p14:section name="Infographic" id="{C0FC92DD-DC26-443F-A45A-9A03E6898BBA}">
          <p14:sldIdLst>
            <p14:sldId id="6765"/>
            <p14:sldId id="6769"/>
            <p14:sldId id="6817"/>
            <p14:sldId id="6818"/>
            <p14:sldId id="6819"/>
          </p14:sldIdLst>
        </p14:section>
        <p14:section name="fonts" id="{30B04940-5570-4B92-805D-E5F200E06909}">
          <p14:sldIdLst>
            <p14:sldId id="6768"/>
          </p14:sldIdLst>
        </p14:section>
        <p14:section name="mslides" id="{41A76518-510F-4FC9-B6FB-15EA9B58F189}">
          <p14:sldIdLst>
            <p14:sldId id="6816"/>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E6DD"/>
    <a:srgbClr val="E1DED9"/>
    <a:srgbClr val="E0DDD8"/>
    <a:srgbClr val="00B0EF"/>
    <a:srgbClr val="F0EFEB"/>
    <a:srgbClr val="EEEDE9"/>
    <a:srgbClr val="EAE6E2"/>
    <a:srgbClr val="000000"/>
    <a:srgbClr val="E7E7E7"/>
    <a:srgbClr val="7D2CF9"/>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28" autoAdjust="0"/>
    <p:restoredTop sz="94980" autoAdjust="0"/>
  </p:normalViewPr>
  <p:slideViewPr>
    <p:cSldViewPr snapToGrid="0" showGuides="1">
      <p:cViewPr>
        <p:scale>
          <a:sx n="33" d="100"/>
          <a:sy n="33" d="100"/>
        </p:scale>
        <p:origin x="1661" y="566"/>
      </p:cViewPr>
      <p:guideLst/>
    </p:cSldViewPr>
  </p:slideViewPr>
  <p:outlineViewPr>
    <p:cViewPr>
      <p:scale>
        <a:sx n="100" d="100"/>
        <a:sy n="100" d="100"/>
      </p:scale>
      <p:origin x="0" y="-5280"/>
    </p:cViewPr>
  </p:outlineViewPr>
  <p:notesTextViewPr>
    <p:cViewPr>
      <p:scale>
        <a:sx n="100" d="100"/>
        <a:sy n="100" d="100"/>
      </p:scale>
      <p:origin x="0" y="0"/>
    </p:cViewPr>
  </p:notesTextViewPr>
  <p:sorterViewPr>
    <p:cViewPr>
      <p:scale>
        <a:sx n="50" d="100"/>
        <a:sy n="50" d="100"/>
      </p:scale>
      <p:origin x="0" y="-55037"/>
    </p:cViewPr>
  </p:sorterViewPr>
  <p:notesViewPr>
    <p:cSldViewPr snapToGrid="0" showGuides="1">
      <p:cViewPr varScale="1">
        <p:scale>
          <a:sx n="59" d="100"/>
          <a:sy n="59" d="100"/>
        </p:scale>
        <p:origin x="2371"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Montserrat Light" panose="00000400000000000000" pitchFamily="50" charset="0"/>
              <a:ea typeface="Microsoft YaHei Light" panose="020B0502040204020203" pitchFamily="3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51F343E-A4B4-4945-A289-F71CC24FF5E2}" type="datetimeFigureOut">
              <a:rPr lang="zh-CN" altLang="en-US" smtClean="0">
                <a:latin typeface="Montserrat Light" panose="00000400000000000000" pitchFamily="50" charset="0"/>
                <a:ea typeface="Microsoft YaHei Light" panose="020B0502040204020203" pitchFamily="34" charset="-122"/>
              </a:rPr>
              <a:t>2021/11/15</a:t>
            </a:fld>
            <a:endParaRPr lang="zh-CN" altLang="en-US">
              <a:latin typeface="Montserrat Light" panose="00000400000000000000" pitchFamily="50" charset="0"/>
              <a:ea typeface="Microsoft YaHei Light" panose="020B0502040204020203" pitchFamily="3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Montserrat Light" panose="00000400000000000000" pitchFamily="50" charset="0"/>
              <a:ea typeface="Microsoft YaHei Light" panose="020B0502040204020203" pitchFamily="3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3FE3BE7-4887-454D-AC07-8146F5385083}" type="slidenum">
              <a:rPr lang="zh-CN" altLang="en-US" smtClean="0">
                <a:latin typeface="Montserrat Light" panose="00000400000000000000" pitchFamily="50" charset="0"/>
                <a:ea typeface="Microsoft YaHei Light" panose="020B0502040204020203" pitchFamily="34" charset="-122"/>
              </a:rPr>
              <a:t>‹#›</a:t>
            </a:fld>
            <a:endParaRPr lang="zh-CN" altLang="en-US">
              <a:latin typeface="Montserrat Light" panose="00000400000000000000" pitchFamily="50" charset="0"/>
              <a:ea typeface="Microsoft YaHei Light" panose="020B0502040204020203" pitchFamily="34" charset="-122"/>
            </a:endParaRPr>
          </a:p>
        </p:txBody>
      </p:sp>
    </p:spTree>
    <p:extLst>
      <p:ext uri="{BB962C8B-B14F-4D97-AF65-F5344CB8AC3E}">
        <p14:creationId xmlns:p14="http://schemas.microsoft.com/office/powerpoint/2010/main" val="18258060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Montserrat Light" panose="00000400000000000000" pitchFamily="50" charset="0"/>
                <a:ea typeface="Microsoft YaHei Light" panose="020B0502040204020203" pitchFamily="3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Montserrat Light" panose="00000400000000000000" pitchFamily="50" charset="0"/>
                <a:ea typeface="Microsoft YaHei Light" panose="020B0502040204020203" pitchFamily="34" charset="-122"/>
              </a:defRPr>
            </a:lvl1pPr>
          </a:lstStyle>
          <a:p>
            <a:fld id="{184EC83E-688E-43DA-BB76-712D53DE601D}" type="datetimeFigureOut">
              <a:rPr lang="zh-CN" altLang="en-US" smtClean="0"/>
              <a:pPr/>
              <a:t>2021/11/15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Montserrat Light" panose="00000400000000000000" pitchFamily="50" charset="0"/>
                <a:ea typeface="Microsoft YaHei Light" panose="020B0502040204020203" pitchFamily="3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Montserrat Light" panose="00000400000000000000" pitchFamily="50" charset="0"/>
                <a:ea typeface="Microsoft YaHei Light" panose="020B0502040204020203" pitchFamily="34" charset="-122"/>
              </a:defRPr>
            </a:lvl1pPr>
          </a:lstStyle>
          <a:p>
            <a:fld id="{BFEC4DAE-4541-43CA-A4FF-DC618A162F89}" type="slidenum">
              <a:rPr lang="zh-CN" altLang="en-US" smtClean="0"/>
              <a:pPr/>
              <a:t>‹#›</a:t>
            </a:fld>
            <a:endParaRPr lang="zh-CN" altLang="en-US"/>
          </a:p>
        </p:txBody>
      </p:sp>
    </p:spTree>
    <p:extLst>
      <p:ext uri="{BB962C8B-B14F-4D97-AF65-F5344CB8AC3E}">
        <p14:creationId xmlns:p14="http://schemas.microsoft.com/office/powerpoint/2010/main" val="3668933436"/>
      </p:ext>
    </p:extLst>
  </p:cSld>
  <p:clrMap bg1="lt1" tx1="dk1" bg2="lt2" tx2="dk2" accent1="accent1" accent2="accent2" accent3="accent3" accent4="accent4" accent5="accent5" accent6="accent6" hlink="hlink" folHlink="folHlink"/>
  <p:notesStyle>
    <a:lvl1pPr marL="0" algn="l" defTabSz="1371600" rtl="0" eaLnBrk="1" latinLnBrk="0" hangingPunct="1">
      <a:defRPr sz="1800" kern="1200">
        <a:solidFill>
          <a:schemeClr val="tx1"/>
        </a:solidFill>
        <a:latin typeface="Montserrat Light" panose="00000400000000000000" pitchFamily="50" charset="0"/>
        <a:ea typeface="Microsoft YaHei Light" panose="020B0502040204020203" pitchFamily="34" charset="-122"/>
        <a:cs typeface="+mn-cs"/>
      </a:defRPr>
    </a:lvl1pPr>
    <a:lvl2pPr marL="685800" algn="l" defTabSz="1371600" rtl="0" eaLnBrk="1" latinLnBrk="0" hangingPunct="1">
      <a:defRPr sz="1800" kern="1200">
        <a:solidFill>
          <a:schemeClr val="tx1"/>
        </a:solidFill>
        <a:latin typeface="Montserrat Light" panose="00000400000000000000" pitchFamily="50" charset="0"/>
        <a:ea typeface="Microsoft YaHei Light" panose="020B0502040204020203" pitchFamily="34" charset="-122"/>
        <a:cs typeface="+mn-cs"/>
      </a:defRPr>
    </a:lvl2pPr>
    <a:lvl3pPr marL="1371600" algn="l" defTabSz="1371600" rtl="0" eaLnBrk="1" latinLnBrk="0" hangingPunct="1">
      <a:defRPr sz="1800" kern="1200">
        <a:solidFill>
          <a:schemeClr val="tx1"/>
        </a:solidFill>
        <a:latin typeface="Montserrat Light" panose="00000400000000000000" pitchFamily="50" charset="0"/>
        <a:ea typeface="Microsoft YaHei Light" panose="020B0502040204020203" pitchFamily="34" charset="-122"/>
        <a:cs typeface="+mn-cs"/>
      </a:defRPr>
    </a:lvl3pPr>
    <a:lvl4pPr marL="2057400" algn="l" defTabSz="1371600" rtl="0" eaLnBrk="1" latinLnBrk="0" hangingPunct="1">
      <a:defRPr sz="1800" kern="1200">
        <a:solidFill>
          <a:schemeClr val="tx1"/>
        </a:solidFill>
        <a:latin typeface="Montserrat Light" panose="00000400000000000000" pitchFamily="50" charset="0"/>
        <a:ea typeface="Microsoft YaHei Light" panose="020B0502040204020203" pitchFamily="34" charset="-122"/>
        <a:cs typeface="+mn-cs"/>
      </a:defRPr>
    </a:lvl4pPr>
    <a:lvl5pPr marL="2743200" algn="l" defTabSz="1371600" rtl="0" eaLnBrk="1" latinLnBrk="0" hangingPunct="1">
      <a:defRPr sz="1800" kern="1200">
        <a:solidFill>
          <a:schemeClr val="tx1"/>
        </a:solidFill>
        <a:latin typeface="Montserrat Light" panose="00000400000000000000" pitchFamily="50" charset="0"/>
        <a:ea typeface="Microsoft YaHei Light" panose="020B0502040204020203" pitchFamily="34" charset="-122"/>
        <a:cs typeface="+mn-cs"/>
      </a:defRPr>
    </a:lvl5pPr>
    <a:lvl6pPr marL="3429000" algn="l" defTabSz="1371600" rtl="0" eaLnBrk="1" latinLnBrk="0" hangingPunct="1">
      <a:defRPr sz="1800" kern="1200">
        <a:solidFill>
          <a:schemeClr val="tx1"/>
        </a:solidFill>
        <a:latin typeface="+mn-lt"/>
        <a:ea typeface="+mn-ea"/>
        <a:cs typeface="+mn-cs"/>
      </a:defRPr>
    </a:lvl6pPr>
    <a:lvl7pPr marL="4114800" algn="l" defTabSz="1371600" rtl="0" eaLnBrk="1" latinLnBrk="0" hangingPunct="1">
      <a:defRPr sz="1800" kern="1200">
        <a:solidFill>
          <a:schemeClr val="tx1"/>
        </a:solidFill>
        <a:latin typeface="+mn-lt"/>
        <a:ea typeface="+mn-ea"/>
        <a:cs typeface="+mn-cs"/>
      </a:defRPr>
    </a:lvl7pPr>
    <a:lvl8pPr marL="4800600" algn="l" defTabSz="1371600" rtl="0" eaLnBrk="1" latinLnBrk="0" hangingPunct="1">
      <a:defRPr sz="1800" kern="1200">
        <a:solidFill>
          <a:schemeClr val="tx1"/>
        </a:solidFill>
        <a:latin typeface="+mn-lt"/>
        <a:ea typeface="+mn-ea"/>
        <a:cs typeface="+mn-cs"/>
      </a:defRPr>
    </a:lvl8pPr>
    <a:lvl9pPr marL="5486400" algn="l" defTabSz="1371600" rtl="0" eaLnBrk="1" latinLnBrk="0" hangingPunct="1">
      <a:defRPr sz="1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Cov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8862487"/>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1_3-Content">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8A61EC3-E6A9-4627-8DA2-5CE04AFBE52C}"/>
              </a:ext>
            </a:extLst>
          </p:cNvPr>
          <p:cNvPicPr>
            <a:picLocks noChangeAspect="1"/>
          </p:cNvPicPr>
          <p:nvPr userDrawn="1"/>
        </p:nvPicPr>
        <p:blipFill>
          <a:blip r:embed="rId2"/>
          <a:stretch>
            <a:fillRect/>
          </a:stretch>
        </p:blipFill>
        <p:spPr>
          <a:xfrm>
            <a:off x="1326241" y="742827"/>
            <a:ext cx="932769" cy="243861"/>
          </a:xfrm>
          <a:prstGeom prst="rect">
            <a:avLst/>
          </a:prstGeom>
        </p:spPr>
      </p:pic>
      <p:sp>
        <p:nvSpPr>
          <p:cNvPr id="16" name="TextBox 15">
            <a:extLst>
              <a:ext uri="{FF2B5EF4-FFF2-40B4-BE49-F238E27FC236}">
                <a16:creationId xmlns:a16="http://schemas.microsoft.com/office/drawing/2014/main" id="{6EC47C08-B758-452A-95B1-9E2563FD3112}"/>
              </a:ext>
            </a:extLst>
          </p:cNvPr>
          <p:cNvSpPr txBox="1"/>
          <p:nvPr userDrawn="1"/>
        </p:nvSpPr>
        <p:spPr>
          <a:xfrm>
            <a:off x="14935200" y="742827"/>
            <a:ext cx="2153438" cy="246221"/>
          </a:xfrm>
          <a:prstGeom prst="rect">
            <a:avLst/>
          </a:prstGeom>
          <a:noFill/>
        </p:spPr>
        <p:txBody>
          <a:bodyPr wrap="square" rtlCol="0">
            <a:spAutoFit/>
          </a:bodyPr>
          <a:lstStyle/>
          <a:p>
            <a:pPr algn="r"/>
            <a:r>
              <a:rPr lang="en-US" altLang="zh-CN" sz="1000" spc="300">
                <a:solidFill>
                  <a:schemeClr val="tx1">
                    <a:lumMod val="65000"/>
                  </a:schemeClr>
                </a:solidFill>
                <a:latin typeface="+mn-lt"/>
              </a:rPr>
              <a:t>PROPOSAL</a:t>
            </a:r>
            <a:endParaRPr lang="en-US" sz="1000" spc="300">
              <a:solidFill>
                <a:schemeClr val="tx1">
                  <a:lumMod val="65000"/>
                </a:schemeClr>
              </a:solidFill>
              <a:latin typeface="+mn-lt"/>
            </a:endParaRPr>
          </a:p>
        </p:txBody>
      </p:sp>
    </p:spTree>
    <p:extLst>
      <p:ext uri="{BB962C8B-B14F-4D97-AF65-F5344CB8AC3E}">
        <p14:creationId xmlns:p14="http://schemas.microsoft.com/office/powerpoint/2010/main" val="1461068469"/>
      </p:ext>
    </p:extLst>
  </p:cSld>
  <p:clrMapOvr>
    <a:masterClrMapping/>
  </p:clrMapOvr>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5670514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hyperlink" Target="mslides.com" TargetMode="Externa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3594DAA-CD5A-4B6A-9BEB-6819D004C6F7}"/>
              </a:ext>
            </a:extLst>
          </p:cNvPr>
          <p:cNvSpPr txBox="1"/>
          <p:nvPr userDrawn="1"/>
        </p:nvSpPr>
        <p:spPr>
          <a:xfrm>
            <a:off x="0" y="11588234"/>
            <a:ext cx="4991100" cy="369332"/>
          </a:xfrm>
          <a:prstGeom prst="rect">
            <a:avLst/>
          </a:prstGeom>
          <a:noFill/>
        </p:spPr>
        <p:txBody>
          <a:bodyPr wrap="square" rtlCol="0">
            <a:spAutoFit/>
          </a:bodyPr>
          <a:lstStyle/>
          <a:p>
            <a:r>
              <a:rPr lang="en-US" altLang="zh-CN" sz="1800">
                <a:solidFill>
                  <a:schemeClr val="tx1">
                    <a:lumMod val="65000"/>
                  </a:schemeClr>
                </a:solidFill>
              </a:rPr>
              <a:t>© mslides 2021. All Right Reserved.</a:t>
            </a:r>
          </a:p>
        </p:txBody>
      </p:sp>
      <p:sp>
        <p:nvSpPr>
          <p:cNvPr id="3" name="TextBox 2">
            <a:extLst>
              <a:ext uri="{FF2B5EF4-FFF2-40B4-BE49-F238E27FC236}">
                <a16:creationId xmlns:a16="http://schemas.microsoft.com/office/drawing/2014/main" id="{E5876C71-E926-4454-89A3-9AA4D2E7AF5E}"/>
              </a:ext>
            </a:extLst>
          </p:cNvPr>
          <p:cNvSpPr txBox="1"/>
          <p:nvPr userDrawn="1"/>
        </p:nvSpPr>
        <p:spPr>
          <a:xfrm>
            <a:off x="0" y="-1670566"/>
            <a:ext cx="4991100" cy="369332"/>
          </a:xfrm>
          <a:prstGeom prst="rect">
            <a:avLst/>
          </a:prstGeom>
          <a:noFill/>
        </p:spPr>
        <p:txBody>
          <a:bodyPr wrap="square" rtlCol="0">
            <a:spAutoFit/>
          </a:bodyPr>
          <a:lstStyle/>
          <a:p>
            <a:pPr algn="l"/>
            <a:r>
              <a:rPr lang="en-US" altLang="zh-CN" sz="1800">
                <a:solidFill>
                  <a:schemeClr val="tx1">
                    <a:lumMod val="65000"/>
                  </a:schemeClr>
                </a:solidFill>
              </a:rPr>
              <a:t>This template is from </a:t>
            </a:r>
            <a:r>
              <a:rPr lang="en-US" altLang="zh-CN" sz="1800">
                <a:hlinkClick r:id="rId5" action="ppaction://hlinkfile"/>
              </a:rPr>
              <a:t>mslides.com</a:t>
            </a:r>
            <a:endParaRPr lang="en-US" altLang="zh-CN" sz="1800"/>
          </a:p>
        </p:txBody>
      </p:sp>
      <p:sp>
        <p:nvSpPr>
          <p:cNvPr id="4" name="TextBox 3">
            <a:extLst>
              <a:ext uri="{FF2B5EF4-FFF2-40B4-BE49-F238E27FC236}">
                <a16:creationId xmlns:a16="http://schemas.microsoft.com/office/drawing/2014/main" id="{5FE41ED5-F546-4466-890C-37F65E209EAF}"/>
              </a:ext>
            </a:extLst>
          </p:cNvPr>
          <p:cNvSpPr txBox="1"/>
          <p:nvPr userDrawn="1"/>
        </p:nvSpPr>
        <p:spPr>
          <a:xfrm rot="16200000">
            <a:off x="16883679" y="7645705"/>
            <a:ext cx="4774759" cy="507831"/>
          </a:xfrm>
          <a:prstGeom prst="rect">
            <a:avLst/>
          </a:prstGeom>
          <a:noFill/>
        </p:spPr>
        <p:txBody>
          <a:bodyPr wrap="square" rtlCol="0">
            <a:spAutoFit/>
          </a:bodyPr>
          <a:lstStyle/>
          <a:p>
            <a:r>
              <a:rPr lang="en-US" altLang="zh-CN">
                <a:solidFill>
                  <a:srgbClr val="E6E6E6"/>
                </a:solidFill>
              </a:rPr>
              <a:t>Mslides.com</a:t>
            </a:r>
            <a:endParaRPr lang="en-US">
              <a:solidFill>
                <a:srgbClr val="E6E6E6"/>
              </a:solidFill>
            </a:endParaRPr>
          </a:p>
        </p:txBody>
      </p:sp>
    </p:spTree>
    <p:extLst>
      <p:ext uri="{BB962C8B-B14F-4D97-AF65-F5344CB8AC3E}">
        <p14:creationId xmlns:p14="http://schemas.microsoft.com/office/powerpoint/2010/main" val="864947786"/>
      </p:ext>
    </p:extLst>
  </p:cSld>
  <p:clrMap bg1="lt1" tx1="dk1" bg2="lt2" tx2="dk2" accent1="accent1" accent2="accent2" accent3="accent3" accent4="accent4" accent5="accent5" accent6="accent6" hlink="hlink" folHlink="folHlink"/>
  <p:sldLayoutIdLst>
    <p:sldLayoutId id="2147483667" r:id="rId1"/>
    <p:sldLayoutId id="2147483863" r:id="rId2"/>
    <p:sldLayoutId id="2147483864" r:id="rId3"/>
  </p:sldLayoutIdLst>
  <p:txStyles>
    <p:title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p:titleStyle>
    <p:bodyStyle>
      <a:lvl1pPr marL="342900" indent="-342900" algn="l" defTabSz="1371600"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700" indent="-342900" algn="l" defTabSz="1371600" rtl="0" eaLnBrk="1" latinLnBrk="0" hangingPunct="1">
        <a:lnSpc>
          <a:spcPct val="90000"/>
        </a:lnSpc>
        <a:spcBef>
          <a:spcPts val="750"/>
        </a:spcBef>
        <a:buFont typeface="Arial" panose="020B0604020202020204" pitchFamily="34" charset="0"/>
        <a:buChar char="•"/>
        <a:defRPr sz="3600" kern="1200">
          <a:solidFill>
            <a:schemeClr val="tx1"/>
          </a:solidFill>
          <a:latin typeface="+mn-lt"/>
          <a:ea typeface="+mn-ea"/>
          <a:cs typeface="+mn-cs"/>
        </a:defRPr>
      </a:lvl2pPr>
      <a:lvl3pPr marL="1714500" indent="-342900" algn="l" defTabSz="1371600" rtl="0" eaLnBrk="1" latinLnBrk="0" hangingPunct="1">
        <a:lnSpc>
          <a:spcPct val="90000"/>
        </a:lnSpc>
        <a:spcBef>
          <a:spcPts val="750"/>
        </a:spcBef>
        <a:buFont typeface="Arial" panose="020B0604020202020204" pitchFamily="34" charset="0"/>
        <a:buChar char="•"/>
        <a:defRPr sz="3000" kern="1200">
          <a:solidFill>
            <a:schemeClr val="tx1"/>
          </a:solidFill>
          <a:latin typeface="+mn-lt"/>
          <a:ea typeface="+mn-ea"/>
          <a:cs typeface="+mn-cs"/>
        </a:defRPr>
      </a:lvl3pPr>
      <a:lvl4pPr marL="2400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4pPr>
      <a:lvl5pPr marL="30861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760" userDrawn="1">
          <p15:clr>
            <a:srgbClr val="F26B43"/>
          </p15:clr>
        </p15:guide>
        <p15:guide id="2" orient="horz" pos="3240" userDrawn="1">
          <p15:clr>
            <a:srgbClr val="F26B43"/>
          </p15:clr>
        </p15:guide>
        <p15:guide id="3" orient="horz" pos="519" userDrawn="1">
          <p15:clr>
            <a:srgbClr val="9FCC3B"/>
          </p15:clr>
        </p15:guide>
        <p15:guide id="4" pos="521" userDrawn="1">
          <p15:clr>
            <a:srgbClr val="9FCC3B"/>
          </p15:clr>
        </p15:guide>
        <p15:guide id="5" orient="horz" pos="5961" userDrawn="1">
          <p15:clr>
            <a:srgbClr val="9FCC3B"/>
          </p15:clr>
        </p15:guide>
        <p15:guide id="6" pos="11000" userDrawn="1">
          <p15:clr>
            <a:srgbClr val="9FCC3B"/>
          </p15:clr>
        </p15:guide>
        <p15:guide id="7" orient="horz" pos="864" userDrawn="1">
          <p15:clr>
            <a:srgbClr val="FDE53C"/>
          </p15:clr>
        </p15:guide>
        <p15:guide id="8" orient="horz" pos="1200" userDrawn="1">
          <p15:clr>
            <a:srgbClr val="FDE53C"/>
          </p15:clr>
        </p15:guide>
        <p15:guide id="9" orient="horz" pos="1536" userDrawn="1">
          <p15:clr>
            <a:srgbClr val="FDE53C"/>
          </p15:clr>
        </p15:guide>
        <p15:guide id="10" orient="horz" pos="1872" userDrawn="1">
          <p15:clr>
            <a:srgbClr val="FDE53C"/>
          </p15:clr>
        </p15:guide>
        <p15:guide id="11" orient="horz" pos="2904" userDrawn="1">
          <p15:clr>
            <a:srgbClr val="FDE53C"/>
          </p15:clr>
        </p15:guide>
        <p15:guide id="12" orient="horz" pos="2568" userDrawn="1">
          <p15:clr>
            <a:srgbClr val="FDE53C"/>
          </p15:clr>
        </p15:guide>
        <p15:guide id="13" orient="horz" pos="2232" userDrawn="1">
          <p15:clr>
            <a:srgbClr val="FDE53C"/>
          </p15:clr>
        </p15:guide>
        <p15:guide id="14" orient="horz" pos="3576" userDrawn="1">
          <p15:clr>
            <a:srgbClr val="FDE53C"/>
          </p15:clr>
        </p15:guide>
        <p15:guide id="15" orient="horz" pos="3936" userDrawn="1">
          <p15:clr>
            <a:srgbClr val="FDE53C"/>
          </p15:clr>
        </p15:guide>
        <p15:guide id="16" orient="horz" pos="5280" userDrawn="1">
          <p15:clr>
            <a:srgbClr val="FDE53C"/>
          </p15:clr>
        </p15:guide>
        <p15:guide id="17" orient="horz" pos="4608" userDrawn="1">
          <p15:clr>
            <a:srgbClr val="FDE53C"/>
          </p15:clr>
        </p15:guide>
        <p15:guide id="18" orient="horz" pos="4944" userDrawn="1">
          <p15:clr>
            <a:srgbClr val="FDE53C"/>
          </p15:clr>
        </p15:guide>
        <p15:guide id="19" orient="horz" pos="4272" userDrawn="1">
          <p15:clr>
            <a:srgbClr val="FDE53C"/>
          </p15:clr>
        </p15:guide>
        <p15:guide id="20" orient="horz" pos="5616" userDrawn="1">
          <p15:clr>
            <a:srgbClr val="FDE53C"/>
          </p15:clr>
        </p15:guide>
        <p15:guide id="21" pos="1176" userDrawn="1">
          <p15:clr>
            <a:srgbClr val="FDE53C"/>
          </p15:clr>
        </p15:guide>
        <p15:guide id="22" pos="1824" userDrawn="1">
          <p15:clr>
            <a:srgbClr val="FDE53C"/>
          </p15:clr>
        </p15:guide>
        <p15:guide id="23" pos="2472" userDrawn="1">
          <p15:clr>
            <a:srgbClr val="FDE53C"/>
          </p15:clr>
        </p15:guide>
        <p15:guide id="24" pos="3144" userDrawn="1">
          <p15:clr>
            <a:srgbClr val="FDE53C"/>
          </p15:clr>
        </p15:guide>
        <p15:guide id="25" pos="3792" userDrawn="1">
          <p15:clr>
            <a:srgbClr val="FDE53C"/>
          </p15:clr>
        </p15:guide>
        <p15:guide id="26" pos="4440" userDrawn="1">
          <p15:clr>
            <a:srgbClr val="FDE53C"/>
          </p15:clr>
        </p15:guide>
        <p15:guide id="27" pos="5112" userDrawn="1">
          <p15:clr>
            <a:srgbClr val="FDE53C"/>
          </p15:clr>
        </p15:guide>
        <p15:guide id="28" pos="6408" userDrawn="1">
          <p15:clr>
            <a:srgbClr val="FDE53C"/>
          </p15:clr>
        </p15:guide>
        <p15:guide id="29" pos="7080" userDrawn="1">
          <p15:clr>
            <a:srgbClr val="FDE53C"/>
          </p15:clr>
        </p15:guide>
        <p15:guide id="30" pos="7728" userDrawn="1">
          <p15:clr>
            <a:srgbClr val="FDE53C"/>
          </p15:clr>
        </p15:guide>
        <p15:guide id="31" pos="8376" userDrawn="1">
          <p15:clr>
            <a:srgbClr val="FDE53C"/>
          </p15:clr>
        </p15:guide>
        <p15:guide id="32" pos="9024" userDrawn="1">
          <p15:clr>
            <a:srgbClr val="FDE53C"/>
          </p15:clr>
        </p15:guide>
        <p15:guide id="34" pos="10344" userDrawn="1">
          <p15:clr>
            <a:srgbClr val="FDE53C"/>
          </p15:clr>
        </p15:guide>
        <p15:guide id="35" pos="9672" userDrawn="1">
          <p15:clr>
            <a:srgbClr val="FDE53C"/>
          </p15:clr>
        </p15:guide>
        <p15:guide id="36" pos="840" userDrawn="1">
          <p15:clr>
            <a:srgbClr val="F26B43"/>
          </p15:clr>
        </p15:guide>
        <p15:guide id="37" pos="106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mslides.com" TargetMode="External"/><Relationship Id="rId2" Type="http://schemas.openxmlformats.org/officeDocument/2006/relationships/image" Target="../media/image2.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26"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FCCCB3E6-2049-4FB0-AC3E-2BE3FDE078CB}"/>
              </a:ext>
            </a:extLst>
          </p:cNvPr>
          <p:cNvSpPr txBox="1"/>
          <p:nvPr/>
        </p:nvSpPr>
        <p:spPr>
          <a:xfrm>
            <a:off x="4157833" y="1460210"/>
            <a:ext cx="9972335" cy="769441"/>
          </a:xfrm>
          <a:prstGeom prst="rect">
            <a:avLst/>
          </a:prstGeom>
          <a:noFill/>
        </p:spPr>
        <p:txBody>
          <a:bodyPr wrap="square" rtlCol="0">
            <a:spAutoFit/>
          </a:bodyPr>
          <a:lstStyle/>
          <a:p>
            <a:pPr algn="ctr">
              <a:spcBef>
                <a:spcPts val="1200"/>
              </a:spcBef>
            </a:pPr>
            <a:r>
              <a:rPr lang="en-US" altLang="zh-CN" sz="4400">
                <a:solidFill>
                  <a:schemeClr val="tx1">
                    <a:lumMod val="85000"/>
                    <a:lumOff val="15000"/>
                  </a:schemeClr>
                </a:solidFill>
                <a:latin typeface="Montserrat Black" panose="00000A00000000000000" pitchFamily="50" charset="0"/>
                <a:ea typeface="微软雅黑" panose="020B0503020204020204" pitchFamily="34" charset="-122"/>
                <a:cs typeface="Lato" panose="020F0502020204030203" pitchFamily="34" charset="0"/>
              </a:rPr>
              <a:t>Creative Infographic</a:t>
            </a:r>
          </a:p>
        </p:txBody>
      </p:sp>
      <p:sp>
        <p:nvSpPr>
          <p:cNvPr id="25" name="Freeform: Shape 24">
            <a:extLst>
              <a:ext uri="{FF2B5EF4-FFF2-40B4-BE49-F238E27FC236}">
                <a16:creationId xmlns:a16="http://schemas.microsoft.com/office/drawing/2014/main" id="{0B50D1FF-3BBF-4523-90C0-07D140070822}"/>
              </a:ext>
            </a:extLst>
          </p:cNvPr>
          <p:cNvSpPr/>
          <p:nvPr/>
        </p:nvSpPr>
        <p:spPr>
          <a:xfrm>
            <a:off x="7442188" y="4380371"/>
            <a:ext cx="3386047" cy="3372955"/>
          </a:xfrm>
          <a:custGeom>
            <a:avLst/>
            <a:gdLst>
              <a:gd name="connsiteX0" fmla="*/ 1470501 w 3386047"/>
              <a:gd name="connsiteY0" fmla="*/ 0 h 3372955"/>
              <a:gd name="connsiteX1" fmla="*/ 1477088 w 3386047"/>
              <a:gd name="connsiteY1" fmla="*/ 6721 h 3372955"/>
              <a:gd name="connsiteX2" fmla="*/ 837467 w 3386047"/>
              <a:gd name="connsiteY2" fmla="*/ 758982 h 3372955"/>
              <a:gd name="connsiteX3" fmla="*/ 1083901 w 3386047"/>
              <a:gd name="connsiteY3" fmla="*/ 1397008 h 3372955"/>
              <a:gd name="connsiteX4" fmla="*/ 1193004 w 3386047"/>
              <a:gd name="connsiteY4" fmla="*/ 1511013 h 3372955"/>
              <a:gd name="connsiteX5" fmla="*/ 1211554 w 3386047"/>
              <a:gd name="connsiteY5" fmla="*/ 1528281 h 3372955"/>
              <a:gd name="connsiteX6" fmla="*/ 1209424 w 3386047"/>
              <a:gd name="connsiteY6" fmla="*/ 1526853 h 3372955"/>
              <a:gd name="connsiteX7" fmla="*/ 1099714 w 3386047"/>
              <a:gd name="connsiteY7" fmla="*/ 1429260 h 3372955"/>
              <a:gd name="connsiteX8" fmla="*/ 1097187 w 3386047"/>
              <a:gd name="connsiteY8" fmla="*/ 1438323 h 3372955"/>
              <a:gd name="connsiteX9" fmla="*/ 3269129 w 3386047"/>
              <a:gd name="connsiteY9" fmla="*/ 1882239 h 3372955"/>
              <a:gd name="connsiteX10" fmla="*/ 3386047 w 3386047"/>
              <a:gd name="connsiteY10" fmla="*/ 1808303 h 3372955"/>
              <a:gd name="connsiteX11" fmla="*/ 3382525 w 3386047"/>
              <a:gd name="connsiteY11" fmla="*/ 1866604 h 3372955"/>
              <a:gd name="connsiteX12" fmla="*/ 1679538 w 3386047"/>
              <a:gd name="connsiteY12" fmla="*/ 3372868 h 3372955"/>
              <a:gd name="connsiteX13" fmla="*/ 88 w 3386047"/>
              <a:gd name="connsiteY13" fmla="*/ 1658999 h 3372955"/>
              <a:gd name="connsiteX14" fmla="*/ 1470501 w 3386047"/>
              <a:gd name="connsiteY14" fmla="*/ 0 h 3372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386047" h="3372955">
                <a:moveTo>
                  <a:pt x="1470501" y="0"/>
                </a:moveTo>
                <a:cubicBezTo>
                  <a:pt x="1470501" y="0"/>
                  <a:pt x="1477088" y="6721"/>
                  <a:pt x="1477088" y="6721"/>
                </a:cubicBezTo>
                <a:cubicBezTo>
                  <a:pt x="1086830" y="109289"/>
                  <a:pt x="841270" y="379684"/>
                  <a:pt x="837467" y="758982"/>
                </a:cubicBezTo>
                <a:cubicBezTo>
                  <a:pt x="833498" y="1154917"/>
                  <a:pt x="1083901" y="1397008"/>
                  <a:pt x="1083901" y="1397008"/>
                </a:cubicBezTo>
                <a:cubicBezTo>
                  <a:pt x="1120300" y="1437199"/>
                  <a:pt x="1156680" y="1475167"/>
                  <a:pt x="1193004" y="1511013"/>
                </a:cubicBezTo>
                <a:lnTo>
                  <a:pt x="1211554" y="1528281"/>
                </a:lnTo>
                <a:lnTo>
                  <a:pt x="1209424" y="1526853"/>
                </a:lnTo>
                <a:cubicBezTo>
                  <a:pt x="1171844" y="1497663"/>
                  <a:pt x="1135208" y="1465095"/>
                  <a:pt x="1099714" y="1429260"/>
                </a:cubicBezTo>
                <a:cubicBezTo>
                  <a:pt x="1099714" y="1429260"/>
                  <a:pt x="1097187" y="1438323"/>
                  <a:pt x="1097187" y="1438323"/>
                </a:cubicBezTo>
                <a:cubicBezTo>
                  <a:pt x="1604455" y="2080277"/>
                  <a:pt x="2533012" y="2297454"/>
                  <a:pt x="3269129" y="1882239"/>
                </a:cubicBezTo>
                <a:lnTo>
                  <a:pt x="3386047" y="1808303"/>
                </a:lnTo>
                <a:lnTo>
                  <a:pt x="3382525" y="1866604"/>
                </a:lnTo>
                <a:cubicBezTo>
                  <a:pt x="3287180" y="2722183"/>
                  <a:pt x="2558955" y="3381684"/>
                  <a:pt x="1679538" y="3372868"/>
                </a:cubicBezTo>
                <a:cubicBezTo>
                  <a:pt x="741495" y="3363464"/>
                  <a:pt x="-9318" y="2597263"/>
                  <a:pt x="88" y="1658999"/>
                </a:cubicBezTo>
                <a:cubicBezTo>
                  <a:pt x="8560" y="813895"/>
                  <a:pt x="660919" y="118329"/>
                  <a:pt x="1470501"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Shape 25">
            <a:extLst>
              <a:ext uri="{FF2B5EF4-FFF2-40B4-BE49-F238E27FC236}">
                <a16:creationId xmlns:a16="http://schemas.microsoft.com/office/drawing/2014/main" id="{3E4775E2-23A1-47E8-86FF-E1E01FF205A0}"/>
              </a:ext>
            </a:extLst>
          </p:cNvPr>
          <p:cNvSpPr/>
          <p:nvPr/>
        </p:nvSpPr>
        <p:spPr>
          <a:xfrm>
            <a:off x="8539373" y="3087536"/>
            <a:ext cx="3036038" cy="3387552"/>
          </a:xfrm>
          <a:custGeom>
            <a:avLst/>
            <a:gdLst>
              <a:gd name="connsiteX0" fmla="*/ 1269325 w 3036038"/>
              <a:gd name="connsiteY0" fmla="*/ 1403 h 3387552"/>
              <a:gd name="connsiteX1" fmla="*/ 2240738 w 3036038"/>
              <a:gd name="connsiteY1" fmla="*/ 259424 h 3387552"/>
              <a:gd name="connsiteX2" fmla="*/ 2816472 w 3036038"/>
              <a:gd name="connsiteY2" fmla="*/ 863692 h 3387552"/>
              <a:gd name="connsiteX3" fmla="*/ 2171942 w 3036038"/>
              <a:gd name="connsiteY3" fmla="*/ 3175073 h 3387552"/>
              <a:gd name="connsiteX4" fmla="*/ 0 w 3036038"/>
              <a:gd name="connsiteY4" fmla="*/ 2731159 h 3387552"/>
              <a:gd name="connsiteX5" fmla="*/ 2527 w 3036038"/>
              <a:gd name="connsiteY5" fmla="*/ 2722095 h 3387552"/>
              <a:gd name="connsiteX6" fmla="*/ 973815 w 3036038"/>
              <a:gd name="connsiteY6" fmla="*/ 2899890 h 3387552"/>
              <a:gd name="connsiteX7" fmla="*/ 1403144 w 3036038"/>
              <a:gd name="connsiteY7" fmla="*/ 2367458 h 3387552"/>
              <a:gd name="connsiteX8" fmla="*/ 1447323 w 3036038"/>
              <a:gd name="connsiteY8" fmla="*/ 2215970 h 3387552"/>
              <a:gd name="connsiteX9" fmla="*/ 1453005 w 3036038"/>
              <a:gd name="connsiteY9" fmla="*/ 2191268 h 3387552"/>
              <a:gd name="connsiteX10" fmla="*/ 1452833 w 3036038"/>
              <a:gd name="connsiteY10" fmla="*/ 2193831 h 3387552"/>
              <a:gd name="connsiteX11" fmla="*/ 1423169 w 3036038"/>
              <a:gd name="connsiteY11" fmla="*/ 2337639 h 3387552"/>
              <a:gd name="connsiteX12" fmla="*/ 1432282 w 3036038"/>
              <a:gd name="connsiteY12" fmla="*/ 2335296 h 3387552"/>
              <a:gd name="connsiteX13" fmla="*/ 730754 w 3036038"/>
              <a:gd name="connsiteY13" fmla="*/ 232382 h 3387552"/>
              <a:gd name="connsiteX14" fmla="*/ 608263 w 3036038"/>
              <a:gd name="connsiteY14" fmla="*/ 168096 h 3387552"/>
              <a:gd name="connsiteX15" fmla="*/ 660515 w 3036038"/>
              <a:gd name="connsiteY15" fmla="*/ 141996 h 3387552"/>
              <a:gd name="connsiteX16" fmla="*/ 1269325 w 3036038"/>
              <a:gd name="connsiteY16" fmla="*/ 1403 h 3387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036038" h="3387552">
                <a:moveTo>
                  <a:pt x="1269325" y="1403"/>
                </a:moveTo>
                <a:cubicBezTo>
                  <a:pt x="1611545" y="-12543"/>
                  <a:pt x="1951018" y="77830"/>
                  <a:pt x="2240738" y="259424"/>
                </a:cubicBezTo>
                <a:cubicBezTo>
                  <a:pt x="2472514" y="404699"/>
                  <a:pt x="2672447" y="608358"/>
                  <a:pt x="2816472" y="863692"/>
                </a:cubicBezTo>
                <a:cubicBezTo>
                  <a:pt x="3277349" y="1680764"/>
                  <a:pt x="2989206" y="2714087"/>
                  <a:pt x="2171942" y="3175073"/>
                </a:cubicBezTo>
                <a:cubicBezTo>
                  <a:pt x="1435824" y="3590288"/>
                  <a:pt x="507266" y="3373112"/>
                  <a:pt x="0" y="2731159"/>
                </a:cubicBezTo>
                <a:cubicBezTo>
                  <a:pt x="0" y="2731159"/>
                  <a:pt x="2527" y="2722095"/>
                  <a:pt x="2527" y="2722095"/>
                </a:cubicBezTo>
                <a:cubicBezTo>
                  <a:pt x="286482" y="3008781"/>
                  <a:pt x="643432" y="3086247"/>
                  <a:pt x="973815" y="2899890"/>
                </a:cubicBezTo>
                <a:cubicBezTo>
                  <a:pt x="1318689" y="2705360"/>
                  <a:pt x="1403144" y="2367458"/>
                  <a:pt x="1403144" y="2367458"/>
                </a:cubicBezTo>
                <a:cubicBezTo>
                  <a:pt x="1419751" y="2315840"/>
                  <a:pt x="1434444" y="2265352"/>
                  <a:pt x="1447323" y="2215970"/>
                </a:cubicBezTo>
                <a:lnTo>
                  <a:pt x="1453005" y="2191268"/>
                </a:lnTo>
                <a:lnTo>
                  <a:pt x="1452833" y="2193831"/>
                </a:lnTo>
                <a:cubicBezTo>
                  <a:pt x="1446343" y="2240972"/>
                  <a:pt x="1436456" y="2288982"/>
                  <a:pt x="1423169" y="2337639"/>
                </a:cubicBezTo>
                <a:cubicBezTo>
                  <a:pt x="1423169" y="2337639"/>
                  <a:pt x="1432282" y="2335296"/>
                  <a:pt x="1432282" y="2335296"/>
                </a:cubicBezTo>
                <a:cubicBezTo>
                  <a:pt x="1734597" y="1575013"/>
                  <a:pt x="1458399" y="662271"/>
                  <a:pt x="730754" y="232382"/>
                </a:cubicBezTo>
                <a:lnTo>
                  <a:pt x="608263" y="168096"/>
                </a:lnTo>
                <a:lnTo>
                  <a:pt x="660515" y="141996"/>
                </a:lnTo>
                <a:cubicBezTo>
                  <a:pt x="857672" y="55692"/>
                  <a:pt x="1063993" y="9770"/>
                  <a:pt x="1269325" y="140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Freeform: Shape 27">
            <a:extLst>
              <a:ext uri="{FF2B5EF4-FFF2-40B4-BE49-F238E27FC236}">
                <a16:creationId xmlns:a16="http://schemas.microsoft.com/office/drawing/2014/main" id="{7E992E07-FFBE-4A93-879C-72865B6B5A9F}"/>
              </a:ext>
            </a:extLst>
          </p:cNvPr>
          <p:cNvSpPr/>
          <p:nvPr/>
        </p:nvSpPr>
        <p:spPr>
          <a:xfrm>
            <a:off x="6709589" y="3083209"/>
            <a:ext cx="3382923" cy="3094383"/>
          </a:xfrm>
          <a:custGeom>
            <a:avLst/>
            <a:gdLst>
              <a:gd name="connsiteX0" fmla="*/ 1759664 w 3382923"/>
              <a:gd name="connsiteY0" fmla="*/ 1127 h 3094383"/>
              <a:gd name="connsiteX1" fmla="*/ 2560538 w 3382923"/>
              <a:gd name="connsiteY1" fmla="*/ 236710 h 3094383"/>
              <a:gd name="connsiteX2" fmla="*/ 3262067 w 3382923"/>
              <a:gd name="connsiteY2" fmla="*/ 2339624 h 3094383"/>
              <a:gd name="connsiteX3" fmla="*/ 3252954 w 3382923"/>
              <a:gd name="connsiteY3" fmla="*/ 2341967 h 3094383"/>
              <a:gd name="connsiteX4" fmla="*/ 2921287 w 3382923"/>
              <a:gd name="connsiteY4" fmla="*/ 1411910 h 3094383"/>
              <a:gd name="connsiteX5" fmla="*/ 2245522 w 3382923"/>
              <a:gd name="connsiteY5" fmla="*/ 1306315 h 3094383"/>
              <a:gd name="connsiteX6" fmla="*/ 2092240 w 3382923"/>
              <a:gd name="connsiteY6" fmla="*/ 1343799 h 3094383"/>
              <a:gd name="connsiteX7" fmla="*/ 2068007 w 3382923"/>
              <a:gd name="connsiteY7" fmla="*/ 1351230 h 3094383"/>
              <a:gd name="connsiteX8" fmla="*/ 2070311 w 3382923"/>
              <a:gd name="connsiteY8" fmla="*/ 1350098 h 3094383"/>
              <a:gd name="connsiteX9" fmla="*/ 2209685 w 3382923"/>
              <a:gd name="connsiteY9" fmla="*/ 1303884 h 3094383"/>
              <a:gd name="connsiteX10" fmla="*/ 2203098 w 3382923"/>
              <a:gd name="connsiteY10" fmla="*/ 1297162 h 3094383"/>
              <a:gd name="connsiteX11" fmla="*/ 732686 w 3382923"/>
              <a:gd name="connsiteY11" fmla="*/ 2956162 h 3094383"/>
              <a:gd name="connsiteX12" fmla="*/ 738259 w 3382923"/>
              <a:gd name="connsiteY12" fmla="*/ 3094383 h 3094383"/>
              <a:gd name="connsiteX13" fmla="*/ 689530 w 3382923"/>
              <a:gd name="connsiteY13" fmla="*/ 3062182 h 3094383"/>
              <a:gd name="connsiteX14" fmla="*/ 236559 w 3382923"/>
              <a:gd name="connsiteY14" fmla="*/ 834221 h 3094383"/>
              <a:gd name="connsiteX15" fmla="*/ 1759664 w 3382923"/>
              <a:gd name="connsiteY15" fmla="*/ 1127 h 3094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382923" h="3094383">
                <a:moveTo>
                  <a:pt x="1759664" y="1127"/>
                </a:moveTo>
                <a:cubicBezTo>
                  <a:pt x="2033059" y="11106"/>
                  <a:pt x="2308082" y="87560"/>
                  <a:pt x="2560538" y="236710"/>
                </a:cubicBezTo>
                <a:cubicBezTo>
                  <a:pt x="3288183" y="666599"/>
                  <a:pt x="3564382" y="1579342"/>
                  <a:pt x="3262067" y="2339624"/>
                </a:cubicBezTo>
                <a:cubicBezTo>
                  <a:pt x="3262067" y="2339624"/>
                  <a:pt x="3252954" y="2341967"/>
                  <a:pt x="3252954" y="2341967"/>
                </a:cubicBezTo>
                <a:cubicBezTo>
                  <a:pt x="3359255" y="1952712"/>
                  <a:pt x="3247868" y="1604852"/>
                  <a:pt x="2921287" y="1411910"/>
                </a:cubicBezTo>
                <a:cubicBezTo>
                  <a:pt x="2580382" y="1210505"/>
                  <a:pt x="2245522" y="1306315"/>
                  <a:pt x="2245522" y="1306315"/>
                </a:cubicBezTo>
                <a:cubicBezTo>
                  <a:pt x="2192516" y="1317742"/>
                  <a:pt x="2141446" y="1330263"/>
                  <a:pt x="2092240" y="1343799"/>
                </a:cubicBezTo>
                <a:lnTo>
                  <a:pt x="2068007" y="1351230"/>
                </a:lnTo>
                <a:lnTo>
                  <a:pt x="2070311" y="1350098"/>
                </a:lnTo>
                <a:cubicBezTo>
                  <a:pt x="2114382" y="1332148"/>
                  <a:pt x="2160902" y="1316704"/>
                  <a:pt x="2209685" y="1303884"/>
                </a:cubicBezTo>
                <a:cubicBezTo>
                  <a:pt x="2209685" y="1303884"/>
                  <a:pt x="2203098" y="1297162"/>
                  <a:pt x="2203098" y="1297162"/>
                </a:cubicBezTo>
                <a:cubicBezTo>
                  <a:pt x="1393517" y="1415492"/>
                  <a:pt x="741159" y="2111057"/>
                  <a:pt x="732686" y="2956162"/>
                </a:cubicBezTo>
                <a:lnTo>
                  <a:pt x="738259" y="3094383"/>
                </a:lnTo>
                <a:lnTo>
                  <a:pt x="689530" y="3062182"/>
                </a:lnTo>
                <a:cubicBezTo>
                  <a:pt x="-3752" y="2551822"/>
                  <a:pt x="-210784" y="1591410"/>
                  <a:pt x="236559" y="834221"/>
                </a:cubicBezTo>
                <a:cubicBezTo>
                  <a:pt x="564610" y="278950"/>
                  <a:pt x="1158195" y="-20829"/>
                  <a:pt x="1759664" y="11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Rectangle 29">
            <a:extLst>
              <a:ext uri="{FF2B5EF4-FFF2-40B4-BE49-F238E27FC236}">
                <a16:creationId xmlns:a16="http://schemas.microsoft.com/office/drawing/2014/main" id="{62044F35-1B77-4B2C-8766-FC13C3FB3FC0}"/>
              </a:ext>
            </a:extLst>
          </p:cNvPr>
          <p:cNvSpPr/>
          <p:nvPr/>
        </p:nvSpPr>
        <p:spPr>
          <a:xfrm>
            <a:off x="1601784" y="3968567"/>
            <a:ext cx="4774760" cy="1374735"/>
          </a:xfrm>
          <a:prstGeom prst="rect">
            <a:avLst/>
          </a:prstGeom>
        </p:spPr>
        <p:txBody>
          <a:bodyPr wrap="square">
            <a:spAutoFit/>
          </a:bodyPr>
          <a:lstStyle/>
          <a:p>
            <a:pPr algn="r"/>
            <a:r>
              <a:rPr lang="en-US" altLang="zh-CN" sz="2000">
                <a:solidFill>
                  <a:schemeClr val="tx1">
                    <a:lumMod val="85000"/>
                    <a:lumOff val="15000"/>
                  </a:schemeClr>
                </a:solidFill>
                <a:latin typeface="+mj-lt"/>
                <a:ea typeface="Lato Light" panose="020F0502020204030203" pitchFamily="34" charset="0"/>
                <a:cs typeface="Lato Light" panose="020F0502020204030203" pitchFamily="34" charset="0"/>
              </a:rPr>
              <a:t>Simple</a:t>
            </a:r>
            <a:endPar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endParaRPr>
          </a:p>
          <a:p>
            <a:pPr algn="r">
              <a:lnSpc>
                <a:spcPct val="150000"/>
              </a:lnSpc>
              <a:spcBef>
                <a:spcPts val="600"/>
              </a:spcBef>
            </a:pPr>
            <a:r>
              <a:rPr lang="es-ES" altLang="zh-CN" sz="1000">
                <a:solidFill>
                  <a:schemeClr val="tx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65000"/>
                  </a:schemeClr>
                </a:solidFill>
                <a:ea typeface="Lato Light" panose="020F0502020204030203" pitchFamily="34" charset="0"/>
                <a:cs typeface="Lato Light" panose="020F0502020204030203" pitchFamily="34" charset="0"/>
              </a:rPr>
              <a:t>. </a:t>
            </a:r>
            <a:r>
              <a:rPr lang="es-ES" altLang="zh-CN" sz="100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sp>
        <p:nvSpPr>
          <p:cNvPr id="31" name="Rectangle 30">
            <a:extLst>
              <a:ext uri="{FF2B5EF4-FFF2-40B4-BE49-F238E27FC236}">
                <a16:creationId xmlns:a16="http://schemas.microsoft.com/office/drawing/2014/main" id="{5F684A98-2D66-4674-8A24-73FE41E8C99D}"/>
              </a:ext>
            </a:extLst>
          </p:cNvPr>
          <p:cNvSpPr/>
          <p:nvPr/>
        </p:nvSpPr>
        <p:spPr>
          <a:xfrm>
            <a:off x="11911456" y="3968567"/>
            <a:ext cx="4774759" cy="1374735"/>
          </a:xfrm>
          <a:prstGeom prst="rect">
            <a:avLst/>
          </a:prstGeom>
        </p:spPr>
        <p:txBody>
          <a:bodyPr wrap="square">
            <a:spAutoFit/>
          </a:bodyPr>
          <a:lstStyle/>
          <a:p>
            <a:r>
              <a:rPr lang="en-US" altLang="zh-CN" sz="2000">
                <a:solidFill>
                  <a:schemeClr val="tx1">
                    <a:lumMod val="85000"/>
                    <a:lumOff val="15000"/>
                  </a:schemeClr>
                </a:solidFill>
                <a:latin typeface="+mj-lt"/>
                <a:ea typeface="Lato Light" panose="020F0502020204030203" pitchFamily="34" charset="0"/>
                <a:cs typeface="Lato Light" panose="020F0502020204030203" pitchFamily="34" charset="0"/>
              </a:rPr>
              <a:t>Powerful</a:t>
            </a:r>
            <a:endPar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endParaRPr>
          </a:p>
          <a:p>
            <a:pPr>
              <a:lnSpc>
                <a:spcPct val="150000"/>
              </a:lnSpc>
              <a:spcBef>
                <a:spcPts val="600"/>
              </a:spcBef>
            </a:pPr>
            <a:r>
              <a:rPr lang="es-ES" altLang="zh-CN" sz="1000">
                <a:solidFill>
                  <a:schemeClr val="tx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65000"/>
                  </a:schemeClr>
                </a:solidFill>
                <a:ea typeface="Lato Light" panose="020F0502020204030203" pitchFamily="34" charset="0"/>
                <a:cs typeface="Lato Light" panose="020F0502020204030203" pitchFamily="34" charset="0"/>
              </a:rPr>
              <a:t>. </a:t>
            </a:r>
            <a:r>
              <a:rPr lang="es-ES" altLang="zh-CN" sz="100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sp>
        <p:nvSpPr>
          <p:cNvPr id="32" name="Rectangle 31">
            <a:extLst>
              <a:ext uri="{FF2B5EF4-FFF2-40B4-BE49-F238E27FC236}">
                <a16:creationId xmlns:a16="http://schemas.microsoft.com/office/drawing/2014/main" id="{E25A611C-6FB7-4757-A018-C84BD0618D56}"/>
              </a:ext>
            </a:extLst>
          </p:cNvPr>
          <p:cNvSpPr/>
          <p:nvPr/>
        </p:nvSpPr>
        <p:spPr>
          <a:xfrm>
            <a:off x="3756454" y="7956189"/>
            <a:ext cx="10775092" cy="913070"/>
          </a:xfrm>
          <a:prstGeom prst="rect">
            <a:avLst/>
          </a:prstGeom>
        </p:spPr>
        <p:txBody>
          <a:bodyPr wrap="square">
            <a:spAutoFit/>
          </a:bodyPr>
          <a:lstStyle/>
          <a:p>
            <a:pPr algn="ctr"/>
            <a:r>
              <a:rPr lang="en-US" altLang="zh-CN" sz="2000">
                <a:solidFill>
                  <a:schemeClr val="tx1">
                    <a:lumMod val="85000"/>
                    <a:lumOff val="15000"/>
                  </a:schemeClr>
                </a:solidFill>
                <a:latin typeface="+mj-lt"/>
                <a:ea typeface="Lato Light" panose="020F0502020204030203" pitchFamily="34" charset="0"/>
                <a:cs typeface="Lato Light" panose="020F0502020204030203" pitchFamily="34" charset="0"/>
              </a:rPr>
              <a:t>Creative</a:t>
            </a:r>
            <a:endPar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endParaRPr>
          </a:p>
          <a:p>
            <a:pPr algn="ctr">
              <a:lnSpc>
                <a:spcPct val="150000"/>
              </a:lnSpc>
              <a:spcBef>
                <a:spcPts val="600"/>
              </a:spcBef>
            </a:pPr>
            <a:r>
              <a:rPr lang="es-ES" altLang="zh-CN" sz="1000">
                <a:solidFill>
                  <a:schemeClr val="tx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65000"/>
                  </a:schemeClr>
                </a:solidFill>
                <a:ea typeface="Lato Light" panose="020F0502020204030203" pitchFamily="34" charset="0"/>
                <a:cs typeface="Lato Light" panose="020F0502020204030203" pitchFamily="34" charset="0"/>
              </a:rPr>
              <a:t>. </a:t>
            </a:r>
            <a:r>
              <a:rPr lang="es-ES" altLang="zh-CN" sz="100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grpSp>
        <p:nvGrpSpPr>
          <p:cNvPr id="33" name="Graphic 2">
            <a:extLst>
              <a:ext uri="{FF2B5EF4-FFF2-40B4-BE49-F238E27FC236}">
                <a16:creationId xmlns:a16="http://schemas.microsoft.com/office/drawing/2014/main" id="{2C9C22CA-B176-4B73-B135-F944B9104ADF}"/>
              </a:ext>
            </a:extLst>
          </p:cNvPr>
          <p:cNvGrpSpPr/>
          <p:nvPr/>
        </p:nvGrpSpPr>
        <p:grpSpPr>
          <a:xfrm>
            <a:off x="7580221" y="3637587"/>
            <a:ext cx="699930" cy="699930"/>
            <a:chOff x="6240468" y="3424552"/>
            <a:chExt cx="1234527" cy="1234527"/>
          </a:xfrm>
          <a:solidFill>
            <a:schemeClr val="tx1"/>
          </a:solidFill>
        </p:grpSpPr>
        <p:sp>
          <p:nvSpPr>
            <p:cNvPr id="34" name="Freeform: Shape 33">
              <a:extLst>
                <a:ext uri="{FF2B5EF4-FFF2-40B4-BE49-F238E27FC236}">
                  <a16:creationId xmlns:a16="http://schemas.microsoft.com/office/drawing/2014/main" id="{CDE35D68-55A7-4A85-B017-0CA919E472E0}"/>
                </a:ext>
              </a:extLst>
            </p:cNvPr>
            <p:cNvSpPr/>
            <p:nvPr/>
          </p:nvSpPr>
          <p:spPr>
            <a:xfrm>
              <a:off x="6839167" y="3449480"/>
              <a:ext cx="635389" cy="592292"/>
            </a:xfrm>
            <a:custGeom>
              <a:avLst/>
              <a:gdLst>
                <a:gd name="connsiteX0" fmla="*/ 18609 w 635389"/>
                <a:gd name="connsiteY0" fmla="*/ 37479 h 592292"/>
                <a:gd name="connsiteX1" fmla="*/ 566400 w 635389"/>
                <a:gd name="connsiteY1" fmla="*/ 506889 h 592292"/>
                <a:gd name="connsiteX2" fmla="*/ 534977 w 635389"/>
                <a:gd name="connsiteY2" fmla="*/ 509435 h 592292"/>
                <a:gd name="connsiteX3" fmla="*/ 592205 w 635389"/>
                <a:gd name="connsiteY3" fmla="*/ 592293 h 592292"/>
                <a:gd name="connsiteX4" fmla="*/ 635390 w 635389"/>
                <a:gd name="connsiteY4" fmla="*/ 501272 h 592292"/>
                <a:gd name="connsiteX5" fmla="*/ 603879 w 635389"/>
                <a:gd name="connsiteY5" fmla="*/ 503817 h 592292"/>
                <a:gd name="connsiteX6" fmla="*/ 18696 w 635389"/>
                <a:gd name="connsiteY6" fmla="*/ 0 h 592292"/>
                <a:gd name="connsiteX7" fmla="*/ 1 w 635389"/>
                <a:gd name="connsiteY7" fmla="*/ 18696 h 592292"/>
                <a:gd name="connsiteX8" fmla="*/ 18609 w 635389"/>
                <a:gd name="connsiteY8" fmla="*/ 37479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389" h="592292">
                  <a:moveTo>
                    <a:pt x="18609" y="37479"/>
                  </a:moveTo>
                  <a:cubicBezTo>
                    <a:pt x="292373" y="37479"/>
                    <a:pt x="524884" y="238304"/>
                    <a:pt x="566400" y="506889"/>
                  </a:cubicBezTo>
                  <a:lnTo>
                    <a:pt x="534977" y="509435"/>
                  </a:lnTo>
                  <a:lnTo>
                    <a:pt x="592205" y="592293"/>
                  </a:lnTo>
                  <a:lnTo>
                    <a:pt x="635390" y="501272"/>
                  </a:lnTo>
                  <a:lnTo>
                    <a:pt x="603879" y="503817"/>
                  </a:lnTo>
                  <a:cubicBezTo>
                    <a:pt x="560695" y="215658"/>
                    <a:pt x="311770" y="0"/>
                    <a:pt x="18696" y="0"/>
                  </a:cubicBezTo>
                  <a:cubicBezTo>
                    <a:pt x="8339" y="0"/>
                    <a:pt x="1" y="8339"/>
                    <a:pt x="1" y="18696"/>
                  </a:cubicBezTo>
                  <a:cubicBezTo>
                    <a:pt x="-87" y="29053"/>
                    <a:pt x="8251" y="37479"/>
                    <a:pt x="18609" y="37479"/>
                  </a:cubicBezTo>
                  <a:close/>
                </a:path>
              </a:pathLst>
            </a:custGeom>
            <a:grpFill/>
            <a:ln w="8777" cap="flat">
              <a:noFill/>
              <a:prstDash val="solid"/>
              <a:miter/>
            </a:ln>
          </p:spPr>
          <p:txBody>
            <a:bodyPr rtlCol="0" anchor="ctr"/>
            <a:lstStyle/>
            <a:p>
              <a:endParaRPr lang="en-US" sz="1200"/>
            </a:p>
          </p:txBody>
        </p:sp>
        <p:sp>
          <p:nvSpPr>
            <p:cNvPr id="35" name="Freeform: Shape 34">
              <a:extLst>
                <a:ext uri="{FF2B5EF4-FFF2-40B4-BE49-F238E27FC236}">
                  <a16:creationId xmlns:a16="http://schemas.microsoft.com/office/drawing/2014/main" id="{02585123-1896-427B-B6B7-7B050598CDF9}"/>
                </a:ext>
              </a:extLst>
            </p:cNvPr>
            <p:cNvSpPr/>
            <p:nvPr/>
          </p:nvSpPr>
          <p:spPr>
            <a:xfrm>
              <a:off x="6976444" y="3649866"/>
              <a:ext cx="282201" cy="295531"/>
            </a:xfrm>
            <a:custGeom>
              <a:avLst/>
              <a:gdLst>
                <a:gd name="connsiteX0" fmla="*/ 0 w 282201"/>
                <a:gd name="connsiteY0" fmla="*/ 10884 h 295531"/>
                <a:gd name="connsiteX1" fmla="*/ 59510 w 282201"/>
                <a:gd name="connsiteY1" fmla="*/ 92074 h 295531"/>
                <a:gd name="connsiteX2" fmla="*/ 72149 w 282201"/>
                <a:gd name="connsiteY2" fmla="*/ 63460 h 295531"/>
                <a:gd name="connsiteX3" fmla="*/ 245589 w 282201"/>
                <a:gd name="connsiteY3" fmla="*/ 282191 h 295531"/>
                <a:gd name="connsiteX4" fmla="*/ 263495 w 282201"/>
                <a:gd name="connsiteY4" fmla="*/ 295532 h 295531"/>
                <a:gd name="connsiteX5" fmla="*/ 268849 w 282201"/>
                <a:gd name="connsiteY5" fmla="*/ 294742 h 295531"/>
                <a:gd name="connsiteX6" fmla="*/ 281400 w 282201"/>
                <a:gd name="connsiteY6" fmla="*/ 271482 h 295531"/>
                <a:gd name="connsiteX7" fmla="*/ 87334 w 282201"/>
                <a:gd name="connsiteY7" fmla="*/ 29053 h 295531"/>
                <a:gd name="connsiteX8" fmla="*/ 100149 w 282201"/>
                <a:gd name="connsiteY8" fmla="*/ 0 h 295531"/>
                <a:gd name="connsiteX9" fmla="*/ 0 w 282201"/>
                <a:gd name="connsiteY9" fmla="*/ 10884 h 295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2201" h="295531">
                  <a:moveTo>
                    <a:pt x="0" y="10884"/>
                  </a:moveTo>
                  <a:lnTo>
                    <a:pt x="59510" y="92074"/>
                  </a:lnTo>
                  <a:lnTo>
                    <a:pt x="72149" y="63460"/>
                  </a:lnTo>
                  <a:cubicBezTo>
                    <a:pt x="155007" y="111735"/>
                    <a:pt x="217941" y="190380"/>
                    <a:pt x="245589" y="282191"/>
                  </a:cubicBezTo>
                  <a:cubicBezTo>
                    <a:pt x="248047" y="290353"/>
                    <a:pt x="255420" y="295532"/>
                    <a:pt x="263495" y="295532"/>
                  </a:cubicBezTo>
                  <a:cubicBezTo>
                    <a:pt x="265250" y="295532"/>
                    <a:pt x="267093" y="295269"/>
                    <a:pt x="268849" y="294742"/>
                  </a:cubicBezTo>
                  <a:cubicBezTo>
                    <a:pt x="278767" y="291758"/>
                    <a:pt x="284385" y="281313"/>
                    <a:pt x="281400" y="271482"/>
                  </a:cubicBezTo>
                  <a:cubicBezTo>
                    <a:pt x="250680" y="169314"/>
                    <a:pt x="180110" y="81892"/>
                    <a:pt x="87334" y="29053"/>
                  </a:cubicBezTo>
                  <a:lnTo>
                    <a:pt x="100149" y="0"/>
                  </a:lnTo>
                  <a:lnTo>
                    <a:pt x="0" y="10884"/>
                  </a:lnTo>
                  <a:close/>
                </a:path>
              </a:pathLst>
            </a:custGeom>
            <a:grpFill/>
            <a:ln w="8777" cap="flat">
              <a:noFill/>
              <a:prstDash val="solid"/>
              <a:miter/>
            </a:ln>
          </p:spPr>
          <p:txBody>
            <a:bodyPr rtlCol="0" anchor="ctr"/>
            <a:lstStyle/>
            <a:p>
              <a:endParaRPr lang="en-US" sz="1200"/>
            </a:p>
          </p:txBody>
        </p:sp>
        <p:sp>
          <p:nvSpPr>
            <p:cNvPr id="36" name="Freeform: Shape 35">
              <a:extLst>
                <a:ext uri="{FF2B5EF4-FFF2-40B4-BE49-F238E27FC236}">
                  <a16:creationId xmlns:a16="http://schemas.microsoft.com/office/drawing/2014/main" id="{5ED8988F-54D7-4D4E-BCF0-223B45CA307A}"/>
                </a:ext>
              </a:extLst>
            </p:cNvPr>
            <p:cNvSpPr/>
            <p:nvPr/>
          </p:nvSpPr>
          <p:spPr>
            <a:xfrm>
              <a:off x="6240994" y="4041860"/>
              <a:ext cx="635476" cy="592292"/>
            </a:xfrm>
            <a:custGeom>
              <a:avLst/>
              <a:gdLst>
                <a:gd name="connsiteX0" fmla="*/ 616781 w 635476"/>
                <a:gd name="connsiteY0" fmla="*/ 554901 h 592292"/>
                <a:gd name="connsiteX1" fmla="*/ 68902 w 635476"/>
                <a:gd name="connsiteY1" fmla="*/ 85403 h 592292"/>
                <a:gd name="connsiteX2" fmla="*/ 100412 w 635476"/>
                <a:gd name="connsiteY2" fmla="*/ 82858 h 592292"/>
                <a:gd name="connsiteX3" fmla="*/ 43184 w 635476"/>
                <a:gd name="connsiteY3" fmla="*/ 0 h 592292"/>
                <a:gd name="connsiteX4" fmla="*/ 0 w 635476"/>
                <a:gd name="connsiteY4" fmla="*/ 90933 h 592292"/>
                <a:gd name="connsiteX5" fmla="*/ 31510 w 635476"/>
                <a:gd name="connsiteY5" fmla="*/ 88388 h 592292"/>
                <a:gd name="connsiteX6" fmla="*/ 616781 w 635476"/>
                <a:gd name="connsiteY6" fmla="*/ 592292 h 592292"/>
                <a:gd name="connsiteX7" fmla="*/ 635477 w 635476"/>
                <a:gd name="connsiteY7" fmla="*/ 573597 h 592292"/>
                <a:gd name="connsiteX8" fmla="*/ 616781 w 635476"/>
                <a:gd name="connsiteY8" fmla="*/ 554901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476" h="592292">
                  <a:moveTo>
                    <a:pt x="616781" y="554901"/>
                  </a:moveTo>
                  <a:cubicBezTo>
                    <a:pt x="343017" y="554901"/>
                    <a:pt x="110506" y="354076"/>
                    <a:pt x="68902" y="85403"/>
                  </a:cubicBezTo>
                  <a:lnTo>
                    <a:pt x="100412" y="82858"/>
                  </a:lnTo>
                  <a:lnTo>
                    <a:pt x="43184" y="0"/>
                  </a:lnTo>
                  <a:lnTo>
                    <a:pt x="0" y="90933"/>
                  </a:lnTo>
                  <a:lnTo>
                    <a:pt x="31510" y="88388"/>
                  </a:lnTo>
                  <a:cubicBezTo>
                    <a:pt x="74695" y="376547"/>
                    <a:pt x="323619" y="592292"/>
                    <a:pt x="616781" y="592292"/>
                  </a:cubicBezTo>
                  <a:cubicBezTo>
                    <a:pt x="627138" y="592292"/>
                    <a:pt x="635477" y="583954"/>
                    <a:pt x="635477" y="573597"/>
                  </a:cubicBezTo>
                  <a:cubicBezTo>
                    <a:pt x="635477" y="563239"/>
                    <a:pt x="627051" y="554901"/>
                    <a:pt x="616781" y="554901"/>
                  </a:cubicBezTo>
                  <a:close/>
                </a:path>
              </a:pathLst>
            </a:custGeom>
            <a:grpFill/>
            <a:ln w="8777" cap="flat">
              <a:noFill/>
              <a:prstDash val="solid"/>
              <a:miter/>
            </a:ln>
          </p:spPr>
          <p:txBody>
            <a:bodyPr rtlCol="0" anchor="ctr"/>
            <a:lstStyle/>
            <a:p>
              <a:endParaRPr lang="en-US" sz="1200"/>
            </a:p>
          </p:txBody>
        </p:sp>
        <p:sp>
          <p:nvSpPr>
            <p:cNvPr id="37" name="Freeform: Shape 36">
              <a:extLst>
                <a:ext uri="{FF2B5EF4-FFF2-40B4-BE49-F238E27FC236}">
                  <a16:creationId xmlns:a16="http://schemas.microsoft.com/office/drawing/2014/main" id="{D1609000-57FE-4CD6-BBE7-EA97450B6BBB}"/>
                </a:ext>
              </a:extLst>
            </p:cNvPr>
            <p:cNvSpPr/>
            <p:nvPr/>
          </p:nvSpPr>
          <p:spPr>
            <a:xfrm>
              <a:off x="6456993" y="4138240"/>
              <a:ext cx="282113" cy="295614"/>
            </a:xfrm>
            <a:custGeom>
              <a:avLst/>
              <a:gdLst>
                <a:gd name="connsiteX0" fmla="*/ 282113 w 282113"/>
                <a:gd name="connsiteY0" fmla="*/ 284643 h 295614"/>
                <a:gd name="connsiteX1" fmla="*/ 222603 w 282113"/>
                <a:gd name="connsiteY1" fmla="*/ 203453 h 295614"/>
                <a:gd name="connsiteX2" fmla="*/ 210051 w 282113"/>
                <a:gd name="connsiteY2" fmla="*/ 232067 h 295614"/>
                <a:gd name="connsiteX3" fmla="*/ 36612 w 282113"/>
                <a:gd name="connsiteY3" fmla="*/ 13337 h 295614"/>
                <a:gd name="connsiteX4" fmla="*/ 13352 w 282113"/>
                <a:gd name="connsiteY4" fmla="*/ 873 h 295614"/>
                <a:gd name="connsiteX5" fmla="*/ 801 w 282113"/>
                <a:gd name="connsiteY5" fmla="*/ 24133 h 295614"/>
                <a:gd name="connsiteX6" fmla="*/ 194867 w 282113"/>
                <a:gd name="connsiteY6" fmla="*/ 266562 h 295614"/>
                <a:gd name="connsiteX7" fmla="*/ 182052 w 282113"/>
                <a:gd name="connsiteY7" fmla="*/ 295615 h 295614"/>
                <a:gd name="connsiteX8" fmla="*/ 282113 w 282113"/>
                <a:gd name="connsiteY8" fmla="*/ 284643 h 295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2113" h="295614">
                  <a:moveTo>
                    <a:pt x="282113" y="284643"/>
                  </a:moveTo>
                  <a:lnTo>
                    <a:pt x="222603" y="203453"/>
                  </a:lnTo>
                  <a:lnTo>
                    <a:pt x="210051" y="232067"/>
                  </a:lnTo>
                  <a:cubicBezTo>
                    <a:pt x="127194" y="183704"/>
                    <a:pt x="64261" y="105148"/>
                    <a:pt x="36612" y="13337"/>
                  </a:cubicBezTo>
                  <a:cubicBezTo>
                    <a:pt x="33628" y="3418"/>
                    <a:pt x="23095" y="-2287"/>
                    <a:pt x="13352" y="873"/>
                  </a:cubicBezTo>
                  <a:cubicBezTo>
                    <a:pt x="3434" y="3857"/>
                    <a:pt x="-2184" y="14302"/>
                    <a:pt x="801" y="24133"/>
                  </a:cubicBezTo>
                  <a:cubicBezTo>
                    <a:pt x="31521" y="126301"/>
                    <a:pt x="102091" y="213723"/>
                    <a:pt x="194867" y="266562"/>
                  </a:cubicBezTo>
                  <a:lnTo>
                    <a:pt x="182052" y="295615"/>
                  </a:lnTo>
                  <a:lnTo>
                    <a:pt x="282113" y="284643"/>
                  </a:lnTo>
                  <a:close/>
                </a:path>
              </a:pathLst>
            </a:custGeom>
            <a:grpFill/>
            <a:ln w="8777" cap="flat">
              <a:noFill/>
              <a:prstDash val="solid"/>
              <a:miter/>
            </a:ln>
          </p:spPr>
          <p:txBody>
            <a:bodyPr rtlCol="0" anchor="ctr"/>
            <a:lstStyle/>
            <a:p>
              <a:endParaRPr lang="en-US" sz="1200"/>
            </a:p>
          </p:txBody>
        </p:sp>
        <p:sp>
          <p:nvSpPr>
            <p:cNvPr id="38" name="Freeform: Shape 37">
              <a:extLst>
                <a:ext uri="{FF2B5EF4-FFF2-40B4-BE49-F238E27FC236}">
                  <a16:creationId xmlns:a16="http://schemas.microsoft.com/office/drawing/2014/main" id="{4BD18365-5B5A-4F7D-A997-882FBEB8D29D}"/>
                </a:ext>
              </a:extLst>
            </p:cNvPr>
            <p:cNvSpPr/>
            <p:nvPr/>
          </p:nvSpPr>
          <p:spPr>
            <a:xfrm>
              <a:off x="6240468" y="3424552"/>
              <a:ext cx="685858" cy="685858"/>
            </a:xfrm>
            <a:custGeom>
              <a:avLst/>
              <a:gdLst>
                <a:gd name="connsiteX0" fmla="*/ 342929 w 685858"/>
                <a:gd name="connsiteY0" fmla="*/ 685858 h 685858"/>
                <a:gd name="connsiteX1" fmla="*/ 685858 w 685858"/>
                <a:gd name="connsiteY1" fmla="*/ 342929 h 685858"/>
                <a:gd name="connsiteX2" fmla="*/ 342929 w 685858"/>
                <a:gd name="connsiteY2" fmla="*/ 0 h 685858"/>
                <a:gd name="connsiteX3" fmla="*/ 0 w 685858"/>
                <a:gd name="connsiteY3" fmla="*/ 342929 h 685858"/>
                <a:gd name="connsiteX4" fmla="*/ 342929 w 685858"/>
                <a:gd name="connsiteY4" fmla="*/ 685858 h 685858"/>
                <a:gd name="connsiteX5" fmla="*/ 573948 w 685858"/>
                <a:gd name="connsiteY5" fmla="*/ 542350 h 685858"/>
                <a:gd name="connsiteX6" fmla="*/ 343017 w 685858"/>
                <a:gd name="connsiteY6" fmla="*/ 648467 h 685858"/>
                <a:gd name="connsiteX7" fmla="*/ 112086 w 685858"/>
                <a:gd name="connsiteY7" fmla="*/ 542350 h 685858"/>
                <a:gd name="connsiteX8" fmla="*/ 112086 w 685858"/>
                <a:gd name="connsiteY8" fmla="*/ 534450 h 685858"/>
                <a:gd name="connsiteX9" fmla="*/ 148073 w 685858"/>
                <a:gd name="connsiteY9" fmla="*/ 481523 h 685858"/>
                <a:gd name="connsiteX10" fmla="*/ 203546 w 685858"/>
                <a:gd name="connsiteY10" fmla="*/ 460721 h 685858"/>
                <a:gd name="connsiteX11" fmla="*/ 226016 w 685858"/>
                <a:gd name="connsiteY11" fmla="*/ 454664 h 685858"/>
                <a:gd name="connsiteX12" fmla="*/ 343017 w 685858"/>
                <a:gd name="connsiteY12" fmla="*/ 520757 h 685858"/>
                <a:gd name="connsiteX13" fmla="*/ 459931 w 685858"/>
                <a:gd name="connsiteY13" fmla="*/ 454577 h 685858"/>
                <a:gd name="connsiteX14" fmla="*/ 482313 w 685858"/>
                <a:gd name="connsiteY14" fmla="*/ 460633 h 685858"/>
                <a:gd name="connsiteX15" fmla="*/ 537873 w 685858"/>
                <a:gd name="connsiteY15" fmla="*/ 481523 h 685858"/>
                <a:gd name="connsiteX16" fmla="*/ 573948 w 685858"/>
                <a:gd name="connsiteY16" fmla="*/ 534450 h 685858"/>
                <a:gd name="connsiteX17" fmla="*/ 573948 w 685858"/>
                <a:gd name="connsiteY17" fmla="*/ 542350 h 685858"/>
                <a:gd name="connsiteX18" fmla="*/ 296234 w 685858"/>
                <a:gd name="connsiteY18" fmla="*/ 396559 h 685858"/>
                <a:gd name="connsiteX19" fmla="*/ 343017 w 685858"/>
                <a:gd name="connsiteY19" fmla="*/ 407179 h 685858"/>
                <a:gd name="connsiteX20" fmla="*/ 389800 w 685858"/>
                <a:gd name="connsiteY20" fmla="*/ 396559 h 685858"/>
                <a:gd name="connsiteX21" fmla="*/ 426050 w 685858"/>
                <a:gd name="connsiteY21" fmla="*/ 440006 h 685858"/>
                <a:gd name="connsiteX22" fmla="*/ 343017 w 685858"/>
                <a:gd name="connsiteY22" fmla="*/ 483366 h 685858"/>
                <a:gd name="connsiteX23" fmla="*/ 260071 w 685858"/>
                <a:gd name="connsiteY23" fmla="*/ 440357 h 685858"/>
                <a:gd name="connsiteX24" fmla="*/ 296234 w 685858"/>
                <a:gd name="connsiteY24" fmla="*/ 396559 h 685858"/>
                <a:gd name="connsiteX25" fmla="*/ 253488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8 w 685858"/>
                <a:gd name="connsiteY29" fmla="*/ 258228 h 685858"/>
                <a:gd name="connsiteX30" fmla="*/ 37479 w 685858"/>
                <a:gd name="connsiteY30" fmla="*/ 342929 h 685858"/>
                <a:gd name="connsiteX31" fmla="*/ 342929 w 685858"/>
                <a:gd name="connsiteY31" fmla="*/ 37479 h 685858"/>
                <a:gd name="connsiteX32" fmla="*/ 648467 w 685858"/>
                <a:gd name="connsiteY32" fmla="*/ 342929 h 685858"/>
                <a:gd name="connsiteX33" fmla="*/ 604405 w 685858"/>
                <a:gd name="connsiteY33" fmla="*/ 500131 h 685858"/>
                <a:gd name="connsiteX34" fmla="*/ 553848 w 685858"/>
                <a:gd name="connsiteY34" fmla="*/ 447643 h 685858"/>
                <a:gd name="connsiteX35" fmla="*/ 492846 w 685858"/>
                <a:gd name="connsiteY35" fmla="*/ 424734 h 685858"/>
                <a:gd name="connsiteX36" fmla="*/ 465899 w 685858"/>
                <a:gd name="connsiteY36" fmla="*/ 417449 h 685858"/>
                <a:gd name="connsiteX37" fmla="*/ 422013 w 685858"/>
                <a:gd name="connsiteY37" fmla="*/ 375054 h 685858"/>
                <a:gd name="connsiteX38" fmla="*/ 421925 w 685858"/>
                <a:gd name="connsiteY38" fmla="*/ 374440 h 685858"/>
                <a:gd name="connsiteX39" fmla="*/ 469849 w 685858"/>
                <a:gd name="connsiteY39" fmla="*/ 258141 h 685858"/>
                <a:gd name="connsiteX40" fmla="*/ 342929 w 685858"/>
                <a:gd name="connsiteY40" fmla="*/ 126569 h 685858"/>
                <a:gd name="connsiteX41" fmla="*/ 216009 w 685858"/>
                <a:gd name="connsiteY41" fmla="*/ 258141 h 685858"/>
                <a:gd name="connsiteX42" fmla="*/ 263846 w 685858"/>
                <a:gd name="connsiteY42" fmla="*/ 374352 h 685858"/>
                <a:gd name="connsiteX43" fmla="*/ 263495 w 685858"/>
                <a:gd name="connsiteY43" fmla="*/ 376546 h 685858"/>
                <a:gd name="connsiteX44" fmla="*/ 219959 w 685858"/>
                <a:gd name="connsiteY44" fmla="*/ 417361 h 685858"/>
                <a:gd name="connsiteX45" fmla="*/ 192750 w 685858"/>
                <a:gd name="connsiteY45" fmla="*/ 424734 h 685858"/>
                <a:gd name="connsiteX46" fmla="*/ 131923 w 685858"/>
                <a:gd name="connsiteY46" fmla="*/ 447643 h 685858"/>
                <a:gd name="connsiteX47" fmla="*/ 81541 w 685858"/>
                <a:gd name="connsiteY47" fmla="*/ 500218 h 685858"/>
                <a:gd name="connsiteX48" fmla="*/ 37479 w 685858"/>
                <a:gd name="connsiteY48" fmla="*/ 342929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685858"/>
                  </a:moveTo>
                  <a:cubicBezTo>
                    <a:pt x="531992" y="685858"/>
                    <a:pt x="685858" y="532080"/>
                    <a:pt x="685858" y="342929"/>
                  </a:cubicBezTo>
                  <a:cubicBezTo>
                    <a:pt x="685858" y="153866"/>
                    <a:pt x="532080" y="0"/>
                    <a:pt x="342929" y="0"/>
                  </a:cubicBezTo>
                  <a:cubicBezTo>
                    <a:pt x="153866" y="0"/>
                    <a:pt x="0" y="153778"/>
                    <a:pt x="0" y="342929"/>
                  </a:cubicBezTo>
                  <a:cubicBezTo>
                    <a:pt x="88" y="532080"/>
                    <a:pt x="153866" y="685858"/>
                    <a:pt x="342929" y="685858"/>
                  </a:cubicBezTo>
                  <a:close/>
                  <a:moveTo>
                    <a:pt x="573948" y="542350"/>
                  </a:moveTo>
                  <a:cubicBezTo>
                    <a:pt x="517861" y="607214"/>
                    <a:pt x="435266" y="648467"/>
                    <a:pt x="343017" y="648467"/>
                  </a:cubicBezTo>
                  <a:cubicBezTo>
                    <a:pt x="250767" y="648467"/>
                    <a:pt x="168173" y="607214"/>
                    <a:pt x="112086" y="542350"/>
                  </a:cubicBezTo>
                  <a:lnTo>
                    <a:pt x="112086" y="534450"/>
                  </a:lnTo>
                  <a:cubicBezTo>
                    <a:pt x="112086" y="512331"/>
                    <a:pt x="125867" y="492144"/>
                    <a:pt x="148073" y="481523"/>
                  </a:cubicBezTo>
                  <a:cubicBezTo>
                    <a:pt x="164750" y="473623"/>
                    <a:pt x="182919" y="466777"/>
                    <a:pt x="203546" y="460721"/>
                  </a:cubicBezTo>
                  <a:cubicBezTo>
                    <a:pt x="211006" y="458526"/>
                    <a:pt x="218379" y="456508"/>
                    <a:pt x="226016" y="454664"/>
                  </a:cubicBezTo>
                  <a:cubicBezTo>
                    <a:pt x="240322" y="492670"/>
                    <a:pt x="287018" y="520757"/>
                    <a:pt x="343017" y="520757"/>
                  </a:cubicBezTo>
                  <a:cubicBezTo>
                    <a:pt x="398928" y="520757"/>
                    <a:pt x="445536" y="492670"/>
                    <a:pt x="459931" y="454577"/>
                  </a:cubicBezTo>
                  <a:cubicBezTo>
                    <a:pt x="467479" y="456420"/>
                    <a:pt x="474940" y="458439"/>
                    <a:pt x="482313" y="460633"/>
                  </a:cubicBezTo>
                  <a:cubicBezTo>
                    <a:pt x="502588" y="466689"/>
                    <a:pt x="521372" y="473711"/>
                    <a:pt x="537873" y="481523"/>
                  </a:cubicBezTo>
                  <a:cubicBezTo>
                    <a:pt x="560167" y="492056"/>
                    <a:pt x="573948" y="512331"/>
                    <a:pt x="573948" y="534450"/>
                  </a:cubicBezTo>
                  <a:lnTo>
                    <a:pt x="573948" y="542350"/>
                  </a:lnTo>
                  <a:close/>
                  <a:moveTo>
                    <a:pt x="296234" y="396559"/>
                  </a:moveTo>
                  <a:cubicBezTo>
                    <a:pt x="310717" y="403317"/>
                    <a:pt x="326516" y="407179"/>
                    <a:pt x="343017" y="407179"/>
                  </a:cubicBezTo>
                  <a:cubicBezTo>
                    <a:pt x="359518" y="407179"/>
                    <a:pt x="375317" y="403405"/>
                    <a:pt x="389800" y="396559"/>
                  </a:cubicBezTo>
                  <a:cubicBezTo>
                    <a:pt x="396734" y="414025"/>
                    <a:pt x="409285" y="429122"/>
                    <a:pt x="426050" y="440006"/>
                  </a:cubicBezTo>
                  <a:cubicBezTo>
                    <a:pt x="418590" y="462125"/>
                    <a:pt x="386552" y="483366"/>
                    <a:pt x="343017" y="483366"/>
                  </a:cubicBezTo>
                  <a:cubicBezTo>
                    <a:pt x="299569" y="483366"/>
                    <a:pt x="267620" y="462300"/>
                    <a:pt x="260071" y="440357"/>
                  </a:cubicBezTo>
                  <a:cubicBezTo>
                    <a:pt x="276748" y="429649"/>
                    <a:pt x="289388" y="414289"/>
                    <a:pt x="296234" y="396559"/>
                  </a:cubicBezTo>
                  <a:close/>
                  <a:moveTo>
                    <a:pt x="253488" y="258228"/>
                  </a:moveTo>
                  <a:cubicBezTo>
                    <a:pt x="253488" y="201000"/>
                    <a:pt x="288598" y="164135"/>
                    <a:pt x="342929" y="164135"/>
                  </a:cubicBezTo>
                  <a:cubicBezTo>
                    <a:pt x="397261" y="164135"/>
                    <a:pt x="432370" y="201088"/>
                    <a:pt x="432370" y="258228"/>
                  </a:cubicBezTo>
                  <a:cubicBezTo>
                    <a:pt x="432370" y="319669"/>
                    <a:pt x="392258" y="369700"/>
                    <a:pt x="342929" y="369700"/>
                  </a:cubicBezTo>
                  <a:cubicBezTo>
                    <a:pt x="293601" y="369700"/>
                    <a:pt x="253488" y="319669"/>
                    <a:pt x="253488" y="258228"/>
                  </a:cubicBezTo>
                  <a:close/>
                  <a:moveTo>
                    <a:pt x="37479" y="342929"/>
                  </a:moveTo>
                  <a:cubicBezTo>
                    <a:pt x="37479" y="174493"/>
                    <a:pt x="174493" y="37479"/>
                    <a:pt x="342929" y="37479"/>
                  </a:cubicBezTo>
                  <a:cubicBezTo>
                    <a:pt x="511366" y="37479"/>
                    <a:pt x="648467" y="174493"/>
                    <a:pt x="648467" y="342929"/>
                  </a:cubicBezTo>
                  <a:cubicBezTo>
                    <a:pt x="648467" y="400508"/>
                    <a:pt x="632141" y="454138"/>
                    <a:pt x="604405" y="500131"/>
                  </a:cubicBezTo>
                  <a:cubicBezTo>
                    <a:pt x="595364" y="477836"/>
                    <a:pt x="577810" y="458965"/>
                    <a:pt x="553848" y="447643"/>
                  </a:cubicBezTo>
                  <a:cubicBezTo>
                    <a:pt x="535503" y="438953"/>
                    <a:pt x="515052" y="431229"/>
                    <a:pt x="492846" y="424734"/>
                  </a:cubicBezTo>
                  <a:cubicBezTo>
                    <a:pt x="483893" y="422101"/>
                    <a:pt x="474852" y="419555"/>
                    <a:pt x="465899" y="417449"/>
                  </a:cubicBezTo>
                  <a:cubicBezTo>
                    <a:pt x="443166" y="411217"/>
                    <a:pt x="425963" y="394628"/>
                    <a:pt x="422013" y="375054"/>
                  </a:cubicBezTo>
                  <a:cubicBezTo>
                    <a:pt x="422013" y="374966"/>
                    <a:pt x="422013" y="374615"/>
                    <a:pt x="421925" y="374440"/>
                  </a:cubicBezTo>
                  <a:cubicBezTo>
                    <a:pt x="451066" y="347142"/>
                    <a:pt x="469849" y="305187"/>
                    <a:pt x="469849" y="258141"/>
                  </a:cubicBezTo>
                  <a:cubicBezTo>
                    <a:pt x="469849" y="180725"/>
                    <a:pt x="417712" y="126569"/>
                    <a:pt x="342929" y="126569"/>
                  </a:cubicBezTo>
                  <a:cubicBezTo>
                    <a:pt x="268234" y="126569"/>
                    <a:pt x="216009" y="180637"/>
                    <a:pt x="216009" y="258141"/>
                  </a:cubicBezTo>
                  <a:cubicBezTo>
                    <a:pt x="216009" y="305187"/>
                    <a:pt x="234705" y="347055"/>
                    <a:pt x="263846" y="374352"/>
                  </a:cubicBezTo>
                  <a:cubicBezTo>
                    <a:pt x="263758" y="375142"/>
                    <a:pt x="263670" y="375932"/>
                    <a:pt x="263495" y="376546"/>
                  </a:cubicBezTo>
                  <a:cubicBezTo>
                    <a:pt x="259369" y="395944"/>
                    <a:pt x="242253" y="412007"/>
                    <a:pt x="219959" y="417361"/>
                  </a:cubicBezTo>
                  <a:cubicBezTo>
                    <a:pt x="210743" y="419555"/>
                    <a:pt x="201790" y="422013"/>
                    <a:pt x="192750" y="424734"/>
                  </a:cubicBezTo>
                  <a:cubicBezTo>
                    <a:pt x="170280" y="431404"/>
                    <a:pt x="150355" y="438953"/>
                    <a:pt x="131923" y="447643"/>
                  </a:cubicBezTo>
                  <a:cubicBezTo>
                    <a:pt x="107961" y="458965"/>
                    <a:pt x="90494" y="477924"/>
                    <a:pt x="81541" y="500218"/>
                  </a:cubicBezTo>
                  <a:cubicBezTo>
                    <a:pt x="53805" y="454313"/>
                    <a:pt x="37479" y="400596"/>
                    <a:pt x="37479" y="342929"/>
                  </a:cubicBezTo>
                  <a:close/>
                </a:path>
              </a:pathLst>
            </a:custGeom>
            <a:grpFill/>
            <a:ln w="8777" cap="flat">
              <a:noFill/>
              <a:prstDash val="solid"/>
              <a:miter/>
            </a:ln>
          </p:spPr>
          <p:txBody>
            <a:bodyPr rtlCol="0" anchor="ctr"/>
            <a:lstStyle/>
            <a:p>
              <a:endParaRPr lang="en-US" sz="1200"/>
            </a:p>
          </p:txBody>
        </p:sp>
        <p:sp>
          <p:nvSpPr>
            <p:cNvPr id="39" name="Freeform: Shape 38">
              <a:extLst>
                <a:ext uri="{FF2B5EF4-FFF2-40B4-BE49-F238E27FC236}">
                  <a16:creationId xmlns:a16="http://schemas.microsoft.com/office/drawing/2014/main" id="{A5AC4E72-9663-4DF2-A63A-8EE7E9252B37}"/>
                </a:ext>
              </a:extLst>
            </p:cNvPr>
            <p:cNvSpPr/>
            <p:nvPr/>
          </p:nvSpPr>
          <p:spPr>
            <a:xfrm>
              <a:off x="6789137" y="3973222"/>
              <a:ext cx="685858" cy="685858"/>
            </a:xfrm>
            <a:custGeom>
              <a:avLst/>
              <a:gdLst>
                <a:gd name="connsiteX0" fmla="*/ 342929 w 685858"/>
                <a:gd name="connsiteY0" fmla="*/ 0 h 685858"/>
                <a:gd name="connsiteX1" fmla="*/ 0 w 685858"/>
                <a:gd name="connsiteY1" fmla="*/ 342929 h 685858"/>
                <a:gd name="connsiteX2" fmla="*/ 342929 w 685858"/>
                <a:gd name="connsiteY2" fmla="*/ 685858 h 685858"/>
                <a:gd name="connsiteX3" fmla="*/ 685858 w 685858"/>
                <a:gd name="connsiteY3" fmla="*/ 342929 h 685858"/>
                <a:gd name="connsiteX4" fmla="*/ 342929 w 685858"/>
                <a:gd name="connsiteY4" fmla="*/ 0 h 685858"/>
                <a:gd name="connsiteX5" fmla="*/ 573860 w 685858"/>
                <a:gd name="connsiteY5" fmla="*/ 542350 h 685858"/>
                <a:gd name="connsiteX6" fmla="*/ 342929 w 685858"/>
                <a:gd name="connsiteY6" fmla="*/ 648467 h 685858"/>
                <a:gd name="connsiteX7" fmla="*/ 111998 w 685858"/>
                <a:gd name="connsiteY7" fmla="*/ 542350 h 685858"/>
                <a:gd name="connsiteX8" fmla="*/ 111998 w 685858"/>
                <a:gd name="connsiteY8" fmla="*/ 534450 h 685858"/>
                <a:gd name="connsiteX9" fmla="*/ 147985 w 685858"/>
                <a:gd name="connsiteY9" fmla="*/ 481611 h 685858"/>
                <a:gd name="connsiteX10" fmla="*/ 203458 w 685858"/>
                <a:gd name="connsiteY10" fmla="*/ 460721 h 685858"/>
                <a:gd name="connsiteX11" fmla="*/ 226103 w 685858"/>
                <a:gd name="connsiteY11" fmla="*/ 454576 h 685858"/>
                <a:gd name="connsiteX12" fmla="*/ 342929 w 685858"/>
                <a:gd name="connsiteY12" fmla="*/ 520757 h 685858"/>
                <a:gd name="connsiteX13" fmla="*/ 459931 w 685858"/>
                <a:gd name="connsiteY13" fmla="*/ 454576 h 685858"/>
                <a:gd name="connsiteX14" fmla="*/ 482225 w 685858"/>
                <a:gd name="connsiteY14" fmla="*/ 460633 h 685858"/>
                <a:gd name="connsiteX15" fmla="*/ 537785 w 685858"/>
                <a:gd name="connsiteY15" fmla="*/ 481523 h 685858"/>
                <a:gd name="connsiteX16" fmla="*/ 573860 w 685858"/>
                <a:gd name="connsiteY16" fmla="*/ 534450 h 685858"/>
                <a:gd name="connsiteX17" fmla="*/ 573860 w 685858"/>
                <a:gd name="connsiteY17" fmla="*/ 542350 h 685858"/>
                <a:gd name="connsiteX18" fmla="*/ 296146 w 685858"/>
                <a:gd name="connsiteY18" fmla="*/ 396471 h 685858"/>
                <a:gd name="connsiteX19" fmla="*/ 342929 w 685858"/>
                <a:gd name="connsiteY19" fmla="*/ 407091 h 685858"/>
                <a:gd name="connsiteX20" fmla="*/ 389712 w 685858"/>
                <a:gd name="connsiteY20" fmla="*/ 396471 h 685858"/>
                <a:gd name="connsiteX21" fmla="*/ 425963 w 685858"/>
                <a:gd name="connsiteY21" fmla="*/ 439918 h 685858"/>
                <a:gd name="connsiteX22" fmla="*/ 342929 w 685858"/>
                <a:gd name="connsiteY22" fmla="*/ 483366 h 685858"/>
                <a:gd name="connsiteX23" fmla="*/ 259984 w 685858"/>
                <a:gd name="connsiteY23" fmla="*/ 440357 h 685858"/>
                <a:gd name="connsiteX24" fmla="*/ 296146 w 685858"/>
                <a:gd name="connsiteY24" fmla="*/ 396471 h 685858"/>
                <a:gd name="connsiteX25" fmla="*/ 253489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9 w 685858"/>
                <a:gd name="connsiteY29" fmla="*/ 258228 h 685858"/>
                <a:gd name="connsiteX30" fmla="*/ 553848 w 685858"/>
                <a:gd name="connsiteY30" fmla="*/ 447730 h 685858"/>
                <a:gd name="connsiteX31" fmla="*/ 492846 w 685858"/>
                <a:gd name="connsiteY31" fmla="*/ 424734 h 685858"/>
                <a:gd name="connsiteX32" fmla="*/ 465899 w 685858"/>
                <a:gd name="connsiteY32" fmla="*/ 417449 h 685858"/>
                <a:gd name="connsiteX33" fmla="*/ 421925 w 685858"/>
                <a:gd name="connsiteY33" fmla="*/ 375054 h 685858"/>
                <a:gd name="connsiteX34" fmla="*/ 421837 w 685858"/>
                <a:gd name="connsiteY34" fmla="*/ 374527 h 685858"/>
                <a:gd name="connsiteX35" fmla="*/ 469761 w 685858"/>
                <a:gd name="connsiteY35" fmla="*/ 258140 h 685858"/>
                <a:gd name="connsiteX36" fmla="*/ 342841 w 685858"/>
                <a:gd name="connsiteY36" fmla="*/ 126656 h 685858"/>
                <a:gd name="connsiteX37" fmla="*/ 215922 w 685858"/>
                <a:gd name="connsiteY37" fmla="*/ 258140 h 685858"/>
                <a:gd name="connsiteX38" fmla="*/ 263758 w 685858"/>
                <a:gd name="connsiteY38" fmla="*/ 374440 h 685858"/>
                <a:gd name="connsiteX39" fmla="*/ 263495 w 685858"/>
                <a:gd name="connsiteY39" fmla="*/ 376634 h 685858"/>
                <a:gd name="connsiteX40" fmla="*/ 219959 w 685858"/>
                <a:gd name="connsiteY40" fmla="*/ 417449 h 685858"/>
                <a:gd name="connsiteX41" fmla="*/ 192750 w 685858"/>
                <a:gd name="connsiteY41" fmla="*/ 424821 h 685858"/>
                <a:gd name="connsiteX42" fmla="*/ 131923 w 685858"/>
                <a:gd name="connsiteY42" fmla="*/ 447730 h 685858"/>
                <a:gd name="connsiteX43" fmla="*/ 81453 w 685858"/>
                <a:gd name="connsiteY43" fmla="*/ 500306 h 685858"/>
                <a:gd name="connsiteX44" fmla="*/ 37304 w 685858"/>
                <a:gd name="connsiteY44" fmla="*/ 342929 h 685858"/>
                <a:gd name="connsiteX45" fmla="*/ 342841 w 685858"/>
                <a:gd name="connsiteY45" fmla="*/ 37391 h 685858"/>
                <a:gd name="connsiteX46" fmla="*/ 648380 w 685858"/>
                <a:gd name="connsiteY46" fmla="*/ 342929 h 685858"/>
                <a:gd name="connsiteX47" fmla="*/ 604230 w 685858"/>
                <a:gd name="connsiteY47" fmla="*/ 500306 h 685858"/>
                <a:gd name="connsiteX48" fmla="*/ 553848 w 685858"/>
                <a:gd name="connsiteY48" fmla="*/ 447730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0"/>
                  </a:moveTo>
                  <a:cubicBezTo>
                    <a:pt x="153866" y="0"/>
                    <a:pt x="0" y="153866"/>
                    <a:pt x="0" y="342929"/>
                  </a:cubicBezTo>
                  <a:cubicBezTo>
                    <a:pt x="0" y="531993"/>
                    <a:pt x="153866" y="685858"/>
                    <a:pt x="342929" y="685858"/>
                  </a:cubicBezTo>
                  <a:cubicBezTo>
                    <a:pt x="531993" y="685858"/>
                    <a:pt x="685858" y="531993"/>
                    <a:pt x="685858" y="342929"/>
                  </a:cubicBezTo>
                  <a:cubicBezTo>
                    <a:pt x="685858" y="153866"/>
                    <a:pt x="531993" y="0"/>
                    <a:pt x="342929" y="0"/>
                  </a:cubicBezTo>
                  <a:close/>
                  <a:moveTo>
                    <a:pt x="573860" y="542350"/>
                  </a:moveTo>
                  <a:cubicBezTo>
                    <a:pt x="517773" y="607214"/>
                    <a:pt x="435179" y="648467"/>
                    <a:pt x="342929" y="648467"/>
                  </a:cubicBezTo>
                  <a:cubicBezTo>
                    <a:pt x="250680" y="648467"/>
                    <a:pt x="168085" y="607214"/>
                    <a:pt x="111998" y="542350"/>
                  </a:cubicBezTo>
                  <a:lnTo>
                    <a:pt x="111998" y="534450"/>
                  </a:lnTo>
                  <a:cubicBezTo>
                    <a:pt x="111998" y="512331"/>
                    <a:pt x="125779" y="492143"/>
                    <a:pt x="147985" y="481611"/>
                  </a:cubicBezTo>
                  <a:cubicBezTo>
                    <a:pt x="164662" y="473711"/>
                    <a:pt x="182831" y="466865"/>
                    <a:pt x="203458" y="460721"/>
                  </a:cubicBezTo>
                  <a:cubicBezTo>
                    <a:pt x="210919" y="458526"/>
                    <a:pt x="218379" y="456507"/>
                    <a:pt x="226103" y="454576"/>
                  </a:cubicBezTo>
                  <a:cubicBezTo>
                    <a:pt x="240410" y="492582"/>
                    <a:pt x="286930" y="520757"/>
                    <a:pt x="342929" y="520757"/>
                  </a:cubicBezTo>
                  <a:cubicBezTo>
                    <a:pt x="398841" y="520757"/>
                    <a:pt x="445536" y="492670"/>
                    <a:pt x="459931" y="454576"/>
                  </a:cubicBezTo>
                  <a:cubicBezTo>
                    <a:pt x="467479" y="456420"/>
                    <a:pt x="474852" y="458438"/>
                    <a:pt x="482225" y="460633"/>
                  </a:cubicBezTo>
                  <a:cubicBezTo>
                    <a:pt x="502588" y="466689"/>
                    <a:pt x="521284" y="473711"/>
                    <a:pt x="537785" y="481523"/>
                  </a:cubicBezTo>
                  <a:cubicBezTo>
                    <a:pt x="560080" y="492056"/>
                    <a:pt x="573860" y="512331"/>
                    <a:pt x="573860" y="534450"/>
                  </a:cubicBezTo>
                  <a:lnTo>
                    <a:pt x="573860" y="542350"/>
                  </a:lnTo>
                  <a:close/>
                  <a:moveTo>
                    <a:pt x="296146" y="396471"/>
                  </a:moveTo>
                  <a:cubicBezTo>
                    <a:pt x="310629" y="403229"/>
                    <a:pt x="326428" y="407091"/>
                    <a:pt x="342929" y="407091"/>
                  </a:cubicBezTo>
                  <a:cubicBezTo>
                    <a:pt x="359431" y="407091"/>
                    <a:pt x="375230" y="403229"/>
                    <a:pt x="389712" y="396471"/>
                  </a:cubicBezTo>
                  <a:cubicBezTo>
                    <a:pt x="396646" y="413937"/>
                    <a:pt x="409110" y="429034"/>
                    <a:pt x="425963" y="439918"/>
                  </a:cubicBezTo>
                  <a:cubicBezTo>
                    <a:pt x="418502" y="462037"/>
                    <a:pt x="386465" y="483366"/>
                    <a:pt x="342929" y="483366"/>
                  </a:cubicBezTo>
                  <a:cubicBezTo>
                    <a:pt x="299482" y="483366"/>
                    <a:pt x="267532" y="462300"/>
                    <a:pt x="259984" y="440357"/>
                  </a:cubicBezTo>
                  <a:cubicBezTo>
                    <a:pt x="276661" y="429561"/>
                    <a:pt x="289300" y="414201"/>
                    <a:pt x="296146" y="396471"/>
                  </a:cubicBezTo>
                  <a:close/>
                  <a:moveTo>
                    <a:pt x="253489" y="258228"/>
                  </a:moveTo>
                  <a:cubicBezTo>
                    <a:pt x="253489" y="201000"/>
                    <a:pt x="288598" y="164135"/>
                    <a:pt x="342929" y="164135"/>
                  </a:cubicBezTo>
                  <a:cubicBezTo>
                    <a:pt x="397261" y="164135"/>
                    <a:pt x="432370" y="201088"/>
                    <a:pt x="432370" y="258228"/>
                  </a:cubicBezTo>
                  <a:cubicBezTo>
                    <a:pt x="432370" y="319669"/>
                    <a:pt x="392258" y="369700"/>
                    <a:pt x="342929" y="369700"/>
                  </a:cubicBezTo>
                  <a:cubicBezTo>
                    <a:pt x="293601" y="369700"/>
                    <a:pt x="253489" y="319669"/>
                    <a:pt x="253489" y="258228"/>
                  </a:cubicBezTo>
                  <a:close/>
                  <a:moveTo>
                    <a:pt x="553848" y="447730"/>
                  </a:moveTo>
                  <a:cubicBezTo>
                    <a:pt x="535503" y="439129"/>
                    <a:pt x="515052" y="431317"/>
                    <a:pt x="492846" y="424734"/>
                  </a:cubicBezTo>
                  <a:cubicBezTo>
                    <a:pt x="483893" y="422101"/>
                    <a:pt x="474852" y="419555"/>
                    <a:pt x="465899" y="417449"/>
                  </a:cubicBezTo>
                  <a:cubicBezTo>
                    <a:pt x="443166" y="411216"/>
                    <a:pt x="425963" y="394628"/>
                    <a:pt x="421925" y="375054"/>
                  </a:cubicBezTo>
                  <a:cubicBezTo>
                    <a:pt x="421925" y="374966"/>
                    <a:pt x="421925" y="374615"/>
                    <a:pt x="421837" y="374527"/>
                  </a:cubicBezTo>
                  <a:cubicBezTo>
                    <a:pt x="450978" y="347230"/>
                    <a:pt x="469761" y="305275"/>
                    <a:pt x="469761" y="258140"/>
                  </a:cubicBezTo>
                  <a:cubicBezTo>
                    <a:pt x="469761" y="180725"/>
                    <a:pt x="417624" y="126656"/>
                    <a:pt x="342841" y="126656"/>
                  </a:cubicBezTo>
                  <a:cubicBezTo>
                    <a:pt x="268147" y="126656"/>
                    <a:pt x="215922" y="180725"/>
                    <a:pt x="215922" y="258140"/>
                  </a:cubicBezTo>
                  <a:cubicBezTo>
                    <a:pt x="215922" y="305099"/>
                    <a:pt x="234617" y="347054"/>
                    <a:pt x="263758" y="374440"/>
                  </a:cubicBezTo>
                  <a:cubicBezTo>
                    <a:pt x="263670" y="375230"/>
                    <a:pt x="263582" y="376020"/>
                    <a:pt x="263495" y="376634"/>
                  </a:cubicBezTo>
                  <a:cubicBezTo>
                    <a:pt x="259369" y="396032"/>
                    <a:pt x="242254" y="412094"/>
                    <a:pt x="219959" y="417449"/>
                  </a:cubicBezTo>
                  <a:cubicBezTo>
                    <a:pt x="210743" y="419643"/>
                    <a:pt x="201790" y="422101"/>
                    <a:pt x="192750" y="424821"/>
                  </a:cubicBezTo>
                  <a:cubicBezTo>
                    <a:pt x="170280" y="431492"/>
                    <a:pt x="150355" y="439041"/>
                    <a:pt x="131923" y="447730"/>
                  </a:cubicBezTo>
                  <a:cubicBezTo>
                    <a:pt x="108049" y="459053"/>
                    <a:pt x="90494" y="477924"/>
                    <a:pt x="81453" y="500306"/>
                  </a:cubicBezTo>
                  <a:cubicBezTo>
                    <a:pt x="53629" y="454313"/>
                    <a:pt x="37304" y="400508"/>
                    <a:pt x="37304" y="342929"/>
                  </a:cubicBezTo>
                  <a:cubicBezTo>
                    <a:pt x="37304" y="174493"/>
                    <a:pt x="174317" y="37391"/>
                    <a:pt x="342841" y="37391"/>
                  </a:cubicBezTo>
                  <a:cubicBezTo>
                    <a:pt x="511278" y="37391"/>
                    <a:pt x="648380" y="174405"/>
                    <a:pt x="648380" y="342929"/>
                  </a:cubicBezTo>
                  <a:cubicBezTo>
                    <a:pt x="648380" y="400596"/>
                    <a:pt x="632053" y="454313"/>
                    <a:pt x="604230" y="500306"/>
                  </a:cubicBezTo>
                  <a:cubicBezTo>
                    <a:pt x="595277" y="478012"/>
                    <a:pt x="577810" y="459053"/>
                    <a:pt x="553848" y="447730"/>
                  </a:cubicBezTo>
                  <a:close/>
                </a:path>
              </a:pathLst>
            </a:custGeom>
            <a:grpFill/>
            <a:ln w="8777" cap="flat">
              <a:noFill/>
              <a:prstDash val="solid"/>
              <a:miter/>
            </a:ln>
          </p:spPr>
          <p:txBody>
            <a:bodyPr rtlCol="0" anchor="ctr"/>
            <a:lstStyle/>
            <a:p>
              <a:endParaRPr lang="en-US" sz="1200"/>
            </a:p>
          </p:txBody>
        </p:sp>
      </p:grpSp>
      <p:grpSp>
        <p:nvGrpSpPr>
          <p:cNvPr id="40" name="Graphic 4">
            <a:extLst>
              <a:ext uri="{FF2B5EF4-FFF2-40B4-BE49-F238E27FC236}">
                <a16:creationId xmlns:a16="http://schemas.microsoft.com/office/drawing/2014/main" id="{B5FD88BE-9765-4BBF-80E9-FBE1ACB42C08}"/>
              </a:ext>
            </a:extLst>
          </p:cNvPr>
          <p:cNvGrpSpPr/>
          <p:nvPr/>
        </p:nvGrpSpPr>
        <p:grpSpPr>
          <a:xfrm>
            <a:off x="10435832" y="4351046"/>
            <a:ext cx="713752" cy="713788"/>
            <a:chOff x="10884230" y="3442838"/>
            <a:chExt cx="1234377" cy="1234439"/>
          </a:xfrm>
          <a:solidFill>
            <a:schemeClr val="tx1"/>
          </a:solidFill>
        </p:grpSpPr>
        <p:sp>
          <p:nvSpPr>
            <p:cNvPr id="41" name="Freeform: Shape 40">
              <a:extLst>
                <a:ext uri="{FF2B5EF4-FFF2-40B4-BE49-F238E27FC236}">
                  <a16:creationId xmlns:a16="http://schemas.microsoft.com/office/drawing/2014/main" id="{6B739014-1F18-4567-8D8B-C6EA5D527622}"/>
                </a:ext>
              </a:extLst>
            </p:cNvPr>
            <p:cNvSpPr/>
            <p:nvPr/>
          </p:nvSpPr>
          <p:spPr>
            <a:xfrm>
              <a:off x="10884298" y="3442838"/>
              <a:ext cx="1234310" cy="1234439"/>
            </a:xfrm>
            <a:custGeom>
              <a:avLst/>
              <a:gdLst>
                <a:gd name="connsiteX0" fmla="*/ 1228702 w 1234310"/>
                <a:gd name="connsiteY0" fmla="*/ 5441 h 1234439"/>
                <a:gd name="connsiteX1" fmla="*/ 1215310 w 1234310"/>
                <a:gd name="connsiteY1" fmla="*/ 0 h 1234439"/>
                <a:gd name="connsiteX2" fmla="*/ 536234 w 1234310"/>
                <a:gd name="connsiteY2" fmla="*/ 234366 h 1234439"/>
                <a:gd name="connsiteX3" fmla="*/ 388248 w 1234310"/>
                <a:gd name="connsiteY3" fmla="*/ 247759 h 1234439"/>
                <a:gd name="connsiteX4" fmla="*/ 178072 w 1234310"/>
                <a:gd name="connsiteY4" fmla="*/ 369210 h 1234439"/>
                <a:gd name="connsiteX5" fmla="*/ 3386 w 1234310"/>
                <a:gd name="connsiteY5" fmla="*/ 617555 h 1234439"/>
                <a:gd name="connsiteX6" fmla="*/ 4306 w 1234310"/>
                <a:gd name="connsiteY6" fmla="*/ 640322 h 1234439"/>
                <a:gd name="connsiteX7" fmla="*/ 26571 w 1234310"/>
                <a:gd name="connsiteY7" fmla="*/ 645260 h 1234439"/>
                <a:gd name="connsiteX8" fmla="*/ 262109 w 1234310"/>
                <a:gd name="connsiteY8" fmla="*/ 535275 h 1234439"/>
                <a:gd name="connsiteX9" fmla="*/ 388164 w 1234310"/>
                <a:gd name="connsiteY9" fmla="*/ 520962 h 1234439"/>
                <a:gd name="connsiteX10" fmla="*/ 373182 w 1234310"/>
                <a:gd name="connsiteY10" fmla="*/ 607259 h 1234439"/>
                <a:gd name="connsiteX11" fmla="*/ 372010 w 1234310"/>
                <a:gd name="connsiteY11" fmla="*/ 614625 h 1234439"/>
                <a:gd name="connsiteX12" fmla="*/ 234822 w 1234310"/>
                <a:gd name="connsiteY12" fmla="*/ 662670 h 1234439"/>
                <a:gd name="connsiteX13" fmla="*/ 222769 w 1234310"/>
                <a:gd name="connsiteY13" fmla="*/ 676146 h 1234439"/>
                <a:gd name="connsiteX14" fmla="*/ 227791 w 1234310"/>
                <a:gd name="connsiteY14" fmla="*/ 693556 h 1234439"/>
                <a:gd name="connsiteX15" fmla="*/ 540838 w 1234310"/>
                <a:gd name="connsiteY15" fmla="*/ 1006603 h 1234439"/>
                <a:gd name="connsiteX16" fmla="*/ 554062 w 1234310"/>
                <a:gd name="connsiteY16" fmla="*/ 1012043 h 1234439"/>
                <a:gd name="connsiteX17" fmla="*/ 558247 w 1234310"/>
                <a:gd name="connsiteY17" fmla="*/ 1011541 h 1234439"/>
                <a:gd name="connsiteX18" fmla="*/ 571723 w 1234310"/>
                <a:gd name="connsiteY18" fmla="*/ 999488 h 1234439"/>
                <a:gd name="connsiteX19" fmla="*/ 619768 w 1234310"/>
                <a:gd name="connsiteY19" fmla="*/ 862300 h 1234439"/>
                <a:gd name="connsiteX20" fmla="*/ 627134 w 1234310"/>
                <a:gd name="connsiteY20" fmla="*/ 861128 h 1234439"/>
                <a:gd name="connsiteX21" fmla="*/ 713348 w 1234310"/>
                <a:gd name="connsiteY21" fmla="*/ 846145 h 1234439"/>
                <a:gd name="connsiteX22" fmla="*/ 699035 w 1234310"/>
                <a:gd name="connsiteY22" fmla="*/ 972201 h 1234439"/>
                <a:gd name="connsiteX23" fmla="*/ 589050 w 1234310"/>
                <a:gd name="connsiteY23" fmla="*/ 1207823 h 1234439"/>
                <a:gd name="connsiteX24" fmla="*/ 593988 w 1234310"/>
                <a:gd name="connsiteY24" fmla="*/ 1230088 h 1234439"/>
                <a:gd name="connsiteX25" fmla="*/ 605958 w 1234310"/>
                <a:gd name="connsiteY25" fmla="*/ 1234440 h 1234439"/>
                <a:gd name="connsiteX26" fmla="*/ 616755 w 1234310"/>
                <a:gd name="connsiteY26" fmla="*/ 1231008 h 1234439"/>
                <a:gd name="connsiteX27" fmla="*/ 865100 w 1234310"/>
                <a:gd name="connsiteY27" fmla="*/ 1056322 h 1234439"/>
                <a:gd name="connsiteX28" fmla="*/ 986552 w 1234310"/>
                <a:gd name="connsiteY28" fmla="*/ 846145 h 1234439"/>
                <a:gd name="connsiteX29" fmla="*/ 999944 w 1234310"/>
                <a:gd name="connsiteY29" fmla="*/ 698160 h 1234439"/>
                <a:gd name="connsiteX30" fmla="*/ 1234310 w 1234310"/>
                <a:gd name="connsiteY30" fmla="*/ 19084 h 1234439"/>
                <a:gd name="connsiteX31" fmla="*/ 1228702 w 1234310"/>
                <a:gd name="connsiteY31" fmla="*/ 5441 h 1234439"/>
                <a:gd name="connsiteX32" fmla="*/ 346815 w 1234310"/>
                <a:gd name="connsiteY32" fmla="*/ 479195 h 1234439"/>
                <a:gd name="connsiteX33" fmla="*/ 246290 w 1234310"/>
                <a:gd name="connsiteY33" fmla="*/ 501376 h 1234439"/>
                <a:gd name="connsiteX34" fmla="*/ 74281 w 1234310"/>
                <a:gd name="connsiteY34" fmla="*/ 581647 h 1234439"/>
                <a:gd name="connsiteX35" fmla="*/ 208540 w 1234310"/>
                <a:gd name="connsiteY35" fmla="*/ 390722 h 1234439"/>
                <a:gd name="connsiteX36" fmla="*/ 391513 w 1234310"/>
                <a:gd name="connsiteY36" fmla="*/ 285006 h 1234439"/>
                <a:gd name="connsiteX37" fmla="*/ 497898 w 1234310"/>
                <a:gd name="connsiteY37" fmla="*/ 275380 h 1234439"/>
                <a:gd name="connsiteX38" fmla="*/ 396284 w 1234310"/>
                <a:gd name="connsiteY38" fmla="*/ 484385 h 1234439"/>
                <a:gd name="connsiteX39" fmla="*/ 396284 w 1234310"/>
                <a:gd name="connsiteY39" fmla="*/ 484385 h 1234439"/>
                <a:gd name="connsiteX40" fmla="*/ 346815 w 1234310"/>
                <a:gd name="connsiteY40" fmla="*/ 479195 h 1234439"/>
                <a:gd name="connsiteX41" fmla="*/ 546111 w 1234310"/>
                <a:gd name="connsiteY41" fmla="*/ 958976 h 1234439"/>
                <a:gd name="connsiteX42" fmla="*/ 275166 w 1234310"/>
                <a:gd name="connsiteY42" fmla="*/ 688032 h 1234439"/>
                <a:gd name="connsiteX43" fmla="*/ 383728 w 1234310"/>
                <a:gd name="connsiteY43" fmla="*/ 650031 h 1234439"/>
                <a:gd name="connsiteX44" fmla="*/ 584111 w 1234310"/>
                <a:gd name="connsiteY44" fmla="*/ 850414 h 1234439"/>
                <a:gd name="connsiteX45" fmla="*/ 546111 w 1234310"/>
                <a:gd name="connsiteY45" fmla="*/ 958976 h 1234439"/>
                <a:gd name="connsiteX46" fmla="*/ 949137 w 1234310"/>
                <a:gd name="connsiteY46" fmla="*/ 842630 h 1234439"/>
                <a:gd name="connsiteX47" fmla="*/ 843421 w 1234310"/>
                <a:gd name="connsiteY47" fmla="*/ 1025603 h 1234439"/>
                <a:gd name="connsiteX48" fmla="*/ 652496 w 1234310"/>
                <a:gd name="connsiteY48" fmla="*/ 1159861 h 1234439"/>
                <a:gd name="connsiteX49" fmla="*/ 732850 w 1234310"/>
                <a:gd name="connsiteY49" fmla="*/ 987854 h 1234439"/>
                <a:gd name="connsiteX50" fmla="*/ 749842 w 1234310"/>
                <a:gd name="connsiteY50" fmla="*/ 837859 h 1234439"/>
                <a:gd name="connsiteX51" fmla="*/ 749842 w 1234310"/>
                <a:gd name="connsiteY51" fmla="*/ 837859 h 1234439"/>
                <a:gd name="connsiteX52" fmla="*/ 958846 w 1234310"/>
                <a:gd name="connsiteY52" fmla="*/ 736244 h 1234439"/>
                <a:gd name="connsiteX53" fmla="*/ 949137 w 1234310"/>
                <a:gd name="connsiteY53" fmla="*/ 842630 h 1234439"/>
                <a:gd name="connsiteX54" fmla="*/ 965960 w 1234310"/>
                <a:gd name="connsiteY54" fmla="*/ 679327 h 1234439"/>
                <a:gd name="connsiteX55" fmla="*/ 621108 w 1234310"/>
                <a:gd name="connsiteY55" fmla="*/ 824132 h 1234439"/>
                <a:gd name="connsiteX56" fmla="*/ 612152 w 1234310"/>
                <a:gd name="connsiteY56" fmla="*/ 825555 h 1234439"/>
                <a:gd name="connsiteX57" fmla="*/ 408672 w 1234310"/>
                <a:gd name="connsiteY57" fmla="*/ 622075 h 1234439"/>
                <a:gd name="connsiteX58" fmla="*/ 410095 w 1234310"/>
                <a:gd name="connsiteY58" fmla="*/ 613119 h 1234439"/>
                <a:gd name="connsiteX59" fmla="*/ 554899 w 1234310"/>
                <a:gd name="connsiteY59" fmla="*/ 268265 h 1234439"/>
                <a:gd name="connsiteX60" fmla="*/ 920678 w 1234310"/>
                <a:gd name="connsiteY60" fmla="*/ 80103 h 1234439"/>
                <a:gd name="connsiteX61" fmla="*/ 1154208 w 1234310"/>
                <a:gd name="connsiteY61" fmla="*/ 313716 h 1234439"/>
                <a:gd name="connsiteX62" fmla="*/ 965960 w 1234310"/>
                <a:gd name="connsiteY62" fmla="*/ 679327 h 1234439"/>
                <a:gd name="connsiteX63" fmla="*/ 1164335 w 1234310"/>
                <a:gd name="connsiteY63" fmla="*/ 270860 h 1234439"/>
                <a:gd name="connsiteX64" fmla="*/ 963282 w 1234310"/>
                <a:gd name="connsiteY64" fmla="*/ 69808 h 1234439"/>
                <a:gd name="connsiteX65" fmla="*/ 1196059 w 1234310"/>
                <a:gd name="connsiteY65" fmla="*/ 38084 h 1234439"/>
                <a:gd name="connsiteX66" fmla="*/ 1164335 w 1234310"/>
                <a:gd name="connsiteY66" fmla="*/ 270860 h 123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1234310" h="1234439">
                  <a:moveTo>
                    <a:pt x="1228702" y="5441"/>
                  </a:moveTo>
                  <a:cubicBezTo>
                    <a:pt x="1225187" y="1841"/>
                    <a:pt x="1220583" y="0"/>
                    <a:pt x="1215310" y="0"/>
                  </a:cubicBezTo>
                  <a:cubicBezTo>
                    <a:pt x="1197146" y="167"/>
                    <a:pt x="772525" y="7031"/>
                    <a:pt x="536234" y="234366"/>
                  </a:cubicBezTo>
                  <a:lnTo>
                    <a:pt x="388248" y="247759"/>
                  </a:lnTo>
                  <a:cubicBezTo>
                    <a:pt x="303542" y="255375"/>
                    <a:pt x="226954" y="299654"/>
                    <a:pt x="178072" y="369210"/>
                  </a:cubicBezTo>
                  <a:lnTo>
                    <a:pt x="3386" y="617555"/>
                  </a:lnTo>
                  <a:cubicBezTo>
                    <a:pt x="-1469" y="624502"/>
                    <a:pt x="-1051" y="633793"/>
                    <a:pt x="4306" y="640322"/>
                  </a:cubicBezTo>
                  <a:cubicBezTo>
                    <a:pt x="9747" y="646851"/>
                    <a:pt x="18787" y="648776"/>
                    <a:pt x="26571" y="645260"/>
                  </a:cubicBezTo>
                  <a:lnTo>
                    <a:pt x="262109" y="535275"/>
                  </a:lnTo>
                  <a:cubicBezTo>
                    <a:pt x="301198" y="517028"/>
                    <a:pt x="345979" y="511923"/>
                    <a:pt x="388164" y="520962"/>
                  </a:cubicBezTo>
                  <a:cubicBezTo>
                    <a:pt x="382306" y="549840"/>
                    <a:pt x="377702" y="578633"/>
                    <a:pt x="373182" y="607259"/>
                  </a:cubicBezTo>
                  <a:lnTo>
                    <a:pt x="372010" y="614625"/>
                  </a:lnTo>
                  <a:lnTo>
                    <a:pt x="234822" y="662670"/>
                  </a:lnTo>
                  <a:cubicBezTo>
                    <a:pt x="228712" y="664847"/>
                    <a:pt x="224192" y="669869"/>
                    <a:pt x="222769" y="676146"/>
                  </a:cubicBezTo>
                  <a:cubicBezTo>
                    <a:pt x="221346" y="682424"/>
                    <a:pt x="223188" y="689037"/>
                    <a:pt x="227791" y="693556"/>
                  </a:cubicBezTo>
                  <a:lnTo>
                    <a:pt x="540838" y="1006603"/>
                  </a:lnTo>
                  <a:cubicBezTo>
                    <a:pt x="544352" y="1010118"/>
                    <a:pt x="549124" y="1012043"/>
                    <a:pt x="554062" y="1012043"/>
                  </a:cubicBezTo>
                  <a:cubicBezTo>
                    <a:pt x="555402" y="1012043"/>
                    <a:pt x="556824" y="1011876"/>
                    <a:pt x="558247" y="1011541"/>
                  </a:cubicBezTo>
                  <a:cubicBezTo>
                    <a:pt x="564525" y="1010118"/>
                    <a:pt x="569631" y="1005515"/>
                    <a:pt x="571723" y="999488"/>
                  </a:cubicBezTo>
                  <a:lnTo>
                    <a:pt x="619768" y="862300"/>
                  </a:lnTo>
                  <a:lnTo>
                    <a:pt x="627134" y="861128"/>
                  </a:lnTo>
                  <a:cubicBezTo>
                    <a:pt x="655677" y="856608"/>
                    <a:pt x="684470" y="851921"/>
                    <a:pt x="713348" y="846145"/>
                  </a:cubicBezTo>
                  <a:cubicBezTo>
                    <a:pt x="722303" y="888331"/>
                    <a:pt x="717281" y="933112"/>
                    <a:pt x="699035" y="972201"/>
                  </a:cubicBezTo>
                  <a:lnTo>
                    <a:pt x="589050" y="1207823"/>
                  </a:lnTo>
                  <a:cubicBezTo>
                    <a:pt x="585451" y="1215523"/>
                    <a:pt x="587459" y="1224563"/>
                    <a:pt x="593988" y="1230088"/>
                  </a:cubicBezTo>
                  <a:cubicBezTo>
                    <a:pt x="597420" y="1233017"/>
                    <a:pt x="601689" y="1234440"/>
                    <a:pt x="605958" y="1234440"/>
                  </a:cubicBezTo>
                  <a:cubicBezTo>
                    <a:pt x="609724" y="1234440"/>
                    <a:pt x="613491" y="1233268"/>
                    <a:pt x="616755" y="1231008"/>
                  </a:cubicBezTo>
                  <a:lnTo>
                    <a:pt x="865100" y="1056322"/>
                  </a:lnTo>
                  <a:cubicBezTo>
                    <a:pt x="934656" y="1007440"/>
                    <a:pt x="978935" y="930852"/>
                    <a:pt x="986552" y="846145"/>
                  </a:cubicBezTo>
                  <a:lnTo>
                    <a:pt x="999944" y="698160"/>
                  </a:lnTo>
                  <a:cubicBezTo>
                    <a:pt x="1227279" y="461785"/>
                    <a:pt x="1234143" y="37164"/>
                    <a:pt x="1234310" y="19084"/>
                  </a:cubicBezTo>
                  <a:cubicBezTo>
                    <a:pt x="1234226" y="13811"/>
                    <a:pt x="1232218" y="9040"/>
                    <a:pt x="1228702" y="5441"/>
                  </a:cubicBezTo>
                  <a:close/>
                  <a:moveTo>
                    <a:pt x="346815" y="479195"/>
                  </a:moveTo>
                  <a:cubicBezTo>
                    <a:pt x="312246" y="479195"/>
                    <a:pt x="277761" y="486728"/>
                    <a:pt x="246290" y="501376"/>
                  </a:cubicBezTo>
                  <a:lnTo>
                    <a:pt x="74281" y="581647"/>
                  </a:lnTo>
                  <a:lnTo>
                    <a:pt x="208540" y="390722"/>
                  </a:lnTo>
                  <a:cubicBezTo>
                    <a:pt x="251144" y="330122"/>
                    <a:pt x="317855" y="291618"/>
                    <a:pt x="391513" y="285006"/>
                  </a:cubicBezTo>
                  <a:lnTo>
                    <a:pt x="497898" y="275380"/>
                  </a:lnTo>
                  <a:cubicBezTo>
                    <a:pt x="441733" y="342760"/>
                    <a:pt x="413693" y="413322"/>
                    <a:pt x="396284" y="484385"/>
                  </a:cubicBezTo>
                  <a:lnTo>
                    <a:pt x="396284" y="484385"/>
                  </a:lnTo>
                  <a:cubicBezTo>
                    <a:pt x="379962" y="480869"/>
                    <a:pt x="363389" y="479195"/>
                    <a:pt x="346815" y="479195"/>
                  </a:cubicBezTo>
                  <a:close/>
                  <a:moveTo>
                    <a:pt x="546111" y="958976"/>
                  </a:moveTo>
                  <a:lnTo>
                    <a:pt x="275166" y="688032"/>
                  </a:lnTo>
                  <a:lnTo>
                    <a:pt x="383728" y="650031"/>
                  </a:lnTo>
                  <a:lnTo>
                    <a:pt x="584111" y="850414"/>
                  </a:lnTo>
                  <a:lnTo>
                    <a:pt x="546111" y="958976"/>
                  </a:lnTo>
                  <a:close/>
                  <a:moveTo>
                    <a:pt x="949137" y="842630"/>
                  </a:moveTo>
                  <a:cubicBezTo>
                    <a:pt x="942524" y="916288"/>
                    <a:pt x="904022" y="982999"/>
                    <a:pt x="843421" y="1025603"/>
                  </a:cubicBezTo>
                  <a:lnTo>
                    <a:pt x="652496" y="1159861"/>
                  </a:lnTo>
                  <a:lnTo>
                    <a:pt x="732850" y="987854"/>
                  </a:lnTo>
                  <a:cubicBezTo>
                    <a:pt x="754530" y="941315"/>
                    <a:pt x="760556" y="888080"/>
                    <a:pt x="749842" y="837859"/>
                  </a:cubicBezTo>
                  <a:lnTo>
                    <a:pt x="749842" y="837859"/>
                  </a:lnTo>
                  <a:cubicBezTo>
                    <a:pt x="820821" y="820449"/>
                    <a:pt x="891466" y="792409"/>
                    <a:pt x="958846" y="736244"/>
                  </a:cubicBezTo>
                  <a:lnTo>
                    <a:pt x="949137" y="842630"/>
                  </a:lnTo>
                  <a:close/>
                  <a:moveTo>
                    <a:pt x="965960" y="679327"/>
                  </a:moveTo>
                  <a:cubicBezTo>
                    <a:pt x="859157" y="786215"/>
                    <a:pt x="743564" y="804629"/>
                    <a:pt x="621108" y="824132"/>
                  </a:cubicBezTo>
                  <a:lnTo>
                    <a:pt x="612152" y="825555"/>
                  </a:lnTo>
                  <a:lnTo>
                    <a:pt x="408672" y="622075"/>
                  </a:lnTo>
                  <a:lnTo>
                    <a:pt x="410095" y="613119"/>
                  </a:lnTo>
                  <a:cubicBezTo>
                    <a:pt x="429597" y="490746"/>
                    <a:pt x="448011" y="375153"/>
                    <a:pt x="554899" y="268265"/>
                  </a:cubicBezTo>
                  <a:cubicBezTo>
                    <a:pt x="654253" y="168911"/>
                    <a:pt x="794706" y="112328"/>
                    <a:pt x="920678" y="80103"/>
                  </a:cubicBezTo>
                  <a:lnTo>
                    <a:pt x="1154208" y="313716"/>
                  </a:lnTo>
                  <a:cubicBezTo>
                    <a:pt x="1121898" y="439520"/>
                    <a:pt x="1065399" y="579889"/>
                    <a:pt x="965960" y="679327"/>
                  </a:cubicBezTo>
                  <a:close/>
                  <a:moveTo>
                    <a:pt x="1164335" y="270860"/>
                  </a:moveTo>
                  <a:lnTo>
                    <a:pt x="963282" y="69808"/>
                  </a:lnTo>
                  <a:cubicBezTo>
                    <a:pt x="1068413" y="46622"/>
                    <a:pt x="1157974" y="40010"/>
                    <a:pt x="1196059" y="38084"/>
                  </a:cubicBezTo>
                  <a:cubicBezTo>
                    <a:pt x="1194216" y="76169"/>
                    <a:pt x="1187605" y="165730"/>
                    <a:pt x="1164335" y="270860"/>
                  </a:cubicBezTo>
                  <a:close/>
                </a:path>
              </a:pathLst>
            </a:custGeom>
            <a:grpFill/>
            <a:ln w="8365" cap="flat">
              <a:noFill/>
              <a:prstDash val="solid"/>
              <a:miter/>
            </a:ln>
          </p:spPr>
          <p:txBody>
            <a:bodyPr rtlCol="0" anchor="ctr"/>
            <a:lstStyle/>
            <a:p>
              <a:endParaRPr lang="en-US" sz="1200"/>
            </a:p>
          </p:txBody>
        </p:sp>
        <p:sp>
          <p:nvSpPr>
            <p:cNvPr id="42" name="Freeform: Shape 41">
              <a:extLst>
                <a:ext uri="{FF2B5EF4-FFF2-40B4-BE49-F238E27FC236}">
                  <a16:creationId xmlns:a16="http://schemas.microsoft.com/office/drawing/2014/main" id="{EAE649A7-6A91-421B-9300-BBCD35545A99}"/>
                </a:ext>
              </a:extLst>
            </p:cNvPr>
            <p:cNvSpPr/>
            <p:nvPr/>
          </p:nvSpPr>
          <p:spPr>
            <a:xfrm>
              <a:off x="11676555" y="3674149"/>
              <a:ext cx="210636" cy="210552"/>
            </a:xfrm>
            <a:custGeom>
              <a:avLst/>
              <a:gdLst>
                <a:gd name="connsiteX0" fmla="*/ 30824 w 210636"/>
                <a:gd name="connsiteY0" fmla="*/ 30761 h 210552"/>
                <a:gd name="connsiteX1" fmla="*/ 30824 w 210636"/>
                <a:gd name="connsiteY1" fmla="*/ 179750 h 210552"/>
                <a:gd name="connsiteX2" fmla="*/ 105319 w 210636"/>
                <a:gd name="connsiteY2" fmla="*/ 210553 h 210552"/>
                <a:gd name="connsiteX3" fmla="*/ 179814 w 210636"/>
                <a:gd name="connsiteY3" fmla="*/ 179750 h 210552"/>
                <a:gd name="connsiteX4" fmla="*/ 179814 w 210636"/>
                <a:gd name="connsiteY4" fmla="*/ 30761 h 210552"/>
                <a:gd name="connsiteX5" fmla="*/ 30824 w 210636"/>
                <a:gd name="connsiteY5" fmla="*/ 30761 h 210552"/>
                <a:gd name="connsiteX6" fmla="*/ 153364 w 210636"/>
                <a:gd name="connsiteY6" fmla="*/ 57210 h 210552"/>
                <a:gd name="connsiteX7" fmla="*/ 173285 w 210636"/>
                <a:gd name="connsiteY7" fmla="*/ 105255 h 210552"/>
                <a:gd name="connsiteX8" fmla="*/ 153364 w 210636"/>
                <a:gd name="connsiteY8" fmla="*/ 153300 h 210552"/>
                <a:gd name="connsiteX9" fmla="*/ 57274 w 210636"/>
                <a:gd name="connsiteY9" fmla="*/ 153300 h 210552"/>
                <a:gd name="connsiteX10" fmla="*/ 37353 w 210636"/>
                <a:gd name="connsiteY10" fmla="*/ 105255 h 210552"/>
                <a:gd name="connsiteX11" fmla="*/ 57274 w 210636"/>
                <a:gd name="connsiteY11" fmla="*/ 57210 h 210552"/>
                <a:gd name="connsiteX12" fmla="*/ 105319 w 210636"/>
                <a:gd name="connsiteY12" fmla="*/ 37373 h 210552"/>
                <a:gd name="connsiteX13" fmla="*/ 153364 w 210636"/>
                <a:gd name="connsiteY13" fmla="*/ 57210 h 210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52">
                  <a:moveTo>
                    <a:pt x="30824" y="30761"/>
                  </a:moveTo>
                  <a:cubicBezTo>
                    <a:pt x="-10275" y="71775"/>
                    <a:pt x="-10275" y="138653"/>
                    <a:pt x="30824" y="179750"/>
                  </a:cubicBezTo>
                  <a:cubicBezTo>
                    <a:pt x="51330" y="200257"/>
                    <a:pt x="78367" y="210553"/>
                    <a:pt x="105319" y="210553"/>
                  </a:cubicBezTo>
                  <a:cubicBezTo>
                    <a:pt x="132271" y="210553"/>
                    <a:pt x="159222" y="200341"/>
                    <a:pt x="179814" y="179750"/>
                  </a:cubicBezTo>
                  <a:cubicBezTo>
                    <a:pt x="220911" y="138653"/>
                    <a:pt x="220911" y="71858"/>
                    <a:pt x="179814" y="30761"/>
                  </a:cubicBezTo>
                  <a:cubicBezTo>
                    <a:pt x="138716" y="-10254"/>
                    <a:pt x="71922" y="-10254"/>
                    <a:pt x="30824" y="30761"/>
                  </a:cubicBezTo>
                  <a:close/>
                  <a:moveTo>
                    <a:pt x="153364" y="57210"/>
                  </a:moveTo>
                  <a:cubicBezTo>
                    <a:pt x="166170" y="70100"/>
                    <a:pt x="173285" y="87092"/>
                    <a:pt x="173285" y="105255"/>
                  </a:cubicBezTo>
                  <a:cubicBezTo>
                    <a:pt x="173285" y="123419"/>
                    <a:pt x="166170" y="140494"/>
                    <a:pt x="153364" y="153300"/>
                  </a:cubicBezTo>
                  <a:cubicBezTo>
                    <a:pt x="127667" y="178997"/>
                    <a:pt x="82970" y="178997"/>
                    <a:pt x="57274" y="153300"/>
                  </a:cubicBezTo>
                  <a:cubicBezTo>
                    <a:pt x="44467" y="140494"/>
                    <a:pt x="37353" y="123419"/>
                    <a:pt x="37353" y="105255"/>
                  </a:cubicBezTo>
                  <a:cubicBezTo>
                    <a:pt x="37353" y="87092"/>
                    <a:pt x="44383" y="70017"/>
                    <a:pt x="57274" y="57210"/>
                  </a:cubicBezTo>
                  <a:cubicBezTo>
                    <a:pt x="70498" y="43985"/>
                    <a:pt x="87908" y="37373"/>
                    <a:pt x="105319" y="37373"/>
                  </a:cubicBezTo>
                  <a:cubicBezTo>
                    <a:pt x="122728" y="37373"/>
                    <a:pt x="140139" y="43985"/>
                    <a:pt x="153364" y="57210"/>
                  </a:cubicBezTo>
                  <a:close/>
                </a:path>
              </a:pathLst>
            </a:custGeom>
            <a:grpFill/>
            <a:ln w="8365" cap="flat">
              <a:noFill/>
              <a:prstDash val="solid"/>
              <a:miter/>
            </a:ln>
          </p:spPr>
          <p:txBody>
            <a:bodyPr rtlCol="0" anchor="ctr"/>
            <a:lstStyle/>
            <a:p>
              <a:endParaRPr lang="en-US" sz="1200"/>
            </a:p>
          </p:txBody>
        </p:sp>
        <p:sp>
          <p:nvSpPr>
            <p:cNvPr id="43" name="Freeform: Shape 42">
              <a:extLst>
                <a:ext uri="{FF2B5EF4-FFF2-40B4-BE49-F238E27FC236}">
                  <a16:creationId xmlns:a16="http://schemas.microsoft.com/office/drawing/2014/main" id="{989FF196-E264-437E-807D-26223DDEFFF1}"/>
                </a:ext>
              </a:extLst>
            </p:cNvPr>
            <p:cNvSpPr/>
            <p:nvPr/>
          </p:nvSpPr>
          <p:spPr>
            <a:xfrm>
              <a:off x="11449053" y="3901704"/>
              <a:ext cx="210636" cy="210584"/>
            </a:xfrm>
            <a:custGeom>
              <a:avLst/>
              <a:gdLst>
                <a:gd name="connsiteX0" fmla="*/ 30823 w 210636"/>
                <a:gd name="connsiteY0" fmla="*/ 30792 h 210584"/>
                <a:gd name="connsiteX1" fmla="*/ 30823 w 210636"/>
                <a:gd name="connsiteY1" fmla="*/ 179782 h 210584"/>
                <a:gd name="connsiteX2" fmla="*/ 105318 w 210636"/>
                <a:gd name="connsiteY2" fmla="*/ 210584 h 210584"/>
                <a:gd name="connsiteX3" fmla="*/ 179813 w 210636"/>
                <a:gd name="connsiteY3" fmla="*/ 179782 h 210584"/>
                <a:gd name="connsiteX4" fmla="*/ 179813 w 210636"/>
                <a:gd name="connsiteY4" fmla="*/ 30792 h 210584"/>
                <a:gd name="connsiteX5" fmla="*/ 30823 w 210636"/>
                <a:gd name="connsiteY5" fmla="*/ 30792 h 210584"/>
                <a:gd name="connsiteX6" fmla="*/ 153279 w 210636"/>
                <a:gd name="connsiteY6" fmla="*/ 153332 h 210584"/>
                <a:gd name="connsiteX7" fmla="*/ 57189 w 210636"/>
                <a:gd name="connsiteY7" fmla="*/ 153332 h 210584"/>
                <a:gd name="connsiteX8" fmla="*/ 37268 w 210636"/>
                <a:gd name="connsiteY8" fmla="*/ 105287 h 210584"/>
                <a:gd name="connsiteX9" fmla="*/ 57189 w 210636"/>
                <a:gd name="connsiteY9" fmla="*/ 57242 h 210584"/>
                <a:gd name="connsiteX10" fmla="*/ 105234 w 210636"/>
                <a:gd name="connsiteY10" fmla="*/ 37404 h 210584"/>
                <a:gd name="connsiteX11" fmla="*/ 153279 w 210636"/>
                <a:gd name="connsiteY11" fmla="*/ 57242 h 210584"/>
                <a:gd name="connsiteX12" fmla="*/ 173200 w 210636"/>
                <a:gd name="connsiteY12" fmla="*/ 105287 h 210584"/>
                <a:gd name="connsiteX13" fmla="*/ 153279 w 210636"/>
                <a:gd name="connsiteY13" fmla="*/ 153332 h 210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84">
                  <a:moveTo>
                    <a:pt x="30823" y="30792"/>
                  </a:moveTo>
                  <a:cubicBezTo>
                    <a:pt x="-10274" y="71890"/>
                    <a:pt x="-10274" y="138684"/>
                    <a:pt x="30823" y="179782"/>
                  </a:cubicBezTo>
                  <a:cubicBezTo>
                    <a:pt x="51330" y="200289"/>
                    <a:pt x="78366" y="210584"/>
                    <a:pt x="105318" y="210584"/>
                  </a:cubicBezTo>
                  <a:cubicBezTo>
                    <a:pt x="132270" y="210584"/>
                    <a:pt x="159306" y="200289"/>
                    <a:pt x="179813" y="179782"/>
                  </a:cubicBezTo>
                  <a:cubicBezTo>
                    <a:pt x="220911" y="138684"/>
                    <a:pt x="220911" y="71890"/>
                    <a:pt x="179813" y="30792"/>
                  </a:cubicBezTo>
                  <a:cubicBezTo>
                    <a:pt x="138715" y="-10306"/>
                    <a:pt x="71837" y="-10222"/>
                    <a:pt x="30823" y="30792"/>
                  </a:cubicBezTo>
                  <a:close/>
                  <a:moveTo>
                    <a:pt x="153279" y="153332"/>
                  </a:moveTo>
                  <a:cubicBezTo>
                    <a:pt x="127583" y="179028"/>
                    <a:pt x="82886" y="179028"/>
                    <a:pt x="57189" y="153332"/>
                  </a:cubicBezTo>
                  <a:cubicBezTo>
                    <a:pt x="44382" y="140525"/>
                    <a:pt x="37268" y="123450"/>
                    <a:pt x="37268" y="105287"/>
                  </a:cubicBezTo>
                  <a:cubicBezTo>
                    <a:pt x="37268" y="87123"/>
                    <a:pt x="44300" y="70048"/>
                    <a:pt x="57189" y="57242"/>
                  </a:cubicBezTo>
                  <a:cubicBezTo>
                    <a:pt x="70415" y="44017"/>
                    <a:pt x="87824" y="37404"/>
                    <a:pt x="105234" y="37404"/>
                  </a:cubicBezTo>
                  <a:cubicBezTo>
                    <a:pt x="122645" y="37404"/>
                    <a:pt x="140055" y="44017"/>
                    <a:pt x="153279" y="57242"/>
                  </a:cubicBezTo>
                  <a:cubicBezTo>
                    <a:pt x="166086" y="70048"/>
                    <a:pt x="173200" y="87123"/>
                    <a:pt x="173200" y="105287"/>
                  </a:cubicBezTo>
                  <a:cubicBezTo>
                    <a:pt x="173200" y="123450"/>
                    <a:pt x="166170" y="140442"/>
                    <a:pt x="153279" y="153332"/>
                  </a:cubicBezTo>
                  <a:close/>
                </a:path>
              </a:pathLst>
            </a:custGeom>
            <a:grpFill/>
            <a:ln w="8365" cap="flat">
              <a:noFill/>
              <a:prstDash val="solid"/>
              <a:miter/>
            </a:ln>
          </p:spPr>
          <p:txBody>
            <a:bodyPr rtlCol="0" anchor="ctr"/>
            <a:lstStyle/>
            <a:p>
              <a:endParaRPr lang="en-US" sz="1200"/>
            </a:p>
          </p:txBody>
        </p:sp>
        <p:sp>
          <p:nvSpPr>
            <p:cNvPr id="44" name="Freeform: Shape 43">
              <a:extLst>
                <a:ext uri="{FF2B5EF4-FFF2-40B4-BE49-F238E27FC236}">
                  <a16:creationId xmlns:a16="http://schemas.microsoft.com/office/drawing/2014/main" id="{D2E2A11E-44E2-4B58-8E13-E3EA069CBF79}"/>
                </a:ext>
              </a:extLst>
            </p:cNvPr>
            <p:cNvSpPr/>
            <p:nvPr/>
          </p:nvSpPr>
          <p:spPr>
            <a:xfrm>
              <a:off x="10884230" y="4335669"/>
              <a:ext cx="341379" cy="341358"/>
            </a:xfrm>
            <a:custGeom>
              <a:avLst/>
              <a:gdLst>
                <a:gd name="connsiteX0" fmla="*/ 335918 w 341379"/>
                <a:gd name="connsiteY0" fmla="*/ 5462 h 341358"/>
                <a:gd name="connsiteX1" fmla="*/ 309468 w 341379"/>
                <a:gd name="connsiteY1" fmla="*/ 5462 h 341358"/>
                <a:gd name="connsiteX2" fmla="*/ 5462 w 341379"/>
                <a:gd name="connsiteY2" fmla="*/ 309468 h 341358"/>
                <a:gd name="connsiteX3" fmla="*/ 5462 w 341379"/>
                <a:gd name="connsiteY3" fmla="*/ 335918 h 341358"/>
                <a:gd name="connsiteX4" fmla="*/ 18687 w 341379"/>
                <a:gd name="connsiteY4" fmla="*/ 341359 h 341358"/>
                <a:gd name="connsiteX5" fmla="*/ 31911 w 341379"/>
                <a:gd name="connsiteY5" fmla="*/ 335918 h 341358"/>
                <a:gd name="connsiteX6" fmla="*/ 335918 w 341379"/>
                <a:gd name="connsiteY6" fmla="*/ 31911 h 341358"/>
                <a:gd name="connsiteX7" fmla="*/ 335918 w 341379"/>
                <a:gd name="connsiteY7" fmla="*/ 5462 h 341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1379" h="341358">
                  <a:moveTo>
                    <a:pt x="335918" y="5462"/>
                  </a:moveTo>
                  <a:cubicBezTo>
                    <a:pt x="328636" y="-1821"/>
                    <a:pt x="316750" y="-1821"/>
                    <a:pt x="309468" y="5462"/>
                  </a:cubicBezTo>
                  <a:lnTo>
                    <a:pt x="5462" y="309468"/>
                  </a:lnTo>
                  <a:cubicBezTo>
                    <a:pt x="-1821" y="316750"/>
                    <a:pt x="-1821" y="328636"/>
                    <a:pt x="5462" y="335918"/>
                  </a:cubicBezTo>
                  <a:cubicBezTo>
                    <a:pt x="9144" y="339517"/>
                    <a:pt x="13916" y="341359"/>
                    <a:pt x="18687" y="341359"/>
                  </a:cubicBezTo>
                  <a:cubicBezTo>
                    <a:pt x="23458" y="341359"/>
                    <a:pt x="28229" y="339517"/>
                    <a:pt x="31911" y="335918"/>
                  </a:cubicBezTo>
                  <a:lnTo>
                    <a:pt x="335918" y="31911"/>
                  </a:lnTo>
                  <a:cubicBezTo>
                    <a:pt x="343200" y="24629"/>
                    <a:pt x="343200" y="12827"/>
                    <a:pt x="335918" y="5462"/>
                  </a:cubicBezTo>
                  <a:close/>
                </a:path>
              </a:pathLst>
            </a:custGeom>
            <a:grpFill/>
            <a:ln w="8365" cap="flat">
              <a:noFill/>
              <a:prstDash val="solid"/>
              <a:miter/>
            </a:ln>
          </p:spPr>
          <p:txBody>
            <a:bodyPr rtlCol="0" anchor="ctr"/>
            <a:lstStyle/>
            <a:p>
              <a:endParaRPr lang="en-US" sz="1200"/>
            </a:p>
          </p:txBody>
        </p:sp>
        <p:sp>
          <p:nvSpPr>
            <p:cNvPr id="46" name="Freeform: Shape 45">
              <a:extLst>
                <a:ext uri="{FF2B5EF4-FFF2-40B4-BE49-F238E27FC236}">
                  <a16:creationId xmlns:a16="http://schemas.microsoft.com/office/drawing/2014/main" id="{28496964-47B6-4CCE-B75B-E6099B890AF7}"/>
                </a:ext>
              </a:extLst>
            </p:cNvPr>
            <p:cNvSpPr/>
            <p:nvPr/>
          </p:nvSpPr>
          <p:spPr>
            <a:xfrm>
              <a:off x="10884230" y="4235979"/>
              <a:ext cx="241606" cy="241585"/>
            </a:xfrm>
            <a:custGeom>
              <a:avLst/>
              <a:gdLst>
                <a:gd name="connsiteX0" fmla="*/ 18687 w 241606"/>
                <a:gd name="connsiteY0" fmla="*/ 241586 h 241585"/>
                <a:gd name="connsiteX1" fmla="*/ 31911 w 241606"/>
                <a:gd name="connsiteY1" fmla="*/ 236145 h 241585"/>
                <a:gd name="connsiteX2" fmla="*/ 236145 w 241606"/>
                <a:gd name="connsiteY2" fmla="*/ 31912 h 241585"/>
                <a:gd name="connsiteX3" fmla="*/ 236145 w 241606"/>
                <a:gd name="connsiteY3" fmla="*/ 5462 h 241585"/>
                <a:gd name="connsiteX4" fmla="*/ 209695 w 241606"/>
                <a:gd name="connsiteY4" fmla="*/ 5462 h 241585"/>
                <a:gd name="connsiteX5" fmla="*/ 5462 w 241606"/>
                <a:gd name="connsiteY5" fmla="*/ 209695 h 241585"/>
                <a:gd name="connsiteX6" fmla="*/ 5462 w 241606"/>
                <a:gd name="connsiteY6" fmla="*/ 236145 h 241585"/>
                <a:gd name="connsiteX7" fmla="*/ 18687 w 241606"/>
                <a:gd name="connsiteY7" fmla="*/ 241586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6" h="241585">
                  <a:moveTo>
                    <a:pt x="18687" y="241586"/>
                  </a:moveTo>
                  <a:cubicBezTo>
                    <a:pt x="23458" y="241586"/>
                    <a:pt x="28229" y="239744"/>
                    <a:pt x="31911" y="236145"/>
                  </a:cubicBezTo>
                  <a:lnTo>
                    <a:pt x="236145" y="31912"/>
                  </a:lnTo>
                  <a:cubicBezTo>
                    <a:pt x="243427" y="24546"/>
                    <a:pt x="243427" y="12744"/>
                    <a:pt x="236145" y="5462"/>
                  </a:cubicBezTo>
                  <a:cubicBezTo>
                    <a:pt x="228863" y="-1821"/>
                    <a:pt x="216977" y="-1821"/>
                    <a:pt x="209695" y="5462"/>
                  </a:cubicBezTo>
                  <a:lnTo>
                    <a:pt x="5462" y="209695"/>
                  </a:lnTo>
                  <a:cubicBezTo>
                    <a:pt x="-1821" y="216977"/>
                    <a:pt x="-1821" y="228863"/>
                    <a:pt x="5462" y="236145"/>
                  </a:cubicBezTo>
                  <a:cubicBezTo>
                    <a:pt x="9144" y="239744"/>
                    <a:pt x="13916" y="241586"/>
                    <a:pt x="18687" y="241586"/>
                  </a:cubicBezTo>
                  <a:close/>
                </a:path>
              </a:pathLst>
            </a:custGeom>
            <a:grpFill/>
            <a:ln w="8365" cap="flat">
              <a:noFill/>
              <a:prstDash val="solid"/>
              <a:miter/>
            </a:ln>
          </p:spPr>
          <p:txBody>
            <a:bodyPr rtlCol="0" anchor="ctr"/>
            <a:lstStyle/>
            <a:p>
              <a:endParaRPr lang="en-US" sz="1200"/>
            </a:p>
          </p:txBody>
        </p:sp>
        <p:sp>
          <p:nvSpPr>
            <p:cNvPr id="47" name="Freeform: Shape 46">
              <a:extLst>
                <a:ext uri="{FF2B5EF4-FFF2-40B4-BE49-F238E27FC236}">
                  <a16:creationId xmlns:a16="http://schemas.microsoft.com/office/drawing/2014/main" id="{04461D48-2A8A-47C7-A13C-C5782DD91416}"/>
                </a:ext>
              </a:extLst>
            </p:cNvPr>
            <p:cNvSpPr/>
            <p:nvPr/>
          </p:nvSpPr>
          <p:spPr>
            <a:xfrm>
              <a:off x="11083777" y="4435442"/>
              <a:ext cx="241605" cy="241585"/>
            </a:xfrm>
            <a:custGeom>
              <a:avLst/>
              <a:gdLst>
                <a:gd name="connsiteX0" fmla="*/ 209695 w 241605"/>
                <a:gd name="connsiteY0" fmla="*/ 5462 h 241585"/>
                <a:gd name="connsiteX1" fmla="*/ 5462 w 241605"/>
                <a:gd name="connsiteY1" fmla="*/ 209695 h 241585"/>
                <a:gd name="connsiteX2" fmla="*/ 5462 w 241605"/>
                <a:gd name="connsiteY2" fmla="*/ 236145 h 241585"/>
                <a:gd name="connsiteX3" fmla="*/ 18686 w 241605"/>
                <a:gd name="connsiteY3" fmla="*/ 241586 h 241585"/>
                <a:gd name="connsiteX4" fmla="*/ 31911 w 241605"/>
                <a:gd name="connsiteY4" fmla="*/ 236145 h 241585"/>
                <a:gd name="connsiteX5" fmla="*/ 236144 w 241605"/>
                <a:gd name="connsiteY5" fmla="*/ 31911 h 241585"/>
                <a:gd name="connsiteX6" fmla="*/ 236144 w 241605"/>
                <a:gd name="connsiteY6" fmla="*/ 5462 h 241585"/>
                <a:gd name="connsiteX7" fmla="*/ 209695 w 241605"/>
                <a:gd name="connsiteY7" fmla="*/ 5462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5" h="241585">
                  <a:moveTo>
                    <a:pt x="209695" y="5462"/>
                  </a:moveTo>
                  <a:lnTo>
                    <a:pt x="5462" y="209695"/>
                  </a:lnTo>
                  <a:cubicBezTo>
                    <a:pt x="-1821" y="216977"/>
                    <a:pt x="-1821" y="228863"/>
                    <a:pt x="5462" y="236145"/>
                  </a:cubicBezTo>
                  <a:cubicBezTo>
                    <a:pt x="9144" y="239744"/>
                    <a:pt x="13915" y="241586"/>
                    <a:pt x="18686" y="241586"/>
                  </a:cubicBezTo>
                  <a:cubicBezTo>
                    <a:pt x="23457" y="241586"/>
                    <a:pt x="28228" y="239744"/>
                    <a:pt x="31911" y="236145"/>
                  </a:cubicBezTo>
                  <a:lnTo>
                    <a:pt x="236144" y="31911"/>
                  </a:lnTo>
                  <a:cubicBezTo>
                    <a:pt x="243426" y="24546"/>
                    <a:pt x="243426" y="12744"/>
                    <a:pt x="236144" y="5462"/>
                  </a:cubicBezTo>
                  <a:cubicBezTo>
                    <a:pt x="228778" y="-1821"/>
                    <a:pt x="216977" y="-1821"/>
                    <a:pt x="209695" y="5462"/>
                  </a:cubicBezTo>
                  <a:close/>
                </a:path>
              </a:pathLst>
            </a:custGeom>
            <a:grpFill/>
            <a:ln w="8365" cap="flat">
              <a:noFill/>
              <a:prstDash val="solid"/>
              <a:miter/>
            </a:ln>
          </p:spPr>
          <p:txBody>
            <a:bodyPr rtlCol="0" anchor="ctr"/>
            <a:lstStyle/>
            <a:p>
              <a:endParaRPr lang="en-US" sz="1200"/>
            </a:p>
          </p:txBody>
        </p:sp>
      </p:grpSp>
      <p:grpSp>
        <p:nvGrpSpPr>
          <p:cNvPr id="48" name="Graphic 4">
            <a:extLst>
              <a:ext uri="{FF2B5EF4-FFF2-40B4-BE49-F238E27FC236}">
                <a16:creationId xmlns:a16="http://schemas.microsoft.com/office/drawing/2014/main" id="{E483D2BD-0753-4D0E-BD41-81EFFB544E08}"/>
              </a:ext>
            </a:extLst>
          </p:cNvPr>
          <p:cNvGrpSpPr/>
          <p:nvPr/>
        </p:nvGrpSpPr>
        <p:grpSpPr>
          <a:xfrm>
            <a:off x="8221518" y="6424949"/>
            <a:ext cx="713808" cy="713702"/>
            <a:chOff x="13194714" y="5688212"/>
            <a:chExt cx="1234475" cy="1234293"/>
          </a:xfrm>
          <a:solidFill>
            <a:schemeClr val="tx1"/>
          </a:solidFill>
        </p:grpSpPr>
        <p:sp>
          <p:nvSpPr>
            <p:cNvPr id="49" name="Freeform: Shape 48">
              <a:extLst>
                <a:ext uri="{FF2B5EF4-FFF2-40B4-BE49-F238E27FC236}">
                  <a16:creationId xmlns:a16="http://schemas.microsoft.com/office/drawing/2014/main" id="{A4559747-C48E-45E4-B528-63C7DF42E713}"/>
                </a:ext>
              </a:extLst>
            </p:cNvPr>
            <p:cNvSpPr/>
            <p:nvPr/>
          </p:nvSpPr>
          <p:spPr>
            <a:xfrm>
              <a:off x="13194714" y="5688212"/>
              <a:ext cx="1234475" cy="1234293"/>
            </a:xfrm>
            <a:custGeom>
              <a:avLst/>
              <a:gdLst>
                <a:gd name="connsiteX0" fmla="*/ 1229136 w 1234475"/>
                <a:gd name="connsiteY0" fmla="*/ 546680 h 1234293"/>
                <a:gd name="connsiteX1" fmla="*/ 1027916 w 1234475"/>
                <a:gd name="connsiteY1" fmla="*/ 345460 h 1234293"/>
                <a:gd name="connsiteX2" fmla="*/ 1001466 w 1234475"/>
                <a:gd name="connsiteY2" fmla="*/ 345460 h 1234293"/>
                <a:gd name="connsiteX3" fmla="*/ 878089 w 1234475"/>
                <a:gd name="connsiteY3" fmla="*/ 468837 h 1234293"/>
                <a:gd name="connsiteX4" fmla="*/ 878089 w 1234475"/>
                <a:gd name="connsiteY4" fmla="*/ 222585 h 1234293"/>
                <a:gd name="connsiteX5" fmla="*/ 970413 w 1234475"/>
                <a:gd name="connsiteY5" fmla="*/ 222585 h 1234293"/>
                <a:gd name="connsiteX6" fmla="*/ 987739 w 1234475"/>
                <a:gd name="connsiteY6" fmla="*/ 211034 h 1234293"/>
                <a:gd name="connsiteX7" fmla="*/ 983637 w 1234475"/>
                <a:gd name="connsiteY7" fmla="*/ 190611 h 1234293"/>
                <a:gd name="connsiteX8" fmla="*/ 798488 w 1234475"/>
                <a:gd name="connsiteY8" fmla="*/ 5462 h 1234293"/>
                <a:gd name="connsiteX9" fmla="*/ 772039 w 1234475"/>
                <a:gd name="connsiteY9" fmla="*/ 5462 h 1234293"/>
                <a:gd name="connsiteX10" fmla="*/ 586890 w 1234475"/>
                <a:gd name="connsiteY10" fmla="*/ 190611 h 1234293"/>
                <a:gd name="connsiteX11" fmla="*/ 582871 w 1234475"/>
                <a:gd name="connsiteY11" fmla="*/ 211034 h 1234293"/>
                <a:gd name="connsiteX12" fmla="*/ 600114 w 1234475"/>
                <a:gd name="connsiteY12" fmla="*/ 222585 h 1234293"/>
                <a:gd name="connsiteX13" fmla="*/ 692438 w 1234475"/>
                <a:gd name="connsiteY13" fmla="*/ 222585 h 1234293"/>
                <a:gd name="connsiteX14" fmla="*/ 692438 w 1234475"/>
                <a:gd name="connsiteY14" fmla="*/ 443810 h 1234293"/>
                <a:gd name="connsiteX15" fmla="*/ 578853 w 1234475"/>
                <a:gd name="connsiteY15" fmla="*/ 330226 h 1234293"/>
                <a:gd name="connsiteX16" fmla="*/ 552403 w 1234475"/>
                <a:gd name="connsiteY16" fmla="*/ 330226 h 1234293"/>
                <a:gd name="connsiteX17" fmla="*/ 387009 w 1234475"/>
                <a:gd name="connsiteY17" fmla="*/ 495622 h 1234293"/>
                <a:gd name="connsiteX18" fmla="*/ 382906 w 1234475"/>
                <a:gd name="connsiteY18" fmla="*/ 515961 h 1234293"/>
                <a:gd name="connsiteX19" fmla="*/ 400149 w 1234475"/>
                <a:gd name="connsiteY19" fmla="*/ 527512 h 1234293"/>
                <a:gd name="connsiteX20" fmla="*/ 480671 w 1234475"/>
                <a:gd name="connsiteY20" fmla="*/ 527512 h 1234293"/>
                <a:gd name="connsiteX21" fmla="*/ 480671 w 1234475"/>
                <a:gd name="connsiteY21" fmla="*/ 654991 h 1234293"/>
                <a:gd name="connsiteX22" fmla="*/ 319293 w 1234475"/>
                <a:gd name="connsiteY22" fmla="*/ 752001 h 1234293"/>
                <a:gd name="connsiteX23" fmla="*/ 319293 w 1234475"/>
                <a:gd name="connsiteY23" fmla="*/ 313486 h 1234293"/>
                <a:gd name="connsiteX24" fmla="*/ 421326 w 1234475"/>
                <a:gd name="connsiteY24" fmla="*/ 313486 h 1234293"/>
                <a:gd name="connsiteX25" fmla="*/ 438569 w 1234475"/>
                <a:gd name="connsiteY25" fmla="*/ 301935 h 1234293"/>
                <a:gd name="connsiteX26" fmla="*/ 434467 w 1234475"/>
                <a:gd name="connsiteY26" fmla="*/ 281595 h 1234293"/>
                <a:gd name="connsiteX27" fmla="*/ 233164 w 1234475"/>
                <a:gd name="connsiteY27" fmla="*/ 80375 h 1234293"/>
                <a:gd name="connsiteX28" fmla="*/ 206714 w 1234475"/>
                <a:gd name="connsiteY28" fmla="*/ 80375 h 1234293"/>
                <a:gd name="connsiteX29" fmla="*/ 5493 w 1234475"/>
                <a:gd name="connsiteY29" fmla="*/ 281595 h 1234293"/>
                <a:gd name="connsiteX30" fmla="*/ 1392 w 1234475"/>
                <a:gd name="connsiteY30" fmla="*/ 301935 h 1234293"/>
                <a:gd name="connsiteX31" fmla="*/ 18635 w 1234475"/>
                <a:gd name="connsiteY31" fmla="*/ 313486 h 1234293"/>
                <a:gd name="connsiteX32" fmla="*/ 120668 w 1234475"/>
                <a:gd name="connsiteY32" fmla="*/ 313486 h 1234293"/>
                <a:gd name="connsiteX33" fmla="*/ 120668 w 1234475"/>
                <a:gd name="connsiteY33" fmla="*/ 1215544 h 1234293"/>
                <a:gd name="connsiteX34" fmla="*/ 139417 w 1234475"/>
                <a:gd name="connsiteY34" fmla="*/ 1234294 h 1234293"/>
                <a:gd name="connsiteX35" fmla="*/ 158082 w 1234475"/>
                <a:gd name="connsiteY35" fmla="*/ 1215544 h 1234293"/>
                <a:gd name="connsiteX36" fmla="*/ 158082 w 1234475"/>
                <a:gd name="connsiteY36" fmla="*/ 294736 h 1234293"/>
                <a:gd name="connsiteX37" fmla="*/ 139417 w 1234475"/>
                <a:gd name="connsiteY37" fmla="*/ 276071 h 1234293"/>
                <a:gd name="connsiteX38" fmla="*/ 63834 w 1234475"/>
                <a:gd name="connsiteY38" fmla="*/ 276071 h 1234293"/>
                <a:gd name="connsiteX39" fmla="*/ 219938 w 1234475"/>
                <a:gd name="connsiteY39" fmla="*/ 119966 h 1234293"/>
                <a:gd name="connsiteX40" fmla="*/ 376043 w 1234475"/>
                <a:gd name="connsiteY40" fmla="*/ 276071 h 1234293"/>
                <a:gd name="connsiteX41" fmla="*/ 300460 w 1234475"/>
                <a:gd name="connsiteY41" fmla="*/ 276071 h 1234293"/>
                <a:gd name="connsiteX42" fmla="*/ 281794 w 1234475"/>
                <a:gd name="connsiteY42" fmla="*/ 294736 h 1234293"/>
                <a:gd name="connsiteX43" fmla="*/ 281794 w 1234475"/>
                <a:gd name="connsiteY43" fmla="*/ 807998 h 1234293"/>
                <a:gd name="connsiteX44" fmla="*/ 249402 w 1234475"/>
                <a:gd name="connsiteY44" fmla="*/ 941253 h 1234293"/>
                <a:gd name="connsiteX45" fmla="*/ 542359 w 1234475"/>
                <a:gd name="connsiteY45" fmla="*/ 1234210 h 1234293"/>
                <a:gd name="connsiteX46" fmla="*/ 835317 w 1234475"/>
                <a:gd name="connsiteY46" fmla="*/ 941253 h 1234293"/>
                <a:gd name="connsiteX47" fmla="*/ 650335 w 1234475"/>
                <a:gd name="connsiteY47" fmla="*/ 669137 h 1234293"/>
                <a:gd name="connsiteX48" fmla="*/ 650335 w 1234475"/>
                <a:gd name="connsiteY48" fmla="*/ 527512 h 1234293"/>
                <a:gd name="connsiteX49" fmla="*/ 730857 w 1234475"/>
                <a:gd name="connsiteY49" fmla="*/ 527512 h 1234293"/>
                <a:gd name="connsiteX50" fmla="*/ 748183 w 1234475"/>
                <a:gd name="connsiteY50" fmla="*/ 515961 h 1234293"/>
                <a:gd name="connsiteX51" fmla="*/ 744082 w 1234475"/>
                <a:gd name="connsiteY51" fmla="*/ 495622 h 1234293"/>
                <a:gd name="connsiteX52" fmla="*/ 729685 w 1234475"/>
                <a:gd name="connsiteY52" fmla="*/ 481225 h 1234293"/>
                <a:gd name="connsiteX53" fmla="*/ 729685 w 1234475"/>
                <a:gd name="connsiteY53" fmla="*/ 203920 h 1234293"/>
                <a:gd name="connsiteX54" fmla="*/ 711020 w 1234475"/>
                <a:gd name="connsiteY54" fmla="*/ 185254 h 1234293"/>
                <a:gd name="connsiteX55" fmla="*/ 645062 w 1234475"/>
                <a:gd name="connsiteY55" fmla="*/ 185254 h 1234293"/>
                <a:gd name="connsiteX56" fmla="*/ 785012 w 1234475"/>
                <a:gd name="connsiteY56" fmla="*/ 45304 h 1234293"/>
                <a:gd name="connsiteX57" fmla="*/ 924962 w 1234475"/>
                <a:gd name="connsiteY57" fmla="*/ 185254 h 1234293"/>
                <a:gd name="connsiteX58" fmla="*/ 859088 w 1234475"/>
                <a:gd name="connsiteY58" fmla="*/ 185254 h 1234293"/>
                <a:gd name="connsiteX59" fmla="*/ 840423 w 1234475"/>
                <a:gd name="connsiteY59" fmla="*/ 203920 h 1234293"/>
                <a:gd name="connsiteX60" fmla="*/ 840423 w 1234475"/>
                <a:gd name="connsiteY60" fmla="*/ 506252 h 1234293"/>
                <a:gd name="connsiteX61" fmla="*/ 799911 w 1234475"/>
                <a:gd name="connsiteY61" fmla="*/ 546764 h 1234293"/>
                <a:gd name="connsiteX62" fmla="*/ 795810 w 1234475"/>
                <a:gd name="connsiteY62" fmla="*/ 567104 h 1234293"/>
                <a:gd name="connsiteX63" fmla="*/ 813136 w 1234475"/>
                <a:gd name="connsiteY63" fmla="*/ 578655 h 1234293"/>
                <a:gd name="connsiteX64" fmla="*/ 915169 w 1234475"/>
                <a:gd name="connsiteY64" fmla="*/ 578655 h 1234293"/>
                <a:gd name="connsiteX65" fmla="*/ 915169 w 1234475"/>
                <a:gd name="connsiteY65" fmla="*/ 1215544 h 1234293"/>
                <a:gd name="connsiteX66" fmla="*/ 933919 w 1234475"/>
                <a:gd name="connsiteY66" fmla="*/ 1234294 h 1234293"/>
                <a:gd name="connsiteX67" fmla="*/ 952584 w 1234475"/>
                <a:gd name="connsiteY67" fmla="*/ 1215544 h 1234293"/>
                <a:gd name="connsiteX68" fmla="*/ 952584 w 1234475"/>
                <a:gd name="connsiteY68" fmla="*/ 559905 h 1234293"/>
                <a:gd name="connsiteX69" fmla="*/ 933919 w 1234475"/>
                <a:gd name="connsiteY69" fmla="*/ 541239 h 1234293"/>
                <a:gd name="connsiteX70" fmla="*/ 858335 w 1234475"/>
                <a:gd name="connsiteY70" fmla="*/ 541239 h 1234293"/>
                <a:gd name="connsiteX71" fmla="*/ 1014440 w 1234475"/>
                <a:gd name="connsiteY71" fmla="*/ 385135 h 1234293"/>
                <a:gd name="connsiteX72" fmla="*/ 1170545 w 1234475"/>
                <a:gd name="connsiteY72" fmla="*/ 541239 h 1234293"/>
                <a:gd name="connsiteX73" fmla="*/ 1094962 w 1234475"/>
                <a:gd name="connsiteY73" fmla="*/ 541239 h 1234293"/>
                <a:gd name="connsiteX74" fmla="*/ 1076296 w 1234475"/>
                <a:gd name="connsiteY74" fmla="*/ 559905 h 1234293"/>
                <a:gd name="connsiteX75" fmla="*/ 1076296 w 1234475"/>
                <a:gd name="connsiteY75" fmla="*/ 1215544 h 1234293"/>
                <a:gd name="connsiteX76" fmla="*/ 1094962 w 1234475"/>
                <a:gd name="connsiteY76" fmla="*/ 1234294 h 1234293"/>
                <a:gd name="connsiteX77" fmla="*/ 1113627 w 1234475"/>
                <a:gd name="connsiteY77" fmla="*/ 1215544 h 1234293"/>
                <a:gd name="connsiteX78" fmla="*/ 1113627 w 1234475"/>
                <a:gd name="connsiteY78" fmla="*/ 578655 h 1234293"/>
                <a:gd name="connsiteX79" fmla="*/ 1215660 w 1234475"/>
                <a:gd name="connsiteY79" fmla="*/ 578655 h 1234293"/>
                <a:gd name="connsiteX80" fmla="*/ 1232903 w 1234475"/>
                <a:gd name="connsiteY80" fmla="*/ 567104 h 1234293"/>
                <a:gd name="connsiteX81" fmla="*/ 1229136 w 1234475"/>
                <a:gd name="connsiteY81" fmla="*/ 546680 h 1234293"/>
                <a:gd name="connsiteX82" fmla="*/ 798238 w 1234475"/>
                <a:gd name="connsiteY82" fmla="*/ 941253 h 1234293"/>
                <a:gd name="connsiteX83" fmla="*/ 542611 w 1234475"/>
                <a:gd name="connsiteY83" fmla="*/ 1196795 h 1234293"/>
                <a:gd name="connsiteX84" fmla="*/ 287068 w 1234475"/>
                <a:gd name="connsiteY84" fmla="*/ 941253 h 1234293"/>
                <a:gd name="connsiteX85" fmla="*/ 542611 w 1234475"/>
                <a:gd name="connsiteY85" fmla="*/ 685709 h 1234293"/>
                <a:gd name="connsiteX86" fmla="*/ 798238 w 1234475"/>
                <a:gd name="connsiteY86" fmla="*/ 941253 h 1234293"/>
                <a:gd name="connsiteX87" fmla="*/ 631920 w 1234475"/>
                <a:gd name="connsiteY87" fmla="*/ 490097 h 1234293"/>
                <a:gd name="connsiteX88" fmla="*/ 613255 w 1234475"/>
                <a:gd name="connsiteY88" fmla="*/ 508763 h 1234293"/>
                <a:gd name="connsiteX89" fmla="*/ 613255 w 1234475"/>
                <a:gd name="connsiteY89" fmla="*/ 657251 h 1234293"/>
                <a:gd name="connsiteX90" fmla="*/ 542695 w 1234475"/>
                <a:gd name="connsiteY90" fmla="*/ 648295 h 1234293"/>
                <a:gd name="connsiteX91" fmla="*/ 518337 w 1234475"/>
                <a:gd name="connsiteY91" fmla="*/ 649550 h 1234293"/>
                <a:gd name="connsiteX92" fmla="*/ 518337 w 1234475"/>
                <a:gd name="connsiteY92" fmla="*/ 508763 h 1234293"/>
                <a:gd name="connsiteX93" fmla="*/ 499672 w 1234475"/>
                <a:gd name="connsiteY93" fmla="*/ 490097 h 1234293"/>
                <a:gd name="connsiteX94" fmla="*/ 445600 w 1234475"/>
                <a:gd name="connsiteY94" fmla="*/ 490097 h 1234293"/>
                <a:gd name="connsiteX95" fmla="*/ 565880 w 1234475"/>
                <a:gd name="connsiteY95" fmla="*/ 369817 h 1234293"/>
                <a:gd name="connsiteX96" fmla="*/ 686160 w 1234475"/>
                <a:gd name="connsiteY96" fmla="*/ 490097 h 1234293"/>
                <a:gd name="connsiteX97" fmla="*/ 631920 w 1234475"/>
                <a:gd name="connsiteY97" fmla="*/ 490097 h 1234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1234475" h="1234293">
                  <a:moveTo>
                    <a:pt x="1229136" y="546680"/>
                  </a:moveTo>
                  <a:lnTo>
                    <a:pt x="1027916" y="345460"/>
                  </a:lnTo>
                  <a:cubicBezTo>
                    <a:pt x="1020634" y="338178"/>
                    <a:pt x="1008748" y="338178"/>
                    <a:pt x="1001466" y="345460"/>
                  </a:cubicBezTo>
                  <a:lnTo>
                    <a:pt x="878089" y="468837"/>
                  </a:lnTo>
                  <a:lnTo>
                    <a:pt x="878089" y="222585"/>
                  </a:lnTo>
                  <a:lnTo>
                    <a:pt x="970413" y="222585"/>
                  </a:lnTo>
                  <a:cubicBezTo>
                    <a:pt x="978030" y="222585"/>
                    <a:pt x="984809" y="218065"/>
                    <a:pt x="987739" y="211034"/>
                  </a:cubicBezTo>
                  <a:cubicBezTo>
                    <a:pt x="990585" y="204003"/>
                    <a:pt x="988994" y="195968"/>
                    <a:pt x="983637" y="190611"/>
                  </a:cubicBezTo>
                  <a:lnTo>
                    <a:pt x="798488" y="5462"/>
                  </a:lnTo>
                  <a:cubicBezTo>
                    <a:pt x="791206" y="-1821"/>
                    <a:pt x="779321" y="-1821"/>
                    <a:pt x="772039" y="5462"/>
                  </a:cubicBezTo>
                  <a:lnTo>
                    <a:pt x="586890" y="190611"/>
                  </a:lnTo>
                  <a:cubicBezTo>
                    <a:pt x="581533" y="195968"/>
                    <a:pt x="579942" y="204003"/>
                    <a:pt x="582871" y="211034"/>
                  </a:cubicBezTo>
                  <a:cubicBezTo>
                    <a:pt x="585718" y="217982"/>
                    <a:pt x="592581" y="222585"/>
                    <a:pt x="600114" y="222585"/>
                  </a:cubicBezTo>
                  <a:lnTo>
                    <a:pt x="692438" y="222585"/>
                  </a:lnTo>
                  <a:lnTo>
                    <a:pt x="692438" y="443810"/>
                  </a:lnTo>
                  <a:lnTo>
                    <a:pt x="578853" y="330226"/>
                  </a:lnTo>
                  <a:cubicBezTo>
                    <a:pt x="571571" y="322944"/>
                    <a:pt x="559686" y="322944"/>
                    <a:pt x="552403" y="330226"/>
                  </a:cubicBezTo>
                  <a:lnTo>
                    <a:pt x="387009" y="495622"/>
                  </a:lnTo>
                  <a:cubicBezTo>
                    <a:pt x="381652" y="500979"/>
                    <a:pt x="380061" y="509014"/>
                    <a:pt x="382906" y="515961"/>
                  </a:cubicBezTo>
                  <a:cubicBezTo>
                    <a:pt x="385837" y="522992"/>
                    <a:pt x="392616" y="527512"/>
                    <a:pt x="400149" y="527512"/>
                  </a:cubicBezTo>
                  <a:lnTo>
                    <a:pt x="480671" y="527512"/>
                  </a:lnTo>
                  <a:lnTo>
                    <a:pt x="480671" y="654991"/>
                  </a:lnTo>
                  <a:cubicBezTo>
                    <a:pt x="416555" y="668801"/>
                    <a:pt x="360307" y="703789"/>
                    <a:pt x="319293" y="752001"/>
                  </a:cubicBezTo>
                  <a:lnTo>
                    <a:pt x="319293" y="313486"/>
                  </a:lnTo>
                  <a:lnTo>
                    <a:pt x="421326" y="313486"/>
                  </a:lnTo>
                  <a:cubicBezTo>
                    <a:pt x="428860" y="313486"/>
                    <a:pt x="435723" y="308966"/>
                    <a:pt x="438569" y="301935"/>
                  </a:cubicBezTo>
                  <a:cubicBezTo>
                    <a:pt x="441415" y="294988"/>
                    <a:pt x="439824" y="286952"/>
                    <a:pt x="434467" y="281595"/>
                  </a:cubicBezTo>
                  <a:lnTo>
                    <a:pt x="233164" y="80375"/>
                  </a:lnTo>
                  <a:cubicBezTo>
                    <a:pt x="225882" y="73093"/>
                    <a:pt x="213996" y="73093"/>
                    <a:pt x="206714" y="80375"/>
                  </a:cubicBezTo>
                  <a:lnTo>
                    <a:pt x="5493" y="281595"/>
                  </a:lnTo>
                  <a:cubicBezTo>
                    <a:pt x="136" y="286952"/>
                    <a:pt x="-1453" y="294988"/>
                    <a:pt x="1392" y="301935"/>
                  </a:cubicBezTo>
                  <a:cubicBezTo>
                    <a:pt x="4321" y="308966"/>
                    <a:pt x="11102" y="313486"/>
                    <a:pt x="18635" y="313486"/>
                  </a:cubicBezTo>
                  <a:lnTo>
                    <a:pt x="120668" y="313486"/>
                  </a:lnTo>
                  <a:lnTo>
                    <a:pt x="120668" y="1215544"/>
                  </a:lnTo>
                  <a:cubicBezTo>
                    <a:pt x="120668" y="1225923"/>
                    <a:pt x="129038" y="1234294"/>
                    <a:pt x="139417" y="1234294"/>
                  </a:cubicBezTo>
                  <a:cubicBezTo>
                    <a:pt x="149712" y="1234294"/>
                    <a:pt x="158082" y="1225923"/>
                    <a:pt x="158082" y="1215544"/>
                  </a:cubicBezTo>
                  <a:lnTo>
                    <a:pt x="158082" y="294736"/>
                  </a:lnTo>
                  <a:cubicBezTo>
                    <a:pt x="158082" y="284441"/>
                    <a:pt x="149712" y="276071"/>
                    <a:pt x="139417" y="276071"/>
                  </a:cubicBezTo>
                  <a:lnTo>
                    <a:pt x="63834" y="276071"/>
                  </a:lnTo>
                  <a:lnTo>
                    <a:pt x="219938" y="119966"/>
                  </a:lnTo>
                  <a:lnTo>
                    <a:pt x="376043" y="276071"/>
                  </a:lnTo>
                  <a:lnTo>
                    <a:pt x="300460" y="276071"/>
                  </a:lnTo>
                  <a:cubicBezTo>
                    <a:pt x="290165" y="276071"/>
                    <a:pt x="281794" y="284441"/>
                    <a:pt x="281794" y="294736"/>
                  </a:cubicBezTo>
                  <a:lnTo>
                    <a:pt x="281794" y="807998"/>
                  </a:lnTo>
                  <a:cubicBezTo>
                    <a:pt x="261204" y="848008"/>
                    <a:pt x="249402" y="893207"/>
                    <a:pt x="249402" y="941253"/>
                  </a:cubicBezTo>
                  <a:cubicBezTo>
                    <a:pt x="249402" y="1102798"/>
                    <a:pt x="380814" y="1234210"/>
                    <a:pt x="542359" y="1234210"/>
                  </a:cubicBezTo>
                  <a:cubicBezTo>
                    <a:pt x="703905" y="1234210"/>
                    <a:pt x="835317" y="1102798"/>
                    <a:pt x="835317" y="941253"/>
                  </a:cubicBezTo>
                  <a:cubicBezTo>
                    <a:pt x="835317" y="817875"/>
                    <a:pt x="758562" y="712243"/>
                    <a:pt x="650335" y="669137"/>
                  </a:cubicBezTo>
                  <a:lnTo>
                    <a:pt x="650335" y="527512"/>
                  </a:lnTo>
                  <a:lnTo>
                    <a:pt x="730857" y="527512"/>
                  </a:lnTo>
                  <a:cubicBezTo>
                    <a:pt x="738474" y="527512"/>
                    <a:pt x="745253" y="522992"/>
                    <a:pt x="748183" y="515961"/>
                  </a:cubicBezTo>
                  <a:cubicBezTo>
                    <a:pt x="751029" y="509014"/>
                    <a:pt x="749439" y="500979"/>
                    <a:pt x="744082" y="495622"/>
                  </a:cubicBezTo>
                  <a:lnTo>
                    <a:pt x="729685" y="481225"/>
                  </a:lnTo>
                  <a:lnTo>
                    <a:pt x="729685" y="203920"/>
                  </a:lnTo>
                  <a:cubicBezTo>
                    <a:pt x="729685" y="193541"/>
                    <a:pt x="721315" y="185254"/>
                    <a:pt x="711020" y="185254"/>
                  </a:cubicBezTo>
                  <a:lnTo>
                    <a:pt x="645062" y="185254"/>
                  </a:lnTo>
                  <a:lnTo>
                    <a:pt x="785012" y="45304"/>
                  </a:lnTo>
                  <a:lnTo>
                    <a:pt x="924962" y="185254"/>
                  </a:lnTo>
                  <a:lnTo>
                    <a:pt x="859088" y="185254"/>
                  </a:lnTo>
                  <a:cubicBezTo>
                    <a:pt x="848709" y="185254"/>
                    <a:pt x="840423" y="193624"/>
                    <a:pt x="840423" y="203920"/>
                  </a:cubicBezTo>
                  <a:lnTo>
                    <a:pt x="840423" y="506252"/>
                  </a:lnTo>
                  <a:lnTo>
                    <a:pt x="799911" y="546764"/>
                  </a:lnTo>
                  <a:cubicBezTo>
                    <a:pt x="794554" y="552121"/>
                    <a:pt x="792964" y="560156"/>
                    <a:pt x="795810" y="567104"/>
                  </a:cubicBezTo>
                  <a:cubicBezTo>
                    <a:pt x="798739" y="574134"/>
                    <a:pt x="805520" y="578655"/>
                    <a:pt x="813136" y="578655"/>
                  </a:cubicBezTo>
                  <a:lnTo>
                    <a:pt x="915169" y="578655"/>
                  </a:lnTo>
                  <a:lnTo>
                    <a:pt x="915169" y="1215544"/>
                  </a:lnTo>
                  <a:cubicBezTo>
                    <a:pt x="915169" y="1225923"/>
                    <a:pt x="923540" y="1234294"/>
                    <a:pt x="933919" y="1234294"/>
                  </a:cubicBezTo>
                  <a:cubicBezTo>
                    <a:pt x="944214" y="1234294"/>
                    <a:pt x="952584" y="1225923"/>
                    <a:pt x="952584" y="1215544"/>
                  </a:cubicBezTo>
                  <a:lnTo>
                    <a:pt x="952584" y="559905"/>
                  </a:lnTo>
                  <a:cubicBezTo>
                    <a:pt x="952584" y="549610"/>
                    <a:pt x="944214" y="541239"/>
                    <a:pt x="933919" y="541239"/>
                  </a:cubicBezTo>
                  <a:lnTo>
                    <a:pt x="858335" y="541239"/>
                  </a:lnTo>
                  <a:lnTo>
                    <a:pt x="1014440" y="385135"/>
                  </a:lnTo>
                  <a:lnTo>
                    <a:pt x="1170545" y="541239"/>
                  </a:lnTo>
                  <a:lnTo>
                    <a:pt x="1094962" y="541239"/>
                  </a:lnTo>
                  <a:cubicBezTo>
                    <a:pt x="1084666" y="541239"/>
                    <a:pt x="1076296" y="549610"/>
                    <a:pt x="1076296" y="559905"/>
                  </a:cubicBezTo>
                  <a:lnTo>
                    <a:pt x="1076296" y="1215544"/>
                  </a:lnTo>
                  <a:cubicBezTo>
                    <a:pt x="1076296" y="1225923"/>
                    <a:pt x="1084666" y="1234294"/>
                    <a:pt x="1094962" y="1234294"/>
                  </a:cubicBezTo>
                  <a:cubicBezTo>
                    <a:pt x="1105257" y="1234294"/>
                    <a:pt x="1113627" y="1225923"/>
                    <a:pt x="1113627" y="1215544"/>
                  </a:cubicBezTo>
                  <a:lnTo>
                    <a:pt x="1113627" y="578655"/>
                  </a:lnTo>
                  <a:lnTo>
                    <a:pt x="1215660" y="578655"/>
                  </a:lnTo>
                  <a:cubicBezTo>
                    <a:pt x="1223193" y="578655"/>
                    <a:pt x="1230057" y="574134"/>
                    <a:pt x="1232903" y="567104"/>
                  </a:cubicBezTo>
                  <a:cubicBezTo>
                    <a:pt x="1236000" y="560072"/>
                    <a:pt x="1234410" y="552037"/>
                    <a:pt x="1229136" y="546680"/>
                  </a:cubicBezTo>
                  <a:close/>
                  <a:moveTo>
                    <a:pt x="798238" y="941253"/>
                  </a:moveTo>
                  <a:cubicBezTo>
                    <a:pt x="798238" y="1082207"/>
                    <a:pt x="683565" y="1196795"/>
                    <a:pt x="542611" y="1196795"/>
                  </a:cubicBezTo>
                  <a:cubicBezTo>
                    <a:pt x="401657" y="1196795"/>
                    <a:pt x="287068" y="1082123"/>
                    <a:pt x="287068" y="941253"/>
                  </a:cubicBezTo>
                  <a:cubicBezTo>
                    <a:pt x="287068" y="800298"/>
                    <a:pt x="401739" y="685709"/>
                    <a:pt x="542611" y="685709"/>
                  </a:cubicBezTo>
                  <a:cubicBezTo>
                    <a:pt x="683565" y="685709"/>
                    <a:pt x="798238" y="800298"/>
                    <a:pt x="798238" y="941253"/>
                  </a:cubicBezTo>
                  <a:close/>
                  <a:moveTo>
                    <a:pt x="631920" y="490097"/>
                  </a:moveTo>
                  <a:cubicBezTo>
                    <a:pt x="621625" y="490097"/>
                    <a:pt x="613255" y="498468"/>
                    <a:pt x="613255" y="508763"/>
                  </a:cubicBezTo>
                  <a:lnTo>
                    <a:pt x="613255" y="657251"/>
                  </a:lnTo>
                  <a:cubicBezTo>
                    <a:pt x="590572" y="651643"/>
                    <a:pt x="567051" y="648295"/>
                    <a:pt x="542695" y="648295"/>
                  </a:cubicBezTo>
                  <a:cubicBezTo>
                    <a:pt x="534492" y="648295"/>
                    <a:pt x="526372" y="648880"/>
                    <a:pt x="518337" y="649550"/>
                  </a:cubicBezTo>
                  <a:lnTo>
                    <a:pt x="518337" y="508763"/>
                  </a:lnTo>
                  <a:cubicBezTo>
                    <a:pt x="518337" y="498468"/>
                    <a:pt x="509967" y="490097"/>
                    <a:pt x="499672" y="490097"/>
                  </a:cubicBezTo>
                  <a:lnTo>
                    <a:pt x="445600" y="490097"/>
                  </a:lnTo>
                  <a:lnTo>
                    <a:pt x="565880" y="369817"/>
                  </a:lnTo>
                  <a:lnTo>
                    <a:pt x="686160" y="490097"/>
                  </a:lnTo>
                  <a:lnTo>
                    <a:pt x="631920" y="490097"/>
                  </a:lnTo>
                  <a:close/>
                </a:path>
              </a:pathLst>
            </a:custGeom>
            <a:grpFill/>
            <a:ln w="8365" cap="flat">
              <a:noFill/>
              <a:prstDash val="solid"/>
              <a:miter/>
            </a:ln>
          </p:spPr>
          <p:txBody>
            <a:bodyPr rtlCol="0" anchor="ctr"/>
            <a:lstStyle/>
            <a:p>
              <a:endParaRPr lang="en-US" sz="1200"/>
            </a:p>
          </p:txBody>
        </p:sp>
        <p:sp>
          <p:nvSpPr>
            <p:cNvPr id="50" name="Freeform: Shape 49">
              <a:extLst>
                <a:ext uri="{FF2B5EF4-FFF2-40B4-BE49-F238E27FC236}">
                  <a16:creationId xmlns:a16="http://schemas.microsoft.com/office/drawing/2014/main" id="{C6CC506E-7829-4361-B883-8AE5FFC5E984}"/>
                </a:ext>
              </a:extLst>
            </p:cNvPr>
            <p:cNvSpPr/>
            <p:nvPr/>
          </p:nvSpPr>
          <p:spPr>
            <a:xfrm>
              <a:off x="13643829" y="6437868"/>
              <a:ext cx="186907" cy="383358"/>
            </a:xfrm>
            <a:custGeom>
              <a:avLst/>
              <a:gdLst>
                <a:gd name="connsiteX0" fmla="*/ 74663 w 186907"/>
                <a:gd name="connsiteY0" fmla="*/ 18584 h 383358"/>
                <a:gd name="connsiteX1" fmla="*/ 74663 w 186907"/>
                <a:gd name="connsiteY1" fmla="*/ 39007 h 383358"/>
                <a:gd name="connsiteX2" fmla="*/ 0 w 186907"/>
                <a:gd name="connsiteY2" fmla="*/ 123798 h 383358"/>
                <a:gd name="connsiteX3" fmla="*/ 93328 w 186907"/>
                <a:gd name="connsiteY3" fmla="*/ 210346 h 383358"/>
                <a:gd name="connsiteX4" fmla="*/ 149576 w 186907"/>
                <a:gd name="connsiteY4" fmla="*/ 259479 h 383358"/>
                <a:gd name="connsiteX5" fmla="*/ 93663 w 186907"/>
                <a:gd name="connsiteY5" fmla="*/ 308612 h 383358"/>
                <a:gd name="connsiteX6" fmla="*/ 41098 w 186907"/>
                <a:gd name="connsiteY6" fmla="*/ 276471 h 383358"/>
                <a:gd name="connsiteX7" fmla="*/ 16573 w 186907"/>
                <a:gd name="connsiteY7" fmla="*/ 266510 h 383358"/>
                <a:gd name="connsiteX8" fmla="*/ 6613 w 186907"/>
                <a:gd name="connsiteY8" fmla="*/ 290951 h 383358"/>
                <a:gd name="connsiteX9" fmla="*/ 74663 w 186907"/>
                <a:gd name="connsiteY9" fmla="*/ 344018 h 383358"/>
                <a:gd name="connsiteX10" fmla="*/ 74663 w 186907"/>
                <a:gd name="connsiteY10" fmla="*/ 364693 h 383358"/>
                <a:gd name="connsiteX11" fmla="*/ 93328 w 186907"/>
                <a:gd name="connsiteY11" fmla="*/ 383358 h 383358"/>
                <a:gd name="connsiteX12" fmla="*/ 111994 w 186907"/>
                <a:gd name="connsiteY12" fmla="*/ 364693 h 383358"/>
                <a:gd name="connsiteX13" fmla="*/ 111994 w 186907"/>
                <a:gd name="connsiteY13" fmla="*/ 344353 h 383358"/>
                <a:gd name="connsiteX14" fmla="*/ 186908 w 186907"/>
                <a:gd name="connsiteY14" fmla="*/ 259563 h 383358"/>
                <a:gd name="connsiteX15" fmla="*/ 93244 w 186907"/>
                <a:gd name="connsiteY15" fmla="*/ 173015 h 383358"/>
                <a:gd name="connsiteX16" fmla="*/ 37248 w 186907"/>
                <a:gd name="connsiteY16" fmla="*/ 123882 h 383358"/>
                <a:gd name="connsiteX17" fmla="*/ 93244 w 186907"/>
                <a:gd name="connsiteY17" fmla="*/ 74748 h 383358"/>
                <a:gd name="connsiteX18" fmla="*/ 145810 w 186907"/>
                <a:gd name="connsiteY18" fmla="*/ 106974 h 383358"/>
                <a:gd name="connsiteX19" fmla="*/ 170334 w 186907"/>
                <a:gd name="connsiteY19" fmla="*/ 116934 h 383358"/>
                <a:gd name="connsiteX20" fmla="*/ 180295 w 186907"/>
                <a:gd name="connsiteY20" fmla="*/ 92409 h 383358"/>
                <a:gd name="connsiteX21" fmla="*/ 111994 w 186907"/>
                <a:gd name="connsiteY21" fmla="*/ 39259 h 383358"/>
                <a:gd name="connsiteX22" fmla="*/ 111994 w 186907"/>
                <a:gd name="connsiteY22" fmla="*/ 18668 h 383358"/>
                <a:gd name="connsiteX23" fmla="*/ 93328 w 186907"/>
                <a:gd name="connsiteY23" fmla="*/ 2 h 383358"/>
                <a:gd name="connsiteX24" fmla="*/ 74663 w 186907"/>
                <a:gd name="connsiteY24" fmla="*/ 18584 h 383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86907" h="383358">
                  <a:moveTo>
                    <a:pt x="74663" y="18584"/>
                  </a:moveTo>
                  <a:lnTo>
                    <a:pt x="74663" y="39007"/>
                  </a:lnTo>
                  <a:cubicBezTo>
                    <a:pt x="32141" y="47043"/>
                    <a:pt x="0" y="82031"/>
                    <a:pt x="0" y="123798"/>
                  </a:cubicBezTo>
                  <a:cubicBezTo>
                    <a:pt x="0" y="165649"/>
                    <a:pt x="24525" y="210346"/>
                    <a:pt x="93328" y="210346"/>
                  </a:cubicBezTo>
                  <a:cubicBezTo>
                    <a:pt x="130157" y="210346"/>
                    <a:pt x="149576" y="227337"/>
                    <a:pt x="149576" y="259479"/>
                  </a:cubicBezTo>
                  <a:cubicBezTo>
                    <a:pt x="149576" y="286599"/>
                    <a:pt x="124465" y="308612"/>
                    <a:pt x="93663" y="308612"/>
                  </a:cubicBezTo>
                  <a:cubicBezTo>
                    <a:pt x="70310" y="308612"/>
                    <a:pt x="49217" y="295639"/>
                    <a:pt x="41098" y="276471"/>
                  </a:cubicBezTo>
                  <a:cubicBezTo>
                    <a:pt x="37081" y="266929"/>
                    <a:pt x="26115" y="262492"/>
                    <a:pt x="16573" y="266510"/>
                  </a:cubicBezTo>
                  <a:cubicBezTo>
                    <a:pt x="7031" y="270528"/>
                    <a:pt x="2595" y="281493"/>
                    <a:pt x="6613" y="290951"/>
                  </a:cubicBezTo>
                  <a:cubicBezTo>
                    <a:pt x="18331" y="318824"/>
                    <a:pt x="44027" y="338243"/>
                    <a:pt x="74663" y="344018"/>
                  </a:cubicBezTo>
                  <a:lnTo>
                    <a:pt x="74663" y="364693"/>
                  </a:lnTo>
                  <a:cubicBezTo>
                    <a:pt x="74663" y="374988"/>
                    <a:pt x="83033" y="383358"/>
                    <a:pt x="93328" y="383358"/>
                  </a:cubicBezTo>
                  <a:cubicBezTo>
                    <a:pt x="103623" y="383358"/>
                    <a:pt x="111994" y="374988"/>
                    <a:pt x="111994" y="364693"/>
                  </a:cubicBezTo>
                  <a:lnTo>
                    <a:pt x="111994" y="344353"/>
                  </a:lnTo>
                  <a:cubicBezTo>
                    <a:pt x="154681" y="336402"/>
                    <a:pt x="186908" y="301414"/>
                    <a:pt x="186908" y="259563"/>
                  </a:cubicBezTo>
                  <a:cubicBezTo>
                    <a:pt x="186908" y="217712"/>
                    <a:pt x="162299" y="173015"/>
                    <a:pt x="93244" y="173015"/>
                  </a:cubicBezTo>
                  <a:cubicBezTo>
                    <a:pt x="56081" y="173015"/>
                    <a:pt x="37248" y="156526"/>
                    <a:pt x="37248" y="123882"/>
                  </a:cubicBezTo>
                  <a:cubicBezTo>
                    <a:pt x="37248" y="96762"/>
                    <a:pt x="62359" y="74748"/>
                    <a:pt x="93244" y="74748"/>
                  </a:cubicBezTo>
                  <a:cubicBezTo>
                    <a:pt x="116598" y="74748"/>
                    <a:pt x="137691" y="87722"/>
                    <a:pt x="145810" y="106974"/>
                  </a:cubicBezTo>
                  <a:cubicBezTo>
                    <a:pt x="149827" y="116516"/>
                    <a:pt x="160793" y="121036"/>
                    <a:pt x="170334" y="116934"/>
                  </a:cubicBezTo>
                  <a:cubicBezTo>
                    <a:pt x="179876" y="112917"/>
                    <a:pt x="184312" y="101952"/>
                    <a:pt x="180295" y="92409"/>
                  </a:cubicBezTo>
                  <a:cubicBezTo>
                    <a:pt x="168493" y="64453"/>
                    <a:pt x="142713" y="45034"/>
                    <a:pt x="111994" y="39259"/>
                  </a:cubicBezTo>
                  <a:lnTo>
                    <a:pt x="111994" y="18668"/>
                  </a:lnTo>
                  <a:cubicBezTo>
                    <a:pt x="111994" y="8373"/>
                    <a:pt x="103623" y="2"/>
                    <a:pt x="93328" y="2"/>
                  </a:cubicBezTo>
                  <a:cubicBezTo>
                    <a:pt x="83033" y="-165"/>
                    <a:pt x="74663" y="8289"/>
                    <a:pt x="74663" y="18584"/>
                  </a:cubicBezTo>
                  <a:close/>
                </a:path>
              </a:pathLst>
            </a:custGeom>
            <a:grpFill/>
            <a:ln w="8365" cap="flat">
              <a:noFill/>
              <a:prstDash val="solid"/>
              <a:miter/>
            </a:ln>
          </p:spPr>
          <p:txBody>
            <a:bodyPr rtlCol="0" anchor="ctr"/>
            <a:lstStyle/>
            <a:p>
              <a:endParaRPr lang="en-US" sz="1200"/>
            </a:p>
          </p:txBody>
        </p:sp>
      </p:grpSp>
    </p:spTree>
    <p:extLst>
      <p:ext uri="{BB962C8B-B14F-4D97-AF65-F5344CB8AC3E}">
        <p14:creationId xmlns:p14="http://schemas.microsoft.com/office/powerpoint/2010/main" val="2299384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27"/>
                                        </p:tgtEl>
                                        <p:attrNameLst>
                                          <p:attrName>style.visibility</p:attrName>
                                        </p:attrNameLst>
                                      </p:cBhvr>
                                      <p:to>
                                        <p:strVal val="visible"/>
                                      </p:to>
                                    </p:set>
                                    <p:anim to="" calcmode="lin" valueType="num">
                                      <p:cBhvr>
                                        <p:cTn id="7" dur="750" fill="hold">
                                          <p:stCondLst>
                                            <p:cond delay="0"/>
                                          </p:stCondLst>
                                        </p:cTn>
                                        <p:tgtEl>
                                          <p:spTgt spid="27"/>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27"/>
                                        </p:tgtEl>
                                      </p:cBhvr>
                                    </p:animEffect>
                                  </p:childTnLst>
                                </p:cTn>
                              </p:par>
                            </p:childTnLst>
                          </p:cTn>
                        </p:par>
                        <p:par>
                          <p:cTn id="9" fill="hold">
                            <p:stCondLst>
                              <p:cond delay="1155"/>
                            </p:stCondLst>
                            <p:childTnLst>
                              <p:par>
                                <p:cTn id="10" presetID="6" presetClass="entr" presetSubtype="32" fill="hold" grpId="0" nodeType="afterEffect">
                                  <p:stCondLst>
                                    <p:cond delay="0"/>
                                  </p:stCondLst>
                                  <p:childTnLst>
                                    <p:set>
                                      <p:cBhvr>
                                        <p:cTn id="11" dur="1" fill="hold">
                                          <p:stCondLst>
                                            <p:cond delay="0"/>
                                          </p:stCondLst>
                                        </p:cTn>
                                        <p:tgtEl>
                                          <p:spTgt spid="28"/>
                                        </p:tgtEl>
                                        <p:attrNameLst>
                                          <p:attrName>style.visibility</p:attrName>
                                        </p:attrNameLst>
                                      </p:cBhvr>
                                      <p:to>
                                        <p:strVal val="visible"/>
                                      </p:to>
                                    </p:set>
                                    <p:animEffect transition="in" filter="circle(out)">
                                      <p:cBhvr>
                                        <p:cTn id="12" dur="1000"/>
                                        <p:tgtEl>
                                          <p:spTgt spid="28"/>
                                        </p:tgtEl>
                                      </p:cBhvr>
                                    </p:animEffect>
                                  </p:childTnLst>
                                </p:cTn>
                              </p:par>
                              <p:par>
                                <p:cTn id="13" presetID="6" presetClass="entr" presetSubtype="32" fill="hold" grpId="0" nodeType="with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circle(out)">
                                      <p:cBhvr>
                                        <p:cTn id="15" dur="1000"/>
                                        <p:tgtEl>
                                          <p:spTgt spid="26"/>
                                        </p:tgtEl>
                                      </p:cBhvr>
                                    </p:animEffect>
                                  </p:childTnLst>
                                </p:cTn>
                              </p:par>
                              <p:par>
                                <p:cTn id="16" presetID="6" presetClass="entr" presetSubtype="32" fill="hold" grpId="0" nodeType="with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circle(out)">
                                      <p:cBhvr>
                                        <p:cTn id="18" dur="1000"/>
                                        <p:tgtEl>
                                          <p:spTgt spid="25"/>
                                        </p:tgtEl>
                                      </p:cBhvr>
                                    </p:animEffect>
                                  </p:childTnLst>
                                </p:cTn>
                              </p:par>
                            </p:childTnLst>
                          </p:cTn>
                        </p:par>
                        <p:par>
                          <p:cTn id="19" fill="hold">
                            <p:stCondLst>
                              <p:cond delay="2155"/>
                            </p:stCondLst>
                            <p:childTnLst>
                              <p:par>
                                <p:cTn id="20" presetID="0" presetClass="entr" presetSubtype="0" fill="hold" nodeType="afterEffect">
                                  <p:stCondLst>
                                    <p:cond delay="0"/>
                                  </p:stCondLst>
                                  <p:childTnLst>
                                    <p:set>
                                      <p:cBhvr>
                                        <p:cTn id="21" dur="700" fill="hold">
                                          <p:stCondLst>
                                            <p:cond delay="0"/>
                                          </p:stCondLst>
                                        </p:cTn>
                                        <p:tgtEl>
                                          <p:spTgt spid="33"/>
                                        </p:tgtEl>
                                        <p:attrNameLst>
                                          <p:attrName>style.visibility</p:attrName>
                                        </p:attrNameLst>
                                      </p:cBhvr>
                                      <p:to>
                                        <p:strVal val="visible"/>
                                      </p:to>
                                    </p:set>
                                    <p:anim to="" calcmode="lin" valueType="num">
                                      <p:cBhvr>
                                        <p:cTn id="22" dur="700" fill="hold">
                                          <p:stCondLst>
                                            <p:cond delay="0"/>
                                          </p:stCondLst>
                                        </p:cTn>
                                        <p:tgtEl>
                                          <p:spTgt spid="33"/>
                                        </p:tgtEl>
                                        <p:attrNameLst>
                                          <p:attrName>ppt_h</p:attrName>
                                        </p:attrNameLst>
                                      </p:cBhvr>
                                      <p:tavLst>
                                        <p:tav tm="0" fmla="#ppt_h-#ppt_h*((1.5-1.5*$)^3-(1.5-1.5*$)^2)">
                                          <p:val>
                                            <p:strVal val="0"/>
                                          </p:val>
                                        </p:tav>
                                        <p:tav tm="100000">
                                          <p:val>
                                            <p:strVal val="1"/>
                                          </p:val>
                                        </p:tav>
                                      </p:tavLst>
                                    </p:anim>
                                    <p:anim to="" calcmode="lin" valueType="num">
                                      <p:cBhvr>
                                        <p:cTn id="23" dur="700" fill="hold">
                                          <p:stCondLst>
                                            <p:cond delay="0"/>
                                          </p:stCondLst>
                                        </p:cTn>
                                        <p:tgtEl>
                                          <p:spTgt spid="33"/>
                                        </p:tgtEl>
                                        <p:attrNameLst>
                                          <p:attrName>ppt_w</p:attrName>
                                        </p:attrNameLst>
                                      </p:cBhvr>
                                      <p:tavLst>
                                        <p:tav tm="0" fmla="#ppt_w-#ppt_w*((1.5-1.5*$)^3-(1.5-1.5*$)^2)">
                                          <p:val>
                                            <p:strVal val="0"/>
                                          </p:val>
                                        </p:tav>
                                        <p:tav tm="100000">
                                          <p:val>
                                            <p:strVal val="1"/>
                                          </p:val>
                                        </p:tav>
                                      </p:tavLst>
                                    </p:anim>
                                  </p:childTnLst>
                                </p:cTn>
                              </p:par>
                              <p:par>
                                <p:cTn id="24" presetID="2" presetClass="entr" presetSubtype="8" decel="100000" fill="hold" grpId="0" nodeType="withEffect">
                                  <p:stCondLst>
                                    <p:cond delay="0"/>
                                  </p:stCondLst>
                                  <p:childTnLst>
                                    <p:set>
                                      <p:cBhvr>
                                        <p:cTn id="25" dur="1" fill="hold">
                                          <p:stCondLst>
                                            <p:cond delay="0"/>
                                          </p:stCondLst>
                                        </p:cTn>
                                        <p:tgtEl>
                                          <p:spTgt spid="30"/>
                                        </p:tgtEl>
                                        <p:attrNameLst>
                                          <p:attrName>style.visibility</p:attrName>
                                        </p:attrNameLst>
                                      </p:cBhvr>
                                      <p:to>
                                        <p:strVal val="visible"/>
                                      </p:to>
                                    </p:set>
                                    <p:anim calcmode="lin" valueType="num">
                                      <p:cBhvr additive="base">
                                        <p:cTn id="26" dur="700" fill="hold"/>
                                        <p:tgtEl>
                                          <p:spTgt spid="30"/>
                                        </p:tgtEl>
                                        <p:attrNameLst>
                                          <p:attrName>ppt_x</p:attrName>
                                        </p:attrNameLst>
                                      </p:cBhvr>
                                      <p:tavLst>
                                        <p:tav tm="0">
                                          <p:val>
                                            <p:strVal val="0-#ppt_w/2"/>
                                          </p:val>
                                        </p:tav>
                                        <p:tav tm="100000">
                                          <p:val>
                                            <p:strVal val="#ppt_x"/>
                                          </p:val>
                                        </p:tav>
                                      </p:tavLst>
                                    </p:anim>
                                    <p:anim calcmode="lin" valueType="num">
                                      <p:cBhvr additive="base">
                                        <p:cTn id="27" dur="700" fill="hold"/>
                                        <p:tgtEl>
                                          <p:spTgt spid="30"/>
                                        </p:tgtEl>
                                        <p:attrNameLst>
                                          <p:attrName>ppt_y</p:attrName>
                                        </p:attrNameLst>
                                      </p:cBhvr>
                                      <p:tavLst>
                                        <p:tav tm="0">
                                          <p:val>
                                            <p:strVal val="#ppt_y"/>
                                          </p:val>
                                        </p:tav>
                                        <p:tav tm="100000">
                                          <p:val>
                                            <p:strVal val="#ppt_y"/>
                                          </p:val>
                                        </p:tav>
                                      </p:tavLst>
                                    </p:anim>
                                  </p:childTnLst>
                                </p:cTn>
                              </p:par>
                            </p:childTnLst>
                          </p:cTn>
                        </p:par>
                        <p:par>
                          <p:cTn id="28" fill="hold">
                            <p:stCondLst>
                              <p:cond delay="2855"/>
                            </p:stCondLst>
                            <p:childTnLst>
                              <p:par>
                                <p:cTn id="29" presetID="0" presetClass="entr" presetSubtype="0" fill="hold" nodeType="afterEffect">
                                  <p:stCondLst>
                                    <p:cond delay="0"/>
                                  </p:stCondLst>
                                  <p:childTnLst>
                                    <p:set>
                                      <p:cBhvr>
                                        <p:cTn id="30" dur="700" fill="hold">
                                          <p:stCondLst>
                                            <p:cond delay="0"/>
                                          </p:stCondLst>
                                        </p:cTn>
                                        <p:tgtEl>
                                          <p:spTgt spid="40"/>
                                        </p:tgtEl>
                                        <p:attrNameLst>
                                          <p:attrName>style.visibility</p:attrName>
                                        </p:attrNameLst>
                                      </p:cBhvr>
                                      <p:to>
                                        <p:strVal val="visible"/>
                                      </p:to>
                                    </p:set>
                                    <p:anim to="" calcmode="lin" valueType="num">
                                      <p:cBhvr>
                                        <p:cTn id="31" dur="700" fill="hold">
                                          <p:stCondLst>
                                            <p:cond delay="0"/>
                                          </p:stCondLst>
                                        </p:cTn>
                                        <p:tgtEl>
                                          <p:spTgt spid="40"/>
                                        </p:tgtEl>
                                        <p:attrNameLst>
                                          <p:attrName>ppt_h</p:attrName>
                                        </p:attrNameLst>
                                      </p:cBhvr>
                                      <p:tavLst>
                                        <p:tav tm="0" fmla="#ppt_h-#ppt_h*((1.5-1.5*$)^3-(1.5-1.5*$)^2)">
                                          <p:val>
                                            <p:strVal val="0"/>
                                          </p:val>
                                        </p:tav>
                                        <p:tav tm="100000">
                                          <p:val>
                                            <p:strVal val="1"/>
                                          </p:val>
                                        </p:tav>
                                      </p:tavLst>
                                    </p:anim>
                                    <p:anim to="" calcmode="lin" valueType="num">
                                      <p:cBhvr>
                                        <p:cTn id="32" dur="700" fill="hold">
                                          <p:stCondLst>
                                            <p:cond delay="0"/>
                                          </p:stCondLst>
                                        </p:cTn>
                                        <p:tgtEl>
                                          <p:spTgt spid="40"/>
                                        </p:tgtEl>
                                        <p:attrNameLst>
                                          <p:attrName>ppt_w</p:attrName>
                                        </p:attrNameLst>
                                      </p:cBhvr>
                                      <p:tavLst>
                                        <p:tav tm="0" fmla="#ppt_w-#ppt_w*((1.5-1.5*$)^3-(1.5-1.5*$)^2)">
                                          <p:val>
                                            <p:strVal val="0"/>
                                          </p:val>
                                        </p:tav>
                                        <p:tav tm="100000">
                                          <p:val>
                                            <p:strVal val="1"/>
                                          </p:val>
                                        </p:tav>
                                      </p:tavLst>
                                    </p:anim>
                                  </p:childTnLst>
                                </p:cTn>
                              </p:par>
                              <p:par>
                                <p:cTn id="33" presetID="2" presetClass="entr" presetSubtype="2" decel="100000" fill="hold" grpId="0" nodeType="withEffect">
                                  <p:stCondLst>
                                    <p:cond delay="0"/>
                                  </p:stCondLst>
                                  <p:childTnLst>
                                    <p:set>
                                      <p:cBhvr>
                                        <p:cTn id="34" dur="1" fill="hold">
                                          <p:stCondLst>
                                            <p:cond delay="0"/>
                                          </p:stCondLst>
                                        </p:cTn>
                                        <p:tgtEl>
                                          <p:spTgt spid="31"/>
                                        </p:tgtEl>
                                        <p:attrNameLst>
                                          <p:attrName>style.visibility</p:attrName>
                                        </p:attrNameLst>
                                      </p:cBhvr>
                                      <p:to>
                                        <p:strVal val="visible"/>
                                      </p:to>
                                    </p:set>
                                    <p:anim calcmode="lin" valueType="num">
                                      <p:cBhvr additive="base">
                                        <p:cTn id="35" dur="700" fill="hold"/>
                                        <p:tgtEl>
                                          <p:spTgt spid="31"/>
                                        </p:tgtEl>
                                        <p:attrNameLst>
                                          <p:attrName>ppt_x</p:attrName>
                                        </p:attrNameLst>
                                      </p:cBhvr>
                                      <p:tavLst>
                                        <p:tav tm="0">
                                          <p:val>
                                            <p:strVal val="1+#ppt_w/2"/>
                                          </p:val>
                                        </p:tav>
                                        <p:tav tm="100000">
                                          <p:val>
                                            <p:strVal val="#ppt_x"/>
                                          </p:val>
                                        </p:tav>
                                      </p:tavLst>
                                    </p:anim>
                                    <p:anim calcmode="lin" valueType="num">
                                      <p:cBhvr additive="base">
                                        <p:cTn id="36" dur="700" fill="hold"/>
                                        <p:tgtEl>
                                          <p:spTgt spid="31"/>
                                        </p:tgtEl>
                                        <p:attrNameLst>
                                          <p:attrName>ppt_y</p:attrName>
                                        </p:attrNameLst>
                                      </p:cBhvr>
                                      <p:tavLst>
                                        <p:tav tm="0">
                                          <p:val>
                                            <p:strVal val="#ppt_y"/>
                                          </p:val>
                                        </p:tav>
                                        <p:tav tm="100000">
                                          <p:val>
                                            <p:strVal val="#ppt_y"/>
                                          </p:val>
                                        </p:tav>
                                      </p:tavLst>
                                    </p:anim>
                                  </p:childTnLst>
                                </p:cTn>
                              </p:par>
                            </p:childTnLst>
                          </p:cTn>
                        </p:par>
                        <p:par>
                          <p:cTn id="37" fill="hold">
                            <p:stCondLst>
                              <p:cond delay="3555"/>
                            </p:stCondLst>
                            <p:childTnLst>
                              <p:par>
                                <p:cTn id="38" presetID="0" presetClass="entr" presetSubtype="0" fill="hold" nodeType="afterEffect">
                                  <p:stCondLst>
                                    <p:cond delay="0"/>
                                  </p:stCondLst>
                                  <p:childTnLst>
                                    <p:set>
                                      <p:cBhvr>
                                        <p:cTn id="39" dur="700" fill="hold">
                                          <p:stCondLst>
                                            <p:cond delay="0"/>
                                          </p:stCondLst>
                                        </p:cTn>
                                        <p:tgtEl>
                                          <p:spTgt spid="48"/>
                                        </p:tgtEl>
                                        <p:attrNameLst>
                                          <p:attrName>style.visibility</p:attrName>
                                        </p:attrNameLst>
                                      </p:cBhvr>
                                      <p:to>
                                        <p:strVal val="visible"/>
                                      </p:to>
                                    </p:set>
                                    <p:anim to="" calcmode="lin" valueType="num">
                                      <p:cBhvr>
                                        <p:cTn id="40" dur="700" fill="hold">
                                          <p:stCondLst>
                                            <p:cond delay="0"/>
                                          </p:stCondLst>
                                        </p:cTn>
                                        <p:tgtEl>
                                          <p:spTgt spid="48"/>
                                        </p:tgtEl>
                                        <p:attrNameLst>
                                          <p:attrName>ppt_h</p:attrName>
                                        </p:attrNameLst>
                                      </p:cBhvr>
                                      <p:tavLst>
                                        <p:tav tm="0" fmla="#ppt_h-#ppt_h*((1.5-1.5*$)^3-(1.5-1.5*$)^2)">
                                          <p:val>
                                            <p:strVal val="0"/>
                                          </p:val>
                                        </p:tav>
                                        <p:tav tm="100000">
                                          <p:val>
                                            <p:strVal val="1"/>
                                          </p:val>
                                        </p:tav>
                                      </p:tavLst>
                                    </p:anim>
                                    <p:anim to="" calcmode="lin" valueType="num">
                                      <p:cBhvr>
                                        <p:cTn id="41" dur="700" fill="hold">
                                          <p:stCondLst>
                                            <p:cond delay="0"/>
                                          </p:stCondLst>
                                        </p:cTn>
                                        <p:tgtEl>
                                          <p:spTgt spid="48"/>
                                        </p:tgtEl>
                                        <p:attrNameLst>
                                          <p:attrName>ppt_w</p:attrName>
                                        </p:attrNameLst>
                                      </p:cBhvr>
                                      <p:tavLst>
                                        <p:tav tm="0" fmla="#ppt_w-#ppt_w*((1.5-1.5*$)^3-(1.5-1.5*$)^2)">
                                          <p:val>
                                            <p:strVal val="0"/>
                                          </p:val>
                                        </p:tav>
                                        <p:tav tm="100000">
                                          <p:val>
                                            <p:strVal val="1"/>
                                          </p:val>
                                        </p:tav>
                                      </p:tavLst>
                                    </p:anim>
                                  </p:childTnLst>
                                </p:cTn>
                              </p:par>
                              <p:par>
                                <p:cTn id="42" presetID="2" presetClass="entr" presetSubtype="4" decel="100000" fill="hold" grpId="0" nodeType="withEffect">
                                  <p:stCondLst>
                                    <p:cond delay="0"/>
                                  </p:stCondLst>
                                  <p:childTnLst>
                                    <p:set>
                                      <p:cBhvr>
                                        <p:cTn id="43" dur="1" fill="hold">
                                          <p:stCondLst>
                                            <p:cond delay="0"/>
                                          </p:stCondLst>
                                        </p:cTn>
                                        <p:tgtEl>
                                          <p:spTgt spid="32"/>
                                        </p:tgtEl>
                                        <p:attrNameLst>
                                          <p:attrName>style.visibility</p:attrName>
                                        </p:attrNameLst>
                                      </p:cBhvr>
                                      <p:to>
                                        <p:strVal val="visible"/>
                                      </p:to>
                                    </p:set>
                                    <p:anim calcmode="lin" valueType="num">
                                      <p:cBhvr additive="base">
                                        <p:cTn id="44" dur="700" fill="hold"/>
                                        <p:tgtEl>
                                          <p:spTgt spid="32"/>
                                        </p:tgtEl>
                                        <p:attrNameLst>
                                          <p:attrName>ppt_x</p:attrName>
                                        </p:attrNameLst>
                                      </p:cBhvr>
                                      <p:tavLst>
                                        <p:tav tm="0">
                                          <p:val>
                                            <p:strVal val="#ppt_x"/>
                                          </p:val>
                                        </p:tav>
                                        <p:tav tm="100000">
                                          <p:val>
                                            <p:strVal val="#ppt_x"/>
                                          </p:val>
                                        </p:tav>
                                      </p:tavLst>
                                    </p:anim>
                                    <p:anim calcmode="lin" valueType="num">
                                      <p:cBhvr additive="base">
                                        <p:cTn id="45" dur="700" fill="hold"/>
                                        <p:tgtEl>
                                          <p:spTgt spid="3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5" grpId="0" animBg="1"/>
      <p:bldP spid="26" grpId="0" animBg="1"/>
      <p:bldP spid="28" grpId="0" animBg="1"/>
      <p:bldP spid="30" grpId="0"/>
      <p:bldP spid="31"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Freeform: Shape 122">
            <a:extLst>
              <a:ext uri="{FF2B5EF4-FFF2-40B4-BE49-F238E27FC236}">
                <a16:creationId xmlns:a16="http://schemas.microsoft.com/office/drawing/2014/main" id="{BDCE7B45-EBD2-47A0-AEED-21B47DB0D929}"/>
              </a:ext>
            </a:extLst>
          </p:cNvPr>
          <p:cNvSpPr/>
          <p:nvPr/>
        </p:nvSpPr>
        <p:spPr>
          <a:xfrm>
            <a:off x="6402270" y="4768386"/>
            <a:ext cx="3352972" cy="3915854"/>
          </a:xfrm>
          <a:custGeom>
            <a:avLst/>
            <a:gdLst>
              <a:gd name="connsiteX0" fmla="*/ 1681405 w 2898512"/>
              <a:gd name="connsiteY0" fmla="*/ 1 h 3385101"/>
              <a:gd name="connsiteX1" fmla="*/ 2898512 w 2898512"/>
              <a:gd name="connsiteY1" fmla="*/ 497142 h 3385101"/>
              <a:gd name="connsiteX2" fmla="*/ 2897119 w 2898512"/>
              <a:gd name="connsiteY2" fmla="*/ 506448 h 3385101"/>
              <a:gd name="connsiteX3" fmla="*/ 1911336 w 2898512"/>
              <a:gd name="connsiteY3" fmla="*/ 449529 h 3385101"/>
              <a:gd name="connsiteX4" fmla="*/ 1854608 w 2898512"/>
              <a:gd name="connsiteY4" fmla="*/ 498669 h 3385101"/>
              <a:gd name="connsiteX5" fmla="*/ 1862852 w 2898512"/>
              <a:gd name="connsiteY5" fmla="*/ 486711 h 3385101"/>
              <a:gd name="connsiteX6" fmla="*/ 1853547 w 2898512"/>
              <a:gd name="connsiteY6" fmla="*/ 485318 h 3385101"/>
              <a:gd name="connsiteX7" fmla="*/ 1680284 w 2898512"/>
              <a:gd name="connsiteY7" fmla="*/ 2695380 h 3385101"/>
              <a:gd name="connsiteX8" fmla="*/ 2326076 w 2898512"/>
              <a:gd name="connsiteY8" fmla="*/ 3224388 h 3385101"/>
              <a:gd name="connsiteX9" fmla="*/ 2373269 w 2898512"/>
              <a:gd name="connsiteY9" fmla="*/ 3242710 h 3385101"/>
              <a:gd name="connsiteX10" fmla="*/ 2274837 w 2898512"/>
              <a:gd name="connsiteY10" fmla="*/ 3283756 h 3385101"/>
              <a:gd name="connsiteX11" fmla="*/ 333257 w 2898512"/>
              <a:gd name="connsiteY11" fmla="*/ 2697007 h 3385101"/>
              <a:gd name="connsiteX12" fmla="*/ 159443 w 2898512"/>
              <a:gd name="connsiteY12" fmla="*/ 969672 h 3385101"/>
              <a:gd name="connsiteX13" fmla="*/ 688451 w 2898512"/>
              <a:gd name="connsiteY13" fmla="*/ 323879 h 3385101"/>
              <a:gd name="connsiteX14" fmla="*/ 1681405 w 2898512"/>
              <a:gd name="connsiteY14" fmla="*/ 1 h 3385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898512" h="3385101">
                <a:moveTo>
                  <a:pt x="1681405" y="1"/>
                </a:moveTo>
                <a:cubicBezTo>
                  <a:pt x="2127555" y="445"/>
                  <a:pt x="2570907" y="173901"/>
                  <a:pt x="2898512" y="497142"/>
                </a:cubicBezTo>
                <a:cubicBezTo>
                  <a:pt x="2898512" y="497142"/>
                  <a:pt x="2897119" y="506448"/>
                  <a:pt x="2897119" y="506448"/>
                </a:cubicBezTo>
                <a:cubicBezTo>
                  <a:pt x="2580044" y="256883"/>
                  <a:pt x="2216275" y="223932"/>
                  <a:pt x="1911336" y="449529"/>
                </a:cubicBezTo>
                <a:lnTo>
                  <a:pt x="1854608" y="498669"/>
                </a:lnTo>
                <a:lnTo>
                  <a:pt x="1862852" y="486711"/>
                </a:lnTo>
                <a:cubicBezTo>
                  <a:pt x="1862852" y="486711"/>
                  <a:pt x="1853547" y="485318"/>
                  <a:pt x="1853547" y="485318"/>
                </a:cubicBezTo>
                <a:cubicBezTo>
                  <a:pt x="1278897" y="1067727"/>
                  <a:pt x="1177638" y="2015954"/>
                  <a:pt x="1680284" y="2695380"/>
                </a:cubicBezTo>
                <a:cubicBezTo>
                  <a:pt x="1854675" y="2931107"/>
                  <a:pt x="2078175" y="3108674"/>
                  <a:pt x="2326076" y="3224388"/>
                </a:cubicBezTo>
                <a:lnTo>
                  <a:pt x="2373269" y="3242710"/>
                </a:lnTo>
                <a:lnTo>
                  <a:pt x="2274837" y="3283756"/>
                </a:lnTo>
                <a:cubicBezTo>
                  <a:pt x="1587102" y="3533487"/>
                  <a:pt x="790929" y="3315642"/>
                  <a:pt x="333257" y="2697007"/>
                </a:cubicBezTo>
                <a:cubicBezTo>
                  <a:pt x="-50315" y="2178532"/>
                  <a:pt x="-95126" y="1515054"/>
                  <a:pt x="159443" y="969672"/>
                </a:cubicBezTo>
                <a:cubicBezTo>
                  <a:pt x="275156" y="721771"/>
                  <a:pt x="452724" y="498271"/>
                  <a:pt x="688451" y="323879"/>
                </a:cubicBezTo>
                <a:cubicBezTo>
                  <a:pt x="985700" y="103972"/>
                  <a:pt x="1334399" y="-344"/>
                  <a:pt x="1681405" y="1"/>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2" name="Freeform: Shape 121">
            <a:extLst>
              <a:ext uri="{FF2B5EF4-FFF2-40B4-BE49-F238E27FC236}">
                <a16:creationId xmlns:a16="http://schemas.microsoft.com/office/drawing/2014/main" id="{39438B86-9103-4133-946A-AE52D2C329BF}"/>
              </a:ext>
            </a:extLst>
          </p:cNvPr>
          <p:cNvSpPr/>
          <p:nvPr/>
        </p:nvSpPr>
        <p:spPr>
          <a:xfrm>
            <a:off x="7971345" y="5329799"/>
            <a:ext cx="3915855" cy="3352972"/>
          </a:xfrm>
          <a:custGeom>
            <a:avLst/>
            <a:gdLst>
              <a:gd name="connsiteX0" fmla="*/ 497143 w 3385102"/>
              <a:gd name="connsiteY0" fmla="*/ 0 h 2898512"/>
              <a:gd name="connsiteX1" fmla="*/ 506449 w 3385102"/>
              <a:gd name="connsiteY1" fmla="*/ 1393 h 2898512"/>
              <a:gd name="connsiteX2" fmla="*/ 449529 w 3385102"/>
              <a:gd name="connsiteY2" fmla="*/ 987177 h 2898512"/>
              <a:gd name="connsiteX3" fmla="*/ 498670 w 3385102"/>
              <a:gd name="connsiteY3" fmla="*/ 1043905 h 2898512"/>
              <a:gd name="connsiteX4" fmla="*/ 486712 w 3385102"/>
              <a:gd name="connsiteY4" fmla="*/ 1035661 h 2898512"/>
              <a:gd name="connsiteX5" fmla="*/ 485318 w 3385102"/>
              <a:gd name="connsiteY5" fmla="*/ 1044966 h 2898512"/>
              <a:gd name="connsiteX6" fmla="*/ 2695380 w 3385102"/>
              <a:gd name="connsiteY6" fmla="*/ 1218229 h 2898512"/>
              <a:gd name="connsiteX7" fmla="*/ 3224388 w 3385102"/>
              <a:gd name="connsiteY7" fmla="*/ 572436 h 2898512"/>
              <a:gd name="connsiteX8" fmla="*/ 3242711 w 3385102"/>
              <a:gd name="connsiteY8" fmla="*/ 525244 h 2898512"/>
              <a:gd name="connsiteX9" fmla="*/ 3283757 w 3385102"/>
              <a:gd name="connsiteY9" fmla="*/ 623675 h 2898512"/>
              <a:gd name="connsiteX10" fmla="*/ 2697007 w 3385102"/>
              <a:gd name="connsiteY10" fmla="*/ 2565255 h 2898512"/>
              <a:gd name="connsiteX11" fmla="*/ 969673 w 3385102"/>
              <a:gd name="connsiteY11" fmla="*/ 2739069 h 2898512"/>
              <a:gd name="connsiteX12" fmla="*/ 323880 w 3385102"/>
              <a:gd name="connsiteY12" fmla="*/ 2210061 h 2898512"/>
              <a:gd name="connsiteX13" fmla="*/ 497143 w 3385102"/>
              <a:gd name="connsiteY13" fmla="*/ 0 h 2898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385102" h="2898512">
                <a:moveTo>
                  <a:pt x="497143" y="0"/>
                </a:moveTo>
                <a:cubicBezTo>
                  <a:pt x="497143" y="0"/>
                  <a:pt x="506449" y="1393"/>
                  <a:pt x="506449" y="1393"/>
                </a:cubicBezTo>
                <a:cubicBezTo>
                  <a:pt x="256884" y="318469"/>
                  <a:pt x="223933" y="682238"/>
                  <a:pt x="449529" y="987177"/>
                </a:cubicBezTo>
                <a:lnTo>
                  <a:pt x="498670" y="1043905"/>
                </a:lnTo>
                <a:lnTo>
                  <a:pt x="486712" y="1035661"/>
                </a:lnTo>
                <a:cubicBezTo>
                  <a:pt x="486712" y="1035661"/>
                  <a:pt x="485318" y="1044966"/>
                  <a:pt x="485318" y="1044966"/>
                </a:cubicBezTo>
                <a:cubicBezTo>
                  <a:pt x="1067727" y="1619616"/>
                  <a:pt x="2015955" y="1720874"/>
                  <a:pt x="2695380" y="1218229"/>
                </a:cubicBezTo>
                <a:cubicBezTo>
                  <a:pt x="2931107" y="1043837"/>
                  <a:pt x="3108676" y="820336"/>
                  <a:pt x="3224388" y="572436"/>
                </a:cubicBezTo>
                <a:lnTo>
                  <a:pt x="3242711" y="525244"/>
                </a:lnTo>
                <a:lnTo>
                  <a:pt x="3283757" y="623675"/>
                </a:lnTo>
                <a:cubicBezTo>
                  <a:pt x="3533488" y="1311410"/>
                  <a:pt x="3315643" y="2107584"/>
                  <a:pt x="2697007" y="2565255"/>
                </a:cubicBezTo>
                <a:cubicBezTo>
                  <a:pt x="2178533" y="2948827"/>
                  <a:pt x="1515055" y="2993639"/>
                  <a:pt x="969673" y="2739069"/>
                </a:cubicBezTo>
                <a:cubicBezTo>
                  <a:pt x="721772" y="2623357"/>
                  <a:pt x="498272" y="2445788"/>
                  <a:pt x="323880" y="2210061"/>
                </a:cubicBezTo>
                <a:cubicBezTo>
                  <a:pt x="-178765" y="1530635"/>
                  <a:pt x="-77507" y="582409"/>
                  <a:pt x="497143"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1" name="Freeform: Shape 120">
            <a:extLst>
              <a:ext uri="{FF2B5EF4-FFF2-40B4-BE49-F238E27FC236}">
                <a16:creationId xmlns:a16="http://schemas.microsoft.com/office/drawing/2014/main" id="{9E6FAD67-CD1D-4660-8C0D-D0A6458EFD99}"/>
              </a:ext>
            </a:extLst>
          </p:cNvPr>
          <p:cNvSpPr/>
          <p:nvPr/>
        </p:nvSpPr>
        <p:spPr>
          <a:xfrm>
            <a:off x="8532759" y="3197840"/>
            <a:ext cx="3352971" cy="3915855"/>
          </a:xfrm>
          <a:custGeom>
            <a:avLst/>
            <a:gdLst>
              <a:gd name="connsiteX0" fmla="*/ 1152825 w 2898511"/>
              <a:gd name="connsiteY0" fmla="*/ 674 h 3385102"/>
              <a:gd name="connsiteX1" fmla="*/ 2565255 w 2898511"/>
              <a:gd name="connsiteY1" fmla="*/ 688096 h 3385102"/>
              <a:gd name="connsiteX2" fmla="*/ 2739069 w 2898511"/>
              <a:gd name="connsiteY2" fmla="*/ 2415430 h 3385102"/>
              <a:gd name="connsiteX3" fmla="*/ 2210061 w 2898511"/>
              <a:gd name="connsiteY3" fmla="*/ 3061224 h 3385102"/>
              <a:gd name="connsiteX4" fmla="*/ 0 w 2898511"/>
              <a:gd name="connsiteY4" fmla="*/ 2887960 h 3385102"/>
              <a:gd name="connsiteX5" fmla="*/ 1393 w 2898511"/>
              <a:gd name="connsiteY5" fmla="*/ 2878655 h 3385102"/>
              <a:gd name="connsiteX6" fmla="*/ 987176 w 2898511"/>
              <a:gd name="connsiteY6" fmla="*/ 2935574 h 3385102"/>
              <a:gd name="connsiteX7" fmla="*/ 1043905 w 2898511"/>
              <a:gd name="connsiteY7" fmla="*/ 2886434 h 3385102"/>
              <a:gd name="connsiteX8" fmla="*/ 1035659 w 2898511"/>
              <a:gd name="connsiteY8" fmla="*/ 2898392 h 3385102"/>
              <a:gd name="connsiteX9" fmla="*/ 1044966 w 2898511"/>
              <a:gd name="connsiteY9" fmla="*/ 2899784 h 3385102"/>
              <a:gd name="connsiteX10" fmla="*/ 1218228 w 2898511"/>
              <a:gd name="connsiteY10" fmla="*/ 689723 h 3385102"/>
              <a:gd name="connsiteX11" fmla="*/ 572435 w 2898511"/>
              <a:gd name="connsiteY11" fmla="*/ 160715 h 3385102"/>
              <a:gd name="connsiteX12" fmla="*/ 525243 w 2898511"/>
              <a:gd name="connsiteY12" fmla="*/ 142392 h 3385102"/>
              <a:gd name="connsiteX13" fmla="*/ 623675 w 2898511"/>
              <a:gd name="connsiteY13" fmla="*/ 101345 h 3385102"/>
              <a:gd name="connsiteX14" fmla="*/ 1152825 w 2898511"/>
              <a:gd name="connsiteY14" fmla="*/ 674 h 3385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898511" h="3385102">
                <a:moveTo>
                  <a:pt x="1152825" y="674"/>
                </a:moveTo>
                <a:cubicBezTo>
                  <a:pt x="1688339" y="-14413"/>
                  <a:pt x="2222000" y="224120"/>
                  <a:pt x="2565255" y="688096"/>
                </a:cubicBezTo>
                <a:cubicBezTo>
                  <a:pt x="2948827" y="1206571"/>
                  <a:pt x="2993638" y="1870048"/>
                  <a:pt x="2739069" y="2415430"/>
                </a:cubicBezTo>
                <a:cubicBezTo>
                  <a:pt x="2623356" y="2663331"/>
                  <a:pt x="2445788" y="2886831"/>
                  <a:pt x="2210061" y="3061224"/>
                </a:cubicBezTo>
                <a:cubicBezTo>
                  <a:pt x="1530635" y="3563868"/>
                  <a:pt x="582409" y="3462611"/>
                  <a:pt x="0" y="2887960"/>
                </a:cubicBezTo>
                <a:cubicBezTo>
                  <a:pt x="0" y="2887960"/>
                  <a:pt x="1393" y="2878655"/>
                  <a:pt x="1393" y="2878655"/>
                </a:cubicBezTo>
                <a:cubicBezTo>
                  <a:pt x="318468" y="3128219"/>
                  <a:pt x="682237" y="3161171"/>
                  <a:pt x="987176" y="2935574"/>
                </a:cubicBezTo>
                <a:lnTo>
                  <a:pt x="1043905" y="2886434"/>
                </a:lnTo>
                <a:lnTo>
                  <a:pt x="1035659" y="2898392"/>
                </a:lnTo>
                <a:cubicBezTo>
                  <a:pt x="1035659" y="2898392"/>
                  <a:pt x="1044966" y="2899784"/>
                  <a:pt x="1044966" y="2899784"/>
                </a:cubicBezTo>
                <a:cubicBezTo>
                  <a:pt x="1619616" y="2317376"/>
                  <a:pt x="1720874" y="1369150"/>
                  <a:pt x="1218228" y="689723"/>
                </a:cubicBezTo>
                <a:cubicBezTo>
                  <a:pt x="1043836" y="453996"/>
                  <a:pt x="820336" y="276427"/>
                  <a:pt x="572435" y="160715"/>
                </a:cubicBezTo>
                <a:lnTo>
                  <a:pt x="525243" y="142392"/>
                </a:lnTo>
                <a:lnTo>
                  <a:pt x="623675" y="101345"/>
                </a:lnTo>
                <a:cubicBezTo>
                  <a:pt x="795609" y="38913"/>
                  <a:pt x="974320" y="5704"/>
                  <a:pt x="1152825" y="674"/>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0" name="Freeform: Shape 119">
            <a:extLst>
              <a:ext uri="{FF2B5EF4-FFF2-40B4-BE49-F238E27FC236}">
                <a16:creationId xmlns:a16="http://schemas.microsoft.com/office/drawing/2014/main" id="{E2EA6950-CDF0-4D77-B3E0-DDBF4E6D9F71}"/>
              </a:ext>
            </a:extLst>
          </p:cNvPr>
          <p:cNvSpPr/>
          <p:nvPr/>
        </p:nvSpPr>
        <p:spPr>
          <a:xfrm>
            <a:off x="6400800" y="3199310"/>
            <a:ext cx="3915855" cy="3352972"/>
          </a:xfrm>
          <a:custGeom>
            <a:avLst/>
            <a:gdLst>
              <a:gd name="connsiteX0" fmla="*/ 1765928 w 3385102"/>
              <a:gd name="connsiteY0" fmla="*/ 1431 h 2898512"/>
              <a:gd name="connsiteX1" fmla="*/ 2415430 w 3385102"/>
              <a:gd name="connsiteY1" fmla="*/ 159443 h 2898512"/>
              <a:gd name="connsiteX2" fmla="*/ 3061223 w 3385102"/>
              <a:gd name="connsiteY2" fmla="*/ 688451 h 2898512"/>
              <a:gd name="connsiteX3" fmla="*/ 2887960 w 3385102"/>
              <a:gd name="connsiteY3" fmla="*/ 2898512 h 2898512"/>
              <a:gd name="connsiteX4" fmla="*/ 2878654 w 3385102"/>
              <a:gd name="connsiteY4" fmla="*/ 2897119 h 2898512"/>
              <a:gd name="connsiteX5" fmla="*/ 2935574 w 3385102"/>
              <a:gd name="connsiteY5" fmla="*/ 1911336 h 2898512"/>
              <a:gd name="connsiteX6" fmla="*/ 2886433 w 3385102"/>
              <a:gd name="connsiteY6" fmla="*/ 1854607 h 2898512"/>
              <a:gd name="connsiteX7" fmla="*/ 2898391 w 3385102"/>
              <a:gd name="connsiteY7" fmla="*/ 1862852 h 2898512"/>
              <a:gd name="connsiteX8" fmla="*/ 2899783 w 3385102"/>
              <a:gd name="connsiteY8" fmla="*/ 1853547 h 2898512"/>
              <a:gd name="connsiteX9" fmla="*/ 689722 w 3385102"/>
              <a:gd name="connsiteY9" fmla="*/ 1680284 h 2898512"/>
              <a:gd name="connsiteX10" fmla="*/ 160715 w 3385102"/>
              <a:gd name="connsiteY10" fmla="*/ 2326077 h 2898512"/>
              <a:gd name="connsiteX11" fmla="*/ 142393 w 3385102"/>
              <a:gd name="connsiteY11" fmla="*/ 2373269 h 2898512"/>
              <a:gd name="connsiteX12" fmla="*/ 101346 w 3385102"/>
              <a:gd name="connsiteY12" fmla="*/ 2274837 h 2898512"/>
              <a:gd name="connsiteX13" fmla="*/ 688096 w 3385102"/>
              <a:gd name="connsiteY13" fmla="*/ 333257 h 2898512"/>
              <a:gd name="connsiteX14" fmla="*/ 1765928 w 3385102"/>
              <a:gd name="connsiteY14" fmla="*/ 1431 h 2898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385102" h="2898512">
                <a:moveTo>
                  <a:pt x="1765928" y="1431"/>
                </a:moveTo>
                <a:cubicBezTo>
                  <a:pt x="1989786" y="10617"/>
                  <a:pt x="2210912" y="63980"/>
                  <a:pt x="2415430" y="159443"/>
                </a:cubicBezTo>
                <a:cubicBezTo>
                  <a:pt x="2663331" y="275156"/>
                  <a:pt x="2886831" y="452724"/>
                  <a:pt x="3061223" y="688451"/>
                </a:cubicBezTo>
                <a:cubicBezTo>
                  <a:pt x="3563868" y="1367877"/>
                  <a:pt x="3462610" y="2316103"/>
                  <a:pt x="2887960" y="2898512"/>
                </a:cubicBezTo>
                <a:cubicBezTo>
                  <a:pt x="2887960" y="2898512"/>
                  <a:pt x="2878654" y="2897119"/>
                  <a:pt x="2878654" y="2897119"/>
                </a:cubicBezTo>
                <a:cubicBezTo>
                  <a:pt x="3128219" y="2580044"/>
                  <a:pt x="3161170" y="2216275"/>
                  <a:pt x="2935574" y="1911336"/>
                </a:cubicBezTo>
                <a:lnTo>
                  <a:pt x="2886433" y="1854607"/>
                </a:lnTo>
                <a:lnTo>
                  <a:pt x="2898391" y="1862852"/>
                </a:lnTo>
                <a:cubicBezTo>
                  <a:pt x="2898391" y="1862852"/>
                  <a:pt x="2899783" y="1853547"/>
                  <a:pt x="2899783" y="1853547"/>
                </a:cubicBezTo>
                <a:cubicBezTo>
                  <a:pt x="2317375" y="1278896"/>
                  <a:pt x="1369149" y="1177639"/>
                  <a:pt x="689722" y="1680284"/>
                </a:cubicBezTo>
                <a:cubicBezTo>
                  <a:pt x="453996" y="1854676"/>
                  <a:pt x="276427" y="2078176"/>
                  <a:pt x="160715" y="2326077"/>
                </a:cubicBezTo>
                <a:lnTo>
                  <a:pt x="142393" y="2373269"/>
                </a:lnTo>
                <a:lnTo>
                  <a:pt x="101346" y="2274837"/>
                </a:lnTo>
                <a:cubicBezTo>
                  <a:pt x="-148385" y="1587102"/>
                  <a:pt x="69461" y="790929"/>
                  <a:pt x="688096" y="333257"/>
                </a:cubicBezTo>
                <a:cubicBezTo>
                  <a:pt x="1012143" y="93525"/>
                  <a:pt x="1392831" y="-13879"/>
                  <a:pt x="1765928" y="143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1" name="TextBox 80"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F6140788-AFFE-4DD5-AFB0-43ECD65092B7}"/>
              </a:ext>
            </a:extLst>
          </p:cNvPr>
          <p:cNvSpPr txBox="1"/>
          <p:nvPr/>
        </p:nvSpPr>
        <p:spPr>
          <a:xfrm>
            <a:off x="4157833" y="1460210"/>
            <a:ext cx="9972335" cy="769441"/>
          </a:xfrm>
          <a:prstGeom prst="rect">
            <a:avLst/>
          </a:prstGeom>
          <a:noFill/>
        </p:spPr>
        <p:txBody>
          <a:bodyPr wrap="square" rtlCol="0">
            <a:spAutoFit/>
          </a:bodyPr>
          <a:lstStyle/>
          <a:p>
            <a:pPr algn="ctr">
              <a:spcBef>
                <a:spcPts val="1200"/>
              </a:spcBef>
            </a:pPr>
            <a:r>
              <a:rPr lang="en-US" altLang="zh-CN" sz="4400">
                <a:solidFill>
                  <a:schemeClr val="tx1">
                    <a:lumMod val="85000"/>
                    <a:lumOff val="15000"/>
                  </a:schemeClr>
                </a:solidFill>
                <a:latin typeface="Montserrat Black" panose="00000A00000000000000" pitchFamily="50" charset="0"/>
                <a:ea typeface="微软雅黑" panose="020B0503020204020204" pitchFamily="34" charset="-122"/>
                <a:cs typeface="Lato" panose="020F0502020204030203" pitchFamily="34" charset="0"/>
              </a:rPr>
              <a:t>Creative Infographic</a:t>
            </a:r>
          </a:p>
        </p:txBody>
      </p:sp>
      <p:sp>
        <p:nvSpPr>
          <p:cNvPr id="124" name="Rectangle 123">
            <a:extLst>
              <a:ext uri="{FF2B5EF4-FFF2-40B4-BE49-F238E27FC236}">
                <a16:creationId xmlns:a16="http://schemas.microsoft.com/office/drawing/2014/main" id="{7B85E4F3-A13F-4925-816C-D7D0AF4EA08F}"/>
              </a:ext>
            </a:extLst>
          </p:cNvPr>
          <p:cNvSpPr/>
          <p:nvPr/>
        </p:nvSpPr>
        <p:spPr>
          <a:xfrm>
            <a:off x="1088020" y="3771703"/>
            <a:ext cx="5034669" cy="1141979"/>
          </a:xfrm>
          <a:prstGeom prst="rect">
            <a:avLst/>
          </a:prstGeom>
        </p:spPr>
        <p:txBody>
          <a:bodyPr wrap="square">
            <a:spAutoFit/>
          </a:bodyPr>
          <a:lstStyle/>
          <a:p>
            <a:pPr algn="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Simple</a:t>
            </a:r>
            <a:r>
              <a:rPr lang="es-ES" altLang="zh-CN" sz="2000">
                <a:solidFill>
                  <a:schemeClr val="tx1">
                    <a:lumMod val="85000"/>
                    <a:lumOff val="15000"/>
                  </a:schemeClr>
                </a:solidFill>
                <a:ea typeface="Lato Light" panose="020F0502020204030203" pitchFamily="34" charset="0"/>
                <a:cs typeface="Lato Light" panose="020F0502020204030203" pitchFamily="34" charset="0"/>
              </a:rPr>
              <a:t> </a:t>
            </a:r>
          </a:p>
          <a:p>
            <a:pPr algn="r">
              <a:lnSpc>
                <a:spcPct val="150000"/>
              </a:lnSpc>
              <a:spcBef>
                <a:spcPts val="600"/>
              </a:spcBef>
            </a:pPr>
            <a:r>
              <a:rPr lang="es-ES" altLang="zh-CN" sz="1000">
                <a:solidFill>
                  <a:schemeClr val="tx1">
                    <a:lumMod val="65000"/>
                  </a:schemeClr>
                </a:solidFill>
                <a:ea typeface="Lato Light" panose="020F0502020204030203" pitchFamily="34" charset="0"/>
                <a:cs typeface="Lato Light" panose="020F0502020204030203" pitchFamily="34" charset="0"/>
              </a:rPr>
              <a:t>Lorem </a:t>
            </a:r>
            <a:r>
              <a:rPr lang="es-ES" altLang="zh-CN" sz="1000" dirty="0">
                <a:solidFill>
                  <a:schemeClr val="tx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lumMod val="65000"/>
                  </a:schemeClr>
                </a:solidFill>
                <a:ea typeface="Lato Light" panose="020F0502020204030203" pitchFamily="34" charset="0"/>
                <a:cs typeface="Lato Light" panose="020F0502020204030203" pitchFamily="34" charset="0"/>
              </a:rPr>
              <a:t>. </a:t>
            </a:r>
            <a:r>
              <a:rPr lang="es-ES" altLang="zh-CN" sz="1000" dirty="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r>
              <a:rPr lang="es-ES" altLang="zh-CN" sz="1000">
                <a:solidFill>
                  <a:schemeClr val="tx1">
                    <a:lumMod val="65000"/>
                  </a:schemeClr>
                </a:solidFill>
                <a:ea typeface="Lato Light" panose="020F0502020204030203" pitchFamily="34" charset="0"/>
                <a:cs typeface="Lato Light" panose="020F0502020204030203" pitchFamily="34" charset="0"/>
              </a:rPr>
              <a:t>regione diceret. </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sp>
        <p:nvSpPr>
          <p:cNvPr id="125" name="Rectangle 124">
            <a:extLst>
              <a:ext uri="{FF2B5EF4-FFF2-40B4-BE49-F238E27FC236}">
                <a16:creationId xmlns:a16="http://schemas.microsoft.com/office/drawing/2014/main" id="{F9CFE69E-2A73-4300-94CF-FE2E253B0096}"/>
              </a:ext>
            </a:extLst>
          </p:cNvPr>
          <p:cNvSpPr/>
          <p:nvPr/>
        </p:nvSpPr>
        <p:spPr>
          <a:xfrm>
            <a:off x="1088020" y="7012493"/>
            <a:ext cx="5034669" cy="1141979"/>
          </a:xfrm>
          <a:prstGeom prst="rect">
            <a:avLst/>
          </a:prstGeom>
        </p:spPr>
        <p:txBody>
          <a:bodyPr wrap="square">
            <a:spAutoFit/>
          </a:bodyPr>
          <a:lstStyle/>
          <a:p>
            <a:pPr algn="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Flexible </a:t>
            </a:r>
          </a:p>
          <a:p>
            <a:pPr algn="r">
              <a:lnSpc>
                <a:spcPct val="150000"/>
              </a:lnSpc>
              <a:spcBef>
                <a:spcPts val="600"/>
              </a:spcBef>
            </a:pPr>
            <a:r>
              <a:rPr lang="es-ES" altLang="zh-CN" sz="1000">
                <a:solidFill>
                  <a:schemeClr val="tx1">
                    <a:lumMod val="65000"/>
                  </a:schemeClr>
                </a:solidFill>
                <a:ea typeface="Lato Light" panose="020F0502020204030203" pitchFamily="34" charset="0"/>
                <a:cs typeface="Lato Light" panose="020F0502020204030203" pitchFamily="34" charset="0"/>
              </a:rPr>
              <a:t>Lorem </a:t>
            </a:r>
            <a:r>
              <a:rPr lang="es-ES" altLang="zh-CN" sz="1000" dirty="0">
                <a:solidFill>
                  <a:schemeClr val="tx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lumMod val="65000"/>
                  </a:schemeClr>
                </a:solidFill>
                <a:ea typeface="Lato Light" panose="020F0502020204030203" pitchFamily="34" charset="0"/>
                <a:cs typeface="Lato Light" panose="020F0502020204030203" pitchFamily="34" charset="0"/>
              </a:rPr>
              <a:t>. </a:t>
            </a:r>
            <a:r>
              <a:rPr lang="es-ES" altLang="zh-CN" sz="1000" dirty="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r>
              <a:rPr lang="es-ES" altLang="zh-CN" sz="1000">
                <a:solidFill>
                  <a:schemeClr val="tx1">
                    <a:lumMod val="65000"/>
                  </a:schemeClr>
                </a:solidFill>
                <a:ea typeface="Lato Light" panose="020F0502020204030203" pitchFamily="34" charset="0"/>
                <a:cs typeface="Lato Light" panose="020F0502020204030203" pitchFamily="34" charset="0"/>
              </a:rPr>
              <a:t>regione diceret. </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sp>
        <p:nvSpPr>
          <p:cNvPr id="126" name="Rectangle 125">
            <a:extLst>
              <a:ext uri="{FF2B5EF4-FFF2-40B4-BE49-F238E27FC236}">
                <a16:creationId xmlns:a16="http://schemas.microsoft.com/office/drawing/2014/main" id="{10CF5CEE-9DED-4AB5-B29C-73CF1FFBF0AA}"/>
              </a:ext>
            </a:extLst>
          </p:cNvPr>
          <p:cNvSpPr/>
          <p:nvPr/>
        </p:nvSpPr>
        <p:spPr>
          <a:xfrm>
            <a:off x="12166745" y="7012493"/>
            <a:ext cx="5038344" cy="1141979"/>
          </a:xfrm>
          <a:prstGeom prst="rect">
            <a:avLst/>
          </a:prstGeom>
        </p:spPr>
        <p:txBody>
          <a:bodyPr wrap="square">
            <a:spAutoFit/>
          </a:bodyPr>
          <a:lstStyle/>
          <a:p>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Powerful</a:t>
            </a:r>
          </a:p>
          <a:p>
            <a:pPr>
              <a:lnSpc>
                <a:spcPct val="150000"/>
              </a:lnSpc>
              <a:spcBef>
                <a:spcPts val="600"/>
              </a:spcBef>
            </a:pPr>
            <a:r>
              <a:rPr lang="es-ES" altLang="zh-CN" sz="1000">
                <a:solidFill>
                  <a:schemeClr val="tx1">
                    <a:lumMod val="65000"/>
                  </a:schemeClr>
                </a:solidFill>
                <a:ea typeface="Lato Light" panose="020F0502020204030203" pitchFamily="34" charset="0"/>
                <a:cs typeface="Lato Light" panose="020F0502020204030203" pitchFamily="34" charset="0"/>
              </a:rPr>
              <a:t>Lorem </a:t>
            </a:r>
            <a:r>
              <a:rPr lang="es-ES" altLang="zh-CN" sz="1000" dirty="0">
                <a:solidFill>
                  <a:schemeClr val="tx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lumMod val="65000"/>
                  </a:schemeClr>
                </a:solidFill>
                <a:ea typeface="Lato Light" panose="020F0502020204030203" pitchFamily="34" charset="0"/>
                <a:cs typeface="Lato Light" panose="020F0502020204030203" pitchFamily="34" charset="0"/>
              </a:rPr>
              <a:t>. </a:t>
            </a:r>
            <a:r>
              <a:rPr lang="es-ES" altLang="zh-CN" sz="1000" dirty="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r>
              <a:rPr lang="es-ES" altLang="zh-CN" sz="1000">
                <a:solidFill>
                  <a:schemeClr val="tx1">
                    <a:lumMod val="65000"/>
                  </a:schemeClr>
                </a:solidFill>
                <a:ea typeface="Lato Light" panose="020F0502020204030203" pitchFamily="34" charset="0"/>
                <a:cs typeface="Lato Light" panose="020F0502020204030203" pitchFamily="34" charset="0"/>
              </a:rPr>
              <a:t>regione diceret. </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sp>
        <p:nvSpPr>
          <p:cNvPr id="127" name="Rectangle 8">
            <a:extLst>
              <a:ext uri="{FF2B5EF4-FFF2-40B4-BE49-F238E27FC236}">
                <a16:creationId xmlns:a16="http://schemas.microsoft.com/office/drawing/2014/main" id="{F2C2B923-48CC-4649-B496-035C711AE983}"/>
              </a:ext>
            </a:extLst>
          </p:cNvPr>
          <p:cNvSpPr/>
          <p:nvPr/>
        </p:nvSpPr>
        <p:spPr>
          <a:xfrm>
            <a:off x="12166745" y="3771703"/>
            <a:ext cx="5038344" cy="1141979"/>
          </a:xfrm>
          <a:prstGeom prst="rect">
            <a:avLst/>
          </a:prstGeom>
        </p:spPr>
        <p:txBody>
          <a:bodyPr wrap="square">
            <a:spAutoFit/>
          </a:bodyPr>
          <a:lstStyle/>
          <a:p>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Creative</a:t>
            </a:r>
          </a:p>
          <a:p>
            <a:pPr>
              <a:lnSpc>
                <a:spcPct val="150000"/>
              </a:lnSpc>
              <a:spcBef>
                <a:spcPts val="600"/>
              </a:spcBef>
            </a:pPr>
            <a:r>
              <a:rPr lang="es-ES" altLang="zh-CN" sz="1000">
                <a:solidFill>
                  <a:schemeClr val="tx1">
                    <a:lumMod val="65000"/>
                  </a:schemeClr>
                </a:solidFill>
                <a:ea typeface="Lato Light" panose="020F0502020204030203" pitchFamily="34" charset="0"/>
                <a:cs typeface="Lato Light" panose="020F0502020204030203" pitchFamily="34" charset="0"/>
              </a:rPr>
              <a:t>Lorem </a:t>
            </a:r>
            <a:r>
              <a:rPr lang="es-ES" altLang="zh-CN" sz="1000" dirty="0">
                <a:solidFill>
                  <a:schemeClr val="tx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lumMod val="65000"/>
                  </a:schemeClr>
                </a:solidFill>
                <a:ea typeface="Lato Light" panose="020F0502020204030203" pitchFamily="34" charset="0"/>
                <a:cs typeface="Lato Light" panose="020F0502020204030203" pitchFamily="34" charset="0"/>
              </a:rPr>
              <a:t>. </a:t>
            </a:r>
            <a:r>
              <a:rPr lang="es-ES" altLang="zh-CN" sz="1000" dirty="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a:t>
            </a:r>
            <a:r>
              <a:rPr lang="es-ES" altLang="zh-CN" sz="1000">
                <a:solidFill>
                  <a:schemeClr val="tx1">
                    <a:lumMod val="65000"/>
                  </a:schemeClr>
                </a:solidFill>
                <a:ea typeface="Lato Light" panose="020F0502020204030203" pitchFamily="34" charset="0"/>
                <a:cs typeface="Lato Light" panose="020F0502020204030203" pitchFamily="34" charset="0"/>
              </a:rPr>
              <a:t>regione diceret. </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grpSp>
        <p:nvGrpSpPr>
          <p:cNvPr id="128" name="Graphic 2">
            <a:extLst>
              <a:ext uri="{FF2B5EF4-FFF2-40B4-BE49-F238E27FC236}">
                <a16:creationId xmlns:a16="http://schemas.microsoft.com/office/drawing/2014/main" id="{C78ABFC5-EEA2-49B8-8D79-913DE67F2AF8}"/>
              </a:ext>
            </a:extLst>
          </p:cNvPr>
          <p:cNvGrpSpPr/>
          <p:nvPr/>
        </p:nvGrpSpPr>
        <p:grpSpPr>
          <a:xfrm>
            <a:off x="7929961" y="3612470"/>
            <a:ext cx="926322" cy="926320"/>
            <a:chOff x="6240468" y="3424552"/>
            <a:chExt cx="1234527" cy="1234527"/>
          </a:xfrm>
          <a:solidFill>
            <a:schemeClr val="tx1"/>
          </a:solidFill>
        </p:grpSpPr>
        <p:sp>
          <p:nvSpPr>
            <p:cNvPr id="129" name="Freeform: Shape 128">
              <a:extLst>
                <a:ext uri="{FF2B5EF4-FFF2-40B4-BE49-F238E27FC236}">
                  <a16:creationId xmlns:a16="http://schemas.microsoft.com/office/drawing/2014/main" id="{C6900739-EB7E-48BB-9653-9C8D95F6D028}"/>
                </a:ext>
              </a:extLst>
            </p:cNvPr>
            <p:cNvSpPr/>
            <p:nvPr/>
          </p:nvSpPr>
          <p:spPr>
            <a:xfrm>
              <a:off x="6839167" y="3449480"/>
              <a:ext cx="635389" cy="592292"/>
            </a:xfrm>
            <a:custGeom>
              <a:avLst/>
              <a:gdLst>
                <a:gd name="connsiteX0" fmla="*/ 18609 w 635389"/>
                <a:gd name="connsiteY0" fmla="*/ 37479 h 592292"/>
                <a:gd name="connsiteX1" fmla="*/ 566400 w 635389"/>
                <a:gd name="connsiteY1" fmla="*/ 506889 h 592292"/>
                <a:gd name="connsiteX2" fmla="*/ 534977 w 635389"/>
                <a:gd name="connsiteY2" fmla="*/ 509435 h 592292"/>
                <a:gd name="connsiteX3" fmla="*/ 592205 w 635389"/>
                <a:gd name="connsiteY3" fmla="*/ 592293 h 592292"/>
                <a:gd name="connsiteX4" fmla="*/ 635390 w 635389"/>
                <a:gd name="connsiteY4" fmla="*/ 501272 h 592292"/>
                <a:gd name="connsiteX5" fmla="*/ 603879 w 635389"/>
                <a:gd name="connsiteY5" fmla="*/ 503817 h 592292"/>
                <a:gd name="connsiteX6" fmla="*/ 18696 w 635389"/>
                <a:gd name="connsiteY6" fmla="*/ 0 h 592292"/>
                <a:gd name="connsiteX7" fmla="*/ 1 w 635389"/>
                <a:gd name="connsiteY7" fmla="*/ 18696 h 592292"/>
                <a:gd name="connsiteX8" fmla="*/ 18609 w 635389"/>
                <a:gd name="connsiteY8" fmla="*/ 37479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389" h="592292">
                  <a:moveTo>
                    <a:pt x="18609" y="37479"/>
                  </a:moveTo>
                  <a:cubicBezTo>
                    <a:pt x="292373" y="37479"/>
                    <a:pt x="524884" y="238304"/>
                    <a:pt x="566400" y="506889"/>
                  </a:cubicBezTo>
                  <a:lnTo>
                    <a:pt x="534977" y="509435"/>
                  </a:lnTo>
                  <a:lnTo>
                    <a:pt x="592205" y="592293"/>
                  </a:lnTo>
                  <a:lnTo>
                    <a:pt x="635390" y="501272"/>
                  </a:lnTo>
                  <a:lnTo>
                    <a:pt x="603879" y="503817"/>
                  </a:lnTo>
                  <a:cubicBezTo>
                    <a:pt x="560695" y="215658"/>
                    <a:pt x="311770" y="0"/>
                    <a:pt x="18696" y="0"/>
                  </a:cubicBezTo>
                  <a:cubicBezTo>
                    <a:pt x="8339" y="0"/>
                    <a:pt x="1" y="8339"/>
                    <a:pt x="1" y="18696"/>
                  </a:cubicBezTo>
                  <a:cubicBezTo>
                    <a:pt x="-87" y="29053"/>
                    <a:pt x="8251" y="37479"/>
                    <a:pt x="18609" y="37479"/>
                  </a:cubicBezTo>
                  <a:close/>
                </a:path>
              </a:pathLst>
            </a:custGeom>
            <a:grpFill/>
            <a:ln w="8777" cap="flat">
              <a:noFill/>
              <a:prstDash val="solid"/>
              <a:miter/>
            </a:ln>
          </p:spPr>
          <p:txBody>
            <a:bodyPr rtlCol="0" anchor="ctr"/>
            <a:lstStyle/>
            <a:p>
              <a:endParaRPr lang="en-US" sz="1200"/>
            </a:p>
          </p:txBody>
        </p:sp>
        <p:sp>
          <p:nvSpPr>
            <p:cNvPr id="130" name="Freeform: Shape 129">
              <a:extLst>
                <a:ext uri="{FF2B5EF4-FFF2-40B4-BE49-F238E27FC236}">
                  <a16:creationId xmlns:a16="http://schemas.microsoft.com/office/drawing/2014/main" id="{B85ADB20-F845-4F81-8F69-6CB5F353262B}"/>
                </a:ext>
              </a:extLst>
            </p:cNvPr>
            <p:cNvSpPr/>
            <p:nvPr/>
          </p:nvSpPr>
          <p:spPr>
            <a:xfrm>
              <a:off x="6976444" y="3649866"/>
              <a:ext cx="282201" cy="295531"/>
            </a:xfrm>
            <a:custGeom>
              <a:avLst/>
              <a:gdLst>
                <a:gd name="connsiteX0" fmla="*/ 0 w 282201"/>
                <a:gd name="connsiteY0" fmla="*/ 10884 h 295531"/>
                <a:gd name="connsiteX1" fmla="*/ 59510 w 282201"/>
                <a:gd name="connsiteY1" fmla="*/ 92074 h 295531"/>
                <a:gd name="connsiteX2" fmla="*/ 72149 w 282201"/>
                <a:gd name="connsiteY2" fmla="*/ 63460 h 295531"/>
                <a:gd name="connsiteX3" fmla="*/ 245589 w 282201"/>
                <a:gd name="connsiteY3" fmla="*/ 282191 h 295531"/>
                <a:gd name="connsiteX4" fmla="*/ 263495 w 282201"/>
                <a:gd name="connsiteY4" fmla="*/ 295532 h 295531"/>
                <a:gd name="connsiteX5" fmla="*/ 268849 w 282201"/>
                <a:gd name="connsiteY5" fmla="*/ 294742 h 295531"/>
                <a:gd name="connsiteX6" fmla="*/ 281400 w 282201"/>
                <a:gd name="connsiteY6" fmla="*/ 271482 h 295531"/>
                <a:gd name="connsiteX7" fmla="*/ 87334 w 282201"/>
                <a:gd name="connsiteY7" fmla="*/ 29053 h 295531"/>
                <a:gd name="connsiteX8" fmla="*/ 100149 w 282201"/>
                <a:gd name="connsiteY8" fmla="*/ 0 h 295531"/>
                <a:gd name="connsiteX9" fmla="*/ 0 w 282201"/>
                <a:gd name="connsiteY9" fmla="*/ 10884 h 295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2201" h="295531">
                  <a:moveTo>
                    <a:pt x="0" y="10884"/>
                  </a:moveTo>
                  <a:lnTo>
                    <a:pt x="59510" y="92074"/>
                  </a:lnTo>
                  <a:lnTo>
                    <a:pt x="72149" y="63460"/>
                  </a:lnTo>
                  <a:cubicBezTo>
                    <a:pt x="155007" y="111735"/>
                    <a:pt x="217941" y="190380"/>
                    <a:pt x="245589" y="282191"/>
                  </a:cubicBezTo>
                  <a:cubicBezTo>
                    <a:pt x="248047" y="290353"/>
                    <a:pt x="255420" y="295532"/>
                    <a:pt x="263495" y="295532"/>
                  </a:cubicBezTo>
                  <a:cubicBezTo>
                    <a:pt x="265250" y="295532"/>
                    <a:pt x="267093" y="295269"/>
                    <a:pt x="268849" y="294742"/>
                  </a:cubicBezTo>
                  <a:cubicBezTo>
                    <a:pt x="278767" y="291758"/>
                    <a:pt x="284385" y="281313"/>
                    <a:pt x="281400" y="271482"/>
                  </a:cubicBezTo>
                  <a:cubicBezTo>
                    <a:pt x="250680" y="169314"/>
                    <a:pt x="180110" y="81892"/>
                    <a:pt x="87334" y="29053"/>
                  </a:cubicBezTo>
                  <a:lnTo>
                    <a:pt x="100149" y="0"/>
                  </a:lnTo>
                  <a:lnTo>
                    <a:pt x="0" y="10884"/>
                  </a:lnTo>
                  <a:close/>
                </a:path>
              </a:pathLst>
            </a:custGeom>
            <a:grpFill/>
            <a:ln w="8777" cap="flat">
              <a:noFill/>
              <a:prstDash val="solid"/>
              <a:miter/>
            </a:ln>
          </p:spPr>
          <p:txBody>
            <a:bodyPr rtlCol="0" anchor="ctr"/>
            <a:lstStyle/>
            <a:p>
              <a:endParaRPr lang="en-US" sz="1200"/>
            </a:p>
          </p:txBody>
        </p:sp>
        <p:sp>
          <p:nvSpPr>
            <p:cNvPr id="131" name="Freeform: Shape 130">
              <a:extLst>
                <a:ext uri="{FF2B5EF4-FFF2-40B4-BE49-F238E27FC236}">
                  <a16:creationId xmlns:a16="http://schemas.microsoft.com/office/drawing/2014/main" id="{32A2D49A-4403-4E96-BD2B-9CC62DBB6DF1}"/>
                </a:ext>
              </a:extLst>
            </p:cNvPr>
            <p:cNvSpPr/>
            <p:nvPr/>
          </p:nvSpPr>
          <p:spPr>
            <a:xfrm>
              <a:off x="6240994" y="4041860"/>
              <a:ext cx="635476" cy="592292"/>
            </a:xfrm>
            <a:custGeom>
              <a:avLst/>
              <a:gdLst>
                <a:gd name="connsiteX0" fmla="*/ 616781 w 635476"/>
                <a:gd name="connsiteY0" fmla="*/ 554901 h 592292"/>
                <a:gd name="connsiteX1" fmla="*/ 68902 w 635476"/>
                <a:gd name="connsiteY1" fmla="*/ 85403 h 592292"/>
                <a:gd name="connsiteX2" fmla="*/ 100412 w 635476"/>
                <a:gd name="connsiteY2" fmla="*/ 82858 h 592292"/>
                <a:gd name="connsiteX3" fmla="*/ 43184 w 635476"/>
                <a:gd name="connsiteY3" fmla="*/ 0 h 592292"/>
                <a:gd name="connsiteX4" fmla="*/ 0 w 635476"/>
                <a:gd name="connsiteY4" fmla="*/ 90933 h 592292"/>
                <a:gd name="connsiteX5" fmla="*/ 31510 w 635476"/>
                <a:gd name="connsiteY5" fmla="*/ 88388 h 592292"/>
                <a:gd name="connsiteX6" fmla="*/ 616781 w 635476"/>
                <a:gd name="connsiteY6" fmla="*/ 592292 h 592292"/>
                <a:gd name="connsiteX7" fmla="*/ 635477 w 635476"/>
                <a:gd name="connsiteY7" fmla="*/ 573597 h 592292"/>
                <a:gd name="connsiteX8" fmla="*/ 616781 w 635476"/>
                <a:gd name="connsiteY8" fmla="*/ 554901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476" h="592292">
                  <a:moveTo>
                    <a:pt x="616781" y="554901"/>
                  </a:moveTo>
                  <a:cubicBezTo>
                    <a:pt x="343017" y="554901"/>
                    <a:pt x="110506" y="354076"/>
                    <a:pt x="68902" y="85403"/>
                  </a:cubicBezTo>
                  <a:lnTo>
                    <a:pt x="100412" y="82858"/>
                  </a:lnTo>
                  <a:lnTo>
                    <a:pt x="43184" y="0"/>
                  </a:lnTo>
                  <a:lnTo>
                    <a:pt x="0" y="90933"/>
                  </a:lnTo>
                  <a:lnTo>
                    <a:pt x="31510" y="88388"/>
                  </a:lnTo>
                  <a:cubicBezTo>
                    <a:pt x="74695" y="376547"/>
                    <a:pt x="323619" y="592292"/>
                    <a:pt x="616781" y="592292"/>
                  </a:cubicBezTo>
                  <a:cubicBezTo>
                    <a:pt x="627138" y="592292"/>
                    <a:pt x="635477" y="583954"/>
                    <a:pt x="635477" y="573597"/>
                  </a:cubicBezTo>
                  <a:cubicBezTo>
                    <a:pt x="635477" y="563239"/>
                    <a:pt x="627051" y="554901"/>
                    <a:pt x="616781" y="554901"/>
                  </a:cubicBezTo>
                  <a:close/>
                </a:path>
              </a:pathLst>
            </a:custGeom>
            <a:grpFill/>
            <a:ln w="8777" cap="flat">
              <a:noFill/>
              <a:prstDash val="solid"/>
              <a:miter/>
            </a:ln>
          </p:spPr>
          <p:txBody>
            <a:bodyPr rtlCol="0" anchor="ctr"/>
            <a:lstStyle/>
            <a:p>
              <a:endParaRPr lang="en-US" sz="1200"/>
            </a:p>
          </p:txBody>
        </p:sp>
        <p:sp>
          <p:nvSpPr>
            <p:cNvPr id="132" name="Freeform: Shape 131">
              <a:extLst>
                <a:ext uri="{FF2B5EF4-FFF2-40B4-BE49-F238E27FC236}">
                  <a16:creationId xmlns:a16="http://schemas.microsoft.com/office/drawing/2014/main" id="{88F41D4C-AEF4-421F-9A98-8A13601CC574}"/>
                </a:ext>
              </a:extLst>
            </p:cNvPr>
            <p:cNvSpPr/>
            <p:nvPr/>
          </p:nvSpPr>
          <p:spPr>
            <a:xfrm>
              <a:off x="6456993" y="4138240"/>
              <a:ext cx="282113" cy="295614"/>
            </a:xfrm>
            <a:custGeom>
              <a:avLst/>
              <a:gdLst>
                <a:gd name="connsiteX0" fmla="*/ 282113 w 282113"/>
                <a:gd name="connsiteY0" fmla="*/ 284643 h 295614"/>
                <a:gd name="connsiteX1" fmla="*/ 222603 w 282113"/>
                <a:gd name="connsiteY1" fmla="*/ 203453 h 295614"/>
                <a:gd name="connsiteX2" fmla="*/ 210051 w 282113"/>
                <a:gd name="connsiteY2" fmla="*/ 232067 h 295614"/>
                <a:gd name="connsiteX3" fmla="*/ 36612 w 282113"/>
                <a:gd name="connsiteY3" fmla="*/ 13337 h 295614"/>
                <a:gd name="connsiteX4" fmla="*/ 13352 w 282113"/>
                <a:gd name="connsiteY4" fmla="*/ 873 h 295614"/>
                <a:gd name="connsiteX5" fmla="*/ 801 w 282113"/>
                <a:gd name="connsiteY5" fmla="*/ 24133 h 295614"/>
                <a:gd name="connsiteX6" fmla="*/ 194867 w 282113"/>
                <a:gd name="connsiteY6" fmla="*/ 266562 h 295614"/>
                <a:gd name="connsiteX7" fmla="*/ 182052 w 282113"/>
                <a:gd name="connsiteY7" fmla="*/ 295615 h 295614"/>
                <a:gd name="connsiteX8" fmla="*/ 282113 w 282113"/>
                <a:gd name="connsiteY8" fmla="*/ 284643 h 295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2113" h="295614">
                  <a:moveTo>
                    <a:pt x="282113" y="284643"/>
                  </a:moveTo>
                  <a:lnTo>
                    <a:pt x="222603" y="203453"/>
                  </a:lnTo>
                  <a:lnTo>
                    <a:pt x="210051" y="232067"/>
                  </a:lnTo>
                  <a:cubicBezTo>
                    <a:pt x="127194" y="183704"/>
                    <a:pt x="64261" y="105148"/>
                    <a:pt x="36612" y="13337"/>
                  </a:cubicBezTo>
                  <a:cubicBezTo>
                    <a:pt x="33628" y="3418"/>
                    <a:pt x="23095" y="-2287"/>
                    <a:pt x="13352" y="873"/>
                  </a:cubicBezTo>
                  <a:cubicBezTo>
                    <a:pt x="3434" y="3857"/>
                    <a:pt x="-2184" y="14302"/>
                    <a:pt x="801" y="24133"/>
                  </a:cubicBezTo>
                  <a:cubicBezTo>
                    <a:pt x="31521" y="126301"/>
                    <a:pt x="102091" y="213723"/>
                    <a:pt x="194867" y="266562"/>
                  </a:cubicBezTo>
                  <a:lnTo>
                    <a:pt x="182052" y="295615"/>
                  </a:lnTo>
                  <a:lnTo>
                    <a:pt x="282113" y="284643"/>
                  </a:lnTo>
                  <a:close/>
                </a:path>
              </a:pathLst>
            </a:custGeom>
            <a:grpFill/>
            <a:ln w="8777" cap="flat">
              <a:noFill/>
              <a:prstDash val="solid"/>
              <a:miter/>
            </a:ln>
          </p:spPr>
          <p:txBody>
            <a:bodyPr rtlCol="0" anchor="ctr"/>
            <a:lstStyle/>
            <a:p>
              <a:endParaRPr lang="en-US" sz="1200"/>
            </a:p>
          </p:txBody>
        </p:sp>
        <p:sp>
          <p:nvSpPr>
            <p:cNvPr id="133" name="Freeform: Shape 132">
              <a:extLst>
                <a:ext uri="{FF2B5EF4-FFF2-40B4-BE49-F238E27FC236}">
                  <a16:creationId xmlns:a16="http://schemas.microsoft.com/office/drawing/2014/main" id="{DB341957-136F-4E90-B3C7-3C8F2B431025}"/>
                </a:ext>
              </a:extLst>
            </p:cNvPr>
            <p:cNvSpPr/>
            <p:nvPr/>
          </p:nvSpPr>
          <p:spPr>
            <a:xfrm>
              <a:off x="6240468" y="3424552"/>
              <a:ext cx="685858" cy="685858"/>
            </a:xfrm>
            <a:custGeom>
              <a:avLst/>
              <a:gdLst>
                <a:gd name="connsiteX0" fmla="*/ 342929 w 685858"/>
                <a:gd name="connsiteY0" fmla="*/ 685858 h 685858"/>
                <a:gd name="connsiteX1" fmla="*/ 685858 w 685858"/>
                <a:gd name="connsiteY1" fmla="*/ 342929 h 685858"/>
                <a:gd name="connsiteX2" fmla="*/ 342929 w 685858"/>
                <a:gd name="connsiteY2" fmla="*/ 0 h 685858"/>
                <a:gd name="connsiteX3" fmla="*/ 0 w 685858"/>
                <a:gd name="connsiteY3" fmla="*/ 342929 h 685858"/>
                <a:gd name="connsiteX4" fmla="*/ 342929 w 685858"/>
                <a:gd name="connsiteY4" fmla="*/ 685858 h 685858"/>
                <a:gd name="connsiteX5" fmla="*/ 573948 w 685858"/>
                <a:gd name="connsiteY5" fmla="*/ 542350 h 685858"/>
                <a:gd name="connsiteX6" fmla="*/ 343017 w 685858"/>
                <a:gd name="connsiteY6" fmla="*/ 648467 h 685858"/>
                <a:gd name="connsiteX7" fmla="*/ 112086 w 685858"/>
                <a:gd name="connsiteY7" fmla="*/ 542350 h 685858"/>
                <a:gd name="connsiteX8" fmla="*/ 112086 w 685858"/>
                <a:gd name="connsiteY8" fmla="*/ 534450 h 685858"/>
                <a:gd name="connsiteX9" fmla="*/ 148073 w 685858"/>
                <a:gd name="connsiteY9" fmla="*/ 481523 h 685858"/>
                <a:gd name="connsiteX10" fmla="*/ 203546 w 685858"/>
                <a:gd name="connsiteY10" fmla="*/ 460721 h 685858"/>
                <a:gd name="connsiteX11" fmla="*/ 226016 w 685858"/>
                <a:gd name="connsiteY11" fmla="*/ 454664 h 685858"/>
                <a:gd name="connsiteX12" fmla="*/ 343017 w 685858"/>
                <a:gd name="connsiteY12" fmla="*/ 520757 h 685858"/>
                <a:gd name="connsiteX13" fmla="*/ 459931 w 685858"/>
                <a:gd name="connsiteY13" fmla="*/ 454577 h 685858"/>
                <a:gd name="connsiteX14" fmla="*/ 482313 w 685858"/>
                <a:gd name="connsiteY14" fmla="*/ 460633 h 685858"/>
                <a:gd name="connsiteX15" fmla="*/ 537873 w 685858"/>
                <a:gd name="connsiteY15" fmla="*/ 481523 h 685858"/>
                <a:gd name="connsiteX16" fmla="*/ 573948 w 685858"/>
                <a:gd name="connsiteY16" fmla="*/ 534450 h 685858"/>
                <a:gd name="connsiteX17" fmla="*/ 573948 w 685858"/>
                <a:gd name="connsiteY17" fmla="*/ 542350 h 685858"/>
                <a:gd name="connsiteX18" fmla="*/ 296234 w 685858"/>
                <a:gd name="connsiteY18" fmla="*/ 396559 h 685858"/>
                <a:gd name="connsiteX19" fmla="*/ 343017 w 685858"/>
                <a:gd name="connsiteY19" fmla="*/ 407179 h 685858"/>
                <a:gd name="connsiteX20" fmla="*/ 389800 w 685858"/>
                <a:gd name="connsiteY20" fmla="*/ 396559 h 685858"/>
                <a:gd name="connsiteX21" fmla="*/ 426050 w 685858"/>
                <a:gd name="connsiteY21" fmla="*/ 440006 h 685858"/>
                <a:gd name="connsiteX22" fmla="*/ 343017 w 685858"/>
                <a:gd name="connsiteY22" fmla="*/ 483366 h 685858"/>
                <a:gd name="connsiteX23" fmla="*/ 260071 w 685858"/>
                <a:gd name="connsiteY23" fmla="*/ 440357 h 685858"/>
                <a:gd name="connsiteX24" fmla="*/ 296234 w 685858"/>
                <a:gd name="connsiteY24" fmla="*/ 396559 h 685858"/>
                <a:gd name="connsiteX25" fmla="*/ 253488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8 w 685858"/>
                <a:gd name="connsiteY29" fmla="*/ 258228 h 685858"/>
                <a:gd name="connsiteX30" fmla="*/ 37479 w 685858"/>
                <a:gd name="connsiteY30" fmla="*/ 342929 h 685858"/>
                <a:gd name="connsiteX31" fmla="*/ 342929 w 685858"/>
                <a:gd name="connsiteY31" fmla="*/ 37479 h 685858"/>
                <a:gd name="connsiteX32" fmla="*/ 648467 w 685858"/>
                <a:gd name="connsiteY32" fmla="*/ 342929 h 685858"/>
                <a:gd name="connsiteX33" fmla="*/ 604405 w 685858"/>
                <a:gd name="connsiteY33" fmla="*/ 500131 h 685858"/>
                <a:gd name="connsiteX34" fmla="*/ 553848 w 685858"/>
                <a:gd name="connsiteY34" fmla="*/ 447643 h 685858"/>
                <a:gd name="connsiteX35" fmla="*/ 492846 w 685858"/>
                <a:gd name="connsiteY35" fmla="*/ 424734 h 685858"/>
                <a:gd name="connsiteX36" fmla="*/ 465899 w 685858"/>
                <a:gd name="connsiteY36" fmla="*/ 417449 h 685858"/>
                <a:gd name="connsiteX37" fmla="*/ 422013 w 685858"/>
                <a:gd name="connsiteY37" fmla="*/ 375054 h 685858"/>
                <a:gd name="connsiteX38" fmla="*/ 421925 w 685858"/>
                <a:gd name="connsiteY38" fmla="*/ 374440 h 685858"/>
                <a:gd name="connsiteX39" fmla="*/ 469849 w 685858"/>
                <a:gd name="connsiteY39" fmla="*/ 258141 h 685858"/>
                <a:gd name="connsiteX40" fmla="*/ 342929 w 685858"/>
                <a:gd name="connsiteY40" fmla="*/ 126569 h 685858"/>
                <a:gd name="connsiteX41" fmla="*/ 216009 w 685858"/>
                <a:gd name="connsiteY41" fmla="*/ 258141 h 685858"/>
                <a:gd name="connsiteX42" fmla="*/ 263846 w 685858"/>
                <a:gd name="connsiteY42" fmla="*/ 374352 h 685858"/>
                <a:gd name="connsiteX43" fmla="*/ 263495 w 685858"/>
                <a:gd name="connsiteY43" fmla="*/ 376546 h 685858"/>
                <a:gd name="connsiteX44" fmla="*/ 219959 w 685858"/>
                <a:gd name="connsiteY44" fmla="*/ 417361 h 685858"/>
                <a:gd name="connsiteX45" fmla="*/ 192750 w 685858"/>
                <a:gd name="connsiteY45" fmla="*/ 424734 h 685858"/>
                <a:gd name="connsiteX46" fmla="*/ 131923 w 685858"/>
                <a:gd name="connsiteY46" fmla="*/ 447643 h 685858"/>
                <a:gd name="connsiteX47" fmla="*/ 81541 w 685858"/>
                <a:gd name="connsiteY47" fmla="*/ 500218 h 685858"/>
                <a:gd name="connsiteX48" fmla="*/ 37479 w 685858"/>
                <a:gd name="connsiteY48" fmla="*/ 342929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685858"/>
                  </a:moveTo>
                  <a:cubicBezTo>
                    <a:pt x="531992" y="685858"/>
                    <a:pt x="685858" y="532080"/>
                    <a:pt x="685858" y="342929"/>
                  </a:cubicBezTo>
                  <a:cubicBezTo>
                    <a:pt x="685858" y="153866"/>
                    <a:pt x="532080" y="0"/>
                    <a:pt x="342929" y="0"/>
                  </a:cubicBezTo>
                  <a:cubicBezTo>
                    <a:pt x="153866" y="0"/>
                    <a:pt x="0" y="153778"/>
                    <a:pt x="0" y="342929"/>
                  </a:cubicBezTo>
                  <a:cubicBezTo>
                    <a:pt x="88" y="532080"/>
                    <a:pt x="153866" y="685858"/>
                    <a:pt x="342929" y="685858"/>
                  </a:cubicBezTo>
                  <a:close/>
                  <a:moveTo>
                    <a:pt x="573948" y="542350"/>
                  </a:moveTo>
                  <a:cubicBezTo>
                    <a:pt x="517861" y="607214"/>
                    <a:pt x="435266" y="648467"/>
                    <a:pt x="343017" y="648467"/>
                  </a:cubicBezTo>
                  <a:cubicBezTo>
                    <a:pt x="250767" y="648467"/>
                    <a:pt x="168173" y="607214"/>
                    <a:pt x="112086" y="542350"/>
                  </a:cubicBezTo>
                  <a:lnTo>
                    <a:pt x="112086" y="534450"/>
                  </a:lnTo>
                  <a:cubicBezTo>
                    <a:pt x="112086" y="512331"/>
                    <a:pt x="125867" y="492144"/>
                    <a:pt x="148073" y="481523"/>
                  </a:cubicBezTo>
                  <a:cubicBezTo>
                    <a:pt x="164750" y="473623"/>
                    <a:pt x="182919" y="466777"/>
                    <a:pt x="203546" y="460721"/>
                  </a:cubicBezTo>
                  <a:cubicBezTo>
                    <a:pt x="211006" y="458526"/>
                    <a:pt x="218379" y="456508"/>
                    <a:pt x="226016" y="454664"/>
                  </a:cubicBezTo>
                  <a:cubicBezTo>
                    <a:pt x="240322" y="492670"/>
                    <a:pt x="287018" y="520757"/>
                    <a:pt x="343017" y="520757"/>
                  </a:cubicBezTo>
                  <a:cubicBezTo>
                    <a:pt x="398928" y="520757"/>
                    <a:pt x="445536" y="492670"/>
                    <a:pt x="459931" y="454577"/>
                  </a:cubicBezTo>
                  <a:cubicBezTo>
                    <a:pt x="467479" y="456420"/>
                    <a:pt x="474940" y="458439"/>
                    <a:pt x="482313" y="460633"/>
                  </a:cubicBezTo>
                  <a:cubicBezTo>
                    <a:pt x="502588" y="466689"/>
                    <a:pt x="521372" y="473711"/>
                    <a:pt x="537873" y="481523"/>
                  </a:cubicBezTo>
                  <a:cubicBezTo>
                    <a:pt x="560167" y="492056"/>
                    <a:pt x="573948" y="512331"/>
                    <a:pt x="573948" y="534450"/>
                  </a:cubicBezTo>
                  <a:lnTo>
                    <a:pt x="573948" y="542350"/>
                  </a:lnTo>
                  <a:close/>
                  <a:moveTo>
                    <a:pt x="296234" y="396559"/>
                  </a:moveTo>
                  <a:cubicBezTo>
                    <a:pt x="310717" y="403317"/>
                    <a:pt x="326516" y="407179"/>
                    <a:pt x="343017" y="407179"/>
                  </a:cubicBezTo>
                  <a:cubicBezTo>
                    <a:pt x="359518" y="407179"/>
                    <a:pt x="375317" y="403405"/>
                    <a:pt x="389800" y="396559"/>
                  </a:cubicBezTo>
                  <a:cubicBezTo>
                    <a:pt x="396734" y="414025"/>
                    <a:pt x="409285" y="429122"/>
                    <a:pt x="426050" y="440006"/>
                  </a:cubicBezTo>
                  <a:cubicBezTo>
                    <a:pt x="418590" y="462125"/>
                    <a:pt x="386552" y="483366"/>
                    <a:pt x="343017" y="483366"/>
                  </a:cubicBezTo>
                  <a:cubicBezTo>
                    <a:pt x="299569" y="483366"/>
                    <a:pt x="267620" y="462300"/>
                    <a:pt x="260071" y="440357"/>
                  </a:cubicBezTo>
                  <a:cubicBezTo>
                    <a:pt x="276748" y="429649"/>
                    <a:pt x="289388" y="414289"/>
                    <a:pt x="296234" y="396559"/>
                  </a:cubicBezTo>
                  <a:close/>
                  <a:moveTo>
                    <a:pt x="253488" y="258228"/>
                  </a:moveTo>
                  <a:cubicBezTo>
                    <a:pt x="253488" y="201000"/>
                    <a:pt x="288598" y="164135"/>
                    <a:pt x="342929" y="164135"/>
                  </a:cubicBezTo>
                  <a:cubicBezTo>
                    <a:pt x="397261" y="164135"/>
                    <a:pt x="432370" y="201088"/>
                    <a:pt x="432370" y="258228"/>
                  </a:cubicBezTo>
                  <a:cubicBezTo>
                    <a:pt x="432370" y="319669"/>
                    <a:pt x="392258" y="369700"/>
                    <a:pt x="342929" y="369700"/>
                  </a:cubicBezTo>
                  <a:cubicBezTo>
                    <a:pt x="293601" y="369700"/>
                    <a:pt x="253488" y="319669"/>
                    <a:pt x="253488" y="258228"/>
                  </a:cubicBezTo>
                  <a:close/>
                  <a:moveTo>
                    <a:pt x="37479" y="342929"/>
                  </a:moveTo>
                  <a:cubicBezTo>
                    <a:pt x="37479" y="174493"/>
                    <a:pt x="174493" y="37479"/>
                    <a:pt x="342929" y="37479"/>
                  </a:cubicBezTo>
                  <a:cubicBezTo>
                    <a:pt x="511366" y="37479"/>
                    <a:pt x="648467" y="174493"/>
                    <a:pt x="648467" y="342929"/>
                  </a:cubicBezTo>
                  <a:cubicBezTo>
                    <a:pt x="648467" y="400508"/>
                    <a:pt x="632141" y="454138"/>
                    <a:pt x="604405" y="500131"/>
                  </a:cubicBezTo>
                  <a:cubicBezTo>
                    <a:pt x="595364" y="477836"/>
                    <a:pt x="577810" y="458965"/>
                    <a:pt x="553848" y="447643"/>
                  </a:cubicBezTo>
                  <a:cubicBezTo>
                    <a:pt x="535503" y="438953"/>
                    <a:pt x="515052" y="431229"/>
                    <a:pt x="492846" y="424734"/>
                  </a:cubicBezTo>
                  <a:cubicBezTo>
                    <a:pt x="483893" y="422101"/>
                    <a:pt x="474852" y="419555"/>
                    <a:pt x="465899" y="417449"/>
                  </a:cubicBezTo>
                  <a:cubicBezTo>
                    <a:pt x="443166" y="411217"/>
                    <a:pt x="425963" y="394628"/>
                    <a:pt x="422013" y="375054"/>
                  </a:cubicBezTo>
                  <a:cubicBezTo>
                    <a:pt x="422013" y="374966"/>
                    <a:pt x="422013" y="374615"/>
                    <a:pt x="421925" y="374440"/>
                  </a:cubicBezTo>
                  <a:cubicBezTo>
                    <a:pt x="451066" y="347142"/>
                    <a:pt x="469849" y="305187"/>
                    <a:pt x="469849" y="258141"/>
                  </a:cubicBezTo>
                  <a:cubicBezTo>
                    <a:pt x="469849" y="180725"/>
                    <a:pt x="417712" y="126569"/>
                    <a:pt x="342929" y="126569"/>
                  </a:cubicBezTo>
                  <a:cubicBezTo>
                    <a:pt x="268234" y="126569"/>
                    <a:pt x="216009" y="180637"/>
                    <a:pt x="216009" y="258141"/>
                  </a:cubicBezTo>
                  <a:cubicBezTo>
                    <a:pt x="216009" y="305187"/>
                    <a:pt x="234705" y="347055"/>
                    <a:pt x="263846" y="374352"/>
                  </a:cubicBezTo>
                  <a:cubicBezTo>
                    <a:pt x="263758" y="375142"/>
                    <a:pt x="263670" y="375932"/>
                    <a:pt x="263495" y="376546"/>
                  </a:cubicBezTo>
                  <a:cubicBezTo>
                    <a:pt x="259369" y="395944"/>
                    <a:pt x="242253" y="412007"/>
                    <a:pt x="219959" y="417361"/>
                  </a:cubicBezTo>
                  <a:cubicBezTo>
                    <a:pt x="210743" y="419555"/>
                    <a:pt x="201790" y="422013"/>
                    <a:pt x="192750" y="424734"/>
                  </a:cubicBezTo>
                  <a:cubicBezTo>
                    <a:pt x="170280" y="431404"/>
                    <a:pt x="150355" y="438953"/>
                    <a:pt x="131923" y="447643"/>
                  </a:cubicBezTo>
                  <a:cubicBezTo>
                    <a:pt x="107961" y="458965"/>
                    <a:pt x="90494" y="477924"/>
                    <a:pt x="81541" y="500218"/>
                  </a:cubicBezTo>
                  <a:cubicBezTo>
                    <a:pt x="53805" y="454313"/>
                    <a:pt x="37479" y="400596"/>
                    <a:pt x="37479" y="342929"/>
                  </a:cubicBezTo>
                  <a:close/>
                </a:path>
              </a:pathLst>
            </a:custGeom>
            <a:grpFill/>
            <a:ln w="8777" cap="flat">
              <a:noFill/>
              <a:prstDash val="solid"/>
              <a:miter/>
            </a:ln>
          </p:spPr>
          <p:txBody>
            <a:bodyPr rtlCol="0" anchor="ctr"/>
            <a:lstStyle/>
            <a:p>
              <a:endParaRPr lang="en-US" sz="1200"/>
            </a:p>
          </p:txBody>
        </p:sp>
        <p:sp>
          <p:nvSpPr>
            <p:cNvPr id="134" name="Freeform: Shape 133">
              <a:extLst>
                <a:ext uri="{FF2B5EF4-FFF2-40B4-BE49-F238E27FC236}">
                  <a16:creationId xmlns:a16="http://schemas.microsoft.com/office/drawing/2014/main" id="{7CA62A57-7002-477E-B5F4-256C9E495413}"/>
                </a:ext>
              </a:extLst>
            </p:cNvPr>
            <p:cNvSpPr/>
            <p:nvPr/>
          </p:nvSpPr>
          <p:spPr>
            <a:xfrm>
              <a:off x="6789137" y="3973222"/>
              <a:ext cx="685858" cy="685858"/>
            </a:xfrm>
            <a:custGeom>
              <a:avLst/>
              <a:gdLst>
                <a:gd name="connsiteX0" fmla="*/ 342929 w 685858"/>
                <a:gd name="connsiteY0" fmla="*/ 0 h 685858"/>
                <a:gd name="connsiteX1" fmla="*/ 0 w 685858"/>
                <a:gd name="connsiteY1" fmla="*/ 342929 h 685858"/>
                <a:gd name="connsiteX2" fmla="*/ 342929 w 685858"/>
                <a:gd name="connsiteY2" fmla="*/ 685858 h 685858"/>
                <a:gd name="connsiteX3" fmla="*/ 685858 w 685858"/>
                <a:gd name="connsiteY3" fmla="*/ 342929 h 685858"/>
                <a:gd name="connsiteX4" fmla="*/ 342929 w 685858"/>
                <a:gd name="connsiteY4" fmla="*/ 0 h 685858"/>
                <a:gd name="connsiteX5" fmla="*/ 573860 w 685858"/>
                <a:gd name="connsiteY5" fmla="*/ 542350 h 685858"/>
                <a:gd name="connsiteX6" fmla="*/ 342929 w 685858"/>
                <a:gd name="connsiteY6" fmla="*/ 648467 h 685858"/>
                <a:gd name="connsiteX7" fmla="*/ 111998 w 685858"/>
                <a:gd name="connsiteY7" fmla="*/ 542350 h 685858"/>
                <a:gd name="connsiteX8" fmla="*/ 111998 w 685858"/>
                <a:gd name="connsiteY8" fmla="*/ 534450 h 685858"/>
                <a:gd name="connsiteX9" fmla="*/ 147985 w 685858"/>
                <a:gd name="connsiteY9" fmla="*/ 481611 h 685858"/>
                <a:gd name="connsiteX10" fmla="*/ 203458 w 685858"/>
                <a:gd name="connsiteY10" fmla="*/ 460721 h 685858"/>
                <a:gd name="connsiteX11" fmla="*/ 226103 w 685858"/>
                <a:gd name="connsiteY11" fmla="*/ 454576 h 685858"/>
                <a:gd name="connsiteX12" fmla="*/ 342929 w 685858"/>
                <a:gd name="connsiteY12" fmla="*/ 520757 h 685858"/>
                <a:gd name="connsiteX13" fmla="*/ 459931 w 685858"/>
                <a:gd name="connsiteY13" fmla="*/ 454576 h 685858"/>
                <a:gd name="connsiteX14" fmla="*/ 482225 w 685858"/>
                <a:gd name="connsiteY14" fmla="*/ 460633 h 685858"/>
                <a:gd name="connsiteX15" fmla="*/ 537785 w 685858"/>
                <a:gd name="connsiteY15" fmla="*/ 481523 h 685858"/>
                <a:gd name="connsiteX16" fmla="*/ 573860 w 685858"/>
                <a:gd name="connsiteY16" fmla="*/ 534450 h 685858"/>
                <a:gd name="connsiteX17" fmla="*/ 573860 w 685858"/>
                <a:gd name="connsiteY17" fmla="*/ 542350 h 685858"/>
                <a:gd name="connsiteX18" fmla="*/ 296146 w 685858"/>
                <a:gd name="connsiteY18" fmla="*/ 396471 h 685858"/>
                <a:gd name="connsiteX19" fmla="*/ 342929 w 685858"/>
                <a:gd name="connsiteY19" fmla="*/ 407091 h 685858"/>
                <a:gd name="connsiteX20" fmla="*/ 389712 w 685858"/>
                <a:gd name="connsiteY20" fmla="*/ 396471 h 685858"/>
                <a:gd name="connsiteX21" fmla="*/ 425963 w 685858"/>
                <a:gd name="connsiteY21" fmla="*/ 439918 h 685858"/>
                <a:gd name="connsiteX22" fmla="*/ 342929 w 685858"/>
                <a:gd name="connsiteY22" fmla="*/ 483366 h 685858"/>
                <a:gd name="connsiteX23" fmla="*/ 259984 w 685858"/>
                <a:gd name="connsiteY23" fmla="*/ 440357 h 685858"/>
                <a:gd name="connsiteX24" fmla="*/ 296146 w 685858"/>
                <a:gd name="connsiteY24" fmla="*/ 396471 h 685858"/>
                <a:gd name="connsiteX25" fmla="*/ 253489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9 w 685858"/>
                <a:gd name="connsiteY29" fmla="*/ 258228 h 685858"/>
                <a:gd name="connsiteX30" fmla="*/ 553848 w 685858"/>
                <a:gd name="connsiteY30" fmla="*/ 447730 h 685858"/>
                <a:gd name="connsiteX31" fmla="*/ 492846 w 685858"/>
                <a:gd name="connsiteY31" fmla="*/ 424734 h 685858"/>
                <a:gd name="connsiteX32" fmla="*/ 465899 w 685858"/>
                <a:gd name="connsiteY32" fmla="*/ 417449 h 685858"/>
                <a:gd name="connsiteX33" fmla="*/ 421925 w 685858"/>
                <a:gd name="connsiteY33" fmla="*/ 375054 h 685858"/>
                <a:gd name="connsiteX34" fmla="*/ 421837 w 685858"/>
                <a:gd name="connsiteY34" fmla="*/ 374527 h 685858"/>
                <a:gd name="connsiteX35" fmla="*/ 469761 w 685858"/>
                <a:gd name="connsiteY35" fmla="*/ 258140 h 685858"/>
                <a:gd name="connsiteX36" fmla="*/ 342841 w 685858"/>
                <a:gd name="connsiteY36" fmla="*/ 126656 h 685858"/>
                <a:gd name="connsiteX37" fmla="*/ 215922 w 685858"/>
                <a:gd name="connsiteY37" fmla="*/ 258140 h 685858"/>
                <a:gd name="connsiteX38" fmla="*/ 263758 w 685858"/>
                <a:gd name="connsiteY38" fmla="*/ 374440 h 685858"/>
                <a:gd name="connsiteX39" fmla="*/ 263495 w 685858"/>
                <a:gd name="connsiteY39" fmla="*/ 376634 h 685858"/>
                <a:gd name="connsiteX40" fmla="*/ 219959 w 685858"/>
                <a:gd name="connsiteY40" fmla="*/ 417449 h 685858"/>
                <a:gd name="connsiteX41" fmla="*/ 192750 w 685858"/>
                <a:gd name="connsiteY41" fmla="*/ 424821 h 685858"/>
                <a:gd name="connsiteX42" fmla="*/ 131923 w 685858"/>
                <a:gd name="connsiteY42" fmla="*/ 447730 h 685858"/>
                <a:gd name="connsiteX43" fmla="*/ 81453 w 685858"/>
                <a:gd name="connsiteY43" fmla="*/ 500306 h 685858"/>
                <a:gd name="connsiteX44" fmla="*/ 37304 w 685858"/>
                <a:gd name="connsiteY44" fmla="*/ 342929 h 685858"/>
                <a:gd name="connsiteX45" fmla="*/ 342841 w 685858"/>
                <a:gd name="connsiteY45" fmla="*/ 37391 h 685858"/>
                <a:gd name="connsiteX46" fmla="*/ 648380 w 685858"/>
                <a:gd name="connsiteY46" fmla="*/ 342929 h 685858"/>
                <a:gd name="connsiteX47" fmla="*/ 604230 w 685858"/>
                <a:gd name="connsiteY47" fmla="*/ 500306 h 685858"/>
                <a:gd name="connsiteX48" fmla="*/ 553848 w 685858"/>
                <a:gd name="connsiteY48" fmla="*/ 447730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0"/>
                  </a:moveTo>
                  <a:cubicBezTo>
                    <a:pt x="153866" y="0"/>
                    <a:pt x="0" y="153866"/>
                    <a:pt x="0" y="342929"/>
                  </a:cubicBezTo>
                  <a:cubicBezTo>
                    <a:pt x="0" y="531993"/>
                    <a:pt x="153866" y="685858"/>
                    <a:pt x="342929" y="685858"/>
                  </a:cubicBezTo>
                  <a:cubicBezTo>
                    <a:pt x="531993" y="685858"/>
                    <a:pt x="685858" y="531993"/>
                    <a:pt x="685858" y="342929"/>
                  </a:cubicBezTo>
                  <a:cubicBezTo>
                    <a:pt x="685858" y="153866"/>
                    <a:pt x="531993" y="0"/>
                    <a:pt x="342929" y="0"/>
                  </a:cubicBezTo>
                  <a:close/>
                  <a:moveTo>
                    <a:pt x="573860" y="542350"/>
                  </a:moveTo>
                  <a:cubicBezTo>
                    <a:pt x="517773" y="607214"/>
                    <a:pt x="435179" y="648467"/>
                    <a:pt x="342929" y="648467"/>
                  </a:cubicBezTo>
                  <a:cubicBezTo>
                    <a:pt x="250680" y="648467"/>
                    <a:pt x="168085" y="607214"/>
                    <a:pt x="111998" y="542350"/>
                  </a:cubicBezTo>
                  <a:lnTo>
                    <a:pt x="111998" y="534450"/>
                  </a:lnTo>
                  <a:cubicBezTo>
                    <a:pt x="111998" y="512331"/>
                    <a:pt x="125779" y="492143"/>
                    <a:pt x="147985" y="481611"/>
                  </a:cubicBezTo>
                  <a:cubicBezTo>
                    <a:pt x="164662" y="473711"/>
                    <a:pt x="182831" y="466865"/>
                    <a:pt x="203458" y="460721"/>
                  </a:cubicBezTo>
                  <a:cubicBezTo>
                    <a:pt x="210919" y="458526"/>
                    <a:pt x="218379" y="456507"/>
                    <a:pt x="226103" y="454576"/>
                  </a:cubicBezTo>
                  <a:cubicBezTo>
                    <a:pt x="240410" y="492582"/>
                    <a:pt x="286930" y="520757"/>
                    <a:pt x="342929" y="520757"/>
                  </a:cubicBezTo>
                  <a:cubicBezTo>
                    <a:pt x="398841" y="520757"/>
                    <a:pt x="445536" y="492670"/>
                    <a:pt x="459931" y="454576"/>
                  </a:cubicBezTo>
                  <a:cubicBezTo>
                    <a:pt x="467479" y="456420"/>
                    <a:pt x="474852" y="458438"/>
                    <a:pt x="482225" y="460633"/>
                  </a:cubicBezTo>
                  <a:cubicBezTo>
                    <a:pt x="502588" y="466689"/>
                    <a:pt x="521284" y="473711"/>
                    <a:pt x="537785" y="481523"/>
                  </a:cubicBezTo>
                  <a:cubicBezTo>
                    <a:pt x="560080" y="492056"/>
                    <a:pt x="573860" y="512331"/>
                    <a:pt x="573860" y="534450"/>
                  </a:cubicBezTo>
                  <a:lnTo>
                    <a:pt x="573860" y="542350"/>
                  </a:lnTo>
                  <a:close/>
                  <a:moveTo>
                    <a:pt x="296146" y="396471"/>
                  </a:moveTo>
                  <a:cubicBezTo>
                    <a:pt x="310629" y="403229"/>
                    <a:pt x="326428" y="407091"/>
                    <a:pt x="342929" y="407091"/>
                  </a:cubicBezTo>
                  <a:cubicBezTo>
                    <a:pt x="359431" y="407091"/>
                    <a:pt x="375230" y="403229"/>
                    <a:pt x="389712" y="396471"/>
                  </a:cubicBezTo>
                  <a:cubicBezTo>
                    <a:pt x="396646" y="413937"/>
                    <a:pt x="409110" y="429034"/>
                    <a:pt x="425963" y="439918"/>
                  </a:cubicBezTo>
                  <a:cubicBezTo>
                    <a:pt x="418502" y="462037"/>
                    <a:pt x="386465" y="483366"/>
                    <a:pt x="342929" y="483366"/>
                  </a:cubicBezTo>
                  <a:cubicBezTo>
                    <a:pt x="299482" y="483366"/>
                    <a:pt x="267532" y="462300"/>
                    <a:pt x="259984" y="440357"/>
                  </a:cubicBezTo>
                  <a:cubicBezTo>
                    <a:pt x="276661" y="429561"/>
                    <a:pt x="289300" y="414201"/>
                    <a:pt x="296146" y="396471"/>
                  </a:cubicBezTo>
                  <a:close/>
                  <a:moveTo>
                    <a:pt x="253489" y="258228"/>
                  </a:moveTo>
                  <a:cubicBezTo>
                    <a:pt x="253489" y="201000"/>
                    <a:pt x="288598" y="164135"/>
                    <a:pt x="342929" y="164135"/>
                  </a:cubicBezTo>
                  <a:cubicBezTo>
                    <a:pt x="397261" y="164135"/>
                    <a:pt x="432370" y="201088"/>
                    <a:pt x="432370" y="258228"/>
                  </a:cubicBezTo>
                  <a:cubicBezTo>
                    <a:pt x="432370" y="319669"/>
                    <a:pt x="392258" y="369700"/>
                    <a:pt x="342929" y="369700"/>
                  </a:cubicBezTo>
                  <a:cubicBezTo>
                    <a:pt x="293601" y="369700"/>
                    <a:pt x="253489" y="319669"/>
                    <a:pt x="253489" y="258228"/>
                  </a:cubicBezTo>
                  <a:close/>
                  <a:moveTo>
                    <a:pt x="553848" y="447730"/>
                  </a:moveTo>
                  <a:cubicBezTo>
                    <a:pt x="535503" y="439129"/>
                    <a:pt x="515052" y="431317"/>
                    <a:pt x="492846" y="424734"/>
                  </a:cubicBezTo>
                  <a:cubicBezTo>
                    <a:pt x="483893" y="422101"/>
                    <a:pt x="474852" y="419555"/>
                    <a:pt x="465899" y="417449"/>
                  </a:cubicBezTo>
                  <a:cubicBezTo>
                    <a:pt x="443166" y="411216"/>
                    <a:pt x="425963" y="394628"/>
                    <a:pt x="421925" y="375054"/>
                  </a:cubicBezTo>
                  <a:cubicBezTo>
                    <a:pt x="421925" y="374966"/>
                    <a:pt x="421925" y="374615"/>
                    <a:pt x="421837" y="374527"/>
                  </a:cubicBezTo>
                  <a:cubicBezTo>
                    <a:pt x="450978" y="347230"/>
                    <a:pt x="469761" y="305275"/>
                    <a:pt x="469761" y="258140"/>
                  </a:cubicBezTo>
                  <a:cubicBezTo>
                    <a:pt x="469761" y="180725"/>
                    <a:pt x="417624" y="126656"/>
                    <a:pt x="342841" y="126656"/>
                  </a:cubicBezTo>
                  <a:cubicBezTo>
                    <a:pt x="268147" y="126656"/>
                    <a:pt x="215922" y="180725"/>
                    <a:pt x="215922" y="258140"/>
                  </a:cubicBezTo>
                  <a:cubicBezTo>
                    <a:pt x="215922" y="305099"/>
                    <a:pt x="234617" y="347054"/>
                    <a:pt x="263758" y="374440"/>
                  </a:cubicBezTo>
                  <a:cubicBezTo>
                    <a:pt x="263670" y="375230"/>
                    <a:pt x="263582" y="376020"/>
                    <a:pt x="263495" y="376634"/>
                  </a:cubicBezTo>
                  <a:cubicBezTo>
                    <a:pt x="259369" y="396032"/>
                    <a:pt x="242254" y="412094"/>
                    <a:pt x="219959" y="417449"/>
                  </a:cubicBezTo>
                  <a:cubicBezTo>
                    <a:pt x="210743" y="419643"/>
                    <a:pt x="201790" y="422101"/>
                    <a:pt x="192750" y="424821"/>
                  </a:cubicBezTo>
                  <a:cubicBezTo>
                    <a:pt x="170280" y="431492"/>
                    <a:pt x="150355" y="439041"/>
                    <a:pt x="131923" y="447730"/>
                  </a:cubicBezTo>
                  <a:cubicBezTo>
                    <a:pt x="108049" y="459053"/>
                    <a:pt x="90494" y="477924"/>
                    <a:pt x="81453" y="500306"/>
                  </a:cubicBezTo>
                  <a:cubicBezTo>
                    <a:pt x="53629" y="454313"/>
                    <a:pt x="37304" y="400508"/>
                    <a:pt x="37304" y="342929"/>
                  </a:cubicBezTo>
                  <a:cubicBezTo>
                    <a:pt x="37304" y="174493"/>
                    <a:pt x="174317" y="37391"/>
                    <a:pt x="342841" y="37391"/>
                  </a:cubicBezTo>
                  <a:cubicBezTo>
                    <a:pt x="511278" y="37391"/>
                    <a:pt x="648380" y="174405"/>
                    <a:pt x="648380" y="342929"/>
                  </a:cubicBezTo>
                  <a:cubicBezTo>
                    <a:pt x="648380" y="400596"/>
                    <a:pt x="632053" y="454313"/>
                    <a:pt x="604230" y="500306"/>
                  </a:cubicBezTo>
                  <a:cubicBezTo>
                    <a:pt x="595277" y="478012"/>
                    <a:pt x="577810" y="459053"/>
                    <a:pt x="553848" y="447730"/>
                  </a:cubicBezTo>
                  <a:close/>
                </a:path>
              </a:pathLst>
            </a:custGeom>
            <a:grpFill/>
            <a:ln w="8777" cap="flat">
              <a:noFill/>
              <a:prstDash val="solid"/>
              <a:miter/>
            </a:ln>
          </p:spPr>
          <p:txBody>
            <a:bodyPr rtlCol="0" anchor="ctr"/>
            <a:lstStyle/>
            <a:p>
              <a:endParaRPr lang="en-US" sz="1200"/>
            </a:p>
          </p:txBody>
        </p:sp>
      </p:grpSp>
      <p:sp>
        <p:nvSpPr>
          <p:cNvPr id="135" name="Freeform: Shape 134">
            <a:extLst>
              <a:ext uri="{FF2B5EF4-FFF2-40B4-BE49-F238E27FC236}">
                <a16:creationId xmlns:a16="http://schemas.microsoft.com/office/drawing/2014/main" id="{9047B711-C96E-4A6F-AD0E-44134C5D34A4}"/>
              </a:ext>
            </a:extLst>
          </p:cNvPr>
          <p:cNvSpPr/>
          <p:nvPr/>
        </p:nvSpPr>
        <p:spPr>
          <a:xfrm>
            <a:off x="10556648" y="4750026"/>
            <a:ext cx="944472" cy="944486"/>
          </a:xfrm>
          <a:custGeom>
            <a:avLst/>
            <a:gdLst>
              <a:gd name="connsiteX0" fmla="*/ 1198448 w 1234188"/>
              <a:gd name="connsiteY0" fmla="*/ 187010 h 1234208"/>
              <a:gd name="connsiteX1" fmla="*/ 1199202 w 1234188"/>
              <a:gd name="connsiteY1" fmla="*/ 177385 h 1234208"/>
              <a:gd name="connsiteX2" fmla="*/ 1138182 w 1234188"/>
              <a:gd name="connsiteY2" fmla="*/ 116366 h 1234208"/>
              <a:gd name="connsiteX3" fmla="*/ 1121442 w 1234188"/>
              <a:gd name="connsiteY3" fmla="*/ 118709 h 1234208"/>
              <a:gd name="connsiteX4" fmla="*/ 1034056 w 1234188"/>
              <a:gd name="connsiteY4" fmla="*/ 60955 h 1234208"/>
              <a:gd name="connsiteX5" fmla="*/ 939138 w 1234188"/>
              <a:gd name="connsiteY5" fmla="*/ 150516 h 1234208"/>
              <a:gd name="connsiteX6" fmla="*/ 885318 w 1234188"/>
              <a:gd name="connsiteY6" fmla="*/ 171777 h 1234208"/>
              <a:gd name="connsiteX7" fmla="*/ 825806 w 1234188"/>
              <a:gd name="connsiteY7" fmla="*/ 104229 h 1234208"/>
              <a:gd name="connsiteX8" fmla="*/ 506984 w 1234188"/>
              <a:gd name="connsiteY8" fmla="*/ 2614 h 1234208"/>
              <a:gd name="connsiteX9" fmla="*/ 159536 w 1234188"/>
              <a:gd name="connsiteY9" fmla="*/ 300678 h 1234208"/>
              <a:gd name="connsiteX10" fmla="*/ 76336 w 1234188"/>
              <a:gd name="connsiteY10" fmla="*/ 388733 h 1234208"/>
              <a:gd name="connsiteX11" fmla="*/ 0 w 1234188"/>
              <a:gd name="connsiteY11" fmla="*/ 471514 h 1234208"/>
              <a:gd name="connsiteX12" fmla="*/ 83032 w 1234188"/>
              <a:gd name="connsiteY12" fmla="*/ 554547 h 1234208"/>
              <a:gd name="connsiteX13" fmla="*/ 171171 w 1234188"/>
              <a:gd name="connsiteY13" fmla="*/ 554547 h 1234208"/>
              <a:gd name="connsiteX14" fmla="*/ 310619 w 1234188"/>
              <a:gd name="connsiteY14" fmla="*/ 1013570 h 1234208"/>
              <a:gd name="connsiteX15" fmla="*/ 335311 w 1234188"/>
              <a:gd name="connsiteY15" fmla="*/ 1217803 h 1234208"/>
              <a:gd name="connsiteX16" fmla="*/ 353893 w 1234188"/>
              <a:gd name="connsiteY16" fmla="*/ 1234209 h 1234208"/>
              <a:gd name="connsiteX17" fmla="*/ 752817 w 1234188"/>
              <a:gd name="connsiteY17" fmla="*/ 1234209 h 1234208"/>
              <a:gd name="connsiteX18" fmla="*/ 771400 w 1234188"/>
              <a:gd name="connsiteY18" fmla="*/ 1217803 h 1234208"/>
              <a:gd name="connsiteX19" fmla="*/ 796175 w 1234188"/>
              <a:gd name="connsiteY19" fmla="*/ 1013653 h 1234208"/>
              <a:gd name="connsiteX20" fmla="*/ 947257 w 1234188"/>
              <a:gd name="connsiteY20" fmla="*/ 514370 h 1234208"/>
              <a:gd name="connsiteX21" fmla="*/ 961905 w 1234188"/>
              <a:gd name="connsiteY21" fmla="*/ 408570 h 1234208"/>
              <a:gd name="connsiteX22" fmla="*/ 961738 w 1234188"/>
              <a:gd name="connsiteY22" fmla="*/ 404971 h 1234208"/>
              <a:gd name="connsiteX23" fmla="*/ 1033471 w 1234188"/>
              <a:gd name="connsiteY23" fmla="*/ 404971 h 1234208"/>
              <a:gd name="connsiteX24" fmla="*/ 1116504 w 1234188"/>
              <a:gd name="connsiteY24" fmla="*/ 321938 h 1234208"/>
              <a:gd name="connsiteX25" fmla="*/ 1115917 w 1234188"/>
              <a:gd name="connsiteY25" fmla="*/ 315828 h 1234208"/>
              <a:gd name="connsiteX26" fmla="*/ 1165553 w 1234188"/>
              <a:gd name="connsiteY26" fmla="*/ 315828 h 1234208"/>
              <a:gd name="connsiteX27" fmla="*/ 1234189 w 1234188"/>
              <a:gd name="connsiteY27" fmla="*/ 247109 h 1234208"/>
              <a:gd name="connsiteX28" fmla="*/ 1198448 w 1234188"/>
              <a:gd name="connsiteY28" fmla="*/ 187010 h 1234208"/>
              <a:gd name="connsiteX29" fmla="*/ 543478 w 1234188"/>
              <a:gd name="connsiteY29" fmla="*/ 39109 h 1234208"/>
              <a:gd name="connsiteX30" fmla="*/ 576792 w 1234188"/>
              <a:gd name="connsiteY30" fmla="*/ 46223 h 1234208"/>
              <a:gd name="connsiteX31" fmla="*/ 671878 w 1234188"/>
              <a:gd name="connsiteY31" fmla="*/ 408570 h 1234208"/>
              <a:gd name="connsiteX32" fmla="*/ 623999 w 1234188"/>
              <a:gd name="connsiteY32" fmla="*/ 700272 h 1234208"/>
              <a:gd name="connsiteX33" fmla="*/ 603241 w 1234188"/>
              <a:gd name="connsiteY33" fmla="*/ 825826 h 1234208"/>
              <a:gd name="connsiteX34" fmla="*/ 603241 w 1234188"/>
              <a:gd name="connsiteY34" fmla="*/ 835200 h 1234208"/>
              <a:gd name="connsiteX35" fmla="*/ 553355 w 1234188"/>
              <a:gd name="connsiteY35" fmla="*/ 835200 h 1234208"/>
              <a:gd name="connsiteX36" fmla="*/ 503469 w 1234188"/>
              <a:gd name="connsiteY36" fmla="*/ 835200 h 1234208"/>
              <a:gd name="connsiteX37" fmla="*/ 503469 w 1234188"/>
              <a:gd name="connsiteY37" fmla="*/ 825826 h 1234208"/>
              <a:gd name="connsiteX38" fmla="*/ 482376 w 1234188"/>
              <a:gd name="connsiteY38" fmla="*/ 699435 h 1234208"/>
              <a:gd name="connsiteX39" fmla="*/ 435503 w 1234188"/>
              <a:gd name="connsiteY39" fmla="*/ 370067 h 1234208"/>
              <a:gd name="connsiteX40" fmla="*/ 543478 w 1234188"/>
              <a:gd name="connsiteY40" fmla="*/ 39109 h 1234208"/>
              <a:gd name="connsiteX41" fmla="*/ 656225 w 1234188"/>
              <a:gd name="connsiteY41" fmla="*/ 872615 h 1234208"/>
              <a:gd name="connsiteX42" fmla="*/ 637309 w 1234188"/>
              <a:gd name="connsiteY42" fmla="*/ 991137 h 1234208"/>
              <a:gd name="connsiteX43" fmla="*/ 469737 w 1234188"/>
              <a:gd name="connsiteY43" fmla="*/ 991137 h 1234208"/>
              <a:gd name="connsiteX44" fmla="*/ 450736 w 1234188"/>
              <a:gd name="connsiteY44" fmla="*/ 872615 h 1234208"/>
              <a:gd name="connsiteX45" fmla="*/ 656225 w 1234188"/>
              <a:gd name="connsiteY45" fmla="*/ 872615 h 1234208"/>
              <a:gd name="connsiteX46" fmla="*/ 83116 w 1234188"/>
              <a:gd name="connsiteY46" fmla="*/ 517299 h 1234208"/>
              <a:gd name="connsiteX47" fmla="*/ 37498 w 1234188"/>
              <a:gd name="connsiteY47" fmla="*/ 471682 h 1234208"/>
              <a:gd name="connsiteX48" fmla="*/ 83116 w 1234188"/>
              <a:gd name="connsiteY48" fmla="*/ 426064 h 1234208"/>
              <a:gd name="connsiteX49" fmla="*/ 92407 w 1234188"/>
              <a:gd name="connsiteY49" fmla="*/ 427068 h 1234208"/>
              <a:gd name="connsiteX50" fmla="*/ 109398 w 1234188"/>
              <a:gd name="connsiteY50" fmla="*/ 422214 h 1234208"/>
              <a:gd name="connsiteX51" fmla="*/ 114755 w 1234188"/>
              <a:gd name="connsiteY51" fmla="*/ 405389 h 1234208"/>
              <a:gd name="connsiteX52" fmla="*/ 113667 w 1234188"/>
              <a:gd name="connsiteY52" fmla="*/ 394759 h 1234208"/>
              <a:gd name="connsiteX53" fmla="*/ 171338 w 1234188"/>
              <a:gd name="connsiteY53" fmla="*/ 337172 h 1234208"/>
              <a:gd name="connsiteX54" fmla="*/ 228423 w 1234188"/>
              <a:gd name="connsiteY54" fmla="*/ 387310 h 1234208"/>
              <a:gd name="connsiteX55" fmla="*/ 240476 w 1234188"/>
              <a:gd name="connsiteY55" fmla="*/ 402460 h 1234208"/>
              <a:gd name="connsiteX56" fmla="*/ 259477 w 1234188"/>
              <a:gd name="connsiteY56" fmla="*/ 398777 h 1234208"/>
              <a:gd name="connsiteX57" fmla="*/ 275380 w 1234188"/>
              <a:gd name="connsiteY57" fmla="*/ 392583 h 1234208"/>
              <a:gd name="connsiteX58" fmla="*/ 299068 w 1234188"/>
              <a:gd name="connsiteY58" fmla="*/ 416271 h 1234208"/>
              <a:gd name="connsiteX59" fmla="*/ 295971 w 1234188"/>
              <a:gd name="connsiteY59" fmla="*/ 427905 h 1234208"/>
              <a:gd name="connsiteX60" fmla="*/ 295301 w 1234188"/>
              <a:gd name="connsiteY60" fmla="*/ 444981 h 1234208"/>
              <a:gd name="connsiteX61" fmla="*/ 308777 w 1234188"/>
              <a:gd name="connsiteY61" fmla="*/ 455527 h 1234208"/>
              <a:gd name="connsiteX62" fmla="*/ 334139 w 1234188"/>
              <a:gd name="connsiteY62" fmla="*/ 486162 h 1234208"/>
              <a:gd name="connsiteX63" fmla="*/ 302834 w 1234188"/>
              <a:gd name="connsiteY63" fmla="*/ 517467 h 1234208"/>
              <a:gd name="connsiteX64" fmla="*/ 83116 w 1234188"/>
              <a:gd name="connsiteY64" fmla="*/ 517467 h 1234208"/>
              <a:gd name="connsiteX65" fmla="*/ 302751 w 1234188"/>
              <a:gd name="connsiteY65" fmla="*/ 554630 h 1234208"/>
              <a:gd name="connsiteX66" fmla="*/ 371470 w 1234188"/>
              <a:gd name="connsiteY66" fmla="*/ 485911 h 1234208"/>
              <a:gd name="connsiteX67" fmla="*/ 335646 w 1234188"/>
              <a:gd name="connsiteY67" fmla="*/ 425645 h 1234208"/>
              <a:gd name="connsiteX68" fmla="*/ 336399 w 1234188"/>
              <a:gd name="connsiteY68" fmla="*/ 416020 h 1234208"/>
              <a:gd name="connsiteX69" fmla="*/ 275296 w 1234188"/>
              <a:gd name="connsiteY69" fmla="*/ 355001 h 1234208"/>
              <a:gd name="connsiteX70" fmla="*/ 258639 w 1234188"/>
              <a:gd name="connsiteY70" fmla="*/ 357344 h 1234208"/>
              <a:gd name="connsiteX71" fmla="*/ 197621 w 1234188"/>
              <a:gd name="connsiteY71" fmla="*/ 303440 h 1234208"/>
              <a:gd name="connsiteX72" fmla="*/ 480701 w 1234188"/>
              <a:gd name="connsiteY72" fmla="*/ 44466 h 1234208"/>
              <a:gd name="connsiteX73" fmla="*/ 398255 w 1234188"/>
              <a:gd name="connsiteY73" fmla="*/ 368728 h 1234208"/>
              <a:gd name="connsiteX74" fmla="*/ 447974 w 1234188"/>
              <a:gd name="connsiteY74" fmla="*/ 713832 h 1234208"/>
              <a:gd name="connsiteX75" fmla="*/ 466137 w 1234188"/>
              <a:gd name="connsiteY75" fmla="*/ 825742 h 1234208"/>
              <a:gd name="connsiteX76" fmla="*/ 466137 w 1234188"/>
              <a:gd name="connsiteY76" fmla="*/ 835117 h 1234208"/>
              <a:gd name="connsiteX77" fmla="*/ 400849 w 1234188"/>
              <a:gd name="connsiteY77" fmla="*/ 835117 h 1234208"/>
              <a:gd name="connsiteX78" fmla="*/ 299319 w 1234188"/>
              <a:gd name="connsiteY78" fmla="*/ 678510 h 1234208"/>
              <a:gd name="connsiteX79" fmla="*/ 213524 w 1234188"/>
              <a:gd name="connsiteY79" fmla="*/ 554547 h 1234208"/>
              <a:gd name="connsiteX80" fmla="*/ 302751 w 1234188"/>
              <a:gd name="connsiteY80" fmla="*/ 554547 h 1234208"/>
              <a:gd name="connsiteX81" fmla="*/ 248010 w 1234188"/>
              <a:gd name="connsiteY81" fmla="*/ 678593 h 1234208"/>
              <a:gd name="connsiteX82" fmla="*/ 273790 w 1234188"/>
              <a:gd name="connsiteY82" fmla="*/ 705797 h 1234208"/>
              <a:gd name="connsiteX83" fmla="*/ 364858 w 1234188"/>
              <a:gd name="connsiteY83" fmla="*/ 853866 h 1234208"/>
              <a:gd name="connsiteX84" fmla="*/ 383607 w 1234188"/>
              <a:gd name="connsiteY84" fmla="*/ 872615 h 1234208"/>
              <a:gd name="connsiteX85" fmla="*/ 412903 w 1234188"/>
              <a:gd name="connsiteY85" fmla="*/ 872615 h 1234208"/>
              <a:gd name="connsiteX86" fmla="*/ 431819 w 1234188"/>
              <a:gd name="connsiteY86" fmla="*/ 991137 h 1234208"/>
              <a:gd name="connsiteX87" fmla="*/ 343011 w 1234188"/>
              <a:gd name="connsiteY87" fmla="*/ 991137 h 1234208"/>
              <a:gd name="connsiteX88" fmla="*/ 248010 w 1234188"/>
              <a:gd name="connsiteY88" fmla="*/ 678593 h 1234208"/>
              <a:gd name="connsiteX89" fmla="*/ 736328 w 1234188"/>
              <a:gd name="connsiteY89" fmla="*/ 1196878 h 1234208"/>
              <a:gd name="connsiteX90" fmla="*/ 370549 w 1234188"/>
              <a:gd name="connsiteY90" fmla="*/ 1196878 h 1234208"/>
              <a:gd name="connsiteX91" fmla="*/ 362597 w 1234188"/>
              <a:gd name="connsiteY91" fmla="*/ 1131422 h 1234208"/>
              <a:gd name="connsiteX92" fmla="*/ 744279 w 1234188"/>
              <a:gd name="connsiteY92" fmla="*/ 1131422 h 1234208"/>
              <a:gd name="connsiteX93" fmla="*/ 736328 w 1234188"/>
              <a:gd name="connsiteY93" fmla="*/ 1196878 h 1234208"/>
              <a:gd name="connsiteX94" fmla="*/ 748883 w 1234188"/>
              <a:gd name="connsiteY94" fmla="*/ 1094007 h 1234208"/>
              <a:gd name="connsiteX95" fmla="*/ 358162 w 1234188"/>
              <a:gd name="connsiteY95" fmla="*/ 1094007 h 1234208"/>
              <a:gd name="connsiteX96" fmla="*/ 350210 w 1234188"/>
              <a:gd name="connsiteY96" fmla="*/ 1028469 h 1234208"/>
              <a:gd name="connsiteX97" fmla="*/ 756835 w 1234188"/>
              <a:gd name="connsiteY97" fmla="*/ 1028469 h 1234208"/>
              <a:gd name="connsiteX98" fmla="*/ 748883 w 1234188"/>
              <a:gd name="connsiteY98" fmla="*/ 1094007 h 1234208"/>
              <a:gd name="connsiteX99" fmla="*/ 764034 w 1234188"/>
              <a:gd name="connsiteY99" fmla="*/ 991137 h 1234208"/>
              <a:gd name="connsiteX100" fmla="*/ 675142 w 1234188"/>
              <a:gd name="connsiteY100" fmla="*/ 991137 h 1234208"/>
              <a:gd name="connsiteX101" fmla="*/ 694142 w 1234188"/>
              <a:gd name="connsiteY101" fmla="*/ 872615 h 1234208"/>
              <a:gd name="connsiteX102" fmla="*/ 723438 w 1234188"/>
              <a:gd name="connsiteY102" fmla="*/ 872615 h 1234208"/>
              <a:gd name="connsiteX103" fmla="*/ 736663 w 1234188"/>
              <a:gd name="connsiteY103" fmla="*/ 867175 h 1234208"/>
              <a:gd name="connsiteX104" fmla="*/ 742104 w 1234188"/>
              <a:gd name="connsiteY104" fmla="*/ 853950 h 1234208"/>
              <a:gd name="connsiteX105" fmla="*/ 830744 w 1234188"/>
              <a:gd name="connsiteY105" fmla="*/ 708057 h 1234208"/>
              <a:gd name="connsiteX106" fmla="*/ 858701 w 1234188"/>
              <a:gd name="connsiteY106" fmla="*/ 679347 h 1234208"/>
              <a:gd name="connsiteX107" fmla="*/ 764034 w 1234188"/>
              <a:gd name="connsiteY107" fmla="*/ 991137 h 1234208"/>
              <a:gd name="connsiteX108" fmla="*/ 805382 w 1234188"/>
              <a:gd name="connsiteY108" fmla="*/ 680602 h 1234208"/>
              <a:gd name="connsiteX109" fmla="*/ 706028 w 1234188"/>
              <a:gd name="connsiteY109" fmla="*/ 835200 h 1234208"/>
              <a:gd name="connsiteX110" fmla="*/ 640740 w 1234188"/>
              <a:gd name="connsiteY110" fmla="*/ 835200 h 1234208"/>
              <a:gd name="connsiteX111" fmla="*/ 640740 w 1234188"/>
              <a:gd name="connsiteY111" fmla="*/ 825826 h 1234208"/>
              <a:gd name="connsiteX112" fmla="*/ 658485 w 1234188"/>
              <a:gd name="connsiteY112" fmla="*/ 714836 h 1234208"/>
              <a:gd name="connsiteX113" fmla="*/ 709292 w 1234188"/>
              <a:gd name="connsiteY113" fmla="*/ 408654 h 1234208"/>
              <a:gd name="connsiteX114" fmla="*/ 626595 w 1234188"/>
              <a:gd name="connsiteY114" fmla="*/ 44717 h 1234208"/>
              <a:gd name="connsiteX115" fmla="*/ 800946 w 1234188"/>
              <a:gd name="connsiteY115" fmla="*/ 132102 h 1234208"/>
              <a:gd name="connsiteX116" fmla="*/ 860961 w 1234188"/>
              <a:gd name="connsiteY116" fmla="*/ 201909 h 1234208"/>
              <a:gd name="connsiteX117" fmla="*/ 857948 w 1234188"/>
              <a:gd name="connsiteY117" fmla="*/ 207852 h 1234208"/>
              <a:gd name="connsiteX118" fmla="*/ 841291 w 1234188"/>
              <a:gd name="connsiteY118" fmla="*/ 205509 h 1234208"/>
              <a:gd name="connsiteX119" fmla="*/ 780188 w 1234188"/>
              <a:gd name="connsiteY119" fmla="*/ 266527 h 1234208"/>
              <a:gd name="connsiteX120" fmla="*/ 780941 w 1234188"/>
              <a:gd name="connsiteY120" fmla="*/ 276153 h 1234208"/>
              <a:gd name="connsiteX121" fmla="*/ 745201 w 1234188"/>
              <a:gd name="connsiteY121" fmla="*/ 336335 h 1234208"/>
              <a:gd name="connsiteX122" fmla="*/ 813836 w 1234188"/>
              <a:gd name="connsiteY122" fmla="*/ 405055 h 1234208"/>
              <a:gd name="connsiteX123" fmla="*/ 924407 w 1234188"/>
              <a:gd name="connsiteY123" fmla="*/ 405055 h 1234208"/>
              <a:gd name="connsiteX124" fmla="*/ 924574 w 1234188"/>
              <a:gd name="connsiteY124" fmla="*/ 408654 h 1234208"/>
              <a:gd name="connsiteX125" fmla="*/ 805382 w 1234188"/>
              <a:gd name="connsiteY125" fmla="*/ 680602 h 1234208"/>
              <a:gd name="connsiteX126" fmla="*/ 1033471 w 1234188"/>
              <a:gd name="connsiteY126" fmla="*/ 367640 h 1234208"/>
              <a:gd name="connsiteX127" fmla="*/ 813836 w 1234188"/>
              <a:gd name="connsiteY127" fmla="*/ 367640 h 1234208"/>
              <a:gd name="connsiteX128" fmla="*/ 782616 w 1234188"/>
              <a:gd name="connsiteY128" fmla="*/ 336419 h 1234208"/>
              <a:gd name="connsiteX129" fmla="*/ 807978 w 1234188"/>
              <a:gd name="connsiteY129" fmla="*/ 305784 h 1234208"/>
              <a:gd name="connsiteX130" fmla="*/ 821453 w 1234188"/>
              <a:gd name="connsiteY130" fmla="*/ 295237 h 1234208"/>
              <a:gd name="connsiteX131" fmla="*/ 820699 w 1234188"/>
              <a:gd name="connsiteY131" fmla="*/ 278162 h 1234208"/>
              <a:gd name="connsiteX132" fmla="*/ 817602 w 1234188"/>
              <a:gd name="connsiteY132" fmla="*/ 266527 h 1234208"/>
              <a:gd name="connsiteX133" fmla="*/ 841291 w 1234188"/>
              <a:gd name="connsiteY133" fmla="*/ 242840 h 1234208"/>
              <a:gd name="connsiteX134" fmla="*/ 857111 w 1234188"/>
              <a:gd name="connsiteY134" fmla="*/ 249034 h 1234208"/>
              <a:gd name="connsiteX135" fmla="*/ 876110 w 1234188"/>
              <a:gd name="connsiteY135" fmla="*/ 252800 h 1234208"/>
              <a:gd name="connsiteX136" fmla="*/ 888248 w 1234188"/>
              <a:gd name="connsiteY136" fmla="*/ 237650 h 1234208"/>
              <a:gd name="connsiteX137" fmla="*/ 945332 w 1234188"/>
              <a:gd name="connsiteY137" fmla="*/ 187513 h 1234208"/>
              <a:gd name="connsiteX138" fmla="*/ 1003003 w 1234188"/>
              <a:gd name="connsiteY138" fmla="*/ 245100 h 1234208"/>
              <a:gd name="connsiteX139" fmla="*/ 1001999 w 1234188"/>
              <a:gd name="connsiteY139" fmla="*/ 255730 h 1234208"/>
              <a:gd name="connsiteX140" fmla="*/ 1007356 w 1234188"/>
              <a:gd name="connsiteY140" fmla="*/ 272554 h 1234208"/>
              <a:gd name="connsiteX141" fmla="*/ 1024348 w 1234188"/>
              <a:gd name="connsiteY141" fmla="*/ 277492 h 1234208"/>
              <a:gd name="connsiteX142" fmla="*/ 1079256 w 1234188"/>
              <a:gd name="connsiteY142" fmla="*/ 322106 h 1234208"/>
              <a:gd name="connsiteX143" fmla="*/ 1033471 w 1234188"/>
              <a:gd name="connsiteY143" fmla="*/ 367640 h 1234208"/>
              <a:gd name="connsiteX144" fmla="*/ 1165553 w 1234188"/>
              <a:gd name="connsiteY144" fmla="*/ 278497 h 1234208"/>
              <a:gd name="connsiteX145" fmla="*/ 1104032 w 1234188"/>
              <a:gd name="connsiteY145" fmla="*/ 278497 h 1234208"/>
              <a:gd name="connsiteX146" fmla="*/ 1040084 w 1234188"/>
              <a:gd name="connsiteY146" fmla="*/ 239241 h 1234208"/>
              <a:gd name="connsiteX147" fmla="*/ 976470 w 1234188"/>
              <a:gd name="connsiteY147" fmla="*/ 155622 h 1234208"/>
              <a:gd name="connsiteX148" fmla="*/ 1034056 w 1234188"/>
              <a:gd name="connsiteY148" fmla="*/ 98286 h 1234208"/>
              <a:gd name="connsiteX149" fmla="*/ 1091142 w 1234188"/>
              <a:gd name="connsiteY149" fmla="*/ 148424 h 1234208"/>
              <a:gd name="connsiteX150" fmla="*/ 1103278 w 1234188"/>
              <a:gd name="connsiteY150" fmla="*/ 163574 h 1234208"/>
              <a:gd name="connsiteX151" fmla="*/ 1122279 w 1234188"/>
              <a:gd name="connsiteY151" fmla="*/ 159807 h 1234208"/>
              <a:gd name="connsiteX152" fmla="*/ 1138182 w 1234188"/>
              <a:gd name="connsiteY152" fmla="*/ 153613 h 1234208"/>
              <a:gd name="connsiteX153" fmla="*/ 1161870 w 1234188"/>
              <a:gd name="connsiteY153" fmla="*/ 177301 h 1234208"/>
              <a:gd name="connsiteX154" fmla="*/ 1158773 w 1234188"/>
              <a:gd name="connsiteY154" fmla="*/ 188935 h 1234208"/>
              <a:gd name="connsiteX155" fmla="*/ 1158020 w 1234188"/>
              <a:gd name="connsiteY155" fmla="*/ 206011 h 1234208"/>
              <a:gd name="connsiteX156" fmla="*/ 1171496 w 1234188"/>
              <a:gd name="connsiteY156" fmla="*/ 216557 h 1234208"/>
              <a:gd name="connsiteX157" fmla="*/ 1196774 w 1234188"/>
              <a:gd name="connsiteY157" fmla="*/ 247192 h 1234208"/>
              <a:gd name="connsiteX158" fmla="*/ 1165553 w 1234188"/>
              <a:gd name="connsiteY158" fmla="*/ 278497 h 1234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Lst>
            <a:rect l="l" t="t" r="r" b="b"/>
            <a:pathLst>
              <a:path w="1234188" h="1234208">
                <a:moveTo>
                  <a:pt x="1198448" y="187010"/>
                </a:moveTo>
                <a:cubicBezTo>
                  <a:pt x="1198950" y="183830"/>
                  <a:pt x="1199202" y="180565"/>
                  <a:pt x="1199202" y="177385"/>
                </a:cubicBezTo>
                <a:cubicBezTo>
                  <a:pt x="1199202" y="143736"/>
                  <a:pt x="1171831" y="116366"/>
                  <a:pt x="1138182" y="116366"/>
                </a:cubicBezTo>
                <a:cubicBezTo>
                  <a:pt x="1132490" y="116366"/>
                  <a:pt x="1126883" y="117119"/>
                  <a:pt x="1121442" y="118709"/>
                </a:cubicBezTo>
                <a:cubicBezTo>
                  <a:pt x="1106794" y="84475"/>
                  <a:pt x="1072810" y="60955"/>
                  <a:pt x="1034056" y="60955"/>
                </a:cubicBezTo>
                <a:cubicBezTo>
                  <a:pt x="983835" y="60955"/>
                  <a:pt x="942487" y="101132"/>
                  <a:pt x="939138" y="150516"/>
                </a:cubicBezTo>
                <a:cubicBezTo>
                  <a:pt x="918883" y="151855"/>
                  <a:pt x="900300" y="159640"/>
                  <a:pt x="885318" y="171777"/>
                </a:cubicBezTo>
                <a:cubicBezTo>
                  <a:pt x="868075" y="147336"/>
                  <a:pt x="848405" y="124485"/>
                  <a:pt x="825806" y="104229"/>
                </a:cubicBezTo>
                <a:cubicBezTo>
                  <a:pt x="738169" y="25716"/>
                  <a:pt x="624921" y="-10443"/>
                  <a:pt x="506984" y="2614"/>
                </a:cubicBezTo>
                <a:cubicBezTo>
                  <a:pt x="337822" y="21364"/>
                  <a:pt x="202392" y="140639"/>
                  <a:pt x="159536" y="300678"/>
                </a:cubicBezTo>
                <a:cubicBezTo>
                  <a:pt x="114588" y="306286"/>
                  <a:pt x="79098" y="343031"/>
                  <a:pt x="76336" y="388733"/>
                </a:cubicBezTo>
                <a:cubicBezTo>
                  <a:pt x="33648" y="392165"/>
                  <a:pt x="0" y="427989"/>
                  <a:pt x="0" y="471514"/>
                </a:cubicBezTo>
                <a:cubicBezTo>
                  <a:pt x="0" y="517299"/>
                  <a:pt x="37247" y="554547"/>
                  <a:pt x="83032" y="554547"/>
                </a:cubicBezTo>
                <a:lnTo>
                  <a:pt x="171171" y="554547"/>
                </a:lnTo>
                <a:lnTo>
                  <a:pt x="310619" y="1013570"/>
                </a:lnTo>
                <a:lnTo>
                  <a:pt x="335311" y="1217803"/>
                </a:lnTo>
                <a:cubicBezTo>
                  <a:pt x="336482" y="1227178"/>
                  <a:pt x="344434" y="1234209"/>
                  <a:pt x="353893" y="1234209"/>
                </a:cubicBezTo>
                <a:lnTo>
                  <a:pt x="752817" y="1234209"/>
                </a:lnTo>
                <a:cubicBezTo>
                  <a:pt x="762275" y="1234209"/>
                  <a:pt x="770228" y="1227178"/>
                  <a:pt x="771400" y="1217803"/>
                </a:cubicBezTo>
                <a:lnTo>
                  <a:pt x="796175" y="1013653"/>
                </a:lnTo>
                <a:lnTo>
                  <a:pt x="947257" y="514370"/>
                </a:lnTo>
                <a:cubicBezTo>
                  <a:pt x="956549" y="480052"/>
                  <a:pt x="961905" y="444562"/>
                  <a:pt x="961905" y="408570"/>
                </a:cubicBezTo>
                <a:cubicBezTo>
                  <a:pt x="961905" y="407398"/>
                  <a:pt x="961738" y="406143"/>
                  <a:pt x="961738" y="404971"/>
                </a:cubicBezTo>
                <a:lnTo>
                  <a:pt x="1033471" y="404971"/>
                </a:lnTo>
                <a:cubicBezTo>
                  <a:pt x="1079256" y="404971"/>
                  <a:pt x="1116504" y="367723"/>
                  <a:pt x="1116504" y="321938"/>
                </a:cubicBezTo>
                <a:cubicBezTo>
                  <a:pt x="1116504" y="319846"/>
                  <a:pt x="1116085" y="317837"/>
                  <a:pt x="1115917" y="315828"/>
                </a:cubicBezTo>
                <a:lnTo>
                  <a:pt x="1165553" y="315828"/>
                </a:lnTo>
                <a:cubicBezTo>
                  <a:pt x="1203387" y="315828"/>
                  <a:pt x="1234189" y="285026"/>
                  <a:pt x="1234189" y="247109"/>
                </a:cubicBezTo>
                <a:cubicBezTo>
                  <a:pt x="1234272" y="221663"/>
                  <a:pt x="1220043" y="198812"/>
                  <a:pt x="1198448" y="187010"/>
                </a:cubicBezTo>
                <a:close/>
                <a:moveTo>
                  <a:pt x="543478" y="39109"/>
                </a:moveTo>
                <a:cubicBezTo>
                  <a:pt x="554778" y="35593"/>
                  <a:pt x="565324" y="37853"/>
                  <a:pt x="576792" y="46223"/>
                </a:cubicBezTo>
                <a:cubicBezTo>
                  <a:pt x="624083" y="80960"/>
                  <a:pt x="671878" y="216557"/>
                  <a:pt x="671878" y="408570"/>
                </a:cubicBezTo>
                <a:cubicBezTo>
                  <a:pt x="671878" y="521819"/>
                  <a:pt x="654467" y="628121"/>
                  <a:pt x="623999" y="700272"/>
                </a:cubicBezTo>
                <a:cubicBezTo>
                  <a:pt x="610858" y="731493"/>
                  <a:pt x="603241" y="777195"/>
                  <a:pt x="603241" y="825826"/>
                </a:cubicBezTo>
                <a:lnTo>
                  <a:pt x="603241" y="835200"/>
                </a:lnTo>
                <a:lnTo>
                  <a:pt x="553355" y="835200"/>
                </a:lnTo>
                <a:lnTo>
                  <a:pt x="503469" y="835200"/>
                </a:lnTo>
                <a:lnTo>
                  <a:pt x="503469" y="825826"/>
                </a:lnTo>
                <a:cubicBezTo>
                  <a:pt x="503469" y="777446"/>
                  <a:pt x="495768" y="731410"/>
                  <a:pt x="482376" y="699435"/>
                </a:cubicBezTo>
                <a:cubicBezTo>
                  <a:pt x="448727" y="619081"/>
                  <a:pt x="431234" y="495955"/>
                  <a:pt x="435503" y="370067"/>
                </a:cubicBezTo>
                <a:cubicBezTo>
                  <a:pt x="442198" y="182156"/>
                  <a:pt x="495517" y="54175"/>
                  <a:pt x="543478" y="39109"/>
                </a:cubicBezTo>
                <a:close/>
                <a:moveTo>
                  <a:pt x="656225" y="872615"/>
                </a:moveTo>
                <a:lnTo>
                  <a:pt x="637309" y="991137"/>
                </a:lnTo>
                <a:lnTo>
                  <a:pt x="469737" y="991137"/>
                </a:lnTo>
                <a:lnTo>
                  <a:pt x="450736" y="872615"/>
                </a:lnTo>
                <a:lnTo>
                  <a:pt x="656225" y="872615"/>
                </a:lnTo>
                <a:close/>
                <a:moveTo>
                  <a:pt x="83116" y="517299"/>
                </a:moveTo>
                <a:cubicBezTo>
                  <a:pt x="57922" y="517299"/>
                  <a:pt x="37498" y="496792"/>
                  <a:pt x="37498" y="471682"/>
                </a:cubicBezTo>
                <a:cubicBezTo>
                  <a:pt x="37498" y="446571"/>
                  <a:pt x="58006" y="426064"/>
                  <a:pt x="83116" y="426064"/>
                </a:cubicBezTo>
                <a:cubicBezTo>
                  <a:pt x="86129" y="426064"/>
                  <a:pt x="89226" y="426399"/>
                  <a:pt x="92407" y="427068"/>
                </a:cubicBezTo>
                <a:cubicBezTo>
                  <a:pt x="98517" y="428324"/>
                  <a:pt x="104879" y="426566"/>
                  <a:pt x="109398" y="422214"/>
                </a:cubicBezTo>
                <a:cubicBezTo>
                  <a:pt x="113919" y="417861"/>
                  <a:pt x="115927" y="411583"/>
                  <a:pt x="114755" y="405389"/>
                </a:cubicBezTo>
                <a:cubicBezTo>
                  <a:pt x="114086" y="401958"/>
                  <a:pt x="113667" y="398442"/>
                  <a:pt x="113667" y="394759"/>
                </a:cubicBezTo>
                <a:cubicBezTo>
                  <a:pt x="113667" y="362952"/>
                  <a:pt x="139531" y="337172"/>
                  <a:pt x="171338" y="337172"/>
                </a:cubicBezTo>
                <a:cubicBezTo>
                  <a:pt x="200216" y="337172"/>
                  <a:pt x="224740" y="358767"/>
                  <a:pt x="228423" y="387310"/>
                </a:cubicBezTo>
                <a:cubicBezTo>
                  <a:pt x="229344" y="394173"/>
                  <a:pt x="233947" y="400032"/>
                  <a:pt x="240476" y="402460"/>
                </a:cubicBezTo>
                <a:cubicBezTo>
                  <a:pt x="247005" y="404887"/>
                  <a:pt x="254371" y="403464"/>
                  <a:pt x="259477" y="398777"/>
                </a:cubicBezTo>
                <a:cubicBezTo>
                  <a:pt x="263829" y="394843"/>
                  <a:pt x="269521" y="392583"/>
                  <a:pt x="275380" y="392583"/>
                </a:cubicBezTo>
                <a:cubicBezTo>
                  <a:pt x="288437" y="392583"/>
                  <a:pt x="299068" y="403213"/>
                  <a:pt x="299068" y="416271"/>
                </a:cubicBezTo>
                <a:cubicBezTo>
                  <a:pt x="299068" y="420372"/>
                  <a:pt x="298063" y="424306"/>
                  <a:pt x="295971" y="427905"/>
                </a:cubicBezTo>
                <a:cubicBezTo>
                  <a:pt x="293041" y="433179"/>
                  <a:pt x="292790" y="439540"/>
                  <a:pt x="295301" y="444981"/>
                </a:cubicBezTo>
                <a:cubicBezTo>
                  <a:pt x="297812" y="450421"/>
                  <a:pt x="302834" y="454355"/>
                  <a:pt x="308777" y="455527"/>
                </a:cubicBezTo>
                <a:cubicBezTo>
                  <a:pt x="323425" y="458373"/>
                  <a:pt x="334139" y="471263"/>
                  <a:pt x="334139" y="486162"/>
                </a:cubicBezTo>
                <a:cubicBezTo>
                  <a:pt x="334139" y="503405"/>
                  <a:pt x="320077" y="517467"/>
                  <a:pt x="302834" y="517467"/>
                </a:cubicBezTo>
                <a:lnTo>
                  <a:pt x="83116" y="517467"/>
                </a:lnTo>
                <a:close/>
                <a:moveTo>
                  <a:pt x="302751" y="554630"/>
                </a:moveTo>
                <a:cubicBezTo>
                  <a:pt x="340584" y="554630"/>
                  <a:pt x="371470" y="523828"/>
                  <a:pt x="371470" y="485911"/>
                </a:cubicBezTo>
                <a:cubicBezTo>
                  <a:pt x="371470" y="460298"/>
                  <a:pt x="357241" y="437447"/>
                  <a:pt x="335646" y="425645"/>
                </a:cubicBezTo>
                <a:cubicBezTo>
                  <a:pt x="336148" y="422465"/>
                  <a:pt x="336399" y="419284"/>
                  <a:pt x="336399" y="416020"/>
                </a:cubicBezTo>
                <a:cubicBezTo>
                  <a:pt x="336399" y="382371"/>
                  <a:pt x="309028" y="355001"/>
                  <a:pt x="275296" y="355001"/>
                </a:cubicBezTo>
                <a:cubicBezTo>
                  <a:pt x="269604" y="355001"/>
                  <a:pt x="263997" y="355754"/>
                  <a:pt x="258639" y="357344"/>
                </a:cubicBezTo>
                <a:cubicBezTo>
                  <a:pt x="247424" y="331146"/>
                  <a:pt x="224908" y="311392"/>
                  <a:pt x="197621" y="303440"/>
                </a:cubicBezTo>
                <a:cubicBezTo>
                  <a:pt x="235705" y="171274"/>
                  <a:pt x="343764" y="70999"/>
                  <a:pt x="480701" y="44466"/>
                </a:cubicBezTo>
                <a:cubicBezTo>
                  <a:pt x="429811" y="112264"/>
                  <a:pt x="402440" y="247360"/>
                  <a:pt x="398255" y="368728"/>
                </a:cubicBezTo>
                <a:cubicBezTo>
                  <a:pt x="393651" y="501731"/>
                  <a:pt x="411814" y="627535"/>
                  <a:pt x="447974" y="713832"/>
                </a:cubicBezTo>
                <a:cubicBezTo>
                  <a:pt x="459525" y="741370"/>
                  <a:pt x="466137" y="782133"/>
                  <a:pt x="466137" y="825742"/>
                </a:cubicBezTo>
                <a:lnTo>
                  <a:pt x="466137" y="835117"/>
                </a:lnTo>
                <a:lnTo>
                  <a:pt x="400849" y="835117"/>
                </a:lnTo>
                <a:cubicBezTo>
                  <a:pt x="391810" y="772172"/>
                  <a:pt x="339579" y="716259"/>
                  <a:pt x="299319" y="678510"/>
                </a:cubicBezTo>
                <a:cubicBezTo>
                  <a:pt x="261402" y="642936"/>
                  <a:pt x="233110" y="600583"/>
                  <a:pt x="213524" y="554547"/>
                </a:cubicBezTo>
                <a:lnTo>
                  <a:pt x="302751" y="554547"/>
                </a:lnTo>
                <a:close/>
                <a:moveTo>
                  <a:pt x="248010" y="678593"/>
                </a:moveTo>
                <a:cubicBezTo>
                  <a:pt x="256212" y="687968"/>
                  <a:pt x="264583" y="697175"/>
                  <a:pt x="273790" y="705797"/>
                </a:cubicBezTo>
                <a:cubicBezTo>
                  <a:pt x="312879" y="742458"/>
                  <a:pt x="364858" y="797785"/>
                  <a:pt x="364858" y="853866"/>
                </a:cubicBezTo>
                <a:cubicBezTo>
                  <a:pt x="364858" y="864161"/>
                  <a:pt x="373228" y="872615"/>
                  <a:pt x="383607" y="872615"/>
                </a:cubicBezTo>
                <a:lnTo>
                  <a:pt x="412903" y="872615"/>
                </a:lnTo>
                <a:lnTo>
                  <a:pt x="431819" y="991137"/>
                </a:lnTo>
                <a:lnTo>
                  <a:pt x="343011" y="991137"/>
                </a:lnTo>
                <a:lnTo>
                  <a:pt x="248010" y="678593"/>
                </a:lnTo>
                <a:close/>
                <a:moveTo>
                  <a:pt x="736328" y="1196878"/>
                </a:moveTo>
                <a:lnTo>
                  <a:pt x="370549" y="1196878"/>
                </a:lnTo>
                <a:lnTo>
                  <a:pt x="362597" y="1131422"/>
                </a:lnTo>
                <a:lnTo>
                  <a:pt x="744279" y="1131422"/>
                </a:lnTo>
                <a:lnTo>
                  <a:pt x="736328" y="1196878"/>
                </a:lnTo>
                <a:close/>
                <a:moveTo>
                  <a:pt x="748883" y="1094007"/>
                </a:moveTo>
                <a:lnTo>
                  <a:pt x="358162" y="1094007"/>
                </a:lnTo>
                <a:lnTo>
                  <a:pt x="350210" y="1028469"/>
                </a:lnTo>
                <a:lnTo>
                  <a:pt x="756835" y="1028469"/>
                </a:lnTo>
                <a:lnTo>
                  <a:pt x="748883" y="1094007"/>
                </a:lnTo>
                <a:close/>
                <a:moveTo>
                  <a:pt x="764034" y="991137"/>
                </a:moveTo>
                <a:lnTo>
                  <a:pt x="675142" y="991137"/>
                </a:lnTo>
                <a:lnTo>
                  <a:pt x="694142" y="872615"/>
                </a:lnTo>
                <a:lnTo>
                  <a:pt x="723438" y="872615"/>
                </a:lnTo>
                <a:cubicBezTo>
                  <a:pt x="728377" y="872615"/>
                  <a:pt x="733147" y="870690"/>
                  <a:pt x="736663" y="867175"/>
                </a:cubicBezTo>
                <a:cubicBezTo>
                  <a:pt x="740178" y="863659"/>
                  <a:pt x="742104" y="858888"/>
                  <a:pt x="742104" y="853950"/>
                </a:cubicBezTo>
                <a:cubicBezTo>
                  <a:pt x="742104" y="811596"/>
                  <a:pt x="771901" y="762463"/>
                  <a:pt x="830744" y="708057"/>
                </a:cubicBezTo>
                <a:cubicBezTo>
                  <a:pt x="840621" y="698933"/>
                  <a:pt x="849829" y="689307"/>
                  <a:pt x="858701" y="679347"/>
                </a:cubicBezTo>
                <a:lnTo>
                  <a:pt x="764034" y="991137"/>
                </a:lnTo>
                <a:close/>
                <a:moveTo>
                  <a:pt x="805382" y="680602"/>
                </a:moveTo>
                <a:cubicBezTo>
                  <a:pt x="745451" y="736097"/>
                  <a:pt x="712724" y="786820"/>
                  <a:pt x="706028" y="835200"/>
                </a:cubicBezTo>
                <a:lnTo>
                  <a:pt x="640740" y="835200"/>
                </a:lnTo>
                <a:lnTo>
                  <a:pt x="640740" y="825826"/>
                </a:lnTo>
                <a:cubicBezTo>
                  <a:pt x="640740" y="782719"/>
                  <a:pt x="647436" y="741203"/>
                  <a:pt x="658485" y="714836"/>
                </a:cubicBezTo>
                <a:cubicBezTo>
                  <a:pt x="690794" y="638333"/>
                  <a:pt x="709292" y="526674"/>
                  <a:pt x="709292" y="408654"/>
                </a:cubicBezTo>
                <a:cubicBezTo>
                  <a:pt x="709292" y="249871"/>
                  <a:pt x="676983" y="112013"/>
                  <a:pt x="626595" y="44717"/>
                </a:cubicBezTo>
                <a:cubicBezTo>
                  <a:pt x="690877" y="57439"/>
                  <a:pt x="750557" y="86986"/>
                  <a:pt x="800946" y="132102"/>
                </a:cubicBezTo>
                <a:cubicBezTo>
                  <a:pt x="824132" y="152860"/>
                  <a:pt x="843969" y="176464"/>
                  <a:pt x="860961" y="201909"/>
                </a:cubicBezTo>
                <a:cubicBezTo>
                  <a:pt x="859956" y="203918"/>
                  <a:pt x="858784" y="205760"/>
                  <a:pt x="857948" y="207852"/>
                </a:cubicBezTo>
                <a:cubicBezTo>
                  <a:pt x="852507" y="206262"/>
                  <a:pt x="846982" y="205509"/>
                  <a:pt x="841291" y="205509"/>
                </a:cubicBezTo>
                <a:cubicBezTo>
                  <a:pt x="807642" y="205509"/>
                  <a:pt x="780188" y="232879"/>
                  <a:pt x="780188" y="266527"/>
                </a:cubicBezTo>
                <a:cubicBezTo>
                  <a:pt x="780188" y="269708"/>
                  <a:pt x="780439" y="272973"/>
                  <a:pt x="780941" y="276153"/>
                </a:cubicBezTo>
                <a:cubicBezTo>
                  <a:pt x="759430" y="287955"/>
                  <a:pt x="745201" y="310806"/>
                  <a:pt x="745201" y="336335"/>
                </a:cubicBezTo>
                <a:cubicBezTo>
                  <a:pt x="745201" y="374168"/>
                  <a:pt x="776003" y="405055"/>
                  <a:pt x="813836" y="405055"/>
                </a:cubicBezTo>
                <a:lnTo>
                  <a:pt x="924407" y="405055"/>
                </a:lnTo>
                <a:cubicBezTo>
                  <a:pt x="924407" y="406226"/>
                  <a:pt x="924574" y="407398"/>
                  <a:pt x="924574" y="408654"/>
                </a:cubicBezTo>
                <a:cubicBezTo>
                  <a:pt x="924490" y="511440"/>
                  <a:pt x="881133" y="610544"/>
                  <a:pt x="805382" y="680602"/>
                </a:cubicBezTo>
                <a:close/>
                <a:moveTo>
                  <a:pt x="1033471" y="367640"/>
                </a:moveTo>
                <a:lnTo>
                  <a:pt x="813836" y="367640"/>
                </a:lnTo>
                <a:cubicBezTo>
                  <a:pt x="796593" y="367640"/>
                  <a:pt x="782616" y="353661"/>
                  <a:pt x="782616" y="336419"/>
                </a:cubicBezTo>
                <a:cubicBezTo>
                  <a:pt x="782616" y="321436"/>
                  <a:pt x="793246" y="308630"/>
                  <a:pt x="807978" y="305784"/>
                </a:cubicBezTo>
                <a:cubicBezTo>
                  <a:pt x="813920" y="304612"/>
                  <a:pt x="818858" y="300762"/>
                  <a:pt x="821453" y="295237"/>
                </a:cubicBezTo>
                <a:cubicBezTo>
                  <a:pt x="823964" y="289797"/>
                  <a:pt x="823714" y="283435"/>
                  <a:pt x="820699" y="278162"/>
                </a:cubicBezTo>
                <a:cubicBezTo>
                  <a:pt x="818691" y="274563"/>
                  <a:pt x="817602" y="270713"/>
                  <a:pt x="817602" y="266527"/>
                </a:cubicBezTo>
                <a:cubicBezTo>
                  <a:pt x="817602" y="253470"/>
                  <a:pt x="828233" y="242840"/>
                  <a:pt x="841291" y="242840"/>
                </a:cubicBezTo>
                <a:cubicBezTo>
                  <a:pt x="847150" y="242840"/>
                  <a:pt x="852758" y="245016"/>
                  <a:pt x="857111" y="249034"/>
                </a:cubicBezTo>
                <a:cubicBezTo>
                  <a:pt x="862216" y="253721"/>
                  <a:pt x="869582" y="255144"/>
                  <a:pt x="876110" y="252800"/>
                </a:cubicBezTo>
                <a:cubicBezTo>
                  <a:pt x="882639" y="250373"/>
                  <a:pt x="887327" y="244514"/>
                  <a:pt x="888248" y="237650"/>
                </a:cubicBezTo>
                <a:cubicBezTo>
                  <a:pt x="891930" y="209108"/>
                  <a:pt x="916539" y="187513"/>
                  <a:pt x="945332" y="187513"/>
                </a:cubicBezTo>
                <a:cubicBezTo>
                  <a:pt x="977139" y="187513"/>
                  <a:pt x="1003003" y="213377"/>
                  <a:pt x="1003003" y="245100"/>
                </a:cubicBezTo>
                <a:cubicBezTo>
                  <a:pt x="1003003" y="248699"/>
                  <a:pt x="1002668" y="252298"/>
                  <a:pt x="1001999" y="255730"/>
                </a:cubicBezTo>
                <a:cubicBezTo>
                  <a:pt x="1000827" y="261924"/>
                  <a:pt x="1002835" y="268201"/>
                  <a:pt x="1007356" y="272554"/>
                </a:cubicBezTo>
                <a:cubicBezTo>
                  <a:pt x="1011876" y="276990"/>
                  <a:pt x="1018237" y="278748"/>
                  <a:pt x="1024348" y="277492"/>
                </a:cubicBezTo>
                <a:cubicBezTo>
                  <a:pt x="1053308" y="271299"/>
                  <a:pt x="1079256" y="293898"/>
                  <a:pt x="1079256" y="322106"/>
                </a:cubicBezTo>
                <a:cubicBezTo>
                  <a:pt x="1079088" y="347216"/>
                  <a:pt x="1058665" y="367640"/>
                  <a:pt x="1033471" y="367640"/>
                </a:cubicBezTo>
                <a:close/>
                <a:moveTo>
                  <a:pt x="1165553" y="278497"/>
                </a:moveTo>
                <a:lnTo>
                  <a:pt x="1104032" y="278497"/>
                </a:lnTo>
                <a:cubicBezTo>
                  <a:pt x="1090472" y="256651"/>
                  <a:pt x="1067119" y="241417"/>
                  <a:pt x="1040084" y="239241"/>
                </a:cubicBezTo>
                <a:cubicBezTo>
                  <a:pt x="1037740" y="200403"/>
                  <a:pt x="1011708" y="168010"/>
                  <a:pt x="976470" y="155622"/>
                </a:cubicBezTo>
                <a:cubicBezTo>
                  <a:pt x="976637" y="123983"/>
                  <a:pt x="1002418" y="98286"/>
                  <a:pt x="1034056" y="98286"/>
                </a:cubicBezTo>
                <a:cubicBezTo>
                  <a:pt x="1062850" y="98286"/>
                  <a:pt x="1087458" y="119881"/>
                  <a:pt x="1091142" y="148424"/>
                </a:cubicBezTo>
                <a:cubicBezTo>
                  <a:pt x="1092062" y="155287"/>
                  <a:pt x="1096750" y="161146"/>
                  <a:pt x="1103278" y="163574"/>
                </a:cubicBezTo>
                <a:cubicBezTo>
                  <a:pt x="1109807" y="166001"/>
                  <a:pt x="1117173" y="164578"/>
                  <a:pt x="1122279" y="159807"/>
                </a:cubicBezTo>
                <a:cubicBezTo>
                  <a:pt x="1126631" y="155873"/>
                  <a:pt x="1132240" y="153613"/>
                  <a:pt x="1138182" y="153613"/>
                </a:cubicBezTo>
                <a:cubicBezTo>
                  <a:pt x="1151239" y="153613"/>
                  <a:pt x="1161870" y="164243"/>
                  <a:pt x="1161870" y="177301"/>
                </a:cubicBezTo>
                <a:cubicBezTo>
                  <a:pt x="1161870" y="181402"/>
                  <a:pt x="1160782" y="185420"/>
                  <a:pt x="1158773" y="188935"/>
                </a:cubicBezTo>
                <a:cubicBezTo>
                  <a:pt x="1155760" y="194209"/>
                  <a:pt x="1155508" y="200570"/>
                  <a:pt x="1158020" y="206011"/>
                </a:cubicBezTo>
                <a:cubicBezTo>
                  <a:pt x="1160531" y="211451"/>
                  <a:pt x="1165553" y="215385"/>
                  <a:pt x="1171496" y="216557"/>
                </a:cubicBezTo>
                <a:cubicBezTo>
                  <a:pt x="1186144" y="219403"/>
                  <a:pt x="1196774" y="232210"/>
                  <a:pt x="1196774" y="247192"/>
                </a:cubicBezTo>
                <a:cubicBezTo>
                  <a:pt x="1196858" y="264519"/>
                  <a:pt x="1182795" y="278497"/>
                  <a:pt x="1165553" y="278497"/>
                </a:cubicBezTo>
                <a:close/>
              </a:path>
            </a:pathLst>
          </a:custGeom>
          <a:solidFill>
            <a:schemeClr val="tx1"/>
          </a:solidFill>
          <a:ln w="8365" cap="flat">
            <a:noFill/>
            <a:prstDash val="solid"/>
            <a:miter/>
          </a:ln>
        </p:spPr>
        <p:txBody>
          <a:bodyPr rtlCol="0" anchor="ctr"/>
          <a:lstStyle/>
          <a:p>
            <a:endParaRPr lang="en-US" sz="1200"/>
          </a:p>
        </p:txBody>
      </p:sp>
      <p:grpSp>
        <p:nvGrpSpPr>
          <p:cNvPr id="136" name="Graphic 4">
            <a:extLst>
              <a:ext uri="{FF2B5EF4-FFF2-40B4-BE49-F238E27FC236}">
                <a16:creationId xmlns:a16="http://schemas.microsoft.com/office/drawing/2014/main" id="{581C9787-5697-49C8-9E44-A9914AA7D035}"/>
              </a:ext>
            </a:extLst>
          </p:cNvPr>
          <p:cNvGrpSpPr/>
          <p:nvPr/>
        </p:nvGrpSpPr>
        <p:grpSpPr>
          <a:xfrm>
            <a:off x="9422618" y="7356548"/>
            <a:ext cx="944614" cy="944660"/>
            <a:chOff x="10884230" y="3442838"/>
            <a:chExt cx="1234377" cy="1234439"/>
          </a:xfrm>
          <a:solidFill>
            <a:schemeClr val="tx1"/>
          </a:solidFill>
        </p:grpSpPr>
        <p:sp>
          <p:nvSpPr>
            <p:cNvPr id="137" name="Freeform: Shape 136">
              <a:extLst>
                <a:ext uri="{FF2B5EF4-FFF2-40B4-BE49-F238E27FC236}">
                  <a16:creationId xmlns:a16="http://schemas.microsoft.com/office/drawing/2014/main" id="{FFAB9B5F-BB56-478E-9309-11BADD7AC6BD}"/>
                </a:ext>
              </a:extLst>
            </p:cNvPr>
            <p:cNvSpPr/>
            <p:nvPr/>
          </p:nvSpPr>
          <p:spPr>
            <a:xfrm>
              <a:off x="10884298" y="3442838"/>
              <a:ext cx="1234310" cy="1234439"/>
            </a:xfrm>
            <a:custGeom>
              <a:avLst/>
              <a:gdLst>
                <a:gd name="connsiteX0" fmla="*/ 1228702 w 1234310"/>
                <a:gd name="connsiteY0" fmla="*/ 5441 h 1234439"/>
                <a:gd name="connsiteX1" fmla="*/ 1215310 w 1234310"/>
                <a:gd name="connsiteY1" fmla="*/ 0 h 1234439"/>
                <a:gd name="connsiteX2" fmla="*/ 536234 w 1234310"/>
                <a:gd name="connsiteY2" fmla="*/ 234366 h 1234439"/>
                <a:gd name="connsiteX3" fmla="*/ 388248 w 1234310"/>
                <a:gd name="connsiteY3" fmla="*/ 247759 h 1234439"/>
                <a:gd name="connsiteX4" fmla="*/ 178072 w 1234310"/>
                <a:gd name="connsiteY4" fmla="*/ 369210 h 1234439"/>
                <a:gd name="connsiteX5" fmla="*/ 3386 w 1234310"/>
                <a:gd name="connsiteY5" fmla="*/ 617555 h 1234439"/>
                <a:gd name="connsiteX6" fmla="*/ 4306 w 1234310"/>
                <a:gd name="connsiteY6" fmla="*/ 640322 h 1234439"/>
                <a:gd name="connsiteX7" fmla="*/ 26571 w 1234310"/>
                <a:gd name="connsiteY7" fmla="*/ 645260 h 1234439"/>
                <a:gd name="connsiteX8" fmla="*/ 262109 w 1234310"/>
                <a:gd name="connsiteY8" fmla="*/ 535275 h 1234439"/>
                <a:gd name="connsiteX9" fmla="*/ 388164 w 1234310"/>
                <a:gd name="connsiteY9" fmla="*/ 520962 h 1234439"/>
                <a:gd name="connsiteX10" fmla="*/ 373182 w 1234310"/>
                <a:gd name="connsiteY10" fmla="*/ 607259 h 1234439"/>
                <a:gd name="connsiteX11" fmla="*/ 372010 w 1234310"/>
                <a:gd name="connsiteY11" fmla="*/ 614625 h 1234439"/>
                <a:gd name="connsiteX12" fmla="*/ 234822 w 1234310"/>
                <a:gd name="connsiteY12" fmla="*/ 662670 h 1234439"/>
                <a:gd name="connsiteX13" fmla="*/ 222769 w 1234310"/>
                <a:gd name="connsiteY13" fmla="*/ 676146 h 1234439"/>
                <a:gd name="connsiteX14" fmla="*/ 227791 w 1234310"/>
                <a:gd name="connsiteY14" fmla="*/ 693556 h 1234439"/>
                <a:gd name="connsiteX15" fmla="*/ 540838 w 1234310"/>
                <a:gd name="connsiteY15" fmla="*/ 1006603 h 1234439"/>
                <a:gd name="connsiteX16" fmla="*/ 554062 w 1234310"/>
                <a:gd name="connsiteY16" fmla="*/ 1012043 h 1234439"/>
                <a:gd name="connsiteX17" fmla="*/ 558247 w 1234310"/>
                <a:gd name="connsiteY17" fmla="*/ 1011541 h 1234439"/>
                <a:gd name="connsiteX18" fmla="*/ 571723 w 1234310"/>
                <a:gd name="connsiteY18" fmla="*/ 999488 h 1234439"/>
                <a:gd name="connsiteX19" fmla="*/ 619768 w 1234310"/>
                <a:gd name="connsiteY19" fmla="*/ 862300 h 1234439"/>
                <a:gd name="connsiteX20" fmla="*/ 627134 w 1234310"/>
                <a:gd name="connsiteY20" fmla="*/ 861128 h 1234439"/>
                <a:gd name="connsiteX21" fmla="*/ 713348 w 1234310"/>
                <a:gd name="connsiteY21" fmla="*/ 846145 h 1234439"/>
                <a:gd name="connsiteX22" fmla="*/ 699035 w 1234310"/>
                <a:gd name="connsiteY22" fmla="*/ 972201 h 1234439"/>
                <a:gd name="connsiteX23" fmla="*/ 589050 w 1234310"/>
                <a:gd name="connsiteY23" fmla="*/ 1207823 h 1234439"/>
                <a:gd name="connsiteX24" fmla="*/ 593988 w 1234310"/>
                <a:gd name="connsiteY24" fmla="*/ 1230088 h 1234439"/>
                <a:gd name="connsiteX25" fmla="*/ 605958 w 1234310"/>
                <a:gd name="connsiteY25" fmla="*/ 1234440 h 1234439"/>
                <a:gd name="connsiteX26" fmla="*/ 616755 w 1234310"/>
                <a:gd name="connsiteY26" fmla="*/ 1231008 h 1234439"/>
                <a:gd name="connsiteX27" fmla="*/ 865100 w 1234310"/>
                <a:gd name="connsiteY27" fmla="*/ 1056322 h 1234439"/>
                <a:gd name="connsiteX28" fmla="*/ 986552 w 1234310"/>
                <a:gd name="connsiteY28" fmla="*/ 846145 h 1234439"/>
                <a:gd name="connsiteX29" fmla="*/ 999944 w 1234310"/>
                <a:gd name="connsiteY29" fmla="*/ 698160 h 1234439"/>
                <a:gd name="connsiteX30" fmla="*/ 1234310 w 1234310"/>
                <a:gd name="connsiteY30" fmla="*/ 19084 h 1234439"/>
                <a:gd name="connsiteX31" fmla="*/ 1228702 w 1234310"/>
                <a:gd name="connsiteY31" fmla="*/ 5441 h 1234439"/>
                <a:gd name="connsiteX32" fmla="*/ 346815 w 1234310"/>
                <a:gd name="connsiteY32" fmla="*/ 479195 h 1234439"/>
                <a:gd name="connsiteX33" fmla="*/ 246290 w 1234310"/>
                <a:gd name="connsiteY33" fmla="*/ 501376 h 1234439"/>
                <a:gd name="connsiteX34" fmla="*/ 74281 w 1234310"/>
                <a:gd name="connsiteY34" fmla="*/ 581647 h 1234439"/>
                <a:gd name="connsiteX35" fmla="*/ 208540 w 1234310"/>
                <a:gd name="connsiteY35" fmla="*/ 390722 h 1234439"/>
                <a:gd name="connsiteX36" fmla="*/ 391513 w 1234310"/>
                <a:gd name="connsiteY36" fmla="*/ 285006 h 1234439"/>
                <a:gd name="connsiteX37" fmla="*/ 497898 w 1234310"/>
                <a:gd name="connsiteY37" fmla="*/ 275380 h 1234439"/>
                <a:gd name="connsiteX38" fmla="*/ 396284 w 1234310"/>
                <a:gd name="connsiteY38" fmla="*/ 484385 h 1234439"/>
                <a:gd name="connsiteX39" fmla="*/ 396284 w 1234310"/>
                <a:gd name="connsiteY39" fmla="*/ 484385 h 1234439"/>
                <a:gd name="connsiteX40" fmla="*/ 346815 w 1234310"/>
                <a:gd name="connsiteY40" fmla="*/ 479195 h 1234439"/>
                <a:gd name="connsiteX41" fmla="*/ 546111 w 1234310"/>
                <a:gd name="connsiteY41" fmla="*/ 958976 h 1234439"/>
                <a:gd name="connsiteX42" fmla="*/ 275166 w 1234310"/>
                <a:gd name="connsiteY42" fmla="*/ 688032 h 1234439"/>
                <a:gd name="connsiteX43" fmla="*/ 383728 w 1234310"/>
                <a:gd name="connsiteY43" fmla="*/ 650031 h 1234439"/>
                <a:gd name="connsiteX44" fmla="*/ 584111 w 1234310"/>
                <a:gd name="connsiteY44" fmla="*/ 850414 h 1234439"/>
                <a:gd name="connsiteX45" fmla="*/ 546111 w 1234310"/>
                <a:gd name="connsiteY45" fmla="*/ 958976 h 1234439"/>
                <a:gd name="connsiteX46" fmla="*/ 949137 w 1234310"/>
                <a:gd name="connsiteY46" fmla="*/ 842630 h 1234439"/>
                <a:gd name="connsiteX47" fmla="*/ 843421 w 1234310"/>
                <a:gd name="connsiteY47" fmla="*/ 1025603 h 1234439"/>
                <a:gd name="connsiteX48" fmla="*/ 652496 w 1234310"/>
                <a:gd name="connsiteY48" fmla="*/ 1159861 h 1234439"/>
                <a:gd name="connsiteX49" fmla="*/ 732850 w 1234310"/>
                <a:gd name="connsiteY49" fmla="*/ 987854 h 1234439"/>
                <a:gd name="connsiteX50" fmla="*/ 749842 w 1234310"/>
                <a:gd name="connsiteY50" fmla="*/ 837859 h 1234439"/>
                <a:gd name="connsiteX51" fmla="*/ 749842 w 1234310"/>
                <a:gd name="connsiteY51" fmla="*/ 837859 h 1234439"/>
                <a:gd name="connsiteX52" fmla="*/ 958846 w 1234310"/>
                <a:gd name="connsiteY52" fmla="*/ 736244 h 1234439"/>
                <a:gd name="connsiteX53" fmla="*/ 949137 w 1234310"/>
                <a:gd name="connsiteY53" fmla="*/ 842630 h 1234439"/>
                <a:gd name="connsiteX54" fmla="*/ 965960 w 1234310"/>
                <a:gd name="connsiteY54" fmla="*/ 679327 h 1234439"/>
                <a:gd name="connsiteX55" fmla="*/ 621108 w 1234310"/>
                <a:gd name="connsiteY55" fmla="*/ 824132 h 1234439"/>
                <a:gd name="connsiteX56" fmla="*/ 612152 w 1234310"/>
                <a:gd name="connsiteY56" fmla="*/ 825555 h 1234439"/>
                <a:gd name="connsiteX57" fmla="*/ 408672 w 1234310"/>
                <a:gd name="connsiteY57" fmla="*/ 622075 h 1234439"/>
                <a:gd name="connsiteX58" fmla="*/ 410095 w 1234310"/>
                <a:gd name="connsiteY58" fmla="*/ 613119 h 1234439"/>
                <a:gd name="connsiteX59" fmla="*/ 554899 w 1234310"/>
                <a:gd name="connsiteY59" fmla="*/ 268265 h 1234439"/>
                <a:gd name="connsiteX60" fmla="*/ 920678 w 1234310"/>
                <a:gd name="connsiteY60" fmla="*/ 80103 h 1234439"/>
                <a:gd name="connsiteX61" fmla="*/ 1154208 w 1234310"/>
                <a:gd name="connsiteY61" fmla="*/ 313716 h 1234439"/>
                <a:gd name="connsiteX62" fmla="*/ 965960 w 1234310"/>
                <a:gd name="connsiteY62" fmla="*/ 679327 h 1234439"/>
                <a:gd name="connsiteX63" fmla="*/ 1164335 w 1234310"/>
                <a:gd name="connsiteY63" fmla="*/ 270860 h 1234439"/>
                <a:gd name="connsiteX64" fmla="*/ 963282 w 1234310"/>
                <a:gd name="connsiteY64" fmla="*/ 69808 h 1234439"/>
                <a:gd name="connsiteX65" fmla="*/ 1196059 w 1234310"/>
                <a:gd name="connsiteY65" fmla="*/ 38084 h 1234439"/>
                <a:gd name="connsiteX66" fmla="*/ 1164335 w 1234310"/>
                <a:gd name="connsiteY66" fmla="*/ 270860 h 123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1234310" h="1234439">
                  <a:moveTo>
                    <a:pt x="1228702" y="5441"/>
                  </a:moveTo>
                  <a:cubicBezTo>
                    <a:pt x="1225187" y="1841"/>
                    <a:pt x="1220583" y="0"/>
                    <a:pt x="1215310" y="0"/>
                  </a:cubicBezTo>
                  <a:cubicBezTo>
                    <a:pt x="1197146" y="167"/>
                    <a:pt x="772525" y="7031"/>
                    <a:pt x="536234" y="234366"/>
                  </a:cubicBezTo>
                  <a:lnTo>
                    <a:pt x="388248" y="247759"/>
                  </a:lnTo>
                  <a:cubicBezTo>
                    <a:pt x="303542" y="255375"/>
                    <a:pt x="226954" y="299654"/>
                    <a:pt x="178072" y="369210"/>
                  </a:cubicBezTo>
                  <a:lnTo>
                    <a:pt x="3386" y="617555"/>
                  </a:lnTo>
                  <a:cubicBezTo>
                    <a:pt x="-1469" y="624502"/>
                    <a:pt x="-1051" y="633793"/>
                    <a:pt x="4306" y="640322"/>
                  </a:cubicBezTo>
                  <a:cubicBezTo>
                    <a:pt x="9747" y="646851"/>
                    <a:pt x="18787" y="648776"/>
                    <a:pt x="26571" y="645260"/>
                  </a:cubicBezTo>
                  <a:lnTo>
                    <a:pt x="262109" y="535275"/>
                  </a:lnTo>
                  <a:cubicBezTo>
                    <a:pt x="301198" y="517028"/>
                    <a:pt x="345979" y="511923"/>
                    <a:pt x="388164" y="520962"/>
                  </a:cubicBezTo>
                  <a:cubicBezTo>
                    <a:pt x="382306" y="549840"/>
                    <a:pt x="377702" y="578633"/>
                    <a:pt x="373182" y="607259"/>
                  </a:cubicBezTo>
                  <a:lnTo>
                    <a:pt x="372010" y="614625"/>
                  </a:lnTo>
                  <a:lnTo>
                    <a:pt x="234822" y="662670"/>
                  </a:lnTo>
                  <a:cubicBezTo>
                    <a:pt x="228712" y="664847"/>
                    <a:pt x="224192" y="669869"/>
                    <a:pt x="222769" y="676146"/>
                  </a:cubicBezTo>
                  <a:cubicBezTo>
                    <a:pt x="221346" y="682424"/>
                    <a:pt x="223188" y="689037"/>
                    <a:pt x="227791" y="693556"/>
                  </a:cubicBezTo>
                  <a:lnTo>
                    <a:pt x="540838" y="1006603"/>
                  </a:lnTo>
                  <a:cubicBezTo>
                    <a:pt x="544352" y="1010118"/>
                    <a:pt x="549124" y="1012043"/>
                    <a:pt x="554062" y="1012043"/>
                  </a:cubicBezTo>
                  <a:cubicBezTo>
                    <a:pt x="555402" y="1012043"/>
                    <a:pt x="556824" y="1011876"/>
                    <a:pt x="558247" y="1011541"/>
                  </a:cubicBezTo>
                  <a:cubicBezTo>
                    <a:pt x="564525" y="1010118"/>
                    <a:pt x="569631" y="1005515"/>
                    <a:pt x="571723" y="999488"/>
                  </a:cubicBezTo>
                  <a:lnTo>
                    <a:pt x="619768" y="862300"/>
                  </a:lnTo>
                  <a:lnTo>
                    <a:pt x="627134" y="861128"/>
                  </a:lnTo>
                  <a:cubicBezTo>
                    <a:pt x="655677" y="856608"/>
                    <a:pt x="684470" y="851921"/>
                    <a:pt x="713348" y="846145"/>
                  </a:cubicBezTo>
                  <a:cubicBezTo>
                    <a:pt x="722303" y="888331"/>
                    <a:pt x="717281" y="933112"/>
                    <a:pt x="699035" y="972201"/>
                  </a:cubicBezTo>
                  <a:lnTo>
                    <a:pt x="589050" y="1207823"/>
                  </a:lnTo>
                  <a:cubicBezTo>
                    <a:pt x="585451" y="1215523"/>
                    <a:pt x="587459" y="1224563"/>
                    <a:pt x="593988" y="1230088"/>
                  </a:cubicBezTo>
                  <a:cubicBezTo>
                    <a:pt x="597420" y="1233017"/>
                    <a:pt x="601689" y="1234440"/>
                    <a:pt x="605958" y="1234440"/>
                  </a:cubicBezTo>
                  <a:cubicBezTo>
                    <a:pt x="609724" y="1234440"/>
                    <a:pt x="613491" y="1233268"/>
                    <a:pt x="616755" y="1231008"/>
                  </a:cubicBezTo>
                  <a:lnTo>
                    <a:pt x="865100" y="1056322"/>
                  </a:lnTo>
                  <a:cubicBezTo>
                    <a:pt x="934656" y="1007440"/>
                    <a:pt x="978935" y="930852"/>
                    <a:pt x="986552" y="846145"/>
                  </a:cubicBezTo>
                  <a:lnTo>
                    <a:pt x="999944" y="698160"/>
                  </a:lnTo>
                  <a:cubicBezTo>
                    <a:pt x="1227279" y="461785"/>
                    <a:pt x="1234143" y="37164"/>
                    <a:pt x="1234310" y="19084"/>
                  </a:cubicBezTo>
                  <a:cubicBezTo>
                    <a:pt x="1234226" y="13811"/>
                    <a:pt x="1232218" y="9040"/>
                    <a:pt x="1228702" y="5441"/>
                  </a:cubicBezTo>
                  <a:close/>
                  <a:moveTo>
                    <a:pt x="346815" y="479195"/>
                  </a:moveTo>
                  <a:cubicBezTo>
                    <a:pt x="312246" y="479195"/>
                    <a:pt x="277761" y="486728"/>
                    <a:pt x="246290" y="501376"/>
                  </a:cubicBezTo>
                  <a:lnTo>
                    <a:pt x="74281" y="581647"/>
                  </a:lnTo>
                  <a:lnTo>
                    <a:pt x="208540" y="390722"/>
                  </a:lnTo>
                  <a:cubicBezTo>
                    <a:pt x="251144" y="330122"/>
                    <a:pt x="317855" y="291618"/>
                    <a:pt x="391513" y="285006"/>
                  </a:cubicBezTo>
                  <a:lnTo>
                    <a:pt x="497898" y="275380"/>
                  </a:lnTo>
                  <a:cubicBezTo>
                    <a:pt x="441733" y="342760"/>
                    <a:pt x="413693" y="413322"/>
                    <a:pt x="396284" y="484385"/>
                  </a:cubicBezTo>
                  <a:lnTo>
                    <a:pt x="396284" y="484385"/>
                  </a:lnTo>
                  <a:cubicBezTo>
                    <a:pt x="379962" y="480869"/>
                    <a:pt x="363389" y="479195"/>
                    <a:pt x="346815" y="479195"/>
                  </a:cubicBezTo>
                  <a:close/>
                  <a:moveTo>
                    <a:pt x="546111" y="958976"/>
                  </a:moveTo>
                  <a:lnTo>
                    <a:pt x="275166" y="688032"/>
                  </a:lnTo>
                  <a:lnTo>
                    <a:pt x="383728" y="650031"/>
                  </a:lnTo>
                  <a:lnTo>
                    <a:pt x="584111" y="850414"/>
                  </a:lnTo>
                  <a:lnTo>
                    <a:pt x="546111" y="958976"/>
                  </a:lnTo>
                  <a:close/>
                  <a:moveTo>
                    <a:pt x="949137" y="842630"/>
                  </a:moveTo>
                  <a:cubicBezTo>
                    <a:pt x="942524" y="916288"/>
                    <a:pt x="904022" y="982999"/>
                    <a:pt x="843421" y="1025603"/>
                  </a:cubicBezTo>
                  <a:lnTo>
                    <a:pt x="652496" y="1159861"/>
                  </a:lnTo>
                  <a:lnTo>
                    <a:pt x="732850" y="987854"/>
                  </a:lnTo>
                  <a:cubicBezTo>
                    <a:pt x="754530" y="941315"/>
                    <a:pt x="760556" y="888080"/>
                    <a:pt x="749842" y="837859"/>
                  </a:cubicBezTo>
                  <a:lnTo>
                    <a:pt x="749842" y="837859"/>
                  </a:lnTo>
                  <a:cubicBezTo>
                    <a:pt x="820821" y="820449"/>
                    <a:pt x="891466" y="792409"/>
                    <a:pt x="958846" y="736244"/>
                  </a:cubicBezTo>
                  <a:lnTo>
                    <a:pt x="949137" y="842630"/>
                  </a:lnTo>
                  <a:close/>
                  <a:moveTo>
                    <a:pt x="965960" y="679327"/>
                  </a:moveTo>
                  <a:cubicBezTo>
                    <a:pt x="859157" y="786215"/>
                    <a:pt x="743564" y="804629"/>
                    <a:pt x="621108" y="824132"/>
                  </a:cubicBezTo>
                  <a:lnTo>
                    <a:pt x="612152" y="825555"/>
                  </a:lnTo>
                  <a:lnTo>
                    <a:pt x="408672" y="622075"/>
                  </a:lnTo>
                  <a:lnTo>
                    <a:pt x="410095" y="613119"/>
                  </a:lnTo>
                  <a:cubicBezTo>
                    <a:pt x="429597" y="490746"/>
                    <a:pt x="448011" y="375153"/>
                    <a:pt x="554899" y="268265"/>
                  </a:cubicBezTo>
                  <a:cubicBezTo>
                    <a:pt x="654253" y="168911"/>
                    <a:pt x="794706" y="112328"/>
                    <a:pt x="920678" y="80103"/>
                  </a:cubicBezTo>
                  <a:lnTo>
                    <a:pt x="1154208" y="313716"/>
                  </a:lnTo>
                  <a:cubicBezTo>
                    <a:pt x="1121898" y="439520"/>
                    <a:pt x="1065399" y="579889"/>
                    <a:pt x="965960" y="679327"/>
                  </a:cubicBezTo>
                  <a:close/>
                  <a:moveTo>
                    <a:pt x="1164335" y="270860"/>
                  </a:moveTo>
                  <a:lnTo>
                    <a:pt x="963282" y="69808"/>
                  </a:lnTo>
                  <a:cubicBezTo>
                    <a:pt x="1068413" y="46622"/>
                    <a:pt x="1157974" y="40010"/>
                    <a:pt x="1196059" y="38084"/>
                  </a:cubicBezTo>
                  <a:cubicBezTo>
                    <a:pt x="1194216" y="76169"/>
                    <a:pt x="1187605" y="165730"/>
                    <a:pt x="1164335" y="270860"/>
                  </a:cubicBezTo>
                  <a:close/>
                </a:path>
              </a:pathLst>
            </a:custGeom>
            <a:grpFill/>
            <a:ln w="8365" cap="flat">
              <a:noFill/>
              <a:prstDash val="solid"/>
              <a:miter/>
            </a:ln>
          </p:spPr>
          <p:txBody>
            <a:bodyPr rtlCol="0" anchor="ctr"/>
            <a:lstStyle/>
            <a:p>
              <a:endParaRPr lang="en-US" sz="1200"/>
            </a:p>
          </p:txBody>
        </p:sp>
        <p:sp>
          <p:nvSpPr>
            <p:cNvPr id="138" name="Freeform: Shape 137">
              <a:extLst>
                <a:ext uri="{FF2B5EF4-FFF2-40B4-BE49-F238E27FC236}">
                  <a16:creationId xmlns:a16="http://schemas.microsoft.com/office/drawing/2014/main" id="{C8CC7E85-BF1F-4F5D-BF96-00B56CF138BB}"/>
                </a:ext>
              </a:extLst>
            </p:cNvPr>
            <p:cNvSpPr/>
            <p:nvPr/>
          </p:nvSpPr>
          <p:spPr>
            <a:xfrm>
              <a:off x="11676555" y="3674149"/>
              <a:ext cx="210636" cy="210552"/>
            </a:xfrm>
            <a:custGeom>
              <a:avLst/>
              <a:gdLst>
                <a:gd name="connsiteX0" fmla="*/ 30824 w 210636"/>
                <a:gd name="connsiteY0" fmla="*/ 30761 h 210552"/>
                <a:gd name="connsiteX1" fmla="*/ 30824 w 210636"/>
                <a:gd name="connsiteY1" fmla="*/ 179750 h 210552"/>
                <a:gd name="connsiteX2" fmla="*/ 105319 w 210636"/>
                <a:gd name="connsiteY2" fmla="*/ 210553 h 210552"/>
                <a:gd name="connsiteX3" fmla="*/ 179814 w 210636"/>
                <a:gd name="connsiteY3" fmla="*/ 179750 h 210552"/>
                <a:gd name="connsiteX4" fmla="*/ 179814 w 210636"/>
                <a:gd name="connsiteY4" fmla="*/ 30761 h 210552"/>
                <a:gd name="connsiteX5" fmla="*/ 30824 w 210636"/>
                <a:gd name="connsiteY5" fmla="*/ 30761 h 210552"/>
                <a:gd name="connsiteX6" fmla="*/ 153364 w 210636"/>
                <a:gd name="connsiteY6" fmla="*/ 57210 h 210552"/>
                <a:gd name="connsiteX7" fmla="*/ 173285 w 210636"/>
                <a:gd name="connsiteY7" fmla="*/ 105255 h 210552"/>
                <a:gd name="connsiteX8" fmla="*/ 153364 w 210636"/>
                <a:gd name="connsiteY8" fmla="*/ 153300 h 210552"/>
                <a:gd name="connsiteX9" fmla="*/ 57274 w 210636"/>
                <a:gd name="connsiteY9" fmla="*/ 153300 h 210552"/>
                <a:gd name="connsiteX10" fmla="*/ 37353 w 210636"/>
                <a:gd name="connsiteY10" fmla="*/ 105255 h 210552"/>
                <a:gd name="connsiteX11" fmla="*/ 57274 w 210636"/>
                <a:gd name="connsiteY11" fmla="*/ 57210 h 210552"/>
                <a:gd name="connsiteX12" fmla="*/ 105319 w 210636"/>
                <a:gd name="connsiteY12" fmla="*/ 37373 h 210552"/>
                <a:gd name="connsiteX13" fmla="*/ 153364 w 210636"/>
                <a:gd name="connsiteY13" fmla="*/ 57210 h 210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52">
                  <a:moveTo>
                    <a:pt x="30824" y="30761"/>
                  </a:moveTo>
                  <a:cubicBezTo>
                    <a:pt x="-10275" y="71775"/>
                    <a:pt x="-10275" y="138653"/>
                    <a:pt x="30824" y="179750"/>
                  </a:cubicBezTo>
                  <a:cubicBezTo>
                    <a:pt x="51330" y="200257"/>
                    <a:pt x="78367" y="210553"/>
                    <a:pt x="105319" y="210553"/>
                  </a:cubicBezTo>
                  <a:cubicBezTo>
                    <a:pt x="132271" y="210553"/>
                    <a:pt x="159222" y="200341"/>
                    <a:pt x="179814" y="179750"/>
                  </a:cubicBezTo>
                  <a:cubicBezTo>
                    <a:pt x="220911" y="138653"/>
                    <a:pt x="220911" y="71858"/>
                    <a:pt x="179814" y="30761"/>
                  </a:cubicBezTo>
                  <a:cubicBezTo>
                    <a:pt x="138716" y="-10254"/>
                    <a:pt x="71922" y="-10254"/>
                    <a:pt x="30824" y="30761"/>
                  </a:cubicBezTo>
                  <a:close/>
                  <a:moveTo>
                    <a:pt x="153364" y="57210"/>
                  </a:moveTo>
                  <a:cubicBezTo>
                    <a:pt x="166170" y="70100"/>
                    <a:pt x="173285" y="87092"/>
                    <a:pt x="173285" y="105255"/>
                  </a:cubicBezTo>
                  <a:cubicBezTo>
                    <a:pt x="173285" y="123419"/>
                    <a:pt x="166170" y="140494"/>
                    <a:pt x="153364" y="153300"/>
                  </a:cubicBezTo>
                  <a:cubicBezTo>
                    <a:pt x="127667" y="178997"/>
                    <a:pt x="82970" y="178997"/>
                    <a:pt x="57274" y="153300"/>
                  </a:cubicBezTo>
                  <a:cubicBezTo>
                    <a:pt x="44467" y="140494"/>
                    <a:pt x="37353" y="123419"/>
                    <a:pt x="37353" y="105255"/>
                  </a:cubicBezTo>
                  <a:cubicBezTo>
                    <a:pt x="37353" y="87092"/>
                    <a:pt x="44383" y="70017"/>
                    <a:pt x="57274" y="57210"/>
                  </a:cubicBezTo>
                  <a:cubicBezTo>
                    <a:pt x="70498" y="43985"/>
                    <a:pt x="87908" y="37373"/>
                    <a:pt x="105319" y="37373"/>
                  </a:cubicBezTo>
                  <a:cubicBezTo>
                    <a:pt x="122728" y="37373"/>
                    <a:pt x="140139" y="43985"/>
                    <a:pt x="153364" y="57210"/>
                  </a:cubicBezTo>
                  <a:close/>
                </a:path>
              </a:pathLst>
            </a:custGeom>
            <a:grpFill/>
            <a:ln w="8365" cap="flat">
              <a:noFill/>
              <a:prstDash val="solid"/>
              <a:miter/>
            </a:ln>
          </p:spPr>
          <p:txBody>
            <a:bodyPr rtlCol="0" anchor="ctr"/>
            <a:lstStyle/>
            <a:p>
              <a:endParaRPr lang="en-US" sz="1200"/>
            </a:p>
          </p:txBody>
        </p:sp>
        <p:sp>
          <p:nvSpPr>
            <p:cNvPr id="139" name="Freeform: Shape 138">
              <a:extLst>
                <a:ext uri="{FF2B5EF4-FFF2-40B4-BE49-F238E27FC236}">
                  <a16:creationId xmlns:a16="http://schemas.microsoft.com/office/drawing/2014/main" id="{C1A69BF7-E65B-4DA8-AAE9-923DFAC430DE}"/>
                </a:ext>
              </a:extLst>
            </p:cNvPr>
            <p:cNvSpPr/>
            <p:nvPr/>
          </p:nvSpPr>
          <p:spPr>
            <a:xfrm>
              <a:off x="11449053" y="3901704"/>
              <a:ext cx="210636" cy="210584"/>
            </a:xfrm>
            <a:custGeom>
              <a:avLst/>
              <a:gdLst>
                <a:gd name="connsiteX0" fmla="*/ 30823 w 210636"/>
                <a:gd name="connsiteY0" fmla="*/ 30792 h 210584"/>
                <a:gd name="connsiteX1" fmla="*/ 30823 w 210636"/>
                <a:gd name="connsiteY1" fmla="*/ 179782 h 210584"/>
                <a:gd name="connsiteX2" fmla="*/ 105318 w 210636"/>
                <a:gd name="connsiteY2" fmla="*/ 210584 h 210584"/>
                <a:gd name="connsiteX3" fmla="*/ 179813 w 210636"/>
                <a:gd name="connsiteY3" fmla="*/ 179782 h 210584"/>
                <a:gd name="connsiteX4" fmla="*/ 179813 w 210636"/>
                <a:gd name="connsiteY4" fmla="*/ 30792 h 210584"/>
                <a:gd name="connsiteX5" fmla="*/ 30823 w 210636"/>
                <a:gd name="connsiteY5" fmla="*/ 30792 h 210584"/>
                <a:gd name="connsiteX6" fmla="*/ 153279 w 210636"/>
                <a:gd name="connsiteY6" fmla="*/ 153332 h 210584"/>
                <a:gd name="connsiteX7" fmla="*/ 57189 w 210636"/>
                <a:gd name="connsiteY7" fmla="*/ 153332 h 210584"/>
                <a:gd name="connsiteX8" fmla="*/ 37268 w 210636"/>
                <a:gd name="connsiteY8" fmla="*/ 105287 h 210584"/>
                <a:gd name="connsiteX9" fmla="*/ 57189 w 210636"/>
                <a:gd name="connsiteY9" fmla="*/ 57242 h 210584"/>
                <a:gd name="connsiteX10" fmla="*/ 105234 w 210636"/>
                <a:gd name="connsiteY10" fmla="*/ 37404 h 210584"/>
                <a:gd name="connsiteX11" fmla="*/ 153279 w 210636"/>
                <a:gd name="connsiteY11" fmla="*/ 57242 h 210584"/>
                <a:gd name="connsiteX12" fmla="*/ 173200 w 210636"/>
                <a:gd name="connsiteY12" fmla="*/ 105287 h 210584"/>
                <a:gd name="connsiteX13" fmla="*/ 153279 w 210636"/>
                <a:gd name="connsiteY13" fmla="*/ 153332 h 210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84">
                  <a:moveTo>
                    <a:pt x="30823" y="30792"/>
                  </a:moveTo>
                  <a:cubicBezTo>
                    <a:pt x="-10274" y="71890"/>
                    <a:pt x="-10274" y="138684"/>
                    <a:pt x="30823" y="179782"/>
                  </a:cubicBezTo>
                  <a:cubicBezTo>
                    <a:pt x="51330" y="200289"/>
                    <a:pt x="78366" y="210584"/>
                    <a:pt x="105318" y="210584"/>
                  </a:cubicBezTo>
                  <a:cubicBezTo>
                    <a:pt x="132270" y="210584"/>
                    <a:pt x="159306" y="200289"/>
                    <a:pt x="179813" y="179782"/>
                  </a:cubicBezTo>
                  <a:cubicBezTo>
                    <a:pt x="220911" y="138684"/>
                    <a:pt x="220911" y="71890"/>
                    <a:pt x="179813" y="30792"/>
                  </a:cubicBezTo>
                  <a:cubicBezTo>
                    <a:pt x="138715" y="-10306"/>
                    <a:pt x="71837" y="-10222"/>
                    <a:pt x="30823" y="30792"/>
                  </a:cubicBezTo>
                  <a:close/>
                  <a:moveTo>
                    <a:pt x="153279" y="153332"/>
                  </a:moveTo>
                  <a:cubicBezTo>
                    <a:pt x="127583" y="179028"/>
                    <a:pt x="82886" y="179028"/>
                    <a:pt x="57189" y="153332"/>
                  </a:cubicBezTo>
                  <a:cubicBezTo>
                    <a:pt x="44382" y="140525"/>
                    <a:pt x="37268" y="123450"/>
                    <a:pt x="37268" y="105287"/>
                  </a:cubicBezTo>
                  <a:cubicBezTo>
                    <a:pt x="37268" y="87123"/>
                    <a:pt x="44300" y="70048"/>
                    <a:pt x="57189" y="57242"/>
                  </a:cubicBezTo>
                  <a:cubicBezTo>
                    <a:pt x="70415" y="44017"/>
                    <a:pt x="87824" y="37404"/>
                    <a:pt x="105234" y="37404"/>
                  </a:cubicBezTo>
                  <a:cubicBezTo>
                    <a:pt x="122645" y="37404"/>
                    <a:pt x="140055" y="44017"/>
                    <a:pt x="153279" y="57242"/>
                  </a:cubicBezTo>
                  <a:cubicBezTo>
                    <a:pt x="166086" y="70048"/>
                    <a:pt x="173200" y="87123"/>
                    <a:pt x="173200" y="105287"/>
                  </a:cubicBezTo>
                  <a:cubicBezTo>
                    <a:pt x="173200" y="123450"/>
                    <a:pt x="166170" y="140442"/>
                    <a:pt x="153279" y="153332"/>
                  </a:cubicBezTo>
                  <a:close/>
                </a:path>
              </a:pathLst>
            </a:custGeom>
            <a:grpFill/>
            <a:ln w="8365" cap="flat">
              <a:noFill/>
              <a:prstDash val="solid"/>
              <a:miter/>
            </a:ln>
          </p:spPr>
          <p:txBody>
            <a:bodyPr rtlCol="0" anchor="ctr"/>
            <a:lstStyle/>
            <a:p>
              <a:endParaRPr lang="en-US" sz="1200"/>
            </a:p>
          </p:txBody>
        </p:sp>
        <p:sp>
          <p:nvSpPr>
            <p:cNvPr id="140" name="Freeform: Shape 139">
              <a:extLst>
                <a:ext uri="{FF2B5EF4-FFF2-40B4-BE49-F238E27FC236}">
                  <a16:creationId xmlns:a16="http://schemas.microsoft.com/office/drawing/2014/main" id="{392476FE-7430-4200-BF77-72D91619439F}"/>
                </a:ext>
              </a:extLst>
            </p:cNvPr>
            <p:cNvSpPr/>
            <p:nvPr/>
          </p:nvSpPr>
          <p:spPr>
            <a:xfrm>
              <a:off x="10884230" y="4335669"/>
              <a:ext cx="341379" cy="341358"/>
            </a:xfrm>
            <a:custGeom>
              <a:avLst/>
              <a:gdLst>
                <a:gd name="connsiteX0" fmla="*/ 335918 w 341379"/>
                <a:gd name="connsiteY0" fmla="*/ 5462 h 341358"/>
                <a:gd name="connsiteX1" fmla="*/ 309468 w 341379"/>
                <a:gd name="connsiteY1" fmla="*/ 5462 h 341358"/>
                <a:gd name="connsiteX2" fmla="*/ 5462 w 341379"/>
                <a:gd name="connsiteY2" fmla="*/ 309468 h 341358"/>
                <a:gd name="connsiteX3" fmla="*/ 5462 w 341379"/>
                <a:gd name="connsiteY3" fmla="*/ 335918 h 341358"/>
                <a:gd name="connsiteX4" fmla="*/ 18687 w 341379"/>
                <a:gd name="connsiteY4" fmla="*/ 341359 h 341358"/>
                <a:gd name="connsiteX5" fmla="*/ 31911 w 341379"/>
                <a:gd name="connsiteY5" fmla="*/ 335918 h 341358"/>
                <a:gd name="connsiteX6" fmla="*/ 335918 w 341379"/>
                <a:gd name="connsiteY6" fmla="*/ 31911 h 341358"/>
                <a:gd name="connsiteX7" fmla="*/ 335918 w 341379"/>
                <a:gd name="connsiteY7" fmla="*/ 5462 h 341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1379" h="341358">
                  <a:moveTo>
                    <a:pt x="335918" y="5462"/>
                  </a:moveTo>
                  <a:cubicBezTo>
                    <a:pt x="328636" y="-1821"/>
                    <a:pt x="316750" y="-1821"/>
                    <a:pt x="309468" y="5462"/>
                  </a:cubicBezTo>
                  <a:lnTo>
                    <a:pt x="5462" y="309468"/>
                  </a:lnTo>
                  <a:cubicBezTo>
                    <a:pt x="-1821" y="316750"/>
                    <a:pt x="-1821" y="328636"/>
                    <a:pt x="5462" y="335918"/>
                  </a:cubicBezTo>
                  <a:cubicBezTo>
                    <a:pt x="9144" y="339517"/>
                    <a:pt x="13916" y="341359"/>
                    <a:pt x="18687" y="341359"/>
                  </a:cubicBezTo>
                  <a:cubicBezTo>
                    <a:pt x="23458" y="341359"/>
                    <a:pt x="28229" y="339517"/>
                    <a:pt x="31911" y="335918"/>
                  </a:cubicBezTo>
                  <a:lnTo>
                    <a:pt x="335918" y="31911"/>
                  </a:lnTo>
                  <a:cubicBezTo>
                    <a:pt x="343200" y="24629"/>
                    <a:pt x="343200" y="12827"/>
                    <a:pt x="335918" y="5462"/>
                  </a:cubicBezTo>
                  <a:close/>
                </a:path>
              </a:pathLst>
            </a:custGeom>
            <a:grpFill/>
            <a:ln w="8365" cap="flat">
              <a:noFill/>
              <a:prstDash val="solid"/>
              <a:miter/>
            </a:ln>
          </p:spPr>
          <p:txBody>
            <a:bodyPr rtlCol="0" anchor="ctr"/>
            <a:lstStyle/>
            <a:p>
              <a:endParaRPr lang="en-US" sz="1200"/>
            </a:p>
          </p:txBody>
        </p:sp>
        <p:sp>
          <p:nvSpPr>
            <p:cNvPr id="141" name="Freeform: Shape 140">
              <a:extLst>
                <a:ext uri="{FF2B5EF4-FFF2-40B4-BE49-F238E27FC236}">
                  <a16:creationId xmlns:a16="http://schemas.microsoft.com/office/drawing/2014/main" id="{454ED5A6-209E-4725-9FC7-491146BC3210}"/>
                </a:ext>
              </a:extLst>
            </p:cNvPr>
            <p:cNvSpPr/>
            <p:nvPr/>
          </p:nvSpPr>
          <p:spPr>
            <a:xfrm>
              <a:off x="10884230" y="4235979"/>
              <a:ext cx="241606" cy="241585"/>
            </a:xfrm>
            <a:custGeom>
              <a:avLst/>
              <a:gdLst>
                <a:gd name="connsiteX0" fmla="*/ 18687 w 241606"/>
                <a:gd name="connsiteY0" fmla="*/ 241586 h 241585"/>
                <a:gd name="connsiteX1" fmla="*/ 31911 w 241606"/>
                <a:gd name="connsiteY1" fmla="*/ 236145 h 241585"/>
                <a:gd name="connsiteX2" fmla="*/ 236145 w 241606"/>
                <a:gd name="connsiteY2" fmla="*/ 31912 h 241585"/>
                <a:gd name="connsiteX3" fmla="*/ 236145 w 241606"/>
                <a:gd name="connsiteY3" fmla="*/ 5462 h 241585"/>
                <a:gd name="connsiteX4" fmla="*/ 209695 w 241606"/>
                <a:gd name="connsiteY4" fmla="*/ 5462 h 241585"/>
                <a:gd name="connsiteX5" fmla="*/ 5462 w 241606"/>
                <a:gd name="connsiteY5" fmla="*/ 209695 h 241585"/>
                <a:gd name="connsiteX6" fmla="*/ 5462 w 241606"/>
                <a:gd name="connsiteY6" fmla="*/ 236145 h 241585"/>
                <a:gd name="connsiteX7" fmla="*/ 18687 w 241606"/>
                <a:gd name="connsiteY7" fmla="*/ 241586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6" h="241585">
                  <a:moveTo>
                    <a:pt x="18687" y="241586"/>
                  </a:moveTo>
                  <a:cubicBezTo>
                    <a:pt x="23458" y="241586"/>
                    <a:pt x="28229" y="239744"/>
                    <a:pt x="31911" y="236145"/>
                  </a:cubicBezTo>
                  <a:lnTo>
                    <a:pt x="236145" y="31912"/>
                  </a:lnTo>
                  <a:cubicBezTo>
                    <a:pt x="243427" y="24546"/>
                    <a:pt x="243427" y="12744"/>
                    <a:pt x="236145" y="5462"/>
                  </a:cubicBezTo>
                  <a:cubicBezTo>
                    <a:pt x="228863" y="-1821"/>
                    <a:pt x="216977" y="-1821"/>
                    <a:pt x="209695" y="5462"/>
                  </a:cubicBezTo>
                  <a:lnTo>
                    <a:pt x="5462" y="209695"/>
                  </a:lnTo>
                  <a:cubicBezTo>
                    <a:pt x="-1821" y="216977"/>
                    <a:pt x="-1821" y="228863"/>
                    <a:pt x="5462" y="236145"/>
                  </a:cubicBezTo>
                  <a:cubicBezTo>
                    <a:pt x="9144" y="239744"/>
                    <a:pt x="13916" y="241586"/>
                    <a:pt x="18687" y="241586"/>
                  </a:cubicBezTo>
                  <a:close/>
                </a:path>
              </a:pathLst>
            </a:custGeom>
            <a:grpFill/>
            <a:ln w="8365" cap="flat">
              <a:noFill/>
              <a:prstDash val="solid"/>
              <a:miter/>
            </a:ln>
          </p:spPr>
          <p:txBody>
            <a:bodyPr rtlCol="0" anchor="ctr"/>
            <a:lstStyle/>
            <a:p>
              <a:endParaRPr lang="en-US" sz="1200"/>
            </a:p>
          </p:txBody>
        </p:sp>
        <p:sp>
          <p:nvSpPr>
            <p:cNvPr id="142" name="Freeform: Shape 141">
              <a:extLst>
                <a:ext uri="{FF2B5EF4-FFF2-40B4-BE49-F238E27FC236}">
                  <a16:creationId xmlns:a16="http://schemas.microsoft.com/office/drawing/2014/main" id="{D87DAFDA-0AC9-46D9-A534-B8B064F51917}"/>
                </a:ext>
              </a:extLst>
            </p:cNvPr>
            <p:cNvSpPr/>
            <p:nvPr/>
          </p:nvSpPr>
          <p:spPr>
            <a:xfrm>
              <a:off x="11083777" y="4435442"/>
              <a:ext cx="241605" cy="241585"/>
            </a:xfrm>
            <a:custGeom>
              <a:avLst/>
              <a:gdLst>
                <a:gd name="connsiteX0" fmla="*/ 209695 w 241605"/>
                <a:gd name="connsiteY0" fmla="*/ 5462 h 241585"/>
                <a:gd name="connsiteX1" fmla="*/ 5462 w 241605"/>
                <a:gd name="connsiteY1" fmla="*/ 209695 h 241585"/>
                <a:gd name="connsiteX2" fmla="*/ 5462 w 241605"/>
                <a:gd name="connsiteY2" fmla="*/ 236145 h 241585"/>
                <a:gd name="connsiteX3" fmla="*/ 18686 w 241605"/>
                <a:gd name="connsiteY3" fmla="*/ 241586 h 241585"/>
                <a:gd name="connsiteX4" fmla="*/ 31911 w 241605"/>
                <a:gd name="connsiteY4" fmla="*/ 236145 h 241585"/>
                <a:gd name="connsiteX5" fmla="*/ 236144 w 241605"/>
                <a:gd name="connsiteY5" fmla="*/ 31911 h 241585"/>
                <a:gd name="connsiteX6" fmla="*/ 236144 w 241605"/>
                <a:gd name="connsiteY6" fmla="*/ 5462 h 241585"/>
                <a:gd name="connsiteX7" fmla="*/ 209695 w 241605"/>
                <a:gd name="connsiteY7" fmla="*/ 5462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5" h="241585">
                  <a:moveTo>
                    <a:pt x="209695" y="5462"/>
                  </a:moveTo>
                  <a:lnTo>
                    <a:pt x="5462" y="209695"/>
                  </a:lnTo>
                  <a:cubicBezTo>
                    <a:pt x="-1821" y="216977"/>
                    <a:pt x="-1821" y="228863"/>
                    <a:pt x="5462" y="236145"/>
                  </a:cubicBezTo>
                  <a:cubicBezTo>
                    <a:pt x="9144" y="239744"/>
                    <a:pt x="13915" y="241586"/>
                    <a:pt x="18686" y="241586"/>
                  </a:cubicBezTo>
                  <a:cubicBezTo>
                    <a:pt x="23457" y="241586"/>
                    <a:pt x="28228" y="239744"/>
                    <a:pt x="31911" y="236145"/>
                  </a:cubicBezTo>
                  <a:lnTo>
                    <a:pt x="236144" y="31911"/>
                  </a:lnTo>
                  <a:cubicBezTo>
                    <a:pt x="243426" y="24546"/>
                    <a:pt x="243426" y="12744"/>
                    <a:pt x="236144" y="5462"/>
                  </a:cubicBezTo>
                  <a:cubicBezTo>
                    <a:pt x="228778" y="-1821"/>
                    <a:pt x="216977" y="-1821"/>
                    <a:pt x="209695" y="5462"/>
                  </a:cubicBezTo>
                  <a:close/>
                </a:path>
              </a:pathLst>
            </a:custGeom>
            <a:grpFill/>
            <a:ln w="8365" cap="flat">
              <a:noFill/>
              <a:prstDash val="solid"/>
              <a:miter/>
            </a:ln>
          </p:spPr>
          <p:txBody>
            <a:bodyPr rtlCol="0" anchor="ctr"/>
            <a:lstStyle/>
            <a:p>
              <a:endParaRPr lang="en-US" sz="1200"/>
            </a:p>
          </p:txBody>
        </p:sp>
      </p:grpSp>
      <p:grpSp>
        <p:nvGrpSpPr>
          <p:cNvPr id="143" name="Graphic 4">
            <a:extLst>
              <a:ext uri="{FF2B5EF4-FFF2-40B4-BE49-F238E27FC236}">
                <a16:creationId xmlns:a16="http://schemas.microsoft.com/office/drawing/2014/main" id="{14A474FA-89D6-462E-8F73-69A82119E90C}"/>
              </a:ext>
            </a:extLst>
          </p:cNvPr>
          <p:cNvGrpSpPr/>
          <p:nvPr/>
        </p:nvGrpSpPr>
        <p:grpSpPr>
          <a:xfrm>
            <a:off x="6786819" y="6209963"/>
            <a:ext cx="944690" cy="944548"/>
            <a:chOff x="13194714" y="5688212"/>
            <a:chExt cx="1234475" cy="1234293"/>
          </a:xfrm>
          <a:solidFill>
            <a:schemeClr val="tx1"/>
          </a:solidFill>
        </p:grpSpPr>
        <p:sp>
          <p:nvSpPr>
            <p:cNvPr id="144" name="Freeform: Shape 143">
              <a:extLst>
                <a:ext uri="{FF2B5EF4-FFF2-40B4-BE49-F238E27FC236}">
                  <a16:creationId xmlns:a16="http://schemas.microsoft.com/office/drawing/2014/main" id="{184281F9-5577-4045-A038-DBF044A9885E}"/>
                </a:ext>
              </a:extLst>
            </p:cNvPr>
            <p:cNvSpPr/>
            <p:nvPr/>
          </p:nvSpPr>
          <p:spPr>
            <a:xfrm>
              <a:off x="13194714" y="5688212"/>
              <a:ext cx="1234475" cy="1234293"/>
            </a:xfrm>
            <a:custGeom>
              <a:avLst/>
              <a:gdLst>
                <a:gd name="connsiteX0" fmla="*/ 1229136 w 1234475"/>
                <a:gd name="connsiteY0" fmla="*/ 546680 h 1234293"/>
                <a:gd name="connsiteX1" fmla="*/ 1027916 w 1234475"/>
                <a:gd name="connsiteY1" fmla="*/ 345460 h 1234293"/>
                <a:gd name="connsiteX2" fmla="*/ 1001466 w 1234475"/>
                <a:gd name="connsiteY2" fmla="*/ 345460 h 1234293"/>
                <a:gd name="connsiteX3" fmla="*/ 878089 w 1234475"/>
                <a:gd name="connsiteY3" fmla="*/ 468837 h 1234293"/>
                <a:gd name="connsiteX4" fmla="*/ 878089 w 1234475"/>
                <a:gd name="connsiteY4" fmla="*/ 222585 h 1234293"/>
                <a:gd name="connsiteX5" fmla="*/ 970413 w 1234475"/>
                <a:gd name="connsiteY5" fmla="*/ 222585 h 1234293"/>
                <a:gd name="connsiteX6" fmla="*/ 987739 w 1234475"/>
                <a:gd name="connsiteY6" fmla="*/ 211034 h 1234293"/>
                <a:gd name="connsiteX7" fmla="*/ 983637 w 1234475"/>
                <a:gd name="connsiteY7" fmla="*/ 190611 h 1234293"/>
                <a:gd name="connsiteX8" fmla="*/ 798488 w 1234475"/>
                <a:gd name="connsiteY8" fmla="*/ 5462 h 1234293"/>
                <a:gd name="connsiteX9" fmla="*/ 772039 w 1234475"/>
                <a:gd name="connsiteY9" fmla="*/ 5462 h 1234293"/>
                <a:gd name="connsiteX10" fmla="*/ 586890 w 1234475"/>
                <a:gd name="connsiteY10" fmla="*/ 190611 h 1234293"/>
                <a:gd name="connsiteX11" fmla="*/ 582871 w 1234475"/>
                <a:gd name="connsiteY11" fmla="*/ 211034 h 1234293"/>
                <a:gd name="connsiteX12" fmla="*/ 600114 w 1234475"/>
                <a:gd name="connsiteY12" fmla="*/ 222585 h 1234293"/>
                <a:gd name="connsiteX13" fmla="*/ 692438 w 1234475"/>
                <a:gd name="connsiteY13" fmla="*/ 222585 h 1234293"/>
                <a:gd name="connsiteX14" fmla="*/ 692438 w 1234475"/>
                <a:gd name="connsiteY14" fmla="*/ 443810 h 1234293"/>
                <a:gd name="connsiteX15" fmla="*/ 578853 w 1234475"/>
                <a:gd name="connsiteY15" fmla="*/ 330226 h 1234293"/>
                <a:gd name="connsiteX16" fmla="*/ 552403 w 1234475"/>
                <a:gd name="connsiteY16" fmla="*/ 330226 h 1234293"/>
                <a:gd name="connsiteX17" fmla="*/ 387009 w 1234475"/>
                <a:gd name="connsiteY17" fmla="*/ 495622 h 1234293"/>
                <a:gd name="connsiteX18" fmla="*/ 382906 w 1234475"/>
                <a:gd name="connsiteY18" fmla="*/ 515961 h 1234293"/>
                <a:gd name="connsiteX19" fmla="*/ 400149 w 1234475"/>
                <a:gd name="connsiteY19" fmla="*/ 527512 h 1234293"/>
                <a:gd name="connsiteX20" fmla="*/ 480671 w 1234475"/>
                <a:gd name="connsiteY20" fmla="*/ 527512 h 1234293"/>
                <a:gd name="connsiteX21" fmla="*/ 480671 w 1234475"/>
                <a:gd name="connsiteY21" fmla="*/ 654991 h 1234293"/>
                <a:gd name="connsiteX22" fmla="*/ 319293 w 1234475"/>
                <a:gd name="connsiteY22" fmla="*/ 752001 h 1234293"/>
                <a:gd name="connsiteX23" fmla="*/ 319293 w 1234475"/>
                <a:gd name="connsiteY23" fmla="*/ 313486 h 1234293"/>
                <a:gd name="connsiteX24" fmla="*/ 421326 w 1234475"/>
                <a:gd name="connsiteY24" fmla="*/ 313486 h 1234293"/>
                <a:gd name="connsiteX25" fmla="*/ 438569 w 1234475"/>
                <a:gd name="connsiteY25" fmla="*/ 301935 h 1234293"/>
                <a:gd name="connsiteX26" fmla="*/ 434467 w 1234475"/>
                <a:gd name="connsiteY26" fmla="*/ 281595 h 1234293"/>
                <a:gd name="connsiteX27" fmla="*/ 233164 w 1234475"/>
                <a:gd name="connsiteY27" fmla="*/ 80375 h 1234293"/>
                <a:gd name="connsiteX28" fmla="*/ 206714 w 1234475"/>
                <a:gd name="connsiteY28" fmla="*/ 80375 h 1234293"/>
                <a:gd name="connsiteX29" fmla="*/ 5493 w 1234475"/>
                <a:gd name="connsiteY29" fmla="*/ 281595 h 1234293"/>
                <a:gd name="connsiteX30" fmla="*/ 1392 w 1234475"/>
                <a:gd name="connsiteY30" fmla="*/ 301935 h 1234293"/>
                <a:gd name="connsiteX31" fmla="*/ 18635 w 1234475"/>
                <a:gd name="connsiteY31" fmla="*/ 313486 h 1234293"/>
                <a:gd name="connsiteX32" fmla="*/ 120668 w 1234475"/>
                <a:gd name="connsiteY32" fmla="*/ 313486 h 1234293"/>
                <a:gd name="connsiteX33" fmla="*/ 120668 w 1234475"/>
                <a:gd name="connsiteY33" fmla="*/ 1215544 h 1234293"/>
                <a:gd name="connsiteX34" fmla="*/ 139417 w 1234475"/>
                <a:gd name="connsiteY34" fmla="*/ 1234294 h 1234293"/>
                <a:gd name="connsiteX35" fmla="*/ 158082 w 1234475"/>
                <a:gd name="connsiteY35" fmla="*/ 1215544 h 1234293"/>
                <a:gd name="connsiteX36" fmla="*/ 158082 w 1234475"/>
                <a:gd name="connsiteY36" fmla="*/ 294736 h 1234293"/>
                <a:gd name="connsiteX37" fmla="*/ 139417 w 1234475"/>
                <a:gd name="connsiteY37" fmla="*/ 276071 h 1234293"/>
                <a:gd name="connsiteX38" fmla="*/ 63834 w 1234475"/>
                <a:gd name="connsiteY38" fmla="*/ 276071 h 1234293"/>
                <a:gd name="connsiteX39" fmla="*/ 219938 w 1234475"/>
                <a:gd name="connsiteY39" fmla="*/ 119966 h 1234293"/>
                <a:gd name="connsiteX40" fmla="*/ 376043 w 1234475"/>
                <a:gd name="connsiteY40" fmla="*/ 276071 h 1234293"/>
                <a:gd name="connsiteX41" fmla="*/ 300460 w 1234475"/>
                <a:gd name="connsiteY41" fmla="*/ 276071 h 1234293"/>
                <a:gd name="connsiteX42" fmla="*/ 281794 w 1234475"/>
                <a:gd name="connsiteY42" fmla="*/ 294736 h 1234293"/>
                <a:gd name="connsiteX43" fmla="*/ 281794 w 1234475"/>
                <a:gd name="connsiteY43" fmla="*/ 807998 h 1234293"/>
                <a:gd name="connsiteX44" fmla="*/ 249402 w 1234475"/>
                <a:gd name="connsiteY44" fmla="*/ 941253 h 1234293"/>
                <a:gd name="connsiteX45" fmla="*/ 542359 w 1234475"/>
                <a:gd name="connsiteY45" fmla="*/ 1234210 h 1234293"/>
                <a:gd name="connsiteX46" fmla="*/ 835317 w 1234475"/>
                <a:gd name="connsiteY46" fmla="*/ 941253 h 1234293"/>
                <a:gd name="connsiteX47" fmla="*/ 650335 w 1234475"/>
                <a:gd name="connsiteY47" fmla="*/ 669137 h 1234293"/>
                <a:gd name="connsiteX48" fmla="*/ 650335 w 1234475"/>
                <a:gd name="connsiteY48" fmla="*/ 527512 h 1234293"/>
                <a:gd name="connsiteX49" fmla="*/ 730857 w 1234475"/>
                <a:gd name="connsiteY49" fmla="*/ 527512 h 1234293"/>
                <a:gd name="connsiteX50" fmla="*/ 748183 w 1234475"/>
                <a:gd name="connsiteY50" fmla="*/ 515961 h 1234293"/>
                <a:gd name="connsiteX51" fmla="*/ 744082 w 1234475"/>
                <a:gd name="connsiteY51" fmla="*/ 495622 h 1234293"/>
                <a:gd name="connsiteX52" fmla="*/ 729685 w 1234475"/>
                <a:gd name="connsiteY52" fmla="*/ 481225 h 1234293"/>
                <a:gd name="connsiteX53" fmla="*/ 729685 w 1234475"/>
                <a:gd name="connsiteY53" fmla="*/ 203920 h 1234293"/>
                <a:gd name="connsiteX54" fmla="*/ 711020 w 1234475"/>
                <a:gd name="connsiteY54" fmla="*/ 185254 h 1234293"/>
                <a:gd name="connsiteX55" fmla="*/ 645062 w 1234475"/>
                <a:gd name="connsiteY55" fmla="*/ 185254 h 1234293"/>
                <a:gd name="connsiteX56" fmla="*/ 785012 w 1234475"/>
                <a:gd name="connsiteY56" fmla="*/ 45304 h 1234293"/>
                <a:gd name="connsiteX57" fmla="*/ 924962 w 1234475"/>
                <a:gd name="connsiteY57" fmla="*/ 185254 h 1234293"/>
                <a:gd name="connsiteX58" fmla="*/ 859088 w 1234475"/>
                <a:gd name="connsiteY58" fmla="*/ 185254 h 1234293"/>
                <a:gd name="connsiteX59" fmla="*/ 840423 w 1234475"/>
                <a:gd name="connsiteY59" fmla="*/ 203920 h 1234293"/>
                <a:gd name="connsiteX60" fmla="*/ 840423 w 1234475"/>
                <a:gd name="connsiteY60" fmla="*/ 506252 h 1234293"/>
                <a:gd name="connsiteX61" fmla="*/ 799911 w 1234475"/>
                <a:gd name="connsiteY61" fmla="*/ 546764 h 1234293"/>
                <a:gd name="connsiteX62" fmla="*/ 795810 w 1234475"/>
                <a:gd name="connsiteY62" fmla="*/ 567104 h 1234293"/>
                <a:gd name="connsiteX63" fmla="*/ 813136 w 1234475"/>
                <a:gd name="connsiteY63" fmla="*/ 578655 h 1234293"/>
                <a:gd name="connsiteX64" fmla="*/ 915169 w 1234475"/>
                <a:gd name="connsiteY64" fmla="*/ 578655 h 1234293"/>
                <a:gd name="connsiteX65" fmla="*/ 915169 w 1234475"/>
                <a:gd name="connsiteY65" fmla="*/ 1215544 h 1234293"/>
                <a:gd name="connsiteX66" fmla="*/ 933919 w 1234475"/>
                <a:gd name="connsiteY66" fmla="*/ 1234294 h 1234293"/>
                <a:gd name="connsiteX67" fmla="*/ 952584 w 1234475"/>
                <a:gd name="connsiteY67" fmla="*/ 1215544 h 1234293"/>
                <a:gd name="connsiteX68" fmla="*/ 952584 w 1234475"/>
                <a:gd name="connsiteY68" fmla="*/ 559905 h 1234293"/>
                <a:gd name="connsiteX69" fmla="*/ 933919 w 1234475"/>
                <a:gd name="connsiteY69" fmla="*/ 541239 h 1234293"/>
                <a:gd name="connsiteX70" fmla="*/ 858335 w 1234475"/>
                <a:gd name="connsiteY70" fmla="*/ 541239 h 1234293"/>
                <a:gd name="connsiteX71" fmla="*/ 1014440 w 1234475"/>
                <a:gd name="connsiteY71" fmla="*/ 385135 h 1234293"/>
                <a:gd name="connsiteX72" fmla="*/ 1170545 w 1234475"/>
                <a:gd name="connsiteY72" fmla="*/ 541239 h 1234293"/>
                <a:gd name="connsiteX73" fmla="*/ 1094962 w 1234475"/>
                <a:gd name="connsiteY73" fmla="*/ 541239 h 1234293"/>
                <a:gd name="connsiteX74" fmla="*/ 1076296 w 1234475"/>
                <a:gd name="connsiteY74" fmla="*/ 559905 h 1234293"/>
                <a:gd name="connsiteX75" fmla="*/ 1076296 w 1234475"/>
                <a:gd name="connsiteY75" fmla="*/ 1215544 h 1234293"/>
                <a:gd name="connsiteX76" fmla="*/ 1094962 w 1234475"/>
                <a:gd name="connsiteY76" fmla="*/ 1234294 h 1234293"/>
                <a:gd name="connsiteX77" fmla="*/ 1113627 w 1234475"/>
                <a:gd name="connsiteY77" fmla="*/ 1215544 h 1234293"/>
                <a:gd name="connsiteX78" fmla="*/ 1113627 w 1234475"/>
                <a:gd name="connsiteY78" fmla="*/ 578655 h 1234293"/>
                <a:gd name="connsiteX79" fmla="*/ 1215660 w 1234475"/>
                <a:gd name="connsiteY79" fmla="*/ 578655 h 1234293"/>
                <a:gd name="connsiteX80" fmla="*/ 1232903 w 1234475"/>
                <a:gd name="connsiteY80" fmla="*/ 567104 h 1234293"/>
                <a:gd name="connsiteX81" fmla="*/ 1229136 w 1234475"/>
                <a:gd name="connsiteY81" fmla="*/ 546680 h 1234293"/>
                <a:gd name="connsiteX82" fmla="*/ 798238 w 1234475"/>
                <a:gd name="connsiteY82" fmla="*/ 941253 h 1234293"/>
                <a:gd name="connsiteX83" fmla="*/ 542611 w 1234475"/>
                <a:gd name="connsiteY83" fmla="*/ 1196795 h 1234293"/>
                <a:gd name="connsiteX84" fmla="*/ 287068 w 1234475"/>
                <a:gd name="connsiteY84" fmla="*/ 941253 h 1234293"/>
                <a:gd name="connsiteX85" fmla="*/ 542611 w 1234475"/>
                <a:gd name="connsiteY85" fmla="*/ 685709 h 1234293"/>
                <a:gd name="connsiteX86" fmla="*/ 798238 w 1234475"/>
                <a:gd name="connsiteY86" fmla="*/ 941253 h 1234293"/>
                <a:gd name="connsiteX87" fmla="*/ 631920 w 1234475"/>
                <a:gd name="connsiteY87" fmla="*/ 490097 h 1234293"/>
                <a:gd name="connsiteX88" fmla="*/ 613255 w 1234475"/>
                <a:gd name="connsiteY88" fmla="*/ 508763 h 1234293"/>
                <a:gd name="connsiteX89" fmla="*/ 613255 w 1234475"/>
                <a:gd name="connsiteY89" fmla="*/ 657251 h 1234293"/>
                <a:gd name="connsiteX90" fmla="*/ 542695 w 1234475"/>
                <a:gd name="connsiteY90" fmla="*/ 648295 h 1234293"/>
                <a:gd name="connsiteX91" fmla="*/ 518337 w 1234475"/>
                <a:gd name="connsiteY91" fmla="*/ 649550 h 1234293"/>
                <a:gd name="connsiteX92" fmla="*/ 518337 w 1234475"/>
                <a:gd name="connsiteY92" fmla="*/ 508763 h 1234293"/>
                <a:gd name="connsiteX93" fmla="*/ 499672 w 1234475"/>
                <a:gd name="connsiteY93" fmla="*/ 490097 h 1234293"/>
                <a:gd name="connsiteX94" fmla="*/ 445600 w 1234475"/>
                <a:gd name="connsiteY94" fmla="*/ 490097 h 1234293"/>
                <a:gd name="connsiteX95" fmla="*/ 565880 w 1234475"/>
                <a:gd name="connsiteY95" fmla="*/ 369817 h 1234293"/>
                <a:gd name="connsiteX96" fmla="*/ 686160 w 1234475"/>
                <a:gd name="connsiteY96" fmla="*/ 490097 h 1234293"/>
                <a:gd name="connsiteX97" fmla="*/ 631920 w 1234475"/>
                <a:gd name="connsiteY97" fmla="*/ 490097 h 1234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1234475" h="1234293">
                  <a:moveTo>
                    <a:pt x="1229136" y="546680"/>
                  </a:moveTo>
                  <a:lnTo>
                    <a:pt x="1027916" y="345460"/>
                  </a:lnTo>
                  <a:cubicBezTo>
                    <a:pt x="1020634" y="338178"/>
                    <a:pt x="1008748" y="338178"/>
                    <a:pt x="1001466" y="345460"/>
                  </a:cubicBezTo>
                  <a:lnTo>
                    <a:pt x="878089" y="468837"/>
                  </a:lnTo>
                  <a:lnTo>
                    <a:pt x="878089" y="222585"/>
                  </a:lnTo>
                  <a:lnTo>
                    <a:pt x="970413" y="222585"/>
                  </a:lnTo>
                  <a:cubicBezTo>
                    <a:pt x="978030" y="222585"/>
                    <a:pt x="984809" y="218065"/>
                    <a:pt x="987739" y="211034"/>
                  </a:cubicBezTo>
                  <a:cubicBezTo>
                    <a:pt x="990585" y="204003"/>
                    <a:pt x="988994" y="195968"/>
                    <a:pt x="983637" y="190611"/>
                  </a:cubicBezTo>
                  <a:lnTo>
                    <a:pt x="798488" y="5462"/>
                  </a:lnTo>
                  <a:cubicBezTo>
                    <a:pt x="791206" y="-1821"/>
                    <a:pt x="779321" y="-1821"/>
                    <a:pt x="772039" y="5462"/>
                  </a:cubicBezTo>
                  <a:lnTo>
                    <a:pt x="586890" y="190611"/>
                  </a:lnTo>
                  <a:cubicBezTo>
                    <a:pt x="581533" y="195968"/>
                    <a:pt x="579942" y="204003"/>
                    <a:pt x="582871" y="211034"/>
                  </a:cubicBezTo>
                  <a:cubicBezTo>
                    <a:pt x="585718" y="217982"/>
                    <a:pt x="592581" y="222585"/>
                    <a:pt x="600114" y="222585"/>
                  </a:cubicBezTo>
                  <a:lnTo>
                    <a:pt x="692438" y="222585"/>
                  </a:lnTo>
                  <a:lnTo>
                    <a:pt x="692438" y="443810"/>
                  </a:lnTo>
                  <a:lnTo>
                    <a:pt x="578853" y="330226"/>
                  </a:lnTo>
                  <a:cubicBezTo>
                    <a:pt x="571571" y="322944"/>
                    <a:pt x="559686" y="322944"/>
                    <a:pt x="552403" y="330226"/>
                  </a:cubicBezTo>
                  <a:lnTo>
                    <a:pt x="387009" y="495622"/>
                  </a:lnTo>
                  <a:cubicBezTo>
                    <a:pt x="381652" y="500979"/>
                    <a:pt x="380061" y="509014"/>
                    <a:pt x="382906" y="515961"/>
                  </a:cubicBezTo>
                  <a:cubicBezTo>
                    <a:pt x="385837" y="522992"/>
                    <a:pt x="392616" y="527512"/>
                    <a:pt x="400149" y="527512"/>
                  </a:cubicBezTo>
                  <a:lnTo>
                    <a:pt x="480671" y="527512"/>
                  </a:lnTo>
                  <a:lnTo>
                    <a:pt x="480671" y="654991"/>
                  </a:lnTo>
                  <a:cubicBezTo>
                    <a:pt x="416555" y="668801"/>
                    <a:pt x="360307" y="703789"/>
                    <a:pt x="319293" y="752001"/>
                  </a:cubicBezTo>
                  <a:lnTo>
                    <a:pt x="319293" y="313486"/>
                  </a:lnTo>
                  <a:lnTo>
                    <a:pt x="421326" y="313486"/>
                  </a:lnTo>
                  <a:cubicBezTo>
                    <a:pt x="428860" y="313486"/>
                    <a:pt x="435723" y="308966"/>
                    <a:pt x="438569" y="301935"/>
                  </a:cubicBezTo>
                  <a:cubicBezTo>
                    <a:pt x="441415" y="294988"/>
                    <a:pt x="439824" y="286952"/>
                    <a:pt x="434467" y="281595"/>
                  </a:cubicBezTo>
                  <a:lnTo>
                    <a:pt x="233164" y="80375"/>
                  </a:lnTo>
                  <a:cubicBezTo>
                    <a:pt x="225882" y="73093"/>
                    <a:pt x="213996" y="73093"/>
                    <a:pt x="206714" y="80375"/>
                  </a:cubicBezTo>
                  <a:lnTo>
                    <a:pt x="5493" y="281595"/>
                  </a:lnTo>
                  <a:cubicBezTo>
                    <a:pt x="136" y="286952"/>
                    <a:pt x="-1453" y="294988"/>
                    <a:pt x="1392" y="301935"/>
                  </a:cubicBezTo>
                  <a:cubicBezTo>
                    <a:pt x="4321" y="308966"/>
                    <a:pt x="11102" y="313486"/>
                    <a:pt x="18635" y="313486"/>
                  </a:cubicBezTo>
                  <a:lnTo>
                    <a:pt x="120668" y="313486"/>
                  </a:lnTo>
                  <a:lnTo>
                    <a:pt x="120668" y="1215544"/>
                  </a:lnTo>
                  <a:cubicBezTo>
                    <a:pt x="120668" y="1225923"/>
                    <a:pt x="129038" y="1234294"/>
                    <a:pt x="139417" y="1234294"/>
                  </a:cubicBezTo>
                  <a:cubicBezTo>
                    <a:pt x="149712" y="1234294"/>
                    <a:pt x="158082" y="1225923"/>
                    <a:pt x="158082" y="1215544"/>
                  </a:cubicBezTo>
                  <a:lnTo>
                    <a:pt x="158082" y="294736"/>
                  </a:lnTo>
                  <a:cubicBezTo>
                    <a:pt x="158082" y="284441"/>
                    <a:pt x="149712" y="276071"/>
                    <a:pt x="139417" y="276071"/>
                  </a:cubicBezTo>
                  <a:lnTo>
                    <a:pt x="63834" y="276071"/>
                  </a:lnTo>
                  <a:lnTo>
                    <a:pt x="219938" y="119966"/>
                  </a:lnTo>
                  <a:lnTo>
                    <a:pt x="376043" y="276071"/>
                  </a:lnTo>
                  <a:lnTo>
                    <a:pt x="300460" y="276071"/>
                  </a:lnTo>
                  <a:cubicBezTo>
                    <a:pt x="290165" y="276071"/>
                    <a:pt x="281794" y="284441"/>
                    <a:pt x="281794" y="294736"/>
                  </a:cubicBezTo>
                  <a:lnTo>
                    <a:pt x="281794" y="807998"/>
                  </a:lnTo>
                  <a:cubicBezTo>
                    <a:pt x="261204" y="848008"/>
                    <a:pt x="249402" y="893207"/>
                    <a:pt x="249402" y="941253"/>
                  </a:cubicBezTo>
                  <a:cubicBezTo>
                    <a:pt x="249402" y="1102798"/>
                    <a:pt x="380814" y="1234210"/>
                    <a:pt x="542359" y="1234210"/>
                  </a:cubicBezTo>
                  <a:cubicBezTo>
                    <a:pt x="703905" y="1234210"/>
                    <a:pt x="835317" y="1102798"/>
                    <a:pt x="835317" y="941253"/>
                  </a:cubicBezTo>
                  <a:cubicBezTo>
                    <a:pt x="835317" y="817875"/>
                    <a:pt x="758562" y="712243"/>
                    <a:pt x="650335" y="669137"/>
                  </a:cubicBezTo>
                  <a:lnTo>
                    <a:pt x="650335" y="527512"/>
                  </a:lnTo>
                  <a:lnTo>
                    <a:pt x="730857" y="527512"/>
                  </a:lnTo>
                  <a:cubicBezTo>
                    <a:pt x="738474" y="527512"/>
                    <a:pt x="745253" y="522992"/>
                    <a:pt x="748183" y="515961"/>
                  </a:cubicBezTo>
                  <a:cubicBezTo>
                    <a:pt x="751029" y="509014"/>
                    <a:pt x="749439" y="500979"/>
                    <a:pt x="744082" y="495622"/>
                  </a:cubicBezTo>
                  <a:lnTo>
                    <a:pt x="729685" y="481225"/>
                  </a:lnTo>
                  <a:lnTo>
                    <a:pt x="729685" y="203920"/>
                  </a:lnTo>
                  <a:cubicBezTo>
                    <a:pt x="729685" y="193541"/>
                    <a:pt x="721315" y="185254"/>
                    <a:pt x="711020" y="185254"/>
                  </a:cubicBezTo>
                  <a:lnTo>
                    <a:pt x="645062" y="185254"/>
                  </a:lnTo>
                  <a:lnTo>
                    <a:pt x="785012" y="45304"/>
                  </a:lnTo>
                  <a:lnTo>
                    <a:pt x="924962" y="185254"/>
                  </a:lnTo>
                  <a:lnTo>
                    <a:pt x="859088" y="185254"/>
                  </a:lnTo>
                  <a:cubicBezTo>
                    <a:pt x="848709" y="185254"/>
                    <a:pt x="840423" y="193624"/>
                    <a:pt x="840423" y="203920"/>
                  </a:cubicBezTo>
                  <a:lnTo>
                    <a:pt x="840423" y="506252"/>
                  </a:lnTo>
                  <a:lnTo>
                    <a:pt x="799911" y="546764"/>
                  </a:lnTo>
                  <a:cubicBezTo>
                    <a:pt x="794554" y="552121"/>
                    <a:pt x="792964" y="560156"/>
                    <a:pt x="795810" y="567104"/>
                  </a:cubicBezTo>
                  <a:cubicBezTo>
                    <a:pt x="798739" y="574134"/>
                    <a:pt x="805520" y="578655"/>
                    <a:pt x="813136" y="578655"/>
                  </a:cubicBezTo>
                  <a:lnTo>
                    <a:pt x="915169" y="578655"/>
                  </a:lnTo>
                  <a:lnTo>
                    <a:pt x="915169" y="1215544"/>
                  </a:lnTo>
                  <a:cubicBezTo>
                    <a:pt x="915169" y="1225923"/>
                    <a:pt x="923540" y="1234294"/>
                    <a:pt x="933919" y="1234294"/>
                  </a:cubicBezTo>
                  <a:cubicBezTo>
                    <a:pt x="944214" y="1234294"/>
                    <a:pt x="952584" y="1225923"/>
                    <a:pt x="952584" y="1215544"/>
                  </a:cubicBezTo>
                  <a:lnTo>
                    <a:pt x="952584" y="559905"/>
                  </a:lnTo>
                  <a:cubicBezTo>
                    <a:pt x="952584" y="549610"/>
                    <a:pt x="944214" y="541239"/>
                    <a:pt x="933919" y="541239"/>
                  </a:cubicBezTo>
                  <a:lnTo>
                    <a:pt x="858335" y="541239"/>
                  </a:lnTo>
                  <a:lnTo>
                    <a:pt x="1014440" y="385135"/>
                  </a:lnTo>
                  <a:lnTo>
                    <a:pt x="1170545" y="541239"/>
                  </a:lnTo>
                  <a:lnTo>
                    <a:pt x="1094962" y="541239"/>
                  </a:lnTo>
                  <a:cubicBezTo>
                    <a:pt x="1084666" y="541239"/>
                    <a:pt x="1076296" y="549610"/>
                    <a:pt x="1076296" y="559905"/>
                  </a:cubicBezTo>
                  <a:lnTo>
                    <a:pt x="1076296" y="1215544"/>
                  </a:lnTo>
                  <a:cubicBezTo>
                    <a:pt x="1076296" y="1225923"/>
                    <a:pt x="1084666" y="1234294"/>
                    <a:pt x="1094962" y="1234294"/>
                  </a:cubicBezTo>
                  <a:cubicBezTo>
                    <a:pt x="1105257" y="1234294"/>
                    <a:pt x="1113627" y="1225923"/>
                    <a:pt x="1113627" y="1215544"/>
                  </a:cubicBezTo>
                  <a:lnTo>
                    <a:pt x="1113627" y="578655"/>
                  </a:lnTo>
                  <a:lnTo>
                    <a:pt x="1215660" y="578655"/>
                  </a:lnTo>
                  <a:cubicBezTo>
                    <a:pt x="1223193" y="578655"/>
                    <a:pt x="1230057" y="574134"/>
                    <a:pt x="1232903" y="567104"/>
                  </a:cubicBezTo>
                  <a:cubicBezTo>
                    <a:pt x="1236000" y="560072"/>
                    <a:pt x="1234410" y="552037"/>
                    <a:pt x="1229136" y="546680"/>
                  </a:cubicBezTo>
                  <a:close/>
                  <a:moveTo>
                    <a:pt x="798238" y="941253"/>
                  </a:moveTo>
                  <a:cubicBezTo>
                    <a:pt x="798238" y="1082207"/>
                    <a:pt x="683565" y="1196795"/>
                    <a:pt x="542611" y="1196795"/>
                  </a:cubicBezTo>
                  <a:cubicBezTo>
                    <a:pt x="401657" y="1196795"/>
                    <a:pt x="287068" y="1082123"/>
                    <a:pt x="287068" y="941253"/>
                  </a:cubicBezTo>
                  <a:cubicBezTo>
                    <a:pt x="287068" y="800298"/>
                    <a:pt x="401739" y="685709"/>
                    <a:pt x="542611" y="685709"/>
                  </a:cubicBezTo>
                  <a:cubicBezTo>
                    <a:pt x="683565" y="685709"/>
                    <a:pt x="798238" y="800298"/>
                    <a:pt x="798238" y="941253"/>
                  </a:cubicBezTo>
                  <a:close/>
                  <a:moveTo>
                    <a:pt x="631920" y="490097"/>
                  </a:moveTo>
                  <a:cubicBezTo>
                    <a:pt x="621625" y="490097"/>
                    <a:pt x="613255" y="498468"/>
                    <a:pt x="613255" y="508763"/>
                  </a:cubicBezTo>
                  <a:lnTo>
                    <a:pt x="613255" y="657251"/>
                  </a:lnTo>
                  <a:cubicBezTo>
                    <a:pt x="590572" y="651643"/>
                    <a:pt x="567051" y="648295"/>
                    <a:pt x="542695" y="648295"/>
                  </a:cubicBezTo>
                  <a:cubicBezTo>
                    <a:pt x="534492" y="648295"/>
                    <a:pt x="526372" y="648880"/>
                    <a:pt x="518337" y="649550"/>
                  </a:cubicBezTo>
                  <a:lnTo>
                    <a:pt x="518337" y="508763"/>
                  </a:lnTo>
                  <a:cubicBezTo>
                    <a:pt x="518337" y="498468"/>
                    <a:pt x="509967" y="490097"/>
                    <a:pt x="499672" y="490097"/>
                  </a:cubicBezTo>
                  <a:lnTo>
                    <a:pt x="445600" y="490097"/>
                  </a:lnTo>
                  <a:lnTo>
                    <a:pt x="565880" y="369817"/>
                  </a:lnTo>
                  <a:lnTo>
                    <a:pt x="686160" y="490097"/>
                  </a:lnTo>
                  <a:lnTo>
                    <a:pt x="631920" y="490097"/>
                  </a:lnTo>
                  <a:close/>
                </a:path>
              </a:pathLst>
            </a:custGeom>
            <a:grpFill/>
            <a:ln w="8365" cap="flat">
              <a:noFill/>
              <a:prstDash val="solid"/>
              <a:miter/>
            </a:ln>
          </p:spPr>
          <p:txBody>
            <a:bodyPr rtlCol="0" anchor="ctr"/>
            <a:lstStyle/>
            <a:p>
              <a:endParaRPr lang="en-US" sz="1200"/>
            </a:p>
          </p:txBody>
        </p:sp>
        <p:sp>
          <p:nvSpPr>
            <p:cNvPr id="145" name="Freeform: Shape 144">
              <a:extLst>
                <a:ext uri="{FF2B5EF4-FFF2-40B4-BE49-F238E27FC236}">
                  <a16:creationId xmlns:a16="http://schemas.microsoft.com/office/drawing/2014/main" id="{B0B9E4AB-C17B-47D1-9AC4-C595D2E88AEA}"/>
                </a:ext>
              </a:extLst>
            </p:cNvPr>
            <p:cNvSpPr/>
            <p:nvPr/>
          </p:nvSpPr>
          <p:spPr>
            <a:xfrm>
              <a:off x="13643829" y="6437868"/>
              <a:ext cx="186907" cy="383358"/>
            </a:xfrm>
            <a:custGeom>
              <a:avLst/>
              <a:gdLst>
                <a:gd name="connsiteX0" fmla="*/ 74663 w 186907"/>
                <a:gd name="connsiteY0" fmla="*/ 18584 h 383358"/>
                <a:gd name="connsiteX1" fmla="*/ 74663 w 186907"/>
                <a:gd name="connsiteY1" fmla="*/ 39007 h 383358"/>
                <a:gd name="connsiteX2" fmla="*/ 0 w 186907"/>
                <a:gd name="connsiteY2" fmla="*/ 123798 h 383358"/>
                <a:gd name="connsiteX3" fmla="*/ 93328 w 186907"/>
                <a:gd name="connsiteY3" fmla="*/ 210346 h 383358"/>
                <a:gd name="connsiteX4" fmla="*/ 149576 w 186907"/>
                <a:gd name="connsiteY4" fmla="*/ 259479 h 383358"/>
                <a:gd name="connsiteX5" fmla="*/ 93663 w 186907"/>
                <a:gd name="connsiteY5" fmla="*/ 308612 h 383358"/>
                <a:gd name="connsiteX6" fmla="*/ 41098 w 186907"/>
                <a:gd name="connsiteY6" fmla="*/ 276471 h 383358"/>
                <a:gd name="connsiteX7" fmla="*/ 16573 w 186907"/>
                <a:gd name="connsiteY7" fmla="*/ 266510 h 383358"/>
                <a:gd name="connsiteX8" fmla="*/ 6613 w 186907"/>
                <a:gd name="connsiteY8" fmla="*/ 290951 h 383358"/>
                <a:gd name="connsiteX9" fmla="*/ 74663 w 186907"/>
                <a:gd name="connsiteY9" fmla="*/ 344018 h 383358"/>
                <a:gd name="connsiteX10" fmla="*/ 74663 w 186907"/>
                <a:gd name="connsiteY10" fmla="*/ 364693 h 383358"/>
                <a:gd name="connsiteX11" fmla="*/ 93328 w 186907"/>
                <a:gd name="connsiteY11" fmla="*/ 383358 h 383358"/>
                <a:gd name="connsiteX12" fmla="*/ 111994 w 186907"/>
                <a:gd name="connsiteY12" fmla="*/ 364693 h 383358"/>
                <a:gd name="connsiteX13" fmla="*/ 111994 w 186907"/>
                <a:gd name="connsiteY13" fmla="*/ 344353 h 383358"/>
                <a:gd name="connsiteX14" fmla="*/ 186908 w 186907"/>
                <a:gd name="connsiteY14" fmla="*/ 259563 h 383358"/>
                <a:gd name="connsiteX15" fmla="*/ 93244 w 186907"/>
                <a:gd name="connsiteY15" fmla="*/ 173015 h 383358"/>
                <a:gd name="connsiteX16" fmla="*/ 37248 w 186907"/>
                <a:gd name="connsiteY16" fmla="*/ 123882 h 383358"/>
                <a:gd name="connsiteX17" fmla="*/ 93244 w 186907"/>
                <a:gd name="connsiteY17" fmla="*/ 74748 h 383358"/>
                <a:gd name="connsiteX18" fmla="*/ 145810 w 186907"/>
                <a:gd name="connsiteY18" fmla="*/ 106974 h 383358"/>
                <a:gd name="connsiteX19" fmla="*/ 170334 w 186907"/>
                <a:gd name="connsiteY19" fmla="*/ 116934 h 383358"/>
                <a:gd name="connsiteX20" fmla="*/ 180295 w 186907"/>
                <a:gd name="connsiteY20" fmla="*/ 92409 h 383358"/>
                <a:gd name="connsiteX21" fmla="*/ 111994 w 186907"/>
                <a:gd name="connsiteY21" fmla="*/ 39259 h 383358"/>
                <a:gd name="connsiteX22" fmla="*/ 111994 w 186907"/>
                <a:gd name="connsiteY22" fmla="*/ 18668 h 383358"/>
                <a:gd name="connsiteX23" fmla="*/ 93328 w 186907"/>
                <a:gd name="connsiteY23" fmla="*/ 2 h 383358"/>
                <a:gd name="connsiteX24" fmla="*/ 74663 w 186907"/>
                <a:gd name="connsiteY24" fmla="*/ 18584 h 383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86907" h="383358">
                  <a:moveTo>
                    <a:pt x="74663" y="18584"/>
                  </a:moveTo>
                  <a:lnTo>
                    <a:pt x="74663" y="39007"/>
                  </a:lnTo>
                  <a:cubicBezTo>
                    <a:pt x="32141" y="47043"/>
                    <a:pt x="0" y="82031"/>
                    <a:pt x="0" y="123798"/>
                  </a:cubicBezTo>
                  <a:cubicBezTo>
                    <a:pt x="0" y="165649"/>
                    <a:pt x="24525" y="210346"/>
                    <a:pt x="93328" y="210346"/>
                  </a:cubicBezTo>
                  <a:cubicBezTo>
                    <a:pt x="130157" y="210346"/>
                    <a:pt x="149576" y="227337"/>
                    <a:pt x="149576" y="259479"/>
                  </a:cubicBezTo>
                  <a:cubicBezTo>
                    <a:pt x="149576" y="286599"/>
                    <a:pt x="124465" y="308612"/>
                    <a:pt x="93663" y="308612"/>
                  </a:cubicBezTo>
                  <a:cubicBezTo>
                    <a:pt x="70310" y="308612"/>
                    <a:pt x="49217" y="295639"/>
                    <a:pt x="41098" y="276471"/>
                  </a:cubicBezTo>
                  <a:cubicBezTo>
                    <a:pt x="37081" y="266929"/>
                    <a:pt x="26115" y="262492"/>
                    <a:pt x="16573" y="266510"/>
                  </a:cubicBezTo>
                  <a:cubicBezTo>
                    <a:pt x="7031" y="270528"/>
                    <a:pt x="2595" y="281493"/>
                    <a:pt x="6613" y="290951"/>
                  </a:cubicBezTo>
                  <a:cubicBezTo>
                    <a:pt x="18331" y="318824"/>
                    <a:pt x="44027" y="338243"/>
                    <a:pt x="74663" y="344018"/>
                  </a:cubicBezTo>
                  <a:lnTo>
                    <a:pt x="74663" y="364693"/>
                  </a:lnTo>
                  <a:cubicBezTo>
                    <a:pt x="74663" y="374988"/>
                    <a:pt x="83033" y="383358"/>
                    <a:pt x="93328" y="383358"/>
                  </a:cubicBezTo>
                  <a:cubicBezTo>
                    <a:pt x="103623" y="383358"/>
                    <a:pt x="111994" y="374988"/>
                    <a:pt x="111994" y="364693"/>
                  </a:cubicBezTo>
                  <a:lnTo>
                    <a:pt x="111994" y="344353"/>
                  </a:lnTo>
                  <a:cubicBezTo>
                    <a:pt x="154681" y="336402"/>
                    <a:pt x="186908" y="301414"/>
                    <a:pt x="186908" y="259563"/>
                  </a:cubicBezTo>
                  <a:cubicBezTo>
                    <a:pt x="186908" y="217712"/>
                    <a:pt x="162299" y="173015"/>
                    <a:pt x="93244" y="173015"/>
                  </a:cubicBezTo>
                  <a:cubicBezTo>
                    <a:pt x="56081" y="173015"/>
                    <a:pt x="37248" y="156526"/>
                    <a:pt x="37248" y="123882"/>
                  </a:cubicBezTo>
                  <a:cubicBezTo>
                    <a:pt x="37248" y="96762"/>
                    <a:pt x="62359" y="74748"/>
                    <a:pt x="93244" y="74748"/>
                  </a:cubicBezTo>
                  <a:cubicBezTo>
                    <a:pt x="116598" y="74748"/>
                    <a:pt x="137691" y="87722"/>
                    <a:pt x="145810" y="106974"/>
                  </a:cubicBezTo>
                  <a:cubicBezTo>
                    <a:pt x="149827" y="116516"/>
                    <a:pt x="160793" y="121036"/>
                    <a:pt x="170334" y="116934"/>
                  </a:cubicBezTo>
                  <a:cubicBezTo>
                    <a:pt x="179876" y="112917"/>
                    <a:pt x="184312" y="101952"/>
                    <a:pt x="180295" y="92409"/>
                  </a:cubicBezTo>
                  <a:cubicBezTo>
                    <a:pt x="168493" y="64453"/>
                    <a:pt x="142713" y="45034"/>
                    <a:pt x="111994" y="39259"/>
                  </a:cubicBezTo>
                  <a:lnTo>
                    <a:pt x="111994" y="18668"/>
                  </a:lnTo>
                  <a:cubicBezTo>
                    <a:pt x="111994" y="8373"/>
                    <a:pt x="103623" y="2"/>
                    <a:pt x="93328" y="2"/>
                  </a:cubicBezTo>
                  <a:cubicBezTo>
                    <a:pt x="83033" y="-165"/>
                    <a:pt x="74663" y="8289"/>
                    <a:pt x="74663" y="18584"/>
                  </a:cubicBezTo>
                  <a:close/>
                </a:path>
              </a:pathLst>
            </a:custGeom>
            <a:grpFill/>
            <a:ln w="8365" cap="flat">
              <a:noFill/>
              <a:prstDash val="solid"/>
              <a:miter/>
            </a:ln>
          </p:spPr>
          <p:txBody>
            <a:bodyPr rtlCol="0" anchor="ctr"/>
            <a:lstStyle/>
            <a:p>
              <a:endParaRPr lang="en-US" sz="1200"/>
            </a:p>
          </p:txBody>
        </p:sp>
      </p:grpSp>
    </p:spTree>
    <p:extLst>
      <p:ext uri="{BB962C8B-B14F-4D97-AF65-F5344CB8AC3E}">
        <p14:creationId xmlns:p14="http://schemas.microsoft.com/office/powerpoint/2010/main" val="4042815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81"/>
                                        </p:tgtEl>
                                        <p:attrNameLst>
                                          <p:attrName>style.visibility</p:attrName>
                                        </p:attrNameLst>
                                      </p:cBhvr>
                                      <p:to>
                                        <p:strVal val="visible"/>
                                      </p:to>
                                    </p:set>
                                    <p:anim to="" calcmode="lin" valueType="num">
                                      <p:cBhvr>
                                        <p:cTn id="7" dur="750" fill="hold">
                                          <p:stCondLst>
                                            <p:cond delay="0"/>
                                          </p:stCondLst>
                                        </p:cTn>
                                        <p:tgtEl>
                                          <p:spTgt spid="81"/>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81"/>
                                        </p:tgtEl>
                                      </p:cBhvr>
                                    </p:animEffect>
                                  </p:childTnLst>
                                </p:cTn>
                              </p:par>
                            </p:childTnLst>
                          </p:cTn>
                        </p:par>
                        <p:par>
                          <p:cTn id="9" fill="hold">
                            <p:stCondLst>
                              <p:cond delay="1155"/>
                            </p:stCondLst>
                            <p:childTnLst>
                              <p:par>
                                <p:cTn id="10" presetID="6" presetClass="entr" presetSubtype="32" fill="hold" grpId="0" nodeType="afterEffect">
                                  <p:stCondLst>
                                    <p:cond delay="0"/>
                                  </p:stCondLst>
                                  <p:childTnLst>
                                    <p:set>
                                      <p:cBhvr>
                                        <p:cTn id="11" dur="1" fill="hold">
                                          <p:stCondLst>
                                            <p:cond delay="0"/>
                                          </p:stCondLst>
                                        </p:cTn>
                                        <p:tgtEl>
                                          <p:spTgt spid="120"/>
                                        </p:tgtEl>
                                        <p:attrNameLst>
                                          <p:attrName>style.visibility</p:attrName>
                                        </p:attrNameLst>
                                      </p:cBhvr>
                                      <p:to>
                                        <p:strVal val="visible"/>
                                      </p:to>
                                    </p:set>
                                    <p:animEffect transition="in" filter="circle(out)">
                                      <p:cBhvr>
                                        <p:cTn id="12" dur="1000"/>
                                        <p:tgtEl>
                                          <p:spTgt spid="120"/>
                                        </p:tgtEl>
                                      </p:cBhvr>
                                    </p:animEffect>
                                  </p:childTnLst>
                                </p:cTn>
                              </p:par>
                              <p:par>
                                <p:cTn id="13" presetID="6" presetClass="entr" presetSubtype="32" fill="hold" grpId="0" nodeType="withEffect">
                                  <p:stCondLst>
                                    <p:cond delay="0"/>
                                  </p:stCondLst>
                                  <p:childTnLst>
                                    <p:set>
                                      <p:cBhvr>
                                        <p:cTn id="14" dur="1" fill="hold">
                                          <p:stCondLst>
                                            <p:cond delay="0"/>
                                          </p:stCondLst>
                                        </p:cTn>
                                        <p:tgtEl>
                                          <p:spTgt spid="121"/>
                                        </p:tgtEl>
                                        <p:attrNameLst>
                                          <p:attrName>style.visibility</p:attrName>
                                        </p:attrNameLst>
                                      </p:cBhvr>
                                      <p:to>
                                        <p:strVal val="visible"/>
                                      </p:to>
                                    </p:set>
                                    <p:animEffect transition="in" filter="circle(out)">
                                      <p:cBhvr>
                                        <p:cTn id="15" dur="1000"/>
                                        <p:tgtEl>
                                          <p:spTgt spid="121"/>
                                        </p:tgtEl>
                                      </p:cBhvr>
                                    </p:animEffect>
                                  </p:childTnLst>
                                </p:cTn>
                              </p:par>
                              <p:par>
                                <p:cTn id="16" presetID="6" presetClass="entr" presetSubtype="32" fill="hold" grpId="0" nodeType="withEffect">
                                  <p:stCondLst>
                                    <p:cond delay="0"/>
                                  </p:stCondLst>
                                  <p:childTnLst>
                                    <p:set>
                                      <p:cBhvr>
                                        <p:cTn id="17" dur="1" fill="hold">
                                          <p:stCondLst>
                                            <p:cond delay="0"/>
                                          </p:stCondLst>
                                        </p:cTn>
                                        <p:tgtEl>
                                          <p:spTgt spid="122"/>
                                        </p:tgtEl>
                                        <p:attrNameLst>
                                          <p:attrName>style.visibility</p:attrName>
                                        </p:attrNameLst>
                                      </p:cBhvr>
                                      <p:to>
                                        <p:strVal val="visible"/>
                                      </p:to>
                                    </p:set>
                                    <p:animEffect transition="in" filter="circle(out)">
                                      <p:cBhvr>
                                        <p:cTn id="18" dur="1000"/>
                                        <p:tgtEl>
                                          <p:spTgt spid="122"/>
                                        </p:tgtEl>
                                      </p:cBhvr>
                                    </p:animEffect>
                                  </p:childTnLst>
                                </p:cTn>
                              </p:par>
                              <p:par>
                                <p:cTn id="19" presetID="6" presetClass="entr" presetSubtype="32" fill="hold" grpId="0" nodeType="withEffect">
                                  <p:stCondLst>
                                    <p:cond delay="0"/>
                                  </p:stCondLst>
                                  <p:childTnLst>
                                    <p:set>
                                      <p:cBhvr>
                                        <p:cTn id="20" dur="1" fill="hold">
                                          <p:stCondLst>
                                            <p:cond delay="0"/>
                                          </p:stCondLst>
                                        </p:cTn>
                                        <p:tgtEl>
                                          <p:spTgt spid="123"/>
                                        </p:tgtEl>
                                        <p:attrNameLst>
                                          <p:attrName>style.visibility</p:attrName>
                                        </p:attrNameLst>
                                      </p:cBhvr>
                                      <p:to>
                                        <p:strVal val="visible"/>
                                      </p:to>
                                    </p:set>
                                    <p:animEffect transition="in" filter="circle(out)">
                                      <p:cBhvr>
                                        <p:cTn id="21" dur="1000"/>
                                        <p:tgtEl>
                                          <p:spTgt spid="123"/>
                                        </p:tgtEl>
                                      </p:cBhvr>
                                    </p:animEffect>
                                  </p:childTnLst>
                                </p:cTn>
                              </p:par>
                            </p:childTnLst>
                          </p:cTn>
                        </p:par>
                        <p:par>
                          <p:cTn id="22" fill="hold">
                            <p:stCondLst>
                              <p:cond delay="2155"/>
                            </p:stCondLst>
                            <p:childTnLst>
                              <p:par>
                                <p:cTn id="23" presetID="0" presetClass="entr" presetSubtype="0" fill="hold" nodeType="afterEffect">
                                  <p:stCondLst>
                                    <p:cond delay="0"/>
                                  </p:stCondLst>
                                  <p:childTnLst>
                                    <p:set>
                                      <p:cBhvr>
                                        <p:cTn id="24" dur="700" fill="hold">
                                          <p:stCondLst>
                                            <p:cond delay="0"/>
                                          </p:stCondLst>
                                        </p:cTn>
                                        <p:tgtEl>
                                          <p:spTgt spid="128"/>
                                        </p:tgtEl>
                                        <p:attrNameLst>
                                          <p:attrName>style.visibility</p:attrName>
                                        </p:attrNameLst>
                                      </p:cBhvr>
                                      <p:to>
                                        <p:strVal val="visible"/>
                                      </p:to>
                                    </p:set>
                                    <p:anim to="" calcmode="lin" valueType="num">
                                      <p:cBhvr>
                                        <p:cTn id="25" dur="700" fill="hold">
                                          <p:stCondLst>
                                            <p:cond delay="0"/>
                                          </p:stCondLst>
                                        </p:cTn>
                                        <p:tgtEl>
                                          <p:spTgt spid="128"/>
                                        </p:tgtEl>
                                        <p:attrNameLst>
                                          <p:attrName>ppt_h</p:attrName>
                                        </p:attrNameLst>
                                      </p:cBhvr>
                                      <p:tavLst>
                                        <p:tav tm="0" fmla="#ppt_h-#ppt_h*((1.5-1.5*$)^3-(1.5-1.5*$)^2)">
                                          <p:val>
                                            <p:strVal val="0"/>
                                          </p:val>
                                        </p:tav>
                                        <p:tav tm="100000">
                                          <p:val>
                                            <p:strVal val="1"/>
                                          </p:val>
                                        </p:tav>
                                      </p:tavLst>
                                    </p:anim>
                                    <p:anim to="" calcmode="lin" valueType="num">
                                      <p:cBhvr>
                                        <p:cTn id="26" dur="700" fill="hold">
                                          <p:stCondLst>
                                            <p:cond delay="0"/>
                                          </p:stCondLst>
                                        </p:cTn>
                                        <p:tgtEl>
                                          <p:spTgt spid="128"/>
                                        </p:tgtEl>
                                        <p:attrNameLst>
                                          <p:attrName>ppt_w</p:attrName>
                                        </p:attrNameLst>
                                      </p:cBhvr>
                                      <p:tavLst>
                                        <p:tav tm="0" fmla="#ppt_w-#ppt_w*((1.5-1.5*$)^3-(1.5-1.5*$)^2)">
                                          <p:val>
                                            <p:strVal val="0"/>
                                          </p:val>
                                        </p:tav>
                                        <p:tav tm="100000">
                                          <p:val>
                                            <p:strVal val="1"/>
                                          </p:val>
                                        </p:tav>
                                      </p:tavLst>
                                    </p:anim>
                                  </p:childTnLst>
                                </p:cTn>
                              </p:par>
                              <p:par>
                                <p:cTn id="27" presetID="2" presetClass="entr" presetSubtype="8" decel="100000" fill="hold" grpId="0" nodeType="withEffect">
                                  <p:stCondLst>
                                    <p:cond delay="0"/>
                                  </p:stCondLst>
                                  <p:childTnLst>
                                    <p:set>
                                      <p:cBhvr>
                                        <p:cTn id="28" dur="1" fill="hold">
                                          <p:stCondLst>
                                            <p:cond delay="0"/>
                                          </p:stCondLst>
                                        </p:cTn>
                                        <p:tgtEl>
                                          <p:spTgt spid="124"/>
                                        </p:tgtEl>
                                        <p:attrNameLst>
                                          <p:attrName>style.visibility</p:attrName>
                                        </p:attrNameLst>
                                      </p:cBhvr>
                                      <p:to>
                                        <p:strVal val="visible"/>
                                      </p:to>
                                    </p:set>
                                    <p:anim calcmode="lin" valueType="num">
                                      <p:cBhvr additive="base">
                                        <p:cTn id="29" dur="700" fill="hold"/>
                                        <p:tgtEl>
                                          <p:spTgt spid="124"/>
                                        </p:tgtEl>
                                        <p:attrNameLst>
                                          <p:attrName>ppt_x</p:attrName>
                                        </p:attrNameLst>
                                      </p:cBhvr>
                                      <p:tavLst>
                                        <p:tav tm="0">
                                          <p:val>
                                            <p:strVal val="0-#ppt_w/2"/>
                                          </p:val>
                                        </p:tav>
                                        <p:tav tm="100000">
                                          <p:val>
                                            <p:strVal val="#ppt_x"/>
                                          </p:val>
                                        </p:tav>
                                      </p:tavLst>
                                    </p:anim>
                                    <p:anim calcmode="lin" valueType="num">
                                      <p:cBhvr additive="base">
                                        <p:cTn id="30" dur="700" fill="hold"/>
                                        <p:tgtEl>
                                          <p:spTgt spid="124"/>
                                        </p:tgtEl>
                                        <p:attrNameLst>
                                          <p:attrName>ppt_y</p:attrName>
                                        </p:attrNameLst>
                                      </p:cBhvr>
                                      <p:tavLst>
                                        <p:tav tm="0">
                                          <p:val>
                                            <p:strVal val="#ppt_y"/>
                                          </p:val>
                                        </p:tav>
                                        <p:tav tm="100000">
                                          <p:val>
                                            <p:strVal val="#ppt_y"/>
                                          </p:val>
                                        </p:tav>
                                      </p:tavLst>
                                    </p:anim>
                                  </p:childTnLst>
                                </p:cTn>
                              </p:par>
                            </p:childTnLst>
                          </p:cTn>
                        </p:par>
                        <p:par>
                          <p:cTn id="31" fill="hold">
                            <p:stCondLst>
                              <p:cond delay="2855"/>
                            </p:stCondLst>
                            <p:childTnLst>
                              <p:par>
                                <p:cTn id="32" presetID="0" presetClass="entr" presetSubtype="0" fill="hold" grpId="0" nodeType="afterEffect">
                                  <p:stCondLst>
                                    <p:cond delay="0"/>
                                  </p:stCondLst>
                                  <p:childTnLst>
                                    <p:set>
                                      <p:cBhvr>
                                        <p:cTn id="33" dur="700" fill="hold">
                                          <p:stCondLst>
                                            <p:cond delay="0"/>
                                          </p:stCondLst>
                                        </p:cTn>
                                        <p:tgtEl>
                                          <p:spTgt spid="135"/>
                                        </p:tgtEl>
                                        <p:attrNameLst>
                                          <p:attrName>style.visibility</p:attrName>
                                        </p:attrNameLst>
                                      </p:cBhvr>
                                      <p:to>
                                        <p:strVal val="visible"/>
                                      </p:to>
                                    </p:set>
                                    <p:anim to="" calcmode="lin" valueType="num">
                                      <p:cBhvr>
                                        <p:cTn id="34" dur="700" fill="hold">
                                          <p:stCondLst>
                                            <p:cond delay="0"/>
                                          </p:stCondLst>
                                        </p:cTn>
                                        <p:tgtEl>
                                          <p:spTgt spid="135"/>
                                        </p:tgtEl>
                                        <p:attrNameLst>
                                          <p:attrName>ppt_h</p:attrName>
                                        </p:attrNameLst>
                                      </p:cBhvr>
                                      <p:tavLst>
                                        <p:tav tm="0" fmla="#ppt_h-#ppt_h*((1.5-1.5*$)^3-(1.5-1.5*$)^2)">
                                          <p:val>
                                            <p:strVal val="0"/>
                                          </p:val>
                                        </p:tav>
                                        <p:tav tm="100000">
                                          <p:val>
                                            <p:strVal val="1"/>
                                          </p:val>
                                        </p:tav>
                                      </p:tavLst>
                                    </p:anim>
                                    <p:anim to="" calcmode="lin" valueType="num">
                                      <p:cBhvr>
                                        <p:cTn id="35" dur="700" fill="hold">
                                          <p:stCondLst>
                                            <p:cond delay="0"/>
                                          </p:stCondLst>
                                        </p:cTn>
                                        <p:tgtEl>
                                          <p:spTgt spid="135"/>
                                        </p:tgtEl>
                                        <p:attrNameLst>
                                          <p:attrName>ppt_w</p:attrName>
                                        </p:attrNameLst>
                                      </p:cBhvr>
                                      <p:tavLst>
                                        <p:tav tm="0" fmla="#ppt_w-#ppt_w*((1.5-1.5*$)^3-(1.5-1.5*$)^2)">
                                          <p:val>
                                            <p:strVal val="0"/>
                                          </p:val>
                                        </p:tav>
                                        <p:tav tm="100000">
                                          <p:val>
                                            <p:strVal val="1"/>
                                          </p:val>
                                        </p:tav>
                                      </p:tavLst>
                                    </p:anim>
                                  </p:childTnLst>
                                </p:cTn>
                              </p:par>
                              <p:par>
                                <p:cTn id="36" presetID="2" presetClass="entr" presetSubtype="2" decel="100000" fill="hold" grpId="0" nodeType="withEffect">
                                  <p:stCondLst>
                                    <p:cond delay="0"/>
                                  </p:stCondLst>
                                  <p:childTnLst>
                                    <p:set>
                                      <p:cBhvr>
                                        <p:cTn id="37" dur="1" fill="hold">
                                          <p:stCondLst>
                                            <p:cond delay="0"/>
                                          </p:stCondLst>
                                        </p:cTn>
                                        <p:tgtEl>
                                          <p:spTgt spid="127"/>
                                        </p:tgtEl>
                                        <p:attrNameLst>
                                          <p:attrName>style.visibility</p:attrName>
                                        </p:attrNameLst>
                                      </p:cBhvr>
                                      <p:to>
                                        <p:strVal val="visible"/>
                                      </p:to>
                                    </p:set>
                                    <p:anim calcmode="lin" valueType="num">
                                      <p:cBhvr additive="base">
                                        <p:cTn id="38" dur="700" fill="hold"/>
                                        <p:tgtEl>
                                          <p:spTgt spid="127"/>
                                        </p:tgtEl>
                                        <p:attrNameLst>
                                          <p:attrName>ppt_x</p:attrName>
                                        </p:attrNameLst>
                                      </p:cBhvr>
                                      <p:tavLst>
                                        <p:tav tm="0">
                                          <p:val>
                                            <p:strVal val="1+#ppt_w/2"/>
                                          </p:val>
                                        </p:tav>
                                        <p:tav tm="100000">
                                          <p:val>
                                            <p:strVal val="#ppt_x"/>
                                          </p:val>
                                        </p:tav>
                                      </p:tavLst>
                                    </p:anim>
                                    <p:anim calcmode="lin" valueType="num">
                                      <p:cBhvr additive="base">
                                        <p:cTn id="39" dur="700" fill="hold"/>
                                        <p:tgtEl>
                                          <p:spTgt spid="127"/>
                                        </p:tgtEl>
                                        <p:attrNameLst>
                                          <p:attrName>ppt_y</p:attrName>
                                        </p:attrNameLst>
                                      </p:cBhvr>
                                      <p:tavLst>
                                        <p:tav tm="0">
                                          <p:val>
                                            <p:strVal val="#ppt_y"/>
                                          </p:val>
                                        </p:tav>
                                        <p:tav tm="100000">
                                          <p:val>
                                            <p:strVal val="#ppt_y"/>
                                          </p:val>
                                        </p:tav>
                                      </p:tavLst>
                                    </p:anim>
                                  </p:childTnLst>
                                </p:cTn>
                              </p:par>
                            </p:childTnLst>
                          </p:cTn>
                        </p:par>
                        <p:par>
                          <p:cTn id="40" fill="hold">
                            <p:stCondLst>
                              <p:cond delay="3555"/>
                            </p:stCondLst>
                            <p:childTnLst>
                              <p:par>
                                <p:cTn id="41" presetID="0" presetClass="entr" presetSubtype="0" fill="hold" nodeType="afterEffect">
                                  <p:stCondLst>
                                    <p:cond delay="0"/>
                                  </p:stCondLst>
                                  <p:childTnLst>
                                    <p:set>
                                      <p:cBhvr>
                                        <p:cTn id="42" dur="700" fill="hold">
                                          <p:stCondLst>
                                            <p:cond delay="0"/>
                                          </p:stCondLst>
                                        </p:cTn>
                                        <p:tgtEl>
                                          <p:spTgt spid="136"/>
                                        </p:tgtEl>
                                        <p:attrNameLst>
                                          <p:attrName>style.visibility</p:attrName>
                                        </p:attrNameLst>
                                      </p:cBhvr>
                                      <p:to>
                                        <p:strVal val="visible"/>
                                      </p:to>
                                    </p:set>
                                    <p:anim to="" calcmode="lin" valueType="num">
                                      <p:cBhvr>
                                        <p:cTn id="43" dur="700" fill="hold">
                                          <p:stCondLst>
                                            <p:cond delay="0"/>
                                          </p:stCondLst>
                                        </p:cTn>
                                        <p:tgtEl>
                                          <p:spTgt spid="136"/>
                                        </p:tgtEl>
                                        <p:attrNameLst>
                                          <p:attrName>ppt_h</p:attrName>
                                        </p:attrNameLst>
                                      </p:cBhvr>
                                      <p:tavLst>
                                        <p:tav tm="0" fmla="#ppt_h-#ppt_h*((1.5-1.5*$)^3-(1.5-1.5*$)^2)">
                                          <p:val>
                                            <p:strVal val="0"/>
                                          </p:val>
                                        </p:tav>
                                        <p:tav tm="100000">
                                          <p:val>
                                            <p:strVal val="1"/>
                                          </p:val>
                                        </p:tav>
                                      </p:tavLst>
                                    </p:anim>
                                    <p:anim to="" calcmode="lin" valueType="num">
                                      <p:cBhvr>
                                        <p:cTn id="44" dur="700" fill="hold">
                                          <p:stCondLst>
                                            <p:cond delay="0"/>
                                          </p:stCondLst>
                                        </p:cTn>
                                        <p:tgtEl>
                                          <p:spTgt spid="136"/>
                                        </p:tgtEl>
                                        <p:attrNameLst>
                                          <p:attrName>ppt_w</p:attrName>
                                        </p:attrNameLst>
                                      </p:cBhvr>
                                      <p:tavLst>
                                        <p:tav tm="0" fmla="#ppt_w-#ppt_w*((1.5-1.5*$)^3-(1.5-1.5*$)^2)">
                                          <p:val>
                                            <p:strVal val="0"/>
                                          </p:val>
                                        </p:tav>
                                        <p:tav tm="100000">
                                          <p:val>
                                            <p:strVal val="1"/>
                                          </p:val>
                                        </p:tav>
                                      </p:tavLst>
                                    </p:anim>
                                  </p:childTnLst>
                                </p:cTn>
                              </p:par>
                              <p:par>
                                <p:cTn id="45" presetID="2" presetClass="entr" presetSubtype="2" decel="100000" fill="hold" grpId="0" nodeType="withEffect">
                                  <p:stCondLst>
                                    <p:cond delay="0"/>
                                  </p:stCondLst>
                                  <p:childTnLst>
                                    <p:set>
                                      <p:cBhvr>
                                        <p:cTn id="46" dur="1" fill="hold">
                                          <p:stCondLst>
                                            <p:cond delay="0"/>
                                          </p:stCondLst>
                                        </p:cTn>
                                        <p:tgtEl>
                                          <p:spTgt spid="126"/>
                                        </p:tgtEl>
                                        <p:attrNameLst>
                                          <p:attrName>style.visibility</p:attrName>
                                        </p:attrNameLst>
                                      </p:cBhvr>
                                      <p:to>
                                        <p:strVal val="visible"/>
                                      </p:to>
                                    </p:set>
                                    <p:anim calcmode="lin" valueType="num">
                                      <p:cBhvr additive="base">
                                        <p:cTn id="47" dur="700" fill="hold"/>
                                        <p:tgtEl>
                                          <p:spTgt spid="126"/>
                                        </p:tgtEl>
                                        <p:attrNameLst>
                                          <p:attrName>ppt_x</p:attrName>
                                        </p:attrNameLst>
                                      </p:cBhvr>
                                      <p:tavLst>
                                        <p:tav tm="0">
                                          <p:val>
                                            <p:strVal val="1+#ppt_w/2"/>
                                          </p:val>
                                        </p:tav>
                                        <p:tav tm="100000">
                                          <p:val>
                                            <p:strVal val="#ppt_x"/>
                                          </p:val>
                                        </p:tav>
                                      </p:tavLst>
                                    </p:anim>
                                    <p:anim calcmode="lin" valueType="num">
                                      <p:cBhvr additive="base">
                                        <p:cTn id="48" dur="700" fill="hold"/>
                                        <p:tgtEl>
                                          <p:spTgt spid="126"/>
                                        </p:tgtEl>
                                        <p:attrNameLst>
                                          <p:attrName>ppt_y</p:attrName>
                                        </p:attrNameLst>
                                      </p:cBhvr>
                                      <p:tavLst>
                                        <p:tav tm="0">
                                          <p:val>
                                            <p:strVal val="#ppt_y"/>
                                          </p:val>
                                        </p:tav>
                                        <p:tav tm="100000">
                                          <p:val>
                                            <p:strVal val="#ppt_y"/>
                                          </p:val>
                                        </p:tav>
                                      </p:tavLst>
                                    </p:anim>
                                  </p:childTnLst>
                                </p:cTn>
                              </p:par>
                            </p:childTnLst>
                          </p:cTn>
                        </p:par>
                        <p:par>
                          <p:cTn id="49" fill="hold">
                            <p:stCondLst>
                              <p:cond delay="4255"/>
                            </p:stCondLst>
                            <p:childTnLst>
                              <p:par>
                                <p:cTn id="50" presetID="0" presetClass="entr" presetSubtype="0" fill="hold" nodeType="afterEffect">
                                  <p:stCondLst>
                                    <p:cond delay="0"/>
                                  </p:stCondLst>
                                  <p:childTnLst>
                                    <p:set>
                                      <p:cBhvr>
                                        <p:cTn id="51" dur="700" fill="hold">
                                          <p:stCondLst>
                                            <p:cond delay="0"/>
                                          </p:stCondLst>
                                        </p:cTn>
                                        <p:tgtEl>
                                          <p:spTgt spid="143"/>
                                        </p:tgtEl>
                                        <p:attrNameLst>
                                          <p:attrName>style.visibility</p:attrName>
                                        </p:attrNameLst>
                                      </p:cBhvr>
                                      <p:to>
                                        <p:strVal val="visible"/>
                                      </p:to>
                                    </p:set>
                                    <p:anim to="" calcmode="lin" valueType="num">
                                      <p:cBhvr>
                                        <p:cTn id="52" dur="700" fill="hold">
                                          <p:stCondLst>
                                            <p:cond delay="0"/>
                                          </p:stCondLst>
                                        </p:cTn>
                                        <p:tgtEl>
                                          <p:spTgt spid="143"/>
                                        </p:tgtEl>
                                        <p:attrNameLst>
                                          <p:attrName>ppt_h</p:attrName>
                                        </p:attrNameLst>
                                      </p:cBhvr>
                                      <p:tavLst>
                                        <p:tav tm="0" fmla="#ppt_h-#ppt_h*((1.5-1.5*$)^3-(1.5-1.5*$)^2)">
                                          <p:val>
                                            <p:strVal val="0"/>
                                          </p:val>
                                        </p:tav>
                                        <p:tav tm="100000">
                                          <p:val>
                                            <p:strVal val="1"/>
                                          </p:val>
                                        </p:tav>
                                      </p:tavLst>
                                    </p:anim>
                                    <p:anim to="" calcmode="lin" valueType="num">
                                      <p:cBhvr>
                                        <p:cTn id="53" dur="700" fill="hold">
                                          <p:stCondLst>
                                            <p:cond delay="0"/>
                                          </p:stCondLst>
                                        </p:cTn>
                                        <p:tgtEl>
                                          <p:spTgt spid="143"/>
                                        </p:tgtEl>
                                        <p:attrNameLst>
                                          <p:attrName>ppt_w</p:attrName>
                                        </p:attrNameLst>
                                      </p:cBhvr>
                                      <p:tavLst>
                                        <p:tav tm="0" fmla="#ppt_w-#ppt_w*((1.5-1.5*$)^3-(1.5-1.5*$)^2)">
                                          <p:val>
                                            <p:strVal val="0"/>
                                          </p:val>
                                        </p:tav>
                                        <p:tav tm="100000">
                                          <p:val>
                                            <p:strVal val="1"/>
                                          </p:val>
                                        </p:tav>
                                      </p:tavLst>
                                    </p:anim>
                                  </p:childTnLst>
                                </p:cTn>
                              </p:par>
                              <p:par>
                                <p:cTn id="54" presetID="2" presetClass="entr" presetSubtype="8" decel="100000" fill="hold" grpId="0" nodeType="withEffect">
                                  <p:stCondLst>
                                    <p:cond delay="0"/>
                                  </p:stCondLst>
                                  <p:childTnLst>
                                    <p:set>
                                      <p:cBhvr>
                                        <p:cTn id="55" dur="1" fill="hold">
                                          <p:stCondLst>
                                            <p:cond delay="0"/>
                                          </p:stCondLst>
                                        </p:cTn>
                                        <p:tgtEl>
                                          <p:spTgt spid="125"/>
                                        </p:tgtEl>
                                        <p:attrNameLst>
                                          <p:attrName>style.visibility</p:attrName>
                                        </p:attrNameLst>
                                      </p:cBhvr>
                                      <p:to>
                                        <p:strVal val="visible"/>
                                      </p:to>
                                    </p:set>
                                    <p:anim calcmode="lin" valueType="num">
                                      <p:cBhvr additive="base">
                                        <p:cTn id="56" dur="700" fill="hold"/>
                                        <p:tgtEl>
                                          <p:spTgt spid="125"/>
                                        </p:tgtEl>
                                        <p:attrNameLst>
                                          <p:attrName>ppt_x</p:attrName>
                                        </p:attrNameLst>
                                      </p:cBhvr>
                                      <p:tavLst>
                                        <p:tav tm="0">
                                          <p:val>
                                            <p:strVal val="0-#ppt_w/2"/>
                                          </p:val>
                                        </p:tav>
                                        <p:tav tm="100000">
                                          <p:val>
                                            <p:strVal val="#ppt_x"/>
                                          </p:val>
                                        </p:tav>
                                      </p:tavLst>
                                    </p:anim>
                                    <p:anim calcmode="lin" valueType="num">
                                      <p:cBhvr additive="base">
                                        <p:cTn id="57" dur="700" fill="hold"/>
                                        <p:tgtEl>
                                          <p:spTgt spid="1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 grpId="0" animBg="1"/>
      <p:bldP spid="122" grpId="0" animBg="1"/>
      <p:bldP spid="121" grpId="0" animBg="1"/>
      <p:bldP spid="120" grpId="0" animBg="1"/>
      <p:bldP spid="81" grpId="0"/>
      <p:bldP spid="124" grpId="0"/>
      <p:bldP spid="125" grpId="0"/>
      <p:bldP spid="126" grpId="0"/>
      <p:bldP spid="127" grpId="0"/>
      <p:bldP spid="13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24005935-B872-47BB-9626-1274F2AEA0B2}"/>
              </a:ext>
            </a:extLst>
          </p:cNvPr>
          <p:cNvSpPr/>
          <p:nvPr/>
        </p:nvSpPr>
        <p:spPr>
          <a:xfrm>
            <a:off x="9741866" y="3997565"/>
            <a:ext cx="3948029" cy="4875444"/>
          </a:xfrm>
          <a:custGeom>
            <a:avLst/>
            <a:gdLst>
              <a:gd name="connsiteX0" fmla="*/ 3581014 w 3595853"/>
              <a:gd name="connsiteY0" fmla="*/ 454435 h 4440540"/>
              <a:gd name="connsiteX1" fmla="*/ 3595853 w 3595853"/>
              <a:gd name="connsiteY1" fmla="*/ 464761 h 4440540"/>
              <a:gd name="connsiteX2" fmla="*/ 3595810 w 3595853"/>
              <a:gd name="connsiteY2" fmla="*/ 466643 h 4440540"/>
              <a:gd name="connsiteX3" fmla="*/ 2269821 w 3595853"/>
              <a:gd name="connsiteY3" fmla="*/ 707 h 4440540"/>
              <a:gd name="connsiteX4" fmla="*/ 3258976 w 3595853"/>
              <a:gd name="connsiteY4" fmla="*/ 251936 h 4440540"/>
              <a:gd name="connsiteX5" fmla="*/ 3431463 w 3595853"/>
              <a:gd name="connsiteY5" fmla="*/ 350371 h 4440540"/>
              <a:gd name="connsiteX6" fmla="*/ 3449530 w 3595853"/>
              <a:gd name="connsiteY6" fmla="*/ 362943 h 4440540"/>
              <a:gd name="connsiteX7" fmla="*/ 3351935 w 3595853"/>
              <a:gd name="connsiteY7" fmla="*/ 309970 h 4440540"/>
              <a:gd name="connsiteX8" fmla="*/ 2990368 w 3595853"/>
              <a:gd name="connsiteY8" fmla="*/ 236973 h 4440540"/>
              <a:gd name="connsiteX9" fmla="*/ 2333540 w 3595853"/>
              <a:gd name="connsiteY9" fmla="*/ 509040 h 4440540"/>
              <a:gd name="connsiteX10" fmla="*/ 2325732 w 3595853"/>
              <a:gd name="connsiteY10" fmla="*/ 518504 h 4440540"/>
              <a:gd name="connsiteX11" fmla="*/ 2204145 w 3595853"/>
              <a:gd name="connsiteY11" fmla="*/ 629090 h 4440540"/>
              <a:gd name="connsiteX12" fmla="*/ 1743822 w 3595853"/>
              <a:gd name="connsiteY12" fmla="*/ 3181244 h 4440540"/>
              <a:gd name="connsiteX13" fmla="*/ 2446346 w 3595853"/>
              <a:gd name="connsiteY13" fmla="*/ 4022081 h 4440540"/>
              <a:gd name="connsiteX14" fmla="*/ 2828307 w 3595853"/>
              <a:gd name="connsiteY14" fmla="*/ 4243727 h 4440540"/>
              <a:gd name="connsiteX15" fmla="*/ 2985375 w 3595853"/>
              <a:gd name="connsiteY15" fmla="*/ 4305980 h 4440540"/>
              <a:gd name="connsiteX16" fmla="*/ 2912766 w 3595853"/>
              <a:gd name="connsiteY16" fmla="*/ 4332713 h 4440540"/>
              <a:gd name="connsiteX17" fmla="*/ 617453 w 3595853"/>
              <a:gd name="connsiteY17" fmla="*/ 3751443 h 4440540"/>
              <a:gd name="connsiteX18" fmla="*/ 8008 w 3595853"/>
              <a:gd name="connsiteY18" fmla="*/ 2402531 h 4440540"/>
              <a:gd name="connsiteX19" fmla="*/ 106892 w 3595853"/>
              <a:gd name="connsiteY19" fmla="*/ 1530774 h 4440540"/>
              <a:gd name="connsiteX20" fmla="*/ 689486 w 3595853"/>
              <a:gd name="connsiteY20" fmla="*/ 602800 h 4440540"/>
              <a:gd name="connsiteX21" fmla="*/ 2269821 w 3595853"/>
              <a:gd name="connsiteY21" fmla="*/ 707 h 4440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595853" h="4440540">
                <a:moveTo>
                  <a:pt x="3581014" y="454435"/>
                </a:moveTo>
                <a:lnTo>
                  <a:pt x="3595853" y="464761"/>
                </a:lnTo>
                <a:lnTo>
                  <a:pt x="3595810" y="466643"/>
                </a:lnTo>
                <a:close/>
                <a:moveTo>
                  <a:pt x="2269821" y="707"/>
                </a:moveTo>
                <a:cubicBezTo>
                  <a:pt x="2611060" y="9174"/>
                  <a:pt x="2950763" y="93689"/>
                  <a:pt x="3258976" y="251936"/>
                </a:cubicBezTo>
                <a:cubicBezTo>
                  <a:pt x="3317684" y="282077"/>
                  <a:pt x="3375248" y="314895"/>
                  <a:pt x="3431463" y="350371"/>
                </a:cubicBezTo>
                <a:lnTo>
                  <a:pt x="3449530" y="362943"/>
                </a:lnTo>
                <a:lnTo>
                  <a:pt x="3351935" y="309970"/>
                </a:lnTo>
                <a:cubicBezTo>
                  <a:pt x="3240803" y="262965"/>
                  <a:pt x="3118622" y="236972"/>
                  <a:pt x="2990368" y="236973"/>
                </a:cubicBezTo>
                <a:cubicBezTo>
                  <a:pt x="2733860" y="236973"/>
                  <a:pt x="2501637" y="340943"/>
                  <a:pt x="2333540" y="509040"/>
                </a:cubicBezTo>
                <a:lnTo>
                  <a:pt x="2325732" y="518504"/>
                </a:lnTo>
                <a:lnTo>
                  <a:pt x="2204145" y="629090"/>
                </a:lnTo>
                <a:cubicBezTo>
                  <a:pt x="1548828" y="1280361"/>
                  <a:pt x="1322964" y="2306623"/>
                  <a:pt x="1743822" y="3181244"/>
                </a:cubicBezTo>
                <a:cubicBezTo>
                  <a:pt x="1910696" y="3528044"/>
                  <a:pt x="2155186" y="3811937"/>
                  <a:pt x="2446346" y="4022081"/>
                </a:cubicBezTo>
                <a:cubicBezTo>
                  <a:pt x="2566448" y="4108765"/>
                  <a:pt x="2694494" y="4182902"/>
                  <a:pt x="2828307" y="4243727"/>
                </a:cubicBezTo>
                <a:lnTo>
                  <a:pt x="2985375" y="4305980"/>
                </a:lnTo>
                <a:lnTo>
                  <a:pt x="2912766" y="4332713"/>
                </a:lnTo>
                <a:cubicBezTo>
                  <a:pt x="2125512" y="4587171"/>
                  <a:pt x="1227991" y="4390416"/>
                  <a:pt x="617453" y="3751443"/>
                </a:cubicBezTo>
                <a:cubicBezTo>
                  <a:pt x="251962" y="3368929"/>
                  <a:pt x="49465" y="2890884"/>
                  <a:pt x="8008" y="2402531"/>
                </a:cubicBezTo>
                <a:cubicBezTo>
                  <a:pt x="-16864" y="2109521"/>
                  <a:pt x="16237" y="1812799"/>
                  <a:pt x="106892" y="1530774"/>
                </a:cubicBezTo>
                <a:cubicBezTo>
                  <a:pt x="216779" y="1188927"/>
                  <a:pt x="411225" y="868676"/>
                  <a:pt x="689486" y="602800"/>
                </a:cubicBezTo>
                <a:cubicBezTo>
                  <a:pt x="1128086" y="183718"/>
                  <a:pt x="1701089" y="-13407"/>
                  <a:pt x="2269821" y="70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Freeform: Shape 43">
            <a:extLst>
              <a:ext uri="{FF2B5EF4-FFF2-40B4-BE49-F238E27FC236}">
                <a16:creationId xmlns:a16="http://schemas.microsoft.com/office/drawing/2014/main" id="{F474EDE0-BDA6-443D-BC44-8028719BA693}"/>
              </a:ext>
            </a:extLst>
          </p:cNvPr>
          <p:cNvSpPr/>
          <p:nvPr/>
        </p:nvSpPr>
        <p:spPr>
          <a:xfrm>
            <a:off x="11421976" y="4566852"/>
            <a:ext cx="4883603" cy="4309861"/>
          </a:xfrm>
          <a:custGeom>
            <a:avLst/>
            <a:gdLst>
              <a:gd name="connsiteX0" fmla="*/ 795491 w 4447971"/>
              <a:gd name="connsiteY0" fmla="*/ 0 h 3925409"/>
              <a:gd name="connsiteX1" fmla="*/ 689875 w 4447971"/>
              <a:gd name="connsiteY1" fmla="*/ 128009 h 3925409"/>
              <a:gd name="connsiteX2" fmla="*/ 531234 w 4447971"/>
              <a:gd name="connsiteY2" fmla="*/ 647361 h 3925409"/>
              <a:gd name="connsiteX3" fmla="*/ 604231 w 4447971"/>
              <a:gd name="connsiteY3" fmla="*/ 1008929 h 3925409"/>
              <a:gd name="connsiteX4" fmla="*/ 622823 w 4447971"/>
              <a:gd name="connsiteY4" fmla="*/ 1043182 h 3925409"/>
              <a:gd name="connsiteX5" fmla="*/ 624955 w 4447971"/>
              <a:gd name="connsiteY5" fmla="*/ 1049314 h 3925409"/>
              <a:gd name="connsiteX6" fmla="*/ 2991636 w 4447971"/>
              <a:gd name="connsiteY6" fmla="*/ 2456789 h 3925409"/>
              <a:gd name="connsiteX7" fmla="*/ 4008412 w 4447971"/>
              <a:gd name="connsiteY7" fmla="*/ 2048480 h 3925409"/>
              <a:gd name="connsiteX8" fmla="*/ 4337242 w 4447971"/>
              <a:gd name="connsiteY8" fmla="*/ 1753707 h 3925409"/>
              <a:gd name="connsiteX9" fmla="*/ 4444984 w 4447971"/>
              <a:gd name="connsiteY9" fmla="*/ 1623563 h 3925409"/>
              <a:gd name="connsiteX10" fmla="*/ 4447971 w 4447971"/>
              <a:gd name="connsiteY10" fmla="*/ 1700879 h 3925409"/>
              <a:gd name="connsiteX11" fmla="*/ 3185861 w 4447971"/>
              <a:gd name="connsiteY11" fmla="*/ 3704231 h 3925409"/>
              <a:gd name="connsiteX12" fmla="*/ 1714641 w 4447971"/>
              <a:gd name="connsiteY12" fmla="*/ 3867010 h 3925409"/>
              <a:gd name="connsiteX13" fmla="*/ 916106 w 4447971"/>
              <a:gd name="connsiteY13" fmla="*/ 3503577 h 3925409"/>
              <a:gd name="connsiteX14" fmla="*/ 213582 w 4447971"/>
              <a:gd name="connsiteY14" fmla="*/ 2662740 h 3925409"/>
              <a:gd name="connsiteX15" fmla="*/ 673906 w 4447971"/>
              <a:gd name="connsiteY15" fmla="*/ 110585 h 3925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447971" h="3925409">
                <a:moveTo>
                  <a:pt x="795491" y="0"/>
                </a:moveTo>
                <a:lnTo>
                  <a:pt x="689875" y="128009"/>
                </a:lnTo>
                <a:cubicBezTo>
                  <a:pt x="589717" y="276261"/>
                  <a:pt x="531234" y="454982"/>
                  <a:pt x="531234" y="647361"/>
                </a:cubicBezTo>
                <a:cubicBezTo>
                  <a:pt x="531234" y="775615"/>
                  <a:pt x="557227" y="897798"/>
                  <a:pt x="604231" y="1008929"/>
                </a:cubicBezTo>
                <a:lnTo>
                  <a:pt x="622823" y="1043182"/>
                </a:lnTo>
                <a:lnTo>
                  <a:pt x="624955" y="1049314"/>
                </a:lnTo>
                <a:cubicBezTo>
                  <a:pt x="994353" y="1975465"/>
                  <a:pt x="1961065" y="2596059"/>
                  <a:pt x="2991636" y="2456789"/>
                </a:cubicBezTo>
                <a:cubicBezTo>
                  <a:pt x="3373030" y="2405250"/>
                  <a:pt x="3718579" y="2260452"/>
                  <a:pt x="4008412" y="2048480"/>
                </a:cubicBezTo>
                <a:cubicBezTo>
                  <a:pt x="4127968" y="1961044"/>
                  <a:pt x="4238042" y="1862174"/>
                  <a:pt x="4337242" y="1753707"/>
                </a:cubicBezTo>
                <a:lnTo>
                  <a:pt x="4444984" y="1623563"/>
                </a:lnTo>
                <a:lnTo>
                  <a:pt x="4447971" y="1700879"/>
                </a:lnTo>
                <a:cubicBezTo>
                  <a:pt x="4446701" y="2528237"/>
                  <a:pt x="3982228" y="3321028"/>
                  <a:pt x="3185861" y="3704231"/>
                </a:cubicBezTo>
                <a:cubicBezTo>
                  <a:pt x="2709124" y="3933629"/>
                  <a:pt x="2191901" y="3978492"/>
                  <a:pt x="1714641" y="3867010"/>
                </a:cubicBezTo>
                <a:cubicBezTo>
                  <a:pt x="1428283" y="3800120"/>
                  <a:pt x="1156313" y="3676947"/>
                  <a:pt x="916106" y="3503577"/>
                </a:cubicBezTo>
                <a:cubicBezTo>
                  <a:pt x="624947" y="3293433"/>
                  <a:pt x="380457" y="3009540"/>
                  <a:pt x="213582" y="2662740"/>
                </a:cubicBezTo>
                <a:cubicBezTo>
                  <a:pt x="-207275" y="1788118"/>
                  <a:pt x="18589" y="761857"/>
                  <a:pt x="673906" y="110585"/>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2" name="Freeform: Shape 41">
            <a:extLst>
              <a:ext uri="{FF2B5EF4-FFF2-40B4-BE49-F238E27FC236}">
                <a16:creationId xmlns:a16="http://schemas.microsoft.com/office/drawing/2014/main" id="{CCB45DD6-DF5A-4E8E-B340-4CC7804883F7}"/>
              </a:ext>
            </a:extLst>
          </p:cNvPr>
          <p:cNvSpPr/>
          <p:nvPr/>
        </p:nvSpPr>
        <p:spPr>
          <a:xfrm>
            <a:off x="12128443" y="2493243"/>
            <a:ext cx="4696517" cy="4792435"/>
          </a:xfrm>
          <a:custGeom>
            <a:avLst/>
            <a:gdLst>
              <a:gd name="connsiteX0" fmla="*/ 2667447 w 4277573"/>
              <a:gd name="connsiteY0" fmla="*/ 0 h 4364936"/>
              <a:gd name="connsiteX1" fmla="*/ 2741903 w 4277573"/>
              <a:gd name="connsiteY1" fmla="*/ 21050 h 4364936"/>
              <a:gd name="connsiteX2" fmla="*/ 3067263 w 4277573"/>
              <a:gd name="connsiteY2" fmla="*/ 156756 h 4364936"/>
              <a:gd name="connsiteX3" fmla="*/ 4257190 w 4277573"/>
              <a:gd name="connsiteY3" fmla="*/ 1840460 h 4364936"/>
              <a:gd name="connsiteX4" fmla="*/ 3957370 w 4277573"/>
              <a:gd name="connsiteY4" fmla="*/ 3289974 h 4364936"/>
              <a:gd name="connsiteX5" fmla="*/ 3364965 w 4277573"/>
              <a:gd name="connsiteY5" fmla="*/ 3937118 h 4364936"/>
              <a:gd name="connsiteX6" fmla="*/ 2348188 w 4277573"/>
              <a:gd name="connsiteY6" fmla="*/ 4345427 h 4364936"/>
              <a:gd name="connsiteX7" fmla="*/ 63194 w 4277573"/>
              <a:gd name="connsiteY7" fmla="*/ 3118974 h 4364936"/>
              <a:gd name="connsiteX8" fmla="*/ 0 w 4277573"/>
              <a:gd name="connsiteY8" fmla="*/ 2978932 h 4364936"/>
              <a:gd name="connsiteX9" fmla="*/ 46426 w 4277573"/>
              <a:gd name="connsiteY9" fmla="*/ 3055353 h 4364936"/>
              <a:gd name="connsiteX10" fmla="*/ 816679 w 4277573"/>
              <a:gd name="connsiteY10" fmla="*/ 3464893 h 4364936"/>
              <a:gd name="connsiteX11" fmla="*/ 911653 w 4277573"/>
              <a:gd name="connsiteY11" fmla="*/ 3460097 h 4364936"/>
              <a:gd name="connsiteX12" fmla="*/ 941530 w 4277573"/>
              <a:gd name="connsiteY12" fmla="*/ 3455538 h 4364936"/>
              <a:gd name="connsiteX13" fmla="*/ 1138254 w 4277573"/>
              <a:gd name="connsiteY13" fmla="*/ 3433863 h 4364936"/>
              <a:gd name="connsiteX14" fmla="*/ 3010782 w 4277573"/>
              <a:gd name="connsiteY14" fmla="*/ 1639697 h 4364936"/>
              <a:gd name="connsiteX15" fmla="*/ 2936660 w 4277573"/>
              <a:gd name="connsiteY15" fmla="*/ 546512 h 4364936"/>
              <a:gd name="connsiteX16" fmla="*/ 2757928 w 4277573"/>
              <a:gd name="connsiteY16" fmla="*/ 142687 h 4364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77573" h="4364936">
                <a:moveTo>
                  <a:pt x="2667447" y="0"/>
                </a:moveTo>
                <a:lnTo>
                  <a:pt x="2741903" y="21050"/>
                </a:lnTo>
                <a:cubicBezTo>
                  <a:pt x="2854257" y="57747"/>
                  <a:pt x="2963017" y="103217"/>
                  <a:pt x="3067263" y="156756"/>
                </a:cubicBezTo>
                <a:cubicBezTo>
                  <a:pt x="3692746" y="477994"/>
                  <a:pt x="4155740" y="1089770"/>
                  <a:pt x="4257190" y="1840460"/>
                </a:cubicBezTo>
                <a:cubicBezTo>
                  <a:pt x="4328040" y="2364751"/>
                  <a:pt x="4210877" y="2870522"/>
                  <a:pt x="3957370" y="3289974"/>
                </a:cubicBezTo>
                <a:cubicBezTo>
                  <a:pt x="3805265" y="3541645"/>
                  <a:pt x="3604077" y="3762243"/>
                  <a:pt x="3364965" y="3937118"/>
                </a:cubicBezTo>
                <a:cubicBezTo>
                  <a:pt x="3075131" y="4149089"/>
                  <a:pt x="2729583" y="4293886"/>
                  <a:pt x="2348188" y="4345427"/>
                </a:cubicBezTo>
                <a:cubicBezTo>
                  <a:pt x="1386322" y="4475412"/>
                  <a:pt x="480086" y="3943471"/>
                  <a:pt x="63194" y="3118974"/>
                </a:cubicBezTo>
                <a:lnTo>
                  <a:pt x="0" y="2978932"/>
                </a:lnTo>
                <a:lnTo>
                  <a:pt x="46426" y="3055353"/>
                </a:lnTo>
                <a:cubicBezTo>
                  <a:pt x="213355" y="3302441"/>
                  <a:pt x="496045" y="3464893"/>
                  <a:pt x="816679" y="3464893"/>
                </a:cubicBezTo>
                <a:cubicBezTo>
                  <a:pt x="848742" y="3464894"/>
                  <a:pt x="880427" y="3463269"/>
                  <a:pt x="911653" y="3460097"/>
                </a:cubicBezTo>
                <a:lnTo>
                  <a:pt x="941530" y="3455538"/>
                </a:lnTo>
                <a:lnTo>
                  <a:pt x="1138254" y="3433863"/>
                </a:lnTo>
                <a:cubicBezTo>
                  <a:pt x="2051225" y="3292159"/>
                  <a:pt x="2837174" y="2594657"/>
                  <a:pt x="3010782" y="1639697"/>
                </a:cubicBezTo>
                <a:cubicBezTo>
                  <a:pt x="3079622" y="1261044"/>
                  <a:pt x="3048693" y="887662"/>
                  <a:pt x="2936660" y="546512"/>
                </a:cubicBezTo>
                <a:cubicBezTo>
                  <a:pt x="2890447" y="405789"/>
                  <a:pt x="2830434" y="270549"/>
                  <a:pt x="2757928" y="142687"/>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0" name="Freeform: Shape 39">
            <a:extLst>
              <a:ext uri="{FF2B5EF4-FFF2-40B4-BE49-F238E27FC236}">
                <a16:creationId xmlns:a16="http://schemas.microsoft.com/office/drawing/2014/main" id="{35DB9470-39F0-4F7D-B989-F978D80ABEE1}"/>
              </a:ext>
            </a:extLst>
          </p:cNvPr>
          <p:cNvSpPr/>
          <p:nvPr/>
        </p:nvSpPr>
        <p:spPr>
          <a:xfrm>
            <a:off x="11004915" y="1410287"/>
            <a:ext cx="4469183" cy="4876918"/>
          </a:xfrm>
          <a:custGeom>
            <a:avLst/>
            <a:gdLst>
              <a:gd name="connsiteX0" fmla="*/ 1777500 w 4070518"/>
              <a:gd name="connsiteY0" fmla="*/ 873 h 4441883"/>
              <a:gd name="connsiteX1" fmla="*/ 1917510 w 4070518"/>
              <a:gd name="connsiteY1" fmla="*/ 1362 h 4441883"/>
              <a:gd name="connsiteX2" fmla="*/ 2241638 w 4070518"/>
              <a:gd name="connsiteY2" fmla="*/ 36405 h 4441883"/>
              <a:gd name="connsiteX3" fmla="*/ 2792729 w 4070518"/>
              <a:gd name="connsiteY3" fmla="*/ 212190 h 4441883"/>
              <a:gd name="connsiteX4" fmla="*/ 3527558 w 4070518"/>
              <a:gd name="connsiteY4" fmla="*/ 769474 h 4441883"/>
              <a:gd name="connsiteX5" fmla="*/ 3959965 w 4070518"/>
              <a:gd name="connsiteY5" fmla="*/ 1532863 h 4441883"/>
              <a:gd name="connsiteX6" fmla="*/ 4034088 w 4070518"/>
              <a:gd name="connsiteY6" fmla="*/ 2626048 h 4441883"/>
              <a:gd name="connsiteX7" fmla="*/ 2161560 w 4070518"/>
              <a:gd name="connsiteY7" fmla="*/ 4420214 h 4441883"/>
              <a:gd name="connsiteX8" fmla="*/ 1964883 w 4070518"/>
              <a:gd name="connsiteY8" fmla="*/ 4441883 h 4441883"/>
              <a:gd name="connsiteX9" fmla="*/ 2027191 w 4070518"/>
              <a:gd name="connsiteY9" fmla="*/ 4432373 h 4441883"/>
              <a:gd name="connsiteX10" fmla="*/ 2750007 w 4070518"/>
              <a:gd name="connsiteY10" fmla="*/ 3709556 h 4441883"/>
              <a:gd name="connsiteX11" fmla="*/ 2753419 w 4070518"/>
              <a:gd name="connsiteY11" fmla="*/ 3687201 h 4441883"/>
              <a:gd name="connsiteX12" fmla="*/ 2793250 w 4070518"/>
              <a:gd name="connsiteY12" fmla="*/ 3495076 h 4441883"/>
              <a:gd name="connsiteX13" fmla="*/ 1665541 w 4070518"/>
              <a:gd name="connsiteY13" fmla="*/ 1159769 h 4441883"/>
              <a:gd name="connsiteX14" fmla="*/ 602955 w 4070518"/>
              <a:gd name="connsiteY14" fmla="*/ 892451 h 4441883"/>
              <a:gd name="connsiteX15" fmla="*/ 163663 w 4070518"/>
              <a:gd name="connsiteY15" fmla="*/ 937646 h 4441883"/>
              <a:gd name="connsiteX16" fmla="*/ 0 w 4070518"/>
              <a:gd name="connsiteY16" fmla="*/ 979605 h 4441883"/>
              <a:gd name="connsiteX17" fmla="*/ 43029 w 4070518"/>
              <a:gd name="connsiteY17" fmla="*/ 915298 h 4441883"/>
              <a:gd name="connsiteX18" fmla="*/ 1777500 w 4070518"/>
              <a:gd name="connsiteY18" fmla="*/ 873 h 44418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070518" h="4441883">
                <a:moveTo>
                  <a:pt x="1777500" y="873"/>
                </a:moveTo>
                <a:cubicBezTo>
                  <a:pt x="1823929" y="-429"/>
                  <a:pt x="1870617" y="-279"/>
                  <a:pt x="1917510" y="1362"/>
                </a:cubicBezTo>
                <a:cubicBezTo>
                  <a:pt x="2024693" y="5111"/>
                  <a:pt x="2132949" y="16645"/>
                  <a:pt x="2241638" y="36405"/>
                </a:cubicBezTo>
                <a:cubicBezTo>
                  <a:pt x="2436835" y="71891"/>
                  <a:pt x="2621385" y="131719"/>
                  <a:pt x="2792729" y="212190"/>
                </a:cubicBezTo>
                <a:cubicBezTo>
                  <a:pt x="3078301" y="346310"/>
                  <a:pt x="3327194" y="537776"/>
                  <a:pt x="3527558" y="769474"/>
                </a:cubicBezTo>
                <a:cubicBezTo>
                  <a:pt x="3719910" y="991906"/>
                  <a:pt x="3867539" y="1251415"/>
                  <a:pt x="3959965" y="1532863"/>
                </a:cubicBezTo>
                <a:cubicBezTo>
                  <a:pt x="4071999" y="1874013"/>
                  <a:pt x="4102928" y="2247395"/>
                  <a:pt x="4034088" y="2626048"/>
                </a:cubicBezTo>
                <a:cubicBezTo>
                  <a:pt x="3860479" y="3581007"/>
                  <a:pt x="3074531" y="4278509"/>
                  <a:pt x="2161560" y="4420214"/>
                </a:cubicBezTo>
                <a:lnTo>
                  <a:pt x="1964883" y="4441883"/>
                </a:lnTo>
                <a:lnTo>
                  <a:pt x="2027191" y="4432373"/>
                </a:lnTo>
                <a:cubicBezTo>
                  <a:pt x="2390002" y="4358131"/>
                  <a:pt x="2675765" y="4072368"/>
                  <a:pt x="2750007" y="3709556"/>
                </a:cubicBezTo>
                <a:lnTo>
                  <a:pt x="2753419" y="3687201"/>
                </a:lnTo>
                <a:lnTo>
                  <a:pt x="2793250" y="3495076"/>
                </a:lnTo>
                <a:cubicBezTo>
                  <a:pt x="2940606" y="2583001"/>
                  <a:pt x="2520112" y="1619979"/>
                  <a:pt x="1665541" y="1159769"/>
                </a:cubicBezTo>
                <a:cubicBezTo>
                  <a:pt x="1326693" y="977288"/>
                  <a:pt x="962028" y="891322"/>
                  <a:pt x="602955" y="892451"/>
                </a:cubicBezTo>
                <a:cubicBezTo>
                  <a:pt x="454838" y="892917"/>
                  <a:pt x="307672" y="908203"/>
                  <a:pt x="163663" y="937646"/>
                </a:cubicBezTo>
                <a:lnTo>
                  <a:pt x="0" y="979605"/>
                </a:lnTo>
                <a:lnTo>
                  <a:pt x="43029" y="915298"/>
                </a:lnTo>
                <a:cubicBezTo>
                  <a:pt x="442796" y="366839"/>
                  <a:pt x="1081061" y="20406"/>
                  <a:pt x="1777500" y="87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Freeform: Shape 37">
            <a:extLst>
              <a:ext uri="{FF2B5EF4-FFF2-40B4-BE49-F238E27FC236}">
                <a16:creationId xmlns:a16="http://schemas.microsoft.com/office/drawing/2014/main" id="{FFC44988-69E1-4181-9234-624ED416AE93}"/>
              </a:ext>
            </a:extLst>
          </p:cNvPr>
          <p:cNvSpPr/>
          <p:nvPr/>
        </p:nvSpPr>
        <p:spPr>
          <a:xfrm>
            <a:off x="9228000" y="2390131"/>
            <a:ext cx="4875554" cy="3947306"/>
          </a:xfrm>
          <a:custGeom>
            <a:avLst/>
            <a:gdLst>
              <a:gd name="connsiteX0" fmla="*/ 2221366 w 4440640"/>
              <a:gd name="connsiteY0" fmla="*/ 11 h 3595195"/>
              <a:gd name="connsiteX1" fmla="*/ 3283954 w 4440640"/>
              <a:gd name="connsiteY1" fmla="*/ 267329 h 3595195"/>
              <a:gd name="connsiteX2" fmla="*/ 4411662 w 4440640"/>
              <a:gd name="connsiteY2" fmla="*/ 2602637 h 3595195"/>
              <a:gd name="connsiteX3" fmla="*/ 4371825 w 4440640"/>
              <a:gd name="connsiteY3" fmla="*/ 2794793 h 3595195"/>
              <a:gd name="connsiteX4" fmla="*/ 4382493 w 4440640"/>
              <a:gd name="connsiteY4" fmla="*/ 2724887 h 3595195"/>
              <a:gd name="connsiteX5" fmla="*/ 4387289 w 4440640"/>
              <a:gd name="connsiteY5" fmla="*/ 2629913 h 3595195"/>
              <a:gd name="connsiteX6" fmla="*/ 4115222 w 4440640"/>
              <a:gd name="connsiteY6" fmla="*/ 1973085 h 3595195"/>
              <a:gd name="connsiteX7" fmla="*/ 4063838 w 4440640"/>
              <a:gd name="connsiteY7" fmla="*/ 1930690 h 3595195"/>
              <a:gd name="connsiteX8" fmla="*/ 4063881 w 4440640"/>
              <a:gd name="connsiteY8" fmla="*/ 1928806 h 3595195"/>
              <a:gd name="connsiteX9" fmla="*/ 4049028 w 4440640"/>
              <a:gd name="connsiteY9" fmla="*/ 1918471 h 3595195"/>
              <a:gd name="connsiteX10" fmla="*/ 3977748 w 4440640"/>
              <a:gd name="connsiteY10" fmla="*/ 1859660 h 3595195"/>
              <a:gd name="connsiteX11" fmla="*/ 3901161 w 4440640"/>
              <a:gd name="connsiteY11" fmla="*/ 1813131 h 3595195"/>
              <a:gd name="connsiteX12" fmla="*/ 3876011 w 4440640"/>
              <a:gd name="connsiteY12" fmla="*/ 1801016 h 3595195"/>
              <a:gd name="connsiteX13" fmla="*/ 3727004 w 4440640"/>
              <a:gd name="connsiteY13" fmla="*/ 1715980 h 3595195"/>
              <a:gd name="connsiteX14" fmla="*/ 1157514 w 4440640"/>
              <a:gd name="connsiteY14" fmla="*/ 2066846 h 3595195"/>
              <a:gd name="connsiteX15" fmla="*/ 574922 w 4440640"/>
              <a:gd name="connsiteY15" fmla="*/ 2994820 h 3595195"/>
              <a:gd name="connsiteX16" fmla="*/ 482156 w 4440640"/>
              <a:gd name="connsiteY16" fmla="*/ 3426579 h 3595195"/>
              <a:gd name="connsiteX17" fmla="*/ 471487 w 4440640"/>
              <a:gd name="connsiteY17" fmla="*/ 3595195 h 3595195"/>
              <a:gd name="connsiteX18" fmla="*/ 423627 w 4440640"/>
              <a:gd name="connsiteY18" fmla="*/ 3534402 h 3595195"/>
              <a:gd name="connsiteX19" fmla="*/ 267156 w 4440640"/>
              <a:gd name="connsiteY19" fmla="*/ 1171807 h 3595195"/>
              <a:gd name="connsiteX20" fmla="*/ 1361718 w 4440640"/>
              <a:gd name="connsiteY20" fmla="*/ 175354 h 3595195"/>
              <a:gd name="connsiteX21" fmla="*/ 2221366 w 4440640"/>
              <a:gd name="connsiteY21" fmla="*/ 11 h 3595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440640" h="3595195">
                <a:moveTo>
                  <a:pt x="2221366" y="11"/>
                </a:moveTo>
                <a:cubicBezTo>
                  <a:pt x="2580439" y="-1118"/>
                  <a:pt x="2945104" y="84848"/>
                  <a:pt x="3283954" y="267329"/>
                </a:cubicBezTo>
                <a:cubicBezTo>
                  <a:pt x="4138523" y="727540"/>
                  <a:pt x="4559018" y="1690561"/>
                  <a:pt x="4411662" y="2602637"/>
                </a:cubicBezTo>
                <a:lnTo>
                  <a:pt x="4371825" y="2794793"/>
                </a:lnTo>
                <a:lnTo>
                  <a:pt x="4382493" y="2724887"/>
                </a:lnTo>
                <a:cubicBezTo>
                  <a:pt x="4385664" y="2693660"/>
                  <a:pt x="4387289" y="2661976"/>
                  <a:pt x="4387289" y="2629913"/>
                </a:cubicBezTo>
                <a:cubicBezTo>
                  <a:pt x="4387289" y="2373406"/>
                  <a:pt x="4283320" y="2141183"/>
                  <a:pt x="4115222" y="1973085"/>
                </a:cubicBezTo>
                <a:lnTo>
                  <a:pt x="4063838" y="1930690"/>
                </a:lnTo>
                <a:lnTo>
                  <a:pt x="4063881" y="1928806"/>
                </a:lnTo>
                <a:lnTo>
                  <a:pt x="4049028" y="1918471"/>
                </a:lnTo>
                <a:lnTo>
                  <a:pt x="3977748" y="1859660"/>
                </a:lnTo>
                <a:cubicBezTo>
                  <a:pt x="3953040" y="1842967"/>
                  <a:pt x="3927485" y="1827431"/>
                  <a:pt x="3901161" y="1813131"/>
                </a:cubicBezTo>
                <a:lnTo>
                  <a:pt x="3876011" y="1801016"/>
                </a:lnTo>
                <a:lnTo>
                  <a:pt x="3727004" y="1715980"/>
                </a:lnTo>
                <a:cubicBezTo>
                  <a:pt x="2905104" y="1293992"/>
                  <a:pt x="1859277" y="1396315"/>
                  <a:pt x="1157514" y="2066846"/>
                </a:cubicBezTo>
                <a:cubicBezTo>
                  <a:pt x="879254" y="2332720"/>
                  <a:pt x="684808" y="2652973"/>
                  <a:pt x="574922" y="2994820"/>
                </a:cubicBezTo>
                <a:cubicBezTo>
                  <a:pt x="529594" y="3135832"/>
                  <a:pt x="498654" y="3280520"/>
                  <a:pt x="482156" y="3426579"/>
                </a:cubicBezTo>
                <a:lnTo>
                  <a:pt x="471487" y="3595195"/>
                </a:lnTo>
                <a:lnTo>
                  <a:pt x="423627" y="3534402"/>
                </a:lnTo>
                <a:cubicBezTo>
                  <a:pt x="-61654" y="2864310"/>
                  <a:pt x="-151877" y="1949917"/>
                  <a:pt x="267156" y="1171807"/>
                </a:cubicBezTo>
                <a:cubicBezTo>
                  <a:pt x="518007" y="706001"/>
                  <a:pt x="910079" y="365691"/>
                  <a:pt x="1361718" y="175354"/>
                </a:cubicBezTo>
                <a:cubicBezTo>
                  <a:pt x="1632702" y="61153"/>
                  <a:pt x="1925132" y="941"/>
                  <a:pt x="2221366" y="11"/>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Rectangle 24"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0CE5815A-429A-4613-9FF1-1CEBA54B1581}"/>
              </a:ext>
            </a:extLst>
          </p:cNvPr>
          <p:cNvSpPr/>
          <p:nvPr/>
        </p:nvSpPr>
        <p:spPr>
          <a:xfrm>
            <a:off x="1239850" y="5573845"/>
            <a:ext cx="6257300" cy="2065309"/>
          </a:xfrm>
          <a:prstGeom prst="rect">
            <a:avLst/>
          </a:prstGeom>
          <a:noFill/>
        </p:spPr>
        <p:txBody>
          <a:bodyPr wrap="square">
            <a:spAutoFit/>
          </a:bodyPr>
          <a:lstStyle/>
          <a:p>
            <a:pPr>
              <a:lnSpc>
                <a:spcPct val="150000"/>
              </a:lnSpc>
              <a:spcBef>
                <a:spcPts val="1200"/>
              </a:spcBef>
            </a:pPr>
            <a:r>
              <a:rPr lang="es-ES" altLang="zh-CN" sz="1000">
                <a:solidFill>
                  <a:schemeClr val="tx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65000"/>
                  </a:schemeClr>
                </a:solidFill>
                <a:ea typeface="Lato Light" panose="020F0502020204030203" pitchFamily="34" charset="0"/>
                <a:cs typeface="Lato Light" panose="020F0502020204030203" pitchFamily="34" charset="0"/>
              </a:rPr>
              <a:t>. </a:t>
            </a:r>
            <a:r>
              <a:rPr lang="es-ES" altLang="zh-CN" sz="100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a:t>
            </a:r>
          </a:p>
          <a:p>
            <a:pPr>
              <a:lnSpc>
                <a:spcPct val="150000"/>
              </a:lnSpc>
              <a:spcBef>
                <a:spcPts val="1200"/>
              </a:spcBef>
            </a:pPr>
            <a:r>
              <a:rPr lang="es-ES" altLang="zh-CN" sz="1000">
                <a:solidFill>
                  <a:schemeClr val="tx1">
                    <a:lumMod val="65000"/>
                  </a:schemeClr>
                </a:solidFill>
                <a:ea typeface="Lato Light" panose="020F0502020204030203" pitchFamily="34" charset="0"/>
                <a:cs typeface="Lato Light" panose="020F0502020204030203" pitchFamily="34" charset="0"/>
              </a:rPr>
              <a:t>Per amet nonumy periculis ei. Lorem ipsum dolor sit amet, feugiat delicata liberavisse id cum</a:t>
            </a:r>
            <a:r>
              <a:rPr lang="en-US" altLang="zh-CN" sz="1000">
                <a:solidFill>
                  <a:schemeClr val="tx1">
                    <a:lumMod val="65000"/>
                  </a:schemeClr>
                </a:solidFill>
                <a:ea typeface="Lato Light" panose="020F0502020204030203" pitchFamily="34" charset="0"/>
                <a:cs typeface="Lato Light" panose="020F0502020204030203" pitchFamily="34" charset="0"/>
              </a:rPr>
              <a:t>. </a:t>
            </a:r>
            <a:r>
              <a:rPr lang="es-ES" altLang="zh-CN" sz="100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tx1">
                    <a:lumMod val="65000"/>
                  </a:schemeClr>
                </a:solidFill>
                <a:ea typeface="Lato Light" panose="020F0502020204030203" pitchFamily="34" charset="0"/>
                <a:cs typeface="Lato Light" panose="020F0502020204030203" pitchFamily="34" charset="0"/>
              </a:rPr>
              <a:t>. </a:t>
            </a:r>
            <a:r>
              <a:rPr lang="es-ES" altLang="zh-CN" sz="1000">
                <a:solidFill>
                  <a:schemeClr val="tx1">
                    <a:lumMod val="65000"/>
                  </a:schemeClr>
                </a:solidFill>
                <a:ea typeface="Lato Light" panose="020F0502020204030203" pitchFamily="34" charset="0"/>
                <a:cs typeface="Lato Light" panose="020F0502020204030203" pitchFamily="34" charset="0"/>
              </a:rPr>
              <a:t>No quo maiorum intelleget. Mea cu case ludus integre</a:t>
            </a:r>
            <a:r>
              <a:rPr lang="en-US" altLang="zh-CN" sz="1000">
                <a:solidFill>
                  <a:schemeClr val="tx1">
                    <a:lumMod val="65000"/>
                  </a:schemeClr>
                </a:solidFill>
                <a:ea typeface="Lato Light" panose="020F0502020204030203" pitchFamily="34" charset="0"/>
                <a:cs typeface="Lato Light" panose="020F0502020204030203" pitchFamily="34" charset="0"/>
              </a:rPr>
              <a:t>.</a:t>
            </a:r>
            <a:r>
              <a:rPr lang="es-ES" altLang="zh-CN" sz="1000">
                <a:solidFill>
                  <a:schemeClr val="tx1">
                    <a:lumMod val="65000"/>
                  </a:schemeClr>
                </a:solidFill>
                <a:ea typeface="Lato Light" panose="020F0502020204030203" pitchFamily="34" charset="0"/>
                <a:cs typeface="Lato Light" panose="020F0502020204030203" pitchFamily="34" charset="0"/>
              </a:rPr>
              <a:t> , vide viderer eleifend ex mea. </a:t>
            </a:r>
          </a:p>
        </p:txBody>
      </p:sp>
      <p:sp>
        <p:nvSpPr>
          <p:cNvPr id="26" name="TextBox 25"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FE3B82ED-50CF-4DBE-8134-2FB24C6E906B}"/>
              </a:ext>
            </a:extLst>
          </p:cNvPr>
          <p:cNvSpPr txBox="1"/>
          <p:nvPr/>
        </p:nvSpPr>
        <p:spPr>
          <a:xfrm>
            <a:off x="1231682" y="2790321"/>
            <a:ext cx="4267853" cy="1446550"/>
          </a:xfrm>
          <a:prstGeom prst="rect">
            <a:avLst/>
          </a:prstGeom>
          <a:noFill/>
        </p:spPr>
        <p:txBody>
          <a:bodyPr wrap="square" rtlCol="0">
            <a:spAutoFit/>
          </a:bodyPr>
          <a:lstStyle>
            <a:defPPr>
              <a:defRPr lang="zh-CN"/>
            </a:defPPr>
            <a:lvl1pPr>
              <a:spcBef>
                <a:spcPts val="1200"/>
              </a:spcBef>
              <a:defRPr sz="4000" spc="0">
                <a:solidFill>
                  <a:schemeClr val="tx1">
                    <a:lumMod val="85000"/>
                    <a:lumOff val="15000"/>
                  </a:schemeClr>
                </a:solidFill>
                <a:latin typeface="Montserrat ExtraBold" panose="00000900000000000000" pitchFamily="50" charset="0"/>
                <a:ea typeface="Permanent Marker" panose="02000000000000000000" pitchFamily="2" charset="0"/>
                <a:cs typeface="Times New Roman" panose="02020603050405020304" pitchFamily="18" charset="0"/>
              </a:defRPr>
            </a:lvl1pPr>
          </a:lstStyle>
          <a:p>
            <a:r>
              <a:rPr lang="en-US" altLang="zh-CN" sz="4400">
                <a:latin typeface="Montserrat Black" panose="00000A00000000000000" pitchFamily="50" charset="0"/>
              </a:rPr>
              <a:t>Creative Infographics</a:t>
            </a:r>
          </a:p>
        </p:txBody>
      </p:sp>
      <p:grpSp>
        <p:nvGrpSpPr>
          <p:cNvPr id="48" name="Graphic 2">
            <a:extLst>
              <a:ext uri="{FF2B5EF4-FFF2-40B4-BE49-F238E27FC236}">
                <a16:creationId xmlns:a16="http://schemas.microsoft.com/office/drawing/2014/main" id="{DFED66D4-12D1-4057-B8FA-0BB569D20E32}"/>
              </a:ext>
            </a:extLst>
          </p:cNvPr>
          <p:cNvGrpSpPr/>
          <p:nvPr/>
        </p:nvGrpSpPr>
        <p:grpSpPr>
          <a:xfrm>
            <a:off x="12590623" y="3203640"/>
            <a:ext cx="613972" cy="613970"/>
            <a:chOff x="6240468" y="3424552"/>
            <a:chExt cx="1234527" cy="1234527"/>
          </a:xfrm>
          <a:solidFill>
            <a:schemeClr val="tx1"/>
          </a:solidFill>
        </p:grpSpPr>
        <p:sp>
          <p:nvSpPr>
            <p:cNvPr id="49" name="Freeform: Shape 48">
              <a:extLst>
                <a:ext uri="{FF2B5EF4-FFF2-40B4-BE49-F238E27FC236}">
                  <a16:creationId xmlns:a16="http://schemas.microsoft.com/office/drawing/2014/main" id="{3718E036-AB33-4035-857C-9C2E198F2CC0}"/>
                </a:ext>
              </a:extLst>
            </p:cNvPr>
            <p:cNvSpPr/>
            <p:nvPr/>
          </p:nvSpPr>
          <p:spPr>
            <a:xfrm>
              <a:off x="6839167" y="3449480"/>
              <a:ext cx="635389" cy="592292"/>
            </a:xfrm>
            <a:custGeom>
              <a:avLst/>
              <a:gdLst>
                <a:gd name="connsiteX0" fmla="*/ 18609 w 635389"/>
                <a:gd name="connsiteY0" fmla="*/ 37479 h 592292"/>
                <a:gd name="connsiteX1" fmla="*/ 566400 w 635389"/>
                <a:gd name="connsiteY1" fmla="*/ 506889 h 592292"/>
                <a:gd name="connsiteX2" fmla="*/ 534977 w 635389"/>
                <a:gd name="connsiteY2" fmla="*/ 509435 h 592292"/>
                <a:gd name="connsiteX3" fmla="*/ 592205 w 635389"/>
                <a:gd name="connsiteY3" fmla="*/ 592293 h 592292"/>
                <a:gd name="connsiteX4" fmla="*/ 635390 w 635389"/>
                <a:gd name="connsiteY4" fmla="*/ 501272 h 592292"/>
                <a:gd name="connsiteX5" fmla="*/ 603879 w 635389"/>
                <a:gd name="connsiteY5" fmla="*/ 503817 h 592292"/>
                <a:gd name="connsiteX6" fmla="*/ 18696 w 635389"/>
                <a:gd name="connsiteY6" fmla="*/ 0 h 592292"/>
                <a:gd name="connsiteX7" fmla="*/ 1 w 635389"/>
                <a:gd name="connsiteY7" fmla="*/ 18696 h 592292"/>
                <a:gd name="connsiteX8" fmla="*/ 18609 w 635389"/>
                <a:gd name="connsiteY8" fmla="*/ 37479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389" h="592292">
                  <a:moveTo>
                    <a:pt x="18609" y="37479"/>
                  </a:moveTo>
                  <a:cubicBezTo>
                    <a:pt x="292373" y="37479"/>
                    <a:pt x="524884" y="238304"/>
                    <a:pt x="566400" y="506889"/>
                  </a:cubicBezTo>
                  <a:lnTo>
                    <a:pt x="534977" y="509435"/>
                  </a:lnTo>
                  <a:lnTo>
                    <a:pt x="592205" y="592293"/>
                  </a:lnTo>
                  <a:lnTo>
                    <a:pt x="635390" y="501272"/>
                  </a:lnTo>
                  <a:lnTo>
                    <a:pt x="603879" y="503817"/>
                  </a:lnTo>
                  <a:cubicBezTo>
                    <a:pt x="560695" y="215658"/>
                    <a:pt x="311770" y="0"/>
                    <a:pt x="18696" y="0"/>
                  </a:cubicBezTo>
                  <a:cubicBezTo>
                    <a:pt x="8339" y="0"/>
                    <a:pt x="1" y="8339"/>
                    <a:pt x="1" y="18696"/>
                  </a:cubicBezTo>
                  <a:cubicBezTo>
                    <a:pt x="-87" y="29053"/>
                    <a:pt x="8251" y="37479"/>
                    <a:pt x="18609" y="37479"/>
                  </a:cubicBezTo>
                  <a:close/>
                </a:path>
              </a:pathLst>
            </a:custGeom>
            <a:grpFill/>
            <a:ln w="8777" cap="flat">
              <a:noFill/>
              <a:prstDash val="solid"/>
              <a:miter/>
            </a:ln>
          </p:spPr>
          <p:txBody>
            <a:bodyPr rtlCol="0" anchor="ctr"/>
            <a:lstStyle/>
            <a:p>
              <a:endParaRPr lang="en-US" sz="1200"/>
            </a:p>
          </p:txBody>
        </p:sp>
        <p:sp>
          <p:nvSpPr>
            <p:cNvPr id="50" name="Freeform: Shape 49">
              <a:extLst>
                <a:ext uri="{FF2B5EF4-FFF2-40B4-BE49-F238E27FC236}">
                  <a16:creationId xmlns:a16="http://schemas.microsoft.com/office/drawing/2014/main" id="{C6E49650-2346-4463-A599-E521A9D0A920}"/>
                </a:ext>
              </a:extLst>
            </p:cNvPr>
            <p:cNvSpPr/>
            <p:nvPr/>
          </p:nvSpPr>
          <p:spPr>
            <a:xfrm>
              <a:off x="6976444" y="3649866"/>
              <a:ext cx="282201" cy="295531"/>
            </a:xfrm>
            <a:custGeom>
              <a:avLst/>
              <a:gdLst>
                <a:gd name="connsiteX0" fmla="*/ 0 w 282201"/>
                <a:gd name="connsiteY0" fmla="*/ 10884 h 295531"/>
                <a:gd name="connsiteX1" fmla="*/ 59510 w 282201"/>
                <a:gd name="connsiteY1" fmla="*/ 92074 h 295531"/>
                <a:gd name="connsiteX2" fmla="*/ 72149 w 282201"/>
                <a:gd name="connsiteY2" fmla="*/ 63460 h 295531"/>
                <a:gd name="connsiteX3" fmla="*/ 245589 w 282201"/>
                <a:gd name="connsiteY3" fmla="*/ 282191 h 295531"/>
                <a:gd name="connsiteX4" fmla="*/ 263495 w 282201"/>
                <a:gd name="connsiteY4" fmla="*/ 295532 h 295531"/>
                <a:gd name="connsiteX5" fmla="*/ 268849 w 282201"/>
                <a:gd name="connsiteY5" fmla="*/ 294742 h 295531"/>
                <a:gd name="connsiteX6" fmla="*/ 281400 w 282201"/>
                <a:gd name="connsiteY6" fmla="*/ 271482 h 295531"/>
                <a:gd name="connsiteX7" fmla="*/ 87334 w 282201"/>
                <a:gd name="connsiteY7" fmla="*/ 29053 h 295531"/>
                <a:gd name="connsiteX8" fmla="*/ 100149 w 282201"/>
                <a:gd name="connsiteY8" fmla="*/ 0 h 295531"/>
                <a:gd name="connsiteX9" fmla="*/ 0 w 282201"/>
                <a:gd name="connsiteY9" fmla="*/ 10884 h 295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2201" h="295531">
                  <a:moveTo>
                    <a:pt x="0" y="10884"/>
                  </a:moveTo>
                  <a:lnTo>
                    <a:pt x="59510" y="92074"/>
                  </a:lnTo>
                  <a:lnTo>
                    <a:pt x="72149" y="63460"/>
                  </a:lnTo>
                  <a:cubicBezTo>
                    <a:pt x="155007" y="111735"/>
                    <a:pt x="217941" y="190380"/>
                    <a:pt x="245589" y="282191"/>
                  </a:cubicBezTo>
                  <a:cubicBezTo>
                    <a:pt x="248047" y="290353"/>
                    <a:pt x="255420" y="295532"/>
                    <a:pt x="263495" y="295532"/>
                  </a:cubicBezTo>
                  <a:cubicBezTo>
                    <a:pt x="265250" y="295532"/>
                    <a:pt x="267093" y="295269"/>
                    <a:pt x="268849" y="294742"/>
                  </a:cubicBezTo>
                  <a:cubicBezTo>
                    <a:pt x="278767" y="291758"/>
                    <a:pt x="284385" y="281313"/>
                    <a:pt x="281400" y="271482"/>
                  </a:cubicBezTo>
                  <a:cubicBezTo>
                    <a:pt x="250680" y="169314"/>
                    <a:pt x="180110" y="81892"/>
                    <a:pt x="87334" y="29053"/>
                  </a:cubicBezTo>
                  <a:lnTo>
                    <a:pt x="100149" y="0"/>
                  </a:lnTo>
                  <a:lnTo>
                    <a:pt x="0" y="10884"/>
                  </a:lnTo>
                  <a:close/>
                </a:path>
              </a:pathLst>
            </a:custGeom>
            <a:grpFill/>
            <a:ln w="8777" cap="flat">
              <a:noFill/>
              <a:prstDash val="solid"/>
              <a:miter/>
            </a:ln>
          </p:spPr>
          <p:txBody>
            <a:bodyPr rtlCol="0" anchor="ctr"/>
            <a:lstStyle/>
            <a:p>
              <a:endParaRPr lang="en-US" sz="1200"/>
            </a:p>
          </p:txBody>
        </p:sp>
        <p:sp>
          <p:nvSpPr>
            <p:cNvPr id="51" name="Freeform: Shape 50">
              <a:extLst>
                <a:ext uri="{FF2B5EF4-FFF2-40B4-BE49-F238E27FC236}">
                  <a16:creationId xmlns:a16="http://schemas.microsoft.com/office/drawing/2014/main" id="{8DE77CAB-BFBE-40BF-BC50-7E1290A2954E}"/>
                </a:ext>
              </a:extLst>
            </p:cNvPr>
            <p:cNvSpPr/>
            <p:nvPr/>
          </p:nvSpPr>
          <p:spPr>
            <a:xfrm>
              <a:off x="6240994" y="4041860"/>
              <a:ext cx="635476" cy="592292"/>
            </a:xfrm>
            <a:custGeom>
              <a:avLst/>
              <a:gdLst>
                <a:gd name="connsiteX0" fmla="*/ 616781 w 635476"/>
                <a:gd name="connsiteY0" fmla="*/ 554901 h 592292"/>
                <a:gd name="connsiteX1" fmla="*/ 68902 w 635476"/>
                <a:gd name="connsiteY1" fmla="*/ 85403 h 592292"/>
                <a:gd name="connsiteX2" fmla="*/ 100412 w 635476"/>
                <a:gd name="connsiteY2" fmla="*/ 82858 h 592292"/>
                <a:gd name="connsiteX3" fmla="*/ 43184 w 635476"/>
                <a:gd name="connsiteY3" fmla="*/ 0 h 592292"/>
                <a:gd name="connsiteX4" fmla="*/ 0 w 635476"/>
                <a:gd name="connsiteY4" fmla="*/ 90933 h 592292"/>
                <a:gd name="connsiteX5" fmla="*/ 31510 w 635476"/>
                <a:gd name="connsiteY5" fmla="*/ 88388 h 592292"/>
                <a:gd name="connsiteX6" fmla="*/ 616781 w 635476"/>
                <a:gd name="connsiteY6" fmla="*/ 592292 h 592292"/>
                <a:gd name="connsiteX7" fmla="*/ 635477 w 635476"/>
                <a:gd name="connsiteY7" fmla="*/ 573597 h 592292"/>
                <a:gd name="connsiteX8" fmla="*/ 616781 w 635476"/>
                <a:gd name="connsiteY8" fmla="*/ 554901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476" h="592292">
                  <a:moveTo>
                    <a:pt x="616781" y="554901"/>
                  </a:moveTo>
                  <a:cubicBezTo>
                    <a:pt x="343017" y="554901"/>
                    <a:pt x="110506" y="354076"/>
                    <a:pt x="68902" y="85403"/>
                  </a:cubicBezTo>
                  <a:lnTo>
                    <a:pt x="100412" y="82858"/>
                  </a:lnTo>
                  <a:lnTo>
                    <a:pt x="43184" y="0"/>
                  </a:lnTo>
                  <a:lnTo>
                    <a:pt x="0" y="90933"/>
                  </a:lnTo>
                  <a:lnTo>
                    <a:pt x="31510" y="88388"/>
                  </a:lnTo>
                  <a:cubicBezTo>
                    <a:pt x="74695" y="376547"/>
                    <a:pt x="323619" y="592292"/>
                    <a:pt x="616781" y="592292"/>
                  </a:cubicBezTo>
                  <a:cubicBezTo>
                    <a:pt x="627138" y="592292"/>
                    <a:pt x="635477" y="583954"/>
                    <a:pt x="635477" y="573597"/>
                  </a:cubicBezTo>
                  <a:cubicBezTo>
                    <a:pt x="635477" y="563239"/>
                    <a:pt x="627051" y="554901"/>
                    <a:pt x="616781" y="554901"/>
                  </a:cubicBezTo>
                  <a:close/>
                </a:path>
              </a:pathLst>
            </a:custGeom>
            <a:grpFill/>
            <a:ln w="8777" cap="flat">
              <a:noFill/>
              <a:prstDash val="solid"/>
              <a:miter/>
            </a:ln>
          </p:spPr>
          <p:txBody>
            <a:bodyPr rtlCol="0" anchor="ctr"/>
            <a:lstStyle/>
            <a:p>
              <a:endParaRPr lang="en-US" sz="1200"/>
            </a:p>
          </p:txBody>
        </p:sp>
        <p:sp>
          <p:nvSpPr>
            <p:cNvPr id="52" name="Freeform: Shape 51">
              <a:extLst>
                <a:ext uri="{FF2B5EF4-FFF2-40B4-BE49-F238E27FC236}">
                  <a16:creationId xmlns:a16="http://schemas.microsoft.com/office/drawing/2014/main" id="{62071C2A-4A95-4721-B039-79F27121B0A3}"/>
                </a:ext>
              </a:extLst>
            </p:cNvPr>
            <p:cNvSpPr/>
            <p:nvPr/>
          </p:nvSpPr>
          <p:spPr>
            <a:xfrm>
              <a:off x="6456993" y="4138240"/>
              <a:ext cx="282113" cy="295614"/>
            </a:xfrm>
            <a:custGeom>
              <a:avLst/>
              <a:gdLst>
                <a:gd name="connsiteX0" fmla="*/ 282113 w 282113"/>
                <a:gd name="connsiteY0" fmla="*/ 284643 h 295614"/>
                <a:gd name="connsiteX1" fmla="*/ 222603 w 282113"/>
                <a:gd name="connsiteY1" fmla="*/ 203453 h 295614"/>
                <a:gd name="connsiteX2" fmla="*/ 210051 w 282113"/>
                <a:gd name="connsiteY2" fmla="*/ 232067 h 295614"/>
                <a:gd name="connsiteX3" fmla="*/ 36612 w 282113"/>
                <a:gd name="connsiteY3" fmla="*/ 13337 h 295614"/>
                <a:gd name="connsiteX4" fmla="*/ 13352 w 282113"/>
                <a:gd name="connsiteY4" fmla="*/ 873 h 295614"/>
                <a:gd name="connsiteX5" fmla="*/ 801 w 282113"/>
                <a:gd name="connsiteY5" fmla="*/ 24133 h 295614"/>
                <a:gd name="connsiteX6" fmla="*/ 194867 w 282113"/>
                <a:gd name="connsiteY6" fmla="*/ 266562 h 295614"/>
                <a:gd name="connsiteX7" fmla="*/ 182052 w 282113"/>
                <a:gd name="connsiteY7" fmla="*/ 295615 h 295614"/>
                <a:gd name="connsiteX8" fmla="*/ 282113 w 282113"/>
                <a:gd name="connsiteY8" fmla="*/ 284643 h 295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2113" h="295614">
                  <a:moveTo>
                    <a:pt x="282113" y="284643"/>
                  </a:moveTo>
                  <a:lnTo>
                    <a:pt x="222603" y="203453"/>
                  </a:lnTo>
                  <a:lnTo>
                    <a:pt x="210051" y="232067"/>
                  </a:lnTo>
                  <a:cubicBezTo>
                    <a:pt x="127194" y="183704"/>
                    <a:pt x="64261" y="105148"/>
                    <a:pt x="36612" y="13337"/>
                  </a:cubicBezTo>
                  <a:cubicBezTo>
                    <a:pt x="33628" y="3418"/>
                    <a:pt x="23095" y="-2287"/>
                    <a:pt x="13352" y="873"/>
                  </a:cubicBezTo>
                  <a:cubicBezTo>
                    <a:pt x="3434" y="3857"/>
                    <a:pt x="-2184" y="14302"/>
                    <a:pt x="801" y="24133"/>
                  </a:cubicBezTo>
                  <a:cubicBezTo>
                    <a:pt x="31521" y="126301"/>
                    <a:pt x="102091" y="213723"/>
                    <a:pt x="194867" y="266562"/>
                  </a:cubicBezTo>
                  <a:lnTo>
                    <a:pt x="182052" y="295615"/>
                  </a:lnTo>
                  <a:lnTo>
                    <a:pt x="282113" y="284643"/>
                  </a:lnTo>
                  <a:close/>
                </a:path>
              </a:pathLst>
            </a:custGeom>
            <a:grpFill/>
            <a:ln w="8777" cap="flat">
              <a:noFill/>
              <a:prstDash val="solid"/>
              <a:miter/>
            </a:ln>
          </p:spPr>
          <p:txBody>
            <a:bodyPr rtlCol="0" anchor="ctr"/>
            <a:lstStyle/>
            <a:p>
              <a:endParaRPr lang="en-US" sz="1200"/>
            </a:p>
          </p:txBody>
        </p:sp>
        <p:sp>
          <p:nvSpPr>
            <p:cNvPr id="53" name="Freeform: Shape 52">
              <a:extLst>
                <a:ext uri="{FF2B5EF4-FFF2-40B4-BE49-F238E27FC236}">
                  <a16:creationId xmlns:a16="http://schemas.microsoft.com/office/drawing/2014/main" id="{BB6FEB4F-F89F-4C9E-B181-91BF7D25ADDA}"/>
                </a:ext>
              </a:extLst>
            </p:cNvPr>
            <p:cNvSpPr/>
            <p:nvPr/>
          </p:nvSpPr>
          <p:spPr>
            <a:xfrm>
              <a:off x="6240468" y="3424552"/>
              <a:ext cx="685858" cy="685858"/>
            </a:xfrm>
            <a:custGeom>
              <a:avLst/>
              <a:gdLst>
                <a:gd name="connsiteX0" fmla="*/ 342929 w 685858"/>
                <a:gd name="connsiteY0" fmla="*/ 685858 h 685858"/>
                <a:gd name="connsiteX1" fmla="*/ 685858 w 685858"/>
                <a:gd name="connsiteY1" fmla="*/ 342929 h 685858"/>
                <a:gd name="connsiteX2" fmla="*/ 342929 w 685858"/>
                <a:gd name="connsiteY2" fmla="*/ 0 h 685858"/>
                <a:gd name="connsiteX3" fmla="*/ 0 w 685858"/>
                <a:gd name="connsiteY3" fmla="*/ 342929 h 685858"/>
                <a:gd name="connsiteX4" fmla="*/ 342929 w 685858"/>
                <a:gd name="connsiteY4" fmla="*/ 685858 h 685858"/>
                <a:gd name="connsiteX5" fmla="*/ 573948 w 685858"/>
                <a:gd name="connsiteY5" fmla="*/ 542350 h 685858"/>
                <a:gd name="connsiteX6" fmla="*/ 343017 w 685858"/>
                <a:gd name="connsiteY6" fmla="*/ 648467 h 685858"/>
                <a:gd name="connsiteX7" fmla="*/ 112086 w 685858"/>
                <a:gd name="connsiteY7" fmla="*/ 542350 h 685858"/>
                <a:gd name="connsiteX8" fmla="*/ 112086 w 685858"/>
                <a:gd name="connsiteY8" fmla="*/ 534450 h 685858"/>
                <a:gd name="connsiteX9" fmla="*/ 148073 w 685858"/>
                <a:gd name="connsiteY9" fmla="*/ 481523 h 685858"/>
                <a:gd name="connsiteX10" fmla="*/ 203546 w 685858"/>
                <a:gd name="connsiteY10" fmla="*/ 460721 h 685858"/>
                <a:gd name="connsiteX11" fmla="*/ 226016 w 685858"/>
                <a:gd name="connsiteY11" fmla="*/ 454664 h 685858"/>
                <a:gd name="connsiteX12" fmla="*/ 343017 w 685858"/>
                <a:gd name="connsiteY12" fmla="*/ 520757 h 685858"/>
                <a:gd name="connsiteX13" fmla="*/ 459931 w 685858"/>
                <a:gd name="connsiteY13" fmla="*/ 454577 h 685858"/>
                <a:gd name="connsiteX14" fmla="*/ 482313 w 685858"/>
                <a:gd name="connsiteY14" fmla="*/ 460633 h 685858"/>
                <a:gd name="connsiteX15" fmla="*/ 537873 w 685858"/>
                <a:gd name="connsiteY15" fmla="*/ 481523 h 685858"/>
                <a:gd name="connsiteX16" fmla="*/ 573948 w 685858"/>
                <a:gd name="connsiteY16" fmla="*/ 534450 h 685858"/>
                <a:gd name="connsiteX17" fmla="*/ 573948 w 685858"/>
                <a:gd name="connsiteY17" fmla="*/ 542350 h 685858"/>
                <a:gd name="connsiteX18" fmla="*/ 296234 w 685858"/>
                <a:gd name="connsiteY18" fmla="*/ 396559 h 685858"/>
                <a:gd name="connsiteX19" fmla="*/ 343017 w 685858"/>
                <a:gd name="connsiteY19" fmla="*/ 407179 h 685858"/>
                <a:gd name="connsiteX20" fmla="*/ 389800 w 685858"/>
                <a:gd name="connsiteY20" fmla="*/ 396559 h 685858"/>
                <a:gd name="connsiteX21" fmla="*/ 426050 w 685858"/>
                <a:gd name="connsiteY21" fmla="*/ 440006 h 685858"/>
                <a:gd name="connsiteX22" fmla="*/ 343017 w 685858"/>
                <a:gd name="connsiteY22" fmla="*/ 483366 h 685858"/>
                <a:gd name="connsiteX23" fmla="*/ 260071 w 685858"/>
                <a:gd name="connsiteY23" fmla="*/ 440357 h 685858"/>
                <a:gd name="connsiteX24" fmla="*/ 296234 w 685858"/>
                <a:gd name="connsiteY24" fmla="*/ 396559 h 685858"/>
                <a:gd name="connsiteX25" fmla="*/ 253488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8 w 685858"/>
                <a:gd name="connsiteY29" fmla="*/ 258228 h 685858"/>
                <a:gd name="connsiteX30" fmla="*/ 37479 w 685858"/>
                <a:gd name="connsiteY30" fmla="*/ 342929 h 685858"/>
                <a:gd name="connsiteX31" fmla="*/ 342929 w 685858"/>
                <a:gd name="connsiteY31" fmla="*/ 37479 h 685858"/>
                <a:gd name="connsiteX32" fmla="*/ 648467 w 685858"/>
                <a:gd name="connsiteY32" fmla="*/ 342929 h 685858"/>
                <a:gd name="connsiteX33" fmla="*/ 604405 w 685858"/>
                <a:gd name="connsiteY33" fmla="*/ 500131 h 685858"/>
                <a:gd name="connsiteX34" fmla="*/ 553848 w 685858"/>
                <a:gd name="connsiteY34" fmla="*/ 447643 h 685858"/>
                <a:gd name="connsiteX35" fmla="*/ 492846 w 685858"/>
                <a:gd name="connsiteY35" fmla="*/ 424734 h 685858"/>
                <a:gd name="connsiteX36" fmla="*/ 465899 w 685858"/>
                <a:gd name="connsiteY36" fmla="*/ 417449 h 685858"/>
                <a:gd name="connsiteX37" fmla="*/ 422013 w 685858"/>
                <a:gd name="connsiteY37" fmla="*/ 375054 h 685858"/>
                <a:gd name="connsiteX38" fmla="*/ 421925 w 685858"/>
                <a:gd name="connsiteY38" fmla="*/ 374440 h 685858"/>
                <a:gd name="connsiteX39" fmla="*/ 469849 w 685858"/>
                <a:gd name="connsiteY39" fmla="*/ 258141 h 685858"/>
                <a:gd name="connsiteX40" fmla="*/ 342929 w 685858"/>
                <a:gd name="connsiteY40" fmla="*/ 126569 h 685858"/>
                <a:gd name="connsiteX41" fmla="*/ 216009 w 685858"/>
                <a:gd name="connsiteY41" fmla="*/ 258141 h 685858"/>
                <a:gd name="connsiteX42" fmla="*/ 263846 w 685858"/>
                <a:gd name="connsiteY42" fmla="*/ 374352 h 685858"/>
                <a:gd name="connsiteX43" fmla="*/ 263495 w 685858"/>
                <a:gd name="connsiteY43" fmla="*/ 376546 h 685858"/>
                <a:gd name="connsiteX44" fmla="*/ 219959 w 685858"/>
                <a:gd name="connsiteY44" fmla="*/ 417361 h 685858"/>
                <a:gd name="connsiteX45" fmla="*/ 192750 w 685858"/>
                <a:gd name="connsiteY45" fmla="*/ 424734 h 685858"/>
                <a:gd name="connsiteX46" fmla="*/ 131923 w 685858"/>
                <a:gd name="connsiteY46" fmla="*/ 447643 h 685858"/>
                <a:gd name="connsiteX47" fmla="*/ 81541 w 685858"/>
                <a:gd name="connsiteY47" fmla="*/ 500218 h 685858"/>
                <a:gd name="connsiteX48" fmla="*/ 37479 w 685858"/>
                <a:gd name="connsiteY48" fmla="*/ 342929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685858"/>
                  </a:moveTo>
                  <a:cubicBezTo>
                    <a:pt x="531992" y="685858"/>
                    <a:pt x="685858" y="532080"/>
                    <a:pt x="685858" y="342929"/>
                  </a:cubicBezTo>
                  <a:cubicBezTo>
                    <a:pt x="685858" y="153866"/>
                    <a:pt x="532080" y="0"/>
                    <a:pt x="342929" y="0"/>
                  </a:cubicBezTo>
                  <a:cubicBezTo>
                    <a:pt x="153866" y="0"/>
                    <a:pt x="0" y="153778"/>
                    <a:pt x="0" y="342929"/>
                  </a:cubicBezTo>
                  <a:cubicBezTo>
                    <a:pt x="88" y="532080"/>
                    <a:pt x="153866" y="685858"/>
                    <a:pt x="342929" y="685858"/>
                  </a:cubicBezTo>
                  <a:close/>
                  <a:moveTo>
                    <a:pt x="573948" y="542350"/>
                  </a:moveTo>
                  <a:cubicBezTo>
                    <a:pt x="517861" y="607214"/>
                    <a:pt x="435266" y="648467"/>
                    <a:pt x="343017" y="648467"/>
                  </a:cubicBezTo>
                  <a:cubicBezTo>
                    <a:pt x="250767" y="648467"/>
                    <a:pt x="168173" y="607214"/>
                    <a:pt x="112086" y="542350"/>
                  </a:cubicBezTo>
                  <a:lnTo>
                    <a:pt x="112086" y="534450"/>
                  </a:lnTo>
                  <a:cubicBezTo>
                    <a:pt x="112086" y="512331"/>
                    <a:pt x="125867" y="492144"/>
                    <a:pt x="148073" y="481523"/>
                  </a:cubicBezTo>
                  <a:cubicBezTo>
                    <a:pt x="164750" y="473623"/>
                    <a:pt x="182919" y="466777"/>
                    <a:pt x="203546" y="460721"/>
                  </a:cubicBezTo>
                  <a:cubicBezTo>
                    <a:pt x="211006" y="458526"/>
                    <a:pt x="218379" y="456508"/>
                    <a:pt x="226016" y="454664"/>
                  </a:cubicBezTo>
                  <a:cubicBezTo>
                    <a:pt x="240322" y="492670"/>
                    <a:pt x="287018" y="520757"/>
                    <a:pt x="343017" y="520757"/>
                  </a:cubicBezTo>
                  <a:cubicBezTo>
                    <a:pt x="398928" y="520757"/>
                    <a:pt x="445536" y="492670"/>
                    <a:pt x="459931" y="454577"/>
                  </a:cubicBezTo>
                  <a:cubicBezTo>
                    <a:pt x="467479" y="456420"/>
                    <a:pt x="474940" y="458439"/>
                    <a:pt x="482313" y="460633"/>
                  </a:cubicBezTo>
                  <a:cubicBezTo>
                    <a:pt x="502588" y="466689"/>
                    <a:pt x="521372" y="473711"/>
                    <a:pt x="537873" y="481523"/>
                  </a:cubicBezTo>
                  <a:cubicBezTo>
                    <a:pt x="560167" y="492056"/>
                    <a:pt x="573948" y="512331"/>
                    <a:pt x="573948" y="534450"/>
                  </a:cubicBezTo>
                  <a:lnTo>
                    <a:pt x="573948" y="542350"/>
                  </a:lnTo>
                  <a:close/>
                  <a:moveTo>
                    <a:pt x="296234" y="396559"/>
                  </a:moveTo>
                  <a:cubicBezTo>
                    <a:pt x="310717" y="403317"/>
                    <a:pt x="326516" y="407179"/>
                    <a:pt x="343017" y="407179"/>
                  </a:cubicBezTo>
                  <a:cubicBezTo>
                    <a:pt x="359518" y="407179"/>
                    <a:pt x="375317" y="403405"/>
                    <a:pt x="389800" y="396559"/>
                  </a:cubicBezTo>
                  <a:cubicBezTo>
                    <a:pt x="396734" y="414025"/>
                    <a:pt x="409285" y="429122"/>
                    <a:pt x="426050" y="440006"/>
                  </a:cubicBezTo>
                  <a:cubicBezTo>
                    <a:pt x="418590" y="462125"/>
                    <a:pt x="386552" y="483366"/>
                    <a:pt x="343017" y="483366"/>
                  </a:cubicBezTo>
                  <a:cubicBezTo>
                    <a:pt x="299569" y="483366"/>
                    <a:pt x="267620" y="462300"/>
                    <a:pt x="260071" y="440357"/>
                  </a:cubicBezTo>
                  <a:cubicBezTo>
                    <a:pt x="276748" y="429649"/>
                    <a:pt x="289388" y="414289"/>
                    <a:pt x="296234" y="396559"/>
                  </a:cubicBezTo>
                  <a:close/>
                  <a:moveTo>
                    <a:pt x="253488" y="258228"/>
                  </a:moveTo>
                  <a:cubicBezTo>
                    <a:pt x="253488" y="201000"/>
                    <a:pt x="288598" y="164135"/>
                    <a:pt x="342929" y="164135"/>
                  </a:cubicBezTo>
                  <a:cubicBezTo>
                    <a:pt x="397261" y="164135"/>
                    <a:pt x="432370" y="201088"/>
                    <a:pt x="432370" y="258228"/>
                  </a:cubicBezTo>
                  <a:cubicBezTo>
                    <a:pt x="432370" y="319669"/>
                    <a:pt x="392258" y="369700"/>
                    <a:pt x="342929" y="369700"/>
                  </a:cubicBezTo>
                  <a:cubicBezTo>
                    <a:pt x="293601" y="369700"/>
                    <a:pt x="253488" y="319669"/>
                    <a:pt x="253488" y="258228"/>
                  </a:cubicBezTo>
                  <a:close/>
                  <a:moveTo>
                    <a:pt x="37479" y="342929"/>
                  </a:moveTo>
                  <a:cubicBezTo>
                    <a:pt x="37479" y="174493"/>
                    <a:pt x="174493" y="37479"/>
                    <a:pt x="342929" y="37479"/>
                  </a:cubicBezTo>
                  <a:cubicBezTo>
                    <a:pt x="511366" y="37479"/>
                    <a:pt x="648467" y="174493"/>
                    <a:pt x="648467" y="342929"/>
                  </a:cubicBezTo>
                  <a:cubicBezTo>
                    <a:pt x="648467" y="400508"/>
                    <a:pt x="632141" y="454138"/>
                    <a:pt x="604405" y="500131"/>
                  </a:cubicBezTo>
                  <a:cubicBezTo>
                    <a:pt x="595364" y="477836"/>
                    <a:pt x="577810" y="458965"/>
                    <a:pt x="553848" y="447643"/>
                  </a:cubicBezTo>
                  <a:cubicBezTo>
                    <a:pt x="535503" y="438953"/>
                    <a:pt x="515052" y="431229"/>
                    <a:pt x="492846" y="424734"/>
                  </a:cubicBezTo>
                  <a:cubicBezTo>
                    <a:pt x="483893" y="422101"/>
                    <a:pt x="474852" y="419555"/>
                    <a:pt x="465899" y="417449"/>
                  </a:cubicBezTo>
                  <a:cubicBezTo>
                    <a:pt x="443166" y="411217"/>
                    <a:pt x="425963" y="394628"/>
                    <a:pt x="422013" y="375054"/>
                  </a:cubicBezTo>
                  <a:cubicBezTo>
                    <a:pt x="422013" y="374966"/>
                    <a:pt x="422013" y="374615"/>
                    <a:pt x="421925" y="374440"/>
                  </a:cubicBezTo>
                  <a:cubicBezTo>
                    <a:pt x="451066" y="347142"/>
                    <a:pt x="469849" y="305187"/>
                    <a:pt x="469849" y="258141"/>
                  </a:cubicBezTo>
                  <a:cubicBezTo>
                    <a:pt x="469849" y="180725"/>
                    <a:pt x="417712" y="126569"/>
                    <a:pt x="342929" y="126569"/>
                  </a:cubicBezTo>
                  <a:cubicBezTo>
                    <a:pt x="268234" y="126569"/>
                    <a:pt x="216009" y="180637"/>
                    <a:pt x="216009" y="258141"/>
                  </a:cubicBezTo>
                  <a:cubicBezTo>
                    <a:pt x="216009" y="305187"/>
                    <a:pt x="234705" y="347055"/>
                    <a:pt x="263846" y="374352"/>
                  </a:cubicBezTo>
                  <a:cubicBezTo>
                    <a:pt x="263758" y="375142"/>
                    <a:pt x="263670" y="375932"/>
                    <a:pt x="263495" y="376546"/>
                  </a:cubicBezTo>
                  <a:cubicBezTo>
                    <a:pt x="259369" y="395944"/>
                    <a:pt x="242253" y="412007"/>
                    <a:pt x="219959" y="417361"/>
                  </a:cubicBezTo>
                  <a:cubicBezTo>
                    <a:pt x="210743" y="419555"/>
                    <a:pt x="201790" y="422013"/>
                    <a:pt x="192750" y="424734"/>
                  </a:cubicBezTo>
                  <a:cubicBezTo>
                    <a:pt x="170280" y="431404"/>
                    <a:pt x="150355" y="438953"/>
                    <a:pt x="131923" y="447643"/>
                  </a:cubicBezTo>
                  <a:cubicBezTo>
                    <a:pt x="107961" y="458965"/>
                    <a:pt x="90494" y="477924"/>
                    <a:pt x="81541" y="500218"/>
                  </a:cubicBezTo>
                  <a:cubicBezTo>
                    <a:pt x="53805" y="454313"/>
                    <a:pt x="37479" y="400596"/>
                    <a:pt x="37479" y="342929"/>
                  </a:cubicBezTo>
                  <a:close/>
                </a:path>
              </a:pathLst>
            </a:custGeom>
            <a:grpFill/>
            <a:ln w="8777" cap="flat">
              <a:noFill/>
              <a:prstDash val="solid"/>
              <a:miter/>
            </a:ln>
          </p:spPr>
          <p:txBody>
            <a:bodyPr rtlCol="0" anchor="ctr"/>
            <a:lstStyle/>
            <a:p>
              <a:endParaRPr lang="en-US" sz="1200"/>
            </a:p>
          </p:txBody>
        </p:sp>
        <p:sp>
          <p:nvSpPr>
            <p:cNvPr id="54" name="Freeform: Shape 53">
              <a:extLst>
                <a:ext uri="{FF2B5EF4-FFF2-40B4-BE49-F238E27FC236}">
                  <a16:creationId xmlns:a16="http://schemas.microsoft.com/office/drawing/2014/main" id="{7530B4AF-DFD5-4FB9-BFC6-8841BEA4603E}"/>
                </a:ext>
              </a:extLst>
            </p:cNvPr>
            <p:cNvSpPr/>
            <p:nvPr/>
          </p:nvSpPr>
          <p:spPr>
            <a:xfrm>
              <a:off x="6789137" y="3973222"/>
              <a:ext cx="685858" cy="685858"/>
            </a:xfrm>
            <a:custGeom>
              <a:avLst/>
              <a:gdLst>
                <a:gd name="connsiteX0" fmla="*/ 342929 w 685858"/>
                <a:gd name="connsiteY0" fmla="*/ 0 h 685858"/>
                <a:gd name="connsiteX1" fmla="*/ 0 w 685858"/>
                <a:gd name="connsiteY1" fmla="*/ 342929 h 685858"/>
                <a:gd name="connsiteX2" fmla="*/ 342929 w 685858"/>
                <a:gd name="connsiteY2" fmla="*/ 685858 h 685858"/>
                <a:gd name="connsiteX3" fmla="*/ 685858 w 685858"/>
                <a:gd name="connsiteY3" fmla="*/ 342929 h 685858"/>
                <a:gd name="connsiteX4" fmla="*/ 342929 w 685858"/>
                <a:gd name="connsiteY4" fmla="*/ 0 h 685858"/>
                <a:gd name="connsiteX5" fmla="*/ 573860 w 685858"/>
                <a:gd name="connsiteY5" fmla="*/ 542350 h 685858"/>
                <a:gd name="connsiteX6" fmla="*/ 342929 w 685858"/>
                <a:gd name="connsiteY6" fmla="*/ 648467 h 685858"/>
                <a:gd name="connsiteX7" fmla="*/ 111998 w 685858"/>
                <a:gd name="connsiteY7" fmla="*/ 542350 h 685858"/>
                <a:gd name="connsiteX8" fmla="*/ 111998 w 685858"/>
                <a:gd name="connsiteY8" fmla="*/ 534450 h 685858"/>
                <a:gd name="connsiteX9" fmla="*/ 147985 w 685858"/>
                <a:gd name="connsiteY9" fmla="*/ 481611 h 685858"/>
                <a:gd name="connsiteX10" fmla="*/ 203458 w 685858"/>
                <a:gd name="connsiteY10" fmla="*/ 460721 h 685858"/>
                <a:gd name="connsiteX11" fmla="*/ 226103 w 685858"/>
                <a:gd name="connsiteY11" fmla="*/ 454576 h 685858"/>
                <a:gd name="connsiteX12" fmla="*/ 342929 w 685858"/>
                <a:gd name="connsiteY12" fmla="*/ 520757 h 685858"/>
                <a:gd name="connsiteX13" fmla="*/ 459931 w 685858"/>
                <a:gd name="connsiteY13" fmla="*/ 454576 h 685858"/>
                <a:gd name="connsiteX14" fmla="*/ 482225 w 685858"/>
                <a:gd name="connsiteY14" fmla="*/ 460633 h 685858"/>
                <a:gd name="connsiteX15" fmla="*/ 537785 w 685858"/>
                <a:gd name="connsiteY15" fmla="*/ 481523 h 685858"/>
                <a:gd name="connsiteX16" fmla="*/ 573860 w 685858"/>
                <a:gd name="connsiteY16" fmla="*/ 534450 h 685858"/>
                <a:gd name="connsiteX17" fmla="*/ 573860 w 685858"/>
                <a:gd name="connsiteY17" fmla="*/ 542350 h 685858"/>
                <a:gd name="connsiteX18" fmla="*/ 296146 w 685858"/>
                <a:gd name="connsiteY18" fmla="*/ 396471 h 685858"/>
                <a:gd name="connsiteX19" fmla="*/ 342929 w 685858"/>
                <a:gd name="connsiteY19" fmla="*/ 407091 h 685858"/>
                <a:gd name="connsiteX20" fmla="*/ 389712 w 685858"/>
                <a:gd name="connsiteY20" fmla="*/ 396471 h 685858"/>
                <a:gd name="connsiteX21" fmla="*/ 425963 w 685858"/>
                <a:gd name="connsiteY21" fmla="*/ 439918 h 685858"/>
                <a:gd name="connsiteX22" fmla="*/ 342929 w 685858"/>
                <a:gd name="connsiteY22" fmla="*/ 483366 h 685858"/>
                <a:gd name="connsiteX23" fmla="*/ 259984 w 685858"/>
                <a:gd name="connsiteY23" fmla="*/ 440357 h 685858"/>
                <a:gd name="connsiteX24" fmla="*/ 296146 w 685858"/>
                <a:gd name="connsiteY24" fmla="*/ 396471 h 685858"/>
                <a:gd name="connsiteX25" fmla="*/ 253489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9 w 685858"/>
                <a:gd name="connsiteY29" fmla="*/ 258228 h 685858"/>
                <a:gd name="connsiteX30" fmla="*/ 553848 w 685858"/>
                <a:gd name="connsiteY30" fmla="*/ 447730 h 685858"/>
                <a:gd name="connsiteX31" fmla="*/ 492846 w 685858"/>
                <a:gd name="connsiteY31" fmla="*/ 424734 h 685858"/>
                <a:gd name="connsiteX32" fmla="*/ 465899 w 685858"/>
                <a:gd name="connsiteY32" fmla="*/ 417449 h 685858"/>
                <a:gd name="connsiteX33" fmla="*/ 421925 w 685858"/>
                <a:gd name="connsiteY33" fmla="*/ 375054 h 685858"/>
                <a:gd name="connsiteX34" fmla="*/ 421837 w 685858"/>
                <a:gd name="connsiteY34" fmla="*/ 374527 h 685858"/>
                <a:gd name="connsiteX35" fmla="*/ 469761 w 685858"/>
                <a:gd name="connsiteY35" fmla="*/ 258140 h 685858"/>
                <a:gd name="connsiteX36" fmla="*/ 342841 w 685858"/>
                <a:gd name="connsiteY36" fmla="*/ 126656 h 685858"/>
                <a:gd name="connsiteX37" fmla="*/ 215922 w 685858"/>
                <a:gd name="connsiteY37" fmla="*/ 258140 h 685858"/>
                <a:gd name="connsiteX38" fmla="*/ 263758 w 685858"/>
                <a:gd name="connsiteY38" fmla="*/ 374440 h 685858"/>
                <a:gd name="connsiteX39" fmla="*/ 263495 w 685858"/>
                <a:gd name="connsiteY39" fmla="*/ 376634 h 685858"/>
                <a:gd name="connsiteX40" fmla="*/ 219959 w 685858"/>
                <a:gd name="connsiteY40" fmla="*/ 417449 h 685858"/>
                <a:gd name="connsiteX41" fmla="*/ 192750 w 685858"/>
                <a:gd name="connsiteY41" fmla="*/ 424821 h 685858"/>
                <a:gd name="connsiteX42" fmla="*/ 131923 w 685858"/>
                <a:gd name="connsiteY42" fmla="*/ 447730 h 685858"/>
                <a:gd name="connsiteX43" fmla="*/ 81453 w 685858"/>
                <a:gd name="connsiteY43" fmla="*/ 500306 h 685858"/>
                <a:gd name="connsiteX44" fmla="*/ 37304 w 685858"/>
                <a:gd name="connsiteY44" fmla="*/ 342929 h 685858"/>
                <a:gd name="connsiteX45" fmla="*/ 342841 w 685858"/>
                <a:gd name="connsiteY45" fmla="*/ 37391 h 685858"/>
                <a:gd name="connsiteX46" fmla="*/ 648380 w 685858"/>
                <a:gd name="connsiteY46" fmla="*/ 342929 h 685858"/>
                <a:gd name="connsiteX47" fmla="*/ 604230 w 685858"/>
                <a:gd name="connsiteY47" fmla="*/ 500306 h 685858"/>
                <a:gd name="connsiteX48" fmla="*/ 553848 w 685858"/>
                <a:gd name="connsiteY48" fmla="*/ 447730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0"/>
                  </a:moveTo>
                  <a:cubicBezTo>
                    <a:pt x="153866" y="0"/>
                    <a:pt x="0" y="153866"/>
                    <a:pt x="0" y="342929"/>
                  </a:cubicBezTo>
                  <a:cubicBezTo>
                    <a:pt x="0" y="531993"/>
                    <a:pt x="153866" y="685858"/>
                    <a:pt x="342929" y="685858"/>
                  </a:cubicBezTo>
                  <a:cubicBezTo>
                    <a:pt x="531993" y="685858"/>
                    <a:pt x="685858" y="531993"/>
                    <a:pt x="685858" y="342929"/>
                  </a:cubicBezTo>
                  <a:cubicBezTo>
                    <a:pt x="685858" y="153866"/>
                    <a:pt x="531993" y="0"/>
                    <a:pt x="342929" y="0"/>
                  </a:cubicBezTo>
                  <a:close/>
                  <a:moveTo>
                    <a:pt x="573860" y="542350"/>
                  </a:moveTo>
                  <a:cubicBezTo>
                    <a:pt x="517773" y="607214"/>
                    <a:pt x="435179" y="648467"/>
                    <a:pt x="342929" y="648467"/>
                  </a:cubicBezTo>
                  <a:cubicBezTo>
                    <a:pt x="250680" y="648467"/>
                    <a:pt x="168085" y="607214"/>
                    <a:pt x="111998" y="542350"/>
                  </a:cubicBezTo>
                  <a:lnTo>
                    <a:pt x="111998" y="534450"/>
                  </a:lnTo>
                  <a:cubicBezTo>
                    <a:pt x="111998" y="512331"/>
                    <a:pt x="125779" y="492143"/>
                    <a:pt x="147985" y="481611"/>
                  </a:cubicBezTo>
                  <a:cubicBezTo>
                    <a:pt x="164662" y="473711"/>
                    <a:pt x="182831" y="466865"/>
                    <a:pt x="203458" y="460721"/>
                  </a:cubicBezTo>
                  <a:cubicBezTo>
                    <a:pt x="210919" y="458526"/>
                    <a:pt x="218379" y="456507"/>
                    <a:pt x="226103" y="454576"/>
                  </a:cubicBezTo>
                  <a:cubicBezTo>
                    <a:pt x="240410" y="492582"/>
                    <a:pt x="286930" y="520757"/>
                    <a:pt x="342929" y="520757"/>
                  </a:cubicBezTo>
                  <a:cubicBezTo>
                    <a:pt x="398841" y="520757"/>
                    <a:pt x="445536" y="492670"/>
                    <a:pt x="459931" y="454576"/>
                  </a:cubicBezTo>
                  <a:cubicBezTo>
                    <a:pt x="467479" y="456420"/>
                    <a:pt x="474852" y="458438"/>
                    <a:pt x="482225" y="460633"/>
                  </a:cubicBezTo>
                  <a:cubicBezTo>
                    <a:pt x="502588" y="466689"/>
                    <a:pt x="521284" y="473711"/>
                    <a:pt x="537785" y="481523"/>
                  </a:cubicBezTo>
                  <a:cubicBezTo>
                    <a:pt x="560080" y="492056"/>
                    <a:pt x="573860" y="512331"/>
                    <a:pt x="573860" y="534450"/>
                  </a:cubicBezTo>
                  <a:lnTo>
                    <a:pt x="573860" y="542350"/>
                  </a:lnTo>
                  <a:close/>
                  <a:moveTo>
                    <a:pt x="296146" y="396471"/>
                  </a:moveTo>
                  <a:cubicBezTo>
                    <a:pt x="310629" y="403229"/>
                    <a:pt x="326428" y="407091"/>
                    <a:pt x="342929" y="407091"/>
                  </a:cubicBezTo>
                  <a:cubicBezTo>
                    <a:pt x="359431" y="407091"/>
                    <a:pt x="375230" y="403229"/>
                    <a:pt x="389712" y="396471"/>
                  </a:cubicBezTo>
                  <a:cubicBezTo>
                    <a:pt x="396646" y="413937"/>
                    <a:pt x="409110" y="429034"/>
                    <a:pt x="425963" y="439918"/>
                  </a:cubicBezTo>
                  <a:cubicBezTo>
                    <a:pt x="418502" y="462037"/>
                    <a:pt x="386465" y="483366"/>
                    <a:pt x="342929" y="483366"/>
                  </a:cubicBezTo>
                  <a:cubicBezTo>
                    <a:pt x="299482" y="483366"/>
                    <a:pt x="267532" y="462300"/>
                    <a:pt x="259984" y="440357"/>
                  </a:cubicBezTo>
                  <a:cubicBezTo>
                    <a:pt x="276661" y="429561"/>
                    <a:pt x="289300" y="414201"/>
                    <a:pt x="296146" y="396471"/>
                  </a:cubicBezTo>
                  <a:close/>
                  <a:moveTo>
                    <a:pt x="253489" y="258228"/>
                  </a:moveTo>
                  <a:cubicBezTo>
                    <a:pt x="253489" y="201000"/>
                    <a:pt x="288598" y="164135"/>
                    <a:pt x="342929" y="164135"/>
                  </a:cubicBezTo>
                  <a:cubicBezTo>
                    <a:pt x="397261" y="164135"/>
                    <a:pt x="432370" y="201088"/>
                    <a:pt x="432370" y="258228"/>
                  </a:cubicBezTo>
                  <a:cubicBezTo>
                    <a:pt x="432370" y="319669"/>
                    <a:pt x="392258" y="369700"/>
                    <a:pt x="342929" y="369700"/>
                  </a:cubicBezTo>
                  <a:cubicBezTo>
                    <a:pt x="293601" y="369700"/>
                    <a:pt x="253489" y="319669"/>
                    <a:pt x="253489" y="258228"/>
                  </a:cubicBezTo>
                  <a:close/>
                  <a:moveTo>
                    <a:pt x="553848" y="447730"/>
                  </a:moveTo>
                  <a:cubicBezTo>
                    <a:pt x="535503" y="439129"/>
                    <a:pt x="515052" y="431317"/>
                    <a:pt x="492846" y="424734"/>
                  </a:cubicBezTo>
                  <a:cubicBezTo>
                    <a:pt x="483893" y="422101"/>
                    <a:pt x="474852" y="419555"/>
                    <a:pt x="465899" y="417449"/>
                  </a:cubicBezTo>
                  <a:cubicBezTo>
                    <a:pt x="443166" y="411216"/>
                    <a:pt x="425963" y="394628"/>
                    <a:pt x="421925" y="375054"/>
                  </a:cubicBezTo>
                  <a:cubicBezTo>
                    <a:pt x="421925" y="374966"/>
                    <a:pt x="421925" y="374615"/>
                    <a:pt x="421837" y="374527"/>
                  </a:cubicBezTo>
                  <a:cubicBezTo>
                    <a:pt x="450978" y="347230"/>
                    <a:pt x="469761" y="305275"/>
                    <a:pt x="469761" y="258140"/>
                  </a:cubicBezTo>
                  <a:cubicBezTo>
                    <a:pt x="469761" y="180725"/>
                    <a:pt x="417624" y="126656"/>
                    <a:pt x="342841" y="126656"/>
                  </a:cubicBezTo>
                  <a:cubicBezTo>
                    <a:pt x="268147" y="126656"/>
                    <a:pt x="215922" y="180725"/>
                    <a:pt x="215922" y="258140"/>
                  </a:cubicBezTo>
                  <a:cubicBezTo>
                    <a:pt x="215922" y="305099"/>
                    <a:pt x="234617" y="347054"/>
                    <a:pt x="263758" y="374440"/>
                  </a:cubicBezTo>
                  <a:cubicBezTo>
                    <a:pt x="263670" y="375230"/>
                    <a:pt x="263582" y="376020"/>
                    <a:pt x="263495" y="376634"/>
                  </a:cubicBezTo>
                  <a:cubicBezTo>
                    <a:pt x="259369" y="396032"/>
                    <a:pt x="242254" y="412094"/>
                    <a:pt x="219959" y="417449"/>
                  </a:cubicBezTo>
                  <a:cubicBezTo>
                    <a:pt x="210743" y="419643"/>
                    <a:pt x="201790" y="422101"/>
                    <a:pt x="192750" y="424821"/>
                  </a:cubicBezTo>
                  <a:cubicBezTo>
                    <a:pt x="170280" y="431492"/>
                    <a:pt x="150355" y="439041"/>
                    <a:pt x="131923" y="447730"/>
                  </a:cubicBezTo>
                  <a:cubicBezTo>
                    <a:pt x="108049" y="459053"/>
                    <a:pt x="90494" y="477924"/>
                    <a:pt x="81453" y="500306"/>
                  </a:cubicBezTo>
                  <a:cubicBezTo>
                    <a:pt x="53629" y="454313"/>
                    <a:pt x="37304" y="400508"/>
                    <a:pt x="37304" y="342929"/>
                  </a:cubicBezTo>
                  <a:cubicBezTo>
                    <a:pt x="37304" y="174493"/>
                    <a:pt x="174317" y="37391"/>
                    <a:pt x="342841" y="37391"/>
                  </a:cubicBezTo>
                  <a:cubicBezTo>
                    <a:pt x="511278" y="37391"/>
                    <a:pt x="648380" y="174405"/>
                    <a:pt x="648380" y="342929"/>
                  </a:cubicBezTo>
                  <a:cubicBezTo>
                    <a:pt x="648380" y="400596"/>
                    <a:pt x="632053" y="454313"/>
                    <a:pt x="604230" y="500306"/>
                  </a:cubicBezTo>
                  <a:cubicBezTo>
                    <a:pt x="595277" y="478012"/>
                    <a:pt x="577810" y="459053"/>
                    <a:pt x="553848" y="447730"/>
                  </a:cubicBezTo>
                  <a:close/>
                </a:path>
              </a:pathLst>
            </a:custGeom>
            <a:grpFill/>
            <a:ln w="8777" cap="flat">
              <a:noFill/>
              <a:prstDash val="solid"/>
              <a:miter/>
            </a:ln>
          </p:spPr>
          <p:txBody>
            <a:bodyPr rtlCol="0" anchor="ctr"/>
            <a:lstStyle/>
            <a:p>
              <a:endParaRPr lang="en-US" sz="1200"/>
            </a:p>
          </p:txBody>
        </p:sp>
      </p:grpSp>
      <p:grpSp>
        <p:nvGrpSpPr>
          <p:cNvPr id="55" name="Graphic 2">
            <a:extLst>
              <a:ext uri="{FF2B5EF4-FFF2-40B4-BE49-F238E27FC236}">
                <a16:creationId xmlns:a16="http://schemas.microsoft.com/office/drawing/2014/main" id="{19FCFE56-46AA-47EB-A99B-97F9C23AC58B}"/>
              </a:ext>
            </a:extLst>
          </p:cNvPr>
          <p:cNvGrpSpPr/>
          <p:nvPr/>
        </p:nvGrpSpPr>
        <p:grpSpPr>
          <a:xfrm>
            <a:off x="11892544" y="6623224"/>
            <a:ext cx="613920" cy="604062"/>
            <a:chOff x="13185684" y="3434558"/>
            <a:chExt cx="1234415" cy="1214603"/>
          </a:xfrm>
          <a:solidFill>
            <a:schemeClr val="tx1"/>
          </a:solidFill>
        </p:grpSpPr>
        <p:sp>
          <p:nvSpPr>
            <p:cNvPr id="56" name="Freeform: Shape 55">
              <a:extLst>
                <a:ext uri="{FF2B5EF4-FFF2-40B4-BE49-F238E27FC236}">
                  <a16:creationId xmlns:a16="http://schemas.microsoft.com/office/drawing/2014/main" id="{E0CAD1FA-0D3B-437E-97E1-FAAF1AEBF031}"/>
                </a:ext>
              </a:extLst>
            </p:cNvPr>
            <p:cNvSpPr/>
            <p:nvPr/>
          </p:nvSpPr>
          <p:spPr>
            <a:xfrm>
              <a:off x="13185684" y="3434558"/>
              <a:ext cx="1234415" cy="1214603"/>
            </a:xfrm>
            <a:custGeom>
              <a:avLst/>
              <a:gdLst>
                <a:gd name="connsiteX0" fmla="*/ 1211180 w 1234415"/>
                <a:gd name="connsiteY0" fmla="*/ 896163 h 1214603"/>
                <a:gd name="connsiteX1" fmla="*/ 1158956 w 1234415"/>
                <a:gd name="connsiteY1" fmla="*/ 889141 h 1214603"/>
                <a:gd name="connsiteX2" fmla="*/ 1160711 w 1234415"/>
                <a:gd name="connsiteY2" fmla="*/ 873868 h 1214603"/>
                <a:gd name="connsiteX3" fmla="*/ 1135608 w 1234415"/>
                <a:gd name="connsiteY3" fmla="*/ 829719 h 1214603"/>
                <a:gd name="connsiteX4" fmla="*/ 1013253 w 1234415"/>
                <a:gd name="connsiteY4" fmla="*/ 852101 h 1214603"/>
                <a:gd name="connsiteX5" fmla="*/ 1171682 w 1234415"/>
                <a:gd name="connsiteY5" fmla="*/ 492495 h 1214603"/>
                <a:gd name="connsiteX6" fmla="*/ 679188 w 1234415"/>
                <a:gd name="connsiteY6" fmla="*/ 0 h 1214603"/>
                <a:gd name="connsiteX7" fmla="*/ 186693 w 1234415"/>
                <a:gd name="connsiteY7" fmla="*/ 492495 h 1214603"/>
                <a:gd name="connsiteX8" fmla="*/ 284385 w 1234415"/>
                <a:gd name="connsiteY8" fmla="*/ 785657 h 1214603"/>
                <a:gd name="connsiteX9" fmla="*/ 175985 w 1234415"/>
                <a:gd name="connsiteY9" fmla="*/ 783901 h 1214603"/>
                <a:gd name="connsiteX10" fmla="*/ 18696 w 1234415"/>
                <a:gd name="connsiteY10" fmla="*/ 783901 h 1214603"/>
                <a:gd name="connsiteX11" fmla="*/ 0 w 1234415"/>
                <a:gd name="connsiteY11" fmla="*/ 802597 h 1214603"/>
                <a:gd name="connsiteX12" fmla="*/ 0 w 1234415"/>
                <a:gd name="connsiteY12" fmla="*/ 1139031 h 1214603"/>
                <a:gd name="connsiteX13" fmla="*/ 18696 w 1234415"/>
                <a:gd name="connsiteY13" fmla="*/ 1157727 h 1214603"/>
                <a:gd name="connsiteX14" fmla="*/ 172914 w 1234415"/>
                <a:gd name="connsiteY14" fmla="*/ 1157727 h 1214603"/>
                <a:gd name="connsiteX15" fmla="*/ 562362 w 1234415"/>
                <a:gd name="connsiteY15" fmla="*/ 1214603 h 1214603"/>
                <a:gd name="connsiteX16" fmla="*/ 1188711 w 1234415"/>
                <a:gd name="connsiteY16" fmla="*/ 1012462 h 1214603"/>
                <a:gd name="connsiteX17" fmla="*/ 1234352 w 1234415"/>
                <a:gd name="connsiteY17" fmla="*/ 944087 h 1214603"/>
                <a:gd name="connsiteX18" fmla="*/ 1211180 w 1234415"/>
                <a:gd name="connsiteY18" fmla="*/ 896163 h 1214603"/>
                <a:gd name="connsiteX19" fmla="*/ 157290 w 1234415"/>
                <a:gd name="connsiteY19" fmla="*/ 1120335 h 1214603"/>
                <a:gd name="connsiteX20" fmla="*/ 37479 w 1234415"/>
                <a:gd name="connsiteY20" fmla="*/ 1120335 h 1214603"/>
                <a:gd name="connsiteX21" fmla="*/ 37479 w 1234415"/>
                <a:gd name="connsiteY21" fmla="*/ 821292 h 1214603"/>
                <a:gd name="connsiteX22" fmla="*/ 157290 w 1234415"/>
                <a:gd name="connsiteY22" fmla="*/ 821292 h 1214603"/>
                <a:gd name="connsiteX23" fmla="*/ 157290 w 1234415"/>
                <a:gd name="connsiteY23" fmla="*/ 1120335 h 1214603"/>
                <a:gd name="connsiteX24" fmla="*/ 1022819 w 1234415"/>
                <a:gd name="connsiteY24" fmla="*/ 888702 h 1214603"/>
                <a:gd name="connsiteX25" fmla="*/ 1112963 w 1234415"/>
                <a:gd name="connsiteY25" fmla="*/ 859386 h 1214603"/>
                <a:gd name="connsiteX26" fmla="*/ 1123407 w 1234415"/>
                <a:gd name="connsiteY26" fmla="*/ 875273 h 1214603"/>
                <a:gd name="connsiteX27" fmla="*/ 1102517 w 1234415"/>
                <a:gd name="connsiteY27" fmla="*/ 909855 h 1214603"/>
                <a:gd name="connsiteX28" fmla="*/ 1089966 w 1234415"/>
                <a:gd name="connsiteY28" fmla="*/ 915210 h 1214603"/>
                <a:gd name="connsiteX29" fmla="*/ 868251 w 1234415"/>
                <a:gd name="connsiteY29" fmla="*/ 991923 h 1214603"/>
                <a:gd name="connsiteX30" fmla="*/ 871762 w 1234415"/>
                <a:gd name="connsiteY30" fmla="*/ 974105 h 1214603"/>
                <a:gd name="connsiteX31" fmla="*/ 870446 w 1234415"/>
                <a:gd name="connsiteY31" fmla="*/ 945228 h 1214603"/>
                <a:gd name="connsiteX32" fmla="*/ 1022819 w 1234415"/>
                <a:gd name="connsiteY32" fmla="*/ 888702 h 1214603"/>
                <a:gd name="connsiteX33" fmla="*/ 1025365 w 1234415"/>
                <a:gd name="connsiteY33" fmla="*/ 787236 h 1214603"/>
                <a:gd name="connsiteX34" fmla="*/ 857806 w 1234415"/>
                <a:gd name="connsiteY34" fmla="*/ 908978 h 1214603"/>
                <a:gd name="connsiteX35" fmla="*/ 847361 w 1234415"/>
                <a:gd name="connsiteY35" fmla="*/ 895461 h 1214603"/>
                <a:gd name="connsiteX36" fmla="*/ 783989 w 1234415"/>
                <a:gd name="connsiteY36" fmla="*/ 871235 h 1214603"/>
                <a:gd name="connsiteX37" fmla="*/ 698059 w 1234415"/>
                <a:gd name="connsiteY37" fmla="*/ 870709 h 1214603"/>
                <a:gd name="connsiteX38" fmla="*/ 698059 w 1234415"/>
                <a:gd name="connsiteY38" fmla="*/ 765908 h 1214603"/>
                <a:gd name="connsiteX39" fmla="*/ 843236 w 1234415"/>
                <a:gd name="connsiteY39" fmla="*/ 644605 h 1214603"/>
                <a:gd name="connsiteX40" fmla="*/ 848063 w 1234415"/>
                <a:gd name="connsiteY40" fmla="*/ 646185 h 1214603"/>
                <a:gd name="connsiteX41" fmla="*/ 885367 w 1234415"/>
                <a:gd name="connsiteY41" fmla="*/ 656279 h 1214603"/>
                <a:gd name="connsiteX42" fmla="*/ 967873 w 1234415"/>
                <a:gd name="connsiteY42" fmla="*/ 687351 h 1214603"/>
                <a:gd name="connsiteX43" fmla="*/ 1025541 w 1234415"/>
                <a:gd name="connsiteY43" fmla="*/ 772578 h 1214603"/>
                <a:gd name="connsiteX44" fmla="*/ 1025541 w 1234415"/>
                <a:gd name="connsiteY44" fmla="*/ 787236 h 1214603"/>
                <a:gd name="connsiteX45" fmla="*/ 549197 w 1234415"/>
                <a:gd name="connsiteY45" fmla="*/ 630123 h 1214603"/>
                <a:gd name="connsiteX46" fmla="*/ 605985 w 1234415"/>
                <a:gd name="connsiteY46" fmla="*/ 558676 h 1214603"/>
                <a:gd name="connsiteX47" fmla="*/ 679188 w 1234415"/>
                <a:gd name="connsiteY47" fmla="*/ 577634 h 1214603"/>
                <a:gd name="connsiteX48" fmla="*/ 752390 w 1234415"/>
                <a:gd name="connsiteY48" fmla="*/ 558676 h 1214603"/>
                <a:gd name="connsiteX49" fmla="*/ 809268 w 1234415"/>
                <a:gd name="connsiteY49" fmla="*/ 629508 h 1214603"/>
                <a:gd name="connsiteX50" fmla="*/ 679188 w 1234415"/>
                <a:gd name="connsiteY50" fmla="*/ 733432 h 1214603"/>
                <a:gd name="connsiteX51" fmla="*/ 549197 w 1234415"/>
                <a:gd name="connsiteY51" fmla="*/ 630123 h 1214603"/>
                <a:gd name="connsiteX52" fmla="*/ 660492 w 1234415"/>
                <a:gd name="connsiteY52" fmla="*/ 765820 h 1214603"/>
                <a:gd name="connsiteX53" fmla="*/ 660492 w 1234415"/>
                <a:gd name="connsiteY53" fmla="*/ 868514 h 1214603"/>
                <a:gd name="connsiteX54" fmla="*/ 549021 w 1234415"/>
                <a:gd name="connsiteY54" fmla="*/ 837179 h 1214603"/>
                <a:gd name="connsiteX55" fmla="*/ 333713 w 1234415"/>
                <a:gd name="connsiteY55" fmla="*/ 787851 h 1214603"/>
                <a:gd name="connsiteX56" fmla="*/ 333011 w 1234415"/>
                <a:gd name="connsiteY56" fmla="*/ 787149 h 1214603"/>
                <a:gd name="connsiteX57" fmla="*/ 333011 w 1234415"/>
                <a:gd name="connsiteY57" fmla="*/ 772315 h 1214603"/>
                <a:gd name="connsiteX58" fmla="*/ 390590 w 1234415"/>
                <a:gd name="connsiteY58" fmla="*/ 687263 h 1214603"/>
                <a:gd name="connsiteX59" fmla="*/ 472921 w 1234415"/>
                <a:gd name="connsiteY59" fmla="*/ 656279 h 1214603"/>
                <a:gd name="connsiteX60" fmla="*/ 510313 w 1234415"/>
                <a:gd name="connsiteY60" fmla="*/ 646185 h 1214603"/>
                <a:gd name="connsiteX61" fmla="*/ 515141 w 1234415"/>
                <a:gd name="connsiteY61" fmla="*/ 644693 h 1214603"/>
                <a:gd name="connsiteX62" fmla="*/ 660492 w 1234415"/>
                <a:gd name="connsiteY62" fmla="*/ 765820 h 1214603"/>
                <a:gd name="connsiteX63" fmla="*/ 737118 w 1234415"/>
                <a:gd name="connsiteY63" fmla="*/ 317036 h 1214603"/>
                <a:gd name="connsiteX64" fmla="*/ 557798 w 1234415"/>
                <a:gd name="connsiteY64" fmla="*/ 292548 h 1214603"/>
                <a:gd name="connsiteX65" fmla="*/ 679188 w 1234415"/>
                <a:gd name="connsiteY65" fmla="*/ 222417 h 1214603"/>
                <a:gd name="connsiteX66" fmla="*/ 818571 w 1234415"/>
                <a:gd name="connsiteY66" fmla="*/ 368647 h 1214603"/>
                <a:gd name="connsiteX67" fmla="*/ 679188 w 1234415"/>
                <a:gd name="connsiteY67" fmla="*/ 540243 h 1214603"/>
                <a:gd name="connsiteX68" fmla="*/ 539804 w 1234415"/>
                <a:gd name="connsiteY68" fmla="*/ 368647 h 1214603"/>
                <a:gd name="connsiteX69" fmla="*/ 544896 w 1234415"/>
                <a:gd name="connsiteY69" fmla="*/ 327832 h 1214603"/>
                <a:gd name="connsiteX70" fmla="*/ 685157 w 1234415"/>
                <a:gd name="connsiteY70" fmla="*/ 358465 h 1214603"/>
                <a:gd name="connsiteX71" fmla="*/ 742823 w 1234415"/>
                <a:gd name="connsiteY71" fmla="*/ 353989 h 1214603"/>
                <a:gd name="connsiteX72" fmla="*/ 758447 w 1234415"/>
                <a:gd name="connsiteY72" fmla="*/ 332660 h 1214603"/>
                <a:gd name="connsiteX73" fmla="*/ 737118 w 1234415"/>
                <a:gd name="connsiteY73" fmla="*/ 317036 h 1214603"/>
                <a:gd name="connsiteX74" fmla="*/ 224085 w 1234415"/>
                <a:gd name="connsiteY74" fmla="*/ 492495 h 1214603"/>
                <a:gd name="connsiteX75" fmla="*/ 679188 w 1234415"/>
                <a:gd name="connsiteY75" fmla="*/ 37391 h 1214603"/>
                <a:gd name="connsiteX76" fmla="*/ 1134291 w 1234415"/>
                <a:gd name="connsiteY76" fmla="*/ 492495 h 1214603"/>
                <a:gd name="connsiteX77" fmla="*/ 1058806 w 1234415"/>
                <a:gd name="connsiteY77" fmla="*/ 742823 h 1214603"/>
                <a:gd name="connsiteX78" fmla="*/ 983673 w 1234415"/>
                <a:gd name="connsiteY78" fmla="*/ 653383 h 1214603"/>
                <a:gd name="connsiteX79" fmla="*/ 895812 w 1234415"/>
                <a:gd name="connsiteY79" fmla="*/ 620292 h 1214603"/>
                <a:gd name="connsiteX80" fmla="*/ 856578 w 1234415"/>
                <a:gd name="connsiteY80" fmla="*/ 609672 h 1214603"/>
                <a:gd name="connsiteX81" fmla="*/ 786184 w 1234415"/>
                <a:gd name="connsiteY81" fmla="*/ 541121 h 1214603"/>
                <a:gd name="connsiteX82" fmla="*/ 785481 w 1234415"/>
                <a:gd name="connsiteY82" fmla="*/ 535152 h 1214603"/>
                <a:gd name="connsiteX83" fmla="*/ 855963 w 1234415"/>
                <a:gd name="connsiteY83" fmla="*/ 368559 h 1214603"/>
                <a:gd name="connsiteX84" fmla="*/ 679188 w 1234415"/>
                <a:gd name="connsiteY84" fmla="*/ 184938 h 1214603"/>
                <a:gd name="connsiteX85" fmla="*/ 502413 w 1234415"/>
                <a:gd name="connsiteY85" fmla="*/ 368559 h 1214603"/>
                <a:gd name="connsiteX86" fmla="*/ 572719 w 1234415"/>
                <a:gd name="connsiteY86" fmla="*/ 534977 h 1214603"/>
                <a:gd name="connsiteX87" fmla="*/ 571578 w 1234415"/>
                <a:gd name="connsiteY87" fmla="*/ 543403 h 1214603"/>
                <a:gd name="connsiteX88" fmla="*/ 501623 w 1234415"/>
                <a:gd name="connsiteY88" fmla="*/ 609672 h 1214603"/>
                <a:gd name="connsiteX89" fmla="*/ 462301 w 1234415"/>
                <a:gd name="connsiteY89" fmla="*/ 620292 h 1214603"/>
                <a:gd name="connsiteX90" fmla="*/ 374616 w 1234415"/>
                <a:gd name="connsiteY90" fmla="*/ 653295 h 1214603"/>
                <a:gd name="connsiteX91" fmla="*/ 299569 w 1234415"/>
                <a:gd name="connsiteY91" fmla="*/ 742648 h 1214603"/>
                <a:gd name="connsiteX92" fmla="*/ 224085 w 1234415"/>
                <a:gd name="connsiteY92" fmla="*/ 492495 h 1214603"/>
                <a:gd name="connsiteX93" fmla="*/ 1166504 w 1234415"/>
                <a:gd name="connsiteY93" fmla="*/ 982356 h 1214603"/>
                <a:gd name="connsiteX94" fmla="*/ 194681 w 1234415"/>
                <a:gd name="connsiteY94" fmla="*/ 1125251 h 1214603"/>
                <a:gd name="connsiteX95" fmla="*/ 194681 w 1234415"/>
                <a:gd name="connsiteY95" fmla="*/ 821205 h 1214603"/>
                <a:gd name="connsiteX96" fmla="*/ 530149 w 1234415"/>
                <a:gd name="connsiteY96" fmla="*/ 869392 h 1214603"/>
                <a:gd name="connsiteX97" fmla="*/ 785218 w 1234415"/>
                <a:gd name="connsiteY97" fmla="*/ 908451 h 1214603"/>
                <a:gd name="connsiteX98" fmla="*/ 821117 w 1234415"/>
                <a:gd name="connsiteY98" fmla="*/ 921968 h 1214603"/>
                <a:gd name="connsiteX99" fmla="*/ 834459 w 1234415"/>
                <a:gd name="connsiteY99" fmla="*/ 971648 h 1214603"/>
                <a:gd name="connsiteX100" fmla="*/ 799964 w 1234415"/>
                <a:gd name="connsiteY100" fmla="*/ 1007108 h 1214603"/>
                <a:gd name="connsiteX101" fmla="*/ 799350 w 1234415"/>
                <a:gd name="connsiteY101" fmla="*/ 1007459 h 1214603"/>
                <a:gd name="connsiteX102" fmla="*/ 798910 w 1234415"/>
                <a:gd name="connsiteY102" fmla="*/ 1007547 h 1214603"/>
                <a:gd name="connsiteX103" fmla="*/ 518125 w 1234415"/>
                <a:gd name="connsiteY103" fmla="*/ 1010970 h 1214603"/>
                <a:gd name="connsiteX104" fmla="*/ 497147 w 1234415"/>
                <a:gd name="connsiteY104" fmla="*/ 1027120 h 1214603"/>
                <a:gd name="connsiteX105" fmla="*/ 513297 w 1234415"/>
                <a:gd name="connsiteY105" fmla="*/ 1048098 h 1214603"/>
                <a:gd name="connsiteX106" fmla="*/ 680329 w 1234415"/>
                <a:gd name="connsiteY106" fmla="*/ 1060562 h 1214603"/>
                <a:gd name="connsiteX107" fmla="*/ 810321 w 1234415"/>
                <a:gd name="connsiteY107" fmla="*/ 1043095 h 1214603"/>
                <a:gd name="connsiteX108" fmla="*/ 810497 w 1234415"/>
                <a:gd name="connsiteY108" fmla="*/ 1043095 h 1214603"/>
                <a:gd name="connsiteX109" fmla="*/ 1104537 w 1234415"/>
                <a:gd name="connsiteY109" fmla="*/ 949529 h 1214603"/>
                <a:gd name="connsiteX110" fmla="*/ 1187130 w 1234415"/>
                <a:gd name="connsiteY110" fmla="*/ 924689 h 1214603"/>
                <a:gd name="connsiteX111" fmla="*/ 1197049 w 1234415"/>
                <a:gd name="connsiteY111" fmla="*/ 942156 h 1214603"/>
                <a:gd name="connsiteX112" fmla="*/ 1166504 w 1234415"/>
                <a:gd name="connsiteY112" fmla="*/ 982356 h 1214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Lst>
              <a:rect l="l" t="t" r="r" b="b"/>
              <a:pathLst>
                <a:path w="1234415" h="1214603">
                  <a:moveTo>
                    <a:pt x="1211180" y="896163"/>
                  </a:moveTo>
                  <a:cubicBezTo>
                    <a:pt x="1197312" y="884489"/>
                    <a:pt x="1180811" y="883611"/>
                    <a:pt x="1158956" y="889141"/>
                  </a:cubicBezTo>
                  <a:cubicBezTo>
                    <a:pt x="1160185" y="884138"/>
                    <a:pt x="1160974" y="879135"/>
                    <a:pt x="1160711" y="873868"/>
                  </a:cubicBezTo>
                  <a:cubicBezTo>
                    <a:pt x="1160272" y="862107"/>
                    <a:pt x="1155532" y="844991"/>
                    <a:pt x="1135608" y="829719"/>
                  </a:cubicBezTo>
                  <a:cubicBezTo>
                    <a:pt x="1111032" y="811023"/>
                    <a:pt x="1073816" y="826120"/>
                    <a:pt x="1013253" y="852101"/>
                  </a:cubicBezTo>
                  <a:cubicBezTo>
                    <a:pt x="1110505" y="762660"/>
                    <a:pt x="1171682" y="634950"/>
                    <a:pt x="1171682" y="492495"/>
                  </a:cubicBezTo>
                  <a:cubicBezTo>
                    <a:pt x="1171682" y="220925"/>
                    <a:pt x="950758" y="0"/>
                    <a:pt x="679188" y="0"/>
                  </a:cubicBezTo>
                  <a:cubicBezTo>
                    <a:pt x="407619" y="0"/>
                    <a:pt x="186693" y="220925"/>
                    <a:pt x="186693" y="492495"/>
                  </a:cubicBezTo>
                  <a:cubicBezTo>
                    <a:pt x="186693" y="602386"/>
                    <a:pt x="223295" y="703677"/>
                    <a:pt x="284385" y="785657"/>
                  </a:cubicBezTo>
                  <a:cubicBezTo>
                    <a:pt x="252523" y="784515"/>
                    <a:pt x="216975" y="783901"/>
                    <a:pt x="175985" y="783901"/>
                  </a:cubicBezTo>
                  <a:lnTo>
                    <a:pt x="18696" y="783901"/>
                  </a:lnTo>
                  <a:cubicBezTo>
                    <a:pt x="8339" y="783901"/>
                    <a:pt x="0" y="792240"/>
                    <a:pt x="0" y="802597"/>
                  </a:cubicBezTo>
                  <a:lnTo>
                    <a:pt x="0" y="1139031"/>
                  </a:lnTo>
                  <a:cubicBezTo>
                    <a:pt x="0" y="1149388"/>
                    <a:pt x="8427" y="1157727"/>
                    <a:pt x="18696" y="1157727"/>
                  </a:cubicBezTo>
                  <a:lnTo>
                    <a:pt x="172914" y="1157727"/>
                  </a:lnTo>
                  <a:cubicBezTo>
                    <a:pt x="196612" y="1165451"/>
                    <a:pt x="356096" y="1214691"/>
                    <a:pt x="562362" y="1214603"/>
                  </a:cubicBezTo>
                  <a:cubicBezTo>
                    <a:pt x="754760" y="1214603"/>
                    <a:pt x="987710" y="1171770"/>
                    <a:pt x="1188711" y="1012462"/>
                  </a:cubicBezTo>
                  <a:cubicBezTo>
                    <a:pt x="1193187" y="1009390"/>
                    <a:pt x="1232597" y="981127"/>
                    <a:pt x="1234352" y="944087"/>
                  </a:cubicBezTo>
                  <a:cubicBezTo>
                    <a:pt x="1234967" y="931623"/>
                    <a:pt x="1231368" y="913191"/>
                    <a:pt x="1211180" y="896163"/>
                  </a:cubicBezTo>
                  <a:close/>
                  <a:moveTo>
                    <a:pt x="157290" y="1120335"/>
                  </a:moveTo>
                  <a:lnTo>
                    <a:pt x="37479" y="1120335"/>
                  </a:lnTo>
                  <a:lnTo>
                    <a:pt x="37479" y="821292"/>
                  </a:lnTo>
                  <a:lnTo>
                    <a:pt x="157290" y="821292"/>
                  </a:lnTo>
                  <a:lnTo>
                    <a:pt x="157290" y="1120335"/>
                  </a:lnTo>
                  <a:close/>
                  <a:moveTo>
                    <a:pt x="1022819" y="888702"/>
                  </a:moveTo>
                  <a:cubicBezTo>
                    <a:pt x="1057051" y="874044"/>
                    <a:pt x="1104010" y="853856"/>
                    <a:pt x="1112963" y="859386"/>
                  </a:cubicBezTo>
                  <a:cubicBezTo>
                    <a:pt x="1123057" y="867198"/>
                    <a:pt x="1123319" y="873342"/>
                    <a:pt x="1123407" y="875273"/>
                  </a:cubicBezTo>
                  <a:cubicBezTo>
                    <a:pt x="1123759" y="884313"/>
                    <a:pt x="1115683" y="897392"/>
                    <a:pt x="1102517" y="909855"/>
                  </a:cubicBezTo>
                  <a:cubicBezTo>
                    <a:pt x="1098392" y="911611"/>
                    <a:pt x="1094355" y="913279"/>
                    <a:pt x="1089966" y="915210"/>
                  </a:cubicBezTo>
                  <a:cubicBezTo>
                    <a:pt x="1039760" y="936538"/>
                    <a:pt x="968313" y="966908"/>
                    <a:pt x="868251" y="991923"/>
                  </a:cubicBezTo>
                  <a:cubicBezTo>
                    <a:pt x="870446" y="985691"/>
                    <a:pt x="871411" y="979635"/>
                    <a:pt x="871762" y="974105"/>
                  </a:cubicBezTo>
                  <a:cubicBezTo>
                    <a:pt x="872376" y="963660"/>
                    <a:pt x="871762" y="954269"/>
                    <a:pt x="870446" y="945228"/>
                  </a:cubicBezTo>
                  <a:cubicBezTo>
                    <a:pt x="929692" y="928288"/>
                    <a:pt x="981127" y="906608"/>
                    <a:pt x="1022819" y="888702"/>
                  </a:cubicBezTo>
                  <a:close/>
                  <a:moveTo>
                    <a:pt x="1025365" y="787236"/>
                  </a:moveTo>
                  <a:cubicBezTo>
                    <a:pt x="980162" y="840164"/>
                    <a:pt x="922758" y="881680"/>
                    <a:pt x="857806" y="908978"/>
                  </a:cubicBezTo>
                  <a:cubicBezTo>
                    <a:pt x="854734" y="904150"/>
                    <a:pt x="851398" y="899498"/>
                    <a:pt x="847361" y="895461"/>
                  </a:cubicBezTo>
                  <a:cubicBezTo>
                    <a:pt x="821205" y="869304"/>
                    <a:pt x="784779" y="871147"/>
                    <a:pt x="783989" y="871235"/>
                  </a:cubicBezTo>
                  <a:cubicBezTo>
                    <a:pt x="750109" y="871762"/>
                    <a:pt x="721933" y="871499"/>
                    <a:pt x="698059" y="870709"/>
                  </a:cubicBezTo>
                  <a:lnTo>
                    <a:pt x="698059" y="765908"/>
                  </a:lnTo>
                  <a:cubicBezTo>
                    <a:pt x="732905" y="746949"/>
                    <a:pt x="819713" y="695601"/>
                    <a:pt x="843236" y="644605"/>
                  </a:cubicBezTo>
                  <a:cubicBezTo>
                    <a:pt x="844903" y="645044"/>
                    <a:pt x="846396" y="645746"/>
                    <a:pt x="848063" y="646185"/>
                  </a:cubicBezTo>
                  <a:cubicBezTo>
                    <a:pt x="860703" y="649170"/>
                    <a:pt x="873078" y="652593"/>
                    <a:pt x="885367" y="656279"/>
                  </a:cubicBezTo>
                  <a:cubicBezTo>
                    <a:pt x="915561" y="665232"/>
                    <a:pt x="943297" y="675677"/>
                    <a:pt x="967873" y="687351"/>
                  </a:cubicBezTo>
                  <a:cubicBezTo>
                    <a:pt x="1003422" y="704115"/>
                    <a:pt x="1025541" y="736767"/>
                    <a:pt x="1025541" y="772578"/>
                  </a:cubicBezTo>
                  <a:lnTo>
                    <a:pt x="1025541" y="787236"/>
                  </a:lnTo>
                  <a:close/>
                  <a:moveTo>
                    <a:pt x="549197" y="630123"/>
                  </a:moveTo>
                  <a:cubicBezTo>
                    <a:pt x="576932" y="613621"/>
                    <a:pt x="597560" y="588255"/>
                    <a:pt x="605985" y="558676"/>
                  </a:cubicBezTo>
                  <a:cubicBezTo>
                    <a:pt x="628368" y="570788"/>
                    <a:pt x="653120" y="577634"/>
                    <a:pt x="679188" y="577634"/>
                  </a:cubicBezTo>
                  <a:cubicBezTo>
                    <a:pt x="705256" y="577634"/>
                    <a:pt x="730097" y="570700"/>
                    <a:pt x="752390" y="558676"/>
                  </a:cubicBezTo>
                  <a:cubicBezTo>
                    <a:pt x="761168" y="587904"/>
                    <a:pt x="781356" y="612656"/>
                    <a:pt x="809268" y="629508"/>
                  </a:cubicBezTo>
                  <a:cubicBezTo>
                    <a:pt x="796277" y="659527"/>
                    <a:pt x="729921" y="705783"/>
                    <a:pt x="679188" y="733432"/>
                  </a:cubicBezTo>
                  <a:cubicBezTo>
                    <a:pt x="628630" y="706046"/>
                    <a:pt x="562362" y="660141"/>
                    <a:pt x="549197" y="630123"/>
                  </a:cubicBezTo>
                  <a:close/>
                  <a:moveTo>
                    <a:pt x="660492" y="765820"/>
                  </a:moveTo>
                  <a:lnTo>
                    <a:pt x="660492" y="868514"/>
                  </a:lnTo>
                  <a:cubicBezTo>
                    <a:pt x="593346" y="863072"/>
                    <a:pt x="572281" y="850784"/>
                    <a:pt x="549021" y="837179"/>
                  </a:cubicBezTo>
                  <a:cubicBezTo>
                    <a:pt x="516106" y="817869"/>
                    <a:pt x="479241" y="796540"/>
                    <a:pt x="333713" y="787851"/>
                  </a:cubicBezTo>
                  <a:cubicBezTo>
                    <a:pt x="333538" y="787588"/>
                    <a:pt x="333274" y="787412"/>
                    <a:pt x="333011" y="787149"/>
                  </a:cubicBezTo>
                  <a:lnTo>
                    <a:pt x="333011" y="772315"/>
                  </a:lnTo>
                  <a:cubicBezTo>
                    <a:pt x="333011" y="736679"/>
                    <a:pt x="355043" y="704028"/>
                    <a:pt x="390590" y="687263"/>
                  </a:cubicBezTo>
                  <a:cubicBezTo>
                    <a:pt x="415430" y="675502"/>
                    <a:pt x="442376" y="665407"/>
                    <a:pt x="472921" y="656279"/>
                  </a:cubicBezTo>
                  <a:cubicBezTo>
                    <a:pt x="485297" y="652593"/>
                    <a:pt x="497498" y="649170"/>
                    <a:pt x="510313" y="646185"/>
                  </a:cubicBezTo>
                  <a:cubicBezTo>
                    <a:pt x="511981" y="645746"/>
                    <a:pt x="513472" y="645220"/>
                    <a:pt x="515141" y="644693"/>
                  </a:cubicBezTo>
                  <a:cubicBezTo>
                    <a:pt x="538487" y="695777"/>
                    <a:pt x="625559" y="746949"/>
                    <a:pt x="660492" y="765820"/>
                  </a:cubicBezTo>
                  <a:close/>
                  <a:moveTo>
                    <a:pt x="737118" y="317036"/>
                  </a:moveTo>
                  <a:cubicBezTo>
                    <a:pt x="648731" y="330729"/>
                    <a:pt x="584744" y="306065"/>
                    <a:pt x="557798" y="292548"/>
                  </a:cubicBezTo>
                  <a:cubicBezTo>
                    <a:pt x="580531" y="249100"/>
                    <a:pt x="623540" y="222417"/>
                    <a:pt x="679188" y="222417"/>
                  </a:cubicBezTo>
                  <a:cubicBezTo>
                    <a:pt x="762572" y="222417"/>
                    <a:pt x="818571" y="281225"/>
                    <a:pt x="818571" y="368647"/>
                  </a:cubicBezTo>
                  <a:cubicBezTo>
                    <a:pt x="818571" y="463266"/>
                    <a:pt x="756077" y="540243"/>
                    <a:pt x="679188" y="540243"/>
                  </a:cubicBezTo>
                  <a:cubicBezTo>
                    <a:pt x="602299" y="540243"/>
                    <a:pt x="539804" y="463266"/>
                    <a:pt x="539804" y="368647"/>
                  </a:cubicBezTo>
                  <a:cubicBezTo>
                    <a:pt x="539804" y="354077"/>
                    <a:pt x="541911" y="340735"/>
                    <a:pt x="544896" y="327832"/>
                  </a:cubicBezTo>
                  <a:cubicBezTo>
                    <a:pt x="570876" y="340560"/>
                    <a:pt x="618976" y="358465"/>
                    <a:pt x="685157" y="358465"/>
                  </a:cubicBezTo>
                  <a:cubicBezTo>
                    <a:pt x="703150" y="358465"/>
                    <a:pt x="722373" y="357149"/>
                    <a:pt x="742823" y="353989"/>
                  </a:cubicBezTo>
                  <a:cubicBezTo>
                    <a:pt x="753005" y="352409"/>
                    <a:pt x="760028" y="342929"/>
                    <a:pt x="758447" y="332660"/>
                  </a:cubicBezTo>
                  <a:cubicBezTo>
                    <a:pt x="756867" y="322390"/>
                    <a:pt x="747300" y="315456"/>
                    <a:pt x="737118" y="317036"/>
                  </a:cubicBezTo>
                  <a:close/>
                  <a:moveTo>
                    <a:pt x="224085" y="492495"/>
                  </a:moveTo>
                  <a:cubicBezTo>
                    <a:pt x="224085" y="241552"/>
                    <a:pt x="428245" y="37391"/>
                    <a:pt x="679188" y="37391"/>
                  </a:cubicBezTo>
                  <a:cubicBezTo>
                    <a:pt x="930131" y="37391"/>
                    <a:pt x="1134291" y="241552"/>
                    <a:pt x="1134291" y="492495"/>
                  </a:cubicBezTo>
                  <a:cubicBezTo>
                    <a:pt x="1134291" y="585008"/>
                    <a:pt x="1106380" y="670937"/>
                    <a:pt x="1058806" y="742823"/>
                  </a:cubicBezTo>
                  <a:cubicBezTo>
                    <a:pt x="1049503" y="704730"/>
                    <a:pt x="1022556" y="671815"/>
                    <a:pt x="983673" y="653383"/>
                  </a:cubicBezTo>
                  <a:cubicBezTo>
                    <a:pt x="957341" y="640919"/>
                    <a:pt x="927850" y="629859"/>
                    <a:pt x="895812" y="620292"/>
                  </a:cubicBezTo>
                  <a:cubicBezTo>
                    <a:pt x="882822" y="616430"/>
                    <a:pt x="869744" y="612831"/>
                    <a:pt x="856578" y="609672"/>
                  </a:cubicBezTo>
                  <a:cubicBezTo>
                    <a:pt x="819713" y="599665"/>
                    <a:pt x="792767" y="573334"/>
                    <a:pt x="786184" y="541121"/>
                  </a:cubicBezTo>
                  <a:cubicBezTo>
                    <a:pt x="785920" y="539717"/>
                    <a:pt x="785657" y="537522"/>
                    <a:pt x="785481" y="535152"/>
                  </a:cubicBezTo>
                  <a:cubicBezTo>
                    <a:pt x="828226" y="496971"/>
                    <a:pt x="855963" y="436583"/>
                    <a:pt x="855963" y="368559"/>
                  </a:cubicBezTo>
                  <a:cubicBezTo>
                    <a:pt x="855963" y="260423"/>
                    <a:pt x="783287" y="184938"/>
                    <a:pt x="679188" y="184938"/>
                  </a:cubicBezTo>
                  <a:cubicBezTo>
                    <a:pt x="575089" y="184938"/>
                    <a:pt x="502413" y="260423"/>
                    <a:pt x="502413" y="368559"/>
                  </a:cubicBezTo>
                  <a:cubicBezTo>
                    <a:pt x="502413" y="436495"/>
                    <a:pt x="530149" y="496795"/>
                    <a:pt x="572719" y="534977"/>
                  </a:cubicBezTo>
                  <a:cubicBezTo>
                    <a:pt x="572369" y="538137"/>
                    <a:pt x="572017" y="541296"/>
                    <a:pt x="571578" y="543403"/>
                  </a:cubicBezTo>
                  <a:cubicBezTo>
                    <a:pt x="564907" y="575089"/>
                    <a:pt x="537434" y="601070"/>
                    <a:pt x="501623" y="609672"/>
                  </a:cubicBezTo>
                  <a:cubicBezTo>
                    <a:pt x="488194" y="612831"/>
                    <a:pt x="475291" y="616430"/>
                    <a:pt x="462301" y="620292"/>
                  </a:cubicBezTo>
                  <a:cubicBezTo>
                    <a:pt x="429824" y="629947"/>
                    <a:pt x="401211" y="640743"/>
                    <a:pt x="374616" y="653295"/>
                  </a:cubicBezTo>
                  <a:cubicBezTo>
                    <a:pt x="335732" y="671727"/>
                    <a:pt x="308874" y="704554"/>
                    <a:pt x="299569" y="742648"/>
                  </a:cubicBezTo>
                  <a:cubicBezTo>
                    <a:pt x="251997" y="670937"/>
                    <a:pt x="224085" y="584920"/>
                    <a:pt x="224085" y="492495"/>
                  </a:cubicBezTo>
                  <a:close/>
                  <a:moveTo>
                    <a:pt x="1166504" y="982356"/>
                  </a:moveTo>
                  <a:cubicBezTo>
                    <a:pt x="783989" y="1285524"/>
                    <a:pt x="280172" y="1151319"/>
                    <a:pt x="194681" y="1125251"/>
                  </a:cubicBezTo>
                  <a:lnTo>
                    <a:pt x="194681" y="821205"/>
                  </a:lnTo>
                  <a:cubicBezTo>
                    <a:pt x="450100" y="822346"/>
                    <a:pt x="492582" y="847273"/>
                    <a:pt x="530149" y="869392"/>
                  </a:cubicBezTo>
                  <a:cubicBezTo>
                    <a:pt x="568770" y="892037"/>
                    <a:pt x="602036" y="911699"/>
                    <a:pt x="785218" y="908451"/>
                  </a:cubicBezTo>
                  <a:cubicBezTo>
                    <a:pt x="785393" y="908451"/>
                    <a:pt x="807074" y="907661"/>
                    <a:pt x="821117" y="921968"/>
                  </a:cubicBezTo>
                  <a:cubicBezTo>
                    <a:pt x="831386" y="932413"/>
                    <a:pt x="835862" y="949178"/>
                    <a:pt x="834459" y="971648"/>
                  </a:cubicBezTo>
                  <a:cubicBezTo>
                    <a:pt x="834107" y="977177"/>
                    <a:pt x="833054" y="993942"/>
                    <a:pt x="799964" y="1007108"/>
                  </a:cubicBezTo>
                  <a:cubicBezTo>
                    <a:pt x="799700" y="1007196"/>
                    <a:pt x="799525" y="1007371"/>
                    <a:pt x="799350" y="1007459"/>
                  </a:cubicBezTo>
                  <a:cubicBezTo>
                    <a:pt x="799174" y="1007547"/>
                    <a:pt x="799086" y="1007547"/>
                    <a:pt x="798910" y="1007547"/>
                  </a:cubicBezTo>
                  <a:cubicBezTo>
                    <a:pt x="763889" y="1021152"/>
                    <a:pt x="686824" y="1032825"/>
                    <a:pt x="518125" y="1010970"/>
                  </a:cubicBezTo>
                  <a:cubicBezTo>
                    <a:pt x="507943" y="1009478"/>
                    <a:pt x="498463" y="1016851"/>
                    <a:pt x="497147" y="1027120"/>
                  </a:cubicBezTo>
                  <a:cubicBezTo>
                    <a:pt x="495830" y="1037390"/>
                    <a:pt x="503028" y="1046781"/>
                    <a:pt x="513297" y="1048098"/>
                  </a:cubicBezTo>
                  <a:cubicBezTo>
                    <a:pt x="577547" y="1056436"/>
                    <a:pt x="633283" y="1060562"/>
                    <a:pt x="680329" y="1060562"/>
                  </a:cubicBezTo>
                  <a:cubicBezTo>
                    <a:pt x="736065" y="1060562"/>
                    <a:pt x="779425" y="1054681"/>
                    <a:pt x="810321" y="1043095"/>
                  </a:cubicBezTo>
                  <a:cubicBezTo>
                    <a:pt x="810409" y="1043095"/>
                    <a:pt x="810409" y="1043095"/>
                    <a:pt x="810497" y="1043095"/>
                  </a:cubicBezTo>
                  <a:cubicBezTo>
                    <a:pt x="949178" y="1015622"/>
                    <a:pt x="1042568" y="975861"/>
                    <a:pt x="1104537" y="949529"/>
                  </a:cubicBezTo>
                  <a:cubicBezTo>
                    <a:pt x="1142806" y="933291"/>
                    <a:pt x="1179144" y="917931"/>
                    <a:pt x="1187130" y="924689"/>
                  </a:cubicBezTo>
                  <a:cubicBezTo>
                    <a:pt x="1196347" y="932501"/>
                    <a:pt x="1197225" y="938382"/>
                    <a:pt x="1197049" y="942156"/>
                  </a:cubicBezTo>
                  <a:cubicBezTo>
                    <a:pt x="1196259" y="958131"/>
                    <a:pt x="1174930" y="976475"/>
                    <a:pt x="1166504" y="982356"/>
                  </a:cubicBezTo>
                  <a:close/>
                </a:path>
              </a:pathLst>
            </a:custGeom>
            <a:grpFill/>
            <a:ln w="8777" cap="flat">
              <a:noFill/>
              <a:prstDash val="solid"/>
              <a:miter/>
            </a:ln>
          </p:spPr>
          <p:txBody>
            <a:bodyPr rtlCol="0" anchor="ctr"/>
            <a:lstStyle/>
            <a:p>
              <a:endParaRPr lang="en-US" sz="1200"/>
            </a:p>
          </p:txBody>
        </p:sp>
        <p:sp>
          <p:nvSpPr>
            <p:cNvPr id="57" name="Freeform: Shape 56">
              <a:extLst>
                <a:ext uri="{FF2B5EF4-FFF2-40B4-BE49-F238E27FC236}">
                  <a16:creationId xmlns:a16="http://schemas.microsoft.com/office/drawing/2014/main" id="{A376FD72-0985-4AE9-9871-AE7F4C13157D}"/>
                </a:ext>
              </a:extLst>
            </p:cNvPr>
            <p:cNvSpPr/>
            <p:nvPr/>
          </p:nvSpPr>
          <p:spPr>
            <a:xfrm>
              <a:off x="13264330" y="4298684"/>
              <a:ext cx="37390" cy="37391"/>
            </a:xfrm>
            <a:custGeom>
              <a:avLst/>
              <a:gdLst>
                <a:gd name="connsiteX0" fmla="*/ 18696 w 37390"/>
                <a:gd name="connsiteY0" fmla="*/ 37391 h 37391"/>
                <a:gd name="connsiteX1" fmla="*/ 37390 w 37390"/>
                <a:gd name="connsiteY1" fmla="*/ 18696 h 37391"/>
                <a:gd name="connsiteX2" fmla="*/ 18696 w 37390"/>
                <a:gd name="connsiteY2" fmla="*/ 0 h 37391"/>
                <a:gd name="connsiteX3" fmla="*/ 0 w 37390"/>
                <a:gd name="connsiteY3" fmla="*/ 18696 h 37391"/>
                <a:gd name="connsiteX4" fmla="*/ 18696 w 37390"/>
                <a:gd name="connsiteY4" fmla="*/ 37391 h 373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390" h="37391">
                  <a:moveTo>
                    <a:pt x="18696" y="37391"/>
                  </a:moveTo>
                  <a:cubicBezTo>
                    <a:pt x="29052" y="37391"/>
                    <a:pt x="37390" y="28965"/>
                    <a:pt x="37390" y="18696"/>
                  </a:cubicBezTo>
                  <a:cubicBezTo>
                    <a:pt x="37390" y="8339"/>
                    <a:pt x="29052" y="0"/>
                    <a:pt x="18696" y="0"/>
                  </a:cubicBezTo>
                  <a:cubicBezTo>
                    <a:pt x="8338" y="0"/>
                    <a:pt x="0" y="8426"/>
                    <a:pt x="0" y="18696"/>
                  </a:cubicBezTo>
                  <a:cubicBezTo>
                    <a:pt x="0" y="28965"/>
                    <a:pt x="8338" y="37391"/>
                    <a:pt x="18696" y="37391"/>
                  </a:cubicBezTo>
                  <a:close/>
                </a:path>
              </a:pathLst>
            </a:custGeom>
            <a:grpFill/>
            <a:ln w="8777" cap="flat">
              <a:noFill/>
              <a:prstDash val="solid"/>
              <a:miter/>
            </a:ln>
          </p:spPr>
          <p:txBody>
            <a:bodyPr rtlCol="0" anchor="ctr"/>
            <a:lstStyle/>
            <a:p>
              <a:endParaRPr lang="en-US" sz="1200"/>
            </a:p>
          </p:txBody>
        </p:sp>
      </p:grpSp>
      <p:sp>
        <p:nvSpPr>
          <p:cNvPr id="58" name="Freeform: Shape 57">
            <a:extLst>
              <a:ext uri="{FF2B5EF4-FFF2-40B4-BE49-F238E27FC236}">
                <a16:creationId xmlns:a16="http://schemas.microsoft.com/office/drawing/2014/main" id="{333F3CE6-0D21-425F-B0C0-2755FB2E6D36}"/>
              </a:ext>
            </a:extLst>
          </p:cNvPr>
          <p:cNvSpPr/>
          <p:nvPr/>
        </p:nvSpPr>
        <p:spPr>
          <a:xfrm>
            <a:off x="14361114" y="4407408"/>
            <a:ext cx="626006" cy="626014"/>
          </a:xfrm>
          <a:custGeom>
            <a:avLst/>
            <a:gdLst>
              <a:gd name="connsiteX0" fmla="*/ 1198448 w 1234188"/>
              <a:gd name="connsiteY0" fmla="*/ 187010 h 1234208"/>
              <a:gd name="connsiteX1" fmla="*/ 1199202 w 1234188"/>
              <a:gd name="connsiteY1" fmla="*/ 177385 h 1234208"/>
              <a:gd name="connsiteX2" fmla="*/ 1138182 w 1234188"/>
              <a:gd name="connsiteY2" fmla="*/ 116366 h 1234208"/>
              <a:gd name="connsiteX3" fmla="*/ 1121442 w 1234188"/>
              <a:gd name="connsiteY3" fmla="*/ 118709 h 1234208"/>
              <a:gd name="connsiteX4" fmla="*/ 1034056 w 1234188"/>
              <a:gd name="connsiteY4" fmla="*/ 60955 h 1234208"/>
              <a:gd name="connsiteX5" fmla="*/ 939138 w 1234188"/>
              <a:gd name="connsiteY5" fmla="*/ 150516 h 1234208"/>
              <a:gd name="connsiteX6" fmla="*/ 885318 w 1234188"/>
              <a:gd name="connsiteY6" fmla="*/ 171777 h 1234208"/>
              <a:gd name="connsiteX7" fmla="*/ 825806 w 1234188"/>
              <a:gd name="connsiteY7" fmla="*/ 104229 h 1234208"/>
              <a:gd name="connsiteX8" fmla="*/ 506984 w 1234188"/>
              <a:gd name="connsiteY8" fmla="*/ 2614 h 1234208"/>
              <a:gd name="connsiteX9" fmla="*/ 159536 w 1234188"/>
              <a:gd name="connsiteY9" fmla="*/ 300678 h 1234208"/>
              <a:gd name="connsiteX10" fmla="*/ 76336 w 1234188"/>
              <a:gd name="connsiteY10" fmla="*/ 388733 h 1234208"/>
              <a:gd name="connsiteX11" fmla="*/ 0 w 1234188"/>
              <a:gd name="connsiteY11" fmla="*/ 471514 h 1234208"/>
              <a:gd name="connsiteX12" fmla="*/ 83032 w 1234188"/>
              <a:gd name="connsiteY12" fmla="*/ 554547 h 1234208"/>
              <a:gd name="connsiteX13" fmla="*/ 171171 w 1234188"/>
              <a:gd name="connsiteY13" fmla="*/ 554547 h 1234208"/>
              <a:gd name="connsiteX14" fmla="*/ 310619 w 1234188"/>
              <a:gd name="connsiteY14" fmla="*/ 1013570 h 1234208"/>
              <a:gd name="connsiteX15" fmla="*/ 335311 w 1234188"/>
              <a:gd name="connsiteY15" fmla="*/ 1217803 h 1234208"/>
              <a:gd name="connsiteX16" fmla="*/ 353893 w 1234188"/>
              <a:gd name="connsiteY16" fmla="*/ 1234209 h 1234208"/>
              <a:gd name="connsiteX17" fmla="*/ 752817 w 1234188"/>
              <a:gd name="connsiteY17" fmla="*/ 1234209 h 1234208"/>
              <a:gd name="connsiteX18" fmla="*/ 771400 w 1234188"/>
              <a:gd name="connsiteY18" fmla="*/ 1217803 h 1234208"/>
              <a:gd name="connsiteX19" fmla="*/ 796175 w 1234188"/>
              <a:gd name="connsiteY19" fmla="*/ 1013653 h 1234208"/>
              <a:gd name="connsiteX20" fmla="*/ 947257 w 1234188"/>
              <a:gd name="connsiteY20" fmla="*/ 514370 h 1234208"/>
              <a:gd name="connsiteX21" fmla="*/ 961905 w 1234188"/>
              <a:gd name="connsiteY21" fmla="*/ 408570 h 1234208"/>
              <a:gd name="connsiteX22" fmla="*/ 961738 w 1234188"/>
              <a:gd name="connsiteY22" fmla="*/ 404971 h 1234208"/>
              <a:gd name="connsiteX23" fmla="*/ 1033471 w 1234188"/>
              <a:gd name="connsiteY23" fmla="*/ 404971 h 1234208"/>
              <a:gd name="connsiteX24" fmla="*/ 1116504 w 1234188"/>
              <a:gd name="connsiteY24" fmla="*/ 321938 h 1234208"/>
              <a:gd name="connsiteX25" fmla="*/ 1115917 w 1234188"/>
              <a:gd name="connsiteY25" fmla="*/ 315828 h 1234208"/>
              <a:gd name="connsiteX26" fmla="*/ 1165553 w 1234188"/>
              <a:gd name="connsiteY26" fmla="*/ 315828 h 1234208"/>
              <a:gd name="connsiteX27" fmla="*/ 1234189 w 1234188"/>
              <a:gd name="connsiteY27" fmla="*/ 247109 h 1234208"/>
              <a:gd name="connsiteX28" fmla="*/ 1198448 w 1234188"/>
              <a:gd name="connsiteY28" fmla="*/ 187010 h 1234208"/>
              <a:gd name="connsiteX29" fmla="*/ 543478 w 1234188"/>
              <a:gd name="connsiteY29" fmla="*/ 39109 h 1234208"/>
              <a:gd name="connsiteX30" fmla="*/ 576792 w 1234188"/>
              <a:gd name="connsiteY30" fmla="*/ 46223 h 1234208"/>
              <a:gd name="connsiteX31" fmla="*/ 671878 w 1234188"/>
              <a:gd name="connsiteY31" fmla="*/ 408570 h 1234208"/>
              <a:gd name="connsiteX32" fmla="*/ 623999 w 1234188"/>
              <a:gd name="connsiteY32" fmla="*/ 700272 h 1234208"/>
              <a:gd name="connsiteX33" fmla="*/ 603241 w 1234188"/>
              <a:gd name="connsiteY33" fmla="*/ 825826 h 1234208"/>
              <a:gd name="connsiteX34" fmla="*/ 603241 w 1234188"/>
              <a:gd name="connsiteY34" fmla="*/ 835200 h 1234208"/>
              <a:gd name="connsiteX35" fmla="*/ 553355 w 1234188"/>
              <a:gd name="connsiteY35" fmla="*/ 835200 h 1234208"/>
              <a:gd name="connsiteX36" fmla="*/ 503469 w 1234188"/>
              <a:gd name="connsiteY36" fmla="*/ 835200 h 1234208"/>
              <a:gd name="connsiteX37" fmla="*/ 503469 w 1234188"/>
              <a:gd name="connsiteY37" fmla="*/ 825826 h 1234208"/>
              <a:gd name="connsiteX38" fmla="*/ 482376 w 1234188"/>
              <a:gd name="connsiteY38" fmla="*/ 699435 h 1234208"/>
              <a:gd name="connsiteX39" fmla="*/ 435503 w 1234188"/>
              <a:gd name="connsiteY39" fmla="*/ 370067 h 1234208"/>
              <a:gd name="connsiteX40" fmla="*/ 543478 w 1234188"/>
              <a:gd name="connsiteY40" fmla="*/ 39109 h 1234208"/>
              <a:gd name="connsiteX41" fmla="*/ 656225 w 1234188"/>
              <a:gd name="connsiteY41" fmla="*/ 872615 h 1234208"/>
              <a:gd name="connsiteX42" fmla="*/ 637309 w 1234188"/>
              <a:gd name="connsiteY42" fmla="*/ 991137 h 1234208"/>
              <a:gd name="connsiteX43" fmla="*/ 469737 w 1234188"/>
              <a:gd name="connsiteY43" fmla="*/ 991137 h 1234208"/>
              <a:gd name="connsiteX44" fmla="*/ 450736 w 1234188"/>
              <a:gd name="connsiteY44" fmla="*/ 872615 h 1234208"/>
              <a:gd name="connsiteX45" fmla="*/ 656225 w 1234188"/>
              <a:gd name="connsiteY45" fmla="*/ 872615 h 1234208"/>
              <a:gd name="connsiteX46" fmla="*/ 83116 w 1234188"/>
              <a:gd name="connsiteY46" fmla="*/ 517299 h 1234208"/>
              <a:gd name="connsiteX47" fmla="*/ 37498 w 1234188"/>
              <a:gd name="connsiteY47" fmla="*/ 471682 h 1234208"/>
              <a:gd name="connsiteX48" fmla="*/ 83116 w 1234188"/>
              <a:gd name="connsiteY48" fmla="*/ 426064 h 1234208"/>
              <a:gd name="connsiteX49" fmla="*/ 92407 w 1234188"/>
              <a:gd name="connsiteY49" fmla="*/ 427068 h 1234208"/>
              <a:gd name="connsiteX50" fmla="*/ 109398 w 1234188"/>
              <a:gd name="connsiteY50" fmla="*/ 422214 h 1234208"/>
              <a:gd name="connsiteX51" fmla="*/ 114755 w 1234188"/>
              <a:gd name="connsiteY51" fmla="*/ 405389 h 1234208"/>
              <a:gd name="connsiteX52" fmla="*/ 113667 w 1234188"/>
              <a:gd name="connsiteY52" fmla="*/ 394759 h 1234208"/>
              <a:gd name="connsiteX53" fmla="*/ 171338 w 1234188"/>
              <a:gd name="connsiteY53" fmla="*/ 337172 h 1234208"/>
              <a:gd name="connsiteX54" fmla="*/ 228423 w 1234188"/>
              <a:gd name="connsiteY54" fmla="*/ 387310 h 1234208"/>
              <a:gd name="connsiteX55" fmla="*/ 240476 w 1234188"/>
              <a:gd name="connsiteY55" fmla="*/ 402460 h 1234208"/>
              <a:gd name="connsiteX56" fmla="*/ 259477 w 1234188"/>
              <a:gd name="connsiteY56" fmla="*/ 398777 h 1234208"/>
              <a:gd name="connsiteX57" fmla="*/ 275380 w 1234188"/>
              <a:gd name="connsiteY57" fmla="*/ 392583 h 1234208"/>
              <a:gd name="connsiteX58" fmla="*/ 299068 w 1234188"/>
              <a:gd name="connsiteY58" fmla="*/ 416271 h 1234208"/>
              <a:gd name="connsiteX59" fmla="*/ 295971 w 1234188"/>
              <a:gd name="connsiteY59" fmla="*/ 427905 h 1234208"/>
              <a:gd name="connsiteX60" fmla="*/ 295301 w 1234188"/>
              <a:gd name="connsiteY60" fmla="*/ 444981 h 1234208"/>
              <a:gd name="connsiteX61" fmla="*/ 308777 w 1234188"/>
              <a:gd name="connsiteY61" fmla="*/ 455527 h 1234208"/>
              <a:gd name="connsiteX62" fmla="*/ 334139 w 1234188"/>
              <a:gd name="connsiteY62" fmla="*/ 486162 h 1234208"/>
              <a:gd name="connsiteX63" fmla="*/ 302834 w 1234188"/>
              <a:gd name="connsiteY63" fmla="*/ 517467 h 1234208"/>
              <a:gd name="connsiteX64" fmla="*/ 83116 w 1234188"/>
              <a:gd name="connsiteY64" fmla="*/ 517467 h 1234208"/>
              <a:gd name="connsiteX65" fmla="*/ 302751 w 1234188"/>
              <a:gd name="connsiteY65" fmla="*/ 554630 h 1234208"/>
              <a:gd name="connsiteX66" fmla="*/ 371470 w 1234188"/>
              <a:gd name="connsiteY66" fmla="*/ 485911 h 1234208"/>
              <a:gd name="connsiteX67" fmla="*/ 335646 w 1234188"/>
              <a:gd name="connsiteY67" fmla="*/ 425645 h 1234208"/>
              <a:gd name="connsiteX68" fmla="*/ 336399 w 1234188"/>
              <a:gd name="connsiteY68" fmla="*/ 416020 h 1234208"/>
              <a:gd name="connsiteX69" fmla="*/ 275296 w 1234188"/>
              <a:gd name="connsiteY69" fmla="*/ 355001 h 1234208"/>
              <a:gd name="connsiteX70" fmla="*/ 258639 w 1234188"/>
              <a:gd name="connsiteY70" fmla="*/ 357344 h 1234208"/>
              <a:gd name="connsiteX71" fmla="*/ 197621 w 1234188"/>
              <a:gd name="connsiteY71" fmla="*/ 303440 h 1234208"/>
              <a:gd name="connsiteX72" fmla="*/ 480701 w 1234188"/>
              <a:gd name="connsiteY72" fmla="*/ 44466 h 1234208"/>
              <a:gd name="connsiteX73" fmla="*/ 398255 w 1234188"/>
              <a:gd name="connsiteY73" fmla="*/ 368728 h 1234208"/>
              <a:gd name="connsiteX74" fmla="*/ 447974 w 1234188"/>
              <a:gd name="connsiteY74" fmla="*/ 713832 h 1234208"/>
              <a:gd name="connsiteX75" fmla="*/ 466137 w 1234188"/>
              <a:gd name="connsiteY75" fmla="*/ 825742 h 1234208"/>
              <a:gd name="connsiteX76" fmla="*/ 466137 w 1234188"/>
              <a:gd name="connsiteY76" fmla="*/ 835117 h 1234208"/>
              <a:gd name="connsiteX77" fmla="*/ 400849 w 1234188"/>
              <a:gd name="connsiteY77" fmla="*/ 835117 h 1234208"/>
              <a:gd name="connsiteX78" fmla="*/ 299319 w 1234188"/>
              <a:gd name="connsiteY78" fmla="*/ 678510 h 1234208"/>
              <a:gd name="connsiteX79" fmla="*/ 213524 w 1234188"/>
              <a:gd name="connsiteY79" fmla="*/ 554547 h 1234208"/>
              <a:gd name="connsiteX80" fmla="*/ 302751 w 1234188"/>
              <a:gd name="connsiteY80" fmla="*/ 554547 h 1234208"/>
              <a:gd name="connsiteX81" fmla="*/ 248010 w 1234188"/>
              <a:gd name="connsiteY81" fmla="*/ 678593 h 1234208"/>
              <a:gd name="connsiteX82" fmla="*/ 273790 w 1234188"/>
              <a:gd name="connsiteY82" fmla="*/ 705797 h 1234208"/>
              <a:gd name="connsiteX83" fmla="*/ 364858 w 1234188"/>
              <a:gd name="connsiteY83" fmla="*/ 853866 h 1234208"/>
              <a:gd name="connsiteX84" fmla="*/ 383607 w 1234188"/>
              <a:gd name="connsiteY84" fmla="*/ 872615 h 1234208"/>
              <a:gd name="connsiteX85" fmla="*/ 412903 w 1234188"/>
              <a:gd name="connsiteY85" fmla="*/ 872615 h 1234208"/>
              <a:gd name="connsiteX86" fmla="*/ 431819 w 1234188"/>
              <a:gd name="connsiteY86" fmla="*/ 991137 h 1234208"/>
              <a:gd name="connsiteX87" fmla="*/ 343011 w 1234188"/>
              <a:gd name="connsiteY87" fmla="*/ 991137 h 1234208"/>
              <a:gd name="connsiteX88" fmla="*/ 248010 w 1234188"/>
              <a:gd name="connsiteY88" fmla="*/ 678593 h 1234208"/>
              <a:gd name="connsiteX89" fmla="*/ 736328 w 1234188"/>
              <a:gd name="connsiteY89" fmla="*/ 1196878 h 1234208"/>
              <a:gd name="connsiteX90" fmla="*/ 370549 w 1234188"/>
              <a:gd name="connsiteY90" fmla="*/ 1196878 h 1234208"/>
              <a:gd name="connsiteX91" fmla="*/ 362597 w 1234188"/>
              <a:gd name="connsiteY91" fmla="*/ 1131422 h 1234208"/>
              <a:gd name="connsiteX92" fmla="*/ 744279 w 1234188"/>
              <a:gd name="connsiteY92" fmla="*/ 1131422 h 1234208"/>
              <a:gd name="connsiteX93" fmla="*/ 736328 w 1234188"/>
              <a:gd name="connsiteY93" fmla="*/ 1196878 h 1234208"/>
              <a:gd name="connsiteX94" fmla="*/ 748883 w 1234188"/>
              <a:gd name="connsiteY94" fmla="*/ 1094007 h 1234208"/>
              <a:gd name="connsiteX95" fmla="*/ 358162 w 1234188"/>
              <a:gd name="connsiteY95" fmla="*/ 1094007 h 1234208"/>
              <a:gd name="connsiteX96" fmla="*/ 350210 w 1234188"/>
              <a:gd name="connsiteY96" fmla="*/ 1028469 h 1234208"/>
              <a:gd name="connsiteX97" fmla="*/ 756835 w 1234188"/>
              <a:gd name="connsiteY97" fmla="*/ 1028469 h 1234208"/>
              <a:gd name="connsiteX98" fmla="*/ 748883 w 1234188"/>
              <a:gd name="connsiteY98" fmla="*/ 1094007 h 1234208"/>
              <a:gd name="connsiteX99" fmla="*/ 764034 w 1234188"/>
              <a:gd name="connsiteY99" fmla="*/ 991137 h 1234208"/>
              <a:gd name="connsiteX100" fmla="*/ 675142 w 1234188"/>
              <a:gd name="connsiteY100" fmla="*/ 991137 h 1234208"/>
              <a:gd name="connsiteX101" fmla="*/ 694142 w 1234188"/>
              <a:gd name="connsiteY101" fmla="*/ 872615 h 1234208"/>
              <a:gd name="connsiteX102" fmla="*/ 723438 w 1234188"/>
              <a:gd name="connsiteY102" fmla="*/ 872615 h 1234208"/>
              <a:gd name="connsiteX103" fmla="*/ 736663 w 1234188"/>
              <a:gd name="connsiteY103" fmla="*/ 867175 h 1234208"/>
              <a:gd name="connsiteX104" fmla="*/ 742104 w 1234188"/>
              <a:gd name="connsiteY104" fmla="*/ 853950 h 1234208"/>
              <a:gd name="connsiteX105" fmla="*/ 830744 w 1234188"/>
              <a:gd name="connsiteY105" fmla="*/ 708057 h 1234208"/>
              <a:gd name="connsiteX106" fmla="*/ 858701 w 1234188"/>
              <a:gd name="connsiteY106" fmla="*/ 679347 h 1234208"/>
              <a:gd name="connsiteX107" fmla="*/ 764034 w 1234188"/>
              <a:gd name="connsiteY107" fmla="*/ 991137 h 1234208"/>
              <a:gd name="connsiteX108" fmla="*/ 805382 w 1234188"/>
              <a:gd name="connsiteY108" fmla="*/ 680602 h 1234208"/>
              <a:gd name="connsiteX109" fmla="*/ 706028 w 1234188"/>
              <a:gd name="connsiteY109" fmla="*/ 835200 h 1234208"/>
              <a:gd name="connsiteX110" fmla="*/ 640740 w 1234188"/>
              <a:gd name="connsiteY110" fmla="*/ 835200 h 1234208"/>
              <a:gd name="connsiteX111" fmla="*/ 640740 w 1234188"/>
              <a:gd name="connsiteY111" fmla="*/ 825826 h 1234208"/>
              <a:gd name="connsiteX112" fmla="*/ 658485 w 1234188"/>
              <a:gd name="connsiteY112" fmla="*/ 714836 h 1234208"/>
              <a:gd name="connsiteX113" fmla="*/ 709292 w 1234188"/>
              <a:gd name="connsiteY113" fmla="*/ 408654 h 1234208"/>
              <a:gd name="connsiteX114" fmla="*/ 626595 w 1234188"/>
              <a:gd name="connsiteY114" fmla="*/ 44717 h 1234208"/>
              <a:gd name="connsiteX115" fmla="*/ 800946 w 1234188"/>
              <a:gd name="connsiteY115" fmla="*/ 132102 h 1234208"/>
              <a:gd name="connsiteX116" fmla="*/ 860961 w 1234188"/>
              <a:gd name="connsiteY116" fmla="*/ 201909 h 1234208"/>
              <a:gd name="connsiteX117" fmla="*/ 857948 w 1234188"/>
              <a:gd name="connsiteY117" fmla="*/ 207852 h 1234208"/>
              <a:gd name="connsiteX118" fmla="*/ 841291 w 1234188"/>
              <a:gd name="connsiteY118" fmla="*/ 205509 h 1234208"/>
              <a:gd name="connsiteX119" fmla="*/ 780188 w 1234188"/>
              <a:gd name="connsiteY119" fmla="*/ 266527 h 1234208"/>
              <a:gd name="connsiteX120" fmla="*/ 780941 w 1234188"/>
              <a:gd name="connsiteY120" fmla="*/ 276153 h 1234208"/>
              <a:gd name="connsiteX121" fmla="*/ 745201 w 1234188"/>
              <a:gd name="connsiteY121" fmla="*/ 336335 h 1234208"/>
              <a:gd name="connsiteX122" fmla="*/ 813836 w 1234188"/>
              <a:gd name="connsiteY122" fmla="*/ 405055 h 1234208"/>
              <a:gd name="connsiteX123" fmla="*/ 924407 w 1234188"/>
              <a:gd name="connsiteY123" fmla="*/ 405055 h 1234208"/>
              <a:gd name="connsiteX124" fmla="*/ 924574 w 1234188"/>
              <a:gd name="connsiteY124" fmla="*/ 408654 h 1234208"/>
              <a:gd name="connsiteX125" fmla="*/ 805382 w 1234188"/>
              <a:gd name="connsiteY125" fmla="*/ 680602 h 1234208"/>
              <a:gd name="connsiteX126" fmla="*/ 1033471 w 1234188"/>
              <a:gd name="connsiteY126" fmla="*/ 367640 h 1234208"/>
              <a:gd name="connsiteX127" fmla="*/ 813836 w 1234188"/>
              <a:gd name="connsiteY127" fmla="*/ 367640 h 1234208"/>
              <a:gd name="connsiteX128" fmla="*/ 782616 w 1234188"/>
              <a:gd name="connsiteY128" fmla="*/ 336419 h 1234208"/>
              <a:gd name="connsiteX129" fmla="*/ 807978 w 1234188"/>
              <a:gd name="connsiteY129" fmla="*/ 305784 h 1234208"/>
              <a:gd name="connsiteX130" fmla="*/ 821453 w 1234188"/>
              <a:gd name="connsiteY130" fmla="*/ 295237 h 1234208"/>
              <a:gd name="connsiteX131" fmla="*/ 820699 w 1234188"/>
              <a:gd name="connsiteY131" fmla="*/ 278162 h 1234208"/>
              <a:gd name="connsiteX132" fmla="*/ 817602 w 1234188"/>
              <a:gd name="connsiteY132" fmla="*/ 266527 h 1234208"/>
              <a:gd name="connsiteX133" fmla="*/ 841291 w 1234188"/>
              <a:gd name="connsiteY133" fmla="*/ 242840 h 1234208"/>
              <a:gd name="connsiteX134" fmla="*/ 857111 w 1234188"/>
              <a:gd name="connsiteY134" fmla="*/ 249034 h 1234208"/>
              <a:gd name="connsiteX135" fmla="*/ 876110 w 1234188"/>
              <a:gd name="connsiteY135" fmla="*/ 252800 h 1234208"/>
              <a:gd name="connsiteX136" fmla="*/ 888248 w 1234188"/>
              <a:gd name="connsiteY136" fmla="*/ 237650 h 1234208"/>
              <a:gd name="connsiteX137" fmla="*/ 945332 w 1234188"/>
              <a:gd name="connsiteY137" fmla="*/ 187513 h 1234208"/>
              <a:gd name="connsiteX138" fmla="*/ 1003003 w 1234188"/>
              <a:gd name="connsiteY138" fmla="*/ 245100 h 1234208"/>
              <a:gd name="connsiteX139" fmla="*/ 1001999 w 1234188"/>
              <a:gd name="connsiteY139" fmla="*/ 255730 h 1234208"/>
              <a:gd name="connsiteX140" fmla="*/ 1007356 w 1234188"/>
              <a:gd name="connsiteY140" fmla="*/ 272554 h 1234208"/>
              <a:gd name="connsiteX141" fmla="*/ 1024348 w 1234188"/>
              <a:gd name="connsiteY141" fmla="*/ 277492 h 1234208"/>
              <a:gd name="connsiteX142" fmla="*/ 1079256 w 1234188"/>
              <a:gd name="connsiteY142" fmla="*/ 322106 h 1234208"/>
              <a:gd name="connsiteX143" fmla="*/ 1033471 w 1234188"/>
              <a:gd name="connsiteY143" fmla="*/ 367640 h 1234208"/>
              <a:gd name="connsiteX144" fmla="*/ 1165553 w 1234188"/>
              <a:gd name="connsiteY144" fmla="*/ 278497 h 1234208"/>
              <a:gd name="connsiteX145" fmla="*/ 1104032 w 1234188"/>
              <a:gd name="connsiteY145" fmla="*/ 278497 h 1234208"/>
              <a:gd name="connsiteX146" fmla="*/ 1040084 w 1234188"/>
              <a:gd name="connsiteY146" fmla="*/ 239241 h 1234208"/>
              <a:gd name="connsiteX147" fmla="*/ 976470 w 1234188"/>
              <a:gd name="connsiteY147" fmla="*/ 155622 h 1234208"/>
              <a:gd name="connsiteX148" fmla="*/ 1034056 w 1234188"/>
              <a:gd name="connsiteY148" fmla="*/ 98286 h 1234208"/>
              <a:gd name="connsiteX149" fmla="*/ 1091142 w 1234188"/>
              <a:gd name="connsiteY149" fmla="*/ 148424 h 1234208"/>
              <a:gd name="connsiteX150" fmla="*/ 1103278 w 1234188"/>
              <a:gd name="connsiteY150" fmla="*/ 163574 h 1234208"/>
              <a:gd name="connsiteX151" fmla="*/ 1122279 w 1234188"/>
              <a:gd name="connsiteY151" fmla="*/ 159807 h 1234208"/>
              <a:gd name="connsiteX152" fmla="*/ 1138182 w 1234188"/>
              <a:gd name="connsiteY152" fmla="*/ 153613 h 1234208"/>
              <a:gd name="connsiteX153" fmla="*/ 1161870 w 1234188"/>
              <a:gd name="connsiteY153" fmla="*/ 177301 h 1234208"/>
              <a:gd name="connsiteX154" fmla="*/ 1158773 w 1234188"/>
              <a:gd name="connsiteY154" fmla="*/ 188935 h 1234208"/>
              <a:gd name="connsiteX155" fmla="*/ 1158020 w 1234188"/>
              <a:gd name="connsiteY155" fmla="*/ 206011 h 1234208"/>
              <a:gd name="connsiteX156" fmla="*/ 1171496 w 1234188"/>
              <a:gd name="connsiteY156" fmla="*/ 216557 h 1234208"/>
              <a:gd name="connsiteX157" fmla="*/ 1196774 w 1234188"/>
              <a:gd name="connsiteY157" fmla="*/ 247192 h 1234208"/>
              <a:gd name="connsiteX158" fmla="*/ 1165553 w 1234188"/>
              <a:gd name="connsiteY158" fmla="*/ 278497 h 1234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Lst>
            <a:rect l="l" t="t" r="r" b="b"/>
            <a:pathLst>
              <a:path w="1234188" h="1234208">
                <a:moveTo>
                  <a:pt x="1198448" y="187010"/>
                </a:moveTo>
                <a:cubicBezTo>
                  <a:pt x="1198950" y="183830"/>
                  <a:pt x="1199202" y="180565"/>
                  <a:pt x="1199202" y="177385"/>
                </a:cubicBezTo>
                <a:cubicBezTo>
                  <a:pt x="1199202" y="143736"/>
                  <a:pt x="1171831" y="116366"/>
                  <a:pt x="1138182" y="116366"/>
                </a:cubicBezTo>
                <a:cubicBezTo>
                  <a:pt x="1132490" y="116366"/>
                  <a:pt x="1126883" y="117119"/>
                  <a:pt x="1121442" y="118709"/>
                </a:cubicBezTo>
                <a:cubicBezTo>
                  <a:pt x="1106794" y="84475"/>
                  <a:pt x="1072810" y="60955"/>
                  <a:pt x="1034056" y="60955"/>
                </a:cubicBezTo>
                <a:cubicBezTo>
                  <a:pt x="983835" y="60955"/>
                  <a:pt x="942487" y="101132"/>
                  <a:pt x="939138" y="150516"/>
                </a:cubicBezTo>
                <a:cubicBezTo>
                  <a:pt x="918883" y="151855"/>
                  <a:pt x="900300" y="159640"/>
                  <a:pt x="885318" y="171777"/>
                </a:cubicBezTo>
                <a:cubicBezTo>
                  <a:pt x="868075" y="147336"/>
                  <a:pt x="848405" y="124485"/>
                  <a:pt x="825806" y="104229"/>
                </a:cubicBezTo>
                <a:cubicBezTo>
                  <a:pt x="738169" y="25716"/>
                  <a:pt x="624921" y="-10443"/>
                  <a:pt x="506984" y="2614"/>
                </a:cubicBezTo>
                <a:cubicBezTo>
                  <a:pt x="337822" y="21364"/>
                  <a:pt x="202392" y="140639"/>
                  <a:pt x="159536" y="300678"/>
                </a:cubicBezTo>
                <a:cubicBezTo>
                  <a:pt x="114588" y="306286"/>
                  <a:pt x="79098" y="343031"/>
                  <a:pt x="76336" y="388733"/>
                </a:cubicBezTo>
                <a:cubicBezTo>
                  <a:pt x="33648" y="392165"/>
                  <a:pt x="0" y="427989"/>
                  <a:pt x="0" y="471514"/>
                </a:cubicBezTo>
                <a:cubicBezTo>
                  <a:pt x="0" y="517299"/>
                  <a:pt x="37247" y="554547"/>
                  <a:pt x="83032" y="554547"/>
                </a:cubicBezTo>
                <a:lnTo>
                  <a:pt x="171171" y="554547"/>
                </a:lnTo>
                <a:lnTo>
                  <a:pt x="310619" y="1013570"/>
                </a:lnTo>
                <a:lnTo>
                  <a:pt x="335311" y="1217803"/>
                </a:lnTo>
                <a:cubicBezTo>
                  <a:pt x="336482" y="1227178"/>
                  <a:pt x="344434" y="1234209"/>
                  <a:pt x="353893" y="1234209"/>
                </a:cubicBezTo>
                <a:lnTo>
                  <a:pt x="752817" y="1234209"/>
                </a:lnTo>
                <a:cubicBezTo>
                  <a:pt x="762275" y="1234209"/>
                  <a:pt x="770228" y="1227178"/>
                  <a:pt x="771400" y="1217803"/>
                </a:cubicBezTo>
                <a:lnTo>
                  <a:pt x="796175" y="1013653"/>
                </a:lnTo>
                <a:lnTo>
                  <a:pt x="947257" y="514370"/>
                </a:lnTo>
                <a:cubicBezTo>
                  <a:pt x="956549" y="480052"/>
                  <a:pt x="961905" y="444562"/>
                  <a:pt x="961905" y="408570"/>
                </a:cubicBezTo>
                <a:cubicBezTo>
                  <a:pt x="961905" y="407398"/>
                  <a:pt x="961738" y="406143"/>
                  <a:pt x="961738" y="404971"/>
                </a:cubicBezTo>
                <a:lnTo>
                  <a:pt x="1033471" y="404971"/>
                </a:lnTo>
                <a:cubicBezTo>
                  <a:pt x="1079256" y="404971"/>
                  <a:pt x="1116504" y="367723"/>
                  <a:pt x="1116504" y="321938"/>
                </a:cubicBezTo>
                <a:cubicBezTo>
                  <a:pt x="1116504" y="319846"/>
                  <a:pt x="1116085" y="317837"/>
                  <a:pt x="1115917" y="315828"/>
                </a:cubicBezTo>
                <a:lnTo>
                  <a:pt x="1165553" y="315828"/>
                </a:lnTo>
                <a:cubicBezTo>
                  <a:pt x="1203387" y="315828"/>
                  <a:pt x="1234189" y="285026"/>
                  <a:pt x="1234189" y="247109"/>
                </a:cubicBezTo>
                <a:cubicBezTo>
                  <a:pt x="1234272" y="221663"/>
                  <a:pt x="1220043" y="198812"/>
                  <a:pt x="1198448" y="187010"/>
                </a:cubicBezTo>
                <a:close/>
                <a:moveTo>
                  <a:pt x="543478" y="39109"/>
                </a:moveTo>
                <a:cubicBezTo>
                  <a:pt x="554778" y="35593"/>
                  <a:pt x="565324" y="37853"/>
                  <a:pt x="576792" y="46223"/>
                </a:cubicBezTo>
                <a:cubicBezTo>
                  <a:pt x="624083" y="80960"/>
                  <a:pt x="671878" y="216557"/>
                  <a:pt x="671878" y="408570"/>
                </a:cubicBezTo>
                <a:cubicBezTo>
                  <a:pt x="671878" y="521819"/>
                  <a:pt x="654467" y="628121"/>
                  <a:pt x="623999" y="700272"/>
                </a:cubicBezTo>
                <a:cubicBezTo>
                  <a:pt x="610858" y="731493"/>
                  <a:pt x="603241" y="777195"/>
                  <a:pt x="603241" y="825826"/>
                </a:cubicBezTo>
                <a:lnTo>
                  <a:pt x="603241" y="835200"/>
                </a:lnTo>
                <a:lnTo>
                  <a:pt x="553355" y="835200"/>
                </a:lnTo>
                <a:lnTo>
                  <a:pt x="503469" y="835200"/>
                </a:lnTo>
                <a:lnTo>
                  <a:pt x="503469" y="825826"/>
                </a:lnTo>
                <a:cubicBezTo>
                  <a:pt x="503469" y="777446"/>
                  <a:pt x="495768" y="731410"/>
                  <a:pt x="482376" y="699435"/>
                </a:cubicBezTo>
                <a:cubicBezTo>
                  <a:pt x="448727" y="619081"/>
                  <a:pt x="431234" y="495955"/>
                  <a:pt x="435503" y="370067"/>
                </a:cubicBezTo>
                <a:cubicBezTo>
                  <a:pt x="442198" y="182156"/>
                  <a:pt x="495517" y="54175"/>
                  <a:pt x="543478" y="39109"/>
                </a:cubicBezTo>
                <a:close/>
                <a:moveTo>
                  <a:pt x="656225" y="872615"/>
                </a:moveTo>
                <a:lnTo>
                  <a:pt x="637309" y="991137"/>
                </a:lnTo>
                <a:lnTo>
                  <a:pt x="469737" y="991137"/>
                </a:lnTo>
                <a:lnTo>
                  <a:pt x="450736" y="872615"/>
                </a:lnTo>
                <a:lnTo>
                  <a:pt x="656225" y="872615"/>
                </a:lnTo>
                <a:close/>
                <a:moveTo>
                  <a:pt x="83116" y="517299"/>
                </a:moveTo>
                <a:cubicBezTo>
                  <a:pt x="57922" y="517299"/>
                  <a:pt x="37498" y="496792"/>
                  <a:pt x="37498" y="471682"/>
                </a:cubicBezTo>
                <a:cubicBezTo>
                  <a:pt x="37498" y="446571"/>
                  <a:pt x="58006" y="426064"/>
                  <a:pt x="83116" y="426064"/>
                </a:cubicBezTo>
                <a:cubicBezTo>
                  <a:pt x="86129" y="426064"/>
                  <a:pt x="89226" y="426399"/>
                  <a:pt x="92407" y="427068"/>
                </a:cubicBezTo>
                <a:cubicBezTo>
                  <a:pt x="98517" y="428324"/>
                  <a:pt x="104879" y="426566"/>
                  <a:pt x="109398" y="422214"/>
                </a:cubicBezTo>
                <a:cubicBezTo>
                  <a:pt x="113919" y="417861"/>
                  <a:pt x="115927" y="411583"/>
                  <a:pt x="114755" y="405389"/>
                </a:cubicBezTo>
                <a:cubicBezTo>
                  <a:pt x="114086" y="401958"/>
                  <a:pt x="113667" y="398442"/>
                  <a:pt x="113667" y="394759"/>
                </a:cubicBezTo>
                <a:cubicBezTo>
                  <a:pt x="113667" y="362952"/>
                  <a:pt x="139531" y="337172"/>
                  <a:pt x="171338" y="337172"/>
                </a:cubicBezTo>
                <a:cubicBezTo>
                  <a:pt x="200216" y="337172"/>
                  <a:pt x="224740" y="358767"/>
                  <a:pt x="228423" y="387310"/>
                </a:cubicBezTo>
                <a:cubicBezTo>
                  <a:pt x="229344" y="394173"/>
                  <a:pt x="233947" y="400032"/>
                  <a:pt x="240476" y="402460"/>
                </a:cubicBezTo>
                <a:cubicBezTo>
                  <a:pt x="247005" y="404887"/>
                  <a:pt x="254371" y="403464"/>
                  <a:pt x="259477" y="398777"/>
                </a:cubicBezTo>
                <a:cubicBezTo>
                  <a:pt x="263829" y="394843"/>
                  <a:pt x="269521" y="392583"/>
                  <a:pt x="275380" y="392583"/>
                </a:cubicBezTo>
                <a:cubicBezTo>
                  <a:pt x="288437" y="392583"/>
                  <a:pt x="299068" y="403213"/>
                  <a:pt x="299068" y="416271"/>
                </a:cubicBezTo>
                <a:cubicBezTo>
                  <a:pt x="299068" y="420372"/>
                  <a:pt x="298063" y="424306"/>
                  <a:pt x="295971" y="427905"/>
                </a:cubicBezTo>
                <a:cubicBezTo>
                  <a:pt x="293041" y="433179"/>
                  <a:pt x="292790" y="439540"/>
                  <a:pt x="295301" y="444981"/>
                </a:cubicBezTo>
                <a:cubicBezTo>
                  <a:pt x="297812" y="450421"/>
                  <a:pt x="302834" y="454355"/>
                  <a:pt x="308777" y="455527"/>
                </a:cubicBezTo>
                <a:cubicBezTo>
                  <a:pt x="323425" y="458373"/>
                  <a:pt x="334139" y="471263"/>
                  <a:pt x="334139" y="486162"/>
                </a:cubicBezTo>
                <a:cubicBezTo>
                  <a:pt x="334139" y="503405"/>
                  <a:pt x="320077" y="517467"/>
                  <a:pt x="302834" y="517467"/>
                </a:cubicBezTo>
                <a:lnTo>
                  <a:pt x="83116" y="517467"/>
                </a:lnTo>
                <a:close/>
                <a:moveTo>
                  <a:pt x="302751" y="554630"/>
                </a:moveTo>
                <a:cubicBezTo>
                  <a:pt x="340584" y="554630"/>
                  <a:pt x="371470" y="523828"/>
                  <a:pt x="371470" y="485911"/>
                </a:cubicBezTo>
                <a:cubicBezTo>
                  <a:pt x="371470" y="460298"/>
                  <a:pt x="357241" y="437447"/>
                  <a:pt x="335646" y="425645"/>
                </a:cubicBezTo>
                <a:cubicBezTo>
                  <a:pt x="336148" y="422465"/>
                  <a:pt x="336399" y="419284"/>
                  <a:pt x="336399" y="416020"/>
                </a:cubicBezTo>
                <a:cubicBezTo>
                  <a:pt x="336399" y="382371"/>
                  <a:pt x="309028" y="355001"/>
                  <a:pt x="275296" y="355001"/>
                </a:cubicBezTo>
                <a:cubicBezTo>
                  <a:pt x="269604" y="355001"/>
                  <a:pt x="263997" y="355754"/>
                  <a:pt x="258639" y="357344"/>
                </a:cubicBezTo>
                <a:cubicBezTo>
                  <a:pt x="247424" y="331146"/>
                  <a:pt x="224908" y="311392"/>
                  <a:pt x="197621" y="303440"/>
                </a:cubicBezTo>
                <a:cubicBezTo>
                  <a:pt x="235705" y="171274"/>
                  <a:pt x="343764" y="70999"/>
                  <a:pt x="480701" y="44466"/>
                </a:cubicBezTo>
                <a:cubicBezTo>
                  <a:pt x="429811" y="112264"/>
                  <a:pt x="402440" y="247360"/>
                  <a:pt x="398255" y="368728"/>
                </a:cubicBezTo>
                <a:cubicBezTo>
                  <a:pt x="393651" y="501731"/>
                  <a:pt x="411814" y="627535"/>
                  <a:pt x="447974" y="713832"/>
                </a:cubicBezTo>
                <a:cubicBezTo>
                  <a:pt x="459525" y="741370"/>
                  <a:pt x="466137" y="782133"/>
                  <a:pt x="466137" y="825742"/>
                </a:cubicBezTo>
                <a:lnTo>
                  <a:pt x="466137" y="835117"/>
                </a:lnTo>
                <a:lnTo>
                  <a:pt x="400849" y="835117"/>
                </a:lnTo>
                <a:cubicBezTo>
                  <a:pt x="391810" y="772172"/>
                  <a:pt x="339579" y="716259"/>
                  <a:pt x="299319" y="678510"/>
                </a:cubicBezTo>
                <a:cubicBezTo>
                  <a:pt x="261402" y="642936"/>
                  <a:pt x="233110" y="600583"/>
                  <a:pt x="213524" y="554547"/>
                </a:cubicBezTo>
                <a:lnTo>
                  <a:pt x="302751" y="554547"/>
                </a:lnTo>
                <a:close/>
                <a:moveTo>
                  <a:pt x="248010" y="678593"/>
                </a:moveTo>
                <a:cubicBezTo>
                  <a:pt x="256212" y="687968"/>
                  <a:pt x="264583" y="697175"/>
                  <a:pt x="273790" y="705797"/>
                </a:cubicBezTo>
                <a:cubicBezTo>
                  <a:pt x="312879" y="742458"/>
                  <a:pt x="364858" y="797785"/>
                  <a:pt x="364858" y="853866"/>
                </a:cubicBezTo>
                <a:cubicBezTo>
                  <a:pt x="364858" y="864161"/>
                  <a:pt x="373228" y="872615"/>
                  <a:pt x="383607" y="872615"/>
                </a:cubicBezTo>
                <a:lnTo>
                  <a:pt x="412903" y="872615"/>
                </a:lnTo>
                <a:lnTo>
                  <a:pt x="431819" y="991137"/>
                </a:lnTo>
                <a:lnTo>
                  <a:pt x="343011" y="991137"/>
                </a:lnTo>
                <a:lnTo>
                  <a:pt x="248010" y="678593"/>
                </a:lnTo>
                <a:close/>
                <a:moveTo>
                  <a:pt x="736328" y="1196878"/>
                </a:moveTo>
                <a:lnTo>
                  <a:pt x="370549" y="1196878"/>
                </a:lnTo>
                <a:lnTo>
                  <a:pt x="362597" y="1131422"/>
                </a:lnTo>
                <a:lnTo>
                  <a:pt x="744279" y="1131422"/>
                </a:lnTo>
                <a:lnTo>
                  <a:pt x="736328" y="1196878"/>
                </a:lnTo>
                <a:close/>
                <a:moveTo>
                  <a:pt x="748883" y="1094007"/>
                </a:moveTo>
                <a:lnTo>
                  <a:pt x="358162" y="1094007"/>
                </a:lnTo>
                <a:lnTo>
                  <a:pt x="350210" y="1028469"/>
                </a:lnTo>
                <a:lnTo>
                  <a:pt x="756835" y="1028469"/>
                </a:lnTo>
                <a:lnTo>
                  <a:pt x="748883" y="1094007"/>
                </a:lnTo>
                <a:close/>
                <a:moveTo>
                  <a:pt x="764034" y="991137"/>
                </a:moveTo>
                <a:lnTo>
                  <a:pt x="675142" y="991137"/>
                </a:lnTo>
                <a:lnTo>
                  <a:pt x="694142" y="872615"/>
                </a:lnTo>
                <a:lnTo>
                  <a:pt x="723438" y="872615"/>
                </a:lnTo>
                <a:cubicBezTo>
                  <a:pt x="728377" y="872615"/>
                  <a:pt x="733147" y="870690"/>
                  <a:pt x="736663" y="867175"/>
                </a:cubicBezTo>
                <a:cubicBezTo>
                  <a:pt x="740178" y="863659"/>
                  <a:pt x="742104" y="858888"/>
                  <a:pt x="742104" y="853950"/>
                </a:cubicBezTo>
                <a:cubicBezTo>
                  <a:pt x="742104" y="811596"/>
                  <a:pt x="771901" y="762463"/>
                  <a:pt x="830744" y="708057"/>
                </a:cubicBezTo>
                <a:cubicBezTo>
                  <a:pt x="840621" y="698933"/>
                  <a:pt x="849829" y="689307"/>
                  <a:pt x="858701" y="679347"/>
                </a:cubicBezTo>
                <a:lnTo>
                  <a:pt x="764034" y="991137"/>
                </a:lnTo>
                <a:close/>
                <a:moveTo>
                  <a:pt x="805382" y="680602"/>
                </a:moveTo>
                <a:cubicBezTo>
                  <a:pt x="745451" y="736097"/>
                  <a:pt x="712724" y="786820"/>
                  <a:pt x="706028" y="835200"/>
                </a:cubicBezTo>
                <a:lnTo>
                  <a:pt x="640740" y="835200"/>
                </a:lnTo>
                <a:lnTo>
                  <a:pt x="640740" y="825826"/>
                </a:lnTo>
                <a:cubicBezTo>
                  <a:pt x="640740" y="782719"/>
                  <a:pt x="647436" y="741203"/>
                  <a:pt x="658485" y="714836"/>
                </a:cubicBezTo>
                <a:cubicBezTo>
                  <a:pt x="690794" y="638333"/>
                  <a:pt x="709292" y="526674"/>
                  <a:pt x="709292" y="408654"/>
                </a:cubicBezTo>
                <a:cubicBezTo>
                  <a:pt x="709292" y="249871"/>
                  <a:pt x="676983" y="112013"/>
                  <a:pt x="626595" y="44717"/>
                </a:cubicBezTo>
                <a:cubicBezTo>
                  <a:pt x="690877" y="57439"/>
                  <a:pt x="750557" y="86986"/>
                  <a:pt x="800946" y="132102"/>
                </a:cubicBezTo>
                <a:cubicBezTo>
                  <a:pt x="824132" y="152860"/>
                  <a:pt x="843969" y="176464"/>
                  <a:pt x="860961" y="201909"/>
                </a:cubicBezTo>
                <a:cubicBezTo>
                  <a:pt x="859956" y="203918"/>
                  <a:pt x="858784" y="205760"/>
                  <a:pt x="857948" y="207852"/>
                </a:cubicBezTo>
                <a:cubicBezTo>
                  <a:pt x="852507" y="206262"/>
                  <a:pt x="846982" y="205509"/>
                  <a:pt x="841291" y="205509"/>
                </a:cubicBezTo>
                <a:cubicBezTo>
                  <a:pt x="807642" y="205509"/>
                  <a:pt x="780188" y="232879"/>
                  <a:pt x="780188" y="266527"/>
                </a:cubicBezTo>
                <a:cubicBezTo>
                  <a:pt x="780188" y="269708"/>
                  <a:pt x="780439" y="272973"/>
                  <a:pt x="780941" y="276153"/>
                </a:cubicBezTo>
                <a:cubicBezTo>
                  <a:pt x="759430" y="287955"/>
                  <a:pt x="745201" y="310806"/>
                  <a:pt x="745201" y="336335"/>
                </a:cubicBezTo>
                <a:cubicBezTo>
                  <a:pt x="745201" y="374168"/>
                  <a:pt x="776003" y="405055"/>
                  <a:pt x="813836" y="405055"/>
                </a:cubicBezTo>
                <a:lnTo>
                  <a:pt x="924407" y="405055"/>
                </a:lnTo>
                <a:cubicBezTo>
                  <a:pt x="924407" y="406226"/>
                  <a:pt x="924574" y="407398"/>
                  <a:pt x="924574" y="408654"/>
                </a:cubicBezTo>
                <a:cubicBezTo>
                  <a:pt x="924490" y="511440"/>
                  <a:pt x="881133" y="610544"/>
                  <a:pt x="805382" y="680602"/>
                </a:cubicBezTo>
                <a:close/>
                <a:moveTo>
                  <a:pt x="1033471" y="367640"/>
                </a:moveTo>
                <a:lnTo>
                  <a:pt x="813836" y="367640"/>
                </a:lnTo>
                <a:cubicBezTo>
                  <a:pt x="796593" y="367640"/>
                  <a:pt x="782616" y="353661"/>
                  <a:pt x="782616" y="336419"/>
                </a:cubicBezTo>
                <a:cubicBezTo>
                  <a:pt x="782616" y="321436"/>
                  <a:pt x="793246" y="308630"/>
                  <a:pt x="807978" y="305784"/>
                </a:cubicBezTo>
                <a:cubicBezTo>
                  <a:pt x="813920" y="304612"/>
                  <a:pt x="818858" y="300762"/>
                  <a:pt x="821453" y="295237"/>
                </a:cubicBezTo>
                <a:cubicBezTo>
                  <a:pt x="823964" y="289797"/>
                  <a:pt x="823714" y="283435"/>
                  <a:pt x="820699" y="278162"/>
                </a:cubicBezTo>
                <a:cubicBezTo>
                  <a:pt x="818691" y="274563"/>
                  <a:pt x="817602" y="270713"/>
                  <a:pt x="817602" y="266527"/>
                </a:cubicBezTo>
                <a:cubicBezTo>
                  <a:pt x="817602" y="253470"/>
                  <a:pt x="828233" y="242840"/>
                  <a:pt x="841291" y="242840"/>
                </a:cubicBezTo>
                <a:cubicBezTo>
                  <a:pt x="847150" y="242840"/>
                  <a:pt x="852758" y="245016"/>
                  <a:pt x="857111" y="249034"/>
                </a:cubicBezTo>
                <a:cubicBezTo>
                  <a:pt x="862216" y="253721"/>
                  <a:pt x="869582" y="255144"/>
                  <a:pt x="876110" y="252800"/>
                </a:cubicBezTo>
                <a:cubicBezTo>
                  <a:pt x="882639" y="250373"/>
                  <a:pt x="887327" y="244514"/>
                  <a:pt x="888248" y="237650"/>
                </a:cubicBezTo>
                <a:cubicBezTo>
                  <a:pt x="891930" y="209108"/>
                  <a:pt x="916539" y="187513"/>
                  <a:pt x="945332" y="187513"/>
                </a:cubicBezTo>
                <a:cubicBezTo>
                  <a:pt x="977139" y="187513"/>
                  <a:pt x="1003003" y="213377"/>
                  <a:pt x="1003003" y="245100"/>
                </a:cubicBezTo>
                <a:cubicBezTo>
                  <a:pt x="1003003" y="248699"/>
                  <a:pt x="1002668" y="252298"/>
                  <a:pt x="1001999" y="255730"/>
                </a:cubicBezTo>
                <a:cubicBezTo>
                  <a:pt x="1000827" y="261924"/>
                  <a:pt x="1002835" y="268201"/>
                  <a:pt x="1007356" y="272554"/>
                </a:cubicBezTo>
                <a:cubicBezTo>
                  <a:pt x="1011876" y="276990"/>
                  <a:pt x="1018237" y="278748"/>
                  <a:pt x="1024348" y="277492"/>
                </a:cubicBezTo>
                <a:cubicBezTo>
                  <a:pt x="1053308" y="271299"/>
                  <a:pt x="1079256" y="293898"/>
                  <a:pt x="1079256" y="322106"/>
                </a:cubicBezTo>
                <a:cubicBezTo>
                  <a:pt x="1079088" y="347216"/>
                  <a:pt x="1058665" y="367640"/>
                  <a:pt x="1033471" y="367640"/>
                </a:cubicBezTo>
                <a:close/>
                <a:moveTo>
                  <a:pt x="1165553" y="278497"/>
                </a:moveTo>
                <a:lnTo>
                  <a:pt x="1104032" y="278497"/>
                </a:lnTo>
                <a:cubicBezTo>
                  <a:pt x="1090472" y="256651"/>
                  <a:pt x="1067119" y="241417"/>
                  <a:pt x="1040084" y="239241"/>
                </a:cubicBezTo>
                <a:cubicBezTo>
                  <a:pt x="1037740" y="200403"/>
                  <a:pt x="1011708" y="168010"/>
                  <a:pt x="976470" y="155622"/>
                </a:cubicBezTo>
                <a:cubicBezTo>
                  <a:pt x="976637" y="123983"/>
                  <a:pt x="1002418" y="98286"/>
                  <a:pt x="1034056" y="98286"/>
                </a:cubicBezTo>
                <a:cubicBezTo>
                  <a:pt x="1062850" y="98286"/>
                  <a:pt x="1087458" y="119881"/>
                  <a:pt x="1091142" y="148424"/>
                </a:cubicBezTo>
                <a:cubicBezTo>
                  <a:pt x="1092062" y="155287"/>
                  <a:pt x="1096750" y="161146"/>
                  <a:pt x="1103278" y="163574"/>
                </a:cubicBezTo>
                <a:cubicBezTo>
                  <a:pt x="1109807" y="166001"/>
                  <a:pt x="1117173" y="164578"/>
                  <a:pt x="1122279" y="159807"/>
                </a:cubicBezTo>
                <a:cubicBezTo>
                  <a:pt x="1126631" y="155873"/>
                  <a:pt x="1132240" y="153613"/>
                  <a:pt x="1138182" y="153613"/>
                </a:cubicBezTo>
                <a:cubicBezTo>
                  <a:pt x="1151239" y="153613"/>
                  <a:pt x="1161870" y="164243"/>
                  <a:pt x="1161870" y="177301"/>
                </a:cubicBezTo>
                <a:cubicBezTo>
                  <a:pt x="1161870" y="181402"/>
                  <a:pt x="1160782" y="185420"/>
                  <a:pt x="1158773" y="188935"/>
                </a:cubicBezTo>
                <a:cubicBezTo>
                  <a:pt x="1155760" y="194209"/>
                  <a:pt x="1155508" y="200570"/>
                  <a:pt x="1158020" y="206011"/>
                </a:cubicBezTo>
                <a:cubicBezTo>
                  <a:pt x="1160531" y="211451"/>
                  <a:pt x="1165553" y="215385"/>
                  <a:pt x="1171496" y="216557"/>
                </a:cubicBezTo>
                <a:cubicBezTo>
                  <a:pt x="1186144" y="219403"/>
                  <a:pt x="1196774" y="232210"/>
                  <a:pt x="1196774" y="247192"/>
                </a:cubicBezTo>
                <a:cubicBezTo>
                  <a:pt x="1196858" y="264519"/>
                  <a:pt x="1182795" y="278497"/>
                  <a:pt x="1165553" y="278497"/>
                </a:cubicBezTo>
                <a:close/>
              </a:path>
            </a:pathLst>
          </a:custGeom>
          <a:solidFill>
            <a:schemeClr val="tx1"/>
          </a:solidFill>
          <a:ln w="8365" cap="flat">
            <a:noFill/>
            <a:prstDash val="solid"/>
            <a:miter/>
          </a:ln>
        </p:spPr>
        <p:txBody>
          <a:bodyPr rtlCol="0" anchor="ctr"/>
          <a:lstStyle/>
          <a:p>
            <a:endParaRPr lang="en-US" sz="1200"/>
          </a:p>
        </p:txBody>
      </p:sp>
      <p:grpSp>
        <p:nvGrpSpPr>
          <p:cNvPr id="59" name="Graphic 4">
            <a:extLst>
              <a:ext uri="{FF2B5EF4-FFF2-40B4-BE49-F238E27FC236}">
                <a16:creationId xmlns:a16="http://schemas.microsoft.com/office/drawing/2014/main" id="{09768711-D95E-49AA-A7C4-03C687F52D05}"/>
              </a:ext>
            </a:extLst>
          </p:cNvPr>
          <p:cNvGrpSpPr/>
          <p:nvPr/>
        </p:nvGrpSpPr>
        <p:grpSpPr>
          <a:xfrm>
            <a:off x="13928510" y="6277241"/>
            <a:ext cx="626100" cy="626128"/>
            <a:chOff x="10884230" y="3442838"/>
            <a:chExt cx="1234377" cy="1234439"/>
          </a:xfrm>
          <a:solidFill>
            <a:schemeClr val="tx1"/>
          </a:solidFill>
        </p:grpSpPr>
        <p:sp>
          <p:nvSpPr>
            <p:cNvPr id="60" name="Freeform: Shape 59">
              <a:extLst>
                <a:ext uri="{FF2B5EF4-FFF2-40B4-BE49-F238E27FC236}">
                  <a16:creationId xmlns:a16="http://schemas.microsoft.com/office/drawing/2014/main" id="{9CBE57AC-FB55-4537-8FC0-C42CEFD6B8C7}"/>
                </a:ext>
              </a:extLst>
            </p:cNvPr>
            <p:cNvSpPr/>
            <p:nvPr/>
          </p:nvSpPr>
          <p:spPr>
            <a:xfrm>
              <a:off x="10884298" y="3442838"/>
              <a:ext cx="1234310" cy="1234439"/>
            </a:xfrm>
            <a:custGeom>
              <a:avLst/>
              <a:gdLst>
                <a:gd name="connsiteX0" fmla="*/ 1228702 w 1234310"/>
                <a:gd name="connsiteY0" fmla="*/ 5441 h 1234439"/>
                <a:gd name="connsiteX1" fmla="*/ 1215310 w 1234310"/>
                <a:gd name="connsiteY1" fmla="*/ 0 h 1234439"/>
                <a:gd name="connsiteX2" fmla="*/ 536234 w 1234310"/>
                <a:gd name="connsiteY2" fmla="*/ 234366 h 1234439"/>
                <a:gd name="connsiteX3" fmla="*/ 388248 w 1234310"/>
                <a:gd name="connsiteY3" fmla="*/ 247759 h 1234439"/>
                <a:gd name="connsiteX4" fmla="*/ 178072 w 1234310"/>
                <a:gd name="connsiteY4" fmla="*/ 369210 h 1234439"/>
                <a:gd name="connsiteX5" fmla="*/ 3386 w 1234310"/>
                <a:gd name="connsiteY5" fmla="*/ 617555 h 1234439"/>
                <a:gd name="connsiteX6" fmla="*/ 4306 w 1234310"/>
                <a:gd name="connsiteY6" fmla="*/ 640322 h 1234439"/>
                <a:gd name="connsiteX7" fmla="*/ 26571 w 1234310"/>
                <a:gd name="connsiteY7" fmla="*/ 645260 h 1234439"/>
                <a:gd name="connsiteX8" fmla="*/ 262109 w 1234310"/>
                <a:gd name="connsiteY8" fmla="*/ 535275 h 1234439"/>
                <a:gd name="connsiteX9" fmla="*/ 388164 w 1234310"/>
                <a:gd name="connsiteY9" fmla="*/ 520962 h 1234439"/>
                <a:gd name="connsiteX10" fmla="*/ 373182 w 1234310"/>
                <a:gd name="connsiteY10" fmla="*/ 607259 h 1234439"/>
                <a:gd name="connsiteX11" fmla="*/ 372010 w 1234310"/>
                <a:gd name="connsiteY11" fmla="*/ 614625 h 1234439"/>
                <a:gd name="connsiteX12" fmla="*/ 234822 w 1234310"/>
                <a:gd name="connsiteY12" fmla="*/ 662670 h 1234439"/>
                <a:gd name="connsiteX13" fmla="*/ 222769 w 1234310"/>
                <a:gd name="connsiteY13" fmla="*/ 676146 h 1234439"/>
                <a:gd name="connsiteX14" fmla="*/ 227791 w 1234310"/>
                <a:gd name="connsiteY14" fmla="*/ 693556 h 1234439"/>
                <a:gd name="connsiteX15" fmla="*/ 540838 w 1234310"/>
                <a:gd name="connsiteY15" fmla="*/ 1006603 h 1234439"/>
                <a:gd name="connsiteX16" fmla="*/ 554062 w 1234310"/>
                <a:gd name="connsiteY16" fmla="*/ 1012043 h 1234439"/>
                <a:gd name="connsiteX17" fmla="*/ 558247 w 1234310"/>
                <a:gd name="connsiteY17" fmla="*/ 1011541 h 1234439"/>
                <a:gd name="connsiteX18" fmla="*/ 571723 w 1234310"/>
                <a:gd name="connsiteY18" fmla="*/ 999488 h 1234439"/>
                <a:gd name="connsiteX19" fmla="*/ 619768 w 1234310"/>
                <a:gd name="connsiteY19" fmla="*/ 862300 h 1234439"/>
                <a:gd name="connsiteX20" fmla="*/ 627134 w 1234310"/>
                <a:gd name="connsiteY20" fmla="*/ 861128 h 1234439"/>
                <a:gd name="connsiteX21" fmla="*/ 713348 w 1234310"/>
                <a:gd name="connsiteY21" fmla="*/ 846145 h 1234439"/>
                <a:gd name="connsiteX22" fmla="*/ 699035 w 1234310"/>
                <a:gd name="connsiteY22" fmla="*/ 972201 h 1234439"/>
                <a:gd name="connsiteX23" fmla="*/ 589050 w 1234310"/>
                <a:gd name="connsiteY23" fmla="*/ 1207823 h 1234439"/>
                <a:gd name="connsiteX24" fmla="*/ 593988 w 1234310"/>
                <a:gd name="connsiteY24" fmla="*/ 1230088 h 1234439"/>
                <a:gd name="connsiteX25" fmla="*/ 605958 w 1234310"/>
                <a:gd name="connsiteY25" fmla="*/ 1234440 h 1234439"/>
                <a:gd name="connsiteX26" fmla="*/ 616755 w 1234310"/>
                <a:gd name="connsiteY26" fmla="*/ 1231008 h 1234439"/>
                <a:gd name="connsiteX27" fmla="*/ 865100 w 1234310"/>
                <a:gd name="connsiteY27" fmla="*/ 1056322 h 1234439"/>
                <a:gd name="connsiteX28" fmla="*/ 986552 w 1234310"/>
                <a:gd name="connsiteY28" fmla="*/ 846145 h 1234439"/>
                <a:gd name="connsiteX29" fmla="*/ 999944 w 1234310"/>
                <a:gd name="connsiteY29" fmla="*/ 698160 h 1234439"/>
                <a:gd name="connsiteX30" fmla="*/ 1234310 w 1234310"/>
                <a:gd name="connsiteY30" fmla="*/ 19084 h 1234439"/>
                <a:gd name="connsiteX31" fmla="*/ 1228702 w 1234310"/>
                <a:gd name="connsiteY31" fmla="*/ 5441 h 1234439"/>
                <a:gd name="connsiteX32" fmla="*/ 346815 w 1234310"/>
                <a:gd name="connsiteY32" fmla="*/ 479195 h 1234439"/>
                <a:gd name="connsiteX33" fmla="*/ 246290 w 1234310"/>
                <a:gd name="connsiteY33" fmla="*/ 501376 h 1234439"/>
                <a:gd name="connsiteX34" fmla="*/ 74281 w 1234310"/>
                <a:gd name="connsiteY34" fmla="*/ 581647 h 1234439"/>
                <a:gd name="connsiteX35" fmla="*/ 208540 w 1234310"/>
                <a:gd name="connsiteY35" fmla="*/ 390722 h 1234439"/>
                <a:gd name="connsiteX36" fmla="*/ 391513 w 1234310"/>
                <a:gd name="connsiteY36" fmla="*/ 285006 h 1234439"/>
                <a:gd name="connsiteX37" fmla="*/ 497898 w 1234310"/>
                <a:gd name="connsiteY37" fmla="*/ 275380 h 1234439"/>
                <a:gd name="connsiteX38" fmla="*/ 396284 w 1234310"/>
                <a:gd name="connsiteY38" fmla="*/ 484385 h 1234439"/>
                <a:gd name="connsiteX39" fmla="*/ 396284 w 1234310"/>
                <a:gd name="connsiteY39" fmla="*/ 484385 h 1234439"/>
                <a:gd name="connsiteX40" fmla="*/ 346815 w 1234310"/>
                <a:gd name="connsiteY40" fmla="*/ 479195 h 1234439"/>
                <a:gd name="connsiteX41" fmla="*/ 546111 w 1234310"/>
                <a:gd name="connsiteY41" fmla="*/ 958976 h 1234439"/>
                <a:gd name="connsiteX42" fmla="*/ 275166 w 1234310"/>
                <a:gd name="connsiteY42" fmla="*/ 688032 h 1234439"/>
                <a:gd name="connsiteX43" fmla="*/ 383728 w 1234310"/>
                <a:gd name="connsiteY43" fmla="*/ 650031 h 1234439"/>
                <a:gd name="connsiteX44" fmla="*/ 584111 w 1234310"/>
                <a:gd name="connsiteY44" fmla="*/ 850414 h 1234439"/>
                <a:gd name="connsiteX45" fmla="*/ 546111 w 1234310"/>
                <a:gd name="connsiteY45" fmla="*/ 958976 h 1234439"/>
                <a:gd name="connsiteX46" fmla="*/ 949137 w 1234310"/>
                <a:gd name="connsiteY46" fmla="*/ 842630 h 1234439"/>
                <a:gd name="connsiteX47" fmla="*/ 843421 w 1234310"/>
                <a:gd name="connsiteY47" fmla="*/ 1025603 h 1234439"/>
                <a:gd name="connsiteX48" fmla="*/ 652496 w 1234310"/>
                <a:gd name="connsiteY48" fmla="*/ 1159861 h 1234439"/>
                <a:gd name="connsiteX49" fmla="*/ 732850 w 1234310"/>
                <a:gd name="connsiteY49" fmla="*/ 987854 h 1234439"/>
                <a:gd name="connsiteX50" fmla="*/ 749842 w 1234310"/>
                <a:gd name="connsiteY50" fmla="*/ 837859 h 1234439"/>
                <a:gd name="connsiteX51" fmla="*/ 749842 w 1234310"/>
                <a:gd name="connsiteY51" fmla="*/ 837859 h 1234439"/>
                <a:gd name="connsiteX52" fmla="*/ 958846 w 1234310"/>
                <a:gd name="connsiteY52" fmla="*/ 736244 h 1234439"/>
                <a:gd name="connsiteX53" fmla="*/ 949137 w 1234310"/>
                <a:gd name="connsiteY53" fmla="*/ 842630 h 1234439"/>
                <a:gd name="connsiteX54" fmla="*/ 965960 w 1234310"/>
                <a:gd name="connsiteY54" fmla="*/ 679327 h 1234439"/>
                <a:gd name="connsiteX55" fmla="*/ 621108 w 1234310"/>
                <a:gd name="connsiteY55" fmla="*/ 824132 h 1234439"/>
                <a:gd name="connsiteX56" fmla="*/ 612152 w 1234310"/>
                <a:gd name="connsiteY56" fmla="*/ 825555 h 1234439"/>
                <a:gd name="connsiteX57" fmla="*/ 408672 w 1234310"/>
                <a:gd name="connsiteY57" fmla="*/ 622075 h 1234439"/>
                <a:gd name="connsiteX58" fmla="*/ 410095 w 1234310"/>
                <a:gd name="connsiteY58" fmla="*/ 613119 h 1234439"/>
                <a:gd name="connsiteX59" fmla="*/ 554899 w 1234310"/>
                <a:gd name="connsiteY59" fmla="*/ 268265 h 1234439"/>
                <a:gd name="connsiteX60" fmla="*/ 920678 w 1234310"/>
                <a:gd name="connsiteY60" fmla="*/ 80103 h 1234439"/>
                <a:gd name="connsiteX61" fmla="*/ 1154208 w 1234310"/>
                <a:gd name="connsiteY61" fmla="*/ 313716 h 1234439"/>
                <a:gd name="connsiteX62" fmla="*/ 965960 w 1234310"/>
                <a:gd name="connsiteY62" fmla="*/ 679327 h 1234439"/>
                <a:gd name="connsiteX63" fmla="*/ 1164335 w 1234310"/>
                <a:gd name="connsiteY63" fmla="*/ 270860 h 1234439"/>
                <a:gd name="connsiteX64" fmla="*/ 963282 w 1234310"/>
                <a:gd name="connsiteY64" fmla="*/ 69808 h 1234439"/>
                <a:gd name="connsiteX65" fmla="*/ 1196059 w 1234310"/>
                <a:gd name="connsiteY65" fmla="*/ 38084 h 1234439"/>
                <a:gd name="connsiteX66" fmla="*/ 1164335 w 1234310"/>
                <a:gd name="connsiteY66" fmla="*/ 270860 h 123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1234310" h="1234439">
                  <a:moveTo>
                    <a:pt x="1228702" y="5441"/>
                  </a:moveTo>
                  <a:cubicBezTo>
                    <a:pt x="1225187" y="1841"/>
                    <a:pt x="1220583" y="0"/>
                    <a:pt x="1215310" y="0"/>
                  </a:cubicBezTo>
                  <a:cubicBezTo>
                    <a:pt x="1197146" y="167"/>
                    <a:pt x="772525" y="7031"/>
                    <a:pt x="536234" y="234366"/>
                  </a:cubicBezTo>
                  <a:lnTo>
                    <a:pt x="388248" y="247759"/>
                  </a:lnTo>
                  <a:cubicBezTo>
                    <a:pt x="303542" y="255375"/>
                    <a:pt x="226954" y="299654"/>
                    <a:pt x="178072" y="369210"/>
                  </a:cubicBezTo>
                  <a:lnTo>
                    <a:pt x="3386" y="617555"/>
                  </a:lnTo>
                  <a:cubicBezTo>
                    <a:pt x="-1469" y="624502"/>
                    <a:pt x="-1051" y="633793"/>
                    <a:pt x="4306" y="640322"/>
                  </a:cubicBezTo>
                  <a:cubicBezTo>
                    <a:pt x="9747" y="646851"/>
                    <a:pt x="18787" y="648776"/>
                    <a:pt x="26571" y="645260"/>
                  </a:cubicBezTo>
                  <a:lnTo>
                    <a:pt x="262109" y="535275"/>
                  </a:lnTo>
                  <a:cubicBezTo>
                    <a:pt x="301198" y="517028"/>
                    <a:pt x="345979" y="511923"/>
                    <a:pt x="388164" y="520962"/>
                  </a:cubicBezTo>
                  <a:cubicBezTo>
                    <a:pt x="382306" y="549840"/>
                    <a:pt x="377702" y="578633"/>
                    <a:pt x="373182" y="607259"/>
                  </a:cubicBezTo>
                  <a:lnTo>
                    <a:pt x="372010" y="614625"/>
                  </a:lnTo>
                  <a:lnTo>
                    <a:pt x="234822" y="662670"/>
                  </a:lnTo>
                  <a:cubicBezTo>
                    <a:pt x="228712" y="664847"/>
                    <a:pt x="224192" y="669869"/>
                    <a:pt x="222769" y="676146"/>
                  </a:cubicBezTo>
                  <a:cubicBezTo>
                    <a:pt x="221346" y="682424"/>
                    <a:pt x="223188" y="689037"/>
                    <a:pt x="227791" y="693556"/>
                  </a:cubicBezTo>
                  <a:lnTo>
                    <a:pt x="540838" y="1006603"/>
                  </a:lnTo>
                  <a:cubicBezTo>
                    <a:pt x="544352" y="1010118"/>
                    <a:pt x="549124" y="1012043"/>
                    <a:pt x="554062" y="1012043"/>
                  </a:cubicBezTo>
                  <a:cubicBezTo>
                    <a:pt x="555402" y="1012043"/>
                    <a:pt x="556824" y="1011876"/>
                    <a:pt x="558247" y="1011541"/>
                  </a:cubicBezTo>
                  <a:cubicBezTo>
                    <a:pt x="564525" y="1010118"/>
                    <a:pt x="569631" y="1005515"/>
                    <a:pt x="571723" y="999488"/>
                  </a:cubicBezTo>
                  <a:lnTo>
                    <a:pt x="619768" y="862300"/>
                  </a:lnTo>
                  <a:lnTo>
                    <a:pt x="627134" y="861128"/>
                  </a:lnTo>
                  <a:cubicBezTo>
                    <a:pt x="655677" y="856608"/>
                    <a:pt x="684470" y="851921"/>
                    <a:pt x="713348" y="846145"/>
                  </a:cubicBezTo>
                  <a:cubicBezTo>
                    <a:pt x="722303" y="888331"/>
                    <a:pt x="717281" y="933112"/>
                    <a:pt x="699035" y="972201"/>
                  </a:cubicBezTo>
                  <a:lnTo>
                    <a:pt x="589050" y="1207823"/>
                  </a:lnTo>
                  <a:cubicBezTo>
                    <a:pt x="585451" y="1215523"/>
                    <a:pt x="587459" y="1224563"/>
                    <a:pt x="593988" y="1230088"/>
                  </a:cubicBezTo>
                  <a:cubicBezTo>
                    <a:pt x="597420" y="1233017"/>
                    <a:pt x="601689" y="1234440"/>
                    <a:pt x="605958" y="1234440"/>
                  </a:cubicBezTo>
                  <a:cubicBezTo>
                    <a:pt x="609724" y="1234440"/>
                    <a:pt x="613491" y="1233268"/>
                    <a:pt x="616755" y="1231008"/>
                  </a:cubicBezTo>
                  <a:lnTo>
                    <a:pt x="865100" y="1056322"/>
                  </a:lnTo>
                  <a:cubicBezTo>
                    <a:pt x="934656" y="1007440"/>
                    <a:pt x="978935" y="930852"/>
                    <a:pt x="986552" y="846145"/>
                  </a:cubicBezTo>
                  <a:lnTo>
                    <a:pt x="999944" y="698160"/>
                  </a:lnTo>
                  <a:cubicBezTo>
                    <a:pt x="1227279" y="461785"/>
                    <a:pt x="1234143" y="37164"/>
                    <a:pt x="1234310" y="19084"/>
                  </a:cubicBezTo>
                  <a:cubicBezTo>
                    <a:pt x="1234226" y="13811"/>
                    <a:pt x="1232218" y="9040"/>
                    <a:pt x="1228702" y="5441"/>
                  </a:cubicBezTo>
                  <a:close/>
                  <a:moveTo>
                    <a:pt x="346815" y="479195"/>
                  </a:moveTo>
                  <a:cubicBezTo>
                    <a:pt x="312246" y="479195"/>
                    <a:pt x="277761" y="486728"/>
                    <a:pt x="246290" y="501376"/>
                  </a:cubicBezTo>
                  <a:lnTo>
                    <a:pt x="74281" y="581647"/>
                  </a:lnTo>
                  <a:lnTo>
                    <a:pt x="208540" y="390722"/>
                  </a:lnTo>
                  <a:cubicBezTo>
                    <a:pt x="251144" y="330122"/>
                    <a:pt x="317855" y="291618"/>
                    <a:pt x="391513" y="285006"/>
                  </a:cubicBezTo>
                  <a:lnTo>
                    <a:pt x="497898" y="275380"/>
                  </a:lnTo>
                  <a:cubicBezTo>
                    <a:pt x="441733" y="342760"/>
                    <a:pt x="413693" y="413322"/>
                    <a:pt x="396284" y="484385"/>
                  </a:cubicBezTo>
                  <a:lnTo>
                    <a:pt x="396284" y="484385"/>
                  </a:lnTo>
                  <a:cubicBezTo>
                    <a:pt x="379962" y="480869"/>
                    <a:pt x="363389" y="479195"/>
                    <a:pt x="346815" y="479195"/>
                  </a:cubicBezTo>
                  <a:close/>
                  <a:moveTo>
                    <a:pt x="546111" y="958976"/>
                  </a:moveTo>
                  <a:lnTo>
                    <a:pt x="275166" y="688032"/>
                  </a:lnTo>
                  <a:lnTo>
                    <a:pt x="383728" y="650031"/>
                  </a:lnTo>
                  <a:lnTo>
                    <a:pt x="584111" y="850414"/>
                  </a:lnTo>
                  <a:lnTo>
                    <a:pt x="546111" y="958976"/>
                  </a:lnTo>
                  <a:close/>
                  <a:moveTo>
                    <a:pt x="949137" y="842630"/>
                  </a:moveTo>
                  <a:cubicBezTo>
                    <a:pt x="942524" y="916288"/>
                    <a:pt x="904022" y="982999"/>
                    <a:pt x="843421" y="1025603"/>
                  </a:cubicBezTo>
                  <a:lnTo>
                    <a:pt x="652496" y="1159861"/>
                  </a:lnTo>
                  <a:lnTo>
                    <a:pt x="732850" y="987854"/>
                  </a:lnTo>
                  <a:cubicBezTo>
                    <a:pt x="754530" y="941315"/>
                    <a:pt x="760556" y="888080"/>
                    <a:pt x="749842" y="837859"/>
                  </a:cubicBezTo>
                  <a:lnTo>
                    <a:pt x="749842" y="837859"/>
                  </a:lnTo>
                  <a:cubicBezTo>
                    <a:pt x="820821" y="820449"/>
                    <a:pt x="891466" y="792409"/>
                    <a:pt x="958846" y="736244"/>
                  </a:cubicBezTo>
                  <a:lnTo>
                    <a:pt x="949137" y="842630"/>
                  </a:lnTo>
                  <a:close/>
                  <a:moveTo>
                    <a:pt x="965960" y="679327"/>
                  </a:moveTo>
                  <a:cubicBezTo>
                    <a:pt x="859157" y="786215"/>
                    <a:pt x="743564" y="804629"/>
                    <a:pt x="621108" y="824132"/>
                  </a:cubicBezTo>
                  <a:lnTo>
                    <a:pt x="612152" y="825555"/>
                  </a:lnTo>
                  <a:lnTo>
                    <a:pt x="408672" y="622075"/>
                  </a:lnTo>
                  <a:lnTo>
                    <a:pt x="410095" y="613119"/>
                  </a:lnTo>
                  <a:cubicBezTo>
                    <a:pt x="429597" y="490746"/>
                    <a:pt x="448011" y="375153"/>
                    <a:pt x="554899" y="268265"/>
                  </a:cubicBezTo>
                  <a:cubicBezTo>
                    <a:pt x="654253" y="168911"/>
                    <a:pt x="794706" y="112328"/>
                    <a:pt x="920678" y="80103"/>
                  </a:cubicBezTo>
                  <a:lnTo>
                    <a:pt x="1154208" y="313716"/>
                  </a:lnTo>
                  <a:cubicBezTo>
                    <a:pt x="1121898" y="439520"/>
                    <a:pt x="1065399" y="579889"/>
                    <a:pt x="965960" y="679327"/>
                  </a:cubicBezTo>
                  <a:close/>
                  <a:moveTo>
                    <a:pt x="1164335" y="270860"/>
                  </a:moveTo>
                  <a:lnTo>
                    <a:pt x="963282" y="69808"/>
                  </a:lnTo>
                  <a:cubicBezTo>
                    <a:pt x="1068413" y="46622"/>
                    <a:pt x="1157974" y="40010"/>
                    <a:pt x="1196059" y="38084"/>
                  </a:cubicBezTo>
                  <a:cubicBezTo>
                    <a:pt x="1194216" y="76169"/>
                    <a:pt x="1187605" y="165730"/>
                    <a:pt x="1164335" y="270860"/>
                  </a:cubicBezTo>
                  <a:close/>
                </a:path>
              </a:pathLst>
            </a:custGeom>
            <a:grpFill/>
            <a:ln w="8365" cap="flat">
              <a:noFill/>
              <a:prstDash val="solid"/>
              <a:miter/>
            </a:ln>
          </p:spPr>
          <p:txBody>
            <a:bodyPr rtlCol="0" anchor="ctr"/>
            <a:lstStyle/>
            <a:p>
              <a:endParaRPr lang="en-US" sz="1200"/>
            </a:p>
          </p:txBody>
        </p:sp>
        <p:sp>
          <p:nvSpPr>
            <p:cNvPr id="61" name="Freeform: Shape 60">
              <a:extLst>
                <a:ext uri="{FF2B5EF4-FFF2-40B4-BE49-F238E27FC236}">
                  <a16:creationId xmlns:a16="http://schemas.microsoft.com/office/drawing/2014/main" id="{668FC81F-9FC0-4096-882F-0DE46F60F796}"/>
                </a:ext>
              </a:extLst>
            </p:cNvPr>
            <p:cNvSpPr/>
            <p:nvPr/>
          </p:nvSpPr>
          <p:spPr>
            <a:xfrm>
              <a:off x="11676555" y="3674149"/>
              <a:ext cx="210636" cy="210552"/>
            </a:xfrm>
            <a:custGeom>
              <a:avLst/>
              <a:gdLst>
                <a:gd name="connsiteX0" fmla="*/ 30824 w 210636"/>
                <a:gd name="connsiteY0" fmla="*/ 30761 h 210552"/>
                <a:gd name="connsiteX1" fmla="*/ 30824 w 210636"/>
                <a:gd name="connsiteY1" fmla="*/ 179750 h 210552"/>
                <a:gd name="connsiteX2" fmla="*/ 105319 w 210636"/>
                <a:gd name="connsiteY2" fmla="*/ 210553 h 210552"/>
                <a:gd name="connsiteX3" fmla="*/ 179814 w 210636"/>
                <a:gd name="connsiteY3" fmla="*/ 179750 h 210552"/>
                <a:gd name="connsiteX4" fmla="*/ 179814 w 210636"/>
                <a:gd name="connsiteY4" fmla="*/ 30761 h 210552"/>
                <a:gd name="connsiteX5" fmla="*/ 30824 w 210636"/>
                <a:gd name="connsiteY5" fmla="*/ 30761 h 210552"/>
                <a:gd name="connsiteX6" fmla="*/ 153364 w 210636"/>
                <a:gd name="connsiteY6" fmla="*/ 57210 h 210552"/>
                <a:gd name="connsiteX7" fmla="*/ 173285 w 210636"/>
                <a:gd name="connsiteY7" fmla="*/ 105255 h 210552"/>
                <a:gd name="connsiteX8" fmla="*/ 153364 w 210636"/>
                <a:gd name="connsiteY8" fmla="*/ 153300 h 210552"/>
                <a:gd name="connsiteX9" fmla="*/ 57274 w 210636"/>
                <a:gd name="connsiteY9" fmla="*/ 153300 h 210552"/>
                <a:gd name="connsiteX10" fmla="*/ 37353 w 210636"/>
                <a:gd name="connsiteY10" fmla="*/ 105255 h 210552"/>
                <a:gd name="connsiteX11" fmla="*/ 57274 w 210636"/>
                <a:gd name="connsiteY11" fmla="*/ 57210 h 210552"/>
                <a:gd name="connsiteX12" fmla="*/ 105319 w 210636"/>
                <a:gd name="connsiteY12" fmla="*/ 37373 h 210552"/>
                <a:gd name="connsiteX13" fmla="*/ 153364 w 210636"/>
                <a:gd name="connsiteY13" fmla="*/ 57210 h 210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52">
                  <a:moveTo>
                    <a:pt x="30824" y="30761"/>
                  </a:moveTo>
                  <a:cubicBezTo>
                    <a:pt x="-10275" y="71775"/>
                    <a:pt x="-10275" y="138653"/>
                    <a:pt x="30824" y="179750"/>
                  </a:cubicBezTo>
                  <a:cubicBezTo>
                    <a:pt x="51330" y="200257"/>
                    <a:pt x="78367" y="210553"/>
                    <a:pt x="105319" y="210553"/>
                  </a:cubicBezTo>
                  <a:cubicBezTo>
                    <a:pt x="132271" y="210553"/>
                    <a:pt x="159222" y="200341"/>
                    <a:pt x="179814" y="179750"/>
                  </a:cubicBezTo>
                  <a:cubicBezTo>
                    <a:pt x="220911" y="138653"/>
                    <a:pt x="220911" y="71858"/>
                    <a:pt x="179814" y="30761"/>
                  </a:cubicBezTo>
                  <a:cubicBezTo>
                    <a:pt x="138716" y="-10254"/>
                    <a:pt x="71922" y="-10254"/>
                    <a:pt x="30824" y="30761"/>
                  </a:cubicBezTo>
                  <a:close/>
                  <a:moveTo>
                    <a:pt x="153364" y="57210"/>
                  </a:moveTo>
                  <a:cubicBezTo>
                    <a:pt x="166170" y="70100"/>
                    <a:pt x="173285" y="87092"/>
                    <a:pt x="173285" y="105255"/>
                  </a:cubicBezTo>
                  <a:cubicBezTo>
                    <a:pt x="173285" y="123419"/>
                    <a:pt x="166170" y="140494"/>
                    <a:pt x="153364" y="153300"/>
                  </a:cubicBezTo>
                  <a:cubicBezTo>
                    <a:pt x="127667" y="178997"/>
                    <a:pt x="82970" y="178997"/>
                    <a:pt x="57274" y="153300"/>
                  </a:cubicBezTo>
                  <a:cubicBezTo>
                    <a:pt x="44467" y="140494"/>
                    <a:pt x="37353" y="123419"/>
                    <a:pt x="37353" y="105255"/>
                  </a:cubicBezTo>
                  <a:cubicBezTo>
                    <a:pt x="37353" y="87092"/>
                    <a:pt x="44383" y="70017"/>
                    <a:pt x="57274" y="57210"/>
                  </a:cubicBezTo>
                  <a:cubicBezTo>
                    <a:pt x="70498" y="43985"/>
                    <a:pt x="87908" y="37373"/>
                    <a:pt x="105319" y="37373"/>
                  </a:cubicBezTo>
                  <a:cubicBezTo>
                    <a:pt x="122728" y="37373"/>
                    <a:pt x="140139" y="43985"/>
                    <a:pt x="153364" y="57210"/>
                  </a:cubicBezTo>
                  <a:close/>
                </a:path>
              </a:pathLst>
            </a:custGeom>
            <a:grpFill/>
            <a:ln w="8365" cap="flat">
              <a:noFill/>
              <a:prstDash val="solid"/>
              <a:miter/>
            </a:ln>
          </p:spPr>
          <p:txBody>
            <a:bodyPr rtlCol="0" anchor="ctr"/>
            <a:lstStyle/>
            <a:p>
              <a:endParaRPr lang="en-US" sz="1200"/>
            </a:p>
          </p:txBody>
        </p:sp>
        <p:sp>
          <p:nvSpPr>
            <p:cNvPr id="62" name="Freeform: Shape 61">
              <a:extLst>
                <a:ext uri="{FF2B5EF4-FFF2-40B4-BE49-F238E27FC236}">
                  <a16:creationId xmlns:a16="http://schemas.microsoft.com/office/drawing/2014/main" id="{F6853D17-7638-4D2C-8E30-8BF697CE4F03}"/>
                </a:ext>
              </a:extLst>
            </p:cNvPr>
            <p:cNvSpPr/>
            <p:nvPr/>
          </p:nvSpPr>
          <p:spPr>
            <a:xfrm>
              <a:off x="11449053" y="3901704"/>
              <a:ext cx="210636" cy="210584"/>
            </a:xfrm>
            <a:custGeom>
              <a:avLst/>
              <a:gdLst>
                <a:gd name="connsiteX0" fmla="*/ 30823 w 210636"/>
                <a:gd name="connsiteY0" fmla="*/ 30792 h 210584"/>
                <a:gd name="connsiteX1" fmla="*/ 30823 w 210636"/>
                <a:gd name="connsiteY1" fmla="*/ 179782 h 210584"/>
                <a:gd name="connsiteX2" fmla="*/ 105318 w 210636"/>
                <a:gd name="connsiteY2" fmla="*/ 210584 h 210584"/>
                <a:gd name="connsiteX3" fmla="*/ 179813 w 210636"/>
                <a:gd name="connsiteY3" fmla="*/ 179782 h 210584"/>
                <a:gd name="connsiteX4" fmla="*/ 179813 w 210636"/>
                <a:gd name="connsiteY4" fmla="*/ 30792 h 210584"/>
                <a:gd name="connsiteX5" fmla="*/ 30823 w 210636"/>
                <a:gd name="connsiteY5" fmla="*/ 30792 h 210584"/>
                <a:gd name="connsiteX6" fmla="*/ 153279 w 210636"/>
                <a:gd name="connsiteY6" fmla="*/ 153332 h 210584"/>
                <a:gd name="connsiteX7" fmla="*/ 57189 w 210636"/>
                <a:gd name="connsiteY7" fmla="*/ 153332 h 210584"/>
                <a:gd name="connsiteX8" fmla="*/ 37268 w 210636"/>
                <a:gd name="connsiteY8" fmla="*/ 105287 h 210584"/>
                <a:gd name="connsiteX9" fmla="*/ 57189 w 210636"/>
                <a:gd name="connsiteY9" fmla="*/ 57242 h 210584"/>
                <a:gd name="connsiteX10" fmla="*/ 105234 w 210636"/>
                <a:gd name="connsiteY10" fmla="*/ 37404 h 210584"/>
                <a:gd name="connsiteX11" fmla="*/ 153279 w 210636"/>
                <a:gd name="connsiteY11" fmla="*/ 57242 h 210584"/>
                <a:gd name="connsiteX12" fmla="*/ 173200 w 210636"/>
                <a:gd name="connsiteY12" fmla="*/ 105287 h 210584"/>
                <a:gd name="connsiteX13" fmla="*/ 153279 w 210636"/>
                <a:gd name="connsiteY13" fmla="*/ 153332 h 210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84">
                  <a:moveTo>
                    <a:pt x="30823" y="30792"/>
                  </a:moveTo>
                  <a:cubicBezTo>
                    <a:pt x="-10274" y="71890"/>
                    <a:pt x="-10274" y="138684"/>
                    <a:pt x="30823" y="179782"/>
                  </a:cubicBezTo>
                  <a:cubicBezTo>
                    <a:pt x="51330" y="200289"/>
                    <a:pt x="78366" y="210584"/>
                    <a:pt x="105318" y="210584"/>
                  </a:cubicBezTo>
                  <a:cubicBezTo>
                    <a:pt x="132270" y="210584"/>
                    <a:pt x="159306" y="200289"/>
                    <a:pt x="179813" y="179782"/>
                  </a:cubicBezTo>
                  <a:cubicBezTo>
                    <a:pt x="220911" y="138684"/>
                    <a:pt x="220911" y="71890"/>
                    <a:pt x="179813" y="30792"/>
                  </a:cubicBezTo>
                  <a:cubicBezTo>
                    <a:pt x="138715" y="-10306"/>
                    <a:pt x="71837" y="-10222"/>
                    <a:pt x="30823" y="30792"/>
                  </a:cubicBezTo>
                  <a:close/>
                  <a:moveTo>
                    <a:pt x="153279" y="153332"/>
                  </a:moveTo>
                  <a:cubicBezTo>
                    <a:pt x="127583" y="179028"/>
                    <a:pt x="82886" y="179028"/>
                    <a:pt x="57189" y="153332"/>
                  </a:cubicBezTo>
                  <a:cubicBezTo>
                    <a:pt x="44382" y="140525"/>
                    <a:pt x="37268" y="123450"/>
                    <a:pt x="37268" y="105287"/>
                  </a:cubicBezTo>
                  <a:cubicBezTo>
                    <a:pt x="37268" y="87123"/>
                    <a:pt x="44300" y="70048"/>
                    <a:pt x="57189" y="57242"/>
                  </a:cubicBezTo>
                  <a:cubicBezTo>
                    <a:pt x="70415" y="44017"/>
                    <a:pt x="87824" y="37404"/>
                    <a:pt x="105234" y="37404"/>
                  </a:cubicBezTo>
                  <a:cubicBezTo>
                    <a:pt x="122645" y="37404"/>
                    <a:pt x="140055" y="44017"/>
                    <a:pt x="153279" y="57242"/>
                  </a:cubicBezTo>
                  <a:cubicBezTo>
                    <a:pt x="166086" y="70048"/>
                    <a:pt x="173200" y="87123"/>
                    <a:pt x="173200" y="105287"/>
                  </a:cubicBezTo>
                  <a:cubicBezTo>
                    <a:pt x="173200" y="123450"/>
                    <a:pt x="166170" y="140442"/>
                    <a:pt x="153279" y="153332"/>
                  </a:cubicBezTo>
                  <a:close/>
                </a:path>
              </a:pathLst>
            </a:custGeom>
            <a:grpFill/>
            <a:ln w="8365" cap="flat">
              <a:noFill/>
              <a:prstDash val="solid"/>
              <a:miter/>
            </a:ln>
          </p:spPr>
          <p:txBody>
            <a:bodyPr rtlCol="0" anchor="ctr"/>
            <a:lstStyle/>
            <a:p>
              <a:endParaRPr lang="en-US" sz="1200"/>
            </a:p>
          </p:txBody>
        </p:sp>
        <p:sp>
          <p:nvSpPr>
            <p:cNvPr id="63" name="Freeform: Shape 62">
              <a:extLst>
                <a:ext uri="{FF2B5EF4-FFF2-40B4-BE49-F238E27FC236}">
                  <a16:creationId xmlns:a16="http://schemas.microsoft.com/office/drawing/2014/main" id="{499D38DF-192B-4B60-8D7B-8AF5473B8DF4}"/>
                </a:ext>
              </a:extLst>
            </p:cNvPr>
            <p:cNvSpPr/>
            <p:nvPr/>
          </p:nvSpPr>
          <p:spPr>
            <a:xfrm>
              <a:off x="10884230" y="4335669"/>
              <a:ext cx="341379" cy="341358"/>
            </a:xfrm>
            <a:custGeom>
              <a:avLst/>
              <a:gdLst>
                <a:gd name="connsiteX0" fmla="*/ 335918 w 341379"/>
                <a:gd name="connsiteY0" fmla="*/ 5462 h 341358"/>
                <a:gd name="connsiteX1" fmla="*/ 309468 w 341379"/>
                <a:gd name="connsiteY1" fmla="*/ 5462 h 341358"/>
                <a:gd name="connsiteX2" fmla="*/ 5462 w 341379"/>
                <a:gd name="connsiteY2" fmla="*/ 309468 h 341358"/>
                <a:gd name="connsiteX3" fmla="*/ 5462 w 341379"/>
                <a:gd name="connsiteY3" fmla="*/ 335918 h 341358"/>
                <a:gd name="connsiteX4" fmla="*/ 18687 w 341379"/>
                <a:gd name="connsiteY4" fmla="*/ 341359 h 341358"/>
                <a:gd name="connsiteX5" fmla="*/ 31911 w 341379"/>
                <a:gd name="connsiteY5" fmla="*/ 335918 h 341358"/>
                <a:gd name="connsiteX6" fmla="*/ 335918 w 341379"/>
                <a:gd name="connsiteY6" fmla="*/ 31911 h 341358"/>
                <a:gd name="connsiteX7" fmla="*/ 335918 w 341379"/>
                <a:gd name="connsiteY7" fmla="*/ 5462 h 341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1379" h="341358">
                  <a:moveTo>
                    <a:pt x="335918" y="5462"/>
                  </a:moveTo>
                  <a:cubicBezTo>
                    <a:pt x="328636" y="-1821"/>
                    <a:pt x="316750" y="-1821"/>
                    <a:pt x="309468" y="5462"/>
                  </a:cubicBezTo>
                  <a:lnTo>
                    <a:pt x="5462" y="309468"/>
                  </a:lnTo>
                  <a:cubicBezTo>
                    <a:pt x="-1821" y="316750"/>
                    <a:pt x="-1821" y="328636"/>
                    <a:pt x="5462" y="335918"/>
                  </a:cubicBezTo>
                  <a:cubicBezTo>
                    <a:pt x="9144" y="339517"/>
                    <a:pt x="13916" y="341359"/>
                    <a:pt x="18687" y="341359"/>
                  </a:cubicBezTo>
                  <a:cubicBezTo>
                    <a:pt x="23458" y="341359"/>
                    <a:pt x="28229" y="339517"/>
                    <a:pt x="31911" y="335918"/>
                  </a:cubicBezTo>
                  <a:lnTo>
                    <a:pt x="335918" y="31911"/>
                  </a:lnTo>
                  <a:cubicBezTo>
                    <a:pt x="343200" y="24629"/>
                    <a:pt x="343200" y="12827"/>
                    <a:pt x="335918" y="5462"/>
                  </a:cubicBezTo>
                  <a:close/>
                </a:path>
              </a:pathLst>
            </a:custGeom>
            <a:grpFill/>
            <a:ln w="8365" cap="flat">
              <a:noFill/>
              <a:prstDash val="solid"/>
              <a:miter/>
            </a:ln>
          </p:spPr>
          <p:txBody>
            <a:bodyPr rtlCol="0" anchor="ctr"/>
            <a:lstStyle/>
            <a:p>
              <a:endParaRPr lang="en-US" sz="1200"/>
            </a:p>
          </p:txBody>
        </p:sp>
        <p:sp>
          <p:nvSpPr>
            <p:cNvPr id="64" name="Freeform: Shape 63">
              <a:extLst>
                <a:ext uri="{FF2B5EF4-FFF2-40B4-BE49-F238E27FC236}">
                  <a16:creationId xmlns:a16="http://schemas.microsoft.com/office/drawing/2014/main" id="{92929AFE-603B-4426-96E9-BEA00CA95B9C}"/>
                </a:ext>
              </a:extLst>
            </p:cNvPr>
            <p:cNvSpPr/>
            <p:nvPr/>
          </p:nvSpPr>
          <p:spPr>
            <a:xfrm>
              <a:off x="10884230" y="4235979"/>
              <a:ext cx="241606" cy="241585"/>
            </a:xfrm>
            <a:custGeom>
              <a:avLst/>
              <a:gdLst>
                <a:gd name="connsiteX0" fmla="*/ 18687 w 241606"/>
                <a:gd name="connsiteY0" fmla="*/ 241586 h 241585"/>
                <a:gd name="connsiteX1" fmla="*/ 31911 w 241606"/>
                <a:gd name="connsiteY1" fmla="*/ 236145 h 241585"/>
                <a:gd name="connsiteX2" fmla="*/ 236145 w 241606"/>
                <a:gd name="connsiteY2" fmla="*/ 31912 h 241585"/>
                <a:gd name="connsiteX3" fmla="*/ 236145 w 241606"/>
                <a:gd name="connsiteY3" fmla="*/ 5462 h 241585"/>
                <a:gd name="connsiteX4" fmla="*/ 209695 w 241606"/>
                <a:gd name="connsiteY4" fmla="*/ 5462 h 241585"/>
                <a:gd name="connsiteX5" fmla="*/ 5462 w 241606"/>
                <a:gd name="connsiteY5" fmla="*/ 209695 h 241585"/>
                <a:gd name="connsiteX6" fmla="*/ 5462 w 241606"/>
                <a:gd name="connsiteY6" fmla="*/ 236145 h 241585"/>
                <a:gd name="connsiteX7" fmla="*/ 18687 w 241606"/>
                <a:gd name="connsiteY7" fmla="*/ 241586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6" h="241585">
                  <a:moveTo>
                    <a:pt x="18687" y="241586"/>
                  </a:moveTo>
                  <a:cubicBezTo>
                    <a:pt x="23458" y="241586"/>
                    <a:pt x="28229" y="239744"/>
                    <a:pt x="31911" y="236145"/>
                  </a:cubicBezTo>
                  <a:lnTo>
                    <a:pt x="236145" y="31912"/>
                  </a:lnTo>
                  <a:cubicBezTo>
                    <a:pt x="243427" y="24546"/>
                    <a:pt x="243427" y="12744"/>
                    <a:pt x="236145" y="5462"/>
                  </a:cubicBezTo>
                  <a:cubicBezTo>
                    <a:pt x="228863" y="-1821"/>
                    <a:pt x="216977" y="-1821"/>
                    <a:pt x="209695" y="5462"/>
                  </a:cubicBezTo>
                  <a:lnTo>
                    <a:pt x="5462" y="209695"/>
                  </a:lnTo>
                  <a:cubicBezTo>
                    <a:pt x="-1821" y="216977"/>
                    <a:pt x="-1821" y="228863"/>
                    <a:pt x="5462" y="236145"/>
                  </a:cubicBezTo>
                  <a:cubicBezTo>
                    <a:pt x="9144" y="239744"/>
                    <a:pt x="13916" y="241586"/>
                    <a:pt x="18687" y="241586"/>
                  </a:cubicBezTo>
                  <a:close/>
                </a:path>
              </a:pathLst>
            </a:custGeom>
            <a:grpFill/>
            <a:ln w="8365" cap="flat">
              <a:noFill/>
              <a:prstDash val="solid"/>
              <a:miter/>
            </a:ln>
          </p:spPr>
          <p:txBody>
            <a:bodyPr rtlCol="0" anchor="ctr"/>
            <a:lstStyle/>
            <a:p>
              <a:endParaRPr lang="en-US" sz="1200"/>
            </a:p>
          </p:txBody>
        </p:sp>
        <p:sp>
          <p:nvSpPr>
            <p:cNvPr id="65" name="Freeform: Shape 64">
              <a:extLst>
                <a:ext uri="{FF2B5EF4-FFF2-40B4-BE49-F238E27FC236}">
                  <a16:creationId xmlns:a16="http://schemas.microsoft.com/office/drawing/2014/main" id="{F5310FA2-AA98-4F45-96CA-CF821E3CF7C6}"/>
                </a:ext>
              </a:extLst>
            </p:cNvPr>
            <p:cNvSpPr/>
            <p:nvPr/>
          </p:nvSpPr>
          <p:spPr>
            <a:xfrm>
              <a:off x="11083777" y="4435442"/>
              <a:ext cx="241605" cy="241585"/>
            </a:xfrm>
            <a:custGeom>
              <a:avLst/>
              <a:gdLst>
                <a:gd name="connsiteX0" fmla="*/ 209695 w 241605"/>
                <a:gd name="connsiteY0" fmla="*/ 5462 h 241585"/>
                <a:gd name="connsiteX1" fmla="*/ 5462 w 241605"/>
                <a:gd name="connsiteY1" fmla="*/ 209695 h 241585"/>
                <a:gd name="connsiteX2" fmla="*/ 5462 w 241605"/>
                <a:gd name="connsiteY2" fmla="*/ 236145 h 241585"/>
                <a:gd name="connsiteX3" fmla="*/ 18686 w 241605"/>
                <a:gd name="connsiteY3" fmla="*/ 241586 h 241585"/>
                <a:gd name="connsiteX4" fmla="*/ 31911 w 241605"/>
                <a:gd name="connsiteY4" fmla="*/ 236145 h 241585"/>
                <a:gd name="connsiteX5" fmla="*/ 236144 w 241605"/>
                <a:gd name="connsiteY5" fmla="*/ 31911 h 241585"/>
                <a:gd name="connsiteX6" fmla="*/ 236144 w 241605"/>
                <a:gd name="connsiteY6" fmla="*/ 5462 h 241585"/>
                <a:gd name="connsiteX7" fmla="*/ 209695 w 241605"/>
                <a:gd name="connsiteY7" fmla="*/ 5462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5" h="241585">
                  <a:moveTo>
                    <a:pt x="209695" y="5462"/>
                  </a:moveTo>
                  <a:lnTo>
                    <a:pt x="5462" y="209695"/>
                  </a:lnTo>
                  <a:cubicBezTo>
                    <a:pt x="-1821" y="216977"/>
                    <a:pt x="-1821" y="228863"/>
                    <a:pt x="5462" y="236145"/>
                  </a:cubicBezTo>
                  <a:cubicBezTo>
                    <a:pt x="9144" y="239744"/>
                    <a:pt x="13915" y="241586"/>
                    <a:pt x="18686" y="241586"/>
                  </a:cubicBezTo>
                  <a:cubicBezTo>
                    <a:pt x="23457" y="241586"/>
                    <a:pt x="28228" y="239744"/>
                    <a:pt x="31911" y="236145"/>
                  </a:cubicBezTo>
                  <a:lnTo>
                    <a:pt x="236144" y="31911"/>
                  </a:lnTo>
                  <a:cubicBezTo>
                    <a:pt x="243426" y="24546"/>
                    <a:pt x="243426" y="12744"/>
                    <a:pt x="236144" y="5462"/>
                  </a:cubicBezTo>
                  <a:cubicBezTo>
                    <a:pt x="228778" y="-1821"/>
                    <a:pt x="216977" y="-1821"/>
                    <a:pt x="209695" y="5462"/>
                  </a:cubicBezTo>
                  <a:close/>
                </a:path>
              </a:pathLst>
            </a:custGeom>
            <a:grpFill/>
            <a:ln w="8365" cap="flat">
              <a:noFill/>
              <a:prstDash val="solid"/>
              <a:miter/>
            </a:ln>
          </p:spPr>
          <p:txBody>
            <a:bodyPr rtlCol="0" anchor="ctr"/>
            <a:lstStyle/>
            <a:p>
              <a:endParaRPr lang="en-US" sz="1200"/>
            </a:p>
          </p:txBody>
        </p:sp>
      </p:grpSp>
      <p:grpSp>
        <p:nvGrpSpPr>
          <p:cNvPr id="66" name="Graphic 4">
            <a:extLst>
              <a:ext uri="{FF2B5EF4-FFF2-40B4-BE49-F238E27FC236}">
                <a16:creationId xmlns:a16="http://schemas.microsoft.com/office/drawing/2014/main" id="{1FB8CBCB-06E3-41EB-B506-564A5BEF1253}"/>
              </a:ext>
            </a:extLst>
          </p:cNvPr>
          <p:cNvGrpSpPr/>
          <p:nvPr/>
        </p:nvGrpSpPr>
        <p:grpSpPr>
          <a:xfrm>
            <a:off x="11042734" y="4450537"/>
            <a:ext cx="626148" cy="626056"/>
            <a:chOff x="13194714" y="5688212"/>
            <a:chExt cx="1234475" cy="1234293"/>
          </a:xfrm>
          <a:solidFill>
            <a:schemeClr val="tx1"/>
          </a:solidFill>
        </p:grpSpPr>
        <p:sp>
          <p:nvSpPr>
            <p:cNvPr id="67" name="Freeform: Shape 66">
              <a:extLst>
                <a:ext uri="{FF2B5EF4-FFF2-40B4-BE49-F238E27FC236}">
                  <a16:creationId xmlns:a16="http://schemas.microsoft.com/office/drawing/2014/main" id="{A70FA482-AB08-4C16-84CE-DFE61895C128}"/>
                </a:ext>
              </a:extLst>
            </p:cNvPr>
            <p:cNvSpPr/>
            <p:nvPr/>
          </p:nvSpPr>
          <p:spPr>
            <a:xfrm>
              <a:off x="13194714" y="5688212"/>
              <a:ext cx="1234475" cy="1234293"/>
            </a:xfrm>
            <a:custGeom>
              <a:avLst/>
              <a:gdLst>
                <a:gd name="connsiteX0" fmla="*/ 1229136 w 1234475"/>
                <a:gd name="connsiteY0" fmla="*/ 546680 h 1234293"/>
                <a:gd name="connsiteX1" fmla="*/ 1027916 w 1234475"/>
                <a:gd name="connsiteY1" fmla="*/ 345460 h 1234293"/>
                <a:gd name="connsiteX2" fmla="*/ 1001466 w 1234475"/>
                <a:gd name="connsiteY2" fmla="*/ 345460 h 1234293"/>
                <a:gd name="connsiteX3" fmla="*/ 878089 w 1234475"/>
                <a:gd name="connsiteY3" fmla="*/ 468837 h 1234293"/>
                <a:gd name="connsiteX4" fmla="*/ 878089 w 1234475"/>
                <a:gd name="connsiteY4" fmla="*/ 222585 h 1234293"/>
                <a:gd name="connsiteX5" fmla="*/ 970413 w 1234475"/>
                <a:gd name="connsiteY5" fmla="*/ 222585 h 1234293"/>
                <a:gd name="connsiteX6" fmla="*/ 987739 w 1234475"/>
                <a:gd name="connsiteY6" fmla="*/ 211034 h 1234293"/>
                <a:gd name="connsiteX7" fmla="*/ 983637 w 1234475"/>
                <a:gd name="connsiteY7" fmla="*/ 190611 h 1234293"/>
                <a:gd name="connsiteX8" fmla="*/ 798488 w 1234475"/>
                <a:gd name="connsiteY8" fmla="*/ 5462 h 1234293"/>
                <a:gd name="connsiteX9" fmla="*/ 772039 w 1234475"/>
                <a:gd name="connsiteY9" fmla="*/ 5462 h 1234293"/>
                <a:gd name="connsiteX10" fmla="*/ 586890 w 1234475"/>
                <a:gd name="connsiteY10" fmla="*/ 190611 h 1234293"/>
                <a:gd name="connsiteX11" fmla="*/ 582871 w 1234475"/>
                <a:gd name="connsiteY11" fmla="*/ 211034 h 1234293"/>
                <a:gd name="connsiteX12" fmla="*/ 600114 w 1234475"/>
                <a:gd name="connsiteY12" fmla="*/ 222585 h 1234293"/>
                <a:gd name="connsiteX13" fmla="*/ 692438 w 1234475"/>
                <a:gd name="connsiteY13" fmla="*/ 222585 h 1234293"/>
                <a:gd name="connsiteX14" fmla="*/ 692438 w 1234475"/>
                <a:gd name="connsiteY14" fmla="*/ 443810 h 1234293"/>
                <a:gd name="connsiteX15" fmla="*/ 578853 w 1234475"/>
                <a:gd name="connsiteY15" fmla="*/ 330226 h 1234293"/>
                <a:gd name="connsiteX16" fmla="*/ 552403 w 1234475"/>
                <a:gd name="connsiteY16" fmla="*/ 330226 h 1234293"/>
                <a:gd name="connsiteX17" fmla="*/ 387009 w 1234475"/>
                <a:gd name="connsiteY17" fmla="*/ 495622 h 1234293"/>
                <a:gd name="connsiteX18" fmla="*/ 382906 w 1234475"/>
                <a:gd name="connsiteY18" fmla="*/ 515961 h 1234293"/>
                <a:gd name="connsiteX19" fmla="*/ 400149 w 1234475"/>
                <a:gd name="connsiteY19" fmla="*/ 527512 h 1234293"/>
                <a:gd name="connsiteX20" fmla="*/ 480671 w 1234475"/>
                <a:gd name="connsiteY20" fmla="*/ 527512 h 1234293"/>
                <a:gd name="connsiteX21" fmla="*/ 480671 w 1234475"/>
                <a:gd name="connsiteY21" fmla="*/ 654991 h 1234293"/>
                <a:gd name="connsiteX22" fmla="*/ 319293 w 1234475"/>
                <a:gd name="connsiteY22" fmla="*/ 752001 h 1234293"/>
                <a:gd name="connsiteX23" fmla="*/ 319293 w 1234475"/>
                <a:gd name="connsiteY23" fmla="*/ 313486 h 1234293"/>
                <a:gd name="connsiteX24" fmla="*/ 421326 w 1234475"/>
                <a:gd name="connsiteY24" fmla="*/ 313486 h 1234293"/>
                <a:gd name="connsiteX25" fmla="*/ 438569 w 1234475"/>
                <a:gd name="connsiteY25" fmla="*/ 301935 h 1234293"/>
                <a:gd name="connsiteX26" fmla="*/ 434467 w 1234475"/>
                <a:gd name="connsiteY26" fmla="*/ 281595 h 1234293"/>
                <a:gd name="connsiteX27" fmla="*/ 233164 w 1234475"/>
                <a:gd name="connsiteY27" fmla="*/ 80375 h 1234293"/>
                <a:gd name="connsiteX28" fmla="*/ 206714 w 1234475"/>
                <a:gd name="connsiteY28" fmla="*/ 80375 h 1234293"/>
                <a:gd name="connsiteX29" fmla="*/ 5493 w 1234475"/>
                <a:gd name="connsiteY29" fmla="*/ 281595 h 1234293"/>
                <a:gd name="connsiteX30" fmla="*/ 1392 w 1234475"/>
                <a:gd name="connsiteY30" fmla="*/ 301935 h 1234293"/>
                <a:gd name="connsiteX31" fmla="*/ 18635 w 1234475"/>
                <a:gd name="connsiteY31" fmla="*/ 313486 h 1234293"/>
                <a:gd name="connsiteX32" fmla="*/ 120668 w 1234475"/>
                <a:gd name="connsiteY32" fmla="*/ 313486 h 1234293"/>
                <a:gd name="connsiteX33" fmla="*/ 120668 w 1234475"/>
                <a:gd name="connsiteY33" fmla="*/ 1215544 h 1234293"/>
                <a:gd name="connsiteX34" fmla="*/ 139417 w 1234475"/>
                <a:gd name="connsiteY34" fmla="*/ 1234294 h 1234293"/>
                <a:gd name="connsiteX35" fmla="*/ 158082 w 1234475"/>
                <a:gd name="connsiteY35" fmla="*/ 1215544 h 1234293"/>
                <a:gd name="connsiteX36" fmla="*/ 158082 w 1234475"/>
                <a:gd name="connsiteY36" fmla="*/ 294736 h 1234293"/>
                <a:gd name="connsiteX37" fmla="*/ 139417 w 1234475"/>
                <a:gd name="connsiteY37" fmla="*/ 276071 h 1234293"/>
                <a:gd name="connsiteX38" fmla="*/ 63834 w 1234475"/>
                <a:gd name="connsiteY38" fmla="*/ 276071 h 1234293"/>
                <a:gd name="connsiteX39" fmla="*/ 219938 w 1234475"/>
                <a:gd name="connsiteY39" fmla="*/ 119966 h 1234293"/>
                <a:gd name="connsiteX40" fmla="*/ 376043 w 1234475"/>
                <a:gd name="connsiteY40" fmla="*/ 276071 h 1234293"/>
                <a:gd name="connsiteX41" fmla="*/ 300460 w 1234475"/>
                <a:gd name="connsiteY41" fmla="*/ 276071 h 1234293"/>
                <a:gd name="connsiteX42" fmla="*/ 281794 w 1234475"/>
                <a:gd name="connsiteY42" fmla="*/ 294736 h 1234293"/>
                <a:gd name="connsiteX43" fmla="*/ 281794 w 1234475"/>
                <a:gd name="connsiteY43" fmla="*/ 807998 h 1234293"/>
                <a:gd name="connsiteX44" fmla="*/ 249402 w 1234475"/>
                <a:gd name="connsiteY44" fmla="*/ 941253 h 1234293"/>
                <a:gd name="connsiteX45" fmla="*/ 542359 w 1234475"/>
                <a:gd name="connsiteY45" fmla="*/ 1234210 h 1234293"/>
                <a:gd name="connsiteX46" fmla="*/ 835317 w 1234475"/>
                <a:gd name="connsiteY46" fmla="*/ 941253 h 1234293"/>
                <a:gd name="connsiteX47" fmla="*/ 650335 w 1234475"/>
                <a:gd name="connsiteY47" fmla="*/ 669137 h 1234293"/>
                <a:gd name="connsiteX48" fmla="*/ 650335 w 1234475"/>
                <a:gd name="connsiteY48" fmla="*/ 527512 h 1234293"/>
                <a:gd name="connsiteX49" fmla="*/ 730857 w 1234475"/>
                <a:gd name="connsiteY49" fmla="*/ 527512 h 1234293"/>
                <a:gd name="connsiteX50" fmla="*/ 748183 w 1234475"/>
                <a:gd name="connsiteY50" fmla="*/ 515961 h 1234293"/>
                <a:gd name="connsiteX51" fmla="*/ 744082 w 1234475"/>
                <a:gd name="connsiteY51" fmla="*/ 495622 h 1234293"/>
                <a:gd name="connsiteX52" fmla="*/ 729685 w 1234475"/>
                <a:gd name="connsiteY52" fmla="*/ 481225 h 1234293"/>
                <a:gd name="connsiteX53" fmla="*/ 729685 w 1234475"/>
                <a:gd name="connsiteY53" fmla="*/ 203920 h 1234293"/>
                <a:gd name="connsiteX54" fmla="*/ 711020 w 1234475"/>
                <a:gd name="connsiteY54" fmla="*/ 185254 h 1234293"/>
                <a:gd name="connsiteX55" fmla="*/ 645062 w 1234475"/>
                <a:gd name="connsiteY55" fmla="*/ 185254 h 1234293"/>
                <a:gd name="connsiteX56" fmla="*/ 785012 w 1234475"/>
                <a:gd name="connsiteY56" fmla="*/ 45304 h 1234293"/>
                <a:gd name="connsiteX57" fmla="*/ 924962 w 1234475"/>
                <a:gd name="connsiteY57" fmla="*/ 185254 h 1234293"/>
                <a:gd name="connsiteX58" fmla="*/ 859088 w 1234475"/>
                <a:gd name="connsiteY58" fmla="*/ 185254 h 1234293"/>
                <a:gd name="connsiteX59" fmla="*/ 840423 w 1234475"/>
                <a:gd name="connsiteY59" fmla="*/ 203920 h 1234293"/>
                <a:gd name="connsiteX60" fmla="*/ 840423 w 1234475"/>
                <a:gd name="connsiteY60" fmla="*/ 506252 h 1234293"/>
                <a:gd name="connsiteX61" fmla="*/ 799911 w 1234475"/>
                <a:gd name="connsiteY61" fmla="*/ 546764 h 1234293"/>
                <a:gd name="connsiteX62" fmla="*/ 795810 w 1234475"/>
                <a:gd name="connsiteY62" fmla="*/ 567104 h 1234293"/>
                <a:gd name="connsiteX63" fmla="*/ 813136 w 1234475"/>
                <a:gd name="connsiteY63" fmla="*/ 578655 h 1234293"/>
                <a:gd name="connsiteX64" fmla="*/ 915169 w 1234475"/>
                <a:gd name="connsiteY64" fmla="*/ 578655 h 1234293"/>
                <a:gd name="connsiteX65" fmla="*/ 915169 w 1234475"/>
                <a:gd name="connsiteY65" fmla="*/ 1215544 h 1234293"/>
                <a:gd name="connsiteX66" fmla="*/ 933919 w 1234475"/>
                <a:gd name="connsiteY66" fmla="*/ 1234294 h 1234293"/>
                <a:gd name="connsiteX67" fmla="*/ 952584 w 1234475"/>
                <a:gd name="connsiteY67" fmla="*/ 1215544 h 1234293"/>
                <a:gd name="connsiteX68" fmla="*/ 952584 w 1234475"/>
                <a:gd name="connsiteY68" fmla="*/ 559905 h 1234293"/>
                <a:gd name="connsiteX69" fmla="*/ 933919 w 1234475"/>
                <a:gd name="connsiteY69" fmla="*/ 541239 h 1234293"/>
                <a:gd name="connsiteX70" fmla="*/ 858335 w 1234475"/>
                <a:gd name="connsiteY70" fmla="*/ 541239 h 1234293"/>
                <a:gd name="connsiteX71" fmla="*/ 1014440 w 1234475"/>
                <a:gd name="connsiteY71" fmla="*/ 385135 h 1234293"/>
                <a:gd name="connsiteX72" fmla="*/ 1170545 w 1234475"/>
                <a:gd name="connsiteY72" fmla="*/ 541239 h 1234293"/>
                <a:gd name="connsiteX73" fmla="*/ 1094962 w 1234475"/>
                <a:gd name="connsiteY73" fmla="*/ 541239 h 1234293"/>
                <a:gd name="connsiteX74" fmla="*/ 1076296 w 1234475"/>
                <a:gd name="connsiteY74" fmla="*/ 559905 h 1234293"/>
                <a:gd name="connsiteX75" fmla="*/ 1076296 w 1234475"/>
                <a:gd name="connsiteY75" fmla="*/ 1215544 h 1234293"/>
                <a:gd name="connsiteX76" fmla="*/ 1094962 w 1234475"/>
                <a:gd name="connsiteY76" fmla="*/ 1234294 h 1234293"/>
                <a:gd name="connsiteX77" fmla="*/ 1113627 w 1234475"/>
                <a:gd name="connsiteY77" fmla="*/ 1215544 h 1234293"/>
                <a:gd name="connsiteX78" fmla="*/ 1113627 w 1234475"/>
                <a:gd name="connsiteY78" fmla="*/ 578655 h 1234293"/>
                <a:gd name="connsiteX79" fmla="*/ 1215660 w 1234475"/>
                <a:gd name="connsiteY79" fmla="*/ 578655 h 1234293"/>
                <a:gd name="connsiteX80" fmla="*/ 1232903 w 1234475"/>
                <a:gd name="connsiteY80" fmla="*/ 567104 h 1234293"/>
                <a:gd name="connsiteX81" fmla="*/ 1229136 w 1234475"/>
                <a:gd name="connsiteY81" fmla="*/ 546680 h 1234293"/>
                <a:gd name="connsiteX82" fmla="*/ 798238 w 1234475"/>
                <a:gd name="connsiteY82" fmla="*/ 941253 h 1234293"/>
                <a:gd name="connsiteX83" fmla="*/ 542611 w 1234475"/>
                <a:gd name="connsiteY83" fmla="*/ 1196795 h 1234293"/>
                <a:gd name="connsiteX84" fmla="*/ 287068 w 1234475"/>
                <a:gd name="connsiteY84" fmla="*/ 941253 h 1234293"/>
                <a:gd name="connsiteX85" fmla="*/ 542611 w 1234475"/>
                <a:gd name="connsiteY85" fmla="*/ 685709 h 1234293"/>
                <a:gd name="connsiteX86" fmla="*/ 798238 w 1234475"/>
                <a:gd name="connsiteY86" fmla="*/ 941253 h 1234293"/>
                <a:gd name="connsiteX87" fmla="*/ 631920 w 1234475"/>
                <a:gd name="connsiteY87" fmla="*/ 490097 h 1234293"/>
                <a:gd name="connsiteX88" fmla="*/ 613255 w 1234475"/>
                <a:gd name="connsiteY88" fmla="*/ 508763 h 1234293"/>
                <a:gd name="connsiteX89" fmla="*/ 613255 w 1234475"/>
                <a:gd name="connsiteY89" fmla="*/ 657251 h 1234293"/>
                <a:gd name="connsiteX90" fmla="*/ 542695 w 1234475"/>
                <a:gd name="connsiteY90" fmla="*/ 648295 h 1234293"/>
                <a:gd name="connsiteX91" fmla="*/ 518337 w 1234475"/>
                <a:gd name="connsiteY91" fmla="*/ 649550 h 1234293"/>
                <a:gd name="connsiteX92" fmla="*/ 518337 w 1234475"/>
                <a:gd name="connsiteY92" fmla="*/ 508763 h 1234293"/>
                <a:gd name="connsiteX93" fmla="*/ 499672 w 1234475"/>
                <a:gd name="connsiteY93" fmla="*/ 490097 h 1234293"/>
                <a:gd name="connsiteX94" fmla="*/ 445600 w 1234475"/>
                <a:gd name="connsiteY94" fmla="*/ 490097 h 1234293"/>
                <a:gd name="connsiteX95" fmla="*/ 565880 w 1234475"/>
                <a:gd name="connsiteY95" fmla="*/ 369817 h 1234293"/>
                <a:gd name="connsiteX96" fmla="*/ 686160 w 1234475"/>
                <a:gd name="connsiteY96" fmla="*/ 490097 h 1234293"/>
                <a:gd name="connsiteX97" fmla="*/ 631920 w 1234475"/>
                <a:gd name="connsiteY97" fmla="*/ 490097 h 1234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1234475" h="1234293">
                  <a:moveTo>
                    <a:pt x="1229136" y="546680"/>
                  </a:moveTo>
                  <a:lnTo>
                    <a:pt x="1027916" y="345460"/>
                  </a:lnTo>
                  <a:cubicBezTo>
                    <a:pt x="1020634" y="338178"/>
                    <a:pt x="1008748" y="338178"/>
                    <a:pt x="1001466" y="345460"/>
                  </a:cubicBezTo>
                  <a:lnTo>
                    <a:pt x="878089" y="468837"/>
                  </a:lnTo>
                  <a:lnTo>
                    <a:pt x="878089" y="222585"/>
                  </a:lnTo>
                  <a:lnTo>
                    <a:pt x="970413" y="222585"/>
                  </a:lnTo>
                  <a:cubicBezTo>
                    <a:pt x="978030" y="222585"/>
                    <a:pt x="984809" y="218065"/>
                    <a:pt x="987739" y="211034"/>
                  </a:cubicBezTo>
                  <a:cubicBezTo>
                    <a:pt x="990585" y="204003"/>
                    <a:pt x="988994" y="195968"/>
                    <a:pt x="983637" y="190611"/>
                  </a:cubicBezTo>
                  <a:lnTo>
                    <a:pt x="798488" y="5462"/>
                  </a:lnTo>
                  <a:cubicBezTo>
                    <a:pt x="791206" y="-1821"/>
                    <a:pt x="779321" y="-1821"/>
                    <a:pt x="772039" y="5462"/>
                  </a:cubicBezTo>
                  <a:lnTo>
                    <a:pt x="586890" y="190611"/>
                  </a:lnTo>
                  <a:cubicBezTo>
                    <a:pt x="581533" y="195968"/>
                    <a:pt x="579942" y="204003"/>
                    <a:pt x="582871" y="211034"/>
                  </a:cubicBezTo>
                  <a:cubicBezTo>
                    <a:pt x="585718" y="217982"/>
                    <a:pt x="592581" y="222585"/>
                    <a:pt x="600114" y="222585"/>
                  </a:cubicBezTo>
                  <a:lnTo>
                    <a:pt x="692438" y="222585"/>
                  </a:lnTo>
                  <a:lnTo>
                    <a:pt x="692438" y="443810"/>
                  </a:lnTo>
                  <a:lnTo>
                    <a:pt x="578853" y="330226"/>
                  </a:lnTo>
                  <a:cubicBezTo>
                    <a:pt x="571571" y="322944"/>
                    <a:pt x="559686" y="322944"/>
                    <a:pt x="552403" y="330226"/>
                  </a:cubicBezTo>
                  <a:lnTo>
                    <a:pt x="387009" y="495622"/>
                  </a:lnTo>
                  <a:cubicBezTo>
                    <a:pt x="381652" y="500979"/>
                    <a:pt x="380061" y="509014"/>
                    <a:pt x="382906" y="515961"/>
                  </a:cubicBezTo>
                  <a:cubicBezTo>
                    <a:pt x="385837" y="522992"/>
                    <a:pt x="392616" y="527512"/>
                    <a:pt x="400149" y="527512"/>
                  </a:cubicBezTo>
                  <a:lnTo>
                    <a:pt x="480671" y="527512"/>
                  </a:lnTo>
                  <a:lnTo>
                    <a:pt x="480671" y="654991"/>
                  </a:lnTo>
                  <a:cubicBezTo>
                    <a:pt x="416555" y="668801"/>
                    <a:pt x="360307" y="703789"/>
                    <a:pt x="319293" y="752001"/>
                  </a:cubicBezTo>
                  <a:lnTo>
                    <a:pt x="319293" y="313486"/>
                  </a:lnTo>
                  <a:lnTo>
                    <a:pt x="421326" y="313486"/>
                  </a:lnTo>
                  <a:cubicBezTo>
                    <a:pt x="428860" y="313486"/>
                    <a:pt x="435723" y="308966"/>
                    <a:pt x="438569" y="301935"/>
                  </a:cubicBezTo>
                  <a:cubicBezTo>
                    <a:pt x="441415" y="294988"/>
                    <a:pt x="439824" y="286952"/>
                    <a:pt x="434467" y="281595"/>
                  </a:cubicBezTo>
                  <a:lnTo>
                    <a:pt x="233164" y="80375"/>
                  </a:lnTo>
                  <a:cubicBezTo>
                    <a:pt x="225882" y="73093"/>
                    <a:pt x="213996" y="73093"/>
                    <a:pt x="206714" y="80375"/>
                  </a:cubicBezTo>
                  <a:lnTo>
                    <a:pt x="5493" y="281595"/>
                  </a:lnTo>
                  <a:cubicBezTo>
                    <a:pt x="136" y="286952"/>
                    <a:pt x="-1453" y="294988"/>
                    <a:pt x="1392" y="301935"/>
                  </a:cubicBezTo>
                  <a:cubicBezTo>
                    <a:pt x="4321" y="308966"/>
                    <a:pt x="11102" y="313486"/>
                    <a:pt x="18635" y="313486"/>
                  </a:cubicBezTo>
                  <a:lnTo>
                    <a:pt x="120668" y="313486"/>
                  </a:lnTo>
                  <a:lnTo>
                    <a:pt x="120668" y="1215544"/>
                  </a:lnTo>
                  <a:cubicBezTo>
                    <a:pt x="120668" y="1225923"/>
                    <a:pt x="129038" y="1234294"/>
                    <a:pt x="139417" y="1234294"/>
                  </a:cubicBezTo>
                  <a:cubicBezTo>
                    <a:pt x="149712" y="1234294"/>
                    <a:pt x="158082" y="1225923"/>
                    <a:pt x="158082" y="1215544"/>
                  </a:cubicBezTo>
                  <a:lnTo>
                    <a:pt x="158082" y="294736"/>
                  </a:lnTo>
                  <a:cubicBezTo>
                    <a:pt x="158082" y="284441"/>
                    <a:pt x="149712" y="276071"/>
                    <a:pt x="139417" y="276071"/>
                  </a:cubicBezTo>
                  <a:lnTo>
                    <a:pt x="63834" y="276071"/>
                  </a:lnTo>
                  <a:lnTo>
                    <a:pt x="219938" y="119966"/>
                  </a:lnTo>
                  <a:lnTo>
                    <a:pt x="376043" y="276071"/>
                  </a:lnTo>
                  <a:lnTo>
                    <a:pt x="300460" y="276071"/>
                  </a:lnTo>
                  <a:cubicBezTo>
                    <a:pt x="290165" y="276071"/>
                    <a:pt x="281794" y="284441"/>
                    <a:pt x="281794" y="294736"/>
                  </a:cubicBezTo>
                  <a:lnTo>
                    <a:pt x="281794" y="807998"/>
                  </a:lnTo>
                  <a:cubicBezTo>
                    <a:pt x="261204" y="848008"/>
                    <a:pt x="249402" y="893207"/>
                    <a:pt x="249402" y="941253"/>
                  </a:cubicBezTo>
                  <a:cubicBezTo>
                    <a:pt x="249402" y="1102798"/>
                    <a:pt x="380814" y="1234210"/>
                    <a:pt x="542359" y="1234210"/>
                  </a:cubicBezTo>
                  <a:cubicBezTo>
                    <a:pt x="703905" y="1234210"/>
                    <a:pt x="835317" y="1102798"/>
                    <a:pt x="835317" y="941253"/>
                  </a:cubicBezTo>
                  <a:cubicBezTo>
                    <a:pt x="835317" y="817875"/>
                    <a:pt x="758562" y="712243"/>
                    <a:pt x="650335" y="669137"/>
                  </a:cubicBezTo>
                  <a:lnTo>
                    <a:pt x="650335" y="527512"/>
                  </a:lnTo>
                  <a:lnTo>
                    <a:pt x="730857" y="527512"/>
                  </a:lnTo>
                  <a:cubicBezTo>
                    <a:pt x="738474" y="527512"/>
                    <a:pt x="745253" y="522992"/>
                    <a:pt x="748183" y="515961"/>
                  </a:cubicBezTo>
                  <a:cubicBezTo>
                    <a:pt x="751029" y="509014"/>
                    <a:pt x="749439" y="500979"/>
                    <a:pt x="744082" y="495622"/>
                  </a:cubicBezTo>
                  <a:lnTo>
                    <a:pt x="729685" y="481225"/>
                  </a:lnTo>
                  <a:lnTo>
                    <a:pt x="729685" y="203920"/>
                  </a:lnTo>
                  <a:cubicBezTo>
                    <a:pt x="729685" y="193541"/>
                    <a:pt x="721315" y="185254"/>
                    <a:pt x="711020" y="185254"/>
                  </a:cubicBezTo>
                  <a:lnTo>
                    <a:pt x="645062" y="185254"/>
                  </a:lnTo>
                  <a:lnTo>
                    <a:pt x="785012" y="45304"/>
                  </a:lnTo>
                  <a:lnTo>
                    <a:pt x="924962" y="185254"/>
                  </a:lnTo>
                  <a:lnTo>
                    <a:pt x="859088" y="185254"/>
                  </a:lnTo>
                  <a:cubicBezTo>
                    <a:pt x="848709" y="185254"/>
                    <a:pt x="840423" y="193624"/>
                    <a:pt x="840423" y="203920"/>
                  </a:cubicBezTo>
                  <a:lnTo>
                    <a:pt x="840423" y="506252"/>
                  </a:lnTo>
                  <a:lnTo>
                    <a:pt x="799911" y="546764"/>
                  </a:lnTo>
                  <a:cubicBezTo>
                    <a:pt x="794554" y="552121"/>
                    <a:pt x="792964" y="560156"/>
                    <a:pt x="795810" y="567104"/>
                  </a:cubicBezTo>
                  <a:cubicBezTo>
                    <a:pt x="798739" y="574134"/>
                    <a:pt x="805520" y="578655"/>
                    <a:pt x="813136" y="578655"/>
                  </a:cubicBezTo>
                  <a:lnTo>
                    <a:pt x="915169" y="578655"/>
                  </a:lnTo>
                  <a:lnTo>
                    <a:pt x="915169" y="1215544"/>
                  </a:lnTo>
                  <a:cubicBezTo>
                    <a:pt x="915169" y="1225923"/>
                    <a:pt x="923540" y="1234294"/>
                    <a:pt x="933919" y="1234294"/>
                  </a:cubicBezTo>
                  <a:cubicBezTo>
                    <a:pt x="944214" y="1234294"/>
                    <a:pt x="952584" y="1225923"/>
                    <a:pt x="952584" y="1215544"/>
                  </a:cubicBezTo>
                  <a:lnTo>
                    <a:pt x="952584" y="559905"/>
                  </a:lnTo>
                  <a:cubicBezTo>
                    <a:pt x="952584" y="549610"/>
                    <a:pt x="944214" y="541239"/>
                    <a:pt x="933919" y="541239"/>
                  </a:cubicBezTo>
                  <a:lnTo>
                    <a:pt x="858335" y="541239"/>
                  </a:lnTo>
                  <a:lnTo>
                    <a:pt x="1014440" y="385135"/>
                  </a:lnTo>
                  <a:lnTo>
                    <a:pt x="1170545" y="541239"/>
                  </a:lnTo>
                  <a:lnTo>
                    <a:pt x="1094962" y="541239"/>
                  </a:lnTo>
                  <a:cubicBezTo>
                    <a:pt x="1084666" y="541239"/>
                    <a:pt x="1076296" y="549610"/>
                    <a:pt x="1076296" y="559905"/>
                  </a:cubicBezTo>
                  <a:lnTo>
                    <a:pt x="1076296" y="1215544"/>
                  </a:lnTo>
                  <a:cubicBezTo>
                    <a:pt x="1076296" y="1225923"/>
                    <a:pt x="1084666" y="1234294"/>
                    <a:pt x="1094962" y="1234294"/>
                  </a:cubicBezTo>
                  <a:cubicBezTo>
                    <a:pt x="1105257" y="1234294"/>
                    <a:pt x="1113627" y="1225923"/>
                    <a:pt x="1113627" y="1215544"/>
                  </a:cubicBezTo>
                  <a:lnTo>
                    <a:pt x="1113627" y="578655"/>
                  </a:lnTo>
                  <a:lnTo>
                    <a:pt x="1215660" y="578655"/>
                  </a:lnTo>
                  <a:cubicBezTo>
                    <a:pt x="1223193" y="578655"/>
                    <a:pt x="1230057" y="574134"/>
                    <a:pt x="1232903" y="567104"/>
                  </a:cubicBezTo>
                  <a:cubicBezTo>
                    <a:pt x="1236000" y="560072"/>
                    <a:pt x="1234410" y="552037"/>
                    <a:pt x="1229136" y="546680"/>
                  </a:cubicBezTo>
                  <a:close/>
                  <a:moveTo>
                    <a:pt x="798238" y="941253"/>
                  </a:moveTo>
                  <a:cubicBezTo>
                    <a:pt x="798238" y="1082207"/>
                    <a:pt x="683565" y="1196795"/>
                    <a:pt x="542611" y="1196795"/>
                  </a:cubicBezTo>
                  <a:cubicBezTo>
                    <a:pt x="401657" y="1196795"/>
                    <a:pt x="287068" y="1082123"/>
                    <a:pt x="287068" y="941253"/>
                  </a:cubicBezTo>
                  <a:cubicBezTo>
                    <a:pt x="287068" y="800298"/>
                    <a:pt x="401739" y="685709"/>
                    <a:pt x="542611" y="685709"/>
                  </a:cubicBezTo>
                  <a:cubicBezTo>
                    <a:pt x="683565" y="685709"/>
                    <a:pt x="798238" y="800298"/>
                    <a:pt x="798238" y="941253"/>
                  </a:cubicBezTo>
                  <a:close/>
                  <a:moveTo>
                    <a:pt x="631920" y="490097"/>
                  </a:moveTo>
                  <a:cubicBezTo>
                    <a:pt x="621625" y="490097"/>
                    <a:pt x="613255" y="498468"/>
                    <a:pt x="613255" y="508763"/>
                  </a:cubicBezTo>
                  <a:lnTo>
                    <a:pt x="613255" y="657251"/>
                  </a:lnTo>
                  <a:cubicBezTo>
                    <a:pt x="590572" y="651643"/>
                    <a:pt x="567051" y="648295"/>
                    <a:pt x="542695" y="648295"/>
                  </a:cubicBezTo>
                  <a:cubicBezTo>
                    <a:pt x="534492" y="648295"/>
                    <a:pt x="526372" y="648880"/>
                    <a:pt x="518337" y="649550"/>
                  </a:cubicBezTo>
                  <a:lnTo>
                    <a:pt x="518337" y="508763"/>
                  </a:lnTo>
                  <a:cubicBezTo>
                    <a:pt x="518337" y="498468"/>
                    <a:pt x="509967" y="490097"/>
                    <a:pt x="499672" y="490097"/>
                  </a:cubicBezTo>
                  <a:lnTo>
                    <a:pt x="445600" y="490097"/>
                  </a:lnTo>
                  <a:lnTo>
                    <a:pt x="565880" y="369817"/>
                  </a:lnTo>
                  <a:lnTo>
                    <a:pt x="686160" y="490097"/>
                  </a:lnTo>
                  <a:lnTo>
                    <a:pt x="631920" y="490097"/>
                  </a:lnTo>
                  <a:close/>
                </a:path>
              </a:pathLst>
            </a:custGeom>
            <a:grpFill/>
            <a:ln w="8365" cap="flat">
              <a:noFill/>
              <a:prstDash val="solid"/>
              <a:miter/>
            </a:ln>
          </p:spPr>
          <p:txBody>
            <a:bodyPr rtlCol="0" anchor="ctr"/>
            <a:lstStyle/>
            <a:p>
              <a:endParaRPr lang="en-US" sz="1200"/>
            </a:p>
          </p:txBody>
        </p:sp>
        <p:sp>
          <p:nvSpPr>
            <p:cNvPr id="68" name="Freeform: Shape 67">
              <a:extLst>
                <a:ext uri="{FF2B5EF4-FFF2-40B4-BE49-F238E27FC236}">
                  <a16:creationId xmlns:a16="http://schemas.microsoft.com/office/drawing/2014/main" id="{9E3BEB50-2E51-4E65-9492-722A2AA2558F}"/>
                </a:ext>
              </a:extLst>
            </p:cNvPr>
            <p:cNvSpPr/>
            <p:nvPr/>
          </p:nvSpPr>
          <p:spPr>
            <a:xfrm>
              <a:off x="13643829" y="6437868"/>
              <a:ext cx="186907" cy="383358"/>
            </a:xfrm>
            <a:custGeom>
              <a:avLst/>
              <a:gdLst>
                <a:gd name="connsiteX0" fmla="*/ 74663 w 186907"/>
                <a:gd name="connsiteY0" fmla="*/ 18584 h 383358"/>
                <a:gd name="connsiteX1" fmla="*/ 74663 w 186907"/>
                <a:gd name="connsiteY1" fmla="*/ 39007 h 383358"/>
                <a:gd name="connsiteX2" fmla="*/ 0 w 186907"/>
                <a:gd name="connsiteY2" fmla="*/ 123798 h 383358"/>
                <a:gd name="connsiteX3" fmla="*/ 93328 w 186907"/>
                <a:gd name="connsiteY3" fmla="*/ 210346 h 383358"/>
                <a:gd name="connsiteX4" fmla="*/ 149576 w 186907"/>
                <a:gd name="connsiteY4" fmla="*/ 259479 h 383358"/>
                <a:gd name="connsiteX5" fmla="*/ 93663 w 186907"/>
                <a:gd name="connsiteY5" fmla="*/ 308612 h 383358"/>
                <a:gd name="connsiteX6" fmla="*/ 41098 w 186907"/>
                <a:gd name="connsiteY6" fmla="*/ 276471 h 383358"/>
                <a:gd name="connsiteX7" fmla="*/ 16573 w 186907"/>
                <a:gd name="connsiteY7" fmla="*/ 266510 h 383358"/>
                <a:gd name="connsiteX8" fmla="*/ 6613 w 186907"/>
                <a:gd name="connsiteY8" fmla="*/ 290951 h 383358"/>
                <a:gd name="connsiteX9" fmla="*/ 74663 w 186907"/>
                <a:gd name="connsiteY9" fmla="*/ 344018 h 383358"/>
                <a:gd name="connsiteX10" fmla="*/ 74663 w 186907"/>
                <a:gd name="connsiteY10" fmla="*/ 364693 h 383358"/>
                <a:gd name="connsiteX11" fmla="*/ 93328 w 186907"/>
                <a:gd name="connsiteY11" fmla="*/ 383358 h 383358"/>
                <a:gd name="connsiteX12" fmla="*/ 111994 w 186907"/>
                <a:gd name="connsiteY12" fmla="*/ 364693 h 383358"/>
                <a:gd name="connsiteX13" fmla="*/ 111994 w 186907"/>
                <a:gd name="connsiteY13" fmla="*/ 344353 h 383358"/>
                <a:gd name="connsiteX14" fmla="*/ 186908 w 186907"/>
                <a:gd name="connsiteY14" fmla="*/ 259563 h 383358"/>
                <a:gd name="connsiteX15" fmla="*/ 93244 w 186907"/>
                <a:gd name="connsiteY15" fmla="*/ 173015 h 383358"/>
                <a:gd name="connsiteX16" fmla="*/ 37248 w 186907"/>
                <a:gd name="connsiteY16" fmla="*/ 123882 h 383358"/>
                <a:gd name="connsiteX17" fmla="*/ 93244 w 186907"/>
                <a:gd name="connsiteY17" fmla="*/ 74748 h 383358"/>
                <a:gd name="connsiteX18" fmla="*/ 145810 w 186907"/>
                <a:gd name="connsiteY18" fmla="*/ 106974 h 383358"/>
                <a:gd name="connsiteX19" fmla="*/ 170334 w 186907"/>
                <a:gd name="connsiteY19" fmla="*/ 116934 h 383358"/>
                <a:gd name="connsiteX20" fmla="*/ 180295 w 186907"/>
                <a:gd name="connsiteY20" fmla="*/ 92409 h 383358"/>
                <a:gd name="connsiteX21" fmla="*/ 111994 w 186907"/>
                <a:gd name="connsiteY21" fmla="*/ 39259 h 383358"/>
                <a:gd name="connsiteX22" fmla="*/ 111994 w 186907"/>
                <a:gd name="connsiteY22" fmla="*/ 18668 h 383358"/>
                <a:gd name="connsiteX23" fmla="*/ 93328 w 186907"/>
                <a:gd name="connsiteY23" fmla="*/ 2 h 383358"/>
                <a:gd name="connsiteX24" fmla="*/ 74663 w 186907"/>
                <a:gd name="connsiteY24" fmla="*/ 18584 h 383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86907" h="383358">
                  <a:moveTo>
                    <a:pt x="74663" y="18584"/>
                  </a:moveTo>
                  <a:lnTo>
                    <a:pt x="74663" y="39007"/>
                  </a:lnTo>
                  <a:cubicBezTo>
                    <a:pt x="32141" y="47043"/>
                    <a:pt x="0" y="82031"/>
                    <a:pt x="0" y="123798"/>
                  </a:cubicBezTo>
                  <a:cubicBezTo>
                    <a:pt x="0" y="165649"/>
                    <a:pt x="24525" y="210346"/>
                    <a:pt x="93328" y="210346"/>
                  </a:cubicBezTo>
                  <a:cubicBezTo>
                    <a:pt x="130157" y="210346"/>
                    <a:pt x="149576" y="227337"/>
                    <a:pt x="149576" y="259479"/>
                  </a:cubicBezTo>
                  <a:cubicBezTo>
                    <a:pt x="149576" y="286599"/>
                    <a:pt x="124465" y="308612"/>
                    <a:pt x="93663" y="308612"/>
                  </a:cubicBezTo>
                  <a:cubicBezTo>
                    <a:pt x="70310" y="308612"/>
                    <a:pt x="49217" y="295639"/>
                    <a:pt x="41098" y="276471"/>
                  </a:cubicBezTo>
                  <a:cubicBezTo>
                    <a:pt x="37081" y="266929"/>
                    <a:pt x="26115" y="262492"/>
                    <a:pt x="16573" y="266510"/>
                  </a:cubicBezTo>
                  <a:cubicBezTo>
                    <a:pt x="7031" y="270528"/>
                    <a:pt x="2595" y="281493"/>
                    <a:pt x="6613" y="290951"/>
                  </a:cubicBezTo>
                  <a:cubicBezTo>
                    <a:pt x="18331" y="318824"/>
                    <a:pt x="44027" y="338243"/>
                    <a:pt x="74663" y="344018"/>
                  </a:cubicBezTo>
                  <a:lnTo>
                    <a:pt x="74663" y="364693"/>
                  </a:lnTo>
                  <a:cubicBezTo>
                    <a:pt x="74663" y="374988"/>
                    <a:pt x="83033" y="383358"/>
                    <a:pt x="93328" y="383358"/>
                  </a:cubicBezTo>
                  <a:cubicBezTo>
                    <a:pt x="103623" y="383358"/>
                    <a:pt x="111994" y="374988"/>
                    <a:pt x="111994" y="364693"/>
                  </a:cubicBezTo>
                  <a:lnTo>
                    <a:pt x="111994" y="344353"/>
                  </a:lnTo>
                  <a:cubicBezTo>
                    <a:pt x="154681" y="336402"/>
                    <a:pt x="186908" y="301414"/>
                    <a:pt x="186908" y="259563"/>
                  </a:cubicBezTo>
                  <a:cubicBezTo>
                    <a:pt x="186908" y="217712"/>
                    <a:pt x="162299" y="173015"/>
                    <a:pt x="93244" y="173015"/>
                  </a:cubicBezTo>
                  <a:cubicBezTo>
                    <a:pt x="56081" y="173015"/>
                    <a:pt x="37248" y="156526"/>
                    <a:pt x="37248" y="123882"/>
                  </a:cubicBezTo>
                  <a:cubicBezTo>
                    <a:pt x="37248" y="96762"/>
                    <a:pt x="62359" y="74748"/>
                    <a:pt x="93244" y="74748"/>
                  </a:cubicBezTo>
                  <a:cubicBezTo>
                    <a:pt x="116598" y="74748"/>
                    <a:pt x="137691" y="87722"/>
                    <a:pt x="145810" y="106974"/>
                  </a:cubicBezTo>
                  <a:cubicBezTo>
                    <a:pt x="149827" y="116516"/>
                    <a:pt x="160793" y="121036"/>
                    <a:pt x="170334" y="116934"/>
                  </a:cubicBezTo>
                  <a:cubicBezTo>
                    <a:pt x="179876" y="112917"/>
                    <a:pt x="184312" y="101952"/>
                    <a:pt x="180295" y="92409"/>
                  </a:cubicBezTo>
                  <a:cubicBezTo>
                    <a:pt x="168493" y="64453"/>
                    <a:pt x="142713" y="45034"/>
                    <a:pt x="111994" y="39259"/>
                  </a:cubicBezTo>
                  <a:lnTo>
                    <a:pt x="111994" y="18668"/>
                  </a:lnTo>
                  <a:cubicBezTo>
                    <a:pt x="111994" y="8373"/>
                    <a:pt x="103623" y="2"/>
                    <a:pt x="93328" y="2"/>
                  </a:cubicBezTo>
                  <a:cubicBezTo>
                    <a:pt x="83033" y="-165"/>
                    <a:pt x="74663" y="8289"/>
                    <a:pt x="74663" y="18584"/>
                  </a:cubicBezTo>
                  <a:close/>
                </a:path>
              </a:pathLst>
            </a:custGeom>
            <a:grpFill/>
            <a:ln w="8365" cap="flat">
              <a:noFill/>
              <a:prstDash val="solid"/>
              <a:miter/>
            </a:ln>
          </p:spPr>
          <p:txBody>
            <a:bodyPr rtlCol="0" anchor="ctr"/>
            <a:lstStyle/>
            <a:p>
              <a:endParaRPr lang="en-US" sz="1200"/>
            </a:p>
          </p:txBody>
        </p:sp>
      </p:grpSp>
      <p:sp>
        <p:nvSpPr>
          <p:cNvPr id="71" name="TextBox 70">
            <a:extLst>
              <a:ext uri="{FF2B5EF4-FFF2-40B4-BE49-F238E27FC236}">
                <a16:creationId xmlns:a16="http://schemas.microsoft.com/office/drawing/2014/main" id="{688C233D-D3FF-45DE-93C6-D41501D9A433}"/>
              </a:ext>
            </a:extLst>
          </p:cNvPr>
          <p:cNvSpPr txBox="1"/>
          <p:nvPr/>
        </p:nvSpPr>
        <p:spPr>
          <a:xfrm rot="20895333">
            <a:off x="10134651" y="3331517"/>
            <a:ext cx="2716599" cy="1400762"/>
          </a:xfrm>
          <a:prstGeom prst="rect">
            <a:avLst/>
          </a:prstGeom>
          <a:noFill/>
        </p:spPr>
        <p:txBody>
          <a:bodyPr wrap="square" rtlCol="0">
            <a:prstTxWarp prst="textArchUp">
              <a:avLst/>
            </a:prstTxWarp>
            <a:spAutoFit/>
          </a:bodyPr>
          <a:lstStyle/>
          <a:p>
            <a:pPr algn="ctr"/>
            <a:r>
              <a:rPr lang="en-US">
                <a:latin typeface="+mj-lt"/>
              </a:rPr>
              <a:t>simplicity</a:t>
            </a:r>
          </a:p>
        </p:txBody>
      </p:sp>
      <p:sp>
        <p:nvSpPr>
          <p:cNvPr id="72" name="TextBox 71">
            <a:extLst>
              <a:ext uri="{FF2B5EF4-FFF2-40B4-BE49-F238E27FC236}">
                <a16:creationId xmlns:a16="http://schemas.microsoft.com/office/drawing/2014/main" id="{A501E9EC-D1FC-4A4D-B462-2A9D0015E116}"/>
              </a:ext>
            </a:extLst>
          </p:cNvPr>
          <p:cNvSpPr txBox="1"/>
          <p:nvPr/>
        </p:nvSpPr>
        <p:spPr>
          <a:xfrm rot="4173459">
            <a:off x="12463600" y="2800989"/>
            <a:ext cx="2716599" cy="1400762"/>
          </a:xfrm>
          <a:prstGeom prst="rect">
            <a:avLst/>
          </a:prstGeom>
          <a:noFill/>
        </p:spPr>
        <p:txBody>
          <a:bodyPr wrap="square" rtlCol="0">
            <a:prstTxWarp prst="textArchUp">
              <a:avLst/>
            </a:prstTxWarp>
            <a:spAutoFit/>
          </a:bodyPr>
          <a:lstStyle/>
          <a:p>
            <a:pPr algn="ctr"/>
            <a:r>
              <a:rPr lang="en-US" altLang="zh-CN">
                <a:latin typeface="+mj-lt"/>
              </a:rPr>
              <a:t>powerful</a:t>
            </a:r>
            <a:endParaRPr lang="en-US">
              <a:latin typeface="+mj-lt"/>
            </a:endParaRPr>
          </a:p>
        </p:txBody>
      </p:sp>
      <p:sp>
        <p:nvSpPr>
          <p:cNvPr id="73" name="TextBox 72">
            <a:extLst>
              <a:ext uri="{FF2B5EF4-FFF2-40B4-BE49-F238E27FC236}">
                <a16:creationId xmlns:a16="http://schemas.microsoft.com/office/drawing/2014/main" id="{60F0769B-A0A5-41B7-BF87-8D4EE1545245}"/>
              </a:ext>
            </a:extLst>
          </p:cNvPr>
          <p:cNvSpPr txBox="1"/>
          <p:nvPr/>
        </p:nvSpPr>
        <p:spPr>
          <a:xfrm rot="7689534">
            <a:off x="13766556" y="4554265"/>
            <a:ext cx="2716599" cy="1400762"/>
          </a:xfrm>
          <a:prstGeom prst="rect">
            <a:avLst/>
          </a:prstGeom>
          <a:noFill/>
        </p:spPr>
        <p:txBody>
          <a:bodyPr wrap="square" rtlCol="0">
            <a:prstTxWarp prst="textArchUp">
              <a:avLst/>
            </a:prstTxWarp>
            <a:spAutoFit/>
          </a:bodyPr>
          <a:lstStyle/>
          <a:p>
            <a:pPr algn="ctr"/>
            <a:r>
              <a:rPr lang="en-US" altLang="zh-CN">
                <a:latin typeface="+mj-lt"/>
              </a:rPr>
              <a:t>Creative</a:t>
            </a:r>
            <a:endParaRPr lang="en-US">
              <a:latin typeface="+mj-lt"/>
            </a:endParaRPr>
          </a:p>
        </p:txBody>
      </p:sp>
      <p:sp>
        <p:nvSpPr>
          <p:cNvPr id="74" name="TextBox 73">
            <a:extLst>
              <a:ext uri="{FF2B5EF4-FFF2-40B4-BE49-F238E27FC236}">
                <a16:creationId xmlns:a16="http://schemas.microsoft.com/office/drawing/2014/main" id="{58428906-2D8F-4BF4-9827-E0C7FB96B46E}"/>
              </a:ext>
            </a:extLst>
          </p:cNvPr>
          <p:cNvSpPr txBox="1"/>
          <p:nvPr/>
        </p:nvSpPr>
        <p:spPr>
          <a:xfrm rot="12215860">
            <a:off x="12307872" y="6614818"/>
            <a:ext cx="2716599" cy="1400762"/>
          </a:xfrm>
          <a:prstGeom prst="rect">
            <a:avLst/>
          </a:prstGeom>
          <a:noFill/>
        </p:spPr>
        <p:txBody>
          <a:bodyPr wrap="square" rtlCol="0">
            <a:prstTxWarp prst="textArchUp">
              <a:avLst/>
            </a:prstTxWarp>
            <a:spAutoFit/>
          </a:bodyPr>
          <a:lstStyle/>
          <a:p>
            <a:pPr algn="ctr"/>
            <a:r>
              <a:rPr lang="en-US" altLang="zh-CN">
                <a:latin typeface="+mj-lt"/>
              </a:rPr>
              <a:t>Professional</a:t>
            </a:r>
            <a:endParaRPr lang="en-US">
              <a:latin typeface="+mj-lt"/>
            </a:endParaRPr>
          </a:p>
        </p:txBody>
      </p:sp>
      <p:sp>
        <p:nvSpPr>
          <p:cNvPr id="75" name="TextBox 74">
            <a:extLst>
              <a:ext uri="{FF2B5EF4-FFF2-40B4-BE49-F238E27FC236}">
                <a16:creationId xmlns:a16="http://schemas.microsoft.com/office/drawing/2014/main" id="{46BF5232-31C8-45D6-8BC8-66D698866E6F}"/>
              </a:ext>
            </a:extLst>
          </p:cNvPr>
          <p:cNvSpPr txBox="1"/>
          <p:nvPr/>
        </p:nvSpPr>
        <p:spPr>
          <a:xfrm rot="17264356">
            <a:off x="9962717" y="5573860"/>
            <a:ext cx="2716599" cy="1400762"/>
          </a:xfrm>
          <a:prstGeom prst="rect">
            <a:avLst/>
          </a:prstGeom>
          <a:noFill/>
        </p:spPr>
        <p:txBody>
          <a:bodyPr wrap="square" rtlCol="0">
            <a:prstTxWarp prst="textArchUp">
              <a:avLst/>
            </a:prstTxWarp>
            <a:spAutoFit/>
          </a:bodyPr>
          <a:lstStyle/>
          <a:p>
            <a:pPr algn="ctr"/>
            <a:r>
              <a:rPr lang="en-US" altLang="zh-CN">
                <a:latin typeface="+mj-lt"/>
              </a:rPr>
              <a:t>Flexible</a:t>
            </a:r>
            <a:endParaRPr lang="en-US">
              <a:latin typeface="+mj-lt"/>
            </a:endParaRPr>
          </a:p>
        </p:txBody>
      </p:sp>
    </p:spTree>
    <p:extLst>
      <p:ext uri="{BB962C8B-B14F-4D97-AF65-F5344CB8AC3E}">
        <p14:creationId xmlns:p14="http://schemas.microsoft.com/office/powerpoint/2010/main" val="2275808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26"/>
                                        </p:tgtEl>
                                        <p:attrNameLst>
                                          <p:attrName>style.visibility</p:attrName>
                                        </p:attrNameLst>
                                      </p:cBhvr>
                                      <p:to>
                                        <p:strVal val="visible"/>
                                      </p:to>
                                    </p:set>
                                    <p:anim to="" calcmode="lin" valueType="num">
                                      <p:cBhvr>
                                        <p:cTn id="7" dur="750" fill="hold">
                                          <p:stCondLst>
                                            <p:cond delay="0"/>
                                          </p:stCondLst>
                                        </p:cTn>
                                        <p:tgtEl>
                                          <p:spTgt spid="26"/>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26"/>
                                        </p:tgtEl>
                                      </p:cBhvr>
                                    </p:animEffect>
                                  </p:childTnLst>
                                </p:cTn>
                              </p:par>
                            </p:childTnLst>
                          </p:cTn>
                        </p:par>
                        <p:par>
                          <p:cTn id="9" fill="hold">
                            <p:stCondLst>
                              <p:cond delay="1178"/>
                            </p:stCondLst>
                            <p:childTnLst>
                              <p:par>
                                <p:cTn id="10" presetID="10" presetClass="entr" presetSubtype="0" fill="hold" grpId="0" nodeType="after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500"/>
                                        <p:tgtEl>
                                          <p:spTgt spid="25"/>
                                        </p:tgtEl>
                                      </p:cBhvr>
                                    </p:animEffect>
                                  </p:childTnLst>
                                </p:cTn>
                              </p:par>
                              <p:par>
                                <p:cTn id="13" presetID="6" presetClass="entr" presetSubtype="32" fill="hold" grpId="0" nodeType="withEffect">
                                  <p:stCondLst>
                                    <p:cond delay="0"/>
                                  </p:stCondLst>
                                  <p:childTnLst>
                                    <p:set>
                                      <p:cBhvr>
                                        <p:cTn id="14" dur="1" fill="hold">
                                          <p:stCondLst>
                                            <p:cond delay="0"/>
                                          </p:stCondLst>
                                        </p:cTn>
                                        <p:tgtEl>
                                          <p:spTgt spid="38"/>
                                        </p:tgtEl>
                                        <p:attrNameLst>
                                          <p:attrName>style.visibility</p:attrName>
                                        </p:attrNameLst>
                                      </p:cBhvr>
                                      <p:to>
                                        <p:strVal val="visible"/>
                                      </p:to>
                                    </p:set>
                                    <p:animEffect transition="in" filter="circle(out)">
                                      <p:cBhvr>
                                        <p:cTn id="15" dur="1000"/>
                                        <p:tgtEl>
                                          <p:spTgt spid="38"/>
                                        </p:tgtEl>
                                      </p:cBhvr>
                                    </p:animEffect>
                                  </p:childTnLst>
                                </p:cTn>
                              </p:par>
                              <p:par>
                                <p:cTn id="16" presetID="6" presetClass="entr" presetSubtype="32" fill="hold" grpId="0" nodeType="withEffect">
                                  <p:stCondLst>
                                    <p:cond delay="0"/>
                                  </p:stCondLst>
                                  <p:childTnLst>
                                    <p:set>
                                      <p:cBhvr>
                                        <p:cTn id="17" dur="1" fill="hold">
                                          <p:stCondLst>
                                            <p:cond delay="0"/>
                                          </p:stCondLst>
                                        </p:cTn>
                                        <p:tgtEl>
                                          <p:spTgt spid="40"/>
                                        </p:tgtEl>
                                        <p:attrNameLst>
                                          <p:attrName>style.visibility</p:attrName>
                                        </p:attrNameLst>
                                      </p:cBhvr>
                                      <p:to>
                                        <p:strVal val="visible"/>
                                      </p:to>
                                    </p:set>
                                    <p:animEffect transition="in" filter="circle(out)">
                                      <p:cBhvr>
                                        <p:cTn id="18" dur="1000"/>
                                        <p:tgtEl>
                                          <p:spTgt spid="40"/>
                                        </p:tgtEl>
                                      </p:cBhvr>
                                    </p:animEffect>
                                  </p:childTnLst>
                                </p:cTn>
                              </p:par>
                              <p:par>
                                <p:cTn id="19" presetID="6" presetClass="entr" presetSubtype="32" fill="hold" grpId="0" nodeType="withEffect">
                                  <p:stCondLst>
                                    <p:cond delay="0"/>
                                  </p:stCondLst>
                                  <p:childTnLst>
                                    <p:set>
                                      <p:cBhvr>
                                        <p:cTn id="20" dur="1" fill="hold">
                                          <p:stCondLst>
                                            <p:cond delay="0"/>
                                          </p:stCondLst>
                                        </p:cTn>
                                        <p:tgtEl>
                                          <p:spTgt spid="42"/>
                                        </p:tgtEl>
                                        <p:attrNameLst>
                                          <p:attrName>style.visibility</p:attrName>
                                        </p:attrNameLst>
                                      </p:cBhvr>
                                      <p:to>
                                        <p:strVal val="visible"/>
                                      </p:to>
                                    </p:set>
                                    <p:animEffect transition="in" filter="circle(out)">
                                      <p:cBhvr>
                                        <p:cTn id="21" dur="1000"/>
                                        <p:tgtEl>
                                          <p:spTgt spid="42"/>
                                        </p:tgtEl>
                                      </p:cBhvr>
                                    </p:animEffect>
                                  </p:childTnLst>
                                </p:cTn>
                              </p:par>
                              <p:par>
                                <p:cTn id="22" presetID="6" presetClass="entr" presetSubtype="32" fill="hold" grpId="0" nodeType="withEffect">
                                  <p:stCondLst>
                                    <p:cond delay="0"/>
                                  </p:stCondLst>
                                  <p:childTnLst>
                                    <p:set>
                                      <p:cBhvr>
                                        <p:cTn id="23" dur="1" fill="hold">
                                          <p:stCondLst>
                                            <p:cond delay="0"/>
                                          </p:stCondLst>
                                        </p:cTn>
                                        <p:tgtEl>
                                          <p:spTgt spid="44"/>
                                        </p:tgtEl>
                                        <p:attrNameLst>
                                          <p:attrName>style.visibility</p:attrName>
                                        </p:attrNameLst>
                                      </p:cBhvr>
                                      <p:to>
                                        <p:strVal val="visible"/>
                                      </p:to>
                                    </p:set>
                                    <p:animEffect transition="in" filter="circle(out)">
                                      <p:cBhvr>
                                        <p:cTn id="24" dur="1000"/>
                                        <p:tgtEl>
                                          <p:spTgt spid="44"/>
                                        </p:tgtEl>
                                      </p:cBhvr>
                                    </p:animEffect>
                                  </p:childTnLst>
                                </p:cTn>
                              </p:par>
                              <p:par>
                                <p:cTn id="25" presetID="6" presetClass="entr" presetSubtype="32" fill="hold" grpId="0" nodeType="with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circle(out)">
                                      <p:cBhvr>
                                        <p:cTn id="27" dur="1000"/>
                                        <p:tgtEl>
                                          <p:spTgt spid="46"/>
                                        </p:tgtEl>
                                      </p:cBhvr>
                                    </p:animEffect>
                                  </p:childTnLst>
                                </p:cTn>
                              </p:par>
                            </p:childTnLst>
                          </p:cTn>
                        </p:par>
                        <p:par>
                          <p:cTn id="28" fill="hold">
                            <p:stCondLst>
                              <p:cond delay="2178"/>
                            </p:stCondLst>
                            <p:childTnLst>
                              <p:par>
                                <p:cTn id="29" presetID="53" presetClass="entr" presetSubtype="16" fill="hold" nodeType="afterEffect">
                                  <p:stCondLst>
                                    <p:cond delay="0"/>
                                  </p:stCondLst>
                                  <p:childTnLst>
                                    <p:set>
                                      <p:cBhvr>
                                        <p:cTn id="30" dur="1" fill="hold">
                                          <p:stCondLst>
                                            <p:cond delay="0"/>
                                          </p:stCondLst>
                                        </p:cTn>
                                        <p:tgtEl>
                                          <p:spTgt spid="48"/>
                                        </p:tgtEl>
                                        <p:attrNameLst>
                                          <p:attrName>style.visibility</p:attrName>
                                        </p:attrNameLst>
                                      </p:cBhvr>
                                      <p:to>
                                        <p:strVal val="visible"/>
                                      </p:to>
                                    </p:set>
                                    <p:anim calcmode="lin" valueType="num">
                                      <p:cBhvr>
                                        <p:cTn id="31" dur="500" fill="hold"/>
                                        <p:tgtEl>
                                          <p:spTgt spid="48"/>
                                        </p:tgtEl>
                                        <p:attrNameLst>
                                          <p:attrName>ppt_w</p:attrName>
                                        </p:attrNameLst>
                                      </p:cBhvr>
                                      <p:tavLst>
                                        <p:tav tm="0">
                                          <p:val>
                                            <p:fltVal val="0"/>
                                          </p:val>
                                        </p:tav>
                                        <p:tav tm="100000">
                                          <p:val>
                                            <p:strVal val="#ppt_w"/>
                                          </p:val>
                                        </p:tav>
                                      </p:tavLst>
                                    </p:anim>
                                    <p:anim calcmode="lin" valueType="num">
                                      <p:cBhvr>
                                        <p:cTn id="32" dur="500" fill="hold"/>
                                        <p:tgtEl>
                                          <p:spTgt spid="48"/>
                                        </p:tgtEl>
                                        <p:attrNameLst>
                                          <p:attrName>ppt_h</p:attrName>
                                        </p:attrNameLst>
                                      </p:cBhvr>
                                      <p:tavLst>
                                        <p:tav tm="0">
                                          <p:val>
                                            <p:fltVal val="0"/>
                                          </p:val>
                                        </p:tav>
                                        <p:tav tm="100000">
                                          <p:val>
                                            <p:strVal val="#ppt_h"/>
                                          </p:val>
                                        </p:tav>
                                      </p:tavLst>
                                    </p:anim>
                                    <p:animEffect transition="in" filter="fade">
                                      <p:cBhvr>
                                        <p:cTn id="33" dur="500"/>
                                        <p:tgtEl>
                                          <p:spTgt spid="48"/>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71"/>
                                        </p:tgtEl>
                                        <p:attrNameLst>
                                          <p:attrName>style.visibility</p:attrName>
                                        </p:attrNameLst>
                                      </p:cBhvr>
                                      <p:to>
                                        <p:strVal val="visible"/>
                                      </p:to>
                                    </p:set>
                                    <p:animEffect transition="in" filter="fade">
                                      <p:cBhvr>
                                        <p:cTn id="36" dur="500"/>
                                        <p:tgtEl>
                                          <p:spTgt spid="71"/>
                                        </p:tgtEl>
                                      </p:cBhvr>
                                    </p:animEffect>
                                  </p:childTnLst>
                                </p:cTn>
                              </p:par>
                            </p:childTnLst>
                          </p:cTn>
                        </p:par>
                        <p:par>
                          <p:cTn id="37" fill="hold">
                            <p:stCondLst>
                              <p:cond delay="2678"/>
                            </p:stCondLst>
                            <p:childTnLst>
                              <p:par>
                                <p:cTn id="38" presetID="53" presetClass="entr" presetSubtype="16" fill="hold" grpId="0" nodeType="afterEffect">
                                  <p:stCondLst>
                                    <p:cond delay="0"/>
                                  </p:stCondLst>
                                  <p:childTnLst>
                                    <p:set>
                                      <p:cBhvr>
                                        <p:cTn id="39" dur="1" fill="hold">
                                          <p:stCondLst>
                                            <p:cond delay="0"/>
                                          </p:stCondLst>
                                        </p:cTn>
                                        <p:tgtEl>
                                          <p:spTgt spid="58"/>
                                        </p:tgtEl>
                                        <p:attrNameLst>
                                          <p:attrName>style.visibility</p:attrName>
                                        </p:attrNameLst>
                                      </p:cBhvr>
                                      <p:to>
                                        <p:strVal val="visible"/>
                                      </p:to>
                                    </p:set>
                                    <p:anim calcmode="lin" valueType="num">
                                      <p:cBhvr>
                                        <p:cTn id="40" dur="500" fill="hold"/>
                                        <p:tgtEl>
                                          <p:spTgt spid="58"/>
                                        </p:tgtEl>
                                        <p:attrNameLst>
                                          <p:attrName>ppt_w</p:attrName>
                                        </p:attrNameLst>
                                      </p:cBhvr>
                                      <p:tavLst>
                                        <p:tav tm="0">
                                          <p:val>
                                            <p:fltVal val="0"/>
                                          </p:val>
                                        </p:tav>
                                        <p:tav tm="100000">
                                          <p:val>
                                            <p:strVal val="#ppt_w"/>
                                          </p:val>
                                        </p:tav>
                                      </p:tavLst>
                                    </p:anim>
                                    <p:anim calcmode="lin" valueType="num">
                                      <p:cBhvr>
                                        <p:cTn id="41" dur="500" fill="hold"/>
                                        <p:tgtEl>
                                          <p:spTgt spid="58"/>
                                        </p:tgtEl>
                                        <p:attrNameLst>
                                          <p:attrName>ppt_h</p:attrName>
                                        </p:attrNameLst>
                                      </p:cBhvr>
                                      <p:tavLst>
                                        <p:tav tm="0">
                                          <p:val>
                                            <p:fltVal val="0"/>
                                          </p:val>
                                        </p:tav>
                                        <p:tav tm="100000">
                                          <p:val>
                                            <p:strVal val="#ppt_h"/>
                                          </p:val>
                                        </p:tav>
                                      </p:tavLst>
                                    </p:anim>
                                    <p:animEffect transition="in" filter="fade">
                                      <p:cBhvr>
                                        <p:cTn id="42" dur="500"/>
                                        <p:tgtEl>
                                          <p:spTgt spid="58"/>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72"/>
                                        </p:tgtEl>
                                        <p:attrNameLst>
                                          <p:attrName>style.visibility</p:attrName>
                                        </p:attrNameLst>
                                      </p:cBhvr>
                                      <p:to>
                                        <p:strVal val="visible"/>
                                      </p:to>
                                    </p:set>
                                    <p:animEffect transition="in" filter="fade">
                                      <p:cBhvr>
                                        <p:cTn id="45" dur="500"/>
                                        <p:tgtEl>
                                          <p:spTgt spid="72"/>
                                        </p:tgtEl>
                                      </p:cBhvr>
                                    </p:animEffect>
                                  </p:childTnLst>
                                </p:cTn>
                              </p:par>
                            </p:childTnLst>
                          </p:cTn>
                        </p:par>
                        <p:par>
                          <p:cTn id="46" fill="hold">
                            <p:stCondLst>
                              <p:cond delay="3178"/>
                            </p:stCondLst>
                            <p:childTnLst>
                              <p:par>
                                <p:cTn id="47" presetID="53" presetClass="entr" presetSubtype="16" fill="hold" nodeType="afterEffect">
                                  <p:stCondLst>
                                    <p:cond delay="0"/>
                                  </p:stCondLst>
                                  <p:childTnLst>
                                    <p:set>
                                      <p:cBhvr>
                                        <p:cTn id="48" dur="1" fill="hold">
                                          <p:stCondLst>
                                            <p:cond delay="0"/>
                                          </p:stCondLst>
                                        </p:cTn>
                                        <p:tgtEl>
                                          <p:spTgt spid="59"/>
                                        </p:tgtEl>
                                        <p:attrNameLst>
                                          <p:attrName>style.visibility</p:attrName>
                                        </p:attrNameLst>
                                      </p:cBhvr>
                                      <p:to>
                                        <p:strVal val="visible"/>
                                      </p:to>
                                    </p:set>
                                    <p:anim calcmode="lin" valueType="num">
                                      <p:cBhvr>
                                        <p:cTn id="49" dur="500" fill="hold"/>
                                        <p:tgtEl>
                                          <p:spTgt spid="59"/>
                                        </p:tgtEl>
                                        <p:attrNameLst>
                                          <p:attrName>ppt_w</p:attrName>
                                        </p:attrNameLst>
                                      </p:cBhvr>
                                      <p:tavLst>
                                        <p:tav tm="0">
                                          <p:val>
                                            <p:fltVal val="0"/>
                                          </p:val>
                                        </p:tav>
                                        <p:tav tm="100000">
                                          <p:val>
                                            <p:strVal val="#ppt_w"/>
                                          </p:val>
                                        </p:tav>
                                      </p:tavLst>
                                    </p:anim>
                                    <p:anim calcmode="lin" valueType="num">
                                      <p:cBhvr>
                                        <p:cTn id="50" dur="500" fill="hold"/>
                                        <p:tgtEl>
                                          <p:spTgt spid="59"/>
                                        </p:tgtEl>
                                        <p:attrNameLst>
                                          <p:attrName>ppt_h</p:attrName>
                                        </p:attrNameLst>
                                      </p:cBhvr>
                                      <p:tavLst>
                                        <p:tav tm="0">
                                          <p:val>
                                            <p:fltVal val="0"/>
                                          </p:val>
                                        </p:tav>
                                        <p:tav tm="100000">
                                          <p:val>
                                            <p:strVal val="#ppt_h"/>
                                          </p:val>
                                        </p:tav>
                                      </p:tavLst>
                                    </p:anim>
                                    <p:animEffect transition="in" filter="fade">
                                      <p:cBhvr>
                                        <p:cTn id="51" dur="500"/>
                                        <p:tgtEl>
                                          <p:spTgt spid="59"/>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73"/>
                                        </p:tgtEl>
                                        <p:attrNameLst>
                                          <p:attrName>style.visibility</p:attrName>
                                        </p:attrNameLst>
                                      </p:cBhvr>
                                      <p:to>
                                        <p:strVal val="visible"/>
                                      </p:to>
                                    </p:set>
                                    <p:animEffect transition="in" filter="fade">
                                      <p:cBhvr>
                                        <p:cTn id="54" dur="500"/>
                                        <p:tgtEl>
                                          <p:spTgt spid="73"/>
                                        </p:tgtEl>
                                      </p:cBhvr>
                                    </p:animEffect>
                                  </p:childTnLst>
                                </p:cTn>
                              </p:par>
                            </p:childTnLst>
                          </p:cTn>
                        </p:par>
                        <p:par>
                          <p:cTn id="55" fill="hold">
                            <p:stCondLst>
                              <p:cond delay="3678"/>
                            </p:stCondLst>
                            <p:childTnLst>
                              <p:par>
                                <p:cTn id="56" presetID="53" presetClass="entr" presetSubtype="16" fill="hold" nodeType="afterEffect">
                                  <p:stCondLst>
                                    <p:cond delay="0"/>
                                  </p:stCondLst>
                                  <p:childTnLst>
                                    <p:set>
                                      <p:cBhvr>
                                        <p:cTn id="57" dur="1" fill="hold">
                                          <p:stCondLst>
                                            <p:cond delay="0"/>
                                          </p:stCondLst>
                                        </p:cTn>
                                        <p:tgtEl>
                                          <p:spTgt spid="55"/>
                                        </p:tgtEl>
                                        <p:attrNameLst>
                                          <p:attrName>style.visibility</p:attrName>
                                        </p:attrNameLst>
                                      </p:cBhvr>
                                      <p:to>
                                        <p:strVal val="visible"/>
                                      </p:to>
                                    </p:set>
                                    <p:anim calcmode="lin" valueType="num">
                                      <p:cBhvr>
                                        <p:cTn id="58" dur="500" fill="hold"/>
                                        <p:tgtEl>
                                          <p:spTgt spid="55"/>
                                        </p:tgtEl>
                                        <p:attrNameLst>
                                          <p:attrName>ppt_w</p:attrName>
                                        </p:attrNameLst>
                                      </p:cBhvr>
                                      <p:tavLst>
                                        <p:tav tm="0">
                                          <p:val>
                                            <p:fltVal val="0"/>
                                          </p:val>
                                        </p:tav>
                                        <p:tav tm="100000">
                                          <p:val>
                                            <p:strVal val="#ppt_w"/>
                                          </p:val>
                                        </p:tav>
                                      </p:tavLst>
                                    </p:anim>
                                    <p:anim calcmode="lin" valueType="num">
                                      <p:cBhvr>
                                        <p:cTn id="59" dur="500" fill="hold"/>
                                        <p:tgtEl>
                                          <p:spTgt spid="55"/>
                                        </p:tgtEl>
                                        <p:attrNameLst>
                                          <p:attrName>ppt_h</p:attrName>
                                        </p:attrNameLst>
                                      </p:cBhvr>
                                      <p:tavLst>
                                        <p:tav tm="0">
                                          <p:val>
                                            <p:fltVal val="0"/>
                                          </p:val>
                                        </p:tav>
                                        <p:tav tm="100000">
                                          <p:val>
                                            <p:strVal val="#ppt_h"/>
                                          </p:val>
                                        </p:tav>
                                      </p:tavLst>
                                    </p:anim>
                                    <p:animEffect transition="in" filter="fade">
                                      <p:cBhvr>
                                        <p:cTn id="60" dur="500"/>
                                        <p:tgtEl>
                                          <p:spTgt spid="55"/>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74"/>
                                        </p:tgtEl>
                                        <p:attrNameLst>
                                          <p:attrName>style.visibility</p:attrName>
                                        </p:attrNameLst>
                                      </p:cBhvr>
                                      <p:to>
                                        <p:strVal val="visible"/>
                                      </p:to>
                                    </p:set>
                                    <p:animEffect transition="in" filter="fade">
                                      <p:cBhvr>
                                        <p:cTn id="63" dur="500"/>
                                        <p:tgtEl>
                                          <p:spTgt spid="74"/>
                                        </p:tgtEl>
                                      </p:cBhvr>
                                    </p:animEffect>
                                  </p:childTnLst>
                                </p:cTn>
                              </p:par>
                            </p:childTnLst>
                          </p:cTn>
                        </p:par>
                        <p:par>
                          <p:cTn id="64" fill="hold">
                            <p:stCondLst>
                              <p:cond delay="4178"/>
                            </p:stCondLst>
                            <p:childTnLst>
                              <p:par>
                                <p:cTn id="65" presetID="53" presetClass="entr" presetSubtype="16" fill="hold" nodeType="afterEffect">
                                  <p:stCondLst>
                                    <p:cond delay="0"/>
                                  </p:stCondLst>
                                  <p:childTnLst>
                                    <p:set>
                                      <p:cBhvr>
                                        <p:cTn id="66" dur="1" fill="hold">
                                          <p:stCondLst>
                                            <p:cond delay="0"/>
                                          </p:stCondLst>
                                        </p:cTn>
                                        <p:tgtEl>
                                          <p:spTgt spid="66"/>
                                        </p:tgtEl>
                                        <p:attrNameLst>
                                          <p:attrName>style.visibility</p:attrName>
                                        </p:attrNameLst>
                                      </p:cBhvr>
                                      <p:to>
                                        <p:strVal val="visible"/>
                                      </p:to>
                                    </p:set>
                                    <p:anim calcmode="lin" valueType="num">
                                      <p:cBhvr>
                                        <p:cTn id="67" dur="500" fill="hold"/>
                                        <p:tgtEl>
                                          <p:spTgt spid="66"/>
                                        </p:tgtEl>
                                        <p:attrNameLst>
                                          <p:attrName>ppt_w</p:attrName>
                                        </p:attrNameLst>
                                      </p:cBhvr>
                                      <p:tavLst>
                                        <p:tav tm="0">
                                          <p:val>
                                            <p:fltVal val="0"/>
                                          </p:val>
                                        </p:tav>
                                        <p:tav tm="100000">
                                          <p:val>
                                            <p:strVal val="#ppt_w"/>
                                          </p:val>
                                        </p:tav>
                                      </p:tavLst>
                                    </p:anim>
                                    <p:anim calcmode="lin" valueType="num">
                                      <p:cBhvr>
                                        <p:cTn id="68" dur="500" fill="hold"/>
                                        <p:tgtEl>
                                          <p:spTgt spid="66"/>
                                        </p:tgtEl>
                                        <p:attrNameLst>
                                          <p:attrName>ppt_h</p:attrName>
                                        </p:attrNameLst>
                                      </p:cBhvr>
                                      <p:tavLst>
                                        <p:tav tm="0">
                                          <p:val>
                                            <p:fltVal val="0"/>
                                          </p:val>
                                        </p:tav>
                                        <p:tav tm="100000">
                                          <p:val>
                                            <p:strVal val="#ppt_h"/>
                                          </p:val>
                                        </p:tav>
                                      </p:tavLst>
                                    </p:anim>
                                    <p:animEffect transition="in" filter="fade">
                                      <p:cBhvr>
                                        <p:cTn id="69" dur="500"/>
                                        <p:tgtEl>
                                          <p:spTgt spid="66"/>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75"/>
                                        </p:tgtEl>
                                        <p:attrNameLst>
                                          <p:attrName>style.visibility</p:attrName>
                                        </p:attrNameLst>
                                      </p:cBhvr>
                                      <p:to>
                                        <p:strVal val="visible"/>
                                      </p:to>
                                    </p:set>
                                    <p:animEffect transition="in" filter="fade">
                                      <p:cBhvr>
                                        <p:cTn id="72" dur="5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4" grpId="0" animBg="1"/>
      <p:bldP spid="42" grpId="0" animBg="1"/>
      <p:bldP spid="40" grpId="0" animBg="1"/>
      <p:bldP spid="38" grpId="0" animBg="1"/>
      <p:bldP spid="25" grpId="0"/>
      <p:bldP spid="26" grpId="0"/>
      <p:bldP spid="58" grpId="0" animBg="1"/>
      <p:bldP spid="71" grpId="0"/>
      <p:bldP spid="72" grpId="0"/>
      <p:bldP spid="73" grpId="0"/>
      <p:bldP spid="74" grpId="0"/>
      <p:bldP spid="7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Freeform: Shape 59">
            <a:extLst>
              <a:ext uri="{FF2B5EF4-FFF2-40B4-BE49-F238E27FC236}">
                <a16:creationId xmlns:a16="http://schemas.microsoft.com/office/drawing/2014/main" id="{29BE59C0-3983-491D-8E60-155738E1B93D}"/>
              </a:ext>
            </a:extLst>
          </p:cNvPr>
          <p:cNvSpPr/>
          <p:nvPr/>
        </p:nvSpPr>
        <p:spPr>
          <a:xfrm>
            <a:off x="6321624" y="4744014"/>
            <a:ext cx="3247447" cy="3696389"/>
          </a:xfrm>
          <a:custGeom>
            <a:avLst/>
            <a:gdLst>
              <a:gd name="connsiteX0" fmla="*/ 1847162 w 3247447"/>
              <a:gd name="connsiteY0" fmla="*/ 85 h 3696389"/>
              <a:gd name="connsiteX1" fmla="*/ 3234823 w 3247447"/>
              <a:gd name="connsiteY1" fmla="*/ 628053 h 3696389"/>
              <a:gd name="connsiteX2" fmla="*/ 3247447 w 3247447"/>
              <a:gd name="connsiteY2" fmla="*/ 643972 h 3696389"/>
              <a:gd name="connsiteX3" fmla="*/ 3152241 w 3247447"/>
              <a:gd name="connsiteY3" fmla="*/ 565421 h 3696389"/>
              <a:gd name="connsiteX4" fmla="*/ 2722092 w 3247447"/>
              <a:gd name="connsiteY4" fmla="*/ 434028 h 3696389"/>
              <a:gd name="connsiteX5" fmla="*/ 2422627 w 3247447"/>
              <a:gd name="connsiteY5" fmla="*/ 494487 h 3696389"/>
              <a:gd name="connsiteX6" fmla="*/ 2373318 w 3247447"/>
              <a:gd name="connsiteY6" fmla="*/ 521252 h 3696389"/>
              <a:gd name="connsiteX7" fmla="*/ 2233441 w 3247447"/>
              <a:gd name="connsiteY7" fmla="*/ 585216 h 3696389"/>
              <a:gd name="connsiteX8" fmla="*/ 1223720 w 3247447"/>
              <a:gd name="connsiteY8" fmla="*/ 2489249 h 3696389"/>
              <a:gd name="connsiteX9" fmla="*/ 1567272 w 3247447"/>
              <a:gd name="connsiteY9" fmla="*/ 3332532 h 3696389"/>
              <a:gd name="connsiteX10" fmla="*/ 1813610 w 3247447"/>
              <a:gd name="connsiteY10" fmla="*/ 3604576 h 3696389"/>
              <a:gd name="connsiteX11" fmla="*/ 1922213 w 3247447"/>
              <a:gd name="connsiteY11" fmla="*/ 3693573 h 3696389"/>
              <a:gd name="connsiteX12" fmla="*/ 1857972 w 3247447"/>
              <a:gd name="connsiteY12" fmla="*/ 3696378 h 3696389"/>
              <a:gd name="connsiteX13" fmla="*/ 1565850 w 3247447"/>
              <a:gd name="connsiteY13" fmla="*/ 3674137 h 3696389"/>
              <a:gd name="connsiteX14" fmla="*/ 187851 w 3247447"/>
              <a:gd name="connsiteY14" fmla="*/ 2655850 h 3696389"/>
              <a:gd name="connsiteX15" fmla="*/ 46450 w 3247447"/>
              <a:gd name="connsiteY15" fmla="*/ 1433883 h 3696389"/>
              <a:gd name="connsiteX16" fmla="*/ 345155 w 3247447"/>
              <a:gd name="connsiteY16" fmla="*/ 768755 h 3696389"/>
              <a:gd name="connsiteX17" fmla="*/ 1041001 w 3247447"/>
              <a:gd name="connsiteY17" fmla="*/ 181428 h 3696389"/>
              <a:gd name="connsiteX18" fmla="*/ 1847162 w 3247447"/>
              <a:gd name="connsiteY18" fmla="*/ 85 h 3696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247447" h="3696389">
                <a:moveTo>
                  <a:pt x="1847162" y="85"/>
                </a:moveTo>
                <a:cubicBezTo>
                  <a:pt x="2370413" y="5106"/>
                  <a:pt x="2880471" y="233748"/>
                  <a:pt x="3234823" y="628053"/>
                </a:cubicBezTo>
                <a:lnTo>
                  <a:pt x="3247447" y="643972"/>
                </a:lnTo>
                <a:lnTo>
                  <a:pt x="3152241" y="565421"/>
                </a:lnTo>
                <a:cubicBezTo>
                  <a:pt x="3029453" y="482466"/>
                  <a:pt x="2881429" y="434028"/>
                  <a:pt x="2722092" y="434028"/>
                </a:cubicBezTo>
                <a:cubicBezTo>
                  <a:pt x="2615867" y="434028"/>
                  <a:pt x="2514671" y="455556"/>
                  <a:pt x="2422627" y="494487"/>
                </a:cubicBezTo>
                <a:lnTo>
                  <a:pt x="2373318" y="521252"/>
                </a:lnTo>
                <a:lnTo>
                  <a:pt x="2233441" y="585216"/>
                </a:lnTo>
                <a:cubicBezTo>
                  <a:pt x="1549984" y="935103"/>
                  <a:pt x="1111691" y="1690437"/>
                  <a:pt x="1223720" y="2489249"/>
                </a:cubicBezTo>
                <a:cubicBezTo>
                  <a:pt x="1268138" y="2805988"/>
                  <a:pt x="1389908" y="3092551"/>
                  <a:pt x="1567272" y="3332532"/>
                </a:cubicBezTo>
                <a:cubicBezTo>
                  <a:pt x="1640433" y="3431524"/>
                  <a:pt x="1723054" y="3522589"/>
                  <a:pt x="1813610" y="3604576"/>
                </a:cubicBezTo>
                <a:lnTo>
                  <a:pt x="1922213" y="3693573"/>
                </a:lnTo>
                <a:lnTo>
                  <a:pt x="1857972" y="3696378"/>
                </a:lnTo>
                <a:cubicBezTo>
                  <a:pt x="1759747" y="3696719"/>
                  <a:pt x="1662069" y="3689200"/>
                  <a:pt x="1565850" y="3674137"/>
                </a:cubicBezTo>
                <a:cubicBezTo>
                  <a:pt x="988525" y="3583760"/>
                  <a:pt x="463656" y="3221751"/>
                  <a:pt x="187851" y="2655850"/>
                </a:cubicBezTo>
                <a:cubicBezTo>
                  <a:pt x="-4773" y="2260617"/>
                  <a:pt x="-44210" y="1830970"/>
                  <a:pt x="46450" y="1433883"/>
                </a:cubicBezTo>
                <a:cubicBezTo>
                  <a:pt x="100847" y="1195631"/>
                  <a:pt x="202077" y="969098"/>
                  <a:pt x="345155" y="768755"/>
                </a:cubicBezTo>
                <a:cubicBezTo>
                  <a:pt x="518581" y="525914"/>
                  <a:pt x="753489" y="321551"/>
                  <a:pt x="1041001" y="181428"/>
                </a:cubicBezTo>
                <a:cubicBezTo>
                  <a:pt x="1299963" y="55217"/>
                  <a:pt x="1575343" y="-2522"/>
                  <a:pt x="1847162" y="85"/>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9" name="Freeform: Shape 58">
            <a:extLst>
              <a:ext uri="{FF2B5EF4-FFF2-40B4-BE49-F238E27FC236}">
                <a16:creationId xmlns:a16="http://schemas.microsoft.com/office/drawing/2014/main" id="{D1BC40EC-8A46-4576-86DE-3317D925DB7F}"/>
              </a:ext>
            </a:extLst>
          </p:cNvPr>
          <p:cNvSpPr/>
          <p:nvPr/>
        </p:nvSpPr>
        <p:spPr>
          <a:xfrm>
            <a:off x="7527900" y="5265274"/>
            <a:ext cx="3629996" cy="3562241"/>
          </a:xfrm>
          <a:custGeom>
            <a:avLst/>
            <a:gdLst>
              <a:gd name="connsiteX0" fmla="*/ 1167025 w 3629996"/>
              <a:gd name="connsiteY0" fmla="*/ 0 h 3562241"/>
              <a:gd name="connsiteX1" fmla="*/ 1085666 w 3629996"/>
              <a:gd name="connsiteY1" fmla="*/ 44161 h 3562241"/>
              <a:gd name="connsiteX2" fmla="*/ 750440 w 3629996"/>
              <a:gd name="connsiteY2" fmla="*/ 603454 h 3562241"/>
              <a:gd name="connsiteX3" fmla="*/ 749270 w 3629996"/>
              <a:gd name="connsiteY3" fmla="*/ 626637 h 3562241"/>
              <a:gd name="connsiteX4" fmla="*/ 746827 w 3629996"/>
              <a:gd name="connsiteY4" fmla="*/ 628346 h 3562241"/>
              <a:gd name="connsiteX5" fmla="*/ 747615 w 3629996"/>
              <a:gd name="connsiteY5" fmla="*/ 659396 h 3562241"/>
              <a:gd name="connsiteX6" fmla="*/ 746468 w 3629996"/>
              <a:gd name="connsiteY6" fmla="*/ 682115 h 3562241"/>
              <a:gd name="connsiteX7" fmla="*/ 749938 w 3629996"/>
              <a:gd name="connsiteY7" fmla="*/ 750827 h 3562241"/>
              <a:gd name="connsiteX8" fmla="*/ 751053 w 3629996"/>
              <a:gd name="connsiteY8" fmla="*/ 794729 h 3562241"/>
              <a:gd name="connsiteX9" fmla="*/ 2268769 w 3629996"/>
              <a:gd name="connsiteY9" fmla="*/ 2507369 h 3562241"/>
              <a:gd name="connsiteX10" fmla="*/ 3176942 w 3629996"/>
              <a:gd name="connsiteY10" fmla="*/ 2441220 h 3562241"/>
              <a:gd name="connsiteX11" fmla="*/ 3511794 w 3629996"/>
              <a:gd name="connsiteY11" fmla="*/ 2291005 h 3562241"/>
              <a:gd name="connsiteX12" fmla="*/ 3629996 w 3629996"/>
              <a:gd name="connsiteY12" fmla="*/ 2215219 h 3562241"/>
              <a:gd name="connsiteX13" fmla="*/ 3612812 w 3629996"/>
              <a:gd name="connsiteY13" fmla="*/ 2277182 h 3562241"/>
              <a:gd name="connsiteX14" fmla="*/ 2107116 w 3629996"/>
              <a:gd name="connsiteY14" fmla="*/ 3544021 h 3562241"/>
              <a:gd name="connsiteX15" fmla="*/ 1626422 w 3629996"/>
              <a:gd name="connsiteY15" fmla="*/ 3549017 h 3562241"/>
              <a:gd name="connsiteX16" fmla="*/ 901262 w 3629996"/>
              <a:gd name="connsiteY16" fmla="*/ 3300893 h 3562241"/>
              <a:gd name="connsiteX17" fmla="*/ 360992 w 3629996"/>
              <a:gd name="connsiteY17" fmla="*/ 2811274 h 3562241"/>
              <a:gd name="connsiteX18" fmla="*/ 17440 w 3629996"/>
              <a:gd name="connsiteY18" fmla="*/ 1967991 h 3562241"/>
              <a:gd name="connsiteX19" fmla="*/ 1027161 w 3629996"/>
              <a:gd name="connsiteY19" fmla="*/ 63959 h 35622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629996" h="3562241">
                <a:moveTo>
                  <a:pt x="1167025" y="0"/>
                </a:moveTo>
                <a:lnTo>
                  <a:pt x="1085666" y="44161"/>
                </a:lnTo>
                <a:cubicBezTo>
                  <a:pt x="901483" y="168592"/>
                  <a:pt x="774079" y="370685"/>
                  <a:pt x="750440" y="603454"/>
                </a:cubicBezTo>
                <a:lnTo>
                  <a:pt x="749270" y="626637"/>
                </a:lnTo>
                <a:lnTo>
                  <a:pt x="746827" y="628346"/>
                </a:lnTo>
                <a:lnTo>
                  <a:pt x="747615" y="659396"/>
                </a:lnTo>
                <a:lnTo>
                  <a:pt x="746468" y="682115"/>
                </a:lnTo>
                <a:lnTo>
                  <a:pt x="749938" y="750827"/>
                </a:lnTo>
                <a:lnTo>
                  <a:pt x="751053" y="794729"/>
                </a:lnTo>
                <a:cubicBezTo>
                  <a:pt x="809315" y="1621321"/>
                  <a:pt x="1417699" y="2357047"/>
                  <a:pt x="2268769" y="2507369"/>
                </a:cubicBezTo>
                <a:cubicBezTo>
                  <a:pt x="2583732" y="2563003"/>
                  <a:pt x="2893899" y="2535745"/>
                  <a:pt x="3176942" y="2441220"/>
                </a:cubicBezTo>
                <a:cubicBezTo>
                  <a:pt x="3293698" y="2402229"/>
                  <a:pt x="3405837" y="2351791"/>
                  <a:pt x="3511794" y="2291005"/>
                </a:cubicBezTo>
                <a:lnTo>
                  <a:pt x="3629996" y="2215219"/>
                </a:lnTo>
                <a:lnTo>
                  <a:pt x="3612812" y="2277182"/>
                </a:lnTo>
                <a:cubicBezTo>
                  <a:pt x="3402612" y="2931841"/>
                  <a:pt x="2834452" y="3442017"/>
                  <a:pt x="2107116" y="3544021"/>
                </a:cubicBezTo>
                <a:cubicBezTo>
                  <a:pt x="1943835" y="3566920"/>
                  <a:pt x="1782610" y="3567836"/>
                  <a:pt x="1626422" y="3549017"/>
                </a:cubicBezTo>
                <a:cubicBezTo>
                  <a:pt x="1366107" y="3517654"/>
                  <a:pt x="1119785" y="3431474"/>
                  <a:pt x="901262" y="3300893"/>
                </a:cubicBezTo>
                <a:cubicBezTo>
                  <a:pt x="691478" y="3175534"/>
                  <a:pt x="507317" y="3009258"/>
                  <a:pt x="360992" y="2811274"/>
                </a:cubicBezTo>
                <a:cubicBezTo>
                  <a:pt x="183629" y="2571293"/>
                  <a:pt x="61859" y="2284730"/>
                  <a:pt x="17440" y="1967991"/>
                </a:cubicBezTo>
                <a:cubicBezTo>
                  <a:pt x="-94587" y="1169180"/>
                  <a:pt x="343706" y="413845"/>
                  <a:pt x="1027161" y="63959"/>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3" name="Freeform: Shape 62">
            <a:extLst>
              <a:ext uri="{FF2B5EF4-FFF2-40B4-BE49-F238E27FC236}">
                <a16:creationId xmlns:a16="http://schemas.microsoft.com/office/drawing/2014/main" id="{95A870C7-50E5-461B-ACB1-AF50CA39DA74}"/>
              </a:ext>
            </a:extLst>
          </p:cNvPr>
          <p:cNvSpPr/>
          <p:nvPr/>
        </p:nvSpPr>
        <p:spPr>
          <a:xfrm>
            <a:off x="8276674" y="4413296"/>
            <a:ext cx="3693241" cy="3387972"/>
          </a:xfrm>
          <a:custGeom>
            <a:avLst/>
            <a:gdLst>
              <a:gd name="connsiteX0" fmla="*/ 2871470 w 3693241"/>
              <a:gd name="connsiteY0" fmla="*/ 0 h 3387972"/>
              <a:gd name="connsiteX1" fmla="*/ 2925087 w 3693241"/>
              <a:gd name="connsiteY1" fmla="*/ 35490 h 3387972"/>
              <a:gd name="connsiteX2" fmla="*/ 3664638 w 3693241"/>
              <a:gd name="connsiteY2" fmla="*/ 1858968 h 3387972"/>
              <a:gd name="connsiteX3" fmla="*/ 3060779 w 3693241"/>
              <a:gd name="connsiteY3" fmla="*/ 2930673 h 3387972"/>
              <a:gd name="connsiteX4" fmla="*/ 2428171 w 3693241"/>
              <a:gd name="connsiteY4" fmla="*/ 3293199 h 3387972"/>
              <a:gd name="connsiteX5" fmla="*/ 1519997 w 3693241"/>
              <a:gd name="connsiteY5" fmla="*/ 3359349 h 3387972"/>
              <a:gd name="connsiteX6" fmla="*/ 2280 w 3693241"/>
              <a:gd name="connsiteY6" fmla="*/ 1646708 h 3387972"/>
              <a:gd name="connsiteX7" fmla="*/ 0 w 3693241"/>
              <a:gd name="connsiteY7" fmla="*/ 1556953 h 3387972"/>
              <a:gd name="connsiteX8" fmla="*/ 13326 w 3693241"/>
              <a:gd name="connsiteY8" fmla="*/ 1689144 h 3387972"/>
              <a:gd name="connsiteX9" fmla="*/ 467577 w 3693241"/>
              <a:gd name="connsiteY9" fmla="*/ 2242981 h 3387972"/>
              <a:gd name="connsiteX10" fmla="*/ 468769 w 3693241"/>
              <a:gd name="connsiteY10" fmla="*/ 2243351 h 3387972"/>
              <a:gd name="connsiteX11" fmla="*/ 469816 w 3693241"/>
              <a:gd name="connsiteY11" fmla="*/ 2246778 h 3387972"/>
              <a:gd name="connsiteX12" fmla="*/ 471314 w 3693241"/>
              <a:gd name="connsiteY12" fmla="*/ 2251687 h 3387972"/>
              <a:gd name="connsiteX13" fmla="*/ 792635 w 3693241"/>
              <a:gd name="connsiteY13" fmla="*/ 2331778 h 3387972"/>
              <a:gd name="connsiteX14" fmla="*/ 2728678 w 3693241"/>
              <a:gd name="connsiteY14" fmla="*/ 1384883 h 3387972"/>
              <a:gd name="connsiteX15" fmla="*/ 2946407 w 3693241"/>
              <a:gd name="connsiteY15" fmla="*/ 500717 h 3387972"/>
              <a:gd name="connsiteX16" fmla="*/ 2907019 w 3693241"/>
              <a:gd name="connsiteY16" fmla="*/ 135834 h 33879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693241" h="3387972">
                <a:moveTo>
                  <a:pt x="2871470" y="0"/>
                </a:moveTo>
                <a:lnTo>
                  <a:pt x="2925087" y="35490"/>
                </a:lnTo>
                <a:cubicBezTo>
                  <a:pt x="3482750" y="437704"/>
                  <a:pt x="3792385" y="1135708"/>
                  <a:pt x="3664638" y="1858968"/>
                </a:cubicBezTo>
                <a:cubicBezTo>
                  <a:pt x="3588161" y="2291939"/>
                  <a:pt x="3367527" y="2662712"/>
                  <a:pt x="3060779" y="2930673"/>
                </a:cubicBezTo>
                <a:cubicBezTo>
                  <a:pt x="2876730" y="3091450"/>
                  <a:pt x="2661681" y="3215217"/>
                  <a:pt x="2428171" y="3293199"/>
                </a:cubicBezTo>
                <a:cubicBezTo>
                  <a:pt x="2145127" y="3387724"/>
                  <a:pt x="1834961" y="3414981"/>
                  <a:pt x="1519997" y="3359349"/>
                </a:cubicBezTo>
                <a:cubicBezTo>
                  <a:pt x="668926" y="3209026"/>
                  <a:pt x="60541" y="2473300"/>
                  <a:pt x="2280" y="1646708"/>
                </a:cubicBezTo>
                <a:lnTo>
                  <a:pt x="0" y="1556953"/>
                </a:lnTo>
                <a:lnTo>
                  <a:pt x="13326" y="1689144"/>
                </a:lnTo>
                <a:cubicBezTo>
                  <a:pt x="64568" y="1939557"/>
                  <a:pt x="237469" y="2145654"/>
                  <a:pt x="467577" y="2242981"/>
                </a:cubicBezTo>
                <a:lnTo>
                  <a:pt x="468769" y="2243351"/>
                </a:lnTo>
                <a:lnTo>
                  <a:pt x="469816" y="2246778"/>
                </a:lnTo>
                <a:cubicBezTo>
                  <a:pt x="470565" y="2249232"/>
                  <a:pt x="471314" y="2251687"/>
                  <a:pt x="471314" y="2251687"/>
                </a:cubicBezTo>
                <a:cubicBezTo>
                  <a:pt x="576711" y="2288239"/>
                  <a:pt x="684265" y="2314826"/>
                  <a:pt x="792635" y="2331778"/>
                </a:cubicBezTo>
                <a:cubicBezTo>
                  <a:pt x="1551221" y="2450438"/>
                  <a:pt x="2349782" y="2096982"/>
                  <a:pt x="2728678" y="1384883"/>
                </a:cubicBezTo>
                <a:cubicBezTo>
                  <a:pt x="2878917" y="1102527"/>
                  <a:pt x="2948840" y="799117"/>
                  <a:pt x="2946407" y="500717"/>
                </a:cubicBezTo>
                <a:cubicBezTo>
                  <a:pt x="2945404" y="377627"/>
                  <a:pt x="2932089" y="255390"/>
                  <a:pt x="2907019" y="135834"/>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7" name="Freeform: Shape 56">
            <a:extLst>
              <a:ext uri="{FF2B5EF4-FFF2-40B4-BE49-F238E27FC236}">
                <a16:creationId xmlns:a16="http://schemas.microsoft.com/office/drawing/2014/main" id="{F291FB14-476C-4951-BFD7-611C98647F10}"/>
              </a:ext>
            </a:extLst>
          </p:cNvPr>
          <p:cNvSpPr/>
          <p:nvPr/>
        </p:nvSpPr>
        <p:spPr>
          <a:xfrm>
            <a:off x="8228051" y="3077210"/>
            <a:ext cx="2995093" cy="3690460"/>
          </a:xfrm>
          <a:custGeom>
            <a:avLst/>
            <a:gdLst>
              <a:gd name="connsiteX0" fmla="*/ 1124708 w 2995093"/>
              <a:gd name="connsiteY0" fmla="*/ 106 h 3690460"/>
              <a:gd name="connsiteX1" fmla="*/ 2013086 w 2995093"/>
              <a:gd name="connsiteY1" fmla="*/ 217650 h 3690460"/>
              <a:gd name="connsiteX2" fmla="*/ 2845736 w 2995093"/>
              <a:gd name="connsiteY2" fmla="*/ 1123130 h 3690460"/>
              <a:gd name="connsiteX3" fmla="*/ 2995032 w 2995093"/>
              <a:gd name="connsiteY3" fmla="*/ 1836802 h 3690460"/>
              <a:gd name="connsiteX4" fmla="*/ 2777301 w 2995093"/>
              <a:gd name="connsiteY4" fmla="*/ 2720968 h 3690460"/>
              <a:gd name="connsiteX5" fmla="*/ 841260 w 2995093"/>
              <a:gd name="connsiteY5" fmla="*/ 3667862 h 3690460"/>
              <a:gd name="connsiteX6" fmla="*/ 519938 w 2995093"/>
              <a:gd name="connsiteY6" fmla="*/ 3587771 h 3690460"/>
              <a:gd name="connsiteX7" fmla="*/ 518440 w 2995093"/>
              <a:gd name="connsiteY7" fmla="*/ 3582863 h 3690460"/>
              <a:gd name="connsiteX8" fmla="*/ 517394 w 2995093"/>
              <a:gd name="connsiteY8" fmla="*/ 3579437 h 3690460"/>
              <a:gd name="connsiteX9" fmla="*/ 660614 w 2995093"/>
              <a:gd name="connsiteY9" fmla="*/ 3623895 h 3690460"/>
              <a:gd name="connsiteX10" fmla="*/ 815664 w 2995093"/>
              <a:gd name="connsiteY10" fmla="*/ 3639525 h 3690460"/>
              <a:gd name="connsiteX11" fmla="*/ 1359675 w 2995093"/>
              <a:gd name="connsiteY11" fmla="*/ 3414189 h 3690460"/>
              <a:gd name="connsiteX12" fmla="*/ 1391278 w 2995093"/>
              <a:gd name="connsiteY12" fmla="*/ 3375885 h 3690460"/>
              <a:gd name="connsiteX13" fmla="*/ 1394662 w 2995093"/>
              <a:gd name="connsiteY13" fmla="*/ 3375946 h 3690460"/>
              <a:gd name="connsiteX14" fmla="*/ 1399793 w 2995093"/>
              <a:gd name="connsiteY14" fmla="*/ 3376038 h 3690460"/>
              <a:gd name="connsiteX15" fmla="*/ 1443331 w 2995093"/>
              <a:gd name="connsiteY15" fmla="*/ 3312797 h 3690460"/>
              <a:gd name="connsiteX16" fmla="*/ 1453619 w 2995093"/>
              <a:gd name="connsiteY16" fmla="*/ 3300328 h 3690460"/>
              <a:gd name="connsiteX17" fmla="*/ 1459968 w 2995093"/>
              <a:gd name="connsiteY17" fmla="*/ 3288630 h 3690460"/>
              <a:gd name="connsiteX18" fmla="*/ 1494172 w 2995093"/>
              <a:gd name="connsiteY18" fmla="*/ 3238947 h 3690460"/>
              <a:gd name="connsiteX19" fmla="*/ 1272977 w 2995093"/>
              <a:gd name="connsiteY19" fmla="*/ 961300 h 3690460"/>
              <a:gd name="connsiteX20" fmla="*/ 499369 w 2995093"/>
              <a:gd name="connsiteY20" fmla="*/ 481005 h 3690460"/>
              <a:gd name="connsiteX21" fmla="*/ 140173 w 2995093"/>
              <a:gd name="connsiteY21" fmla="*/ 405710 h 3690460"/>
              <a:gd name="connsiteX22" fmla="*/ 0 w 2995093"/>
              <a:gd name="connsiteY22" fmla="*/ 397544 h 3690460"/>
              <a:gd name="connsiteX23" fmla="*/ 50323 w 2995093"/>
              <a:gd name="connsiteY23" fmla="*/ 357517 h 3690460"/>
              <a:gd name="connsiteX24" fmla="*/ 1124708 w 2995093"/>
              <a:gd name="connsiteY24" fmla="*/ 106 h 3690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995093" h="3690460">
                <a:moveTo>
                  <a:pt x="1124708" y="106"/>
                </a:moveTo>
                <a:cubicBezTo>
                  <a:pt x="1424476" y="-3107"/>
                  <a:pt x="1729417" y="66715"/>
                  <a:pt x="2013086" y="217650"/>
                </a:cubicBezTo>
                <a:cubicBezTo>
                  <a:pt x="2401234" y="424178"/>
                  <a:pt x="2685678" y="748590"/>
                  <a:pt x="2845736" y="1123130"/>
                </a:cubicBezTo>
                <a:cubicBezTo>
                  <a:pt x="2941769" y="1347852"/>
                  <a:pt x="2993025" y="1590622"/>
                  <a:pt x="2995032" y="1836802"/>
                </a:cubicBezTo>
                <a:cubicBezTo>
                  <a:pt x="2997465" y="2135202"/>
                  <a:pt x="2927541" y="2438611"/>
                  <a:pt x="2777301" y="2720968"/>
                </a:cubicBezTo>
                <a:cubicBezTo>
                  <a:pt x="2398405" y="3433066"/>
                  <a:pt x="1599845" y="3786522"/>
                  <a:pt x="841260" y="3667862"/>
                </a:cubicBezTo>
                <a:cubicBezTo>
                  <a:pt x="732889" y="3650911"/>
                  <a:pt x="625335" y="3624323"/>
                  <a:pt x="519938" y="3587771"/>
                </a:cubicBezTo>
                <a:cubicBezTo>
                  <a:pt x="519938" y="3587771"/>
                  <a:pt x="519189" y="3585317"/>
                  <a:pt x="518440" y="3582863"/>
                </a:cubicBezTo>
                <a:lnTo>
                  <a:pt x="517394" y="3579437"/>
                </a:lnTo>
                <a:lnTo>
                  <a:pt x="660614" y="3623895"/>
                </a:lnTo>
                <a:cubicBezTo>
                  <a:pt x="710696" y="3634143"/>
                  <a:pt x="762552" y="3639525"/>
                  <a:pt x="815664" y="3639525"/>
                </a:cubicBezTo>
                <a:cubicBezTo>
                  <a:pt x="1028114" y="3639525"/>
                  <a:pt x="1220450" y="3553413"/>
                  <a:pt x="1359675" y="3414189"/>
                </a:cubicBezTo>
                <a:lnTo>
                  <a:pt x="1391278" y="3375885"/>
                </a:lnTo>
                <a:lnTo>
                  <a:pt x="1394662" y="3375946"/>
                </a:lnTo>
                <a:cubicBezTo>
                  <a:pt x="1397227" y="3375992"/>
                  <a:pt x="1399793" y="3376038"/>
                  <a:pt x="1399793" y="3376038"/>
                </a:cubicBezTo>
                <a:lnTo>
                  <a:pt x="1443331" y="3312797"/>
                </a:lnTo>
                <a:lnTo>
                  <a:pt x="1453619" y="3300328"/>
                </a:lnTo>
                <a:lnTo>
                  <a:pt x="1459968" y="3288630"/>
                </a:lnTo>
                <a:lnTo>
                  <a:pt x="1494172" y="3238947"/>
                </a:lnTo>
                <a:cubicBezTo>
                  <a:pt x="1932895" y="2535975"/>
                  <a:pt x="1873150" y="1583160"/>
                  <a:pt x="1272977" y="961300"/>
                </a:cubicBezTo>
                <a:cubicBezTo>
                  <a:pt x="1050867" y="731162"/>
                  <a:pt x="783915" y="570902"/>
                  <a:pt x="499369" y="481005"/>
                </a:cubicBezTo>
                <a:cubicBezTo>
                  <a:pt x="381994" y="443923"/>
                  <a:pt x="261624" y="418812"/>
                  <a:pt x="140173" y="405710"/>
                </a:cubicBezTo>
                <a:lnTo>
                  <a:pt x="0" y="397544"/>
                </a:lnTo>
                <a:lnTo>
                  <a:pt x="50323" y="357517"/>
                </a:lnTo>
                <a:cubicBezTo>
                  <a:pt x="362429" y="129099"/>
                  <a:pt x="739293" y="4239"/>
                  <a:pt x="1124708" y="106"/>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5" name="Freeform: Shape 64">
            <a:extLst>
              <a:ext uri="{FF2B5EF4-FFF2-40B4-BE49-F238E27FC236}">
                <a16:creationId xmlns:a16="http://schemas.microsoft.com/office/drawing/2014/main" id="{8C947130-CC22-4D96-8D9B-D0FC95AAB51A}"/>
              </a:ext>
            </a:extLst>
          </p:cNvPr>
          <p:cNvSpPr/>
          <p:nvPr/>
        </p:nvSpPr>
        <p:spPr>
          <a:xfrm>
            <a:off x="6318086" y="3472203"/>
            <a:ext cx="3690260" cy="2893643"/>
          </a:xfrm>
          <a:custGeom>
            <a:avLst/>
            <a:gdLst>
              <a:gd name="connsiteX0" fmla="*/ 1867391 w 3690260"/>
              <a:gd name="connsiteY0" fmla="*/ 75 h 2893643"/>
              <a:gd name="connsiteX1" fmla="*/ 2409333 w 3690260"/>
              <a:gd name="connsiteY1" fmla="*/ 86014 h 2893643"/>
              <a:gd name="connsiteX2" fmla="*/ 3182943 w 3690260"/>
              <a:gd name="connsiteY2" fmla="*/ 566309 h 2893643"/>
              <a:gd name="connsiteX3" fmla="*/ 3404136 w 3690260"/>
              <a:gd name="connsiteY3" fmla="*/ 2843957 h 2893643"/>
              <a:gd name="connsiteX4" fmla="*/ 3369931 w 3690260"/>
              <a:gd name="connsiteY4" fmla="*/ 2893643 h 2893643"/>
              <a:gd name="connsiteX5" fmla="*/ 3434517 w 3690260"/>
              <a:gd name="connsiteY5" fmla="*/ 2774652 h 2893643"/>
              <a:gd name="connsiteX6" fmla="*/ 3494976 w 3690260"/>
              <a:gd name="connsiteY6" fmla="*/ 2475187 h 2893643"/>
              <a:gd name="connsiteX7" fmla="*/ 3269640 w 3690260"/>
              <a:gd name="connsiteY7" fmla="*/ 1931177 h 2893643"/>
              <a:gd name="connsiteX8" fmla="*/ 3249619 w 3690260"/>
              <a:gd name="connsiteY8" fmla="*/ 1914658 h 2893643"/>
              <a:gd name="connsiteX9" fmla="*/ 3167400 w 3690260"/>
              <a:gd name="connsiteY9" fmla="*/ 1825165 h 2893643"/>
              <a:gd name="connsiteX10" fmla="*/ 1044538 w 3690260"/>
              <a:gd name="connsiteY10" fmla="*/ 1453240 h 2893643"/>
              <a:gd name="connsiteX11" fmla="*/ 348692 w 3690260"/>
              <a:gd name="connsiteY11" fmla="*/ 2040568 h 2893643"/>
              <a:gd name="connsiteX12" fmla="*/ 166085 w 3690260"/>
              <a:gd name="connsiteY12" fmla="*/ 2358916 h 2893643"/>
              <a:gd name="connsiteX13" fmla="*/ 115004 w 3690260"/>
              <a:gd name="connsiteY13" fmla="*/ 2489705 h 2893643"/>
              <a:gd name="connsiteX14" fmla="*/ 92487 w 3690260"/>
              <a:gd name="connsiteY14" fmla="*/ 2429476 h 2893643"/>
              <a:gd name="connsiteX15" fmla="*/ 565991 w 3690260"/>
              <a:gd name="connsiteY15" fmla="*/ 519554 h 2893643"/>
              <a:gd name="connsiteX16" fmla="*/ 1684455 w 3690260"/>
              <a:gd name="connsiteY16" fmla="*/ 7466 h 2893643"/>
              <a:gd name="connsiteX17" fmla="*/ 1867391 w 3690260"/>
              <a:gd name="connsiteY17" fmla="*/ 75 h 28936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690260" h="2893643">
                <a:moveTo>
                  <a:pt x="1867391" y="75"/>
                </a:moveTo>
                <a:cubicBezTo>
                  <a:pt x="2050471" y="1705"/>
                  <a:pt x="2233270" y="30390"/>
                  <a:pt x="2409333" y="86014"/>
                </a:cubicBezTo>
                <a:cubicBezTo>
                  <a:pt x="2693880" y="175911"/>
                  <a:pt x="2960831" y="336171"/>
                  <a:pt x="3182943" y="566309"/>
                </a:cubicBezTo>
                <a:cubicBezTo>
                  <a:pt x="3783115" y="1188171"/>
                  <a:pt x="3842860" y="2140985"/>
                  <a:pt x="3404136" y="2843957"/>
                </a:cubicBezTo>
                <a:lnTo>
                  <a:pt x="3369931" y="2893643"/>
                </a:lnTo>
                <a:lnTo>
                  <a:pt x="3434517" y="2774652"/>
                </a:lnTo>
                <a:cubicBezTo>
                  <a:pt x="3473448" y="2682609"/>
                  <a:pt x="3494976" y="2581412"/>
                  <a:pt x="3494976" y="2475187"/>
                </a:cubicBezTo>
                <a:cubicBezTo>
                  <a:pt x="3494976" y="2262738"/>
                  <a:pt x="3408864" y="2070401"/>
                  <a:pt x="3269640" y="1931177"/>
                </a:cubicBezTo>
                <a:lnTo>
                  <a:pt x="3249619" y="1914658"/>
                </a:lnTo>
                <a:lnTo>
                  <a:pt x="3167400" y="1825165"/>
                </a:lnTo>
                <a:cubicBezTo>
                  <a:pt x="2623439" y="1283280"/>
                  <a:pt x="1769634" y="1099850"/>
                  <a:pt x="1044538" y="1453240"/>
                </a:cubicBezTo>
                <a:cubicBezTo>
                  <a:pt x="757027" y="1593364"/>
                  <a:pt x="522119" y="1797727"/>
                  <a:pt x="348692" y="2040568"/>
                </a:cubicBezTo>
                <a:cubicBezTo>
                  <a:pt x="277153" y="2140739"/>
                  <a:pt x="216077" y="2247458"/>
                  <a:pt x="166085" y="2358916"/>
                </a:cubicBezTo>
                <a:lnTo>
                  <a:pt x="115004" y="2489705"/>
                </a:lnTo>
                <a:lnTo>
                  <a:pt x="92487" y="2429476"/>
                </a:lnTo>
                <a:cubicBezTo>
                  <a:pt x="-122258" y="1776293"/>
                  <a:pt x="37518" y="1029597"/>
                  <a:pt x="565991" y="519554"/>
                </a:cubicBezTo>
                <a:cubicBezTo>
                  <a:pt x="882355" y="214224"/>
                  <a:pt x="1278788" y="43950"/>
                  <a:pt x="1684455" y="7466"/>
                </a:cubicBezTo>
                <a:cubicBezTo>
                  <a:pt x="1745306" y="1994"/>
                  <a:pt x="1806364" y="-470"/>
                  <a:pt x="1867391" y="75"/>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TextBox 9"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C5C8B056-669D-4364-8B79-08A6DB2A65BD}"/>
              </a:ext>
            </a:extLst>
          </p:cNvPr>
          <p:cNvSpPr txBox="1"/>
          <p:nvPr/>
        </p:nvSpPr>
        <p:spPr>
          <a:xfrm>
            <a:off x="4157833" y="1460210"/>
            <a:ext cx="9972335" cy="769441"/>
          </a:xfrm>
          <a:prstGeom prst="rect">
            <a:avLst/>
          </a:prstGeom>
          <a:noFill/>
        </p:spPr>
        <p:txBody>
          <a:bodyPr wrap="square" rtlCol="0">
            <a:spAutoFit/>
          </a:bodyPr>
          <a:lstStyle/>
          <a:p>
            <a:pPr algn="ctr">
              <a:spcBef>
                <a:spcPts val="1200"/>
              </a:spcBef>
            </a:pPr>
            <a:r>
              <a:rPr lang="en-US" altLang="zh-CN" sz="4400">
                <a:solidFill>
                  <a:schemeClr val="tx1">
                    <a:lumMod val="85000"/>
                    <a:lumOff val="15000"/>
                  </a:schemeClr>
                </a:solidFill>
                <a:latin typeface="Montserrat Black" panose="00000A00000000000000" pitchFamily="50" charset="0"/>
                <a:ea typeface="微软雅黑" panose="020B0503020204020204" pitchFamily="34" charset="-122"/>
                <a:cs typeface="Lato" panose="020F0502020204030203" pitchFamily="34" charset="0"/>
              </a:rPr>
              <a:t>Creative Infographic</a:t>
            </a:r>
          </a:p>
        </p:txBody>
      </p:sp>
      <p:sp>
        <p:nvSpPr>
          <p:cNvPr id="22" name="Rectangle 21"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05F95989-E44B-41F8-AA6C-A06156BA032A}"/>
              </a:ext>
            </a:extLst>
          </p:cNvPr>
          <p:cNvSpPr/>
          <p:nvPr/>
        </p:nvSpPr>
        <p:spPr>
          <a:xfrm>
            <a:off x="12157634" y="5370978"/>
            <a:ext cx="4956048" cy="1141979"/>
          </a:xfrm>
          <a:prstGeom prst="rect">
            <a:avLst/>
          </a:prstGeom>
        </p:spPr>
        <p:txBody>
          <a:bodyPr wrap="square">
            <a:spAutoFit/>
          </a:bodyPr>
          <a:lstStyle/>
          <a:p>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Creative</a:t>
            </a:r>
          </a:p>
          <a:p>
            <a:pPr>
              <a:lnSpc>
                <a:spcPct val="150000"/>
              </a:lnSpc>
              <a:spcBef>
                <a:spcPts val="600"/>
              </a:spcBef>
            </a:pPr>
            <a:r>
              <a:rPr lang="es-ES" altLang="zh-CN" sz="1000">
                <a:solidFill>
                  <a:schemeClr val="tx1">
                    <a:lumMod val="65000"/>
                  </a:schemeClr>
                </a:solidFill>
                <a:ea typeface="Lato Light" panose="020F0502020204030203" pitchFamily="34" charset="0"/>
                <a:cs typeface="Lato Light" panose="020F0502020204030203" pitchFamily="34" charset="0"/>
              </a:rPr>
              <a:t>Lorem </a:t>
            </a:r>
            <a:r>
              <a:rPr lang="es-ES" altLang="zh-CN" sz="1000" dirty="0">
                <a:solidFill>
                  <a:schemeClr val="tx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lumMod val="65000"/>
                  </a:schemeClr>
                </a:solidFill>
                <a:ea typeface="Lato Light" panose="020F0502020204030203" pitchFamily="34" charset="0"/>
                <a:cs typeface="Lato Light" panose="020F0502020204030203" pitchFamily="34" charset="0"/>
              </a:rPr>
              <a:t>. </a:t>
            </a:r>
            <a:r>
              <a:rPr lang="es-ES" altLang="zh-CN" sz="1000" dirty="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tx1">
                    <a:lumMod val="65000"/>
                  </a:schemeClr>
                </a:solidFill>
                <a:ea typeface="Lato Light" panose="020F0502020204030203" pitchFamily="34" charset="0"/>
                <a:cs typeface="Lato Light" panose="020F0502020204030203" pitchFamily="34" charset="0"/>
              </a:rPr>
              <a:t>. cum et atqui placerat petentium.</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sp>
        <p:nvSpPr>
          <p:cNvPr id="23" name="Rectangle 22"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68F64DAB-2D25-4FFA-A56E-E6C54B5D3FAF}"/>
              </a:ext>
            </a:extLst>
          </p:cNvPr>
          <p:cNvSpPr/>
          <p:nvPr/>
        </p:nvSpPr>
        <p:spPr>
          <a:xfrm>
            <a:off x="12157634" y="3525078"/>
            <a:ext cx="4956048" cy="1141979"/>
          </a:xfrm>
          <a:prstGeom prst="rect">
            <a:avLst/>
          </a:prstGeom>
        </p:spPr>
        <p:txBody>
          <a:bodyPr wrap="square">
            <a:spAutoFit/>
          </a:bodyPr>
          <a:lstStyle/>
          <a:p>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Useful </a:t>
            </a:r>
          </a:p>
          <a:p>
            <a:pPr>
              <a:lnSpc>
                <a:spcPct val="150000"/>
              </a:lnSpc>
              <a:spcBef>
                <a:spcPts val="600"/>
              </a:spcBef>
            </a:pPr>
            <a:r>
              <a:rPr lang="es-ES" altLang="zh-CN" sz="1000">
                <a:solidFill>
                  <a:schemeClr val="tx1">
                    <a:lumMod val="65000"/>
                  </a:schemeClr>
                </a:solidFill>
                <a:ea typeface="Lato Light" panose="020F0502020204030203" pitchFamily="34" charset="0"/>
                <a:cs typeface="Lato Light" panose="020F0502020204030203" pitchFamily="34" charset="0"/>
              </a:rPr>
              <a:t>Lorem </a:t>
            </a:r>
            <a:r>
              <a:rPr lang="es-ES" altLang="zh-CN" sz="1000" dirty="0">
                <a:solidFill>
                  <a:schemeClr val="tx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lumMod val="65000"/>
                  </a:schemeClr>
                </a:solidFill>
                <a:ea typeface="Lato Light" panose="020F0502020204030203" pitchFamily="34" charset="0"/>
                <a:cs typeface="Lato Light" panose="020F0502020204030203" pitchFamily="34" charset="0"/>
              </a:rPr>
              <a:t>. </a:t>
            </a:r>
            <a:r>
              <a:rPr lang="es-ES" altLang="zh-CN" sz="1000" dirty="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tx1">
                    <a:lumMod val="65000"/>
                  </a:schemeClr>
                </a:solidFill>
                <a:ea typeface="Lato Light" panose="020F0502020204030203" pitchFamily="34" charset="0"/>
                <a:cs typeface="Lato Light" panose="020F0502020204030203" pitchFamily="34" charset="0"/>
              </a:rPr>
              <a:t>. cum et atqui placerat petentium.</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sp>
        <p:nvSpPr>
          <p:cNvPr id="24" name="Rectangle 23"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388670D9-8CA9-438C-B0DA-7C920FCBC89F}"/>
              </a:ext>
            </a:extLst>
          </p:cNvPr>
          <p:cNvSpPr/>
          <p:nvPr/>
        </p:nvSpPr>
        <p:spPr>
          <a:xfrm>
            <a:off x="12157634" y="7216878"/>
            <a:ext cx="4956048" cy="1141979"/>
          </a:xfrm>
          <a:prstGeom prst="rect">
            <a:avLst/>
          </a:prstGeom>
        </p:spPr>
        <p:txBody>
          <a:bodyPr wrap="square">
            <a:spAutoFit/>
          </a:bodyPr>
          <a:lstStyle/>
          <a:p>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Professional</a:t>
            </a:r>
            <a:endParaRPr lang="es-ES" altLang="zh-CN" sz="2000" b="1">
              <a:solidFill>
                <a:schemeClr val="tx1">
                  <a:lumMod val="85000"/>
                  <a:lumOff val="15000"/>
                </a:schemeClr>
              </a:solidFill>
              <a:latin typeface="+mj-lt"/>
              <a:ea typeface="Lato Light" panose="020F0502020204030203" pitchFamily="34" charset="0"/>
              <a:cs typeface="Lato Light" panose="020F0502020204030203" pitchFamily="34" charset="0"/>
            </a:endParaRPr>
          </a:p>
          <a:p>
            <a:pPr>
              <a:lnSpc>
                <a:spcPct val="150000"/>
              </a:lnSpc>
              <a:spcBef>
                <a:spcPts val="600"/>
              </a:spcBef>
              <a:tabLst>
                <a:tab pos="579438" algn="l"/>
              </a:tabLst>
            </a:pPr>
            <a:r>
              <a:rPr lang="es-ES" altLang="zh-CN" sz="1000">
                <a:solidFill>
                  <a:schemeClr val="tx1">
                    <a:lumMod val="65000"/>
                  </a:schemeClr>
                </a:solidFill>
                <a:ea typeface="Lato Light" panose="020F0502020204030203" pitchFamily="34" charset="0"/>
                <a:cs typeface="Lato Light" panose="020F0502020204030203" pitchFamily="34" charset="0"/>
              </a:rPr>
              <a:t>Lorem </a:t>
            </a:r>
            <a:r>
              <a:rPr lang="es-ES" altLang="zh-CN" sz="1000" dirty="0">
                <a:solidFill>
                  <a:schemeClr val="tx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lumMod val="65000"/>
                  </a:schemeClr>
                </a:solidFill>
                <a:ea typeface="Lato Light" panose="020F0502020204030203" pitchFamily="34" charset="0"/>
                <a:cs typeface="Lato Light" panose="020F0502020204030203" pitchFamily="34" charset="0"/>
              </a:rPr>
              <a:t>. </a:t>
            </a:r>
            <a:r>
              <a:rPr lang="es-ES" altLang="zh-CN" sz="1000" dirty="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tx1">
                    <a:lumMod val="65000"/>
                  </a:schemeClr>
                </a:solidFill>
                <a:ea typeface="Lato Light" panose="020F0502020204030203" pitchFamily="34" charset="0"/>
                <a:cs typeface="Lato Light" panose="020F0502020204030203" pitchFamily="34" charset="0"/>
              </a:rPr>
              <a:t>. cum et atqui placerat petentium.</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sp>
        <p:nvSpPr>
          <p:cNvPr id="25" name="Rectangle 24"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BF7858C1-87F7-4B8D-B675-1FFD167ABB6E}"/>
              </a:ext>
            </a:extLst>
          </p:cNvPr>
          <p:cNvSpPr/>
          <p:nvPr/>
        </p:nvSpPr>
        <p:spPr>
          <a:xfrm>
            <a:off x="1169043" y="6784678"/>
            <a:ext cx="4959558" cy="1141979"/>
          </a:xfrm>
          <a:prstGeom prst="rect">
            <a:avLst/>
          </a:prstGeom>
        </p:spPr>
        <p:txBody>
          <a:bodyPr wrap="square">
            <a:spAutoFit/>
          </a:bodyPr>
          <a:lstStyle/>
          <a:p>
            <a:pPr algn="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Simple </a:t>
            </a:r>
          </a:p>
          <a:p>
            <a:pPr algn="r">
              <a:lnSpc>
                <a:spcPct val="150000"/>
              </a:lnSpc>
              <a:spcBef>
                <a:spcPts val="600"/>
              </a:spcBef>
            </a:pPr>
            <a:r>
              <a:rPr lang="es-ES" altLang="zh-CN" sz="1000">
                <a:solidFill>
                  <a:schemeClr val="tx1">
                    <a:lumMod val="65000"/>
                  </a:schemeClr>
                </a:solidFill>
                <a:ea typeface="Lato Light" panose="020F0502020204030203" pitchFamily="34" charset="0"/>
                <a:cs typeface="Lato Light" panose="020F0502020204030203" pitchFamily="34" charset="0"/>
              </a:rPr>
              <a:t>Lorem </a:t>
            </a:r>
            <a:r>
              <a:rPr lang="es-ES" altLang="zh-CN" sz="1000" dirty="0">
                <a:solidFill>
                  <a:schemeClr val="tx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lumMod val="65000"/>
                  </a:schemeClr>
                </a:solidFill>
                <a:ea typeface="Lato Light" panose="020F0502020204030203" pitchFamily="34" charset="0"/>
                <a:cs typeface="Lato Light" panose="020F0502020204030203" pitchFamily="34" charset="0"/>
              </a:rPr>
              <a:t>. </a:t>
            </a:r>
            <a:r>
              <a:rPr lang="es-ES" altLang="zh-CN" sz="1000" dirty="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a:t>
            </a:r>
            <a:r>
              <a:rPr lang="es-ES" altLang="zh-CN" sz="1000">
                <a:solidFill>
                  <a:schemeClr val="tx1">
                    <a:lumMod val="65000"/>
                  </a:schemeClr>
                </a:solidFill>
                <a:ea typeface="Lato Light" panose="020F0502020204030203" pitchFamily="34" charset="0"/>
                <a:cs typeface="Lato Light" panose="020F0502020204030203" pitchFamily="34" charset="0"/>
              </a:rPr>
              <a:t>mea. cum et atqui placerat petentium. </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sp>
        <p:nvSpPr>
          <p:cNvPr id="26" name="Rectangle 25"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B3E3257F-96E7-4E72-A0FF-52BD340DAB89}"/>
              </a:ext>
            </a:extLst>
          </p:cNvPr>
          <p:cNvSpPr/>
          <p:nvPr/>
        </p:nvSpPr>
        <p:spPr>
          <a:xfrm>
            <a:off x="1169043" y="3978070"/>
            <a:ext cx="4959558" cy="1141979"/>
          </a:xfrm>
          <a:prstGeom prst="rect">
            <a:avLst/>
          </a:prstGeom>
        </p:spPr>
        <p:txBody>
          <a:bodyPr wrap="square">
            <a:spAutoFit/>
          </a:bodyPr>
          <a:lstStyle/>
          <a:p>
            <a:pPr algn="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Powerful </a:t>
            </a:r>
          </a:p>
          <a:p>
            <a:pPr algn="r">
              <a:lnSpc>
                <a:spcPct val="150000"/>
              </a:lnSpc>
              <a:spcBef>
                <a:spcPts val="600"/>
              </a:spcBef>
            </a:pPr>
            <a:r>
              <a:rPr lang="es-ES" altLang="zh-CN" sz="1000">
                <a:solidFill>
                  <a:schemeClr val="tx1">
                    <a:lumMod val="65000"/>
                  </a:schemeClr>
                </a:solidFill>
                <a:ea typeface="Lato Light" panose="020F0502020204030203" pitchFamily="34" charset="0"/>
                <a:cs typeface="Lato Light" panose="020F0502020204030203" pitchFamily="34" charset="0"/>
              </a:rPr>
              <a:t>Lorem </a:t>
            </a:r>
            <a:r>
              <a:rPr lang="es-ES" altLang="zh-CN" sz="1000" dirty="0">
                <a:solidFill>
                  <a:schemeClr val="tx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lumMod val="65000"/>
                  </a:schemeClr>
                </a:solidFill>
                <a:ea typeface="Lato Light" panose="020F0502020204030203" pitchFamily="34" charset="0"/>
                <a:cs typeface="Lato Light" panose="020F0502020204030203" pitchFamily="34" charset="0"/>
              </a:rPr>
              <a:t>. </a:t>
            </a:r>
            <a:r>
              <a:rPr lang="es-ES" altLang="zh-CN" sz="1000" dirty="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tx1">
                    <a:lumMod val="65000"/>
                  </a:schemeClr>
                </a:solidFill>
                <a:ea typeface="Lato Light" panose="020F0502020204030203" pitchFamily="34" charset="0"/>
                <a:cs typeface="Lato Light" panose="020F0502020204030203" pitchFamily="34" charset="0"/>
              </a:rPr>
              <a:t>. cum et atqui placerat petentium.</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grpSp>
        <p:nvGrpSpPr>
          <p:cNvPr id="28" name="Graphic 2">
            <a:extLst>
              <a:ext uri="{FF2B5EF4-FFF2-40B4-BE49-F238E27FC236}">
                <a16:creationId xmlns:a16="http://schemas.microsoft.com/office/drawing/2014/main" id="{1DE86239-8BF4-48D6-96D3-B68FFAFFC452}"/>
              </a:ext>
            </a:extLst>
          </p:cNvPr>
          <p:cNvGrpSpPr/>
          <p:nvPr/>
        </p:nvGrpSpPr>
        <p:grpSpPr>
          <a:xfrm>
            <a:off x="7789868" y="3826287"/>
            <a:ext cx="650864" cy="650864"/>
            <a:chOff x="6240468" y="3424552"/>
            <a:chExt cx="1234527" cy="1234527"/>
          </a:xfrm>
          <a:solidFill>
            <a:schemeClr val="tx1"/>
          </a:solidFill>
        </p:grpSpPr>
        <p:sp>
          <p:nvSpPr>
            <p:cNvPr id="29" name="Freeform: Shape 28">
              <a:extLst>
                <a:ext uri="{FF2B5EF4-FFF2-40B4-BE49-F238E27FC236}">
                  <a16:creationId xmlns:a16="http://schemas.microsoft.com/office/drawing/2014/main" id="{062404C2-2883-4AC6-AEBC-1DADFC156AF7}"/>
                </a:ext>
              </a:extLst>
            </p:cNvPr>
            <p:cNvSpPr/>
            <p:nvPr/>
          </p:nvSpPr>
          <p:spPr>
            <a:xfrm>
              <a:off x="6839167" y="3449480"/>
              <a:ext cx="635389" cy="592292"/>
            </a:xfrm>
            <a:custGeom>
              <a:avLst/>
              <a:gdLst>
                <a:gd name="connsiteX0" fmla="*/ 18609 w 635389"/>
                <a:gd name="connsiteY0" fmla="*/ 37479 h 592292"/>
                <a:gd name="connsiteX1" fmla="*/ 566400 w 635389"/>
                <a:gd name="connsiteY1" fmla="*/ 506889 h 592292"/>
                <a:gd name="connsiteX2" fmla="*/ 534977 w 635389"/>
                <a:gd name="connsiteY2" fmla="*/ 509435 h 592292"/>
                <a:gd name="connsiteX3" fmla="*/ 592205 w 635389"/>
                <a:gd name="connsiteY3" fmla="*/ 592293 h 592292"/>
                <a:gd name="connsiteX4" fmla="*/ 635390 w 635389"/>
                <a:gd name="connsiteY4" fmla="*/ 501272 h 592292"/>
                <a:gd name="connsiteX5" fmla="*/ 603879 w 635389"/>
                <a:gd name="connsiteY5" fmla="*/ 503817 h 592292"/>
                <a:gd name="connsiteX6" fmla="*/ 18696 w 635389"/>
                <a:gd name="connsiteY6" fmla="*/ 0 h 592292"/>
                <a:gd name="connsiteX7" fmla="*/ 1 w 635389"/>
                <a:gd name="connsiteY7" fmla="*/ 18696 h 592292"/>
                <a:gd name="connsiteX8" fmla="*/ 18609 w 635389"/>
                <a:gd name="connsiteY8" fmla="*/ 37479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389" h="592292">
                  <a:moveTo>
                    <a:pt x="18609" y="37479"/>
                  </a:moveTo>
                  <a:cubicBezTo>
                    <a:pt x="292373" y="37479"/>
                    <a:pt x="524884" y="238304"/>
                    <a:pt x="566400" y="506889"/>
                  </a:cubicBezTo>
                  <a:lnTo>
                    <a:pt x="534977" y="509435"/>
                  </a:lnTo>
                  <a:lnTo>
                    <a:pt x="592205" y="592293"/>
                  </a:lnTo>
                  <a:lnTo>
                    <a:pt x="635390" y="501272"/>
                  </a:lnTo>
                  <a:lnTo>
                    <a:pt x="603879" y="503817"/>
                  </a:lnTo>
                  <a:cubicBezTo>
                    <a:pt x="560695" y="215658"/>
                    <a:pt x="311770" y="0"/>
                    <a:pt x="18696" y="0"/>
                  </a:cubicBezTo>
                  <a:cubicBezTo>
                    <a:pt x="8339" y="0"/>
                    <a:pt x="1" y="8339"/>
                    <a:pt x="1" y="18696"/>
                  </a:cubicBezTo>
                  <a:cubicBezTo>
                    <a:pt x="-87" y="29053"/>
                    <a:pt x="8251" y="37479"/>
                    <a:pt x="18609" y="37479"/>
                  </a:cubicBezTo>
                  <a:close/>
                </a:path>
              </a:pathLst>
            </a:custGeom>
            <a:grpFill/>
            <a:ln w="8777" cap="flat">
              <a:noFill/>
              <a:prstDash val="solid"/>
              <a:miter/>
            </a:ln>
          </p:spPr>
          <p:txBody>
            <a:bodyPr rtlCol="0" anchor="ctr"/>
            <a:lstStyle/>
            <a:p>
              <a:endParaRPr lang="en-US" sz="1200"/>
            </a:p>
          </p:txBody>
        </p:sp>
        <p:sp>
          <p:nvSpPr>
            <p:cNvPr id="30" name="Freeform: Shape 29">
              <a:extLst>
                <a:ext uri="{FF2B5EF4-FFF2-40B4-BE49-F238E27FC236}">
                  <a16:creationId xmlns:a16="http://schemas.microsoft.com/office/drawing/2014/main" id="{C46C7817-27C8-4737-8733-823C2163410B}"/>
                </a:ext>
              </a:extLst>
            </p:cNvPr>
            <p:cNvSpPr/>
            <p:nvPr/>
          </p:nvSpPr>
          <p:spPr>
            <a:xfrm>
              <a:off x="6976444" y="3649866"/>
              <a:ext cx="282201" cy="295531"/>
            </a:xfrm>
            <a:custGeom>
              <a:avLst/>
              <a:gdLst>
                <a:gd name="connsiteX0" fmla="*/ 0 w 282201"/>
                <a:gd name="connsiteY0" fmla="*/ 10884 h 295531"/>
                <a:gd name="connsiteX1" fmla="*/ 59510 w 282201"/>
                <a:gd name="connsiteY1" fmla="*/ 92074 h 295531"/>
                <a:gd name="connsiteX2" fmla="*/ 72149 w 282201"/>
                <a:gd name="connsiteY2" fmla="*/ 63460 h 295531"/>
                <a:gd name="connsiteX3" fmla="*/ 245589 w 282201"/>
                <a:gd name="connsiteY3" fmla="*/ 282191 h 295531"/>
                <a:gd name="connsiteX4" fmla="*/ 263495 w 282201"/>
                <a:gd name="connsiteY4" fmla="*/ 295532 h 295531"/>
                <a:gd name="connsiteX5" fmla="*/ 268849 w 282201"/>
                <a:gd name="connsiteY5" fmla="*/ 294742 h 295531"/>
                <a:gd name="connsiteX6" fmla="*/ 281400 w 282201"/>
                <a:gd name="connsiteY6" fmla="*/ 271482 h 295531"/>
                <a:gd name="connsiteX7" fmla="*/ 87334 w 282201"/>
                <a:gd name="connsiteY7" fmla="*/ 29053 h 295531"/>
                <a:gd name="connsiteX8" fmla="*/ 100149 w 282201"/>
                <a:gd name="connsiteY8" fmla="*/ 0 h 295531"/>
                <a:gd name="connsiteX9" fmla="*/ 0 w 282201"/>
                <a:gd name="connsiteY9" fmla="*/ 10884 h 295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2201" h="295531">
                  <a:moveTo>
                    <a:pt x="0" y="10884"/>
                  </a:moveTo>
                  <a:lnTo>
                    <a:pt x="59510" y="92074"/>
                  </a:lnTo>
                  <a:lnTo>
                    <a:pt x="72149" y="63460"/>
                  </a:lnTo>
                  <a:cubicBezTo>
                    <a:pt x="155007" y="111735"/>
                    <a:pt x="217941" y="190380"/>
                    <a:pt x="245589" y="282191"/>
                  </a:cubicBezTo>
                  <a:cubicBezTo>
                    <a:pt x="248047" y="290353"/>
                    <a:pt x="255420" y="295532"/>
                    <a:pt x="263495" y="295532"/>
                  </a:cubicBezTo>
                  <a:cubicBezTo>
                    <a:pt x="265250" y="295532"/>
                    <a:pt x="267093" y="295269"/>
                    <a:pt x="268849" y="294742"/>
                  </a:cubicBezTo>
                  <a:cubicBezTo>
                    <a:pt x="278767" y="291758"/>
                    <a:pt x="284385" y="281313"/>
                    <a:pt x="281400" y="271482"/>
                  </a:cubicBezTo>
                  <a:cubicBezTo>
                    <a:pt x="250680" y="169314"/>
                    <a:pt x="180110" y="81892"/>
                    <a:pt x="87334" y="29053"/>
                  </a:cubicBezTo>
                  <a:lnTo>
                    <a:pt x="100149" y="0"/>
                  </a:lnTo>
                  <a:lnTo>
                    <a:pt x="0" y="10884"/>
                  </a:lnTo>
                  <a:close/>
                </a:path>
              </a:pathLst>
            </a:custGeom>
            <a:grpFill/>
            <a:ln w="8777" cap="flat">
              <a:noFill/>
              <a:prstDash val="solid"/>
              <a:miter/>
            </a:ln>
          </p:spPr>
          <p:txBody>
            <a:bodyPr rtlCol="0" anchor="ctr"/>
            <a:lstStyle/>
            <a:p>
              <a:endParaRPr lang="en-US" sz="1200"/>
            </a:p>
          </p:txBody>
        </p:sp>
        <p:sp>
          <p:nvSpPr>
            <p:cNvPr id="31" name="Freeform: Shape 30">
              <a:extLst>
                <a:ext uri="{FF2B5EF4-FFF2-40B4-BE49-F238E27FC236}">
                  <a16:creationId xmlns:a16="http://schemas.microsoft.com/office/drawing/2014/main" id="{EE174BB0-4808-4FC8-8640-43700303D705}"/>
                </a:ext>
              </a:extLst>
            </p:cNvPr>
            <p:cNvSpPr/>
            <p:nvPr/>
          </p:nvSpPr>
          <p:spPr>
            <a:xfrm>
              <a:off x="6240994" y="4041860"/>
              <a:ext cx="635476" cy="592292"/>
            </a:xfrm>
            <a:custGeom>
              <a:avLst/>
              <a:gdLst>
                <a:gd name="connsiteX0" fmla="*/ 616781 w 635476"/>
                <a:gd name="connsiteY0" fmla="*/ 554901 h 592292"/>
                <a:gd name="connsiteX1" fmla="*/ 68902 w 635476"/>
                <a:gd name="connsiteY1" fmla="*/ 85403 h 592292"/>
                <a:gd name="connsiteX2" fmla="*/ 100412 w 635476"/>
                <a:gd name="connsiteY2" fmla="*/ 82858 h 592292"/>
                <a:gd name="connsiteX3" fmla="*/ 43184 w 635476"/>
                <a:gd name="connsiteY3" fmla="*/ 0 h 592292"/>
                <a:gd name="connsiteX4" fmla="*/ 0 w 635476"/>
                <a:gd name="connsiteY4" fmla="*/ 90933 h 592292"/>
                <a:gd name="connsiteX5" fmla="*/ 31510 w 635476"/>
                <a:gd name="connsiteY5" fmla="*/ 88388 h 592292"/>
                <a:gd name="connsiteX6" fmla="*/ 616781 w 635476"/>
                <a:gd name="connsiteY6" fmla="*/ 592292 h 592292"/>
                <a:gd name="connsiteX7" fmla="*/ 635477 w 635476"/>
                <a:gd name="connsiteY7" fmla="*/ 573597 h 592292"/>
                <a:gd name="connsiteX8" fmla="*/ 616781 w 635476"/>
                <a:gd name="connsiteY8" fmla="*/ 554901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476" h="592292">
                  <a:moveTo>
                    <a:pt x="616781" y="554901"/>
                  </a:moveTo>
                  <a:cubicBezTo>
                    <a:pt x="343017" y="554901"/>
                    <a:pt x="110506" y="354076"/>
                    <a:pt x="68902" y="85403"/>
                  </a:cubicBezTo>
                  <a:lnTo>
                    <a:pt x="100412" y="82858"/>
                  </a:lnTo>
                  <a:lnTo>
                    <a:pt x="43184" y="0"/>
                  </a:lnTo>
                  <a:lnTo>
                    <a:pt x="0" y="90933"/>
                  </a:lnTo>
                  <a:lnTo>
                    <a:pt x="31510" y="88388"/>
                  </a:lnTo>
                  <a:cubicBezTo>
                    <a:pt x="74695" y="376547"/>
                    <a:pt x="323619" y="592292"/>
                    <a:pt x="616781" y="592292"/>
                  </a:cubicBezTo>
                  <a:cubicBezTo>
                    <a:pt x="627138" y="592292"/>
                    <a:pt x="635477" y="583954"/>
                    <a:pt x="635477" y="573597"/>
                  </a:cubicBezTo>
                  <a:cubicBezTo>
                    <a:pt x="635477" y="563239"/>
                    <a:pt x="627051" y="554901"/>
                    <a:pt x="616781" y="554901"/>
                  </a:cubicBezTo>
                  <a:close/>
                </a:path>
              </a:pathLst>
            </a:custGeom>
            <a:grpFill/>
            <a:ln w="8777" cap="flat">
              <a:noFill/>
              <a:prstDash val="solid"/>
              <a:miter/>
            </a:ln>
          </p:spPr>
          <p:txBody>
            <a:bodyPr rtlCol="0" anchor="ctr"/>
            <a:lstStyle/>
            <a:p>
              <a:endParaRPr lang="en-US" sz="1200"/>
            </a:p>
          </p:txBody>
        </p:sp>
        <p:sp>
          <p:nvSpPr>
            <p:cNvPr id="32" name="Freeform: Shape 31">
              <a:extLst>
                <a:ext uri="{FF2B5EF4-FFF2-40B4-BE49-F238E27FC236}">
                  <a16:creationId xmlns:a16="http://schemas.microsoft.com/office/drawing/2014/main" id="{828B0CAA-07C6-4E15-BF6E-C1663BB2CB33}"/>
                </a:ext>
              </a:extLst>
            </p:cNvPr>
            <p:cNvSpPr/>
            <p:nvPr/>
          </p:nvSpPr>
          <p:spPr>
            <a:xfrm>
              <a:off x="6456993" y="4138240"/>
              <a:ext cx="282113" cy="295614"/>
            </a:xfrm>
            <a:custGeom>
              <a:avLst/>
              <a:gdLst>
                <a:gd name="connsiteX0" fmla="*/ 282113 w 282113"/>
                <a:gd name="connsiteY0" fmla="*/ 284643 h 295614"/>
                <a:gd name="connsiteX1" fmla="*/ 222603 w 282113"/>
                <a:gd name="connsiteY1" fmla="*/ 203453 h 295614"/>
                <a:gd name="connsiteX2" fmla="*/ 210051 w 282113"/>
                <a:gd name="connsiteY2" fmla="*/ 232067 h 295614"/>
                <a:gd name="connsiteX3" fmla="*/ 36612 w 282113"/>
                <a:gd name="connsiteY3" fmla="*/ 13337 h 295614"/>
                <a:gd name="connsiteX4" fmla="*/ 13352 w 282113"/>
                <a:gd name="connsiteY4" fmla="*/ 873 h 295614"/>
                <a:gd name="connsiteX5" fmla="*/ 801 w 282113"/>
                <a:gd name="connsiteY5" fmla="*/ 24133 h 295614"/>
                <a:gd name="connsiteX6" fmla="*/ 194867 w 282113"/>
                <a:gd name="connsiteY6" fmla="*/ 266562 h 295614"/>
                <a:gd name="connsiteX7" fmla="*/ 182052 w 282113"/>
                <a:gd name="connsiteY7" fmla="*/ 295615 h 295614"/>
                <a:gd name="connsiteX8" fmla="*/ 282113 w 282113"/>
                <a:gd name="connsiteY8" fmla="*/ 284643 h 295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2113" h="295614">
                  <a:moveTo>
                    <a:pt x="282113" y="284643"/>
                  </a:moveTo>
                  <a:lnTo>
                    <a:pt x="222603" y="203453"/>
                  </a:lnTo>
                  <a:lnTo>
                    <a:pt x="210051" y="232067"/>
                  </a:lnTo>
                  <a:cubicBezTo>
                    <a:pt x="127194" y="183704"/>
                    <a:pt x="64261" y="105148"/>
                    <a:pt x="36612" y="13337"/>
                  </a:cubicBezTo>
                  <a:cubicBezTo>
                    <a:pt x="33628" y="3418"/>
                    <a:pt x="23095" y="-2287"/>
                    <a:pt x="13352" y="873"/>
                  </a:cubicBezTo>
                  <a:cubicBezTo>
                    <a:pt x="3434" y="3857"/>
                    <a:pt x="-2184" y="14302"/>
                    <a:pt x="801" y="24133"/>
                  </a:cubicBezTo>
                  <a:cubicBezTo>
                    <a:pt x="31521" y="126301"/>
                    <a:pt x="102091" y="213723"/>
                    <a:pt x="194867" y="266562"/>
                  </a:cubicBezTo>
                  <a:lnTo>
                    <a:pt x="182052" y="295615"/>
                  </a:lnTo>
                  <a:lnTo>
                    <a:pt x="282113" y="284643"/>
                  </a:lnTo>
                  <a:close/>
                </a:path>
              </a:pathLst>
            </a:custGeom>
            <a:grpFill/>
            <a:ln w="8777" cap="flat">
              <a:noFill/>
              <a:prstDash val="solid"/>
              <a:miter/>
            </a:ln>
          </p:spPr>
          <p:txBody>
            <a:bodyPr rtlCol="0" anchor="ctr"/>
            <a:lstStyle/>
            <a:p>
              <a:endParaRPr lang="en-US" sz="1200"/>
            </a:p>
          </p:txBody>
        </p:sp>
        <p:sp>
          <p:nvSpPr>
            <p:cNvPr id="33" name="Freeform: Shape 32">
              <a:extLst>
                <a:ext uri="{FF2B5EF4-FFF2-40B4-BE49-F238E27FC236}">
                  <a16:creationId xmlns:a16="http://schemas.microsoft.com/office/drawing/2014/main" id="{7734CB74-68B4-4163-B4A8-70319B23FC35}"/>
                </a:ext>
              </a:extLst>
            </p:cNvPr>
            <p:cNvSpPr/>
            <p:nvPr/>
          </p:nvSpPr>
          <p:spPr>
            <a:xfrm>
              <a:off x="6240468" y="3424552"/>
              <a:ext cx="685858" cy="685858"/>
            </a:xfrm>
            <a:custGeom>
              <a:avLst/>
              <a:gdLst>
                <a:gd name="connsiteX0" fmla="*/ 342929 w 685858"/>
                <a:gd name="connsiteY0" fmla="*/ 685858 h 685858"/>
                <a:gd name="connsiteX1" fmla="*/ 685858 w 685858"/>
                <a:gd name="connsiteY1" fmla="*/ 342929 h 685858"/>
                <a:gd name="connsiteX2" fmla="*/ 342929 w 685858"/>
                <a:gd name="connsiteY2" fmla="*/ 0 h 685858"/>
                <a:gd name="connsiteX3" fmla="*/ 0 w 685858"/>
                <a:gd name="connsiteY3" fmla="*/ 342929 h 685858"/>
                <a:gd name="connsiteX4" fmla="*/ 342929 w 685858"/>
                <a:gd name="connsiteY4" fmla="*/ 685858 h 685858"/>
                <a:gd name="connsiteX5" fmla="*/ 573948 w 685858"/>
                <a:gd name="connsiteY5" fmla="*/ 542350 h 685858"/>
                <a:gd name="connsiteX6" fmla="*/ 343017 w 685858"/>
                <a:gd name="connsiteY6" fmla="*/ 648467 h 685858"/>
                <a:gd name="connsiteX7" fmla="*/ 112086 w 685858"/>
                <a:gd name="connsiteY7" fmla="*/ 542350 h 685858"/>
                <a:gd name="connsiteX8" fmla="*/ 112086 w 685858"/>
                <a:gd name="connsiteY8" fmla="*/ 534450 h 685858"/>
                <a:gd name="connsiteX9" fmla="*/ 148073 w 685858"/>
                <a:gd name="connsiteY9" fmla="*/ 481523 h 685858"/>
                <a:gd name="connsiteX10" fmla="*/ 203546 w 685858"/>
                <a:gd name="connsiteY10" fmla="*/ 460721 h 685858"/>
                <a:gd name="connsiteX11" fmla="*/ 226016 w 685858"/>
                <a:gd name="connsiteY11" fmla="*/ 454664 h 685858"/>
                <a:gd name="connsiteX12" fmla="*/ 343017 w 685858"/>
                <a:gd name="connsiteY12" fmla="*/ 520757 h 685858"/>
                <a:gd name="connsiteX13" fmla="*/ 459931 w 685858"/>
                <a:gd name="connsiteY13" fmla="*/ 454577 h 685858"/>
                <a:gd name="connsiteX14" fmla="*/ 482313 w 685858"/>
                <a:gd name="connsiteY14" fmla="*/ 460633 h 685858"/>
                <a:gd name="connsiteX15" fmla="*/ 537873 w 685858"/>
                <a:gd name="connsiteY15" fmla="*/ 481523 h 685858"/>
                <a:gd name="connsiteX16" fmla="*/ 573948 w 685858"/>
                <a:gd name="connsiteY16" fmla="*/ 534450 h 685858"/>
                <a:gd name="connsiteX17" fmla="*/ 573948 w 685858"/>
                <a:gd name="connsiteY17" fmla="*/ 542350 h 685858"/>
                <a:gd name="connsiteX18" fmla="*/ 296234 w 685858"/>
                <a:gd name="connsiteY18" fmla="*/ 396559 h 685858"/>
                <a:gd name="connsiteX19" fmla="*/ 343017 w 685858"/>
                <a:gd name="connsiteY19" fmla="*/ 407179 h 685858"/>
                <a:gd name="connsiteX20" fmla="*/ 389800 w 685858"/>
                <a:gd name="connsiteY20" fmla="*/ 396559 h 685858"/>
                <a:gd name="connsiteX21" fmla="*/ 426050 w 685858"/>
                <a:gd name="connsiteY21" fmla="*/ 440006 h 685858"/>
                <a:gd name="connsiteX22" fmla="*/ 343017 w 685858"/>
                <a:gd name="connsiteY22" fmla="*/ 483366 h 685858"/>
                <a:gd name="connsiteX23" fmla="*/ 260071 w 685858"/>
                <a:gd name="connsiteY23" fmla="*/ 440357 h 685858"/>
                <a:gd name="connsiteX24" fmla="*/ 296234 w 685858"/>
                <a:gd name="connsiteY24" fmla="*/ 396559 h 685858"/>
                <a:gd name="connsiteX25" fmla="*/ 253488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8 w 685858"/>
                <a:gd name="connsiteY29" fmla="*/ 258228 h 685858"/>
                <a:gd name="connsiteX30" fmla="*/ 37479 w 685858"/>
                <a:gd name="connsiteY30" fmla="*/ 342929 h 685858"/>
                <a:gd name="connsiteX31" fmla="*/ 342929 w 685858"/>
                <a:gd name="connsiteY31" fmla="*/ 37479 h 685858"/>
                <a:gd name="connsiteX32" fmla="*/ 648467 w 685858"/>
                <a:gd name="connsiteY32" fmla="*/ 342929 h 685858"/>
                <a:gd name="connsiteX33" fmla="*/ 604405 w 685858"/>
                <a:gd name="connsiteY33" fmla="*/ 500131 h 685858"/>
                <a:gd name="connsiteX34" fmla="*/ 553848 w 685858"/>
                <a:gd name="connsiteY34" fmla="*/ 447643 h 685858"/>
                <a:gd name="connsiteX35" fmla="*/ 492846 w 685858"/>
                <a:gd name="connsiteY35" fmla="*/ 424734 h 685858"/>
                <a:gd name="connsiteX36" fmla="*/ 465899 w 685858"/>
                <a:gd name="connsiteY36" fmla="*/ 417449 h 685858"/>
                <a:gd name="connsiteX37" fmla="*/ 422013 w 685858"/>
                <a:gd name="connsiteY37" fmla="*/ 375054 h 685858"/>
                <a:gd name="connsiteX38" fmla="*/ 421925 w 685858"/>
                <a:gd name="connsiteY38" fmla="*/ 374440 h 685858"/>
                <a:gd name="connsiteX39" fmla="*/ 469849 w 685858"/>
                <a:gd name="connsiteY39" fmla="*/ 258141 h 685858"/>
                <a:gd name="connsiteX40" fmla="*/ 342929 w 685858"/>
                <a:gd name="connsiteY40" fmla="*/ 126569 h 685858"/>
                <a:gd name="connsiteX41" fmla="*/ 216009 w 685858"/>
                <a:gd name="connsiteY41" fmla="*/ 258141 h 685858"/>
                <a:gd name="connsiteX42" fmla="*/ 263846 w 685858"/>
                <a:gd name="connsiteY42" fmla="*/ 374352 h 685858"/>
                <a:gd name="connsiteX43" fmla="*/ 263495 w 685858"/>
                <a:gd name="connsiteY43" fmla="*/ 376546 h 685858"/>
                <a:gd name="connsiteX44" fmla="*/ 219959 w 685858"/>
                <a:gd name="connsiteY44" fmla="*/ 417361 h 685858"/>
                <a:gd name="connsiteX45" fmla="*/ 192750 w 685858"/>
                <a:gd name="connsiteY45" fmla="*/ 424734 h 685858"/>
                <a:gd name="connsiteX46" fmla="*/ 131923 w 685858"/>
                <a:gd name="connsiteY46" fmla="*/ 447643 h 685858"/>
                <a:gd name="connsiteX47" fmla="*/ 81541 w 685858"/>
                <a:gd name="connsiteY47" fmla="*/ 500218 h 685858"/>
                <a:gd name="connsiteX48" fmla="*/ 37479 w 685858"/>
                <a:gd name="connsiteY48" fmla="*/ 342929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685858"/>
                  </a:moveTo>
                  <a:cubicBezTo>
                    <a:pt x="531992" y="685858"/>
                    <a:pt x="685858" y="532080"/>
                    <a:pt x="685858" y="342929"/>
                  </a:cubicBezTo>
                  <a:cubicBezTo>
                    <a:pt x="685858" y="153866"/>
                    <a:pt x="532080" y="0"/>
                    <a:pt x="342929" y="0"/>
                  </a:cubicBezTo>
                  <a:cubicBezTo>
                    <a:pt x="153866" y="0"/>
                    <a:pt x="0" y="153778"/>
                    <a:pt x="0" y="342929"/>
                  </a:cubicBezTo>
                  <a:cubicBezTo>
                    <a:pt x="88" y="532080"/>
                    <a:pt x="153866" y="685858"/>
                    <a:pt x="342929" y="685858"/>
                  </a:cubicBezTo>
                  <a:close/>
                  <a:moveTo>
                    <a:pt x="573948" y="542350"/>
                  </a:moveTo>
                  <a:cubicBezTo>
                    <a:pt x="517861" y="607214"/>
                    <a:pt x="435266" y="648467"/>
                    <a:pt x="343017" y="648467"/>
                  </a:cubicBezTo>
                  <a:cubicBezTo>
                    <a:pt x="250767" y="648467"/>
                    <a:pt x="168173" y="607214"/>
                    <a:pt x="112086" y="542350"/>
                  </a:cubicBezTo>
                  <a:lnTo>
                    <a:pt x="112086" y="534450"/>
                  </a:lnTo>
                  <a:cubicBezTo>
                    <a:pt x="112086" y="512331"/>
                    <a:pt x="125867" y="492144"/>
                    <a:pt x="148073" y="481523"/>
                  </a:cubicBezTo>
                  <a:cubicBezTo>
                    <a:pt x="164750" y="473623"/>
                    <a:pt x="182919" y="466777"/>
                    <a:pt x="203546" y="460721"/>
                  </a:cubicBezTo>
                  <a:cubicBezTo>
                    <a:pt x="211006" y="458526"/>
                    <a:pt x="218379" y="456508"/>
                    <a:pt x="226016" y="454664"/>
                  </a:cubicBezTo>
                  <a:cubicBezTo>
                    <a:pt x="240322" y="492670"/>
                    <a:pt x="287018" y="520757"/>
                    <a:pt x="343017" y="520757"/>
                  </a:cubicBezTo>
                  <a:cubicBezTo>
                    <a:pt x="398928" y="520757"/>
                    <a:pt x="445536" y="492670"/>
                    <a:pt x="459931" y="454577"/>
                  </a:cubicBezTo>
                  <a:cubicBezTo>
                    <a:pt x="467479" y="456420"/>
                    <a:pt x="474940" y="458439"/>
                    <a:pt x="482313" y="460633"/>
                  </a:cubicBezTo>
                  <a:cubicBezTo>
                    <a:pt x="502588" y="466689"/>
                    <a:pt x="521372" y="473711"/>
                    <a:pt x="537873" y="481523"/>
                  </a:cubicBezTo>
                  <a:cubicBezTo>
                    <a:pt x="560167" y="492056"/>
                    <a:pt x="573948" y="512331"/>
                    <a:pt x="573948" y="534450"/>
                  </a:cubicBezTo>
                  <a:lnTo>
                    <a:pt x="573948" y="542350"/>
                  </a:lnTo>
                  <a:close/>
                  <a:moveTo>
                    <a:pt x="296234" y="396559"/>
                  </a:moveTo>
                  <a:cubicBezTo>
                    <a:pt x="310717" y="403317"/>
                    <a:pt x="326516" y="407179"/>
                    <a:pt x="343017" y="407179"/>
                  </a:cubicBezTo>
                  <a:cubicBezTo>
                    <a:pt x="359518" y="407179"/>
                    <a:pt x="375317" y="403405"/>
                    <a:pt x="389800" y="396559"/>
                  </a:cubicBezTo>
                  <a:cubicBezTo>
                    <a:pt x="396734" y="414025"/>
                    <a:pt x="409285" y="429122"/>
                    <a:pt x="426050" y="440006"/>
                  </a:cubicBezTo>
                  <a:cubicBezTo>
                    <a:pt x="418590" y="462125"/>
                    <a:pt x="386552" y="483366"/>
                    <a:pt x="343017" y="483366"/>
                  </a:cubicBezTo>
                  <a:cubicBezTo>
                    <a:pt x="299569" y="483366"/>
                    <a:pt x="267620" y="462300"/>
                    <a:pt x="260071" y="440357"/>
                  </a:cubicBezTo>
                  <a:cubicBezTo>
                    <a:pt x="276748" y="429649"/>
                    <a:pt x="289388" y="414289"/>
                    <a:pt x="296234" y="396559"/>
                  </a:cubicBezTo>
                  <a:close/>
                  <a:moveTo>
                    <a:pt x="253488" y="258228"/>
                  </a:moveTo>
                  <a:cubicBezTo>
                    <a:pt x="253488" y="201000"/>
                    <a:pt x="288598" y="164135"/>
                    <a:pt x="342929" y="164135"/>
                  </a:cubicBezTo>
                  <a:cubicBezTo>
                    <a:pt x="397261" y="164135"/>
                    <a:pt x="432370" y="201088"/>
                    <a:pt x="432370" y="258228"/>
                  </a:cubicBezTo>
                  <a:cubicBezTo>
                    <a:pt x="432370" y="319669"/>
                    <a:pt x="392258" y="369700"/>
                    <a:pt x="342929" y="369700"/>
                  </a:cubicBezTo>
                  <a:cubicBezTo>
                    <a:pt x="293601" y="369700"/>
                    <a:pt x="253488" y="319669"/>
                    <a:pt x="253488" y="258228"/>
                  </a:cubicBezTo>
                  <a:close/>
                  <a:moveTo>
                    <a:pt x="37479" y="342929"/>
                  </a:moveTo>
                  <a:cubicBezTo>
                    <a:pt x="37479" y="174493"/>
                    <a:pt x="174493" y="37479"/>
                    <a:pt x="342929" y="37479"/>
                  </a:cubicBezTo>
                  <a:cubicBezTo>
                    <a:pt x="511366" y="37479"/>
                    <a:pt x="648467" y="174493"/>
                    <a:pt x="648467" y="342929"/>
                  </a:cubicBezTo>
                  <a:cubicBezTo>
                    <a:pt x="648467" y="400508"/>
                    <a:pt x="632141" y="454138"/>
                    <a:pt x="604405" y="500131"/>
                  </a:cubicBezTo>
                  <a:cubicBezTo>
                    <a:pt x="595364" y="477836"/>
                    <a:pt x="577810" y="458965"/>
                    <a:pt x="553848" y="447643"/>
                  </a:cubicBezTo>
                  <a:cubicBezTo>
                    <a:pt x="535503" y="438953"/>
                    <a:pt x="515052" y="431229"/>
                    <a:pt x="492846" y="424734"/>
                  </a:cubicBezTo>
                  <a:cubicBezTo>
                    <a:pt x="483893" y="422101"/>
                    <a:pt x="474852" y="419555"/>
                    <a:pt x="465899" y="417449"/>
                  </a:cubicBezTo>
                  <a:cubicBezTo>
                    <a:pt x="443166" y="411217"/>
                    <a:pt x="425963" y="394628"/>
                    <a:pt x="422013" y="375054"/>
                  </a:cubicBezTo>
                  <a:cubicBezTo>
                    <a:pt x="422013" y="374966"/>
                    <a:pt x="422013" y="374615"/>
                    <a:pt x="421925" y="374440"/>
                  </a:cubicBezTo>
                  <a:cubicBezTo>
                    <a:pt x="451066" y="347142"/>
                    <a:pt x="469849" y="305187"/>
                    <a:pt x="469849" y="258141"/>
                  </a:cubicBezTo>
                  <a:cubicBezTo>
                    <a:pt x="469849" y="180725"/>
                    <a:pt x="417712" y="126569"/>
                    <a:pt x="342929" y="126569"/>
                  </a:cubicBezTo>
                  <a:cubicBezTo>
                    <a:pt x="268234" y="126569"/>
                    <a:pt x="216009" y="180637"/>
                    <a:pt x="216009" y="258141"/>
                  </a:cubicBezTo>
                  <a:cubicBezTo>
                    <a:pt x="216009" y="305187"/>
                    <a:pt x="234705" y="347055"/>
                    <a:pt x="263846" y="374352"/>
                  </a:cubicBezTo>
                  <a:cubicBezTo>
                    <a:pt x="263758" y="375142"/>
                    <a:pt x="263670" y="375932"/>
                    <a:pt x="263495" y="376546"/>
                  </a:cubicBezTo>
                  <a:cubicBezTo>
                    <a:pt x="259369" y="395944"/>
                    <a:pt x="242253" y="412007"/>
                    <a:pt x="219959" y="417361"/>
                  </a:cubicBezTo>
                  <a:cubicBezTo>
                    <a:pt x="210743" y="419555"/>
                    <a:pt x="201790" y="422013"/>
                    <a:pt x="192750" y="424734"/>
                  </a:cubicBezTo>
                  <a:cubicBezTo>
                    <a:pt x="170280" y="431404"/>
                    <a:pt x="150355" y="438953"/>
                    <a:pt x="131923" y="447643"/>
                  </a:cubicBezTo>
                  <a:cubicBezTo>
                    <a:pt x="107961" y="458965"/>
                    <a:pt x="90494" y="477924"/>
                    <a:pt x="81541" y="500218"/>
                  </a:cubicBezTo>
                  <a:cubicBezTo>
                    <a:pt x="53805" y="454313"/>
                    <a:pt x="37479" y="400596"/>
                    <a:pt x="37479" y="342929"/>
                  </a:cubicBezTo>
                  <a:close/>
                </a:path>
              </a:pathLst>
            </a:custGeom>
            <a:grpFill/>
            <a:ln w="8777" cap="flat">
              <a:noFill/>
              <a:prstDash val="solid"/>
              <a:miter/>
            </a:ln>
          </p:spPr>
          <p:txBody>
            <a:bodyPr rtlCol="0" anchor="ctr"/>
            <a:lstStyle/>
            <a:p>
              <a:endParaRPr lang="en-US" sz="1200"/>
            </a:p>
          </p:txBody>
        </p:sp>
        <p:sp>
          <p:nvSpPr>
            <p:cNvPr id="34" name="Freeform: Shape 33">
              <a:extLst>
                <a:ext uri="{FF2B5EF4-FFF2-40B4-BE49-F238E27FC236}">
                  <a16:creationId xmlns:a16="http://schemas.microsoft.com/office/drawing/2014/main" id="{3488D61B-3094-4F21-A2FE-C01AAD43C515}"/>
                </a:ext>
              </a:extLst>
            </p:cNvPr>
            <p:cNvSpPr/>
            <p:nvPr/>
          </p:nvSpPr>
          <p:spPr>
            <a:xfrm>
              <a:off x="6789137" y="3973222"/>
              <a:ext cx="685858" cy="685858"/>
            </a:xfrm>
            <a:custGeom>
              <a:avLst/>
              <a:gdLst>
                <a:gd name="connsiteX0" fmla="*/ 342929 w 685858"/>
                <a:gd name="connsiteY0" fmla="*/ 0 h 685858"/>
                <a:gd name="connsiteX1" fmla="*/ 0 w 685858"/>
                <a:gd name="connsiteY1" fmla="*/ 342929 h 685858"/>
                <a:gd name="connsiteX2" fmla="*/ 342929 w 685858"/>
                <a:gd name="connsiteY2" fmla="*/ 685858 h 685858"/>
                <a:gd name="connsiteX3" fmla="*/ 685858 w 685858"/>
                <a:gd name="connsiteY3" fmla="*/ 342929 h 685858"/>
                <a:gd name="connsiteX4" fmla="*/ 342929 w 685858"/>
                <a:gd name="connsiteY4" fmla="*/ 0 h 685858"/>
                <a:gd name="connsiteX5" fmla="*/ 573860 w 685858"/>
                <a:gd name="connsiteY5" fmla="*/ 542350 h 685858"/>
                <a:gd name="connsiteX6" fmla="*/ 342929 w 685858"/>
                <a:gd name="connsiteY6" fmla="*/ 648467 h 685858"/>
                <a:gd name="connsiteX7" fmla="*/ 111998 w 685858"/>
                <a:gd name="connsiteY7" fmla="*/ 542350 h 685858"/>
                <a:gd name="connsiteX8" fmla="*/ 111998 w 685858"/>
                <a:gd name="connsiteY8" fmla="*/ 534450 h 685858"/>
                <a:gd name="connsiteX9" fmla="*/ 147985 w 685858"/>
                <a:gd name="connsiteY9" fmla="*/ 481611 h 685858"/>
                <a:gd name="connsiteX10" fmla="*/ 203458 w 685858"/>
                <a:gd name="connsiteY10" fmla="*/ 460721 h 685858"/>
                <a:gd name="connsiteX11" fmla="*/ 226103 w 685858"/>
                <a:gd name="connsiteY11" fmla="*/ 454576 h 685858"/>
                <a:gd name="connsiteX12" fmla="*/ 342929 w 685858"/>
                <a:gd name="connsiteY12" fmla="*/ 520757 h 685858"/>
                <a:gd name="connsiteX13" fmla="*/ 459931 w 685858"/>
                <a:gd name="connsiteY13" fmla="*/ 454576 h 685858"/>
                <a:gd name="connsiteX14" fmla="*/ 482225 w 685858"/>
                <a:gd name="connsiteY14" fmla="*/ 460633 h 685858"/>
                <a:gd name="connsiteX15" fmla="*/ 537785 w 685858"/>
                <a:gd name="connsiteY15" fmla="*/ 481523 h 685858"/>
                <a:gd name="connsiteX16" fmla="*/ 573860 w 685858"/>
                <a:gd name="connsiteY16" fmla="*/ 534450 h 685858"/>
                <a:gd name="connsiteX17" fmla="*/ 573860 w 685858"/>
                <a:gd name="connsiteY17" fmla="*/ 542350 h 685858"/>
                <a:gd name="connsiteX18" fmla="*/ 296146 w 685858"/>
                <a:gd name="connsiteY18" fmla="*/ 396471 h 685858"/>
                <a:gd name="connsiteX19" fmla="*/ 342929 w 685858"/>
                <a:gd name="connsiteY19" fmla="*/ 407091 h 685858"/>
                <a:gd name="connsiteX20" fmla="*/ 389712 w 685858"/>
                <a:gd name="connsiteY20" fmla="*/ 396471 h 685858"/>
                <a:gd name="connsiteX21" fmla="*/ 425963 w 685858"/>
                <a:gd name="connsiteY21" fmla="*/ 439918 h 685858"/>
                <a:gd name="connsiteX22" fmla="*/ 342929 w 685858"/>
                <a:gd name="connsiteY22" fmla="*/ 483366 h 685858"/>
                <a:gd name="connsiteX23" fmla="*/ 259984 w 685858"/>
                <a:gd name="connsiteY23" fmla="*/ 440357 h 685858"/>
                <a:gd name="connsiteX24" fmla="*/ 296146 w 685858"/>
                <a:gd name="connsiteY24" fmla="*/ 396471 h 685858"/>
                <a:gd name="connsiteX25" fmla="*/ 253489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9 w 685858"/>
                <a:gd name="connsiteY29" fmla="*/ 258228 h 685858"/>
                <a:gd name="connsiteX30" fmla="*/ 553848 w 685858"/>
                <a:gd name="connsiteY30" fmla="*/ 447730 h 685858"/>
                <a:gd name="connsiteX31" fmla="*/ 492846 w 685858"/>
                <a:gd name="connsiteY31" fmla="*/ 424734 h 685858"/>
                <a:gd name="connsiteX32" fmla="*/ 465899 w 685858"/>
                <a:gd name="connsiteY32" fmla="*/ 417449 h 685858"/>
                <a:gd name="connsiteX33" fmla="*/ 421925 w 685858"/>
                <a:gd name="connsiteY33" fmla="*/ 375054 h 685858"/>
                <a:gd name="connsiteX34" fmla="*/ 421837 w 685858"/>
                <a:gd name="connsiteY34" fmla="*/ 374527 h 685858"/>
                <a:gd name="connsiteX35" fmla="*/ 469761 w 685858"/>
                <a:gd name="connsiteY35" fmla="*/ 258140 h 685858"/>
                <a:gd name="connsiteX36" fmla="*/ 342841 w 685858"/>
                <a:gd name="connsiteY36" fmla="*/ 126656 h 685858"/>
                <a:gd name="connsiteX37" fmla="*/ 215922 w 685858"/>
                <a:gd name="connsiteY37" fmla="*/ 258140 h 685858"/>
                <a:gd name="connsiteX38" fmla="*/ 263758 w 685858"/>
                <a:gd name="connsiteY38" fmla="*/ 374440 h 685858"/>
                <a:gd name="connsiteX39" fmla="*/ 263495 w 685858"/>
                <a:gd name="connsiteY39" fmla="*/ 376634 h 685858"/>
                <a:gd name="connsiteX40" fmla="*/ 219959 w 685858"/>
                <a:gd name="connsiteY40" fmla="*/ 417449 h 685858"/>
                <a:gd name="connsiteX41" fmla="*/ 192750 w 685858"/>
                <a:gd name="connsiteY41" fmla="*/ 424821 h 685858"/>
                <a:gd name="connsiteX42" fmla="*/ 131923 w 685858"/>
                <a:gd name="connsiteY42" fmla="*/ 447730 h 685858"/>
                <a:gd name="connsiteX43" fmla="*/ 81453 w 685858"/>
                <a:gd name="connsiteY43" fmla="*/ 500306 h 685858"/>
                <a:gd name="connsiteX44" fmla="*/ 37304 w 685858"/>
                <a:gd name="connsiteY44" fmla="*/ 342929 h 685858"/>
                <a:gd name="connsiteX45" fmla="*/ 342841 w 685858"/>
                <a:gd name="connsiteY45" fmla="*/ 37391 h 685858"/>
                <a:gd name="connsiteX46" fmla="*/ 648380 w 685858"/>
                <a:gd name="connsiteY46" fmla="*/ 342929 h 685858"/>
                <a:gd name="connsiteX47" fmla="*/ 604230 w 685858"/>
                <a:gd name="connsiteY47" fmla="*/ 500306 h 685858"/>
                <a:gd name="connsiteX48" fmla="*/ 553848 w 685858"/>
                <a:gd name="connsiteY48" fmla="*/ 447730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0"/>
                  </a:moveTo>
                  <a:cubicBezTo>
                    <a:pt x="153866" y="0"/>
                    <a:pt x="0" y="153866"/>
                    <a:pt x="0" y="342929"/>
                  </a:cubicBezTo>
                  <a:cubicBezTo>
                    <a:pt x="0" y="531993"/>
                    <a:pt x="153866" y="685858"/>
                    <a:pt x="342929" y="685858"/>
                  </a:cubicBezTo>
                  <a:cubicBezTo>
                    <a:pt x="531993" y="685858"/>
                    <a:pt x="685858" y="531993"/>
                    <a:pt x="685858" y="342929"/>
                  </a:cubicBezTo>
                  <a:cubicBezTo>
                    <a:pt x="685858" y="153866"/>
                    <a:pt x="531993" y="0"/>
                    <a:pt x="342929" y="0"/>
                  </a:cubicBezTo>
                  <a:close/>
                  <a:moveTo>
                    <a:pt x="573860" y="542350"/>
                  </a:moveTo>
                  <a:cubicBezTo>
                    <a:pt x="517773" y="607214"/>
                    <a:pt x="435179" y="648467"/>
                    <a:pt x="342929" y="648467"/>
                  </a:cubicBezTo>
                  <a:cubicBezTo>
                    <a:pt x="250680" y="648467"/>
                    <a:pt x="168085" y="607214"/>
                    <a:pt x="111998" y="542350"/>
                  </a:cubicBezTo>
                  <a:lnTo>
                    <a:pt x="111998" y="534450"/>
                  </a:lnTo>
                  <a:cubicBezTo>
                    <a:pt x="111998" y="512331"/>
                    <a:pt x="125779" y="492143"/>
                    <a:pt x="147985" y="481611"/>
                  </a:cubicBezTo>
                  <a:cubicBezTo>
                    <a:pt x="164662" y="473711"/>
                    <a:pt x="182831" y="466865"/>
                    <a:pt x="203458" y="460721"/>
                  </a:cubicBezTo>
                  <a:cubicBezTo>
                    <a:pt x="210919" y="458526"/>
                    <a:pt x="218379" y="456507"/>
                    <a:pt x="226103" y="454576"/>
                  </a:cubicBezTo>
                  <a:cubicBezTo>
                    <a:pt x="240410" y="492582"/>
                    <a:pt x="286930" y="520757"/>
                    <a:pt x="342929" y="520757"/>
                  </a:cubicBezTo>
                  <a:cubicBezTo>
                    <a:pt x="398841" y="520757"/>
                    <a:pt x="445536" y="492670"/>
                    <a:pt x="459931" y="454576"/>
                  </a:cubicBezTo>
                  <a:cubicBezTo>
                    <a:pt x="467479" y="456420"/>
                    <a:pt x="474852" y="458438"/>
                    <a:pt x="482225" y="460633"/>
                  </a:cubicBezTo>
                  <a:cubicBezTo>
                    <a:pt x="502588" y="466689"/>
                    <a:pt x="521284" y="473711"/>
                    <a:pt x="537785" y="481523"/>
                  </a:cubicBezTo>
                  <a:cubicBezTo>
                    <a:pt x="560080" y="492056"/>
                    <a:pt x="573860" y="512331"/>
                    <a:pt x="573860" y="534450"/>
                  </a:cubicBezTo>
                  <a:lnTo>
                    <a:pt x="573860" y="542350"/>
                  </a:lnTo>
                  <a:close/>
                  <a:moveTo>
                    <a:pt x="296146" y="396471"/>
                  </a:moveTo>
                  <a:cubicBezTo>
                    <a:pt x="310629" y="403229"/>
                    <a:pt x="326428" y="407091"/>
                    <a:pt x="342929" y="407091"/>
                  </a:cubicBezTo>
                  <a:cubicBezTo>
                    <a:pt x="359431" y="407091"/>
                    <a:pt x="375230" y="403229"/>
                    <a:pt x="389712" y="396471"/>
                  </a:cubicBezTo>
                  <a:cubicBezTo>
                    <a:pt x="396646" y="413937"/>
                    <a:pt x="409110" y="429034"/>
                    <a:pt x="425963" y="439918"/>
                  </a:cubicBezTo>
                  <a:cubicBezTo>
                    <a:pt x="418502" y="462037"/>
                    <a:pt x="386465" y="483366"/>
                    <a:pt x="342929" y="483366"/>
                  </a:cubicBezTo>
                  <a:cubicBezTo>
                    <a:pt x="299482" y="483366"/>
                    <a:pt x="267532" y="462300"/>
                    <a:pt x="259984" y="440357"/>
                  </a:cubicBezTo>
                  <a:cubicBezTo>
                    <a:pt x="276661" y="429561"/>
                    <a:pt x="289300" y="414201"/>
                    <a:pt x="296146" y="396471"/>
                  </a:cubicBezTo>
                  <a:close/>
                  <a:moveTo>
                    <a:pt x="253489" y="258228"/>
                  </a:moveTo>
                  <a:cubicBezTo>
                    <a:pt x="253489" y="201000"/>
                    <a:pt x="288598" y="164135"/>
                    <a:pt x="342929" y="164135"/>
                  </a:cubicBezTo>
                  <a:cubicBezTo>
                    <a:pt x="397261" y="164135"/>
                    <a:pt x="432370" y="201088"/>
                    <a:pt x="432370" y="258228"/>
                  </a:cubicBezTo>
                  <a:cubicBezTo>
                    <a:pt x="432370" y="319669"/>
                    <a:pt x="392258" y="369700"/>
                    <a:pt x="342929" y="369700"/>
                  </a:cubicBezTo>
                  <a:cubicBezTo>
                    <a:pt x="293601" y="369700"/>
                    <a:pt x="253489" y="319669"/>
                    <a:pt x="253489" y="258228"/>
                  </a:cubicBezTo>
                  <a:close/>
                  <a:moveTo>
                    <a:pt x="553848" y="447730"/>
                  </a:moveTo>
                  <a:cubicBezTo>
                    <a:pt x="535503" y="439129"/>
                    <a:pt x="515052" y="431317"/>
                    <a:pt x="492846" y="424734"/>
                  </a:cubicBezTo>
                  <a:cubicBezTo>
                    <a:pt x="483893" y="422101"/>
                    <a:pt x="474852" y="419555"/>
                    <a:pt x="465899" y="417449"/>
                  </a:cubicBezTo>
                  <a:cubicBezTo>
                    <a:pt x="443166" y="411216"/>
                    <a:pt x="425963" y="394628"/>
                    <a:pt x="421925" y="375054"/>
                  </a:cubicBezTo>
                  <a:cubicBezTo>
                    <a:pt x="421925" y="374966"/>
                    <a:pt x="421925" y="374615"/>
                    <a:pt x="421837" y="374527"/>
                  </a:cubicBezTo>
                  <a:cubicBezTo>
                    <a:pt x="450978" y="347230"/>
                    <a:pt x="469761" y="305275"/>
                    <a:pt x="469761" y="258140"/>
                  </a:cubicBezTo>
                  <a:cubicBezTo>
                    <a:pt x="469761" y="180725"/>
                    <a:pt x="417624" y="126656"/>
                    <a:pt x="342841" y="126656"/>
                  </a:cubicBezTo>
                  <a:cubicBezTo>
                    <a:pt x="268147" y="126656"/>
                    <a:pt x="215922" y="180725"/>
                    <a:pt x="215922" y="258140"/>
                  </a:cubicBezTo>
                  <a:cubicBezTo>
                    <a:pt x="215922" y="305099"/>
                    <a:pt x="234617" y="347054"/>
                    <a:pt x="263758" y="374440"/>
                  </a:cubicBezTo>
                  <a:cubicBezTo>
                    <a:pt x="263670" y="375230"/>
                    <a:pt x="263582" y="376020"/>
                    <a:pt x="263495" y="376634"/>
                  </a:cubicBezTo>
                  <a:cubicBezTo>
                    <a:pt x="259369" y="396032"/>
                    <a:pt x="242254" y="412094"/>
                    <a:pt x="219959" y="417449"/>
                  </a:cubicBezTo>
                  <a:cubicBezTo>
                    <a:pt x="210743" y="419643"/>
                    <a:pt x="201790" y="422101"/>
                    <a:pt x="192750" y="424821"/>
                  </a:cubicBezTo>
                  <a:cubicBezTo>
                    <a:pt x="170280" y="431492"/>
                    <a:pt x="150355" y="439041"/>
                    <a:pt x="131923" y="447730"/>
                  </a:cubicBezTo>
                  <a:cubicBezTo>
                    <a:pt x="108049" y="459053"/>
                    <a:pt x="90494" y="477924"/>
                    <a:pt x="81453" y="500306"/>
                  </a:cubicBezTo>
                  <a:cubicBezTo>
                    <a:pt x="53629" y="454313"/>
                    <a:pt x="37304" y="400508"/>
                    <a:pt x="37304" y="342929"/>
                  </a:cubicBezTo>
                  <a:cubicBezTo>
                    <a:pt x="37304" y="174493"/>
                    <a:pt x="174317" y="37391"/>
                    <a:pt x="342841" y="37391"/>
                  </a:cubicBezTo>
                  <a:cubicBezTo>
                    <a:pt x="511278" y="37391"/>
                    <a:pt x="648380" y="174405"/>
                    <a:pt x="648380" y="342929"/>
                  </a:cubicBezTo>
                  <a:cubicBezTo>
                    <a:pt x="648380" y="400596"/>
                    <a:pt x="632053" y="454313"/>
                    <a:pt x="604230" y="500306"/>
                  </a:cubicBezTo>
                  <a:cubicBezTo>
                    <a:pt x="595277" y="478012"/>
                    <a:pt x="577810" y="459053"/>
                    <a:pt x="553848" y="447730"/>
                  </a:cubicBezTo>
                  <a:close/>
                </a:path>
              </a:pathLst>
            </a:custGeom>
            <a:grpFill/>
            <a:ln w="8777" cap="flat">
              <a:noFill/>
              <a:prstDash val="solid"/>
              <a:miter/>
            </a:ln>
          </p:spPr>
          <p:txBody>
            <a:bodyPr rtlCol="0" anchor="ctr"/>
            <a:lstStyle/>
            <a:p>
              <a:endParaRPr lang="en-US" sz="1200"/>
            </a:p>
          </p:txBody>
        </p:sp>
      </p:grpSp>
      <p:grpSp>
        <p:nvGrpSpPr>
          <p:cNvPr id="35" name="Graphic 2">
            <a:extLst>
              <a:ext uri="{FF2B5EF4-FFF2-40B4-BE49-F238E27FC236}">
                <a16:creationId xmlns:a16="http://schemas.microsoft.com/office/drawing/2014/main" id="{D94320B0-EBAD-428B-836D-E3955A0A2CAB}"/>
              </a:ext>
            </a:extLst>
          </p:cNvPr>
          <p:cNvGrpSpPr/>
          <p:nvPr/>
        </p:nvGrpSpPr>
        <p:grpSpPr>
          <a:xfrm>
            <a:off x="8568482" y="7744408"/>
            <a:ext cx="650806" cy="640360"/>
            <a:chOff x="13185684" y="3434558"/>
            <a:chExt cx="1234415" cy="1214603"/>
          </a:xfrm>
          <a:solidFill>
            <a:schemeClr val="tx1"/>
          </a:solidFill>
        </p:grpSpPr>
        <p:sp>
          <p:nvSpPr>
            <p:cNvPr id="36" name="Freeform: Shape 35">
              <a:extLst>
                <a:ext uri="{FF2B5EF4-FFF2-40B4-BE49-F238E27FC236}">
                  <a16:creationId xmlns:a16="http://schemas.microsoft.com/office/drawing/2014/main" id="{66E5DAFB-22CF-4CBB-A18F-D03ED6A1FC9B}"/>
                </a:ext>
              </a:extLst>
            </p:cNvPr>
            <p:cNvSpPr/>
            <p:nvPr/>
          </p:nvSpPr>
          <p:spPr>
            <a:xfrm>
              <a:off x="13185684" y="3434558"/>
              <a:ext cx="1234415" cy="1214603"/>
            </a:xfrm>
            <a:custGeom>
              <a:avLst/>
              <a:gdLst>
                <a:gd name="connsiteX0" fmla="*/ 1211180 w 1234415"/>
                <a:gd name="connsiteY0" fmla="*/ 896163 h 1214603"/>
                <a:gd name="connsiteX1" fmla="*/ 1158956 w 1234415"/>
                <a:gd name="connsiteY1" fmla="*/ 889141 h 1214603"/>
                <a:gd name="connsiteX2" fmla="*/ 1160711 w 1234415"/>
                <a:gd name="connsiteY2" fmla="*/ 873868 h 1214603"/>
                <a:gd name="connsiteX3" fmla="*/ 1135608 w 1234415"/>
                <a:gd name="connsiteY3" fmla="*/ 829719 h 1214603"/>
                <a:gd name="connsiteX4" fmla="*/ 1013253 w 1234415"/>
                <a:gd name="connsiteY4" fmla="*/ 852101 h 1214603"/>
                <a:gd name="connsiteX5" fmla="*/ 1171682 w 1234415"/>
                <a:gd name="connsiteY5" fmla="*/ 492495 h 1214603"/>
                <a:gd name="connsiteX6" fmla="*/ 679188 w 1234415"/>
                <a:gd name="connsiteY6" fmla="*/ 0 h 1214603"/>
                <a:gd name="connsiteX7" fmla="*/ 186693 w 1234415"/>
                <a:gd name="connsiteY7" fmla="*/ 492495 h 1214603"/>
                <a:gd name="connsiteX8" fmla="*/ 284385 w 1234415"/>
                <a:gd name="connsiteY8" fmla="*/ 785657 h 1214603"/>
                <a:gd name="connsiteX9" fmla="*/ 175985 w 1234415"/>
                <a:gd name="connsiteY9" fmla="*/ 783901 h 1214603"/>
                <a:gd name="connsiteX10" fmla="*/ 18696 w 1234415"/>
                <a:gd name="connsiteY10" fmla="*/ 783901 h 1214603"/>
                <a:gd name="connsiteX11" fmla="*/ 0 w 1234415"/>
                <a:gd name="connsiteY11" fmla="*/ 802597 h 1214603"/>
                <a:gd name="connsiteX12" fmla="*/ 0 w 1234415"/>
                <a:gd name="connsiteY12" fmla="*/ 1139031 h 1214603"/>
                <a:gd name="connsiteX13" fmla="*/ 18696 w 1234415"/>
                <a:gd name="connsiteY13" fmla="*/ 1157727 h 1214603"/>
                <a:gd name="connsiteX14" fmla="*/ 172914 w 1234415"/>
                <a:gd name="connsiteY14" fmla="*/ 1157727 h 1214603"/>
                <a:gd name="connsiteX15" fmla="*/ 562362 w 1234415"/>
                <a:gd name="connsiteY15" fmla="*/ 1214603 h 1214603"/>
                <a:gd name="connsiteX16" fmla="*/ 1188711 w 1234415"/>
                <a:gd name="connsiteY16" fmla="*/ 1012462 h 1214603"/>
                <a:gd name="connsiteX17" fmla="*/ 1234352 w 1234415"/>
                <a:gd name="connsiteY17" fmla="*/ 944087 h 1214603"/>
                <a:gd name="connsiteX18" fmla="*/ 1211180 w 1234415"/>
                <a:gd name="connsiteY18" fmla="*/ 896163 h 1214603"/>
                <a:gd name="connsiteX19" fmla="*/ 157290 w 1234415"/>
                <a:gd name="connsiteY19" fmla="*/ 1120335 h 1214603"/>
                <a:gd name="connsiteX20" fmla="*/ 37479 w 1234415"/>
                <a:gd name="connsiteY20" fmla="*/ 1120335 h 1214603"/>
                <a:gd name="connsiteX21" fmla="*/ 37479 w 1234415"/>
                <a:gd name="connsiteY21" fmla="*/ 821292 h 1214603"/>
                <a:gd name="connsiteX22" fmla="*/ 157290 w 1234415"/>
                <a:gd name="connsiteY22" fmla="*/ 821292 h 1214603"/>
                <a:gd name="connsiteX23" fmla="*/ 157290 w 1234415"/>
                <a:gd name="connsiteY23" fmla="*/ 1120335 h 1214603"/>
                <a:gd name="connsiteX24" fmla="*/ 1022819 w 1234415"/>
                <a:gd name="connsiteY24" fmla="*/ 888702 h 1214603"/>
                <a:gd name="connsiteX25" fmla="*/ 1112963 w 1234415"/>
                <a:gd name="connsiteY25" fmla="*/ 859386 h 1214603"/>
                <a:gd name="connsiteX26" fmla="*/ 1123407 w 1234415"/>
                <a:gd name="connsiteY26" fmla="*/ 875273 h 1214603"/>
                <a:gd name="connsiteX27" fmla="*/ 1102517 w 1234415"/>
                <a:gd name="connsiteY27" fmla="*/ 909855 h 1214603"/>
                <a:gd name="connsiteX28" fmla="*/ 1089966 w 1234415"/>
                <a:gd name="connsiteY28" fmla="*/ 915210 h 1214603"/>
                <a:gd name="connsiteX29" fmla="*/ 868251 w 1234415"/>
                <a:gd name="connsiteY29" fmla="*/ 991923 h 1214603"/>
                <a:gd name="connsiteX30" fmla="*/ 871762 w 1234415"/>
                <a:gd name="connsiteY30" fmla="*/ 974105 h 1214603"/>
                <a:gd name="connsiteX31" fmla="*/ 870446 w 1234415"/>
                <a:gd name="connsiteY31" fmla="*/ 945228 h 1214603"/>
                <a:gd name="connsiteX32" fmla="*/ 1022819 w 1234415"/>
                <a:gd name="connsiteY32" fmla="*/ 888702 h 1214603"/>
                <a:gd name="connsiteX33" fmla="*/ 1025365 w 1234415"/>
                <a:gd name="connsiteY33" fmla="*/ 787236 h 1214603"/>
                <a:gd name="connsiteX34" fmla="*/ 857806 w 1234415"/>
                <a:gd name="connsiteY34" fmla="*/ 908978 h 1214603"/>
                <a:gd name="connsiteX35" fmla="*/ 847361 w 1234415"/>
                <a:gd name="connsiteY35" fmla="*/ 895461 h 1214603"/>
                <a:gd name="connsiteX36" fmla="*/ 783989 w 1234415"/>
                <a:gd name="connsiteY36" fmla="*/ 871235 h 1214603"/>
                <a:gd name="connsiteX37" fmla="*/ 698059 w 1234415"/>
                <a:gd name="connsiteY37" fmla="*/ 870709 h 1214603"/>
                <a:gd name="connsiteX38" fmla="*/ 698059 w 1234415"/>
                <a:gd name="connsiteY38" fmla="*/ 765908 h 1214603"/>
                <a:gd name="connsiteX39" fmla="*/ 843236 w 1234415"/>
                <a:gd name="connsiteY39" fmla="*/ 644605 h 1214603"/>
                <a:gd name="connsiteX40" fmla="*/ 848063 w 1234415"/>
                <a:gd name="connsiteY40" fmla="*/ 646185 h 1214603"/>
                <a:gd name="connsiteX41" fmla="*/ 885367 w 1234415"/>
                <a:gd name="connsiteY41" fmla="*/ 656279 h 1214603"/>
                <a:gd name="connsiteX42" fmla="*/ 967873 w 1234415"/>
                <a:gd name="connsiteY42" fmla="*/ 687351 h 1214603"/>
                <a:gd name="connsiteX43" fmla="*/ 1025541 w 1234415"/>
                <a:gd name="connsiteY43" fmla="*/ 772578 h 1214603"/>
                <a:gd name="connsiteX44" fmla="*/ 1025541 w 1234415"/>
                <a:gd name="connsiteY44" fmla="*/ 787236 h 1214603"/>
                <a:gd name="connsiteX45" fmla="*/ 549197 w 1234415"/>
                <a:gd name="connsiteY45" fmla="*/ 630123 h 1214603"/>
                <a:gd name="connsiteX46" fmla="*/ 605985 w 1234415"/>
                <a:gd name="connsiteY46" fmla="*/ 558676 h 1214603"/>
                <a:gd name="connsiteX47" fmla="*/ 679188 w 1234415"/>
                <a:gd name="connsiteY47" fmla="*/ 577634 h 1214603"/>
                <a:gd name="connsiteX48" fmla="*/ 752390 w 1234415"/>
                <a:gd name="connsiteY48" fmla="*/ 558676 h 1214603"/>
                <a:gd name="connsiteX49" fmla="*/ 809268 w 1234415"/>
                <a:gd name="connsiteY49" fmla="*/ 629508 h 1214603"/>
                <a:gd name="connsiteX50" fmla="*/ 679188 w 1234415"/>
                <a:gd name="connsiteY50" fmla="*/ 733432 h 1214603"/>
                <a:gd name="connsiteX51" fmla="*/ 549197 w 1234415"/>
                <a:gd name="connsiteY51" fmla="*/ 630123 h 1214603"/>
                <a:gd name="connsiteX52" fmla="*/ 660492 w 1234415"/>
                <a:gd name="connsiteY52" fmla="*/ 765820 h 1214603"/>
                <a:gd name="connsiteX53" fmla="*/ 660492 w 1234415"/>
                <a:gd name="connsiteY53" fmla="*/ 868514 h 1214603"/>
                <a:gd name="connsiteX54" fmla="*/ 549021 w 1234415"/>
                <a:gd name="connsiteY54" fmla="*/ 837179 h 1214603"/>
                <a:gd name="connsiteX55" fmla="*/ 333713 w 1234415"/>
                <a:gd name="connsiteY55" fmla="*/ 787851 h 1214603"/>
                <a:gd name="connsiteX56" fmla="*/ 333011 w 1234415"/>
                <a:gd name="connsiteY56" fmla="*/ 787149 h 1214603"/>
                <a:gd name="connsiteX57" fmla="*/ 333011 w 1234415"/>
                <a:gd name="connsiteY57" fmla="*/ 772315 h 1214603"/>
                <a:gd name="connsiteX58" fmla="*/ 390590 w 1234415"/>
                <a:gd name="connsiteY58" fmla="*/ 687263 h 1214603"/>
                <a:gd name="connsiteX59" fmla="*/ 472921 w 1234415"/>
                <a:gd name="connsiteY59" fmla="*/ 656279 h 1214603"/>
                <a:gd name="connsiteX60" fmla="*/ 510313 w 1234415"/>
                <a:gd name="connsiteY60" fmla="*/ 646185 h 1214603"/>
                <a:gd name="connsiteX61" fmla="*/ 515141 w 1234415"/>
                <a:gd name="connsiteY61" fmla="*/ 644693 h 1214603"/>
                <a:gd name="connsiteX62" fmla="*/ 660492 w 1234415"/>
                <a:gd name="connsiteY62" fmla="*/ 765820 h 1214603"/>
                <a:gd name="connsiteX63" fmla="*/ 737118 w 1234415"/>
                <a:gd name="connsiteY63" fmla="*/ 317036 h 1214603"/>
                <a:gd name="connsiteX64" fmla="*/ 557798 w 1234415"/>
                <a:gd name="connsiteY64" fmla="*/ 292548 h 1214603"/>
                <a:gd name="connsiteX65" fmla="*/ 679188 w 1234415"/>
                <a:gd name="connsiteY65" fmla="*/ 222417 h 1214603"/>
                <a:gd name="connsiteX66" fmla="*/ 818571 w 1234415"/>
                <a:gd name="connsiteY66" fmla="*/ 368647 h 1214603"/>
                <a:gd name="connsiteX67" fmla="*/ 679188 w 1234415"/>
                <a:gd name="connsiteY67" fmla="*/ 540243 h 1214603"/>
                <a:gd name="connsiteX68" fmla="*/ 539804 w 1234415"/>
                <a:gd name="connsiteY68" fmla="*/ 368647 h 1214603"/>
                <a:gd name="connsiteX69" fmla="*/ 544896 w 1234415"/>
                <a:gd name="connsiteY69" fmla="*/ 327832 h 1214603"/>
                <a:gd name="connsiteX70" fmla="*/ 685157 w 1234415"/>
                <a:gd name="connsiteY70" fmla="*/ 358465 h 1214603"/>
                <a:gd name="connsiteX71" fmla="*/ 742823 w 1234415"/>
                <a:gd name="connsiteY71" fmla="*/ 353989 h 1214603"/>
                <a:gd name="connsiteX72" fmla="*/ 758447 w 1234415"/>
                <a:gd name="connsiteY72" fmla="*/ 332660 h 1214603"/>
                <a:gd name="connsiteX73" fmla="*/ 737118 w 1234415"/>
                <a:gd name="connsiteY73" fmla="*/ 317036 h 1214603"/>
                <a:gd name="connsiteX74" fmla="*/ 224085 w 1234415"/>
                <a:gd name="connsiteY74" fmla="*/ 492495 h 1214603"/>
                <a:gd name="connsiteX75" fmla="*/ 679188 w 1234415"/>
                <a:gd name="connsiteY75" fmla="*/ 37391 h 1214603"/>
                <a:gd name="connsiteX76" fmla="*/ 1134291 w 1234415"/>
                <a:gd name="connsiteY76" fmla="*/ 492495 h 1214603"/>
                <a:gd name="connsiteX77" fmla="*/ 1058806 w 1234415"/>
                <a:gd name="connsiteY77" fmla="*/ 742823 h 1214603"/>
                <a:gd name="connsiteX78" fmla="*/ 983673 w 1234415"/>
                <a:gd name="connsiteY78" fmla="*/ 653383 h 1214603"/>
                <a:gd name="connsiteX79" fmla="*/ 895812 w 1234415"/>
                <a:gd name="connsiteY79" fmla="*/ 620292 h 1214603"/>
                <a:gd name="connsiteX80" fmla="*/ 856578 w 1234415"/>
                <a:gd name="connsiteY80" fmla="*/ 609672 h 1214603"/>
                <a:gd name="connsiteX81" fmla="*/ 786184 w 1234415"/>
                <a:gd name="connsiteY81" fmla="*/ 541121 h 1214603"/>
                <a:gd name="connsiteX82" fmla="*/ 785481 w 1234415"/>
                <a:gd name="connsiteY82" fmla="*/ 535152 h 1214603"/>
                <a:gd name="connsiteX83" fmla="*/ 855963 w 1234415"/>
                <a:gd name="connsiteY83" fmla="*/ 368559 h 1214603"/>
                <a:gd name="connsiteX84" fmla="*/ 679188 w 1234415"/>
                <a:gd name="connsiteY84" fmla="*/ 184938 h 1214603"/>
                <a:gd name="connsiteX85" fmla="*/ 502413 w 1234415"/>
                <a:gd name="connsiteY85" fmla="*/ 368559 h 1214603"/>
                <a:gd name="connsiteX86" fmla="*/ 572719 w 1234415"/>
                <a:gd name="connsiteY86" fmla="*/ 534977 h 1214603"/>
                <a:gd name="connsiteX87" fmla="*/ 571578 w 1234415"/>
                <a:gd name="connsiteY87" fmla="*/ 543403 h 1214603"/>
                <a:gd name="connsiteX88" fmla="*/ 501623 w 1234415"/>
                <a:gd name="connsiteY88" fmla="*/ 609672 h 1214603"/>
                <a:gd name="connsiteX89" fmla="*/ 462301 w 1234415"/>
                <a:gd name="connsiteY89" fmla="*/ 620292 h 1214603"/>
                <a:gd name="connsiteX90" fmla="*/ 374616 w 1234415"/>
                <a:gd name="connsiteY90" fmla="*/ 653295 h 1214603"/>
                <a:gd name="connsiteX91" fmla="*/ 299569 w 1234415"/>
                <a:gd name="connsiteY91" fmla="*/ 742648 h 1214603"/>
                <a:gd name="connsiteX92" fmla="*/ 224085 w 1234415"/>
                <a:gd name="connsiteY92" fmla="*/ 492495 h 1214603"/>
                <a:gd name="connsiteX93" fmla="*/ 1166504 w 1234415"/>
                <a:gd name="connsiteY93" fmla="*/ 982356 h 1214603"/>
                <a:gd name="connsiteX94" fmla="*/ 194681 w 1234415"/>
                <a:gd name="connsiteY94" fmla="*/ 1125251 h 1214603"/>
                <a:gd name="connsiteX95" fmla="*/ 194681 w 1234415"/>
                <a:gd name="connsiteY95" fmla="*/ 821205 h 1214603"/>
                <a:gd name="connsiteX96" fmla="*/ 530149 w 1234415"/>
                <a:gd name="connsiteY96" fmla="*/ 869392 h 1214603"/>
                <a:gd name="connsiteX97" fmla="*/ 785218 w 1234415"/>
                <a:gd name="connsiteY97" fmla="*/ 908451 h 1214603"/>
                <a:gd name="connsiteX98" fmla="*/ 821117 w 1234415"/>
                <a:gd name="connsiteY98" fmla="*/ 921968 h 1214603"/>
                <a:gd name="connsiteX99" fmla="*/ 834459 w 1234415"/>
                <a:gd name="connsiteY99" fmla="*/ 971648 h 1214603"/>
                <a:gd name="connsiteX100" fmla="*/ 799964 w 1234415"/>
                <a:gd name="connsiteY100" fmla="*/ 1007108 h 1214603"/>
                <a:gd name="connsiteX101" fmla="*/ 799350 w 1234415"/>
                <a:gd name="connsiteY101" fmla="*/ 1007459 h 1214603"/>
                <a:gd name="connsiteX102" fmla="*/ 798910 w 1234415"/>
                <a:gd name="connsiteY102" fmla="*/ 1007547 h 1214603"/>
                <a:gd name="connsiteX103" fmla="*/ 518125 w 1234415"/>
                <a:gd name="connsiteY103" fmla="*/ 1010970 h 1214603"/>
                <a:gd name="connsiteX104" fmla="*/ 497147 w 1234415"/>
                <a:gd name="connsiteY104" fmla="*/ 1027120 h 1214603"/>
                <a:gd name="connsiteX105" fmla="*/ 513297 w 1234415"/>
                <a:gd name="connsiteY105" fmla="*/ 1048098 h 1214603"/>
                <a:gd name="connsiteX106" fmla="*/ 680329 w 1234415"/>
                <a:gd name="connsiteY106" fmla="*/ 1060562 h 1214603"/>
                <a:gd name="connsiteX107" fmla="*/ 810321 w 1234415"/>
                <a:gd name="connsiteY107" fmla="*/ 1043095 h 1214603"/>
                <a:gd name="connsiteX108" fmla="*/ 810497 w 1234415"/>
                <a:gd name="connsiteY108" fmla="*/ 1043095 h 1214603"/>
                <a:gd name="connsiteX109" fmla="*/ 1104537 w 1234415"/>
                <a:gd name="connsiteY109" fmla="*/ 949529 h 1214603"/>
                <a:gd name="connsiteX110" fmla="*/ 1187130 w 1234415"/>
                <a:gd name="connsiteY110" fmla="*/ 924689 h 1214603"/>
                <a:gd name="connsiteX111" fmla="*/ 1197049 w 1234415"/>
                <a:gd name="connsiteY111" fmla="*/ 942156 h 1214603"/>
                <a:gd name="connsiteX112" fmla="*/ 1166504 w 1234415"/>
                <a:gd name="connsiteY112" fmla="*/ 982356 h 1214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Lst>
              <a:rect l="l" t="t" r="r" b="b"/>
              <a:pathLst>
                <a:path w="1234415" h="1214603">
                  <a:moveTo>
                    <a:pt x="1211180" y="896163"/>
                  </a:moveTo>
                  <a:cubicBezTo>
                    <a:pt x="1197312" y="884489"/>
                    <a:pt x="1180811" y="883611"/>
                    <a:pt x="1158956" y="889141"/>
                  </a:cubicBezTo>
                  <a:cubicBezTo>
                    <a:pt x="1160185" y="884138"/>
                    <a:pt x="1160974" y="879135"/>
                    <a:pt x="1160711" y="873868"/>
                  </a:cubicBezTo>
                  <a:cubicBezTo>
                    <a:pt x="1160272" y="862107"/>
                    <a:pt x="1155532" y="844991"/>
                    <a:pt x="1135608" y="829719"/>
                  </a:cubicBezTo>
                  <a:cubicBezTo>
                    <a:pt x="1111032" y="811023"/>
                    <a:pt x="1073816" y="826120"/>
                    <a:pt x="1013253" y="852101"/>
                  </a:cubicBezTo>
                  <a:cubicBezTo>
                    <a:pt x="1110505" y="762660"/>
                    <a:pt x="1171682" y="634950"/>
                    <a:pt x="1171682" y="492495"/>
                  </a:cubicBezTo>
                  <a:cubicBezTo>
                    <a:pt x="1171682" y="220925"/>
                    <a:pt x="950758" y="0"/>
                    <a:pt x="679188" y="0"/>
                  </a:cubicBezTo>
                  <a:cubicBezTo>
                    <a:pt x="407619" y="0"/>
                    <a:pt x="186693" y="220925"/>
                    <a:pt x="186693" y="492495"/>
                  </a:cubicBezTo>
                  <a:cubicBezTo>
                    <a:pt x="186693" y="602386"/>
                    <a:pt x="223295" y="703677"/>
                    <a:pt x="284385" y="785657"/>
                  </a:cubicBezTo>
                  <a:cubicBezTo>
                    <a:pt x="252523" y="784515"/>
                    <a:pt x="216975" y="783901"/>
                    <a:pt x="175985" y="783901"/>
                  </a:cubicBezTo>
                  <a:lnTo>
                    <a:pt x="18696" y="783901"/>
                  </a:lnTo>
                  <a:cubicBezTo>
                    <a:pt x="8339" y="783901"/>
                    <a:pt x="0" y="792240"/>
                    <a:pt x="0" y="802597"/>
                  </a:cubicBezTo>
                  <a:lnTo>
                    <a:pt x="0" y="1139031"/>
                  </a:lnTo>
                  <a:cubicBezTo>
                    <a:pt x="0" y="1149388"/>
                    <a:pt x="8427" y="1157727"/>
                    <a:pt x="18696" y="1157727"/>
                  </a:cubicBezTo>
                  <a:lnTo>
                    <a:pt x="172914" y="1157727"/>
                  </a:lnTo>
                  <a:cubicBezTo>
                    <a:pt x="196612" y="1165451"/>
                    <a:pt x="356096" y="1214691"/>
                    <a:pt x="562362" y="1214603"/>
                  </a:cubicBezTo>
                  <a:cubicBezTo>
                    <a:pt x="754760" y="1214603"/>
                    <a:pt x="987710" y="1171770"/>
                    <a:pt x="1188711" y="1012462"/>
                  </a:cubicBezTo>
                  <a:cubicBezTo>
                    <a:pt x="1193187" y="1009390"/>
                    <a:pt x="1232597" y="981127"/>
                    <a:pt x="1234352" y="944087"/>
                  </a:cubicBezTo>
                  <a:cubicBezTo>
                    <a:pt x="1234967" y="931623"/>
                    <a:pt x="1231368" y="913191"/>
                    <a:pt x="1211180" y="896163"/>
                  </a:cubicBezTo>
                  <a:close/>
                  <a:moveTo>
                    <a:pt x="157290" y="1120335"/>
                  </a:moveTo>
                  <a:lnTo>
                    <a:pt x="37479" y="1120335"/>
                  </a:lnTo>
                  <a:lnTo>
                    <a:pt x="37479" y="821292"/>
                  </a:lnTo>
                  <a:lnTo>
                    <a:pt x="157290" y="821292"/>
                  </a:lnTo>
                  <a:lnTo>
                    <a:pt x="157290" y="1120335"/>
                  </a:lnTo>
                  <a:close/>
                  <a:moveTo>
                    <a:pt x="1022819" y="888702"/>
                  </a:moveTo>
                  <a:cubicBezTo>
                    <a:pt x="1057051" y="874044"/>
                    <a:pt x="1104010" y="853856"/>
                    <a:pt x="1112963" y="859386"/>
                  </a:cubicBezTo>
                  <a:cubicBezTo>
                    <a:pt x="1123057" y="867198"/>
                    <a:pt x="1123319" y="873342"/>
                    <a:pt x="1123407" y="875273"/>
                  </a:cubicBezTo>
                  <a:cubicBezTo>
                    <a:pt x="1123759" y="884313"/>
                    <a:pt x="1115683" y="897392"/>
                    <a:pt x="1102517" y="909855"/>
                  </a:cubicBezTo>
                  <a:cubicBezTo>
                    <a:pt x="1098392" y="911611"/>
                    <a:pt x="1094355" y="913279"/>
                    <a:pt x="1089966" y="915210"/>
                  </a:cubicBezTo>
                  <a:cubicBezTo>
                    <a:pt x="1039760" y="936538"/>
                    <a:pt x="968313" y="966908"/>
                    <a:pt x="868251" y="991923"/>
                  </a:cubicBezTo>
                  <a:cubicBezTo>
                    <a:pt x="870446" y="985691"/>
                    <a:pt x="871411" y="979635"/>
                    <a:pt x="871762" y="974105"/>
                  </a:cubicBezTo>
                  <a:cubicBezTo>
                    <a:pt x="872376" y="963660"/>
                    <a:pt x="871762" y="954269"/>
                    <a:pt x="870446" y="945228"/>
                  </a:cubicBezTo>
                  <a:cubicBezTo>
                    <a:pt x="929692" y="928288"/>
                    <a:pt x="981127" y="906608"/>
                    <a:pt x="1022819" y="888702"/>
                  </a:cubicBezTo>
                  <a:close/>
                  <a:moveTo>
                    <a:pt x="1025365" y="787236"/>
                  </a:moveTo>
                  <a:cubicBezTo>
                    <a:pt x="980162" y="840164"/>
                    <a:pt x="922758" y="881680"/>
                    <a:pt x="857806" y="908978"/>
                  </a:cubicBezTo>
                  <a:cubicBezTo>
                    <a:pt x="854734" y="904150"/>
                    <a:pt x="851398" y="899498"/>
                    <a:pt x="847361" y="895461"/>
                  </a:cubicBezTo>
                  <a:cubicBezTo>
                    <a:pt x="821205" y="869304"/>
                    <a:pt x="784779" y="871147"/>
                    <a:pt x="783989" y="871235"/>
                  </a:cubicBezTo>
                  <a:cubicBezTo>
                    <a:pt x="750109" y="871762"/>
                    <a:pt x="721933" y="871499"/>
                    <a:pt x="698059" y="870709"/>
                  </a:cubicBezTo>
                  <a:lnTo>
                    <a:pt x="698059" y="765908"/>
                  </a:lnTo>
                  <a:cubicBezTo>
                    <a:pt x="732905" y="746949"/>
                    <a:pt x="819713" y="695601"/>
                    <a:pt x="843236" y="644605"/>
                  </a:cubicBezTo>
                  <a:cubicBezTo>
                    <a:pt x="844903" y="645044"/>
                    <a:pt x="846396" y="645746"/>
                    <a:pt x="848063" y="646185"/>
                  </a:cubicBezTo>
                  <a:cubicBezTo>
                    <a:pt x="860703" y="649170"/>
                    <a:pt x="873078" y="652593"/>
                    <a:pt x="885367" y="656279"/>
                  </a:cubicBezTo>
                  <a:cubicBezTo>
                    <a:pt x="915561" y="665232"/>
                    <a:pt x="943297" y="675677"/>
                    <a:pt x="967873" y="687351"/>
                  </a:cubicBezTo>
                  <a:cubicBezTo>
                    <a:pt x="1003422" y="704115"/>
                    <a:pt x="1025541" y="736767"/>
                    <a:pt x="1025541" y="772578"/>
                  </a:cubicBezTo>
                  <a:lnTo>
                    <a:pt x="1025541" y="787236"/>
                  </a:lnTo>
                  <a:close/>
                  <a:moveTo>
                    <a:pt x="549197" y="630123"/>
                  </a:moveTo>
                  <a:cubicBezTo>
                    <a:pt x="576932" y="613621"/>
                    <a:pt x="597560" y="588255"/>
                    <a:pt x="605985" y="558676"/>
                  </a:cubicBezTo>
                  <a:cubicBezTo>
                    <a:pt x="628368" y="570788"/>
                    <a:pt x="653120" y="577634"/>
                    <a:pt x="679188" y="577634"/>
                  </a:cubicBezTo>
                  <a:cubicBezTo>
                    <a:pt x="705256" y="577634"/>
                    <a:pt x="730097" y="570700"/>
                    <a:pt x="752390" y="558676"/>
                  </a:cubicBezTo>
                  <a:cubicBezTo>
                    <a:pt x="761168" y="587904"/>
                    <a:pt x="781356" y="612656"/>
                    <a:pt x="809268" y="629508"/>
                  </a:cubicBezTo>
                  <a:cubicBezTo>
                    <a:pt x="796277" y="659527"/>
                    <a:pt x="729921" y="705783"/>
                    <a:pt x="679188" y="733432"/>
                  </a:cubicBezTo>
                  <a:cubicBezTo>
                    <a:pt x="628630" y="706046"/>
                    <a:pt x="562362" y="660141"/>
                    <a:pt x="549197" y="630123"/>
                  </a:cubicBezTo>
                  <a:close/>
                  <a:moveTo>
                    <a:pt x="660492" y="765820"/>
                  </a:moveTo>
                  <a:lnTo>
                    <a:pt x="660492" y="868514"/>
                  </a:lnTo>
                  <a:cubicBezTo>
                    <a:pt x="593346" y="863072"/>
                    <a:pt x="572281" y="850784"/>
                    <a:pt x="549021" y="837179"/>
                  </a:cubicBezTo>
                  <a:cubicBezTo>
                    <a:pt x="516106" y="817869"/>
                    <a:pt x="479241" y="796540"/>
                    <a:pt x="333713" y="787851"/>
                  </a:cubicBezTo>
                  <a:cubicBezTo>
                    <a:pt x="333538" y="787588"/>
                    <a:pt x="333274" y="787412"/>
                    <a:pt x="333011" y="787149"/>
                  </a:cubicBezTo>
                  <a:lnTo>
                    <a:pt x="333011" y="772315"/>
                  </a:lnTo>
                  <a:cubicBezTo>
                    <a:pt x="333011" y="736679"/>
                    <a:pt x="355043" y="704028"/>
                    <a:pt x="390590" y="687263"/>
                  </a:cubicBezTo>
                  <a:cubicBezTo>
                    <a:pt x="415430" y="675502"/>
                    <a:pt x="442376" y="665407"/>
                    <a:pt x="472921" y="656279"/>
                  </a:cubicBezTo>
                  <a:cubicBezTo>
                    <a:pt x="485297" y="652593"/>
                    <a:pt x="497498" y="649170"/>
                    <a:pt x="510313" y="646185"/>
                  </a:cubicBezTo>
                  <a:cubicBezTo>
                    <a:pt x="511981" y="645746"/>
                    <a:pt x="513472" y="645220"/>
                    <a:pt x="515141" y="644693"/>
                  </a:cubicBezTo>
                  <a:cubicBezTo>
                    <a:pt x="538487" y="695777"/>
                    <a:pt x="625559" y="746949"/>
                    <a:pt x="660492" y="765820"/>
                  </a:cubicBezTo>
                  <a:close/>
                  <a:moveTo>
                    <a:pt x="737118" y="317036"/>
                  </a:moveTo>
                  <a:cubicBezTo>
                    <a:pt x="648731" y="330729"/>
                    <a:pt x="584744" y="306065"/>
                    <a:pt x="557798" y="292548"/>
                  </a:cubicBezTo>
                  <a:cubicBezTo>
                    <a:pt x="580531" y="249100"/>
                    <a:pt x="623540" y="222417"/>
                    <a:pt x="679188" y="222417"/>
                  </a:cubicBezTo>
                  <a:cubicBezTo>
                    <a:pt x="762572" y="222417"/>
                    <a:pt x="818571" y="281225"/>
                    <a:pt x="818571" y="368647"/>
                  </a:cubicBezTo>
                  <a:cubicBezTo>
                    <a:pt x="818571" y="463266"/>
                    <a:pt x="756077" y="540243"/>
                    <a:pt x="679188" y="540243"/>
                  </a:cubicBezTo>
                  <a:cubicBezTo>
                    <a:pt x="602299" y="540243"/>
                    <a:pt x="539804" y="463266"/>
                    <a:pt x="539804" y="368647"/>
                  </a:cubicBezTo>
                  <a:cubicBezTo>
                    <a:pt x="539804" y="354077"/>
                    <a:pt x="541911" y="340735"/>
                    <a:pt x="544896" y="327832"/>
                  </a:cubicBezTo>
                  <a:cubicBezTo>
                    <a:pt x="570876" y="340560"/>
                    <a:pt x="618976" y="358465"/>
                    <a:pt x="685157" y="358465"/>
                  </a:cubicBezTo>
                  <a:cubicBezTo>
                    <a:pt x="703150" y="358465"/>
                    <a:pt x="722373" y="357149"/>
                    <a:pt x="742823" y="353989"/>
                  </a:cubicBezTo>
                  <a:cubicBezTo>
                    <a:pt x="753005" y="352409"/>
                    <a:pt x="760028" y="342929"/>
                    <a:pt x="758447" y="332660"/>
                  </a:cubicBezTo>
                  <a:cubicBezTo>
                    <a:pt x="756867" y="322390"/>
                    <a:pt x="747300" y="315456"/>
                    <a:pt x="737118" y="317036"/>
                  </a:cubicBezTo>
                  <a:close/>
                  <a:moveTo>
                    <a:pt x="224085" y="492495"/>
                  </a:moveTo>
                  <a:cubicBezTo>
                    <a:pt x="224085" y="241552"/>
                    <a:pt x="428245" y="37391"/>
                    <a:pt x="679188" y="37391"/>
                  </a:cubicBezTo>
                  <a:cubicBezTo>
                    <a:pt x="930131" y="37391"/>
                    <a:pt x="1134291" y="241552"/>
                    <a:pt x="1134291" y="492495"/>
                  </a:cubicBezTo>
                  <a:cubicBezTo>
                    <a:pt x="1134291" y="585008"/>
                    <a:pt x="1106380" y="670937"/>
                    <a:pt x="1058806" y="742823"/>
                  </a:cubicBezTo>
                  <a:cubicBezTo>
                    <a:pt x="1049503" y="704730"/>
                    <a:pt x="1022556" y="671815"/>
                    <a:pt x="983673" y="653383"/>
                  </a:cubicBezTo>
                  <a:cubicBezTo>
                    <a:pt x="957341" y="640919"/>
                    <a:pt x="927850" y="629859"/>
                    <a:pt x="895812" y="620292"/>
                  </a:cubicBezTo>
                  <a:cubicBezTo>
                    <a:pt x="882822" y="616430"/>
                    <a:pt x="869744" y="612831"/>
                    <a:pt x="856578" y="609672"/>
                  </a:cubicBezTo>
                  <a:cubicBezTo>
                    <a:pt x="819713" y="599665"/>
                    <a:pt x="792767" y="573334"/>
                    <a:pt x="786184" y="541121"/>
                  </a:cubicBezTo>
                  <a:cubicBezTo>
                    <a:pt x="785920" y="539717"/>
                    <a:pt x="785657" y="537522"/>
                    <a:pt x="785481" y="535152"/>
                  </a:cubicBezTo>
                  <a:cubicBezTo>
                    <a:pt x="828226" y="496971"/>
                    <a:pt x="855963" y="436583"/>
                    <a:pt x="855963" y="368559"/>
                  </a:cubicBezTo>
                  <a:cubicBezTo>
                    <a:pt x="855963" y="260423"/>
                    <a:pt x="783287" y="184938"/>
                    <a:pt x="679188" y="184938"/>
                  </a:cubicBezTo>
                  <a:cubicBezTo>
                    <a:pt x="575089" y="184938"/>
                    <a:pt x="502413" y="260423"/>
                    <a:pt x="502413" y="368559"/>
                  </a:cubicBezTo>
                  <a:cubicBezTo>
                    <a:pt x="502413" y="436495"/>
                    <a:pt x="530149" y="496795"/>
                    <a:pt x="572719" y="534977"/>
                  </a:cubicBezTo>
                  <a:cubicBezTo>
                    <a:pt x="572369" y="538137"/>
                    <a:pt x="572017" y="541296"/>
                    <a:pt x="571578" y="543403"/>
                  </a:cubicBezTo>
                  <a:cubicBezTo>
                    <a:pt x="564907" y="575089"/>
                    <a:pt x="537434" y="601070"/>
                    <a:pt x="501623" y="609672"/>
                  </a:cubicBezTo>
                  <a:cubicBezTo>
                    <a:pt x="488194" y="612831"/>
                    <a:pt x="475291" y="616430"/>
                    <a:pt x="462301" y="620292"/>
                  </a:cubicBezTo>
                  <a:cubicBezTo>
                    <a:pt x="429824" y="629947"/>
                    <a:pt x="401211" y="640743"/>
                    <a:pt x="374616" y="653295"/>
                  </a:cubicBezTo>
                  <a:cubicBezTo>
                    <a:pt x="335732" y="671727"/>
                    <a:pt x="308874" y="704554"/>
                    <a:pt x="299569" y="742648"/>
                  </a:cubicBezTo>
                  <a:cubicBezTo>
                    <a:pt x="251997" y="670937"/>
                    <a:pt x="224085" y="584920"/>
                    <a:pt x="224085" y="492495"/>
                  </a:cubicBezTo>
                  <a:close/>
                  <a:moveTo>
                    <a:pt x="1166504" y="982356"/>
                  </a:moveTo>
                  <a:cubicBezTo>
                    <a:pt x="783989" y="1285524"/>
                    <a:pt x="280172" y="1151319"/>
                    <a:pt x="194681" y="1125251"/>
                  </a:cubicBezTo>
                  <a:lnTo>
                    <a:pt x="194681" y="821205"/>
                  </a:lnTo>
                  <a:cubicBezTo>
                    <a:pt x="450100" y="822346"/>
                    <a:pt x="492582" y="847273"/>
                    <a:pt x="530149" y="869392"/>
                  </a:cubicBezTo>
                  <a:cubicBezTo>
                    <a:pt x="568770" y="892037"/>
                    <a:pt x="602036" y="911699"/>
                    <a:pt x="785218" y="908451"/>
                  </a:cubicBezTo>
                  <a:cubicBezTo>
                    <a:pt x="785393" y="908451"/>
                    <a:pt x="807074" y="907661"/>
                    <a:pt x="821117" y="921968"/>
                  </a:cubicBezTo>
                  <a:cubicBezTo>
                    <a:pt x="831386" y="932413"/>
                    <a:pt x="835862" y="949178"/>
                    <a:pt x="834459" y="971648"/>
                  </a:cubicBezTo>
                  <a:cubicBezTo>
                    <a:pt x="834107" y="977177"/>
                    <a:pt x="833054" y="993942"/>
                    <a:pt x="799964" y="1007108"/>
                  </a:cubicBezTo>
                  <a:cubicBezTo>
                    <a:pt x="799700" y="1007196"/>
                    <a:pt x="799525" y="1007371"/>
                    <a:pt x="799350" y="1007459"/>
                  </a:cubicBezTo>
                  <a:cubicBezTo>
                    <a:pt x="799174" y="1007547"/>
                    <a:pt x="799086" y="1007547"/>
                    <a:pt x="798910" y="1007547"/>
                  </a:cubicBezTo>
                  <a:cubicBezTo>
                    <a:pt x="763889" y="1021152"/>
                    <a:pt x="686824" y="1032825"/>
                    <a:pt x="518125" y="1010970"/>
                  </a:cubicBezTo>
                  <a:cubicBezTo>
                    <a:pt x="507943" y="1009478"/>
                    <a:pt x="498463" y="1016851"/>
                    <a:pt x="497147" y="1027120"/>
                  </a:cubicBezTo>
                  <a:cubicBezTo>
                    <a:pt x="495830" y="1037390"/>
                    <a:pt x="503028" y="1046781"/>
                    <a:pt x="513297" y="1048098"/>
                  </a:cubicBezTo>
                  <a:cubicBezTo>
                    <a:pt x="577547" y="1056436"/>
                    <a:pt x="633283" y="1060562"/>
                    <a:pt x="680329" y="1060562"/>
                  </a:cubicBezTo>
                  <a:cubicBezTo>
                    <a:pt x="736065" y="1060562"/>
                    <a:pt x="779425" y="1054681"/>
                    <a:pt x="810321" y="1043095"/>
                  </a:cubicBezTo>
                  <a:cubicBezTo>
                    <a:pt x="810409" y="1043095"/>
                    <a:pt x="810409" y="1043095"/>
                    <a:pt x="810497" y="1043095"/>
                  </a:cubicBezTo>
                  <a:cubicBezTo>
                    <a:pt x="949178" y="1015622"/>
                    <a:pt x="1042568" y="975861"/>
                    <a:pt x="1104537" y="949529"/>
                  </a:cubicBezTo>
                  <a:cubicBezTo>
                    <a:pt x="1142806" y="933291"/>
                    <a:pt x="1179144" y="917931"/>
                    <a:pt x="1187130" y="924689"/>
                  </a:cubicBezTo>
                  <a:cubicBezTo>
                    <a:pt x="1196347" y="932501"/>
                    <a:pt x="1197225" y="938382"/>
                    <a:pt x="1197049" y="942156"/>
                  </a:cubicBezTo>
                  <a:cubicBezTo>
                    <a:pt x="1196259" y="958131"/>
                    <a:pt x="1174930" y="976475"/>
                    <a:pt x="1166504" y="982356"/>
                  </a:cubicBezTo>
                  <a:close/>
                </a:path>
              </a:pathLst>
            </a:custGeom>
            <a:grpFill/>
            <a:ln w="8777" cap="flat">
              <a:noFill/>
              <a:prstDash val="solid"/>
              <a:miter/>
            </a:ln>
          </p:spPr>
          <p:txBody>
            <a:bodyPr rtlCol="0" anchor="ctr"/>
            <a:lstStyle/>
            <a:p>
              <a:endParaRPr lang="en-US" sz="1200"/>
            </a:p>
          </p:txBody>
        </p:sp>
        <p:sp>
          <p:nvSpPr>
            <p:cNvPr id="37" name="Freeform: Shape 36">
              <a:extLst>
                <a:ext uri="{FF2B5EF4-FFF2-40B4-BE49-F238E27FC236}">
                  <a16:creationId xmlns:a16="http://schemas.microsoft.com/office/drawing/2014/main" id="{74AB159D-AB4F-49BB-8C6C-4E4BD9D1194C}"/>
                </a:ext>
              </a:extLst>
            </p:cNvPr>
            <p:cNvSpPr/>
            <p:nvPr/>
          </p:nvSpPr>
          <p:spPr>
            <a:xfrm>
              <a:off x="13264330" y="4298684"/>
              <a:ext cx="37390" cy="37391"/>
            </a:xfrm>
            <a:custGeom>
              <a:avLst/>
              <a:gdLst>
                <a:gd name="connsiteX0" fmla="*/ 18696 w 37390"/>
                <a:gd name="connsiteY0" fmla="*/ 37391 h 37391"/>
                <a:gd name="connsiteX1" fmla="*/ 37390 w 37390"/>
                <a:gd name="connsiteY1" fmla="*/ 18696 h 37391"/>
                <a:gd name="connsiteX2" fmla="*/ 18696 w 37390"/>
                <a:gd name="connsiteY2" fmla="*/ 0 h 37391"/>
                <a:gd name="connsiteX3" fmla="*/ 0 w 37390"/>
                <a:gd name="connsiteY3" fmla="*/ 18696 h 37391"/>
                <a:gd name="connsiteX4" fmla="*/ 18696 w 37390"/>
                <a:gd name="connsiteY4" fmla="*/ 37391 h 373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390" h="37391">
                  <a:moveTo>
                    <a:pt x="18696" y="37391"/>
                  </a:moveTo>
                  <a:cubicBezTo>
                    <a:pt x="29052" y="37391"/>
                    <a:pt x="37390" y="28965"/>
                    <a:pt x="37390" y="18696"/>
                  </a:cubicBezTo>
                  <a:cubicBezTo>
                    <a:pt x="37390" y="8339"/>
                    <a:pt x="29052" y="0"/>
                    <a:pt x="18696" y="0"/>
                  </a:cubicBezTo>
                  <a:cubicBezTo>
                    <a:pt x="8338" y="0"/>
                    <a:pt x="0" y="8426"/>
                    <a:pt x="0" y="18696"/>
                  </a:cubicBezTo>
                  <a:cubicBezTo>
                    <a:pt x="0" y="28965"/>
                    <a:pt x="8338" y="37391"/>
                    <a:pt x="18696" y="37391"/>
                  </a:cubicBezTo>
                  <a:close/>
                </a:path>
              </a:pathLst>
            </a:custGeom>
            <a:grpFill/>
            <a:ln w="8777" cap="flat">
              <a:noFill/>
              <a:prstDash val="solid"/>
              <a:miter/>
            </a:ln>
          </p:spPr>
          <p:txBody>
            <a:bodyPr rtlCol="0" anchor="ctr"/>
            <a:lstStyle/>
            <a:p>
              <a:endParaRPr lang="en-US" sz="1200"/>
            </a:p>
          </p:txBody>
        </p:sp>
      </p:grpSp>
      <p:sp>
        <p:nvSpPr>
          <p:cNvPr id="38" name="Freeform: Shape 37">
            <a:extLst>
              <a:ext uri="{FF2B5EF4-FFF2-40B4-BE49-F238E27FC236}">
                <a16:creationId xmlns:a16="http://schemas.microsoft.com/office/drawing/2014/main" id="{9635C77A-7A52-48B6-A2CC-23785FD99124}"/>
              </a:ext>
            </a:extLst>
          </p:cNvPr>
          <p:cNvSpPr/>
          <p:nvPr/>
        </p:nvSpPr>
        <p:spPr>
          <a:xfrm>
            <a:off x="10194883" y="4308153"/>
            <a:ext cx="663618" cy="663628"/>
          </a:xfrm>
          <a:custGeom>
            <a:avLst/>
            <a:gdLst>
              <a:gd name="connsiteX0" fmla="*/ 1198448 w 1234188"/>
              <a:gd name="connsiteY0" fmla="*/ 187010 h 1234208"/>
              <a:gd name="connsiteX1" fmla="*/ 1199202 w 1234188"/>
              <a:gd name="connsiteY1" fmla="*/ 177385 h 1234208"/>
              <a:gd name="connsiteX2" fmla="*/ 1138182 w 1234188"/>
              <a:gd name="connsiteY2" fmla="*/ 116366 h 1234208"/>
              <a:gd name="connsiteX3" fmla="*/ 1121442 w 1234188"/>
              <a:gd name="connsiteY3" fmla="*/ 118709 h 1234208"/>
              <a:gd name="connsiteX4" fmla="*/ 1034056 w 1234188"/>
              <a:gd name="connsiteY4" fmla="*/ 60955 h 1234208"/>
              <a:gd name="connsiteX5" fmla="*/ 939138 w 1234188"/>
              <a:gd name="connsiteY5" fmla="*/ 150516 h 1234208"/>
              <a:gd name="connsiteX6" fmla="*/ 885318 w 1234188"/>
              <a:gd name="connsiteY6" fmla="*/ 171777 h 1234208"/>
              <a:gd name="connsiteX7" fmla="*/ 825806 w 1234188"/>
              <a:gd name="connsiteY7" fmla="*/ 104229 h 1234208"/>
              <a:gd name="connsiteX8" fmla="*/ 506984 w 1234188"/>
              <a:gd name="connsiteY8" fmla="*/ 2614 h 1234208"/>
              <a:gd name="connsiteX9" fmla="*/ 159536 w 1234188"/>
              <a:gd name="connsiteY9" fmla="*/ 300678 h 1234208"/>
              <a:gd name="connsiteX10" fmla="*/ 76336 w 1234188"/>
              <a:gd name="connsiteY10" fmla="*/ 388733 h 1234208"/>
              <a:gd name="connsiteX11" fmla="*/ 0 w 1234188"/>
              <a:gd name="connsiteY11" fmla="*/ 471514 h 1234208"/>
              <a:gd name="connsiteX12" fmla="*/ 83032 w 1234188"/>
              <a:gd name="connsiteY12" fmla="*/ 554547 h 1234208"/>
              <a:gd name="connsiteX13" fmla="*/ 171171 w 1234188"/>
              <a:gd name="connsiteY13" fmla="*/ 554547 h 1234208"/>
              <a:gd name="connsiteX14" fmla="*/ 310619 w 1234188"/>
              <a:gd name="connsiteY14" fmla="*/ 1013570 h 1234208"/>
              <a:gd name="connsiteX15" fmla="*/ 335311 w 1234188"/>
              <a:gd name="connsiteY15" fmla="*/ 1217803 h 1234208"/>
              <a:gd name="connsiteX16" fmla="*/ 353893 w 1234188"/>
              <a:gd name="connsiteY16" fmla="*/ 1234209 h 1234208"/>
              <a:gd name="connsiteX17" fmla="*/ 752817 w 1234188"/>
              <a:gd name="connsiteY17" fmla="*/ 1234209 h 1234208"/>
              <a:gd name="connsiteX18" fmla="*/ 771400 w 1234188"/>
              <a:gd name="connsiteY18" fmla="*/ 1217803 h 1234208"/>
              <a:gd name="connsiteX19" fmla="*/ 796175 w 1234188"/>
              <a:gd name="connsiteY19" fmla="*/ 1013653 h 1234208"/>
              <a:gd name="connsiteX20" fmla="*/ 947257 w 1234188"/>
              <a:gd name="connsiteY20" fmla="*/ 514370 h 1234208"/>
              <a:gd name="connsiteX21" fmla="*/ 961905 w 1234188"/>
              <a:gd name="connsiteY21" fmla="*/ 408570 h 1234208"/>
              <a:gd name="connsiteX22" fmla="*/ 961738 w 1234188"/>
              <a:gd name="connsiteY22" fmla="*/ 404971 h 1234208"/>
              <a:gd name="connsiteX23" fmla="*/ 1033471 w 1234188"/>
              <a:gd name="connsiteY23" fmla="*/ 404971 h 1234208"/>
              <a:gd name="connsiteX24" fmla="*/ 1116504 w 1234188"/>
              <a:gd name="connsiteY24" fmla="*/ 321938 h 1234208"/>
              <a:gd name="connsiteX25" fmla="*/ 1115917 w 1234188"/>
              <a:gd name="connsiteY25" fmla="*/ 315828 h 1234208"/>
              <a:gd name="connsiteX26" fmla="*/ 1165553 w 1234188"/>
              <a:gd name="connsiteY26" fmla="*/ 315828 h 1234208"/>
              <a:gd name="connsiteX27" fmla="*/ 1234189 w 1234188"/>
              <a:gd name="connsiteY27" fmla="*/ 247109 h 1234208"/>
              <a:gd name="connsiteX28" fmla="*/ 1198448 w 1234188"/>
              <a:gd name="connsiteY28" fmla="*/ 187010 h 1234208"/>
              <a:gd name="connsiteX29" fmla="*/ 543478 w 1234188"/>
              <a:gd name="connsiteY29" fmla="*/ 39109 h 1234208"/>
              <a:gd name="connsiteX30" fmla="*/ 576792 w 1234188"/>
              <a:gd name="connsiteY30" fmla="*/ 46223 h 1234208"/>
              <a:gd name="connsiteX31" fmla="*/ 671878 w 1234188"/>
              <a:gd name="connsiteY31" fmla="*/ 408570 h 1234208"/>
              <a:gd name="connsiteX32" fmla="*/ 623999 w 1234188"/>
              <a:gd name="connsiteY32" fmla="*/ 700272 h 1234208"/>
              <a:gd name="connsiteX33" fmla="*/ 603241 w 1234188"/>
              <a:gd name="connsiteY33" fmla="*/ 825826 h 1234208"/>
              <a:gd name="connsiteX34" fmla="*/ 603241 w 1234188"/>
              <a:gd name="connsiteY34" fmla="*/ 835200 h 1234208"/>
              <a:gd name="connsiteX35" fmla="*/ 553355 w 1234188"/>
              <a:gd name="connsiteY35" fmla="*/ 835200 h 1234208"/>
              <a:gd name="connsiteX36" fmla="*/ 503469 w 1234188"/>
              <a:gd name="connsiteY36" fmla="*/ 835200 h 1234208"/>
              <a:gd name="connsiteX37" fmla="*/ 503469 w 1234188"/>
              <a:gd name="connsiteY37" fmla="*/ 825826 h 1234208"/>
              <a:gd name="connsiteX38" fmla="*/ 482376 w 1234188"/>
              <a:gd name="connsiteY38" fmla="*/ 699435 h 1234208"/>
              <a:gd name="connsiteX39" fmla="*/ 435503 w 1234188"/>
              <a:gd name="connsiteY39" fmla="*/ 370067 h 1234208"/>
              <a:gd name="connsiteX40" fmla="*/ 543478 w 1234188"/>
              <a:gd name="connsiteY40" fmla="*/ 39109 h 1234208"/>
              <a:gd name="connsiteX41" fmla="*/ 656225 w 1234188"/>
              <a:gd name="connsiteY41" fmla="*/ 872615 h 1234208"/>
              <a:gd name="connsiteX42" fmla="*/ 637309 w 1234188"/>
              <a:gd name="connsiteY42" fmla="*/ 991137 h 1234208"/>
              <a:gd name="connsiteX43" fmla="*/ 469737 w 1234188"/>
              <a:gd name="connsiteY43" fmla="*/ 991137 h 1234208"/>
              <a:gd name="connsiteX44" fmla="*/ 450736 w 1234188"/>
              <a:gd name="connsiteY44" fmla="*/ 872615 h 1234208"/>
              <a:gd name="connsiteX45" fmla="*/ 656225 w 1234188"/>
              <a:gd name="connsiteY45" fmla="*/ 872615 h 1234208"/>
              <a:gd name="connsiteX46" fmla="*/ 83116 w 1234188"/>
              <a:gd name="connsiteY46" fmla="*/ 517299 h 1234208"/>
              <a:gd name="connsiteX47" fmla="*/ 37498 w 1234188"/>
              <a:gd name="connsiteY47" fmla="*/ 471682 h 1234208"/>
              <a:gd name="connsiteX48" fmla="*/ 83116 w 1234188"/>
              <a:gd name="connsiteY48" fmla="*/ 426064 h 1234208"/>
              <a:gd name="connsiteX49" fmla="*/ 92407 w 1234188"/>
              <a:gd name="connsiteY49" fmla="*/ 427068 h 1234208"/>
              <a:gd name="connsiteX50" fmla="*/ 109398 w 1234188"/>
              <a:gd name="connsiteY50" fmla="*/ 422214 h 1234208"/>
              <a:gd name="connsiteX51" fmla="*/ 114755 w 1234188"/>
              <a:gd name="connsiteY51" fmla="*/ 405389 h 1234208"/>
              <a:gd name="connsiteX52" fmla="*/ 113667 w 1234188"/>
              <a:gd name="connsiteY52" fmla="*/ 394759 h 1234208"/>
              <a:gd name="connsiteX53" fmla="*/ 171338 w 1234188"/>
              <a:gd name="connsiteY53" fmla="*/ 337172 h 1234208"/>
              <a:gd name="connsiteX54" fmla="*/ 228423 w 1234188"/>
              <a:gd name="connsiteY54" fmla="*/ 387310 h 1234208"/>
              <a:gd name="connsiteX55" fmla="*/ 240476 w 1234188"/>
              <a:gd name="connsiteY55" fmla="*/ 402460 h 1234208"/>
              <a:gd name="connsiteX56" fmla="*/ 259477 w 1234188"/>
              <a:gd name="connsiteY56" fmla="*/ 398777 h 1234208"/>
              <a:gd name="connsiteX57" fmla="*/ 275380 w 1234188"/>
              <a:gd name="connsiteY57" fmla="*/ 392583 h 1234208"/>
              <a:gd name="connsiteX58" fmla="*/ 299068 w 1234188"/>
              <a:gd name="connsiteY58" fmla="*/ 416271 h 1234208"/>
              <a:gd name="connsiteX59" fmla="*/ 295971 w 1234188"/>
              <a:gd name="connsiteY59" fmla="*/ 427905 h 1234208"/>
              <a:gd name="connsiteX60" fmla="*/ 295301 w 1234188"/>
              <a:gd name="connsiteY60" fmla="*/ 444981 h 1234208"/>
              <a:gd name="connsiteX61" fmla="*/ 308777 w 1234188"/>
              <a:gd name="connsiteY61" fmla="*/ 455527 h 1234208"/>
              <a:gd name="connsiteX62" fmla="*/ 334139 w 1234188"/>
              <a:gd name="connsiteY62" fmla="*/ 486162 h 1234208"/>
              <a:gd name="connsiteX63" fmla="*/ 302834 w 1234188"/>
              <a:gd name="connsiteY63" fmla="*/ 517467 h 1234208"/>
              <a:gd name="connsiteX64" fmla="*/ 83116 w 1234188"/>
              <a:gd name="connsiteY64" fmla="*/ 517467 h 1234208"/>
              <a:gd name="connsiteX65" fmla="*/ 302751 w 1234188"/>
              <a:gd name="connsiteY65" fmla="*/ 554630 h 1234208"/>
              <a:gd name="connsiteX66" fmla="*/ 371470 w 1234188"/>
              <a:gd name="connsiteY66" fmla="*/ 485911 h 1234208"/>
              <a:gd name="connsiteX67" fmla="*/ 335646 w 1234188"/>
              <a:gd name="connsiteY67" fmla="*/ 425645 h 1234208"/>
              <a:gd name="connsiteX68" fmla="*/ 336399 w 1234188"/>
              <a:gd name="connsiteY68" fmla="*/ 416020 h 1234208"/>
              <a:gd name="connsiteX69" fmla="*/ 275296 w 1234188"/>
              <a:gd name="connsiteY69" fmla="*/ 355001 h 1234208"/>
              <a:gd name="connsiteX70" fmla="*/ 258639 w 1234188"/>
              <a:gd name="connsiteY70" fmla="*/ 357344 h 1234208"/>
              <a:gd name="connsiteX71" fmla="*/ 197621 w 1234188"/>
              <a:gd name="connsiteY71" fmla="*/ 303440 h 1234208"/>
              <a:gd name="connsiteX72" fmla="*/ 480701 w 1234188"/>
              <a:gd name="connsiteY72" fmla="*/ 44466 h 1234208"/>
              <a:gd name="connsiteX73" fmla="*/ 398255 w 1234188"/>
              <a:gd name="connsiteY73" fmla="*/ 368728 h 1234208"/>
              <a:gd name="connsiteX74" fmla="*/ 447974 w 1234188"/>
              <a:gd name="connsiteY74" fmla="*/ 713832 h 1234208"/>
              <a:gd name="connsiteX75" fmla="*/ 466137 w 1234188"/>
              <a:gd name="connsiteY75" fmla="*/ 825742 h 1234208"/>
              <a:gd name="connsiteX76" fmla="*/ 466137 w 1234188"/>
              <a:gd name="connsiteY76" fmla="*/ 835117 h 1234208"/>
              <a:gd name="connsiteX77" fmla="*/ 400849 w 1234188"/>
              <a:gd name="connsiteY77" fmla="*/ 835117 h 1234208"/>
              <a:gd name="connsiteX78" fmla="*/ 299319 w 1234188"/>
              <a:gd name="connsiteY78" fmla="*/ 678510 h 1234208"/>
              <a:gd name="connsiteX79" fmla="*/ 213524 w 1234188"/>
              <a:gd name="connsiteY79" fmla="*/ 554547 h 1234208"/>
              <a:gd name="connsiteX80" fmla="*/ 302751 w 1234188"/>
              <a:gd name="connsiteY80" fmla="*/ 554547 h 1234208"/>
              <a:gd name="connsiteX81" fmla="*/ 248010 w 1234188"/>
              <a:gd name="connsiteY81" fmla="*/ 678593 h 1234208"/>
              <a:gd name="connsiteX82" fmla="*/ 273790 w 1234188"/>
              <a:gd name="connsiteY82" fmla="*/ 705797 h 1234208"/>
              <a:gd name="connsiteX83" fmla="*/ 364858 w 1234188"/>
              <a:gd name="connsiteY83" fmla="*/ 853866 h 1234208"/>
              <a:gd name="connsiteX84" fmla="*/ 383607 w 1234188"/>
              <a:gd name="connsiteY84" fmla="*/ 872615 h 1234208"/>
              <a:gd name="connsiteX85" fmla="*/ 412903 w 1234188"/>
              <a:gd name="connsiteY85" fmla="*/ 872615 h 1234208"/>
              <a:gd name="connsiteX86" fmla="*/ 431819 w 1234188"/>
              <a:gd name="connsiteY86" fmla="*/ 991137 h 1234208"/>
              <a:gd name="connsiteX87" fmla="*/ 343011 w 1234188"/>
              <a:gd name="connsiteY87" fmla="*/ 991137 h 1234208"/>
              <a:gd name="connsiteX88" fmla="*/ 248010 w 1234188"/>
              <a:gd name="connsiteY88" fmla="*/ 678593 h 1234208"/>
              <a:gd name="connsiteX89" fmla="*/ 736328 w 1234188"/>
              <a:gd name="connsiteY89" fmla="*/ 1196878 h 1234208"/>
              <a:gd name="connsiteX90" fmla="*/ 370549 w 1234188"/>
              <a:gd name="connsiteY90" fmla="*/ 1196878 h 1234208"/>
              <a:gd name="connsiteX91" fmla="*/ 362597 w 1234188"/>
              <a:gd name="connsiteY91" fmla="*/ 1131422 h 1234208"/>
              <a:gd name="connsiteX92" fmla="*/ 744279 w 1234188"/>
              <a:gd name="connsiteY92" fmla="*/ 1131422 h 1234208"/>
              <a:gd name="connsiteX93" fmla="*/ 736328 w 1234188"/>
              <a:gd name="connsiteY93" fmla="*/ 1196878 h 1234208"/>
              <a:gd name="connsiteX94" fmla="*/ 748883 w 1234188"/>
              <a:gd name="connsiteY94" fmla="*/ 1094007 h 1234208"/>
              <a:gd name="connsiteX95" fmla="*/ 358162 w 1234188"/>
              <a:gd name="connsiteY95" fmla="*/ 1094007 h 1234208"/>
              <a:gd name="connsiteX96" fmla="*/ 350210 w 1234188"/>
              <a:gd name="connsiteY96" fmla="*/ 1028469 h 1234208"/>
              <a:gd name="connsiteX97" fmla="*/ 756835 w 1234188"/>
              <a:gd name="connsiteY97" fmla="*/ 1028469 h 1234208"/>
              <a:gd name="connsiteX98" fmla="*/ 748883 w 1234188"/>
              <a:gd name="connsiteY98" fmla="*/ 1094007 h 1234208"/>
              <a:gd name="connsiteX99" fmla="*/ 764034 w 1234188"/>
              <a:gd name="connsiteY99" fmla="*/ 991137 h 1234208"/>
              <a:gd name="connsiteX100" fmla="*/ 675142 w 1234188"/>
              <a:gd name="connsiteY100" fmla="*/ 991137 h 1234208"/>
              <a:gd name="connsiteX101" fmla="*/ 694142 w 1234188"/>
              <a:gd name="connsiteY101" fmla="*/ 872615 h 1234208"/>
              <a:gd name="connsiteX102" fmla="*/ 723438 w 1234188"/>
              <a:gd name="connsiteY102" fmla="*/ 872615 h 1234208"/>
              <a:gd name="connsiteX103" fmla="*/ 736663 w 1234188"/>
              <a:gd name="connsiteY103" fmla="*/ 867175 h 1234208"/>
              <a:gd name="connsiteX104" fmla="*/ 742104 w 1234188"/>
              <a:gd name="connsiteY104" fmla="*/ 853950 h 1234208"/>
              <a:gd name="connsiteX105" fmla="*/ 830744 w 1234188"/>
              <a:gd name="connsiteY105" fmla="*/ 708057 h 1234208"/>
              <a:gd name="connsiteX106" fmla="*/ 858701 w 1234188"/>
              <a:gd name="connsiteY106" fmla="*/ 679347 h 1234208"/>
              <a:gd name="connsiteX107" fmla="*/ 764034 w 1234188"/>
              <a:gd name="connsiteY107" fmla="*/ 991137 h 1234208"/>
              <a:gd name="connsiteX108" fmla="*/ 805382 w 1234188"/>
              <a:gd name="connsiteY108" fmla="*/ 680602 h 1234208"/>
              <a:gd name="connsiteX109" fmla="*/ 706028 w 1234188"/>
              <a:gd name="connsiteY109" fmla="*/ 835200 h 1234208"/>
              <a:gd name="connsiteX110" fmla="*/ 640740 w 1234188"/>
              <a:gd name="connsiteY110" fmla="*/ 835200 h 1234208"/>
              <a:gd name="connsiteX111" fmla="*/ 640740 w 1234188"/>
              <a:gd name="connsiteY111" fmla="*/ 825826 h 1234208"/>
              <a:gd name="connsiteX112" fmla="*/ 658485 w 1234188"/>
              <a:gd name="connsiteY112" fmla="*/ 714836 h 1234208"/>
              <a:gd name="connsiteX113" fmla="*/ 709292 w 1234188"/>
              <a:gd name="connsiteY113" fmla="*/ 408654 h 1234208"/>
              <a:gd name="connsiteX114" fmla="*/ 626595 w 1234188"/>
              <a:gd name="connsiteY114" fmla="*/ 44717 h 1234208"/>
              <a:gd name="connsiteX115" fmla="*/ 800946 w 1234188"/>
              <a:gd name="connsiteY115" fmla="*/ 132102 h 1234208"/>
              <a:gd name="connsiteX116" fmla="*/ 860961 w 1234188"/>
              <a:gd name="connsiteY116" fmla="*/ 201909 h 1234208"/>
              <a:gd name="connsiteX117" fmla="*/ 857948 w 1234188"/>
              <a:gd name="connsiteY117" fmla="*/ 207852 h 1234208"/>
              <a:gd name="connsiteX118" fmla="*/ 841291 w 1234188"/>
              <a:gd name="connsiteY118" fmla="*/ 205509 h 1234208"/>
              <a:gd name="connsiteX119" fmla="*/ 780188 w 1234188"/>
              <a:gd name="connsiteY119" fmla="*/ 266527 h 1234208"/>
              <a:gd name="connsiteX120" fmla="*/ 780941 w 1234188"/>
              <a:gd name="connsiteY120" fmla="*/ 276153 h 1234208"/>
              <a:gd name="connsiteX121" fmla="*/ 745201 w 1234188"/>
              <a:gd name="connsiteY121" fmla="*/ 336335 h 1234208"/>
              <a:gd name="connsiteX122" fmla="*/ 813836 w 1234188"/>
              <a:gd name="connsiteY122" fmla="*/ 405055 h 1234208"/>
              <a:gd name="connsiteX123" fmla="*/ 924407 w 1234188"/>
              <a:gd name="connsiteY123" fmla="*/ 405055 h 1234208"/>
              <a:gd name="connsiteX124" fmla="*/ 924574 w 1234188"/>
              <a:gd name="connsiteY124" fmla="*/ 408654 h 1234208"/>
              <a:gd name="connsiteX125" fmla="*/ 805382 w 1234188"/>
              <a:gd name="connsiteY125" fmla="*/ 680602 h 1234208"/>
              <a:gd name="connsiteX126" fmla="*/ 1033471 w 1234188"/>
              <a:gd name="connsiteY126" fmla="*/ 367640 h 1234208"/>
              <a:gd name="connsiteX127" fmla="*/ 813836 w 1234188"/>
              <a:gd name="connsiteY127" fmla="*/ 367640 h 1234208"/>
              <a:gd name="connsiteX128" fmla="*/ 782616 w 1234188"/>
              <a:gd name="connsiteY128" fmla="*/ 336419 h 1234208"/>
              <a:gd name="connsiteX129" fmla="*/ 807978 w 1234188"/>
              <a:gd name="connsiteY129" fmla="*/ 305784 h 1234208"/>
              <a:gd name="connsiteX130" fmla="*/ 821453 w 1234188"/>
              <a:gd name="connsiteY130" fmla="*/ 295237 h 1234208"/>
              <a:gd name="connsiteX131" fmla="*/ 820699 w 1234188"/>
              <a:gd name="connsiteY131" fmla="*/ 278162 h 1234208"/>
              <a:gd name="connsiteX132" fmla="*/ 817602 w 1234188"/>
              <a:gd name="connsiteY132" fmla="*/ 266527 h 1234208"/>
              <a:gd name="connsiteX133" fmla="*/ 841291 w 1234188"/>
              <a:gd name="connsiteY133" fmla="*/ 242840 h 1234208"/>
              <a:gd name="connsiteX134" fmla="*/ 857111 w 1234188"/>
              <a:gd name="connsiteY134" fmla="*/ 249034 h 1234208"/>
              <a:gd name="connsiteX135" fmla="*/ 876110 w 1234188"/>
              <a:gd name="connsiteY135" fmla="*/ 252800 h 1234208"/>
              <a:gd name="connsiteX136" fmla="*/ 888248 w 1234188"/>
              <a:gd name="connsiteY136" fmla="*/ 237650 h 1234208"/>
              <a:gd name="connsiteX137" fmla="*/ 945332 w 1234188"/>
              <a:gd name="connsiteY137" fmla="*/ 187513 h 1234208"/>
              <a:gd name="connsiteX138" fmla="*/ 1003003 w 1234188"/>
              <a:gd name="connsiteY138" fmla="*/ 245100 h 1234208"/>
              <a:gd name="connsiteX139" fmla="*/ 1001999 w 1234188"/>
              <a:gd name="connsiteY139" fmla="*/ 255730 h 1234208"/>
              <a:gd name="connsiteX140" fmla="*/ 1007356 w 1234188"/>
              <a:gd name="connsiteY140" fmla="*/ 272554 h 1234208"/>
              <a:gd name="connsiteX141" fmla="*/ 1024348 w 1234188"/>
              <a:gd name="connsiteY141" fmla="*/ 277492 h 1234208"/>
              <a:gd name="connsiteX142" fmla="*/ 1079256 w 1234188"/>
              <a:gd name="connsiteY142" fmla="*/ 322106 h 1234208"/>
              <a:gd name="connsiteX143" fmla="*/ 1033471 w 1234188"/>
              <a:gd name="connsiteY143" fmla="*/ 367640 h 1234208"/>
              <a:gd name="connsiteX144" fmla="*/ 1165553 w 1234188"/>
              <a:gd name="connsiteY144" fmla="*/ 278497 h 1234208"/>
              <a:gd name="connsiteX145" fmla="*/ 1104032 w 1234188"/>
              <a:gd name="connsiteY145" fmla="*/ 278497 h 1234208"/>
              <a:gd name="connsiteX146" fmla="*/ 1040084 w 1234188"/>
              <a:gd name="connsiteY146" fmla="*/ 239241 h 1234208"/>
              <a:gd name="connsiteX147" fmla="*/ 976470 w 1234188"/>
              <a:gd name="connsiteY147" fmla="*/ 155622 h 1234208"/>
              <a:gd name="connsiteX148" fmla="*/ 1034056 w 1234188"/>
              <a:gd name="connsiteY148" fmla="*/ 98286 h 1234208"/>
              <a:gd name="connsiteX149" fmla="*/ 1091142 w 1234188"/>
              <a:gd name="connsiteY149" fmla="*/ 148424 h 1234208"/>
              <a:gd name="connsiteX150" fmla="*/ 1103278 w 1234188"/>
              <a:gd name="connsiteY150" fmla="*/ 163574 h 1234208"/>
              <a:gd name="connsiteX151" fmla="*/ 1122279 w 1234188"/>
              <a:gd name="connsiteY151" fmla="*/ 159807 h 1234208"/>
              <a:gd name="connsiteX152" fmla="*/ 1138182 w 1234188"/>
              <a:gd name="connsiteY152" fmla="*/ 153613 h 1234208"/>
              <a:gd name="connsiteX153" fmla="*/ 1161870 w 1234188"/>
              <a:gd name="connsiteY153" fmla="*/ 177301 h 1234208"/>
              <a:gd name="connsiteX154" fmla="*/ 1158773 w 1234188"/>
              <a:gd name="connsiteY154" fmla="*/ 188935 h 1234208"/>
              <a:gd name="connsiteX155" fmla="*/ 1158020 w 1234188"/>
              <a:gd name="connsiteY155" fmla="*/ 206011 h 1234208"/>
              <a:gd name="connsiteX156" fmla="*/ 1171496 w 1234188"/>
              <a:gd name="connsiteY156" fmla="*/ 216557 h 1234208"/>
              <a:gd name="connsiteX157" fmla="*/ 1196774 w 1234188"/>
              <a:gd name="connsiteY157" fmla="*/ 247192 h 1234208"/>
              <a:gd name="connsiteX158" fmla="*/ 1165553 w 1234188"/>
              <a:gd name="connsiteY158" fmla="*/ 278497 h 1234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Lst>
            <a:rect l="l" t="t" r="r" b="b"/>
            <a:pathLst>
              <a:path w="1234188" h="1234208">
                <a:moveTo>
                  <a:pt x="1198448" y="187010"/>
                </a:moveTo>
                <a:cubicBezTo>
                  <a:pt x="1198950" y="183830"/>
                  <a:pt x="1199202" y="180565"/>
                  <a:pt x="1199202" y="177385"/>
                </a:cubicBezTo>
                <a:cubicBezTo>
                  <a:pt x="1199202" y="143736"/>
                  <a:pt x="1171831" y="116366"/>
                  <a:pt x="1138182" y="116366"/>
                </a:cubicBezTo>
                <a:cubicBezTo>
                  <a:pt x="1132490" y="116366"/>
                  <a:pt x="1126883" y="117119"/>
                  <a:pt x="1121442" y="118709"/>
                </a:cubicBezTo>
                <a:cubicBezTo>
                  <a:pt x="1106794" y="84475"/>
                  <a:pt x="1072810" y="60955"/>
                  <a:pt x="1034056" y="60955"/>
                </a:cubicBezTo>
                <a:cubicBezTo>
                  <a:pt x="983835" y="60955"/>
                  <a:pt x="942487" y="101132"/>
                  <a:pt x="939138" y="150516"/>
                </a:cubicBezTo>
                <a:cubicBezTo>
                  <a:pt x="918883" y="151855"/>
                  <a:pt x="900300" y="159640"/>
                  <a:pt x="885318" y="171777"/>
                </a:cubicBezTo>
                <a:cubicBezTo>
                  <a:pt x="868075" y="147336"/>
                  <a:pt x="848405" y="124485"/>
                  <a:pt x="825806" y="104229"/>
                </a:cubicBezTo>
                <a:cubicBezTo>
                  <a:pt x="738169" y="25716"/>
                  <a:pt x="624921" y="-10443"/>
                  <a:pt x="506984" y="2614"/>
                </a:cubicBezTo>
                <a:cubicBezTo>
                  <a:pt x="337822" y="21364"/>
                  <a:pt x="202392" y="140639"/>
                  <a:pt x="159536" y="300678"/>
                </a:cubicBezTo>
                <a:cubicBezTo>
                  <a:pt x="114588" y="306286"/>
                  <a:pt x="79098" y="343031"/>
                  <a:pt x="76336" y="388733"/>
                </a:cubicBezTo>
                <a:cubicBezTo>
                  <a:pt x="33648" y="392165"/>
                  <a:pt x="0" y="427989"/>
                  <a:pt x="0" y="471514"/>
                </a:cubicBezTo>
                <a:cubicBezTo>
                  <a:pt x="0" y="517299"/>
                  <a:pt x="37247" y="554547"/>
                  <a:pt x="83032" y="554547"/>
                </a:cubicBezTo>
                <a:lnTo>
                  <a:pt x="171171" y="554547"/>
                </a:lnTo>
                <a:lnTo>
                  <a:pt x="310619" y="1013570"/>
                </a:lnTo>
                <a:lnTo>
                  <a:pt x="335311" y="1217803"/>
                </a:lnTo>
                <a:cubicBezTo>
                  <a:pt x="336482" y="1227178"/>
                  <a:pt x="344434" y="1234209"/>
                  <a:pt x="353893" y="1234209"/>
                </a:cubicBezTo>
                <a:lnTo>
                  <a:pt x="752817" y="1234209"/>
                </a:lnTo>
                <a:cubicBezTo>
                  <a:pt x="762275" y="1234209"/>
                  <a:pt x="770228" y="1227178"/>
                  <a:pt x="771400" y="1217803"/>
                </a:cubicBezTo>
                <a:lnTo>
                  <a:pt x="796175" y="1013653"/>
                </a:lnTo>
                <a:lnTo>
                  <a:pt x="947257" y="514370"/>
                </a:lnTo>
                <a:cubicBezTo>
                  <a:pt x="956549" y="480052"/>
                  <a:pt x="961905" y="444562"/>
                  <a:pt x="961905" y="408570"/>
                </a:cubicBezTo>
                <a:cubicBezTo>
                  <a:pt x="961905" y="407398"/>
                  <a:pt x="961738" y="406143"/>
                  <a:pt x="961738" y="404971"/>
                </a:cubicBezTo>
                <a:lnTo>
                  <a:pt x="1033471" y="404971"/>
                </a:lnTo>
                <a:cubicBezTo>
                  <a:pt x="1079256" y="404971"/>
                  <a:pt x="1116504" y="367723"/>
                  <a:pt x="1116504" y="321938"/>
                </a:cubicBezTo>
                <a:cubicBezTo>
                  <a:pt x="1116504" y="319846"/>
                  <a:pt x="1116085" y="317837"/>
                  <a:pt x="1115917" y="315828"/>
                </a:cubicBezTo>
                <a:lnTo>
                  <a:pt x="1165553" y="315828"/>
                </a:lnTo>
                <a:cubicBezTo>
                  <a:pt x="1203387" y="315828"/>
                  <a:pt x="1234189" y="285026"/>
                  <a:pt x="1234189" y="247109"/>
                </a:cubicBezTo>
                <a:cubicBezTo>
                  <a:pt x="1234272" y="221663"/>
                  <a:pt x="1220043" y="198812"/>
                  <a:pt x="1198448" y="187010"/>
                </a:cubicBezTo>
                <a:close/>
                <a:moveTo>
                  <a:pt x="543478" y="39109"/>
                </a:moveTo>
                <a:cubicBezTo>
                  <a:pt x="554778" y="35593"/>
                  <a:pt x="565324" y="37853"/>
                  <a:pt x="576792" y="46223"/>
                </a:cubicBezTo>
                <a:cubicBezTo>
                  <a:pt x="624083" y="80960"/>
                  <a:pt x="671878" y="216557"/>
                  <a:pt x="671878" y="408570"/>
                </a:cubicBezTo>
                <a:cubicBezTo>
                  <a:pt x="671878" y="521819"/>
                  <a:pt x="654467" y="628121"/>
                  <a:pt x="623999" y="700272"/>
                </a:cubicBezTo>
                <a:cubicBezTo>
                  <a:pt x="610858" y="731493"/>
                  <a:pt x="603241" y="777195"/>
                  <a:pt x="603241" y="825826"/>
                </a:cubicBezTo>
                <a:lnTo>
                  <a:pt x="603241" y="835200"/>
                </a:lnTo>
                <a:lnTo>
                  <a:pt x="553355" y="835200"/>
                </a:lnTo>
                <a:lnTo>
                  <a:pt x="503469" y="835200"/>
                </a:lnTo>
                <a:lnTo>
                  <a:pt x="503469" y="825826"/>
                </a:lnTo>
                <a:cubicBezTo>
                  <a:pt x="503469" y="777446"/>
                  <a:pt x="495768" y="731410"/>
                  <a:pt x="482376" y="699435"/>
                </a:cubicBezTo>
                <a:cubicBezTo>
                  <a:pt x="448727" y="619081"/>
                  <a:pt x="431234" y="495955"/>
                  <a:pt x="435503" y="370067"/>
                </a:cubicBezTo>
                <a:cubicBezTo>
                  <a:pt x="442198" y="182156"/>
                  <a:pt x="495517" y="54175"/>
                  <a:pt x="543478" y="39109"/>
                </a:cubicBezTo>
                <a:close/>
                <a:moveTo>
                  <a:pt x="656225" y="872615"/>
                </a:moveTo>
                <a:lnTo>
                  <a:pt x="637309" y="991137"/>
                </a:lnTo>
                <a:lnTo>
                  <a:pt x="469737" y="991137"/>
                </a:lnTo>
                <a:lnTo>
                  <a:pt x="450736" y="872615"/>
                </a:lnTo>
                <a:lnTo>
                  <a:pt x="656225" y="872615"/>
                </a:lnTo>
                <a:close/>
                <a:moveTo>
                  <a:pt x="83116" y="517299"/>
                </a:moveTo>
                <a:cubicBezTo>
                  <a:pt x="57922" y="517299"/>
                  <a:pt x="37498" y="496792"/>
                  <a:pt x="37498" y="471682"/>
                </a:cubicBezTo>
                <a:cubicBezTo>
                  <a:pt x="37498" y="446571"/>
                  <a:pt x="58006" y="426064"/>
                  <a:pt x="83116" y="426064"/>
                </a:cubicBezTo>
                <a:cubicBezTo>
                  <a:pt x="86129" y="426064"/>
                  <a:pt x="89226" y="426399"/>
                  <a:pt x="92407" y="427068"/>
                </a:cubicBezTo>
                <a:cubicBezTo>
                  <a:pt x="98517" y="428324"/>
                  <a:pt x="104879" y="426566"/>
                  <a:pt x="109398" y="422214"/>
                </a:cubicBezTo>
                <a:cubicBezTo>
                  <a:pt x="113919" y="417861"/>
                  <a:pt x="115927" y="411583"/>
                  <a:pt x="114755" y="405389"/>
                </a:cubicBezTo>
                <a:cubicBezTo>
                  <a:pt x="114086" y="401958"/>
                  <a:pt x="113667" y="398442"/>
                  <a:pt x="113667" y="394759"/>
                </a:cubicBezTo>
                <a:cubicBezTo>
                  <a:pt x="113667" y="362952"/>
                  <a:pt x="139531" y="337172"/>
                  <a:pt x="171338" y="337172"/>
                </a:cubicBezTo>
                <a:cubicBezTo>
                  <a:pt x="200216" y="337172"/>
                  <a:pt x="224740" y="358767"/>
                  <a:pt x="228423" y="387310"/>
                </a:cubicBezTo>
                <a:cubicBezTo>
                  <a:pt x="229344" y="394173"/>
                  <a:pt x="233947" y="400032"/>
                  <a:pt x="240476" y="402460"/>
                </a:cubicBezTo>
                <a:cubicBezTo>
                  <a:pt x="247005" y="404887"/>
                  <a:pt x="254371" y="403464"/>
                  <a:pt x="259477" y="398777"/>
                </a:cubicBezTo>
                <a:cubicBezTo>
                  <a:pt x="263829" y="394843"/>
                  <a:pt x="269521" y="392583"/>
                  <a:pt x="275380" y="392583"/>
                </a:cubicBezTo>
                <a:cubicBezTo>
                  <a:pt x="288437" y="392583"/>
                  <a:pt x="299068" y="403213"/>
                  <a:pt x="299068" y="416271"/>
                </a:cubicBezTo>
                <a:cubicBezTo>
                  <a:pt x="299068" y="420372"/>
                  <a:pt x="298063" y="424306"/>
                  <a:pt x="295971" y="427905"/>
                </a:cubicBezTo>
                <a:cubicBezTo>
                  <a:pt x="293041" y="433179"/>
                  <a:pt x="292790" y="439540"/>
                  <a:pt x="295301" y="444981"/>
                </a:cubicBezTo>
                <a:cubicBezTo>
                  <a:pt x="297812" y="450421"/>
                  <a:pt x="302834" y="454355"/>
                  <a:pt x="308777" y="455527"/>
                </a:cubicBezTo>
                <a:cubicBezTo>
                  <a:pt x="323425" y="458373"/>
                  <a:pt x="334139" y="471263"/>
                  <a:pt x="334139" y="486162"/>
                </a:cubicBezTo>
                <a:cubicBezTo>
                  <a:pt x="334139" y="503405"/>
                  <a:pt x="320077" y="517467"/>
                  <a:pt x="302834" y="517467"/>
                </a:cubicBezTo>
                <a:lnTo>
                  <a:pt x="83116" y="517467"/>
                </a:lnTo>
                <a:close/>
                <a:moveTo>
                  <a:pt x="302751" y="554630"/>
                </a:moveTo>
                <a:cubicBezTo>
                  <a:pt x="340584" y="554630"/>
                  <a:pt x="371470" y="523828"/>
                  <a:pt x="371470" y="485911"/>
                </a:cubicBezTo>
                <a:cubicBezTo>
                  <a:pt x="371470" y="460298"/>
                  <a:pt x="357241" y="437447"/>
                  <a:pt x="335646" y="425645"/>
                </a:cubicBezTo>
                <a:cubicBezTo>
                  <a:pt x="336148" y="422465"/>
                  <a:pt x="336399" y="419284"/>
                  <a:pt x="336399" y="416020"/>
                </a:cubicBezTo>
                <a:cubicBezTo>
                  <a:pt x="336399" y="382371"/>
                  <a:pt x="309028" y="355001"/>
                  <a:pt x="275296" y="355001"/>
                </a:cubicBezTo>
                <a:cubicBezTo>
                  <a:pt x="269604" y="355001"/>
                  <a:pt x="263997" y="355754"/>
                  <a:pt x="258639" y="357344"/>
                </a:cubicBezTo>
                <a:cubicBezTo>
                  <a:pt x="247424" y="331146"/>
                  <a:pt x="224908" y="311392"/>
                  <a:pt x="197621" y="303440"/>
                </a:cubicBezTo>
                <a:cubicBezTo>
                  <a:pt x="235705" y="171274"/>
                  <a:pt x="343764" y="70999"/>
                  <a:pt x="480701" y="44466"/>
                </a:cubicBezTo>
                <a:cubicBezTo>
                  <a:pt x="429811" y="112264"/>
                  <a:pt x="402440" y="247360"/>
                  <a:pt x="398255" y="368728"/>
                </a:cubicBezTo>
                <a:cubicBezTo>
                  <a:pt x="393651" y="501731"/>
                  <a:pt x="411814" y="627535"/>
                  <a:pt x="447974" y="713832"/>
                </a:cubicBezTo>
                <a:cubicBezTo>
                  <a:pt x="459525" y="741370"/>
                  <a:pt x="466137" y="782133"/>
                  <a:pt x="466137" y="825742"/>
                </a:cubicBezTo>
                <a:lnTo>
                  <a:pt x="466137" y="835117"/>
                </a:lnTo>
                <a:lnTo>
                  <a:pt x="400849" y="835117"/>
                </a:lnTo>
                <a:cubicBezTo>
                  <a:pt x="391810" y="772172"/>
                  <a:pt x="339579" y="716259"/>
                  <a:pt x="299319" y="678510"/>
                </a:cubicBezTo>
                <a:cubicBezTo>
                  <a:pt x="261402" y="642936"/>
                  <a:pt x="233110" y="600583"/>
                  <a:pt x="213524" y="554547"/>
                </a:cubicBezTo>
                <a:lnTo>
                  <a:pt x="302751" y="554547"/>
                </a:lnTo>
                <a:close/>
                <a:moveTo>
                  <a:pt x="248010" y="678593"/>
                </a:moveTo>
                <a:cubicBezTo>
                  <a:pt x="256212" y="687968"/>
                  <a:pt x="264583" y="697175"/>
                  <a:pt x="273790" y="705797"/>
                </a:cubicBezTo>
                <a:cubicBezTo>
                  <a:pt x="312879" y="742458"/>
                  <a:pt x="364858" y="797785"/>
                  <a:pt x="364858" y="853866"/>
                </a:cubicBezTo>
                <a:cubicBezTo>
                  <a:pt x="364858" y="864161"/>
                  <a:pt x="373228" y="872615"/>
                  <a:pt x="383607" y="872615"/>
                </a:cubicBezTo>
                <a:lnTo>
                  <a:pt x="412903" y="872615"/>
                </a:lnTo>
                <a:lnTo>
                  <a:pt x="431819" y="991137"/>
                </a:lnTo>
                <a:lnTo>
                  <a:pt x="343011" y="991137"/>
                </a:lnTo>
                <a:lnTo>
                  <a:pt x="248010" y="678593"/>
                </a:lnTo>
                <a:close/>
                <a:moveTo>
                  <a:pt x="736328" y="1196878"/>
                </a:moveTo>
                <a:lnTo>
                  <a:pt x="370549" y="1196878"/>
                </a:lnTo>
                <a:lnTo>
                  <a:pt x="362597" y="1131422"/>
                </a:lnTo>
                <a:lnTo>
                  <a:pt x="744279" y="1131422"/>
                </a:lnTo>
                <a:lnTo>
                  <a:pt x="736328" y="1196878"/>
                </a:lnTo>
                <a:close/>
                <a:moveTo>
                  <a:pt x="748883" y="1094007"/>
                </a:moveTo>
                <a:lnTo>
                  <a:pt x="358162" y="1094007"/>
                </a:lnTo>
                <a:lnTo>
                  <a:pt x="350210" y="1028469"/>
                </a:lnTo>
                <a:lnTo>
                  <a:pt x="756835" y="1028469"/>
                </a:lnTo>
                <a:lnTo>
                  <a:pt x="748883" y="1094007"/>
                </a:lnTo>
                <a:close/>
                <a:moveTo>
                  <a:pt x="764034" y="991137"/>
                </a:moveTo>
                <a:lnTo>
                  <a:pt x="675142" y="991137"/>
                </a:lnTo>
                <a:lnTo>
                  <a:pt x="694142" y="872615"/>
                </a:lnTo>
                <a:lnTo>
                  <a:pt x="723438" y="872615"/>
                </a:lnTo>
                <a:cubicBezTo>
                  <a:pt x="728377" y="872615"/>
                  <a:pt x="733147" y="870690"/>
                  <a:pt x="736663" y="867175"/>
                </a:cubicBezTo>
                <a:cubicBezTo>
                  <a:pt x="740178" y="863659"/>
                  <a:pt x="742104" y="858888"/>
                  <a:pt x="742104" y="853950"/>
                </a:cubicBezTo>
                <a:cubicBezTo>
                  <a:pt x="742104" y="811596"/>
                  <a:pt x="771901" y="762463"/>
                  <a:pt x="830744" y="708057"/>
                </a:cubicBezTo>
                <a:cubicBezTo>
                  <a:pt x="840621" y="698933"/>
                  <a:pt x="849829" y="689307"/>
                  <a:pt x="858701" y="679347"/>
                </a:cubicBezTo>
                <a:lnTo>
                  <a:pt x="764034" y="991137"/>
                </a:lnTo>
                <a:close/>
                <a:moveTo>
                  <a:pt x="805382" y="680602"/>
                </a:moveTo>
                <a:cubicBezTo>
                  <a:pt x="745451" y="736097"/>
                  <a:pt x="712724" y="786820"/>
                  <a:pt x="706028" y="835200"/>
                </a:cubicBezTo>
                <a:lnTo>
                  <a:pt x="640740" y="835200"/>
                </a:lnTo>
                <a:lnTo>
                  <a:pt x="640740" y="825826"/>
                </a:lnTo>
                <a:cubicBezTo>
                  <a:pt x="640740" y="782719"/>
                  <a:pt x="647436" y="741203"/>
                  <a:pt x="658485" y="714836"/>
                </a:cubicBezTo>
                <a:cubicBezTo>
                  <a:pt x="690794" y="638333"/>
                  <a:pt x="709292" y="526674"/>
                  <a:pt x="709292" y="408654"/>
                </a:cubicBezTo>
                <a:cubicBezTo>
                  <a:pt x="709292" y="249871"/>
                  <a:pt x="676983" y="112013"/>
                  <a:pt x="626595" y="44717"/>
                </a:cubicBezTo>
                <a:cubicBezTo>
                  <a:pt x="690877" y="57439"/>
                  <a:pt x="750557" y="86986"/>
                  <a:pt x="800946" y="132102"/>
                </a:cubicBezTo>
                <a:cubicBezTo>
                  <a:pt x="824132" y="152860"/>
                  <a:pt x="843969" y="176464"/>
                  <a:pt x="860961" y="201909"/>
                </a:cubicBezTo>
                <a:cubicBezTo>
                  <a:pt x="859956" y="203918"/>
                  <a:pt x="858784" y="205760"/>
                  <a:pt x="857948" y="207852"/>
                </a:cubicBezTo>
                <a:cubicBezTo>
                  <a:pt x="852507" y="206262"/>
                  <a:pt x="846982" y="205509"/>
                  <a:pt x="841291" y="205509"/>
                </a:cubicBezTo>
                <a:cubicBezTo>
                  <a:pt x="807642" y="205509"/>
                  <a:pt x="780188" y="232879"/>
                  <a:pt x="780188" y="266527"/>
                </a:cubicBezTo>
                <a:cubicBezTo>
                  <a:pt x="780188" y="269708"/>
                  <a:pt x="780439" y="272973"/>
                  <a:pt x="780941" y="276153"/>
                </a:cubicBezTo>
                <a:cubicBezTo>
                  <a:pt x="759430" y="287955"/>
                  <a:pt x="745201" y="310806"/>
                  <a:pt x="745201" y="336335"/>
                </a:cubicBezTo>
                <a:cubicBezTo>
                  <a:pt x="745201" y="374168"/>
                  <a:pt x="776003" y="405055"/>
                  <a:pt x="813836" y="405055"/>
                </a:cubicBezTo>
                <a:lnTo>
                  <a:pt x="924407" y="405055"/>
                </a:lnTo>
                <a:cubicBezTo>
                  <a:pt x="924407" y="406226"/>
                  <a:pt x="924574" y="407398"/>
                  <a:pt x="924574" y="408654"/>
                </a:cubicBezTo>
                <a:cubicBezTo>
                  <a:pt x="924490" y="511440"/>
                  <a:pt x="881133" y="610544"/>
                  <a:pt x="805382" y="680602"/>
                </a:cubicBezTo>
                <a:close/>
                <a:moveTo>
                  <a:pt x="1033471" y="367640"/>
                </a:moveTo>
                <a:lnTo>
                  <a:pt x="813836" y="367640"/>
                </a:lnTo>
                <a:cubicBezTo>
                  <a:pt x="796593" y="367640"/>
                  <a:pt x="782616" y="353661"/>
                  <a:pt x="782616" y="336419"/>
                </a:cubicBezTo>
                <a:cubicBezTo>
                  <a:pt x="782616" y="321436"/>
                  <a:pt x="793246" y="308630"/>
                  <a:pt x="807978" y="305784"/>
                </a:cubicBezTo>
                <a:cubicBezTo>
                  <a:pt x="813920" y="304612"/>
                  <a:pt x="818858" y="300762"/>
                  <a:pt x="821453" y="295237"/>
                </a:cubicBezTo>
                <a:cubicBezTo>
                  <a:pt x="823964" y="289797"/>
                  <a:pt x="823714" y="283435"/>
                  <a:pt x="820699" y="278162"/>
                </a:cubicBezTo>
                <a:cubicBezTo>
                  <a:pt x="818691" y="274563"/>
                  <a:pt x="817602" y="270713"/>
                  <a:pt x="817602" y="266527"/>
                </a:cubicBezTo>
                <a:cubicBezTo>
                  <a:pt x="817602" y="253470"/>
                  <a:pt x="828233" y="242840"/>
                  <a:pt x="841291" y="242840"/>
                </a:cubicBezTo>
                <a:cubicBezTo>
                  <a:pt x="847150" y="242840"/>
                  <a:pt x="852758" y="245016"/>
                  <a:pt x="857111" y="249034"/>
                </a:cubicBezTo>
                <a:cubicBezTo>
                  <a:pt x="862216" y="253721"/>
                  <a:pt x="869582" y="255144"/>
                  <a:pt x="876110" y="252800"/>
                </a:cubicBezTo>
                <a:cubicBezTo>
                  <a:pt x="882639" y="250373"/>
                  <a:pt x="887327" y="244514"/>
                  <a:pt x="888248" y="237650"/>
                </a:cubicBezTo>
                <a:cubicBezTo>
                  <a:pt x="891930" y="209108"/>
                  <a:pt x="916539" y="187513"/>
                  <a:pt x="945332" y="187513"/>
                </a:cubicBezTo>
                <a:cubicBezTo>
                  <a:pt x="977139" y="187513"/>
                  <a:pt x="1003003" y="213377"/>
                  <a:pt x="1003003" y="245100"/>
                </a:cubicBezTo>
                <a:cubicBezTo>
                  <a:pt x="1003003" y="248699"/>
                  <a:pt x="1002668" y="252298"/>
                  <a:pt x="1001999" y="255730"/>
                </a:cubicBezTo>
                <a:cubicBezTo>
                  <a:pt x="1000827" y="261924"/>
                  <a:pt x="1002835" y="268201"/>
                  <a:pt x="1007356" y="272554"/>
                </a:cubicBezTo>
                <a:cubicBezTo>
                  <a:pt x="1011876" y="276990"/>
                  <a:pt x="1018237" y="278748"/>
                  <a:pt x="1024348" y="277492"/>
                </a:cubicBezTo>
                <a:cubicBezTo>
                  <a:pt x="1053308" y="271299"/>
                  <a:pt x="1079256" y="293898"/>
                  <a:pt x="1079256" y="322106"/>
                </a:cubicBezTo>
                <a:cubicBezTo>
                  <a:pt x="1079088" y="347216"/>
                  <a:pt x="1058665" y="367640"/>
                  <a:pt x="1033471" y="367640"/>
                </a:cubicBezTo>
                <a:close/>
                <a:moveTo>
                  <a:pt x="1165553" y="278497"/>
                </a:moveTo>
                <a:lnTo>
                  <a:pt x="1104032" y="278497"/>
                </a:lnTo>
                <a:cubicBezTo>
                  <a:pt x="1090472" y="256651"/>
                  <a:pt x="1067119" y="241417"/>
                  <a:pt x="1040084" y="239241"/>
                </a:cubicBezTo>
                <a:cubicBezTo>
                  <a:pt x="1037740" y="200403"/>
                  <a:pt x="1011708" y="168010"/>
                  <a:pt x="976470" y="155622"/>
                </a:cubicBezTo>
                <a:cubicBezTo>
                  <a:pt x="976637" y="123983"/>
                  <a:pt x="1002418" y="98286"/>
                  <a:pt x="1034056" y="98286"/>
                </a:cubicBezTo>
                <a:cubicBezTo>
                  <a:pt x="1062850" y="98286"/>
                  <a:pt x="1087458" y="119881"/>
                  <a:pt x="1091142" y="148424"/>
                </a:cubicBezTo>
                <a:cubicBezTo>
                  <a:pt x="1092062" y="155287"/>
                  <a:pt x="1096750" y="161146"/>
                  <a:pt x="1103278" y="163574"/>
                </a:cubicBezTo>
                <a:cubicBezTo>
                  <a:pt x="1109807" y="166001"/>
                  <a:pt x="1117173" y="164578"/>
                  <a:pt x="1122279" y="159807"/>
                </a:cubicBezTo>
                <a:cubicBezTo>
                  <a:pt x="1126631" y="155873"/>
                  <a:pt x="1132240" y="153613"/>
                  <a:pt x="1138182" y="153613"/>
                </a:cubicBezTo>
                <a:cubicBezTo>
                  <a:pt x="1151239" y="153613"/>
                  <a:pt x="1161870" y="164243"/>
                  <a:pt x="1161870" y="177301"/>
                </a:cubicBezTo>
                <a:cubicBezTo>
                  <a:pt x="1161870" y="181402"/>
                  <a:pt x="1160782" y="185420"/>
                  <a:pt x="1158773" y="188935"/>
                </a:cubicBezTo>
                <a:cubicBezTo>
                  <a:pt x="1155760" y="194209"/>
                  <a:pt x="1155508" y="200570"/>
                  <a:pt x="1158020" y="206011"/>
                </a:cubicBezTo>
                <a:cubicBezTo>
                  <a:pt x="1160531" y="211451"/>
                  <a:pt x="1165553" y="215385"/>
                  <a:pt x="1171496" y="216557"/>
                </a:cubicBezTo>
                <a:cubicBezTo>
                  <a:pt x="1186144" y="219403"/>
                  <a:pt x="1196774" y="232210"/>
                  <a:pt x="1196774" y="247192"/>
                </a:cubicBezTo>
                <a:cubicBezTo>
                  <a:pt x="1196858" y="264519"/>
                  <a:pt x="1182795" y="278497"/>
                  <a:pt x="1165553" y="278497"/>
                </a:cubicBezTo>
                <a:close/>
              </a:path>
            </a:pathLst>
          </a:custGeom>
          <a:solidFill>
            <a:schemeClr val="tx1"/>
          </a:solidFill>
          <a:ln w="8365" cap="flat">
            <a:noFill/>
            <a:prstDash val="solid"/>
            <a:miter/>
          </a:ln>
        </p:spPr>
        <p:txBody>
          <a:bodyPr rtlCol="0" anchor="ctr"/>
          <a:lstStyle/>
          <a:p>
            <a:endParaRPr lang="en-US" sz="1200"/>
          </a:p>
        </p:txBody>
      </p:sp>
      <p:grpSp>
        <p:nvGrpSpPr>
          <p:cNvPr id="39" name="Graphic 4">
            <a:extLst>
              <a:ext uri="{FF2B5EF4-FFF2-40B4-BE49-F238E27FC236}">
                <a16:creationId xmlns:a16="http://schemas.microsoft.com/office/drawing/2014/main" id="{C3AF77F0-7D6B-4E8C-93E0-CEE29EB129F2}"/>
              </a:ext>
            </a:extLst>
          </p:cNvPr>
          <p:cNvGrpSpPr/>
          <p:nvPr/>
        </p:nvGrpSpPr>
        <p:grpSpPr>
          <a:xfrm>
            <a:off x="10568154" y="6473128"/>
            <a:ext cx="663718" cy="663750"/>
            <a:chOff x="10884230" y="3442838"/>
            <a:chExt cx="1234377" cy="1234439"/>
          </a:xfrm>
          <a:solidFill>
            <a:schemeClr val="tx1"/>
          </a:solidFill>
        </p:grpSpPr>
        <p:sp>
          <p:nvSpPr>
            <p:cNvPr id="40" name="Freeform: Shape 39">
              <a:extLst>
                <a:ext uri="{FF2B5EF4-FFF2-40B4-BE49-F238E27FC236}">
                  <a16:creationId xmlns:a16="http://schemas.microsoft.com/office/drawing/2014/main" id="{23F4F68C-2638-435F-A337-4525D1E0EDD7}"/>
                </a:ext>
              </a:extLst>
            </p:cNvPr>
            <p:cNvSpPr/>
            <p:nvPr/>
          </p:nvSpPr>
          <p:spPr>
            <a:xfrm>
              <a:off x="10884298" y="3442838"/>
              <a:ext cx="1234310" cy="1234439"/>
            </a:xfrm>
            <a:custGeom>
              <a:avLst/>
              <a:gdLst>
                <a:gd name="connsiteX0" fmla="*/ 1228702 w 1234310"/>
                <a:gd name="connsiteY0" fmla="*/ 5441 h 1234439"/>
                <a:gd name="connsiteX1" fmla="*/ 1215310 w 1234310"/>
                <a:gd name="connsiteY1" fmla="*/ 0 h 1234439"/>
                <a:gd name="connsiteX2" fmla="*/ 536234 w 1234310"/>
                <a:gd name="connsiteY2" fmla="*/ 234366 h 1234439"/>
                <a:gd name="connsiteX3" fmla="*/ 388248 w 1234310"/>
                <a:gd name="connsiteY3" fmla="*/ 247759 h 1234439"/>
                <a:gd name="connsiteX4" fmla="*/ 178072 w 1234310"/>
                <a:gd name="connsiteY4" fmla="*/ 369210 h 1234439"/>
                <a:gd name="connsiteX5" fmla="*/ 3386 w 1234310"/>
                <a:gd name="connsiteY5" fmla="*/ 617555 h 1234439"/>
                <a:gd name="connsiteX6" fmla="*/ 4306 w 1234310"/>
                <a:gd name="connsiteY6" fmla="*/ 640322 h 1234439"/>
                <a:gd name="connsiteX7" fmla="*/ 26571 w 1234310"/>
                <a:gd name="connsiteY7" fmla="*/ 645260 h 1234439"/>
                <a:gd name="connsiteX8" fmla="*/ 262109 w 1234310"/>
                <a:gd name="connsiteY8" fmla="*/ 535275 h 1234439"/>
                <a:gd name="connsiteX9" fmla="*/ 388164 w 1234310"/>
                <a:gd name="connsiteY9" fmla="*/ 520962 h 1234439"/>
                <a:gd name="connsiteX10" fmla="*/ 373182 w 1234310"/>
                <a:gd name="connsiteY10" fmla="*/ 607259 h 1234439"/>
                <a:gd name="connsiteX11" fmla="*/ 372010 w 1234310"/>
                <a:gd name="connsiteY11" fmla="*/ 614625 h 1234439"/>
                <a:gd name="connsiteX12" fmla="*/ 234822 w 1234310"/>
                <a:gd name="connsiteY12" fmla="*/ 662670 h 1234439"/>
                <a:gd name="connsiteX13" fmla="*/ 222769 w 1234310"/>
                <a:gd name="connsiteY13" fmla="*/ 676146 h 1234439"/>
                <a:gd name="connsiteX14" fmla="*/ 227791 w 1234310"/>
                <a:gd name="connsiteY14" fmla="*/ 693556 h 1234439"/>
                <a:gd name="connsiteX15" fmla="*/ 540838 w 1234310"/>
                <a:gd name="connsiteY15" fmla="*/ 1006603 h 1234439"/>
                <a:gd name="connsiteX16" fmla="*/ 554062 w 1234310"/>
                <a:gd name="connsiteY16" fmla="*/ 1012043 h 1234439"/>
                <a:gd name="connsiteX17" fmla="*/ 558247 w 1234310"/>
                <a:gd name="connsiteY17" fmla="*/ 1011541 h 1234439"/>
                <a:gd name="connsiteX18" fmla="*/ 571723 w 1234310"/>
                <a:gd name="connsiteY18" fmla="*/ 999488 h 1234439"/>
                <a:gd name="connsiteX19" fmla="*/ 619768 w 1234310"/>
                <a:gd name="connsiteY19" fmla="*/ 862300 h 1234439"/>
                <a:gd name="connsiteX20" fmla="*/ 627134 w 1234310"/>
                <a:gd name="connsiteY20" fmla="*/ 861128 h 1234439"/>
                <a:gd name="connsiteX21" fmla="*/ 713348 w 1234310"/>
                <a:gd name="connsiteY21" fmla="*/ 846145 h 1234439"/>
                <a:gd name="connsiteX22" fmla="*/ 699035 w 1234310"/>
                <a:gd name="connsiteY22" fmla="*/ 972201 h 1234439"/>
                <a:gd name="connsiteX23" fmla="*/ 589050 w 1234310"/>
                <a:gd name="connsiteY23" fmla="*/ 1207823 h 1234439"/>
                <a:gd name="connsiteX24" fmla="*/ 593988 w 1234310"/>
                <a:gd name="connsiteY24" fmla="*/ 1230088 h 1234439"/>
                <a:gd name="connsiteX25" fmla="*/ 605958 w 1234310"/>
                <a:gd name="connsiteY25" fmla="*/ 1234440 h 1234439"/>
                <a:gd name="connsiteX26" fmla="*/ 616755 w 1234310"/>
                <a:gd name="connsiteY26" fmla="*/ 1231008 h 1234439"/>
                <a:gd name="connsiteX27" fmla="*/ 865100 w 1234310"/>
                <a:gd name="connsiteY27" fmla="*/ 1056322 h 1234439"/>
                <a:gd name="connsiteX28" fmla="*/ 986552 w 1234310"/>
                <a:gd name="connsiteY28" fmla="*/ 846145 h 1234439"/>
                <a:gd name="connsiteX29" fmla="*/ 999944 w 1234310"/>
                <a:gd name="connsiteY29" fmla="*/ 698160 h 1234439"/>
                <a:gd name="connsiteX30" fmla="*/ 1234310 w 1234310"/>
                <a:gd name="connsiteY30" fmla="*/ 19084 h 1234439"/>
                <a:gd name="connsiteX31" fmla="*/ 1228702 w 1234310"/>
                <a:gd name="connsiteY31" fmla="*/ 5441 h 1234439"/>
                <a:gd name="connsiteX32" fmla="*/ 346815 w 1234310"/>
                <a:gd name="connsiteY32" fmla="*/ 479195 h 1234439"/>
                <a:gd name="connsiteX33" fmla="*/ 246290 w 1234310"/>
                <a:gd name="connsiteY33" fmla="*/ 501376 h 1234439"/>
                <a:gd name="connsiteX34" fmla="*/ 74281 w 1234310"/>
                <a:gd name="connsiteY34" fmla="*/ 581647 h 1234439"/>
                <a:gd name="connsiteX35" fmla="*/ 208540 w 1234310"/>
                <a:gd name="connsiteY35" fmla="*/ 390722 h 1234439"/>
                <a:gd name="connsiteX36" fmla="*/ 391513 w 1234310"/>
                <a:gd name="connsiteY36" fmla="*/ 285006 h 1234439"/>
                <a:gd name="connsiteX37" fmla="*/ 497898 w 1234310"/>
                <a:gd name="connsiteY37" fmla="*/ 275380 h 1234439"/>
                <a:gd name="connsiteX38" fmla="*/ 396284 w 1234310"/>
                <a:gd name="connsiteY38" fmla="*/ 484385 h 1234439"/>
                <a:gd name="connsiteX39" fmla="*/ 396284 w 1234310"/>
                <a:gd name="connsiteY39" fmla="*/ 484385 h 1234439"/>
                <a:gd name="connsiteX40" fmla="*/ 346815 w 1234310"/>
                <a:gd name="connsiteY40" fmla="*/ 479195 h 1234439"/>
                <a:gd name="connsiteX41" fmla="*/ 546111 w 1234310"/>
                <a:gd name="connsiteY41" fmla="*/ 958976 h 1234439"/>
                <a:gd name="connsiteX42" fmla="*/ 275166 w 1234310"/>
                <a:gd name="connsiteY42" fmla="*/ 688032 h 1234439"/>
                <a:gd name="connsiteX43" fmla="*/ 383728 w 1234310"/>
                <a:gd name="connsiteY43" fmla="*/ 650031 h 1234439"/>
                <a:gd name="connsiteX44" fmla="*/ 584111 w 1234310"/>
                <a:gd name="connsiteY44" fmla="*/ 850414 h 1234439"/>
                <a:gd name="connsiteX45" fmla="*/ 546111 w 1234310"/>
                <a:gd name="connsiteY45" fmla="*/ 958976 h 1234439"/>
                <a:gd name="connsiteX46" fmla="*/ 949137 w 1234310"/>
                <a:gd name="connsiteY46" fmla="*/ 842630 h 1234439"/>
                <a:gd name="connsiteX47" fmla="*/ 843421 w 1234310"/>
                <a:gd name="connsiteY47" fmla="*/ 1025603 h 1234439"/>
                <a:gd name="connsiteX48" fmla="*/ 652496 w 1234310"/>
                <a:gd name="connsiteY48" fmla="*/ 1159861 h 1234439"/>
                <a:gd name="connsiteX49" fmla="*/ 732850 w 1234310"/>
                <a:gd name="connsiteY49" fmla="*/ 987854 h 1234439"/>
                <a:gd name="connsiteX50" fmla="*/ 749842 w 1234310"/>
                <a:gd name="connsiteY50" fmla="*/ 837859 h 1234439"/>
                <a:gd name="connsiteX51" fmla="*/ 749842 w 1234310"/>
                <a:gd name="connsiteY51" fmla="*/ 837859 h 1234439"/>
                <a:gd name="connsiteX52" fmla="*/ 958846 w 1234310"/>
                <a:gd name="connsiteY52" fmla="*/ 736244 h 1234439"/>
                <a:gd name="connsiteX53" fmla="*/ 949137 w 1234310"/>
                <a:gd name="connsiteY53" fmla="*/ 842630 h 1234439"/>
                <a:gd name="connsiteX54" fmla="*/ 965960 w 1234310"/>
                <a:gd name="connsiteY54" fmla="*/ 679327 h 1234439"/>
                <a:gd name="connsiteX55" fmla="*/ 621108 w 1234310"/>
                <a:gd name="connsiteY55" fmla="*/ 824132 h 1234439"/>
                <a:gd name="connsiteX56" fmla="*/ 612152 w 1234310"/>
                <a:gd name="connsiteY56" fmla="*/ 825555 h 1234439"/>
                <a:gd name="connsiteX57" fmla="*/ 408672 w 1234310"/>
                <a:gd name="connsiteY57" fmla="*/ 622075 h 1234439"/>
                <a:gd name="connsiteX58" fmla="*/ 410095 w 1234310"/>
                <a:gd name="connsiteY58" fmla="*/ 613119 h 1234439"/>
                <a:gd name="connsiteX59" fmla="*/ 554899 w 1234310"/>
                <a:gd name="connsiteY59" fmla="*/ 268265 h 1234439"/>
                <a:gd name="connsiteX60" fmla="*/ 920678 w 1234310"/>
                <a:gd name="connsiteY60" fmla="*/ 80103 h 1234439"/>
                <a:gd name="connsiteX61" fmla="*/ 1154208 w 1234310"/>
                <a:gd name="connsiteY61" fmla="*/ 313716 h 1234439"/>
                <a:gd name="connsiteX62" fmla="*/ 965960 w 1234310"/>
                <a:gd name="connsiteY62" fmla="*/ 679327 h 1234439"/>
                <a:gd name="connsiteX63" fmla="*/ 1164335 w 1234310"/>
                <a:gd name="connsiteY63" fmla="*/ 270860 h 1234439"/>
                <a:gd name="connsiteX64" fmla="*/ 963282 w 1234310"/>
                <a:gd name="connsiteY64" fmla="*/ 69808 h 1234439"/>
                <a:gd name="connsiteX65" fmla="*/ 1196059 w 1234310"/>
                <a:gd name="connsiteY65" fmla="*/ 38084 h 1234439"/>
                <a:gd name="connsiteX66" fmla="*/ 1164335 w 1234310"/>
                <a:gd name="connsiteY66" fmla="*/ 270860 h 123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1234310" h="1234439">
                  <a:moveTo>
                    <a:pt x="1228702" y="5441"/>
                  </a:moveTo>
                  <a:cubicBezTo>
                    <a:pt x="1225187" y="1841"/>
                    <a:pt x="1220583" y="0"/>
                    <a:pt x="1215310" y="0"/>
                  </a:cubicBezTo>
                  <a:cubicBezTo>
                    <a:pt x="1197146" y="167"/>
                    <a:pt x="772525" y="7031"/>
                    <a:pt x="536234" y="234366"/>
                  </a:cubicBezTo>
                  <a:lnTo>
                    <a:pt x="388248" y="247759"/>
                  </a:lnTo>
                  <a:cubicBezTo>
                    <a:pt x="303542" y="255375"/>
                    <a:pt x="226954" y="299654"/>
                    <a:pt x="178072" y="369210"/>
                  </a:cubicBezTo>
                  <a:lnTo>
                    <a:pt x="3386" y="617555"/>
                  </a:lnTo>
                  <a:cubicBezTo>
                    <a:pt x="-1469" y="624502"/>
                    <a:pt x="-1051" y="633793"/>
                    <a:pt x="4306" y="640322"/>
                  </a:cubicBezTo>
                  <a:cubicBezTo>
                    <a:pt x="9747" y="646851"/>
                    <a:pt x="18787" y="648776"/>
                    <a:pt x="26571" y="645260"/>
                  </a:cubicBezTo>
                  <a:lnTo>
                    <a:pt x="262109" y="535275"/>
                  </a:lnTo>
                  <a:cubicBezTo>
                    <a:pt x="301198" y="517028"/>
                    <a:pt x="345979" y="511923"/>
                    <a:pt x="388164" y="520962"/>
                  </a:cubicBezTo>
                  <a:cubicBezTo>
                    <a:pt x="382306" y="549840"/>
                    <a:pt x="377702" y="578633"/>
                    <a:pt x="373182" y="607259"/>
                  </a:cubicBezTo>
                  <a:lnTo>
                    <a:pt x="372010" y="614625"/>
                  </a:lnTo>
                  <a:lnTo>
                    <a:pt x="234822" y="662670"/>
                  </a:lnTo>
                  <a:cubicBezTo>
                    <a:pt x="228712" y="664847"/>
                    <a:pt x="224192" y="669869"/>
                    <a:pt x="222769" y="676146"/>
                  </a:cubicBezTo>
                  <a:cubicBezTo>
                    <a:pt x="221346" y="682424"/>
                    <a:pt x="223188" y="689037"/>
                    <a:pt x="227791" y="693556"/>
                  </a:cubicBezTo>
                  <a:lnTo>
                    <a:pt x="540838" y="1006603"/>
                  </a:lnTo>
                  <a:cubicBezTo>
                    <a:pt x="544352" y="1010118"/>
                    <a:pt x="549124" y="1012043"/>
                    <a:pt x="554062" y="1012043"/>
                  </a:cubicBezTo>
                  <a:cubicBezTo>
                    <a:pt x="555402" y="1012043"/>
                    <a:pt x="556824" y="1011876"/>
                    <a:pt x="558247" y="1011541"/>
                  </a:cubicBezTo>
                  <a:cubicBezTo>
                    <a:pt x="564525" y="1010118"/>
                    <a:pt x="569631" y="1005515"/>
                    <a:pt x="571723" y="999488"/>
                  </a:cubicBezTo>
                  <a:lnTo>
                    <a:pt x="619768" y="862300"/>
                  </a:lnTo>
                  <a:lnTo>
                    <a:pt x="627134" y="861128"/>
                  </a:lnTo>
                  <a:cubicBezTo>
                    <a:pt x="655677" y="856608"/>
                    <a:pt x="684470" y="851921"/>
                    <a:pt x="713348" y="846145"/>
                  </a:cubicBezTo>
                  <a:cubicBezTo>
                    <a:pt x="722303" y="888331"/>
                    <a:pt x="717281" y="933112"/>
                    <a:pt x="699035" y="972201"/>
                  </a:cubicBezTo>
                  <a:lnTo>
                    <a:pt x="589050" y="1207823"/>
                  </a:lnTo>
                  <a:cubicBezTo>
                    <a:pt x="585451" y="1215523"/>
                    <a:pt x="587459" y="1224563"/>
                    <a:pt x="593988" y="1230088"/>
                  </a:cubicBezTo>
                  <a:cubicBezTo>
                    <a:pt x="597420" y="1233017"/>
                    <a:pt x="601689" y="1234440"/>
                    <a:pt x="605958" y="1234440"/>
                  </a:cubicBezTo>
                  <a:cubicBezTo>
                    <a:pt x="609724" y="1234440"/>
                    <a:pt x="613491" y="1233268"/>
                    <a:pt x="616755" y="1231008"/>
                  </a:cubicBezTo>
                  <a:lnTo>
                    <a:pt x="865100" y="1056322"/>
                  </a:lnTo>
                  <a:cubicBezTo>
                    <a:pt x="934656" y="1007440"/>
                    <a:pt x="978935" y="930852"/>
                    <a:pt x="986552" y="846145"/>
                  </a:cubicBezTo>
                  <a:lnTo>
                    <a:pt x="999944" y="698160"/>
                  </a:lnTo>
                  <a:cubicBezTo>
                    <a:pt x="1227279" y="461785"/>
                    <a:pt x="1234143" y="37164"/>
                    <a:pt x="1234310" y="19084"/>
                  </a:cubicBezTo>
                  <a:cubicBezTo>
                    <a:pt x="1234226" y="13811"/>
                    <a:pt x="1232218" y="9040"/>
                    <a:pt x="1228702" y="5441"/>
                  </a:cubicBezTo>
                  <a:close/>
                  <a:moveTo>
                    <a:pt x="346815" y="479195"/>
                  </a:moveTo>
                  <a:cubicBezTo>
                    <a:pt x="312246" y="479195"/>
                    <a:pt x="277761" y="486728"/>
                    <a:pt x="246290" y="501376"/>
                  </a:cubicBezTo>
                  <a:lnTo>
                    <a:pt x="74281" y="581647"/>
                  </a:lnTo>
                  <a:lnTo>
                    <a:pt x="208540" y="390722"/>
                  </a:lnTo>
                  <a:cubicBezTo>
                    <a:pt x="251144" y="330122"/>
                    <a:pt x="317855" y="291618"/>
                    <a:pt x="391513" y="285006"/>
                  </a:cubicBezTo>
                  <a:lnTo>
                    <a:pt x="497898" y="275380"/>
                  </a:lnTo>
                  <a:cubicBezTo>
                    <a:pt x="441733" y="342760"/>
                    <a:pt x="413693" y="413322"/>
                    <a:pt x="396284" y="484385"/>
                  </a:cubicBezTo>
                  <a:lnTo>
                    <a:pt x="396284" y="484385"/>
                  </a:lnTo>
                  <a:cubicBezTo>
                    <a:pt x="379962" y="480869"/>
                    <a:pt x="363389" y="479195"/>
                    <a:pt x="346815" y="479195"/>
                  </a:cubicBezTo>
                  <a:close/>
                  <a:moveTo>
                    <a:pt x="546111" y="958976"/>
                  </a:moveTo>
                  <a:lnTo>
                    <a:pt x="275166" y="688032"/>
                  </a:lnTo>
                  <a:lnTo>
                    <a:pt x="383728" y="650031"/>
                  </a:lnTo>
                  <a:lnTo>
                    <a:pt x="584111" y="850414"/>
                  </a:lnTo>
                  <a:lnTo>
                    <a:pt x="546111" y="958976"/>
                  </a:lnTo>
                  <a:close/>
                  <a:moveTo>
                    <a:pt x="949137" y="842630"/>
                  </a:moveTo>
                  <a:cubicBezTo>
                    <a:pt x="942524" y="916288"/>
                    <a:pt x="904022" y="982999"/>
                    <a:pt x="843421" y="1025603"/>
                  </a:cubicBezTo>
                  <a:lnTo>
                    <a:pt x="652496" y="1159861"/>
                  </a:lnTo>
                  <a:lnTo>
                    <a:pt x="732850" y="987854"/>
                  </a:lnTo>
                  <a:cubicBezTo>
                    <a:pt x="754530" y="941315"/>
                    <a:pt x="760556" y="888080"/>
                    <a:pt x="749842" y="837859"/>
                  </a:cubicBezTo>
                  <a:lnTo>
                    <a:pt x="749842" y="837859"/>
                  </a:lnTo>
                  <a:cubicBezTo>
                    <a:pt x="820821" y="820449"/>
                    <a:pt x="891466" y="792409"/>
                    <a:pt x="958846" y="736244"/>
                  </a:cubicBezTo>
                  <a:lnTo>
                    <a:pt x="949137" y="842630"/>
                  </a:lnTo>
                  <a:close/>
                  <a:moveTo>
                    <a:pt x="965960" y="679327"/>
                  </a:moveTo>
                  <a:cubicBezTo>
                    <a:pt x="859157" y="786215"/>
                    <a:pt x="743564" y="804629"/>
                    <a:pt x="621108" y="824132"/>
                  </a:cubicBezTo>
                  <a:lnTo>
                    <a:pt x="612152" y="825555"/>
                  </a:lnTo>
                  <a:lnTo>
                    <a:pt x="408672" y="622075"/>
                  </a:lnTo>
                  <a:lnTo>
                    <a:pt x="410095" y="613119"/>
                  </a:lnTo>
                  <a:cubicBezTo>
                    <a:pt x="429597" y="490746"/>
                    <a:pt x="448011" y="375153"/>
                    <a:pt x="554899" y="268265"/>
                  </a:cubicBezTo>
                  <a:cubicBezTo>
                    <a:pt x="654253" y="168911"/>
                    <a:pt x="794706" y="112328"/>
                    <a:pt x="920678" y="80103"/>
                  </a:cubicBezTo>
                  <a:lnTo>
                    <a:pt x="1154208" y="313716"/>
                  </a:lnTo>
                  <a:cubicBezTo>
                    <a:pt x="1121898" y="439520"/>
                    <a:pt x="1065399" y="579889"/>
                    <a:pt x="965960" y="679327"/>
                  </a:cubicBezTo>
                  <a:close/>
                  <a:moveTo>
                    <a:pt x="1164335" y="270860"/>
                  </a:moveTo>
                  <a:lnTo>
                    <a:pt x="963282" y="69808"/>
                  </a:lnTo>
                  <a:cubicBezTo>
                    <a:pt x="1068413" y="46622"/>
                    <a:pt x="1157974" y="40010"/>
                    <a:pt x="1196059" y="38084"/>
                  </a:cubicBezTo>
                  <a:cubicBezTo>
                    <a:pt x="1194216" y="76169"/>
                    <a:pt x="1187605" y="165730"/>
                    <a:pt x="1164335" y="270860"/>
                  </a:cubicBezTo>
                  <a:close/>
                </a:path>
              </a:pathLst>
            </a:custGeom>
            <a:grpFill/>
            <a:ln w="8365" cap="flat">
              <a:noFill/>
              <a:prstDash val="solid"/>
              <a:miter/>
            </a:ln>
          </p:spPr>
          <p:txBody>
            <a:bodyPr rtlCol="0" anchor="ctr"/>
            <a:lstStyle/>
            <a:p>
              <a:endParaRPr lang="en-US" sz="1200"/>
            </a:p>
          </p:txBody>
        </p:sp>
        <p:sp>
          <p:nvSpPr>
            <p:cNvPr id="41" name="Freeform: Shape 40">
              <a:extLst>
                <a:ext uri="{FF2B5EF4-FFF2-40B4-BE49-F238E27FC236}">
                  <a16:creationId xmlns:a16="http://schemas.microsoft.com/office/drawing/2014/main" id="{7FBED801-DDB4-4E0C-8C79-C3AD96E7AEAC}"/>
                </a:ext>
              </a:extLst>
            </p:cNvPr>
            <p:cNvSpPr/>
            <p:nvPr/>
          </p:nvSpPr>
          <p:spPr>
            <a:xfrm>
              <a:off x="11676555" y="3674149"/>
              <a:ext cx="210636" cy="210552"/>
            </a:xfrm>
            <a:custGeom>
              <a:avLst/>
              <a:gdLst>
                <a:gd name="connsiteX0" fmla="*/ 30824 w 210636"/>
                <a:gd name="connsiteY0" fmla="*/ 30761 h 210552"/>
                <a:gd name="connsiteX1" fmla="*/ 30824 w 210636"/>
                <a:gd name="connsiteY1" fmla="*/ 179750 h 210552"/>
                <a:gd name="connsiteX2" fmla="*/ 105319 w 210636"/>
                <a:gd name="connsiteY2" fmla="*/ 210553 h 210552"/>
                <a:gd name="connsiteX3" fmla="*/ 179814 w 210636"/>
                <a:gd name="connsiteY3" fmla="*/ 179750 h 210552"/>
                <a:gd name="connsiteX4" fmla="*/ 179814 w 210636"/>
                <a:gd name="connsiteY4" fmla="*/ 30761 h 210552"/>
                <a:gd name="connsiteX5" fmla="*/ 30824 w 210636"/>
                <a:gd name="connsiteY5" fmla="*/ 30761 h 210552"/>
                <a:gd name="connsiteX6" fmla="*/ 153364 w 210636"/>
                <a:gd name="connsiteY6" fmla="*/ 57210 h 210552"/>
                <a:gd name="connsiteX7" fmla="*/ 173285 w 210636"/>
                <a:gd name="connsiteY7" fmla="*/ 105255 h 210552"/>
                <a:gd name="connsiteX8" fmla="*/ 153364 w 210636"/>
                <a:gd name="connsiteY8" fmla="*/ 153300 h 210552"/>
                <a:gd name="connsiteX9" fmla="*/ 57274 w 210636"/>
                <a:gd name="connsiteY9" fmla="*/ 153300 h 210552"/>
                <a:gd name="connsiteX10" fmla="*/ 37353 w 210636"/>
                <a:gd name="connsiteY10" fmla="*/ 105255 h 210552"/>
                <a:gd name="connsiteX11" fmla="*/ 57274 w 210636"/>
                <a:gd name="connsiteY11" fmla="*/ 57210 h 210552"/>
                <a:gd name="connsiteX12" fmla="*/ 105319 w 210636"/>
                <a:gd name="connsiteY12" fmla="*/ 37373 h 210552"/>
                <a:gd name="connsiteX13" fmla="*/ 153364 w 210636"/>
                <a:gd name="connsiteY13" fmla="*/ 57210 h 210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52">
                  <a:moveTo>
                    <a:pt x="30824" y="30761"/>
                  </a:moveTo>
                  <a:cubicBezTo>
                    <a:pt x="-10275" y="71775"/>
                    <a:pt x="-10275" y="138653"/>
                    <a:pt x="30824" y="179750"/>
                  </a:cubicBezTo>
                  <a:cubicBezTo>
                    <a:pt x="51330" y="200257"/>
                    <a:pt x="78367" y="210553"/>
                    <a:pt x="105319" y="210553"/>
                  </a:cubicBezTo>
                  <a:cubicBezTo>
                    <a:pt x="132271" y="210553"/>
                    <a:pt x="159222" y="200341"/>
                    <a:pt x="179814" y="179750"/>
                  </a:cubicBezTo>
                  <a:cubicBezTo>
                    <a:pt x="220911" y="138653"/>
                    <a:pt x="220911" y="71858"/>
                    <a:pt x="179814" y="30761"/>
                  </a:cubicBezTo>
                  <a:cubicBezTo>
                    <a:pt x="138716" y="-10254"/>
                    <a:pt x="71922" y="-10254"/>
                    <a:pt x="30824" y="30761"/>
                  </a:cubicBezTo>
                  <a:close/>
                  <a:moveTo>
                    <a:pt x="153364" y="57210"/>
                  </a:moveTo>
                  <a:cubicBezTo>
                    <a:pt x="166170" y="70100"/>
                    <a:pt x="173285" y="87092"/>
                    <a:pt x="173285" y="105255"/>
                  </a:cubicBezTo>
                  <a:cubicBezTo>
                    <a:pt x="173285" y="123419"/>
                    <a:pt x="166170" y="140494"/>
                    <a:pt x="153364" y="153300"/>
                  </a:cubicBezTo>
                  <a:cubicBezTo>
                    <a:pt x="127667" y="178997"/>
                    <a:pt x="82970" y="178997"/>
                    <a:pt x="57274" y="153300"/>
                  </a:cubicBezTo>
                  <a:cubicBezTo>
                    <a:pt x="44467" y="140494"/>
                    <a:pt x="37353" y="123419"/>
                    <a:pt x="37353" y="105255"/>
                  </a:cubicBezTo>
                  <a:cubicBezTo>
                    <a:pt x="37353" y="87092"/>
                    <a:pt x="44383" y="70017"/>
                    <a:pt x="57274" y="57210"/>
                  </a:cubicBezTo>
                  <a:cubicBezTo>
                    <a:pt x="70498" y="43985"/>
                    <a:pt x="87908" y="37373"/>
                    <a:pt x="105319" y="37373"/>
                  </a:cubicBezTo>
                  <a:cubicBezTo>
                    <a:pt x="122728" y="37373"/>
                    <a:pt x="140139" y="43985"/>
                    <a:pt x="153364" y="57210"/>
                  </a:cubicBezTo>
                  <a:close/>
                </a:path>
              </a:pathLst>
            </a:custGeom>
            <a:grpFill/>
            <a:ln w="8365" cap="flat">
              <a:noFill/>
              <a:prstDash val="solid"/>
              <a:miter/>
            </a:ln>
          </p:spPr>
          <p:txBody>
            <a:bodyPr rtlCol="0" anchor="ctr"/>
            <a:lstStyle/>
            <a:p>
              <a:endParaRPr lang="en-US" sz="1200"/>
            </a:p>
          </p:txBody>
        </p:sp>
        <p:sp>
          <p:nvSpPr>
            <p:cNvPr id="42" name="Freeform: Shape 41">
              <a:extLst>
                <a:ext uri="{FF2B5EF4-FFF2-40B4-BE49-F238E27FC236}">
                  <a16:creationId xmlns:a16="http://schemas.microsoft.com/office/drawing/2014/main" id="{D339FAF6-09CA-4142-BE14-48133F025DD3}"/>
                </a:ext>
              </a:extLst>
            </p:cNvPr>
            <p:cNvSpPr/>
            <p:nvPr/>
          </p:nvSpPr>
          <p:spPr>
            <a:xfrm>
              <a:off x="11449053" y="3901704"/>
              <a:ext cx="210636" cy="210584"/>
            </a:xfrm>
            <a:custGeom>
              <a:avLst/>
              <a:gdLst>
                <a:gd name="connsiteX0" fmla="*/ 30823 w 210636"/>
                <a:gd name="connsiteY0" fmla="*/ 30792 h 210584"/>
                <a:gd name="connsiteX1" fmla="*/ 30823 w 210636"/>
                <a:gd name="connsiteY1" fmla="*/ 179782 h 210584"/>
                <a:gd name="connsiteX2" fmla="*/ 105318 w 210636"/>
                <a:gd name="connsiteY2" fmla="*/ 210584 h 210584"/>
                <a:gd name="connsiteX3" fmla="*/ 179813 w 210636"/>
                <a:gd name="connsiteY3" fmla="*/ 179782 h 210584"/>
                <a:gd name="connsiteX4" fmla="*/ 179813 w 210636"/>
                <a:gd name="connsiteY4" fmla="*/ 30792 h 210584"/>
                <a:gd name="connsiteX5" fmla="*/ 30823 w 210636"/>
                <a:gd name="connsiteY5" fmla="*/ 30792 h 210584"/>
                <a:gd name="connsiteX6" fmla="*/ 153279 w 210636"/>
                <a:gd name="connsiteY6" fmla="*/ 153332 h 210584"/>
                <a:gd name="connsiteX7" fmla="*/ 57189 w 210636"/>
                <a:gd name="connsiteY7" fmla="*/ 153332 h 210584"/>
                <a:gd name="connsiteX8" fmla="*/ 37268 w 210636"/>
                <a:gd name="connsiteY8" fmla="*/ 105287 h 210584"/>
                <a:gd name="connsiteX9" fmla="*/ 57189 w 210636"/>
                <a:gd name="connsiteY9" fmla="*/ 57242 h 210584"/>
                <a:gd name="connsiteX10" fmla="*/ 105234 w 210636"/>
                <a:gd name="connsiteY10" fmla="*/ 37404 h 210584"/>
                <a:gd name="connsiteX11" fmla="*/ 153279 w 210636"/>
                <a:gd name="connsiteY11" fmla="*/ 57242 h 210584"/>
                <a:gd name="connsiteX12" fmla="*/ 173200 w 210636"/>
                <a:gd name="connsiteY12" fmla="*/ 105287 h 210584"/>
                <a:gd name="connsiteX13" fmla="*/ 153279 w 210636"/>
                <a:gd name="connsiteY13" fmla="*/ 153332 h 210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84">
                  <a:moveTo>
                    <a:pt x="30823" y="30792"/>
                  </a:moveTo>
                  <a:cubicBezTo>
                    <a:pt x="-10274" y="71890"/>
                    <a:pt x="-10274" y="138684"/>
                    <a:pt x="30823" y="179782"/>
                  </a:cubicBezTo>
                  <a:cubicBezTo>
                    <a:pt x="51330" y="200289"/>
                    <a:pt x="78366" y="210584"/>
                    <a:pt x="105318" y="210584"/>
                  </a:cubicBezTo>
                  <a:cubicBezTo>
                    <a:pt x="132270" y="210584"/>
                    <a:pt x="159306" y="200289"/>
                    <a:pt x="179813" y="179782"/>
                  </a:cubicBezTo>
                  <a:cubicBezTo>
                    <a:pt x="220911" y="138684"/>
                    <a:pt x="220911" y="71890"/>
                    <a:pt x="179813" y="30792"/>
                  </a:cubicBezTo>
                  <a:cubicBezTo>
                    <a:pt x="138715" y="-10306"/>
                    <a:pt x="71837" y="-10222"/>
                    <a:pt x="30823" y="30792"/>
                  </a:cubicBezTo>
                  <a:close/>
                  <a:moveTo>
                    <a:pt x="153279" y="153332"/>
                  </a:moveTo>
                  <a:cubicBezTo>
                    <a:pt x="127583" y="179028"/>
                    <a:pt x="82886" y="179028"/>
                    <a:pt x="57189" y="153332"/>
                  </a:cubicBezTo>
                  <a:cubicBezTo>
                    <a:pt x="44382" y="140525"/>
                    <a:pt x="37268" y="123450"/>
                    <a:pt x="37268" y="105287"/>
                  </a:cubicBezTo>
                  <a:cubicBezTo>
                    <a:pt x="37268" y="87123"/>
                    <a:pt x="44300" y="70048"/>
                    <a:pt x="57189" y="57242"/>
                  </a:cubicBezTo>
                  <a:cubicBezTo>
                    <a:pt x="70415" y="44017"/>
                    <a:pt x="87824" y="37404"/>
                    <a:pt x="105234" y="37404"/>
                  </a:cubicBezTo>
                  <a:cubicBezTo>
                    <a:pt x="122645" y="37404"/>
                    <a:pt x="140055" y="44017"/>
                    <a:pt x="153279" y="57242"/>
                  </a:cubicBezTo>
                  <a:cubicBezTo>
                    <a:pt x="166086" y="70048"/>
                    <a:pt x="173200" y="87123"/>
                    <a:pt x="173200" y="105287"/>
                  </a:cubicBezTo>
                  <a:cubicBezTo>
                    <a:pt x="173200" y="123450"/>
                    <a:pt x="166170" y="140442"/>
                    <a:pt x="153279" y="153332"/>
                  </a:cubicBezTo>
                  <a:close/>
                </a:path>
              </a:pathLst>
            </a:custGeom>
            <a:grpFill/>
            <a:ln w="8365" cap="flat">
              <a:noFill/>
              <a:prstDash val="solid"/>
              <a:miter/>
            </a:ln>
          </p:spPr>
          <p:txBody>
            <a:bodyPr rtlCol="0" anchor="ctr"/>
            <a:lstStyle/>
            <a:p>
              <a:endParaRPr lang="en-US" sz="1200"/>
            </a:p>
          </p:txBody>
        </p:sp>
        <p:sp>
          <p:nvSpPr>
            <p:cNvPr id="43" name="Freeform: Shape 42">
              <a:extLst>
                <a:ext uri="{FF2B5EF4-FFF2-40B4-BE49-F238E27FC236}">
                  <a16:creationId xmlns:a16="http://schemas.microsoft.com/office/drawing/2014/main" id="{564D5F04-A11F-45FA-A2DB-16F08F690478}"/>
                </a:ext>
              </a:extLst>
            </p:cNvPr>
            <p:cNvSpPr/>
            <p:nvPr/>
          </p:nvSpPr>
          <p:spPr>
            <a:xfrm>
              <a:off x="10884230" y="4335669"/>
              <a:ext cx="341379" cy="341358"/>
            </a:xfrm>
            <a:custGeom>
              <a:avLst/>
              <a:gdLst>
                <a:gd name="connsiteX0" fmla="*/ 335918 w 341379"/>
                <a:gd name="connsiteY0" fmla="*/ 5462 h 341358"/>
                <a:gd name="connsiteX1" fmla="*/ 309468 w 341379"/>
                <a:gd name="connsiteY1" fmla="*/ 5462 h 341358"/>
                <a:gd name="connsiteX2" fmla="*/ 5462 w 341379"/>
                <a:gd name="connsiteY2" fmla="*/ 309468 h 341358"/>
                <a:gd name="connsiteX3" fmla="*/ 5462 w 341379"/>
                <a:gd name="connsiteY3" fmla="*/ 335918 h 341358"/>
                <a:gd name="connsiteX4" fmla="*/ 18687 w 341379"/>
                <a:gd name="connsiteY4" fmla="*/ 341359 h 341358"/>
                <a:gd name="connsiteX5" fmla="*/ 31911 w 341379"/>
                <a:gd name="connsiteY5" fmla="*/ 335918 h 341358"/>
                <a:gd name="connsiteX6" fmla="*/ 335918 w 341379"/>
                <a:gd name="connsiteY6" fmla="*/ 31911 h 341358"/>
                <a:gd name="connsiteX7" fmla="*/ 335918 w 341379"/>
                <a:gd name="connsiteY7" fmla="*/ 5462 h 341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1379" h="341358">
                  <a:moveTo>
                    <a:pt x="335918" y="5462"/>
                  </a:moveTo>
                  <a:cubicBezTo>
                    <a:pt x="328636" y="-1821"/>
                    <a:pt x="316750" y="-1821"/>
                    <a:pt x="309468" y="5462"/>
                  </a:cubicBezTo>
                  <a:lnTo>
                    <a:pt x="5462" y="309468"/>
                  </a:lnTo>
                  <a:cubicBezTo>
                    <a:pt x="-1821" y="316750"/>
                    <a:pt x="-1821" y="328636"/>
                    <a:pt x="5462" y="335918"/>
                  </a:cubicBezTo>
                  <a:cubicBezTo>
                    <a:pt x="9144" y="339517"/>
                    <a:pt x="13916" y="341359"/>
                    <a:pt x="18687" y="341359"/>
                  </a:cubicBezTo>
                  <a:cubicBezTo>
                    <a:pt x="23458" y="341359"/>
                    <a:pt x="28229" y="339517"/>
                    <a:pt x="31911" y="335918"/>
                  </a:cubicBezTo>
                  <a:lnTo>
                    <a:pt x="335918" y="31911"/>
                  </a:lnTo>
                  <a:cubicBezTo>
                    <a:pt x="343200" y="24629"/>
                    <a:pt x="343200" y="12827"/>
                    <a:pt x="335918" y="5462"/>
                  </a:cubicBezTo>
                  <a:close/>
                </a:path>
              </a:pathLst>
            </a:custGeom>
            <a:grpFill/>
            <a:ln w="8365" cap="flat">
              <a:noFill/>
              <a:prstDash val="solid"/>
              <a:miter/>
            </a:ln>
          </p:spPr>
          <p:txBody>
            <a:bodyPr rtlCol="0" anchor="ctr"/>
            <a:lstStyle/>
            <a:p>
              <a:endParaRPr lang="en-US" sz="1200"/>
            </a:p>
          </p:txBody>
        </p:sp>
        <p:sp>
          <p:nvSpPr>
            <p:cNvPr id="44" name="Freeform: Shape 43">
              <a:extLst>
                <a:ext uri="{FF2B5EF4-FFF2-40B4-BE49-F238E27FC236}">
                  <a16:creationId xmlns:a16="http://schemas.microsoft.com/office/drawing/2014/main" id="{94341DFE-6C1A-4748-A0DA-75F862BB3878}"/>
                </a:ext>
              </a:extLst>
            </p:cNvPr>
            <p:cNvSpPr/>
            <p:nvPr/>
          </p:nvSpPr>
          <p:spPr>
            <a:xfrm>
              <a:off x="10884230" y="4235979"/>
              <a:ext cx="241606" cy="241585"/>
            </a:xfrm>
            <a:custGeom>
              <a:avLst/>
              <a:gdLst>
                <a:gd name="connsiteX0" fmla="*/ 18687 w 241606"/>
                <a:gd name="connsiteY0" fmla="*/ 241586 h 241585"/>
                <a:gd name="connsiteX1" fmla="*/ 31911 w 241606"/>
                <a:gd name="connsiteY1" fmla="*/ 236145 h 241585"/>
                <a:gd name="connsiteX2" fmla="*/ 236145 w 241606"/>
                <a:gd name="connsiteY2" fmla="*/ 31912 h 241585"/>
                <a:gd name="connsiteX3" fmla="*/ 236145 w 241606"/>
                <a:gd name="connsiteY3" fmla="*/ 5462 h 241585"/>
                <a:gd name="connsiteX4" fmla="*/ 209695 w 241606"/>
                <a:gd name="connsiteY4" fmla="*/ 5462 h 241585"/>
                <a:gd name="connsiteX5" fmla="*/ 5462 w 241606"/>
                <a:gd name="connsiteY5" fmla="*/ 209695 h 241585"/>
                <a:gd name="connsiteX6" fmla="*/ 5462 w 241606"/>
                <a:gd name="connsiteY6" fmla="*/ 236145 h 241585"/>
                <a:gd name="connsiteX7" fmla="*/ 18687 w 241606"/>
                <a:gd name="connsiteY7" fmla="*/ 241586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6" h="241585">
                  <a:moveTo>
                    <a:pt x="18687" y="241586"/>
                  </a:moveTo>
                  <a:cubicBezTo>
                    <a:pt x="23458" y="241586"/>
                    <a:pt x="28229" y="239744"/>
                    <a:pt x="31911" y="236145"/>
                  </a:cubicBezTo>
                  <a:lnTo>
                    <a:pt x="236145" y="31912"/>
                  </a:lnTo>
                  <a:cubicBezTo>
                    <a:pt x="243427" y="24546"/>
                    <a:pt x="243427" y="12744"/>
                    <a:pt x="236145" y="5462"/>
                  </a:cubicBezTo>
                  <a:cubicBezTo>
                    <a:pt x="228863" y="-1821"/>
                    <a:pt x="216977" y="-1821"/>
                    <a:pt x="209695" y="5462"/>
                  </a:cubicBezTo>
                  <a:lnTo>
                    <a:pt x="5462" y="209695"/>
                  </a:lnTo>
                  <a:cubicBezTo>
                    <a:pt x="-1821" y="216977"/>
                    <a:pt x="-1821" y="228863"/>
                    <a:pt x="5462" y="236145"/>
                  </a:cubicBezTo>
                  <a:cubicBezTo>
                    <a:pt x="9144" y="239744"/>
                    <a:pt x="13916" y="241586"/>
                    <a:pt x="18687" y="241586"/>
                  </a:cubicBezTo>
                  <a:close/>
                </a:path>
              </a:pathLst>
            </a:custGeom>
            <a:grpFill/>
            <a:ln w="8365" cap="flat">
              <a:noFill/>
              <a:prstDash val="solid"/>
              <a:miter/>
            </a:ln>
          </p:spPr>
          <p:txBody>
            <a:bodyPr rtlCol="0" anchor="ctr"/>
            <a:lstStyle/>
            <a:p>
              <a:endParaRPr lang="en-US" sz="1200"/>
            </a:p>
          </p:txBody>
        </p:sp>
        <p:sp>
          <p:nvSpPr>
            <p:cNvPr id="45" name="Freeform: Shape 44">
              <a:extLst>
                <a:ext uri="{FF2B5EF4-FFF2-40B4-BE49-F238E27FC236}">
                  <a16:creationId xmlns:a16="http://schemas.microsoft.com/office/drawing/2014/main" id="{96ED5F66-66D6-4F69-BB85-C2DF8BB3A742}"/>
                </a:ext>
              </a:extLst>
            </p:cNvPr>
            <p:cNvSpPr/>
            <p:nvPr/>
          </p:nvSpPr>
          <p:spPr>
            <a:xfrm>
              <a:off x="11083777" y="4435442"/>
              <a:ext cx="241605" cy="241585"/>
            </a:xfrm>
            <a:custGeom>
              <a:avLst/>
              <a:gdLst>
                <a:gd name="connsiteX0" fmla="*/ 209695 w 241605"/>
                <a:gd name="connsiteY0" fmla="*/ 5462 h 241585"/>
                <a:gd name="connsiteX1" fmla="*/ 5462 w 241605"/>
                <a:gd name="connsiteY1" fmla="*/ 209695 h 241585"/>
                <a:gd name="connsiteX2" fmla="*/ 5462 w 241605"/>
                <a:gd name="connsiteY2" fmla="*/ 236145 h 241585"/>
                <a:gd name="connsiteX3" fmla="*/ 18686 w 241605"/>
                <a:gd name="connsiteY3" fmla="*/ 241586 h 241585"/>
                <a:gd name="connsiteX4" fmla="*/ 31911 w 241605"/>
                <a:gd name="connsiteY4" fmla="*/ 236145 h 241585"/>
                <a:gd name="connsiteX5" fmla="*/ 236144 w 241605"/>
                <a:gd name="connsiteY5" fmla="*/ 31911 h 241585"/>
                <a:gd name="connsiteX6" fmla="*/ 236144 w 241605"/>
                <a:gd name="connsiteY6" fmla="*/ 5462 h 241585"/>
                <a:gd name="connsiteX7" fmla="*/ 209695 w 241605"/>
                <a:gd name="connsiteY7" fmla="*/ 5462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5" h="241585">
                  <a:moveTo>
                    <a:pt x="209695" y="5462"/>
                  </a:moveTo>
                  <a:lnTo>
                    <a:pt x="5462" y="209695"/>
                  </a:lnTo>
                  <a:cubicBezTo>
                    <a:pt x="-1821" y="216977"/>
                    <a:pt x="-1821" y="228863"/>
                    <a:pt x="5462" y="236145"/>
                  </a:cubicBezTo>
                  <a:cubicBezTo>
                    <a:pt x="9144" y="239744"/>
                    <a:pt x="13915" y="241586"/>
                    <a:pt x="18686" y="241586"/>
                  </a:cubicBezTo>
                  <a:cubicBezTo>
                    <a:pt x="23457" y="241586"/>
                    <a:pt x="28228" y="239744"/>
                    <a:pt x="31911" y="236145"/>
                  </a:cubicBezTo>
                  <a:lnTo>
                    <a:pt x="236144" y="31911"/>
                  </a:lnTo>
                  <a:cubicBezTo>
                    <a:pt x="243426" y="24546"/>
                    <a:pt x="243426" y="12744"/>
                    <a:pt x="236144" y="5462"/>
                  </a:cubicBezTo>
                  <a:cubicBezTo>
                    <a:pt x="228778" y="-1821"/>
                    <a:pt x="216977" y="-1821"/>
                    <a:pt x="209695" y="5462"/>
                  </a:cubicBezTo>
                  <a:close/>
                </a:path>
              </a:pathLst>
            </a:custGeom>
            <a:grpFill/>
            <a:ln w="8365" cap="flat">
              <a:noFill/>
              <a:prstDash val="solid"/>
              <a:miter/>
            </a:ln>
          </p:spPr>
          <p:txBody>
            <a:bodyPr rtlCol="0" anchor="ctr"/>
            <a:lstStyle/>
            <a:p>
              <a:endParaRPr lang="en-US" sz="1200"/>
            </a:p>
          </p:txBody>
        </p:sp>
      </p:grpSp>
      <p:grpSp>
        <p:nvGrpSpPr>
          <p:cNvPr id="46" name="Graphic 4">
            <a:extLst>
              <a:ext uri="{FF2B5EF4-FFF2-40B4-BE49-F238E27FC236}">
                <a16:creationId xmlns:a16="http://schemas.microsoft.com/office/drawing/2014/main" id="{73D5B6F2-86CF-486B-BCD6-6BF317A9FEF7}"/>
              </a:ext>
            </a:extLst>
          </p:cNvPr>
          <p:cNvGrpSpPr/>
          <p:nvPr/>
        </p:nvGrpSpPr>
        <p:grpSpPr>
          <a:xfrm>
            <a:off x="6712504" y="5826139"/>
            <a:ext cx="663772" cy="663674"/>
            <a:chOff x="13194714" y="5688212"/>
            <a:chExt cx="1234475" cy="1234293"/>
          </a:xfrm>
          <a:solidFill>
            <a:schemeClr val="tx1"/>
          </a:solidFill>
        </p:grpSpPr>
        <p:sp>
          <p:nvSpPr>
            <p:cNvPr id="47" name="Freeform: Shape 46">
              <a:extLst>
                <a:ext uri="{FF2B5EF4-FFF2-40B4-BE49-F238E27FC236}">
                  <a16:creationId xmlns:a16="http://schemas.microsoft.com/office/drawing/2014/main" id="{152A9EC2-8EFC-48CD-AEA3-E304BFF8C9FB}"/>
                </a:ext>
              </a:extLst>
            </p:cNvPr>
            <p:cNvSpPr/>
            <p:nvPr/>
          </p:nvSpPr>
          <p:spPr>
            <a:xfrm>
              <a:off x="13194714" y="5688212"/>
              <a:ext cx="1234475" cy="1234293"/>
            </a:xfrm>
            <a:custGeom>
              <a:avLst/>
              <a:gdLst>
                <a:gd name="connsiteX0" fmla="*/ 1229136 w 1234475"/>
                <a:gd name="connsiteY0" fmla="*/ 546680 h 1234293"/>
                <a:gd name="connsiteX1" fmla="*/ 1027916 w 1234475"/>
                <a:gd name="connsiteY1" fmla="*/ 345460 h 1234293"/>
                <a:gd name="connsiteX2" fmla="*/ 1001466 w 1234475"/>
                <a:gd name="connsiteY2" fmla="*/ 345460 h 1234293"/>
                <a:gd name="connsiteX3" fmla="*/ 878089 w 1234475"/>
                <a:gd name="connsiteY3" fmla="*/ 468837 h 1234293"/>
                <a:gd name="connsiteX4" fmla="*/ 878089 w 1234475"/>
                <a:gd name="connsiteY4" fmla="*/ 222585 h 1234293"/>
                <a:gd name="connsiteX5" fmla="*/ 970413 w 1234475"/>
                <a:gd name="connsiteY5" fmla="*/ 222585 h 1234293"/>
                <a:gd name="connsiteX6" fmla="*/ 987739 w 1234475"/>
                <a:gd name="connsiteY6" fmla="*/ 211034 h 1234293"/>
                <a:gd name="connsiteX7" fmla="*/ 983637 w 1234475"/>
                <a:gd name="connsiteY7" fmla="*/ 190611 h 1234293"/>
                <a:gd name="connsiteX8" fmla="*/ 798488 w 1234475"/>
                <a:gd name="connsiteY8" fmla="*/ 5462 h 1234293"/>
                <a:gd name="connsiteX9" fmla="*/ 772039 w 1234475"/>
                <a:gd name="connsiteY9" fmla="*/ 5462 h 1234293"/>
                <a:gd name="connsiteX10" fmla="*/ 586890 w 1234475"/>
                <a:gd name="connsiteY10" fmla="*/ 190611 h 1234293"/>
                <a:gd name="connsiteX11" fmla="*/ 582871 w 1234475"/>
                <a:gd name="connsiteY11" fmla="*/ 211034 h 1234293"/>
                <a:gd name="connsiteX12" fmla="*/ 600114 w 1234475"/>
                <a:gd name="connsiteY12" fmla="*/ 222585 h 1234293"/>
                <a:gd name="connsiteX13" fmla="*/ 692438 w 1234475"/>
                <a:gd name="connsiteY13" fmla="*/ 222585 h 1234293"/>
                <a:gd name="connsiteX14" fmla="*/ 692438 w 1234475"/>
                <a:gd name="connsiteY14" fmla="*/ 443810 h 1234293"/>
                <a:gd name="connsiteX15" fmla="*/ 578853 w 1234475"/>
                <a:gd name="connsiteY15" fmla="*/ 330226 h 1234293"/>
                <a:gd name="connsiteX16" fmla="*/ 552403 w 1234475"/>
                <a:gd name="connsiteY16" fmla="*/ 330226 h 1234293"/>
                <a:gd name="connsiteX17" fmla="*/ 387009 w 1234475"/>
                <a:gd name="connsiteY17" fmla="*/ 495622 h 1234293"/>
                <a:gd name="connsiteX18" fmla="*/ 382906 w 1234475"/>
                <a:gd name="connsiteY18" fmla="*/ 515961 h 1234293"/>
                <a:gd name="connsiteX19" fmla="*/ 400149 w 1234475"/>
                <a:gd name="connsiteY19" fmla="*/ 527512 h 1234293"/>
                <a:gd name="connsiteX20" fmla="*/ 480671 w 1234475"/>
                <a:gd name="connsiteY20" fmla="*/ 527512 h 1234293"/>
                <a:gd name="connsiteX21" fmla="*/ 480671 w 1234475"/>
                <a:gd name="connsiteY21" fmla="*/ 654991 h 1234293"/>
                <a:gd name="connsiteX22" fmla="*/ 319293 w 1234475"/>
                <a:gd name="connsiteY22" fmla="*/ 752001 h 1234293"/>
                <a:gd name="connsiteX23" fmla="*/ 319293 w 1234475"/>
                <a:gd name="connsiteY23" fmla="*/ 313486 h 1234293"/>
                <a:gd name="connsiteX24" fmla="*/ 421326 w 1234475"/>
                <a:gd name="connsiteY24" fmla="*/ 313486 h 1234293"/>
                <a:gd name="connsiteX25" fmla="*/ 438569 w 1234475"/>
                <a:gd name="connsiteY25" fmla="*/ 301935 h 1234293"/>
                <a:gd name="connsiteX26" fmla="*/ 434467 w 1234475"/>
                <a:gd name="connsiteY26" fmla="*/ 281595 h 1234293"/>
                <a:gd name="connsiteX27" fmla="*/ 233164 w 1234475"/>
                <a:gd name="connsiteY27" fmla="*/ 80375 h 1234293"/>
                <a:gd name="connsiteX28" fmla="*/ 206714 w 1234475"/>
                <a:gd name="connsiteY28" fmla="*/ 80375 h 1234293"/>
                <a:gd name="connsiteX29" fmla="*/ 5493 w 1234475"/>
                <a:gd name="connsiteY29" fmla="*/ 281595 h 1234293"/>
                <a:gd name="connsiteX30" fmla="*/ 1392 w 1234475"/>
                <a:gd name="connsiteY30" fmla="*/ 301935 h 1234293"/>
                <a:gd name="connsiteX31" fmla="*/ 18635 w 1234475"/>
                <a:gd name="connsiteY31" fmla="*/ 313486 h 1234293"/>
                <a:gd name="connsiteX32" fmla="*/ 120668 w 1234475"/>
                <a:gd name="connsiteY32" fmla="*/ 313486 h 1234293"/>
                <a:gd name="connsiteX33" fmla="*/ 120668 w 1234475"/>
                <a:gd name="connsiteY33" fmla="*/ 1215544 h 1234293"/>
                <a:gd name="connsiteX34" fmla="*/ 139417 w 1234475"/>
                <a:gd name="connsiteY34" fmla="*/ 1234294 h 1234293"/>
                <a:gd name="connsiteX35" fmla="*/ 158082 w 1234475"/>
                <a:gd name="connsiteY35" fmla="*/ 1215544 h 1234293"/>
                <a:gd name="connsiteX36" fmla="*/ 158082 w 1234475"/>
                <a:gd name="connsiteY36" fmla="*/ 294736 h 1234293"/>
                <a:gd name="connsiteX37" fmla="*/ 139417 w 1234475"/>
                <a:gd name="connsiteY37" fmla="*/ 276071 h 1234293"/>
                <a:gd name="connsiteX38" fmla="*/ 63834 w 1234475"/>
                <a:gd name="connsiteY38" fmla="*/ 276071 h 1234293"/>
                <a:gd name="connsiteX39" fmla="*/ 219938 w 1234475"/>
                <a:gd name="connsiteY39" fmla="*/ 119966 h 1234293"/>
                <a:gd name="connsiteX40" fmla="*/ 376043 w 1234475"/>
                <a:gd name="connsiteY40" fmla="*/ 276071 h 1234293"/>
                <a:gd name="connsiteX41" fmla="*/ 300460 w 1234475"/>
                <a:gd name="connsiteY41" fmla="*/ 276071 h 1234293"/>
                <a:gd name="connsiteX42" fmla="*/ 281794 w 1234475"/>
                <a:gd name="connsiteY42" fmla="*/ 294736 h 1234293"/>
                <a:gd name="connsiteX43" fmla="*/ 281794 w 1234475"/>
                <a:gd name="connsiteY43" fmla="*/ 807998 h 1234293"/>
                <a:gd name="connsiteX44" fmla="*/ 249402 w 1234475"/>
                <a:gd name="connsiteY44" fmla="*/ 941253 h 1234293"/>
                <a:gd name="connsiteX45" fmla="*/ 542359 w 1234475"/>
                <a:gd name="connsiteY45" fmla="*/ 1234210 h 1234293"/>
                <a:gd name="connsiteX46" fmla="*/ 835317 w 1234475"/>
                <a:gd name="connsiteY46" fmla="*/ 941253 h 1234293"/>
                <a:gd name="connsiteX47" fmla="*/ 650335 w 1234475"/>
                <a:gd name="connsiteY47" fmla="*/ 669137 h 1234293"/>
                <a:gd name="connsiteX48" fmla="*/ 650335 w 1234475"/>
                <a:gd name="connsiteY48" fmla="*/ 527512 h 1234293"/>
                <a:gd name="connsiteX49" fmla="*/ 730857 w 1234475"/>
                <a:gd name="connsiteY49" fmla="*/ 527512 h 1234293"/>
                <a:gd name="connsiteX50" fmla="*/ 748183 w 1234475"/>
                <a:gd name="connsiteY50" fmla="*/ 515961 h 1234293"/>
                <a:gd name="connsiteX51" fmla="*/ 744082 w 1234475"/>
                <a:gd name="connsiteY51" fmla="*/ 495622 h 1234293"/>
                <a:gd name="connsiteX52" fmla="*/ 729685 w 1234475"/>
                <a:gd name="connsiteY52" fmla="*/ 481225 h 1234293"/>
                <a:gd name="connsiteX53" fmla="*/ 729685 w 1234475"/>
                <a:gd name="connsiteY53" fmla="*/ 203920 h 1234293"/>
                <a:gd name="connsiteX54" fmla="*/ 711020 w 1234475"/>
                <a:gd name="connsiteY54" fmla="*/ 185254 h 1234293"/>
                <a:gd name="connsiteX55" fmla="*/ 645062 w 1234475"/>
                <a:gd name="connsiteY55" fmla="*/ 185254 h 1234293"/>
                <a:gd name="connsiteX56" fmla="*/ 785012 w 1234475"/>
                <a:gd name="connsiteY56" fmla="*/ 45304 h 1234293"/>
                <a:gd name="connsiteX57" fmla="*/ 924962 w 1234475"/>
                <a:gd name="connsiteY57" fmla="*/ 185254 h 1234293"/>
                <a:gd name="connsiteX58" fmla="*/ 859088 w 1234475"/>
                <a:gd name="connsiteY58" fmla="*/ 185254 h 1234293"/>
                <a:gd name="connsiteX59" fmla="*/ 840423 w 1234475"/>
                <a:gd name="connsiteY59" fmla="*/ 203920 h 1234293"/>
                <a:gd name="connsiteX60" fmla="*/ 840423 w 1234475"/>
                <a:gd name="connsiteY60" fmla="*/ 506252 h 1234293"/>
                <a:gd name="connsiteX61" fmla="*/ 799911 w 1234475"/>
                <a:gd name="connsiteY61" fmla="*/ 546764 h 1234293"/>
                <a:gd name="connsiteX62" fmla="*/ 795810 w 1234475"/>
                <a:gd name="connsiteY62" fmla="*/ 567104 h 1234293"/>
                <a:gd name="connsiteX63" fmla="*/ 813136 w 1234475"/>
                <a:gd name="connsiteY63" fmla="*/ 578655 h 1234293"/>
                <a:gd name="connsiteX64" fmla="*/ 915169 w 1234475"/>
                <a:gd name="connsiteY64" fmla="*/ 578655 h 1234293"/>
                <a:gd name="connsiteX65" fmla="*/ 915169 w 1234475"/>
                <a:gd name="connsiteY65" fmla="*/ 1215544 h 1234293"/>
                <a:gd name="connsiteX66" fmla="*/ 933919 w 1234475"/>
                <a:gd name="connsiteY66" fmla="*/ 1234294 h 1234293"/>
                <a:gd name="connsiteX67" fmla="*/ 952584 w 1234475"/>
                <a:gd name="connsiteY67" fmla="*/ 1215544 h 1234293"/>
                <a:gd name="connsiteX68" fmla="*/ 952584 w 1234475"/>
                <a:gd name="connsiteY68" fmla="*/ 559905 h 1234293"/>
                <a:gd name="connsiteX69" fmla="*/ 933919 w 1234475"/>
                <a:gd name="connsiteY69" fmla="*/ 541239 h 1234293"/>
                <a:gd name="connsiteX70" fmla="*/ 858335 w 1234475"/>
                <a:gd name="connsiteY70" fmla="*/ 541239 h 1234293"/>
                <a:gd name="connsiteX71" fmla="*/ 1014440 w 1234475"/>
                <a:gd name="connsiteY71" fmla="*/ 385135 h 1234293"/>
                <a:gd name="connsiteX72" fmla="*/ 1170545 w 1234475"/>
                <a:gd name="connsiteY72" fmla="*/ 541239 h 1234293"/>
                <a:gd name="connsiteX73" fmla="*/ 1094962 w 1234475"/>
                <a:gd name="connsiteY73" fmla="*/ 541239 h 1234293"/>
                <a:gd name="connsiteX74" fmla="*/ 1076296 w 1234475"/>
                <a:gd name="connsiteY74" fmla="*/ 559905 h 1234293"/>
                <a:gd name="connsiteX75" fmla="*/ 1076296 w 1234475"/>
                <a:gd name="connsiteY75" fmla="*/ 1215544 h 1234293"/>
                <a:gd name="connsiteX76" fmla="*/ 1094962 w 1234475"/>
                <a:gd name="connsiteY76" fmla="*/ 1234294 h 1234293"/>
                <a:gd name="connsiteX77" fmla="*/ 1113627 w 1234475"/>
                <a:gd name="connsiteY77" fmla="*/ 1215544 h 1234293"/>
                <a:gd name="connsiteX78" fmla="*/ 1113627 w 1234475"/>
                <a:gd name="connsiteY78" fmla="*/ 578655 h 1234293"/>
                <a:gd name="connsiteX79" fmla="*/ 1215660 w 1234475"/>
                <a:gd name="connsiteY79" fmla="*/ 578655 h 1234293"/>
                <a:gd name="connsiteX80" fmla="*/ 1232903 w 1234475"/>
                <a:gd name="connsiteY80" fmla="*/ 567104 h 1234293"/>
                <a:gd name="connsiteX81" fmla="*/ 1229136 w 1234475"/>
                <a:gd name="connsiteY81" fmla="*/ 546680 h 1234293"/>
                <a:gd name="connsiteX82" fmla="*/ 798238 w 1234475"/>
                <a:gd name="connsiteY82" fmla="*/ 941253 h 1234293"/>
                <a:gd name="connsiteX83" fmla="*/ 542611 w 1234475"/>
                <a:gd name="connsiteY83" fmla="*/ 1196795 h 1234293"/>
                <a:gd name="connsiteX84" fmla="*/ 287068 w 1234475"/>
                <a:gd name="connsiteY84" fmla="*/ 941253 h 1234293"/>
                <a:gd name="connsiteX85" fmla="*/ 542611 w 1234475"/>
                <a:gd name="connsiteY85" fmla="*/ 685709 h 1234293"/>
                <a:gd name="connsiteX86" fmla="*/ 798238 w 1234475"/>
                <a:gd name="connsiteY86" fmla="*/ 941253 h 1234293"/>
                <a:gd name="connsiteX87" fmla="*/ 631920 w 1234475"/>
                <a:gd name="connsiteY87" fmla="*/ 490097 h 1234293"/>
                <a:gd name="connsiteX88" fmla="*/ 613255 w 1234475"/>
                <a:gd name="connsiteY88" fmla="*/ 508763 h 1234293"/>
                <a:gd name="connsiteX89" fmla="*/ 613255 w 1234475"/>
                <a:gd name="connsiteY89" fmla="*/ 657251 h 1234293"/>
                <a:gd name="connsiteX90" fmla="*/ 542695 w 1234475"/>
                <a:gd name="connsiteY90" fmla="*/ 648295 h 1234293"/>
                <a:gd name="connsiteX91" fmla="*/ 518337 w 1234475"/>
                <a:gd name="connsiteY91" fmla="*/ 649550 h 1234293"/>
                <a:gd name="connsiteX92" fmla="*/ 518337 w 1234475"/>
                <a:gd name="connsiteY92" fmla="*/ 508763 h 1234293"/>
                <a:gd name="connsiteX93" fmla="*/ 499672 w 1234475"/>
                <a:gd name="connsiteY93" fmla="*/ 490097 h 1234293"/>
                <a:gd name="connsiteX94" fmla="*/ 445600 w 1234475"/>
                <a:gd name="connsiteY94" fmla="*/ 490097 h 1234293"/>
                <a:gd name="connsiteX95" fmla="*/ 565880 w 1234475"/>
                <a:gd name="connsiteY95" fmla="*/ 369817 h 1234293"/>
                <a:gd name="connsiteX96" fmla="*/ 686160 w 1234475"/>
                <a:gd name="connsiteY96" fmla="*/ 490097 h 1234293"/>
                <a:gd name="connsiteX97" fmla="*/ 631920 w 1234475"/>
                <a:gd name="connsiteY97" fmla="*/ 490097 h 1234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1234475" h="1234293">
                  <a:moveTo>
                    <a:pt x="1229136" y="546680"/>
                  </a:moveTo>
                  <a:lnTo>
                    <a:pt x="1027916" y="345460"/>
                  </a:lnTo>
                  <a:cubicBezTo>
                    <a:pt x="1020634" y="338178"/>
                    <a:pt x="1008748" y="338178"/>
                    <a:pt x="1001466" y="345460"/>
                  </a:cubicBezTo>
                  <a:lnTo>
                    <a:pt x="878089" y="468837"/>
                  </a:lnTo>
                  <a:lnTo>
                    <a:pt x="878089" y="222585"/>
                  </a:lnTo>
                  <a:lnTo>
                    <a:pt x="970413" y="222585"/>
                  </a:lnTo>
                  <a:cubicBezTo>
                    <a:pt x="978030" y="222585"/>
                    <a:pt x="984809" y="218065"/>
                    <a:pt x="987739" y="211034"/>
                  </a:cubicBezTo>
                  <a:cubicBezTo>
                    <a:pt x="990585" y="204003"/>
                    <a:pt x="988994" y="195968"/>
                    <a:pt x="983637" y="190611"/>
                  </a:cubicBezTo>
                  <a:lnTo>
                    <a:pt x="798488" y="5462"/>
                  </a:lnTo>
                  <a:cubicBezTo>
                    <a:pt x="791206" y="-1821"/>
                    <a:pt x="779321" y="-1821"/>
                    <a:pt x="772039" y="5462"/>
                  </a:cubicBezTo>
                  <a:lnTo>
                    <a:pt x="586890" y="190611"/>
                  </a:lnTo>
                  <a:cubicBezTo>
                    <a:pt x="581533" y="195968"/>
                    <a:pt x="579942" y="204003"/>
                    <a:pt x="582871" y="211034"/>
                  </a:cubicBezTo>
                  <a:cubicBezTo>
                    <a:pt x="585718" y="217982"/>
                    <a:pt x="592581" y="222585"/>
                    <a:pt x="600114" y="222585"/>
                  </a:cubicBezTo>
                  <a:lnTo>
                    <a:pt x="692438" y="222585"/>
                  </a:lnTo>
                  <a:lnTo>
                    <a:pt x="692438" y="443810"/>
                  </a:lnTo>
                  <a:lnTo>
                    <a:pt x="578853" y="330226"/>
                  </a:lnTo>
                  <a:cubicBezTo>
                    <a:pt x="571571" y="322944"/>
                    <a:pt x="559686" y="322944"/>
                    <a:pt x="552403" y="330226"/>
                  </a:cubicBezTo>
                  <a:lnTo>
                    <a:pt x="387009" y="495622"/>
                  </a:lnTo>
                  <a:cubicBezTo>
                    <a:pt x="381652" y="500979"/>
                    <a:pt x="380061" y="509014"/>
                    <a:pt x="382906" y="515961"/>
                  </a:cubicBezTo>
                  <a:cubicBezTo>
                    <a:pt x="385837" y="522992"/>
                    <a:pt x="392616" y="527512"/>
                    <a:pt x="400149" y="527512"/>
                  </a:cubicBezTo>
                  <a:lnTo>
                    <a:pt x="480671" y="527512"/>
                  </a:lnTo>
                  <a:lnTo>
                    <a:pt x="480671" y="654991"/>
                  </a:lnTo>
                  <a:cubicBezTo>
                    <a:pt x="416555" y="668801"/>
                    <a:pt x="360307" y="703789"/>
                    <a:pt x="319293" y="752001"/>
                  </a:cubicBezTo>
                  <a:lnTo>
                    <a:pt x="319293" y="313486"/>
                  </a:lnTo>
                  <a:lnTo>
                    <a:pt x="421326" y="313486"/>
                  </a:lnTo>
                  <a:cubicBezTo>
                    <a:pt x="428860" y="313486"/>
                    <a:pt x="435723" y="308966"/>
                    <a:pt x="438569" y="301935"/>
                  </a:cubicBezTo>
                  <a:cubicBezTo>
                    <a:pt x="441415" y="294988"/>
                    <a:pt x="439824" y="286952"/>
                    <a:pt x="434467" y="281595"/>
                  </a:cubicBezTo>
                  <a:lnTo>
                    <a:pt x="233164" y="80375"/>
                  </a:lnTo>
                  <a:cubicBezTo>
                    <a:pt x="225882" y="73093"/>
                    <a:pt x="213996" y="73093"/>
                    <a:pt x="206714" y="80375"/>
                  </a:cubicBezTo>
                  <a:lnTo>
                    <a:pt x="5493" y="281595"/>
                  </a:lnTo>
                  <a:cubicBezTo>
                    <a:pt x="136" y="286952"/>
                    <a:pt x="-1453" y="294988"/>
                    <a:pt x="1392" y="301935"/>
                  </a:cubicBezTo>
                  <a:cubicBezTo>
                    <a:pt x="4321" y="308966"/>
                    <a:pt x="11102" y="313486"/>
                    <a:pt x="18635" y="313486"/>
                  </a:cubicBezTo>
                  <a:lnTo>
                    <a:pt x="120668" y="313486"/>
                  </a:lnTo>
                  <a:lnTo>
                    <a:pt x="120668" y="1215544"/>
                  </a:lnTo>
                  <a:cubicBezTo>
                    <a:pt x="120668" y="1225923"/>
                    <a:pt x="129038" y="1234294"/>
                    <a:pt x="139417" y="1234294"/>
                  </a:cubicBezTo>
                  <a:cubicBezTo>
                    <a:pt x="149712" y="1234294"/>
                    <a:pt x="158082" y="1225923"/>
                    <a:pt x="158082" y="1215544"/>
                  </a:cubicBezTo>
                  <a:lnTo>
                    <a:pt x="158082" y="294736"/>
                  </a:lnTo>
                  <a:cubicBezTo>
                    <a:pt x="158082" y="284441"/>
                    <a:pt x="149712" y="276071"/>
                    <a:pt x="139417" y="276071"/>
                  </a:cubicBezTo>
                  <a:lnTo>
                    <a:pt x="63834" y="276071"/>
                  </a:lnTo>
                  <a:lnTo>
                    <a:pt x="219938" y="119966"/>
                  </a:lnTo>
                  <a:lnTo>
                    <a:pt x="376043" y="276071"/>
                  </a:lnTo>
                  <a:lnTo>
                    <a:pt x="300460" y="276071"/>
                  </a:lnTo>
                  <a:cubicBezTo>
                    <a:pt x="290165" y="276071"/>
                    <a:pt x="281794" y="284441"/>
                    <a:pt x="281794" y="294736"/>
                  </a:cubicBezTo>
                  <a:lnTo>
                    <a:pt x="281794" y="807998"/>
                  </a:lnTo>
                  <a:cubicBezTo>
                    <a:pt x="261204" y="848008"/>
                    <a:pt x="249402" y="893207"/>
                    <a:pt x="249402" y="941253"/>
                  </a:cubicBezTo>
                  <a:cubicBezTo>
                    <a:pt x="249402" y="1102798"/>
                    <a:pt x="380814" y="1234210"/>
                    <a:pt x="542359" y="1234210"/>
                  </a:cubicBezTo>
                  <a:cubicBezTo>
                    <a:pt x="703905" y="1234210"/>
                    <a:pt x="835317" y="1102798"/>
                    <a:pt x="835317" y="941253"/>
                  </a:cubicBezTo>
                  <a:cubicBezTo>
                    <a:pt x="835317" y="817875"/>
                    <a:pt x="758562" y="712243"/>
                    <a:pt x="650335" y="669137"/>
                  </a:cubicBezTo>
                  <a:lnTo>
                    <a:pt x="650335" y="527512"/>
                  </a:lnTo>
                  <a:lnTo>
                    <a:pt x="730857" y="527512"/>
                  </a:lnTo>
                  <a:cubicBezTo>
                    <a:pt x="738474" y="527512"/>
                    <a:pt x="745253" y="522992"/>
                    <a:pt x="748183" y="515961"/>
                  </a:cubicBezTo>
                  <a:cubicBezTo>
                    <a:pt x="751029" y="509014"/>
                    <a:pt x="749439" y="500979"/>
                    <a:pt x="744082" y="495622"/>
                  </a:cubicBezTo>
                  <a:lnTo>
                    <a:pt x="729685" y="481225"/>
                  </a:lnTo>
                  <a:lnTo>
                    <a:pt x="729685" y="203920"/>
                  </a:lnTo>
                  <a:cubicBezTo>
                    <a:pt x="729685" y="193541"/>
                    <a:pt x="721315" y="185254"/>
                    <a:pt x="711020" y="185254"/>
                  </a:cubicBezTo>
                  <a:lnTo>
                    <a:pt x="645062" y="185254"/>
                  </a:lnTo>
                  <a:lnTo>
                    <a:pt x="785012" y="45304"/>
                  </a:lnTo>
                  <a:lnTo>
                    <a:pt x="924962" y="185254"/>
                  </a:lnTo>
                  <a:lnTo>
                    <a:pt x="859088" y="185254"/>
                  </a:lnTo>
                  <a:cubicBezTo>
                    <a:pt x="848709" y="185254"/>
                    <a:pt x="840423" y="193624"/>
                    <a:pt x="840423" y="203920"/>
                  </a:cubicBezTo>
                  <a:lnTo>
                    <a:pt x="840423" y="506252"/>
                  </a:lnTo>
                  <a:lnTo>
                    <a:pt x="799911" y="546764"/>
                  </a:lnTo>
                  <a:cubicBezTo>
                    <a:pt x="794554" y="552121"/>
                    <a:pt x="792964" y="560156"/>
                    <a:pt x="795810" y="567104"/>
                  </a:cubicBezTo>
                  <a:cubicBezTo>
                    <a:pt x="798739" y="574134"/>
                    <a:pt x="805520" y="578655"/>
                    <a:pt x="813136" y="578655"/>
                  </a:cubicBezTo>
                  <a:lnTo>
                    <a:pt x="915169" y="578655"/>
                  </a:lnTo>
                  <a:lnTo>
                    <a:pt x="915169" y="1215544"/>
                  </a:lnTo>
                  <a:cubicBezTo>
                    <a:pt x="915169" y="1225923"/>
                    <a:pt x="923540" y="1234294"/>
                    <a:pt x="933919" y="1234294"/>
                  </a:cubicBezTo>
                  <a:cubicBezTo>
                    <a:pt x="944214" y="1234294"/>
                    <a:pt x="952584" y="1225923"/>
                    <a:pt x="952584" y="1215544"/>
                  </a:cubicBezTo>
                  <a:lnTo>
                    <a:pt x="952584" y="559905"/>
                  </a:lnTo>
                  <a:cubicBezTo>
                    <a:pt x="952584" y="549610"/>
                    <a:pt x="944214" y="541239"/>
                    <a:pt x="933919" y="541239"/>
                  </a:cubicBezTo>
                  <a:lnTo>
                    <a:pt x="858335" y="541239"/>
                  </a:lnTo>
                  <a:lnTo>
                    <a:pt x="1014440" y="385135"/>
                  </a:lnTo>
                  <a:lnTo>
                    <a:pt x="1170545" y="541239"/>
                  </a:lnTo>
                  <a:lnTo>
                    <a:pt x="1094962" y="541239"/>
                  </a:lnTo>
                  <a:cubicBezTo>
                    <a:pt x="1084666" y="541239"/>
                    <a:pt x="1076296" y="549610"/>
                    <a:pt x="1076296" y="559905"/>
                  </a:cubicBezTo>
                  <a:lnTo>
                    <a:pt x="1076296" y="1215544"/>
                  </a:lnTo>
                  <a:cubicBezTo>
                    <a:pt x="1076296" y="1225923"/>
                    <a:pt x="1084666" y="1234294"/>
                    <a:pt x="1094962" y="1234294"/>
                  </a:cubicBezTo>
                  <a:cubicBezTo>
                    <a:pt x="1105257" y="1234294"/>
                    <a:pt x="1113627" y="1225923"/>
                    <a:pt x="1113627" y="1215544"/>
                  </a:cubicBezTo>
                  <a:lnTo>
                    <a:pt x="1113627" y="578655"/>
                  </a:lnTo>
                  <a:lnTo>
                    <a:pt x="1215660" y="578655"/>
                  </a:lnTo>
                  <a:cubicBezTo>
                    <a:pt x="1223193" y="578655"/>
                    <a:pt x="1230057" y="574134"/>
                    <a:pt x="1232903" y="567104"/>
                  </a:cubicBezTo>
                  <a:cubicBezTo>
                    <a:pt x="1236000" y="560072"/>
                    <a:pt x="1234410" y="552037"/>
                    <a:pt x="1229136" y="546680"/>
                  </a:cubicBezTo>
                  <a:close/>
                  <a:moveTo>
                    <a:pt x="798238" y="941253"/>
                  </a:moveTo>
                  <a:cubicBezTo>
                    <a:pt x="798238" y="1082207"/>
                    <a:pt x="683565" y="1196795"/>
                    <a:pt x="542611" y="1196795"/>
                  </a:cubicBezTo>
                  <a:cubicBezTo>
                    <a:pt x="401657" y="1196795"/>
                    <a:pt x="287068" y="1082123"/>
                    <a:pt x="287068" y="941253"/>
                  </a:cubicBezTo>
                  <a:cubicBezTo>
                    <a:pt x="287068" y="800298"/>
                    <a:pt x="401739" y="685709"/>
                    <a:pt x="542611" y="685709"/>
                  </a:cubicBezTo>
                  <a:cubicBezTo>
                    <a:pt x="683565" y="685709"/>
                    <a:pt x="798238" y="800298"/>
                    <a:pt x="798238" y="941253"/>
                  </a:cubicBezTo>
                  <a:close/>
                  <a:moveTo>
                    <a:pt x="631920" y="490097"/>
                  </a:moveTo>
                  <a:cubicBezTo>
                    <a:pt x="621625" y="490097"/>
                    <a:pt x="613255" y="498468"/>
                    <a:pt x="613255" y="508763"/>
                  </a:cubicBezTo>
                  <a:lnTo>
                    <a:pt x="613255" y="657251"/>
                  </a:lnTo>
                  <a:cubicBezTo>
                    <a:pt x="590572" y="651643"/>
                    <a:pt x="567051" y="648295"/>
                    <a:pt x="542695" y="648295"/>
                  </a:cubicBezTo>
                  <a:cubicBezTo>
                    <a:pt x="534492" y="648295"/>
                    <a:pt x="526372" y="648880"/>
                    <a:pt x="518337" y="649550"/>
                  </a:cubicBezTo>
                  <a:lnTo>
                    <a:pt x="518337" y="508763"/>
                  </a:lnTo>
                  <a:cubicBezTo>
                    <a:pt x="518337" y="498468"/>
                    <a:pt x="509967" y="490097"/>
                    <a:pt x="499672" y="490097"/>
                  </a:cubicBezTo>
                  <a:lnTo>
                    <a:pt x="445600" y="490097"/>
                  </a:lnTo>
                  <a:lnTo>
                    <a:pt x="565880" y="369817"/>
                  </a:lnTo>
                  <a:lnTo>
                    <a:pt x="686160" y="490097"/>
                  </a:lnTo>
                  <a:lnTo>
                    <a:pt x="631920" y="490097"/>
                  </a:lnTo>
                  <a:close/>
                </a:path>
              </a:pathLst>
            </a:custGeom>
            <a:grpFill/>
            <a:ln w="8365" cap="flat">
              <a:noFill/>
              <a:prstDash val="solid"/>
              <a:miter/>
            </a:ln>
          </p:spPr>
          <p:txBody>
            <a:bodyPr rtlCol="0" anchor="ctr"/>
            <a:lstStyle/>
            <a:p>
              <a:endParaRPr lang="en-US" sz="1200"/>
            </a:p>
          </p:txBody>
        </p:sp>
        <p:sp>
          <p:nvSpPr>
            <p:cNvPr id="48" name="Freeform: Shape 47">
              <a:extLst>
                <a:ext uri="{FF2B5EF4-FFF2-40B4-BE49-F238E27FC236}">
                  <a16:creationId xmlns:a16="http://schemas.microsoft.com/office/drawing/2014/main" id="{31B53BFD-A1C4-4A44-9EB4-2AE3ED028113}"/>
                </a:ext>
              </a:extLst>
            </p:cNvPr>
            <p:cNvSpPr/>
            <p:nvPr/>
          </p:nvSpPr>
          <p:spPr>
            <a:xfrm>
              <a:off x="13643829" y="6437868"/>
              <a:ext cx="186907" cy="383358"/>
            </a:xfrm>
            <a:custGeom>
              <a:avLst/>
              <a:gdLst>
                <a:gd name="connsiteX0" fmla="*/ 74663 w 186907"/>
                <a:gd name="connsiteY0" fmla="*/ 18584 h 383358"/>
                <a:gd name="connsiteX1" fmla="*/ 74663 w 186907"/>
                <a:gd name="connsiteY1" fmla="*/ 39007 h 383358"/>
                <a:gd name="connsiteX2" fmla="*/ 0 w 186907"/>
                <a:gd name="connsiteY2" fmla="*/ 123798 h 383358"/>
                <a:gd name="connsiteX3" fmla="*/ 93328 w 186907"/>
                <a:gd name="connsiteY3" fmla="*/ 210346 h 383358"/>
                <a:gd name="connsiteX4" fmla="*/ 149576 w 186907"/>
                <a:gd name="connsiteY4" fmla="*/ 259479 h 383358"/>
                <a:gd name="connsiteX5" fmla="*/ 93663 w 186907"/>
                <a:gd name="connsiteY5" fmla="*/ 308612 h 383358"/>
                <a:gd name="connsiteX6" fmla="*/ 41098 w 186907"/>
                <a:gd name="connsiteY6" fmla="*/ 276471 h 383358"/>
                <a:gd name="connsiteX7" fmla="*/ 16573 w 186907"/>
                <a:gd name="connsiteY7" fmla="*/ 266510 h 383358"/>
                <a:gd name="connsiteX8" fmla="*/ 6613 w 186907"/>
                <a:gd name="connsiteY8" fmla="*/ 290951 h 383358"/>
                <a:gd name="connsiteX9" fmla="*/ 74663 w 186907"/>
                <a:gd name="connsiteY9" fmla="*/ 344018 h 383358"/>
                <a:gd name="connsiteX10" fmla="*/ 74663 w 186907"/>
                <a:gd name="connsiteY10" fmla="*/ 364693 h 383358"/>
                <a:gd name="connsiteX11" fmla="*/ 93328 w 186907"/>
                <a:gd name="connsiteY11" fmla="*/ 383358 h 383358"/>
                <a:gd name="connsiteX12" fmla="*/ 111994 w 186907"/>
                <a:gd name="connsiteY12" fmla="*/ 364693 h 383358"/>
                <a:gd name="connsiteX13" fmla="*/ 111994 w 186907"/>
                <a:gd name="connsiteY13" fmla="*/ 344353 h 383358"/>
                <a:gd name="connsiteX14" fmla="*/ 186908 w 186907"/>
                <a:gd name="connsiteY14" fmla="*/ 259563 h 383358"/>
                <a:gd name="connsiteX15" fmla="*/ 93244 w 186907"/>
                <a:gd name="connsiteY15" fmla="*/ 173015 h 383358"/>
                <a:gd name="connsiteX16" fmla="*/ 37248 w 186907"/>
                <a:gd name="connsiteY16" fmla="*/ 123882 h 383358"/>
                <a:gd name="connsiteX17" fmla="*/ 93244 w 186907"/>
                <a:gd name="connsiteY17" fmla="*/ 74748 h 383358"/>
                <a:gd name="connsiteX18" fmla="*/ 145810 w 186907"/>
                <a:gd name="connsiteY18" fmla="*/ 106974 h 383358"/>
                <a:gd name="connsiteX19" fmla="*/ 170334 w 186907"/>
                <a:gd name="connsiteY19" fmla="*/ 116934 h 383358"/>
                <a:gd name="connsiteX20" fmla="*/ 180295 w 186907"/>
                <a:gd name="connsiteY20" fmla="*/ 92409 h 383358"/>
                <a:gd name="connsiteX21" fmla="*/ 111994 w 186907"/>
                <a:gd name="connsiteY21" fmla="*/ 39259 h 383358"/>
                <a:gd name="connsiteX22" fmla="*/ 111994 w 186907"/>
                <a:gd name="connsiteY22" fmla="*/ 18668 h 383358"/>
                <a:gd name="connsiteX23" fmla="*/ 93328 w 186907"/>
                <a:gd name="connsiteY23" fmla="*/ 2 h 383358"/>
                <a:gd name="connsiteX24" fmla="*/ 74663 w 186907"/>
                <a:gd name="connsiteY24" fmla="*/ 18584 h 383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86907" h="383358">
                  <a:moveTo>
                    <a:pt x="74663" y="18584"/>
                  </a:moveTo>
                  <a:lnTo>
                    <a:pt x="74663" y="39007"/>
                  </a:lnTo>
                  <a:cubicBezTo>
                    <a:pt x="32141" y="47043"/>
                    <a:pt x="0" y="82031"/>
                    <a:pt x="0" y="123798"/>
                  </a:cubicBezTo>
                  <a:cubicBezTo>
                    <a:pt x="0" y="165649"/>
                    <a:pt x="24525" y="210346"/>
                    <a:pt x="93328" y="210346"/>
                  </a:cubicBezTo>
                  <a:cubicBezTo>
                    <a:pt x="130157" y="210346"/>
                    <a:pt x="149576" y="227337"/>
                    <a:pt x="149576" y="259479"/>
                  </a:cubicBezTo>
                  <a:cubicBezTo>
                    <a:pt x="149576" y="286599"/>
                    <a:pt x="124465" y="308612"/>
                    <a:pt x="93663" y="308612"/>
                  </a:cubicBezTo>
                  <a:cubicBezTo>
                    <a:pt x="70310" y="308612"/>
                    <a:pt x="49217" y="295639"/>
                    <a:pt x="41098" y="276471"/>
                  </a:cubicBezTo>
                  <a:cubicBezTo>
                    <a:pt x="37081" y="266929"/>
                    <a:pt x="26115" y="262492"/>
                    <a:pt x="16573" y="266510"/>
                  </a:cubicBezTo>
                  <a:cubicBezTo>
                    <a:pt x="7031" y="270528"/>
                    <a:pt x="2595" y="281493"/>
                    <a:pt x="6613" y="290951"/>
                  </a:cubicBezTo>
                  <a:cubicBezTo>
                    <a:pt x="18331" y="318824"/>
                    <a:pt x="44027" y="338243"/>
                    <a:pt x="74663" y="344018"/>
                  </a:cubicBezTo>
                  <a:lnTo>
                    <a:pt x="74663" y="364693"/>
                  </a:lnTo>
                  <a:cubicBezTo>
                    <a:pt x="74663" y="374988"/>
                    <a:pt x="83033" y="383358"/>
                    <a:pt x="93328" y="383358"/>
                  </a:cubicBezTo>
                  <a:cubicBezTo>
                    <a:pt x="103623" y="383358"/>
                    <a:pt x="111994" y="374988"/>
                    <a:pt x="111994" y="364693"/>
                  </a:cubicBezTo>
                  <a:lnTo>
                    <a:pt x="111994" y="344353"/>
                  </a:lnTo>
                  <a:cubicBezTo>
                    <a:pt x="154681" y="336402"/>
                    <a:pt x="186908" y="301414"/>
                    <a:pt x="186908" y="259563"/>
                  </a:cubicBezTo>
                  <a:cubicBezTo>
                    <a:pt x="186908" y="217712"/>
                    <a:pt x="162299" y="173015"/>
                    <a:pt x="93244" y="173015"/>
                  </a:cubicBezTo>
                  <a:cubicBezTo>
                    <a:pt x="56081" y="173015"/>
                    <a:pt x="37248" y="156526"/>
                    <a:pt x="37248" y="123882"/>
                  </a:cubicBezTo>
                  <a:cubicBezTo>
                    <a:pt x="37248" y="96762"/>
                    <a:pt x="62359" y="74748"/>
                    <a:pt x="93244" y="74748"/>
                  </a:cubicBezTo>
                  <a:cubicBezTo>
                    <a:pt x="116598" y="74748"/>
                    <a:pt x="137691" y="87722"/>
                    <a:pt x="145810" y="106974"/>
                  </a:cubicBezTo>
                  <a:cubicBezTo>
                    <a:pt x="149827" y="116516"/>
                    <a:pt x="160793" y="121036"/>
                    <a:pt x="170334" y="116934"/>
                  </a:cubicBezTo>
                  <a:cubicBezTo>
                    <a:pt x="179876" y="112917"/>
                    <a:pt x="184312" y="101952"/>
                    <a:pt x="180295" y="92409"/>
                  </a:cubicBezTo>
                  <a:cubicBezTo>
                    <a:pt x="168493" y="64453"/>
                    <a:pt x="142713" y="45034"/>
                    <a:pt x="111994" y="39259"/>
                  </a:cubicBezTo>
                  <a:lnTo>
                    <a:pt x="111994" y="18668"/>
                  </a:lnTo>
                  <a:cubicBezTo>
                    <a:pt x="111994" y="8373"/>
                    <a:pt x="103623" y="2"/>
                    <a:pt x="93328" y="2"/>
                  </a:cubicBezTo>
                  <a:cubicBezTo>
                    <a:pt x="83033" y="-165"/>
                    <a:pt x="74663" y="8289"/>
                    <a:pt x="74663" y="18584"/>
                  </a:cubicBezTo>
                  <a:close/>
                </a:path>
              </a:pathLst>
            </a:custGeom>
            <a:grpFill/>
            <a:ln w="8365" cap="flat">
              <a:noFill/>
              <a:prstDash val="solid"/>
              <a:miter/>
            </a:ln>
          </p:spPr>
          <p:txBody>
            <a:bodyPr rtlCol="0" anchor="ctr"/>
            <a:lstStyle/>
            <a:p>
              <a:endParaRPr lang="en-US" sz="1200"/>
            </a:p>
          </p:txBody>
        </p:sp>
      </p:grpSp>
    </p:spTree>
    <p:extLst>
      <p:ext uri="{BB962C8B-B14F-4D97-AF65-F5344CB8AC3E}">
        <p14:creationId xmlns:p14="http://schemas.microsoft.com/office/powerpoint/2010/main" val="3042676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10"/>
                                        </p:tgtEl>
                                        <p:attrNameLst>
                                          <p:attrName>style.visibility</p:attrName>
                                        </p:attrNameLst>
                                      </p:cBhvr>
                                      <p:to>
                                        <p:strVal val="visible"/>
                                      </p:to>
                                    </p:set>
                                    <p:anim to="" calcmode="lin" valueType="num">
                                      <p:cBhvr>
                                        <p:cTn id="7" dur="750" fill="hold">
                                          <p:stCondLst>
                                            <p:cond delay="0"/>
                                          </p:stCondLst>
                                        </p:cTn>
                                        <p:tgtEl>
                                          <p:spTgt spid="10"/>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10"/>
                                        </p:tgtEl>
                                      </p:cBhvr>
                                    </p:animEffect>
                                  </p:childTnLst>
                                </p:cTn>
                              </p:par>
                            </p:childTnLst>
                          </p:cTn>
                        </p:par>
                        <p:par>
                          <p:cTn id="9" fill="hold">
                            <p:stCondLst>
                              <p:cond delay="1155"/>
                            </p:stCondLst>
                            <p:childTnLst>
                              <p:par>
                                <p:cTn id="10" presetID="6" presetClass="entr" presetSubtype="32" fill="hold" grpId="0" nodeType="afterEffect">
                                  <p:stCondLst>
                                    <p:cond delay="0"/>
                                  </p:stCondLst>
                                  <p:childTnLst>
                                    <p:set>
                                      <p:cBhvr>
                                        <p:cTn id="11" dur="1" fill="hold">
                                          <p:stCondLst>
                                            <p:cond delay="0"/>
                                          </p:stCondLst>
                                        </p:cTn>
                                        <p:tgtEl>
                                          <p:spTgt spid="65"/>
                                        </p:tgtEl>
                                        <p:attrNameLst>
                                          <p:attrName>style.visibility</p:attrName>
                                        </p:attrNameLst>
                                      </p:cBhvr>
                                      <p:to>
                                        <p:strVal val="visible"/>
                                      </p:to>
                                    </p:set>
                                    <p:animEffect transition="in" filter="circle(out)">
                                      <p:cBhvr>
                                        <p:cTn id="12" dur="1000"/>
                                        <p:tgtEl>
                                          <p:spTgt spid="65"/>
                                        </p:tgtEl>
                                      </p:cBhvr>
                                    </p:animEffect>
                                  </p:childTnLst>
                                </p:cTn>
                              </p:par>
                              <p:par>
                                <p:cTn id="13" presetID="6" presetClass="entr" presetSubtype="32" fill="hold" grpId="0" nodeType="withEffect">
                                  <p:stCondLst>
                                    <p:cond delay="0"/>
                                  </p:stCondLst>
                                  <p:childTnLst>
                                    <p:set>
                                      <p:cBhvr>
                                        <p:cTn id="14" dur="1" fill="hold">
                                          <p:stCondLst>
                                            <p:cond delay="0"/>
                                          </p:stCondLst>
                                        </p:cTn>
                                        <p:tgtEl>
                                          <p:spTgt spid="57"/>
                                        </p:tgtEl>
                                        <p:attrNameLst>
                                          <p:attrName>style.visibility</p:attrName>
                                        </p:attrNameLst>
                                      </p:cBhvr>
                                      <p:to>
                                        <p:strVal val="visible"/>
                                      </p:to>
                                    </p:set>
                                    <p:animEffect transition="in" filter="circle(out)">
                                      <p:cBhvr>
                                        <p:cTn id="15" dur="1000"/>
                                        <p:tgtEl>
                                          <p:spTgt spid="57"/>
                                        </p:tgtEl>
                                      </p:cBhvr>
                                    </p:animEffect>
                                  </p:childTnLst>
                                </p:cTn>
                              </p:par>
                              <p:par>
                                <p:cTn id="16" presetID="6" presetClass="entr" presetSubtype="32" fill="hold" grpId="0" nodeType="withEffect">
                                  <p:stCondLst>
                                    <p:cond delay="0"/>
                                  </p:stCondLst>
                                  <p:childTnLst>
                                    <p:set>
                                      <p:cBhvr>
                                        <p:cTn id="17" dur="1" fill="hold">
                                          <p:stCondLst>
                                            <p:cond delay="0"/>
                                          </p:stCondLst>
                                        </p:cTn>
                                        <p:tgtEl>
                                          <p:spTgt spid="63"/>
                                        </p:tgtEl>
                                        <p:attrNameLst>
                                          <p:attrName>style.visibility</p:attrName>
                                        </p:attrNameLst>
                                      </p:cBhvr>
                                      <p:to>
                                        <p:strVal val="visible"/>
                                      </p:to>
                                    </p:set>
                                    <p:animEffect transition="in" filter="circle(out)">
                                      <p:cBhvr>
                                        <p:cTn id="18" dur="1000"/>
                                        <p:tgtEl>
                                          <p:spTgt spid="63"/>
                                        </p:tgtEl>
                                      </p:cBhvr>
                                    </p:animEffect>
                                  </p:childTnLst>
                                </p:cTn>
                              </p:par>
                              <p:par>
                                <p:cTn id="19" presetID="6" presetClass="entr" presetSubtype="32" fill="hold" grpId="0" nodeType="withEffect">
                                  <p:stCondLst>
                                    <p:cond delay="0"/>
                                  </p:stCondLst>
                                  <p:childTnLst>
                                    <p:set>
                                      <p:cBhvr>
                                        <p:cTn id="20" dur="1" fill="hold">
                                          <p:stCondLst>
                                            <p:cond delay="0"/>
                                          </p:stCondLst>
                                        </p:cTn>
                                        <p:tgtEl>
                                          <p:spTgt spid="59"/>
                                        </p:tgtEl>
                                        <p:attrNameLst>
                                          <p:attrName>style.visibility</p:attrName>
                                        </p:attrNameLst>
                                      </p:cBhvr>
                                      <p:to>
                                        <p:strVal val="visible"/>
                                      </p:to>
                                    </p:set>
                                    <p:animEffect transition="in" filter="circle(out)">
                                      <p:cBhvr>
                                        <p:cTn id="21" dur="1000"/>
                                        <p:tgtEl>
                                          <p:spTgt spid="59"/>
                                        </p:tgtEl>
                                      </p:cBhvr>
                                    </p:animEffect>
                                  </p:childTnLst>
                                </p:cTn>
                              </p:par>
                              <p:par>
                                <p:cTn id="22" presetID="6" presetClass="entr" presetSubtype="32" fill="hold" grpId="0" nodeType="withEffect">
                                  <p:stCondLst>
                                    <p:cond delay="0"/>
                                  </p:stCondLst>
                                  <p:childTnLst>
                                    <p:set>
                                      <p:cBhvr>
                                        <p:cTn id="23" dur="1" fill="hold">
                                          <p:stCondLst>
                                            <p:cond delay="0"/>
                                          </p:stCondLst>
                                        </p:cTn>
                                        <p:tgtEl>
                                          <p:spTgt spid="60"/>
                                        </p:tgtEl>
                                        <p:attrNameLst>
                                          <p:attrName>style.visibility</p:attrName>
                                        </p:attrNameLst>
                                      </p:cBhvr>
                                      <p:to>
                                        <p:strVal val="visible"/>
                                      </p:to>
                                    </p:set>
                                    <p:animEffect transition="in" filter="circle(out)">
                                      <p:cBhvr>
                                        <p:cTn id="24" dur="1000"/>
                                        <p:tgtEl>
                                          <p:spTgt spid="60"/>
                                        </p:tgtEl>
                                      </p:cBhvr>
                                    </p:animEffect>
                                  </p:childTnLst>
                                </p:cTn>
                              </p:par>
                            </p:childTnLst>
                          </p:cTn>
                        </p:par>
                        <p:par>
                          <p:cTn id="25" fill="hold">
                            <p:stCondLst>
                              <p:cond delay="2155"/>
                            </p:stCondLst>
                            <p:childTnLst>
                              <p:par>
                                <p:cTn id="26" presetID="0" presetClass="entr" presetSubtype="0" fill="hold" nodeType="afterEffect">
                                  <p:stCondLst>
                                    <p:cond delay="0"/>
                                  </p:stCondLst>
                                  <p:childTnLst>
                                    <p:set>
                                      <p:cBhvr>
                                        <p:cTn id="27" dur="700" fill="hold">
                                          <p:stCondLst>
                                            <p:cond delay="0"/>
                                          </p:stCondLst>
                                        </p:cTn>
                                        <p:tgtEl>
                                          <p:spTgt spid="28"/>
                                        </p:tgtEl>
                                        <p:attrNameLst>
                                          <p:attrName>style.visibility</p:attrName>
                                        </p:attrNameLst>
                                      </p:cBhvr>
                                      <p:to>
                                        <p:strVal val="visible"/>
                                      </p:to>
                                    </p:set>
                                    <p:anim to="" calcmode="lin" valueType="num">
                                      <p:cBhvr>
                                        <p:cTn id="28" dur="700" fill="hold">
                                          <p:stCondLst>
                                            <p:cond delay="0"/>
                                          </p:stCondLst>
                                        </p:cTn>
                                        <p:tgtEl>
                                          <p:spTgt spid="28"/>
                                        </p:tgtEl>
                                        <p:attrNameLst>
                                          <p:attrName>ppt_h</p:attrName>
                                        </p:attrNameLst>
                                      </p:cBhvr>
                                      <p:tavLst>
                                        <p:tav tm="0" fmla="#ppt_h-#ppt_h*((1.5-1.5*$)^3-(1.5-1.5*$)^2)">
                                          <p:val>
                                            <p:strVal val="0"/>
                                          </p:val>
                                        </p:tav>
                                        <p:tav tm="100000">
                                          <p:val>
                                            <p:strVal val="1"/>
                                          </p:val>
                                        </p:tav>
                                      </p:tavLst>
                                    </p:anim>
                                    <p:anim to="" calcmode="lin" valueType="num">
                                      <p:cBhvr>
                                        <p:cTn id="29" dur="700" fill="hold">
                                          <p:stCondLst>
                                            <p:cond delay="0"/>
                                          </p:stCondLst>
                                        </p:cTn>
                                        <p:tgtEl>
                                          <p:spTgt spid="28"/>
                                        </p:tgtEl>
                                        <p:attrNameLst>
                                          <p:attrName>ppt_w</p:attrName>
                                        </p:attrNameLst>
                                      </p:cBhvr>
                                      <p:tavLst>
                                        <p:tav tm="0" fmla="#ppt_w-#ppt_w*((1.5-1.5*$)^3-(1.5-1.5*$)^2)">
                                          <p:val>
                                            <p:strVal val="0"/>
                                          </p:val>
                                        </p:tav>
                                        <p:tav tm="100000">
                                          <p:val>
                                            <p:strVal val="1"/>
                                          </p:val>
                                        </p:tav>
                                      </p:tavLst>
                                    </p:anim>
                                  </p:childTnLst>
                                </p:cTn>
                              </p:par>
                              <p:par>
                                <p:cTn id="30" presetID="2" presetClass="entr" presetSubtype="8" decel="100000" fill="hold" grpId="0" nodeType="withEffect">
                                  <p:stCondLst>
                                    <p:cond delay="0"/>
                                  </p:stCondLst>
                                  <p:childTnLst>
                                    <p:set>
                                      <p:cBhvr>
                                        <p:cTn id="31" dur="1" fill="hold">
                                          <p:stCondLst>
                                            <p:cond delay="0"/>
                                          </p:stCondLst>
                                        </p:cTn>
                                        <p:tgtEl>
                                          <p:spTgt spid="26"/>
                                        </p:tgtEl>
                                        <p:attrNameLst>
                                          <p:attrName>style.visibility</p:attrName>
                                        </p:attrNameLst>
                                      </p:cBhvr>
                                      <p:to>
                                        <p:strVal val="visible"/>
                                      </p:to>
                                    </p:set>
                                    <p:anim calcmode="lin" valueType="num">
                                      <p:cBhvr additive="base">
                                        <p:cTn id="32" dur="700" fill="hold"/>
                                        <p:tgtEl>
                                          <p:spTgt spid="26"/>
                                        </p:tgtEl>
                                        <p:attrNameLst>
                                          <p:attrName>ppt_x</p:attrName>
                                        </p:attrNameLst>
                                      </p:cBhvr>
                                      <p:tavLst>
                                        <p:tav tm="0">
                                          <p:val>
                                            <p:strVal val="0-#ppt_w/2"/>
                                          </p:val>
                                        </p:tav>
                                        <p:tav tm="100000">
                                          <p:val>
                                            <p:strVal val="#ppt_x"/>
                                          </p:val>
                                        </p:tav>
                                      </p:tavLst>
                                    </p:anim>
                                    <p:anim calcmode="lin" valueType="num">
                                      <p:cBhvr additive="base">
                                        <p:cTn id="33" dur="700" fill="hold"/>
                                        <p:tgtEl>
                                          <p:spTgt spid="26"/>
                                        </p:tgtEl>
                                        <p:attrNameLst>
                                          <p:attrName>ppt_y</p:attrName>
                                        </p:attrNameLst>
                                      </p:cBhvr>
                                      <p:tavLst>
                                        <p:tav tm="0">
                                          <p:val>
                                            <p:strVal val="#ppt_y"/>
                                          </p:val>
                                        </p:tav>
                                        <p:tav tm="100000">
                                          <p:val>
                                            <p:strVal val="#ppt_y"/>
                                          </p:val>
                                        </p:tav>
                                      </p:tavLst>
                                    </p:anim>
                                  </p:childTnLst>
                                </p:cTn>
                              </p:par>
                            </p:childTnLst>
                          </p:cTn>
                        </p:par>
                        <p:par>
                          <p:cTn id="34" fill="hold">
                            <p:stCondLst>
                              <p:cond delay="2855"/>
                            </p:stCondLst>
                            <p:childTnLst>
                              <p:par>
                                <p:cTn id="35" presetID="0" presetClass="entr" presetSubtype="0" fill="hold" grpId="0" nodeType="afterEffect">
                                  <p:stCondLst>
                                    <p:cond delay="0"/>
                                  </p:stCondLst>
                                  <p:childTnLst>
                                    <p:set>
                                      <p:cBhvr>
                                        <p:cTn id="36" dur="700" fill="hold">
                                          <p:stCondLst>
                                            <p:cond delay="0"/>
                                          </p:stCondLst>
                                        </p:cTn>
                                        <p:tgtEl>
                                          <p:spTgt spid="38"/>
                                        </p:tgtEl>
                                        <p:attrNameLst>
                                          <p:attrName>style.visibility</p:attrName>
                                        </p:attrNameLst>
                                      </p:cBhvr>
                                      <p:to>
                                        <p:strVal val="visible"/>
                                      </p:to>
                                    </p:set>
                                    <p:anim to="" calcmode="lin" valueType="num">
                                      <p:cBhvr>
                                        <p:cTn id="37" dur="700" fill="hold">
                                          <p:stCondLst>
                                            <p:cond delay="0"/>
                                          </p:stCondLst>
                                        </p:cTn>
                                        <p:tgtEl>
                                          <p:spTgt spid="38"/>
                                        </p:tgtEl>
                                        <p:attrNameLst>
                                          <p:attrName>ppt_h</p:attrName>
                                        </p:attrNameLst>
                                      </p:cBhvr>
                                      <p:tavLst>
                                        <p:tav tm="0" fmla="#ppt_h-#ppt_h*((1.5-1.5*$)^3-(1.5-1.5*$)^2)">
                                          <p:val>
                                            <p:strVal val="0"/>
                                          </p:val>
                                        </p:tav>
                                        <p:tav tm="100000">
                                          <p:val>
                                            <p:strVal val="1"/>
                                          </p:val>
                                        </p:tav>
                                      </p:tavLst>
                                    </p:anim>
                                    <p:anim to="" calcmode="lin" valueType="num">
                                      <p:cBhvr>
                                        <p:cTn id="38" dur="700" fill="hold">
                                          <p:stCondLst>
                                            <p:cond delay="0"/>
                                          </p:stCondLst>
                                        </p:cTn>
                                        <p:tgtEl>
                                          <p:spTgt spid="38"/>
                                        </p:tgtEl>
                                        <p:attrNameLst>
                                          <p:attrName>ppt_w</p:attrName>
                                        </p:attrNameLst>
                                      </p:cBhvr>
                                      <p:tavLst>
                                        <p:tav tm="0" fmla="#ppt_w-#ppt_w*((1.5-1.5*$)^3-(1.5-1.5*$)^2)">
                                          <p:val>
                                            <p:strVal val="0"/>
                                          </p:val>
                                        </p:tav>
                                        <p:tav tm="100000">
                                          <p:val>
                                            <p:strVal val="1"/>
                                          </p:val>
                                        </p:tav>
                                      </p:tavLst>
                                    </p:anim>
                                  </p:childTnLst>
                                </p:cTn>
                              </p:par>
                              <p:par>
                                <p:cTn id="39" presetID="2" presetClass="entr" presetSubtype="2" decel="100000" fill="hold" grpId="0" nodeType="withEffect">
                                  <p:stCondLst>
                                    <p:cond delay="0"/>
                                  </p:stCondLst>
                                  <p:childTnLst>
                                    <p:set>
                                      <p:cBhvr>
                                        <p:cTn id="40" dur="1" fill="hold">
                                          <p:stCondLst>
                                            <p:cond delay="0"/>
                                          </p:stCondLst>
                                        </p:cTn>
                                        <p:tgtEl>
                                          <p:spTgt spid="23"/>
                                        </p:tgtEl>
                                        <p:attrNameLst>
                                          <p:attrName>style.visibility</p:attrName>
                                        </p:attrNameLst>
                                      </p:cBhvr>
                                      <p:to>
                                        <p:strVal val="visible"/>
                                      </p:to>
                                    </p:set>
                                    <p:anim calcmode="lin" valueType="num">
                                      <p:cBhvr additive="base">
                                        <p:cTn id="41" dur="700" fill="hold"/>
                                        <p:tgtEl>
                                          <p:spTgt spid="23"/>
                                        </p:tgtEl>
                                        <p:attrNameLst>
                                          <p:attrName>ppt_x</p:attrName>
                                        </p:attrNameLst>
                                      </p:cBhvr>
                                      <p:tavLst>
                                        <p:tav tm="0">
                                          <p:val>
                                            <p:strVal val="1+#ppt_w/2"/>
                                          </p:val>
                                        </p:tav>
                                        <p:tav tm="100000">
                                          <p:val>
                                            <p:strVal val="#ppt_x"/>
                                          </p:val>
                                        </p:tav>
                                      </p:tavLst>
                                    </p:anim>
                                    <p:anim calcmode="lin" valueType="num">
                                      <p:cBhvr additive="base">
                                        <p:cTn id="42" dur="700" fill="hold"/>
                                        <p:tgtEl>
                                          <p:spTgt spid="23"/>
                                        </p:tgtEl>
                                        <p:attrNameLst>
                                          <p:attrName>ppt_y</p:attrName>
                                        </p:attrNameLst>
                                      </p:cBhvr>
                                      <p:tavLst>
                                        <p:tav tm="0">
                                          <p:val>
                                            <p:strVal val="#ppt_y"/>
                                          </p:val>
                                        </p:tav>
                                        <p:tav tm="100000">
                                          <p:val>
                                            <p:strVal val="#ppt_y"/>
                                          </p:val>
                                        </p:tav>
                                      </p:tavLst>
                                    </p:anim>
                                  </p:childTnLst>
                                </p:cTn>
                              </p:par>
                            </p:childTnLst>
                          </p:cTn>
                        </p:par>
                        <p:par>
                          <p:cTn id="43" fill="hold">
                            <p:stCondLst>
                              <p:cond delay="3555"/>
                            </p:stCondLst>
                            <p:childTnLst>
                              <p:par>
                                <p:cTn id="44" presetID="0" presetClass="entr" presetSubtype="0" fill="hold" nodeType="afterEffect">
                                  <p:stCondLst>
                                    <p:cond delay="0"/>
                                  </p:stCondLst>
                                  <p:childTnLst>
                                    <p:set>
                                      <p:cBhvr>
                                        <p:cTn id="45" dur="700" fill="hold">
                                          <p:stCondLst>
                                            <p:cond delay="0"/>
                                          </p:stCondLst>
                                        </p:cTn>
                                        <p:tgtEl>
                                          <p:spTgt spid="39"/>
                                        </p:tgtEl>
                                        <p:attrNameLst>
                                          <p:attrName>style.visibility</p:attrName>
                                        </p:attrNameLst>
                                      </p:cBhvr>
                                      <p:to>
                                        <p:strVal val="visible"/>
                                      </p:to>
                                    </p:set>
                                    <p:anim to="" calcmode="lin" valueType="num">
                                      <p:cBhvr>
                                        <p:cTn id="46" dur="700" fill="hold">
                                          <p:stCondLst>
                                            <p:cond delay="0"/>
                                          </p:stCondLst>
                                        </p:cTn>
                                        <p:tgtEl>
                                          <p:spTgt spid="39"/>
                                        </p:tgtEl>
                                        <p:attrNameLst>
                                          <p:attrName>ppt_h</p:attrName>
                                        </p:attrNameLst>
                                      </p:cBhvr>
                                      <p:tavLst>
                                        <p:tav tm="0" fmla="#ppt_h-#ppt_h*((1.5-1.5*$)^3-(1.5-1.5*$)^2)">
                                          <p:val>
                                            <p:strVal val="0"/>
                                          </p:val>
                                        </p:tav>
                                        <p:tav tm="100000">
                                          <p:val>
                                            <p:strVal val="1"/>
                                          </p:val>
                                        </p:tav>
                                      </p:tavLst>
                                    </p:anim>
                                    <p:anim to="" calcmode="lin" valueType="num">
                                      <p:cBhvr>
                                        <p:cTn id="47" dur="700" fill="hold">
                                          <p:stCondLst>
                                            <p:cond delay="0"/>
                                          </p:stCondLst>
                                        </p:cTn>
                                        <p:tgtEl>
                                          <p:spTgt spid="39"/>
                                        </p:tgtEl>
                                        <p:attrNameLst>
                                          <p:attrName>ppt_w</p:attrName>
                                        </p:attrNameLst>
                                      </p:cBhvr>
                                      <p:tavLst>
                                        <p:tav tm="0" fmla="#ppt_w-#ppt_w*((1.5-1.5*$)^3-(1.5-1.5*$)^2)">
                                          <p:val>
                                            <p:strVal val="0"/>
                                          </p:val>
                                        </p:tav>
                                        <p:tav tm="100000">
                                          <p:val>
                                            <p:strVal val="1"/>
                                          </p:val>
                                        </p:tav>
                                      </p:tavLst>
                                    </p:anim>
                                  </p:childTnLst>
                                </p:cTn>
                              </p:par>
                              <p:par>
                                <p:cTn id="48" presetID="2" presetClass="entr" presetSubtype="2" decel="100000" fill="hold" grpId="0" nodeType="withEffect">
                                  <p:stCondLst>
                                    <p:cond delay="0"/>
                                  </p:stCondLst>
                                  <p:childTnLst>
                                    <p:set>
                                      <p:cBhvr>
                                        <p:cTn id="49" dur="1" fill="hold">
                                          <p:stCondLst>
                                            <p:cond delay="0"/>
                                          </p:stCondLst>
                                        </p:cTn>
                                        <p:tgtEl>
                                          <p:spTgt spid="22"/>
                                        </p:tgtEl>
                                        <p:attrNameLst>
                                          <p:attrName>style.visibility</p:attrName>
                                        </p:attrNameLst>
                                      </p:cBhvr>
                                      <p:to>
                                        <p:strVal val="visible"/>
                                      </p:to>
                                    </p:set>
                                    <p:anim calcmode="lin" valueType="num">
                                      <p:cBhvr additive="base">
                                        <p:cTn id="50" dur="700" fill="hold"/>
                                        <p:tgtEl>
                                          <p:spTgt spid="22"/>
                                        </p:tgtEl>
                                        <p:attrNameLst>
                                          <p:attrName>ppt_x</p:attrName>
                                        </p:attrNameLst>
                                      </p:cBhvr>
                                      <p:tavLst>
                                        <p:tav tm="0">
                                          <p:val>
                                            <p:strVal val="1+#ppt_w/2"/>
                                          </p:val>
                                        </p:tav>
                                        <p:tav tm="100000">
                                          <p:val>
                                            <p:strVal val="#ppt_x"/>
                                          </p:val>
                                        </p:tav>
                                      </p:tavLst>
                                    </p:anim>
                                    <p:anim calcmode="lin" valueType="num">
                                      <p:cBhvr additive="base">
                                        <p:cTn id="51" dur="700" fill="hold"/>
                                        <p:tgtEl>
                                          <p:spTgt spid="22"/>
                                        </p:tgtEl>
                                        <p:attrNameLst>
                                          <p:attrName>ppt_y</p:attrName>
                                        </p:attrNameLst>
                                      </p:cBhvr>
                                      <p:tavLst>
                                        <p:tav tm="0">
                                          <p:val>
                                            <p:strVal val="#ppt_y"/>
                                          </p:val>
                                        </p:tav>
                                        <p:tav tm="100000">
                                          <p:val>
                                            <p:strVal val="#ppt_y"/>
                                          </p:val>
                                        </p:tav>
                                      </p:tavLst>
                                    </p:anim>
                                  </p:childTnLst>
                                </p:cTn>
                              </p:par>
                            </p:childTnLst>
                          </p:cTn>
                        </p:par>
                        <p:par>
                          <p:cTn id="52" fill="hold">
                            <p:stCondLst>
                              <p:cond delay="4255"/>
                            </p:stCondLst>
                            <p:childTnLst>
                              <p:par>
                                <p:cTn id="53" presetID="0" presetClass="entr" presetSubtype="0" fill="hold" nodeType="afterEffect">
                                  <p:stCondLst>
                                    <p:cond delay="0"/>
                                  </p:stCondLst>
                                  <p:childTnLst>
                                    <p:set>
                                      <p:cBhvr>
                                        <p:cTn id="54" dur="700" fill="hold">
                                          <p:stCondLst>
                                            <p:cond delay="0"/>
                                          </p:stCondLst>
                                        </p:cTn>
                                        <p:tgtEl>
                                          <p:spTgt spid="35"/>
                                        </p:tgtEl>
                                        <p:attrNameLst>
                                          <p:attrName>style.visibility</p:attrName>
                                        </p:attrNameLst>
                                      </p:cBhvr>
                                      <p:to>
                                        <p:strVal val="visible"/>
                                      </p:to>
                                    </p:set>
                                    <p:anim to="" calcmode="lin" valueType="num">
                                      <p:cBhvr>
                                        <p:cTn id="55" dur="700" fill="hold">
                                          <p:stCondLst>
                                            <p:cond delay="0"/>
                                          </p:stCondLst>
                                        </p:cTn>
                                        <p:tgtEl>
                                          <p:spTgt spid="35"/>
                                        </p:tgtEl>
                                        <p:attrNameLst>
                                          <p:attrName>ppt_h</p:attrName>
                                        </p:attrNameLst>
                                      </p:cBhvr>
                                      <p:tavLst>
                                        <p:tav tm="0" fmla="#ppt_h-#ppt_h*((1.5-1.5*$)^3-(1.5-1.5*$)^2)">
                                          <p:val>
                                            <p:strVal val="0"/>
                                          </p:val>
                                        </p:tav>
                                        <p:tav tm="100000">
                                          <p:val>
                                            <p:strVal val="1"/>
                                          </p:val>
                                        </p:tav>
                                      </p:tavLst>
                                    </p:anim>
                                    <p:anim to="" calcmode="lin" valueType="num">
                                      <p:cBhvr>
                                        <p:cTn id="56" dur="700" fill="hold">
                                          <p:stCondLst>
                                            <p:cond delay="0"/>
                                          </p:stCondLst>
                                        </p:cTn>
                                        <p:tgtEl>
                                          <p:spTgt spid="35"/>
                                        </p:tgtEl>
                                        <p:attrNameLst>
                                          <p:attrName>ppt_w</p:attrName>
                                        </p:attrNameLst>
                                      </p:cBhvr>
                                      <p:tavLst>
                                        <p:tav tm="0" fmla="#ppt_w-#ppt_w*((1.5-1.5*$)^3-(1.5-1.5*$)^2)">
                                          <p:val>
                                            <p:strVal val="0"/>
                                          </p:val>
                                        </p:tav>
                                        <p:tav tm="100000">
                                          <p:val>
                                            <p:strVal val="1"/>
                                          </p:val>
                                        </p:tav>
                                      </p:tavLst>
                                    </p:anim>
                                  </p:childTnLst>
                                </p:cTn>
                              </p:par>
                              <p:par>
                                <p:cTn id="57" presetID="2" presetClass="entr" presetSubtype="2" decel="100000" fill="hold" grpId="0" nodeType="withEffect">
                                  <p:stCondLst>
                                    <p:cond delay="0"/>
                                  </p:stCondLst>
                                  <p:childTnLst>
                                    <p:set>
                                      <p:cBhvr>
                                        <p:cTn id="58" dur="1" fill="hold">
                                          <p:stCondLst>
                                            <p:cond delay="0"/>
                                          </p:stCondLst>
                                        </p:cTn>
                                        <p:tgtEl>
                                          <p:spTgt spid="24"/>
                                        </p:tgtEl>
                                        <p:attrNameLst>
                                          <p:attrName>style.visibility</p:attrName>
                                        </p:attrNameLst>
                                      </p:cBhvr>
                                      <p:to>
                                        <p:strVal val="visible"/>
                                      </p:to>
                                    </p:set>
                                    <p:anim calcmode="lin" valueType="num">
                                      <p:cBhvr additive="base">
                                        <p:cTn id="59" dur="700" fill="hold"/>
                                        <p:tgtEl>
                                          <p:spTgt spid="24"/>
                                        </p:tgtEl>
                                        <p:attrNameLst>
                                          <p:attrName>ppt_x</p:attrName>
                                        </p:attrNameLst>
                                      </p:cBhvr>
                                      <p:tavLst>
                                        <p:tav tm="0">
                                          <p:val>
                                            <p:strVal val="1+#ppt_w/2"/>
                                          </p:val>
                                        </p:tav>
                                        <p:tav tm="100000">
                                          <p:val>
                                            <p:strVal val="#ppt_x"/>
                                          </p:val>
                                        </p:tav>
                                      </p:tavLst>
                                    </p:anim>
                                    <p:anim calcmode="lin" valueType="num">
                                      <p:cBhvr additive="base">
                                        <p:cTn id="60" dur="700" fill="hold"/>
                                        <p:tgtEl>
                                          <p:spTgt spid="24"/>
                                        </p:tgtEl>
                                        <p:attrNameLst>
                                          <p:attrName>ppt_y</p:attrName>
                                        </p:attrNameLst>
                                      </p:cBhvr>
                                      <p:tavLst>
                                        <p:tav tm="0">
                                          <p:val>
                                            <p:strVal val="#ppt_y"/>
                                          </p:val>
                                        </p:tav>
                                        <p:tav tm="100000">
                                          <p:val>
                                            <p:strVal val="#ppt_y"/>
                                          </p:val>
                                        </p:tav>
                                      </p:tavLst>
                                    </p:anim>
                                  </p:childTnLst>
                                </p:cTn>
                              </p:par>
                            </p:childTnLst>
                          </p:cTn>
                        </p:par>
                        <p:par>
                          <p:cTn id="61" fill="hold">
                            <p:stCondLst>
                              <p:cond delay="4955"/>
                            </p:stCondLst>
                            <p:childTnLst>
                              <p:par>
                                <p:cTn id="62" presetID="0" presetClass="entr" presetSubtype="0" fill="hold" nodeType="afterEffect">
                                  <p:stCondLst>
                                    <p:cond delay="0"/>
                                  </p:stCondLst>
                                  <p:childTnLst>
                                    <p:set>
                                      <p:cBhvr>
                                        <p:cTn id="63" dur="700" fill="hold">
                                          <p:stCondLst>
                                            <p:cond delay="0"/>
                                          </p:stCondLst>
                                        </p:cTn>
                                        <p:tgtEl>
                                          <p:spTgt spid="46"/>
                                        </p:tgtEl>
                                        <p:attrNameLst>
                                          <p:attrName>style.visibility</p:attrName>
                                        </p:attrNameLst>
                                      </p:cBhvr>
                                      <p:to>
                                        <p:strVal val="visible"/>
                                      </p:to>
                                    </p:set>
                                    <p:anim to="" calcmode="lin" valueType="num">
                                      <p:cBhvr>
                                        <p:cTn id="64" dur="700" fill="hold">
                                          <p:stCondLst>
                                            <p:cond delay="0"/>
                                          </p:stCondLst>
                                        </p:cTn>
                                        <p:tgtEl>
                                          <p:spTgt spid="46"/>
                                        </p:tgtEl>
                                        <p:attrNameLst>
                                          <p:attrName>ppt_h</p:attrName>
                                        </p:attrNameLst>
                                      </p:cBhvr>
                                      <p:tavLst>
                                        <p:tav tm="0" fmla="#ppt_h-#ppt_h*((1.5-1.5*$)^3-(1.5-1.5*$)^2)">
                                          <p:val>
                                            <p:strVal val="0"/>
                                          </p:val>
                                        </p:tav>
                                        <p:tav tm="100000">
                                          <p:val>
                                            <p:strVal val="1"/>
                                          </p:val>
                                        </p:tav>
                                      </p:tavLst>
                                    </p:anim>
                                    <p:anim to="" calcmode="lin" valueType="num">
                                      <p:cBhvr>
                                        <p:cTn id="65" dur="700" fill="hold">
                                          <p:stCondLst>
                                            <p:cond delay="0"/>
                                          </p:stCondLst>
                                        </p:cTn>
                                        <p:tgtEl>
                                          <p:spTgt spid="46"/>
                                        </p:tgtEl>
                                        <p:attrNameLst>
                                          <p:attrName>ppt_w</p:attrName>
                                        </p:attrNameLst>
                                      </p:cBhvr>
                                      <p:tavLst>
                                        <p:tav tm="0" fmla="#ppt_w-#ppt_w*((1.5-1.5*$)^3-(1.5-1.5*$)^2)">
                                          <p:val>
                                            <p:strVal val="0"/>
                                          </p:val>
                                        </p:tav>
                                        <p:tav tm="100000">
                                          <p:val>
                                            <p:strVal val="1"/>
                                          </p:val>
                                        </p:tav>
                                      </p:tavLst>
                                    </p:anim>
                                  </p:childTnLst>
                                </p:cTn>
                              </p:par>
                              <p:par>
                                <p:cTn id="66" presetID="2" presetClass="entr" presetSubtype="8" decel="100000" fill="hold" grpId="0" nodeType="withEffect">
                                  <p:stCondLst>
                                    <p:cond delay="0"/>
                                  </p:stCondLst>
                                  <p:childTnLst>
                                    <p:set>
                                      <p:cBhvr>
                                        <p:cTn id="67" dur="1" fill="hold">
                                          <p:stCondLst>
                                            <p:cond delay="0"/>
                                          </p:stCondLst>
                                        </p:cTn>
                                        <p:tgtEl>
                                          <p:spTgt spid="25"/>
                                        </p:tgtEl>
                                        <p:attrNameLst>
                                          <p:attrName>style.visibility</p:attrName>
                                        </p:attrNameLst>
                                      </p:cBhvr>
                                      <p:to>
                                        <p:strVal val="visible"/>
                                      </p:to>
                                    </p:set>
                                    <p:anim calcmode="lin" valueType="num">
                                      <p:cBhvr additive="base">
                                        <p:cTn id="68" dur="700" fill="hold"/>
                                        <p:tgtEl>
                                          <p:spTgt spid="25"/>
                                        </p:tgtEl>
                                        <p:attrNameLst>
                                          <p:attrName>ppt_x</p:attrName>
                                        </p:attrNameLst>
                                      </p:cBhvr>
                                      <p:tavLst>
                                        <p:tav tm="0">
                                          <p:val>
                                            <p:strVal val="0-#ppt_w/2"/>
                                          </p:val>
                                        </p:tav>
                                        <p:tav tm="100000">
                                          <p:val>
                                            <p:strVal val="#ppt_x"/>
                                          </p:val>
                                        </p:tav>
                                      </p:tavLst>
                                    </p:anim>
                                    <p:anim calcmode="lin" valueType="num">
                                      <p:cBhvr additive="base">
                                        <p:cTn id="69" dur="700" fill="hold"/>
                                        <p:tgtEl>
                                          <p:spTgt spid="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59" grpId="0" animBg="1"/>
      <p:bldP spid="63" grpId="0" animBg="1"/>
      <p:bldP spid="57" grpId="0" animBg="1"/>
      <p:bldP spid="65" grpId="0" animBg="1"/>
      <p:bldP spid="10" grpId="0"/>
      <p:bldP spid="22" grpId="0"/>
      <p:bldP spid="23" grpId="0"/>
      <p:bldP spid="24" grpId="0"/>
      <p:bldP spid="25" grpId="0"/>
      <p:bldP spid="26" grpId="0"/>
      <p:bldP spid="3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Freeform: Shape 77">
            <a:extLst>
              <a:ext uri="{FF2B5EF4-FFF2-40B4-BE49-F238E27FC236}">
                <a16:creationId xmlns:a16="http://schemas.microsoft.com/office/drawing/2014/main" id="{24D01162-842A-45D2-9DB5-EDD1DB4EEBFE}"/>
              </a:ext>
            </a:extLst>
          </p:cNvPr>
          <p:cNvSpPr/>
          <p:nvPr/>
        </p:nvSpPr>
        <p:spPr>
          <a:xfrm>
            <a:off x="6780628" y="5096310"/>
            <a:ext cx="2638115" cy="3622909"/>
          </a:xfrm>
          <a:custGeom>
            <a:avLst/>
            <a:gdLst>
              <a:gd name="connsiteX0" fmla="*/ 1817233 w 2638115"/>
              <a:gd name="connsiteY0" fmla="*/ 4 h 3622909"/>
              <a:gd name="connsiteX1" fmla="*/ 2174147 w 2638115"/>
              <a:gd name="connsiteY1" fmla="*/ 34909 h 3622909"/>
              <a:gd name="connsiteX2" fmla="*/ 2631316 w 2638115"/>
              <a:gd name="connsiteY2" fmla="*/ 188305 h 3622909"/>
              <a:gd name="connsiteX3" fmla="*/ 2638115 w 2638115"/>
              <a:gd name="connsiteY3" fmla="*/ 192021 h 3622909"/>
              <a:gd name="connsiteX4" fmla="*/ 2512429 w 2638115"/>
              <a:gd name="connsiteY4" fmla="*/ 153007 h 3622909"/>
              <a:gd name="connsiteX5" fmla="*/ 2366376 w 2638115"/>
              <a:gd name="connsiteY5" fmla="*/ 138283 h 3622909"/>
              <a:gd name="connsiteX6" fmla="*/ 2084288 w 2638115"/>
              <a:gd name="connsiteY6" fmla="*/ 195234 h 3622909"/>
              <a:gd name="connsiteX7" fmla="*/ 2054527 w 2638115"/>
              <a:gd name="connsiteY7" fmla="*/ 211388 h 3622909"/>
              <a:gd name="connsiteX8" fmla="*/ 2054149 w 2638115"/>
              <a:gd name="connsiteY8" fmla="*/ 211210 h 3622909"/>
              <a:gd name="connsiteX9" fmla="*/ 2048358 w 2638115"/>
              <a:gd name="connsiteY9" fmla="*/ 214736 h 3622909"/>
              <a:gd name="connsiteX10" fmla="*/ 1961186 w 2638115"/>
              <a:gd name="connsiteY10" fmla="*/ 262051 h 3622909"/>
              <a:gd name="connsiteX11" fmla="*/ 1934559 w 2638115"/>
              <a:gd name="connsiteY11" fmla="*/ 284021 h 3622909"/>
              <a:gd name="connsiteX12" fmla="*/ 1914552 w 2638115"/>
              <a:gd name="connsiteY12" fmla="*/ 296202 h 3622909"/>
              <a:gd name="connsiteX13" fmla="*/ 1198801 w 2638115"/>
              <a:gd name="connsiteY13" fmla="*/ 2426239 h 3622909"/>
              <a:gd name="connsiteX14" fmla="*/ 1699389 w 2638115"/>
              <a:gd name="connsiteY14" fmla="*/ 3167129 h 3622909"/>
              <a:gd name="connsiteX15" fmla="*/ 2317520 w 2638115"/>
              <a:gd name="connsiteY15" fmla="*/ 3528410 h 3622909"/>
              <a:gd name="connsiteX16" fmla="*/ 2356120 w 2638115"/>
              <a:gd name="connsiteY16" fmla="*/ 3539931 h 3622909"/>
              <a:gd name="connsiteX17" fmla="*/ 2288420 w 2638115"/>
              <a:gd name="connsiteY17" fmla="*/ 3560948 h 3622909"/>
              <a:gd name="connsiteX18" fmla="*/ 646334 w 2638115"/>
              <a:gd name="connsiteY18" fmla="*/ 3194390 h 3622909"/>
              <a:gd name="connsiteX19" fmla="*/ 33628 w 2638115"/>
              <a:gd name="connsiteY19" fmla="*/ 2153391 h 3622909"/>
              <a:gd name="connsiteX20" fmla="*/ 37440 w 2638115"/>
              <a:gd name="connsiteY20" fmla="*/ 1437433 h 3622909"/>
              <a:gd name="connsiteX21" fmla="*/ 428775 w 2638115"/>
              <a:gd name="connsiteY21" fmla="*/ 633464 h 3622909"/>
              <a:gd name="connsiteX22" fmla="*/ 1817233 w 2638115"/>
              <a:gd name="connsiteY22" fmla="*/ 4 h 3622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638115" h="3622909">
                <a:moveTo>
                  <a:pt x="1817233" y="4"/>
                </a:moveTo>
                <a:cubicBezTo>
                  <a:pt x="1936709" y="236"/>
                  <a:pt x="2056324" y="11852"/>
                  <a:pt x="2174147" y="34909"/>
                </a:cubicBezTo>
                <a:cubicBezTo>
                  <a:pt x="2331245" y="65653"/>
                  <a:pt x="2485159" y="116738"/>
                  <a:pt x="2631316" y="188305"/>
                </a:cubicBezTo>
                <a:lnTo>
                  <a:pt x="2638115" y="192021"/>
                </a:lnTo>
                <a:lnTo>
                  <a:pt x="2512429" y="153007"/>
                </a:lnTo>
                <a:cubicBezTo>
                  <a:pt x="2465253" y="143353"/>
                  <a:pt x="2416407" y="138283"/>
                  <a:pt x="2366376" y="138283"/>
                </a:cubicBezTo>
                <a:cubicBezTo>
                  <a:pt x="2266315" y="138283"/>
                  <a:pt x="2170990" y="158562"/>
                  <a:pt x="2084288" y="195234"/>
                </a:cubicBezTo>
                <a:lnTo>
                  <a:pt x="2054527" y="211388"/>
                </a:lnTo>
                <a:lnTo>
                  <a:pt x="2054149" y="211210"/>
                </a:lnTo>
                <a:lnTo>
                  <a:pt x="2048358" y="214736"/>
                </a:lnTo>
                <a:lnTo>
                  <a:pt x="1961186" y="262051"/>
                </a:lnTo>
                <a:lnTo>
                  <a:pt x="1934559" y="284021"/>
                </a:lnTo>
                <a:lnTo>
                  <a:pt x="1914552" y="296202"/>
                </a:lnTo>
                <a:cubicBezTo>
                  <a:pt x="1239266" y="750166"/>
                  <a:pt x="910458" y="1628072"/>
                  <a:pt x="1198801" y="2426239"/>
                </a:cubicBezTo>
                <a:cubicBezTo>
                  <a:pt x="1305509" y="2721624"/>
                  <a:pt x="1480447" y="2972377"/>
                  <a:pt x="1699389" y="3167129"/>
                </a:cubicBezTo>
                <a:cubicBezTo>
                  <a:pt x="1880017" y="3327799"/>
                  <a:pt x="2090595" y="3450355"/>
                  <a:pt x="2317520" y="3528410"/>
                </a:cubicBezTo>
                <a:lnTo>
                  <a:pt x="2356120" y="3539931"/>
                </a:lnTo>
                <a:lnTo>
                  <a:pt x="2288420" y="3560948"/>
                </a:lnTo>
                <a:cubicBezTo>
                  <a:pt x="1734112" y="3709290"/>
                  <a:pt x="1118930" y="3592880"/>
                  <a:pt x="646334" y="3194390"/>
                </a:cubicBezTo>
                <a:cubicBezTo>
                  <a:pt x="316267" y="2916079"/>
                  <a:pt x="110069" y="2545975"/>
                  <a:pt x="33628" y="2153391"/>
                </a:cubicBezTo>
                <a:cubicBezTo>
                  <a:pt x="-12239" y="1917840"/>
                  <a:pt x="-11393" y="1674195"/>
                  <a:pt x="37440" y="1437433"/>
                </a:cubicBezTo>
                <a:cubicBezTo>
                  <a:pt x="96629" y="1150447"/>
                  <a:pt x="226318" y="873570"/>
                  <a:pt x="428775" y="633464"/>
                </a:cubicBezTo>
                <a:cubicBezTo>
                  <a:pt x="784364" y="211748"/>
                  <a:pt x="1299503" y="-1002"/>
                  <a:pt x="1817233" y="4"/>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7" name="Freeform: Shape 76">
            <a:extLst>
              <a:ext uri="{FF2B5EF4-FFF2-40B4-BE49-F238E27FC236}">
                <a16:creationId xmlns:a16="http://schemas.microsoft.com/office/drawing/2014/main" id="{F061B9A3-A514-43E1-A05C-285BA5707F29}"/>
              </a:ext>
            </a:extLst>
          </p:cNvPr>
          <p:cNvSpPr/>
          <p:nvPr/>
        </p:nvSpPr>
        <p:spPr>
          <a:xfrm>
            <a:off x="7874643" y="5307520"/>
            <a:ext cx="3585535" cy="3415936"/>
          </a:xfrm>
          <a:custGeom>
            <a:avLst/>
            <a:gdLst>
              <a:gd name="connsiteX0" fmla="*/ 840544 w 3585535"/>
              <a:gd name="connsiteY0" fmla="*/ 72810 h 3415936"/>
              <a:gd name="connsiteX1" fmla="*/ 759917 w 3585535"/>
              <a:gd name="connsiteY1" fmla="*/ 139334 h 3415936"/>
              <a:gd name="connsiteX2" fmla="*/ 562378 w 3585535"/>
              <a:gd name="connsiteY2" fmla="*/ 505725 h 3415936"/>
              <a:gd name="connsiteX3" fmla="*/ 553359 w 3585535"/>
              <a:gd name="connsiteY3" fmla="*/ 595193 h 3415936"/>
              <a:gd name="connsiteX4" fmla="*/ 551790 w 3585535"/>
              <a:gd name="connsiteY4" fmla="*/ 596286 h 3415936"/>
              <a:gd name="connsiteX5" fmla="*/ 552064 w 3585535"/>
              <a:gd name="connsiteY5" fmla="*/ 608043 h 3415936"/>
              <a:gd name="connsiteX6" fmla="*/ 547655 w 3585535"/>
              <a:gd name="connsiteY6" fmla="*/ 651778 h 3415936"/>
              <a:gd name="connsiteX7" fmla="*/ 554714 w 3585535"/>
              <a:gd name="connsiteY7" fmla="*/ 721799 h 3415936"/>
              <a:gd name="connsiteX8" fmla="*/ 555596 w 3585535"/>
              <a:gd name="connsiteY8" fmla="*/ 759676 h 3415936"/>
              <a:gd name="connsiteX9" fmla="*/ 2042386 w 3585535"/>
              <a:gd name="connsiteY9" fmla="*/ 2444553 h 3415936"/>
              <a:gd name="connsiteX10" fmla="*/ 2934312 w 3585535"/>
              <a:gd name="connsiteY10" fmla="*/ 2381475 h 3415936"/>
              <a:gd name="connsiteX11" fmla="*/ 3556256 w 3585535"/>
              <a:gd name="connsiteY11" fmla="*/ 2026799 h 3415936"/>
              <a:gd name="connsiteX12" fmla="*/ 3585535 w 3585535"/>
              <a:gd name="connsiteY12" fmla="*/ 1999129 h 3415936"/>
              <a:gd name="connsiteX13" fmla="*/ 3569885 w 3585535"/>
              <a:gd name="connsiteY13" fmla="*/ 2068270 h 3415936"/>
              <a:gd name="connsiteX14" fmla="*/ 2431393 w 3585535"/>
              <a:gd name="connsiteY14" fmla="*/ 3307080 h 3415936"/>
              <a:gd name="connsiteX15" fmla="*/ 1223507 w 3585535"/>
              <a:gd name="connsiteY15" fmla="*/ 3317199 h 3415936"/>
              <a:gd name="connsiteX16" fmla="*/ 605375 w 3585535"/>
              <a:gd name="connsiteY16" fmla="*/ 2955919 h 3415936"/>
              <a:gd name="connsiteX17" fmla="*/ 104786 w 3585535"/>
              <a:gd name="connsiteY17" fmla="*/ 2215029 h 3415936"/>
              <a:gd name="connsiteX18" fmla="*/ 820537 w 3585535"/>
              <a:gd name="connsiteY18" fmla="*/ 84991 h 3415936"/>
              <a:gd name="connsiteX19" fmla="*/ 960134 w 3585535"/>
              <a:gd name="connsiteY19" fmla="*/ 0 h 3415936"/>
              <a:gd name="connsiteX20" fmla="*/ 960512 w 3585535"/>
              <a:gd name="connsiteY20" fmla="*/ 178 h 3415936"/>
              <a:gd name="connsiteX21" fmla="*/ 954342 w 3585535"/>
              <a:gd name="connsiteY21" fmla="*/ 3527 h 3415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585535" h="3415936">
                <a:moveTo>
                  <a:pt x="840544" y="72810"/>
                </a:moveTo>
                <a:lnTo>
                  <a:pt x="759917" y="139334"/>
                </a:lnTo>
                <a:cubicBezTo>
                  <a:pt x="661557" y="237694"/>
                  <a:pt x="591340" y="364195"/>
                  <a:pt x="562378" y="505725"/>
                </a:cubicBezTo>
                <a:lnTo>
                  <a:pt x="553359" y="595193"/>
                </a:lnTo>
                <a:lnTo>
                  <a:pt x="551790" y="596286"/>
                </a:lnTo>
                <a:lnTo>
                  <a:pt x="552064" y="608043"/>
                </a:lnTo>
                <a:lnTo>
                  <a:pt x="547655" y="651778"/>
                </a:lnTo>
                <a:lnTo>
                  <a:pt x="554714" y="721799"/>
                </a:lnTo>
                <a:lnTo>
                  <a:pt x="555596" y="759676"/>
                </a:lnTo>
                <a:cubicBezTo>
                  <a:pt x="611097" y="1571474"/>
                  <a:pt x="1206984" y="2295183"/>
                  <a:pt x="2042386" y="2444553"/>
                </a:cubicBezTo>
                <a:cubicBezTo>
                  <a:pt x="2351552" y="2499832"/>
                  <a:pt x="2656179" y="2473709"/>
                  <a:pt x="2934312" y="2381475"/>
                </a:cubicBezTo>
                <a:cubicBezTo>
                  <a:pt x="3163769" y="2305382"/>
                  <a:pt x="3375195" y="2184293"/>
                  <a:pt x="3556256" y="2026799"/>
                </a:cubicBezTo>
                <a:lnTo>
                  <a:pt x="3585535" y="1999129"/>
                </a:lnTo>
                <a:lnTo>
                  <a:pt x="3569885" y="2068270"/>
                </a:lnTo>
                <a:cubicBezTo>
                  <a:pt x="3421199" y="2622484"/>
                  <a:pt x="3012794" y="3097044"/>
                  <a:pt x="2431393" y="3307080"/>
                </a:cubicBezTo>
                <a:cubicBezTo>
                  <a:pt x="2025337" y="3453770"/>
                  <a:pt x="1601715" y="3447290"/>
                  <a:pt x="1223507" y="3317199"/>
                </a:cubicBezTo>
                <a:cubicBezTo>
                  <a:pt x="996581" y="3239144"/>
                  <a:pt x="786002" y="3116589"/>
                  <a:pt x="605375" y="2955919"/>
                </a:cubicBezTo>
                <a:cubicBezTo>
                  <a:pt x="386433" y="2761166"/>
                  <a:pt x="211495" y="2510414"/>
                  <a:pt x="104786" y="2215029"/>
                </a:cubicBezTo>
                <a:cubicBezTo>
                  <a:pt x="-183557" y="1416862"/>
                  <a:pt x="145251" y="538955"/>
                  <a:pt x="820537" y="84991"/>
                </a:cubicBezTo>
                <a:close/>
                <a:moveTo>
                  <a:pt x="960134" y="0"/>
                </a:moveTo>
                <a:lnTo>
                  <a:pt x="960512" y="178"/>
                </a:lnTo>
                <a:lnTo>
                  <a:pt x="954342" y="3527"/>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6" name="Freeform: Shape 75">
            <a:extLst>
              <a:ext uri="{FF2B5EF4-FFF2-40B4-BE49-F238E27FC236}">
                <a16:creationId xmlns:a16="http://schemas.microsoft.com/office/drawing/2014/main" id="{37DA08BC-2B43-4C8E-8684-669BE0643542}"/>
              </a:ext>
            </a:extLst>
          </p:cNvPr>
          <p:cNvSpPr/>
          <p:nvPr/>
        </p:nvSpPr>
        <p:spPr>
          <a:xfrm>
            <a:off x="8426433" y="4629710"/>
            <a:ext cx="3628407" cy="3151146"/>
          </a:xfrm>
          <a:custGeom>
            <a:avLst/>
            <a:gdLst>
              <a:gd name="connsiteX0" fmla="*/ 1570 w 3628407"/>
              <a:gd name="connsiteY0" fmla="*/ 1273002 h 3151146"/>
              <a:gd name="connsiteX1" fmla="*/ 274 w 3628407"/>
              <a:gd name="connsiteY1" fmla="*/ 1285861 h 3151146"/>
              <a:gd name="connsiteX2" fmla="*/ 0 w 3628407"/>
              <a:gd name="connsiteY2" fmla="*/ 1274096 h 3151146"/>
              <a:gd name="connsiteX3" fmla="*/ 3044001 w 3628407"/>
              <a:gd name="connsiteY3" fmla="*/ 0 h 3151146"/>
              <a:gd name="connsiteX4" fmla="*/ 3096050 w 3628407"/>
              <a:gd name="connsiteY4" fmla="*/ 48120 h 3151146"/>
              <a:gd name="connsiteX5" fmla="*/ 3599645 w 3628407"/>
              <a:gd name="connsiteY5" fmla="*/ 1653488 h 3151146"/>
              <a:gd name="connsiteX6" fmla="*/ 3004466 w 3628407"/>
              <a:gd name="connsiteY6" fmla="*/ 2704608 h 3151146"/>
              <a:gd name="connsiteX7" fmla="*/ 2382522 w 3628407"/>
              <a:gd name="connsiteY7" fmla="*/ 3059285 h 3151146"/>
              <a:gd name="connsiteX8" fmla="*/ 1490597 w 3628407"/>
              <a:gd name="connsiteY8" fmla="*/ 3122363 h 3151146"/>
              <a:gd name="connsiteX9" fmla="*/ 3806 w 3628407"/>
              <a:gd name="connsiteY9" fmla="*/ 1437486 h 3151146"/>
              <a:gd name="connsiteX10" fmla="*/ 2924 w 3628407"/>
              <a:gd name="connsiteY10" fmla="*/ 1399597 h 3151146"/>
              <a:gd name="connsiteX11" fmla="*/ 10589 w 3628407"/>
              <a:gd name="connsiteY11" fmla="*/ 1475642 h 3151146"/>
              <a:gd name="connsiteX12" fmla="*/ 438484 w 3628407"/>
              <a:gd name="connsiteY12" fmla="*/ 1997342 h 3151146"/>
              <a:gd name="connsiteX13" fmla="*/ 448824 w 3628407"/>
              <a:gd name="connsiteY13" fmla="*/ 2000552 h 3151146"/>
              <a:gd name="connsiteX14" fmla="*/ 455631 w 3628407"/>
              <a:gd name="connsiteY14" fmla="*/ 2004273 h 3151146"/>
              <a:gd name="connsiteX15" fmla="*/ 2658173 w 3628407"/>
              <a:gd name="connsiteY15" fmla="*/ 1559113 h 3151146"/>
              <a:gd name="connsiteX16" fmla="*/ 3049509 w 3628407"/>
              <a:gd name="connsiteY16" fmla="*/ 755145 h 3151146"/>
              <a:gd name="connsiteX17" fmla="*/ 3053321 w 3628407"/>
              <a:gd name="connsiteY17" fmla="*/ 39188 h 31511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628407" h="3151146">
                <a:moveTo>
                  <a:pt x="1570" y="1273002"/>
                </a:moveTo>
                <a:lnTo>
                  <a:pt x="274" y="1285861"/>
                </a:lnTo>
                <a:lnTo>
                  <a:pt x="0" y="1274096"/>
                </a:lnTo>
                <a:close/>
                <a:moveTo>
                  <a:pt x="3044001" y="0"/>
                </a:moveTo>
                <a:lnTo>
                  <a:pt x="3096050" y="48120"/>
                </a:lnTo>
                <a:cubicBezTo>
                  <a:pt x="3501670" y="453994"/>
                  <a:pt x="3708449" y="1044963"/>
                  <a:pt x="3599645" y="1653488"/>
                </a:cubicBezTo>
                <a:cubicBezTo>
                  <a:pt x="3523654" y="2078489"/>
                  <a:pt x="3306232" y="2442115"/>
                  <a:pt x="3004466" y="2704608"/>
                </a:cubicBezTo>
                <a:cubicBezTo>
                  <a:pt x="2823405" y="2862104"/>
                  <a:pt x="2611979" y="2983192"/>
                  <a:pt x="2382522" y="3059285"/>
                </a:cubicBezTo>
                <a:cubicBezTo>
                  <a:pt x="2104390" y="3151518"/>
                  <a:pt x="1799762" y="3177642"/>
                  <a:pt x="1490597" y="3122363"/>
                </a:cubicBezTo>
                <a:cubicBezTo>
                  <a:pt x="655194" y="2972993"/>
                  <a:pt x="59308" y="2249284"/>
                  <a:pt x="3806" y="1437486"/>
                </a:cubicBezTo>
                <a:lnTo>
                  <a:pt x="2924" y="1399597"/>
                </a:lnTo>
                <a:lnTo>
                  <a:pt x="10589" y="1475642"/>
                </a:lnTo>
                <a:cubicBezTo>
                  <a:pt x="58858" y="1711525"/>
                  <a:pt x="221727" y="1905662"/>
                  <a:pt x="438484" y="1997342"/>
                </a:cubicBezTo>
                <a:lnTo>
                  <a:pt x="448824" y="2000552"/>
                </a:lnTo>
                <a:lnTo>
                  <a:pt x="455631" y="2004273"/>
                </a:lnTo>
                <a:cubicBezTo>
                  <a:pt x="1186419" y="2362108"/>
                  <a:pt x="2111113" y="2207908"/>
                  <a:pt x="2658173" y="1559113"/>
                </a:cubicBezTo>
                <a:cubicBezTo>
                  <a:pt x="2860630" y="1319008"/>
                  <a:pt x="2990319" y="1042131"/>
                  <a:pt x="3049509" y="755145"/>
                </a:cubicBezTo>
                <a:cubicBezTo>
                  <a:pt x="3098339" y="518383"/>
                  <a:pt x="3099186" y="274738"/>
                  <a:pt x="3053321" y="39188"/>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5" name="Freeform: Shape 74">
            <a:extLst>
              <a:ext uri="{FF2B5EF4-FFF2-40B4-BE49-F238E27FC236}">
                <a16:creationId xmlns:a16="http://schemas.microsoft.com/office/drawing/2014/main" id="{C39898A8-97B4-49BB-91A9-C9B93DE6CD8F}"/>
              </a:ext>
            </a:extLst>
          </p:cNvPr>
          <p:cNvSpPr/>
          <p:nvPr/>
        </p:nvSpPr>
        <p:spPr>
          <a:xfrm>
            <a:off x="8875248" y="3199379"/>
            <a:ext cx="2638132" cy="3622910"/>
          </a:xfrm>
          <a:custGeom>
            <a:avLst/>
            <a:gdLst>
              <a:gd name="connsiteX0" fmla="*/ 881000 w 2638132"/>
              <a:gd name="connsiteY0" fmla="*/ 984 h 3622910"/>
              <a:gd name="connsiteX1" fmla="*/ 1059584 w 2638132"/>
              <a:gd name="connsiteY1" fmla="*/ 15680 h 3622910"/>
              <a:gd name="connsiteX2" fmla="*/ 1991799 w 2638132"/>
              <a:gd name="connsiteY2" fmla="*/ 428519 h 3622910"/>
              <a:gd name="connsiteX3" fmla="*/ 2604506 w 2638132"/>
              <a:gd name="connsiteY3" fmla="*/ 1469520 h 3622910"/>
              <a:gd name="connsiteX4" fmla="*/ 2600694 w 2638132"/>
              <a:gd name="connsiteY4" fmla="*/ 2185476 h 3622910"/>
              <a:gd name="connsiteX5" fmla="*/ 2209358 w 2638132"/>
              <a:gd name="connsiteY5" fmla="*/ 2989445 h 3622910"/>
              <a:gd name="connsiteX6" fmla="*/ 6815 w 2638132"/>
              <a:gd name="connsiteY6" fmla="*/ 3434605 h 3622910"/>
              <a:gd name="connsiteX7" fmla="*/ 0 w 2638132"/>
              <a:gd name="connsiteY7" fmla="*/ 3430880 h 3622910"/>
              <a:gd name="connsiteX8" fmla="*/ 125703 w 2638132"/>
              <a:gd name="connsiteY8" fmla="*/ 3469900 h 3622910"/>
              <a:gd name="connsiteX9" fmla="*/ 271756 w 2638132"/>
              <a:gd name="connsiteY9" fmla="*/ 3484623 h 3622910"/>
              <a:gd name="connsiteX10" fmla="*/ 553844 w 2638132"/>
              <a:gd name="connsiteY10" fmla="*/ 3427672 h 3622910"/>
              <a:gd name="connsiteX11" fmla="*/ 583601 w 2638132"/>
              <a:gd name="connsiteY11" fmla="*/ 3411521 h 3622910"/>
              <a:gd name="connsiteX12" fmla="*/ 583982 w 2638132"/>
              <a:gd name="connsiteY12" fmla="*/ 3411700 h 3622910"/>
              <a:gd name="connsiteX13" fmla="*/ 589827 w 2638132"/>
              <a:gd name="connsiteY13" fmla="*/ 3408142 h 3622910"/>
              <a:gd name="connsiteX14" fmla="*/ 676946 w 2638132"/>
              <a:gd name="connsiteY14" fmla="*/ 3360855 h 3622910"/>
              <a:gd name="connsiteX15" fmla="*/ 703557 w 2638132"/>
              <a:gd name="connsiteY15" fmla="*/ 3338899 h 3622910"/>
              <a:gd name="connsiteX16" fmla="*/ 723579 w 2638132"/>
              <a:gd name="connsiteY16" fmla="*/ 3326709 h 3622910"/>
              <a:gd name="connsiteX17" fmla="*/ 1439332 w 2638132"/>
              <a:gd name="connsiteY17" fmla="*/ 1196672 h 3622910"/>
              <a:gd name="connsiteX18" fmla="*/ 938742 w 2638132"/>
              <a:gd name="connsiteY18" fmla="*/ 455781 h 3622910"/>
              <a:gd name="connsiteX19" fmla="*/ 320610 w 2638132"/>
              <a:gd name="connsiteY19" fmla="*/ 94500 h 3622910"/>
              <a:gd name="connsiteX20" fmla="*/ 282011 w 2638132"/>
              <a:gd name="connsiteY20" fmla="*/ 82978 h 3622910"/>
              <a:gd name="connsiteX21" fmla="*/ 349711 w 2638132"/>
              <a:gd name="connsiteY21" fmla="*/ 61962 h 3622910"/>
              <a:gd name="connsiteX22" fmla="*/ 881000 w 2638132"/>
              <a:gd name="connsiteY22" fmla="*/ 984 h 3622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638132" h="3622910">
                <a:moveTo>
                  <a:pt x="881000" y="984"/>
                </a:moveTo>
                <a:cubicBezTo>
                  <a:pt x="940635" y="2945"/>
                  <a:pt x="1000239" y="7837"/>
                  <a:pt x="1059584" y="15680"/>
                </a:cubicBezTo>
                <a:cubicBezTo>
                  <a:pt x="1391917" y="59600"/>
                  <a:pt x="1716117" y="196066"/>
                  <a:pt x="1991799" y="428519"/>
                </a:cubicBezTo>
                <a:cubicBezTo>
                  <a:pt x="2321866" y="706830"/>
                  <a:pt x="2528064" y="1076935"/>
                  <a:pt x="2604506" y="1469520"/>
                </a:cubicBezTo>
                <a:cubicBezTo>
                  <a:pt x="2650371" y="1705070"/>
                  <a:pt x="2649524" y="1948715"/>
                  <a:pt x="2600694" y="2185476"/>
                </a:cubicBezTo>
                <a:cubicBezTo>
                  <a:pt x="2541504" y="2472463"/>
                  <a:pt x="2411815" y="2749340"/>
                  <a:pt x="2209358" y="2989445"/>
                </a:cubicBezTo>
                <a:cubicBezTo>
                  <a:pt x="1662297" y="3638240"/>
                  <a:pt x="737603" y="3792440"/>
                  <a:pt x="6815" y="3434605"/>
                </a:cubicBezTo>
                <a:lnTo>
                  <a:pt x="0" y="3430880"/>
                </a:lnTo>
                <a:lnTo>
                  <a:pt x="125703" y="3469900"/>
                </a:lnTo>
                <a:cubicBezTo>
                  <a:pt x="172879" y="3479554"/>
                  <a:pt x="221726" y="3484623"/>
                  <a:pt x="271756" y="3484623"/>
                </a:cubicBezTo>
                <a:cubicBezTo>
                  <a:pt x="371817" y="3484623"/>
                  <a:pt x="467142" y="3464344"/>
                  <a:pt x="553844" y="3427672"/>
                </a:cubicBezTo>
                <a:lnTo>
                  <a:pt x="583601" y="3411521"/>
                </a:lnTo>
                <a:lnTo>
                  <a:pt x="583982" y="3411700"/>
                </a:lnTo>
                <a:lnTo>
                  <a:pt x="589827" y="3408142"/>
                </a:lnTo>
                <a:lnTo>
                  <a:pt x="676946" y="3360855"/>
                </a:lnTo>
                <a:lnTo>
                  <a:pt x="703557" y="3338899"/>
                </a:lnTo>
                <a:lnTo>
                  <a:pt x="723579" y="3326709"/>
                </a:lnTo>
                <a:cubicBezTo>
                  <a:pt x="1398867" y="2872744"/>
                  <a:pt x="1727673" y="1994837"/>
                  <a:pt x="1439332" y="1196672"/>
                </a:cubicBezTo>
                <a:cubicBezTo>
                  <a:pt x="1332622" y="901286"/>
                  <a:pt x="1157683" y="650533"/>
                  <a:pt x="938742" y="455781"/>
                </a:cubicBezTo>
                <a:cubicBezTo>
                  <a:pt x="758114" y="295110"/>
                  <a:pt x="547536" y="172555"/>
                  <a:pt x="320610" y="94500"/>
                </a:cubicBezTo>
                <a:lnTo>
                  <a:pt x="282011" y="82978"/>
                </a:lnTo>
                <a:lnTo>
                  <a:pt x="349711" y="61962"/>
                </a:lnTo>
                <a:cubicBezTo>
                  <a:pt x="522933" y="15606"/>
                  <a:pt x="702098" y="-4897"/>
                  <a:pt x="881000" y="984"/>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4" name="Freeform: Shape 73">
            <a:extLst>
              <a:ext uri="{FF2B5EF4-FFF2-40B4-BE49-F238E27FC236}">
                <a16:creationId xmlns:a16="http://schemas.microsoft.com/office/drawing/2014/main" id="{D0584110-DD9F-48B0-8316-ACDEDF86F011}"/>
              </a:ext>
            </a:extLst>
          </p:cNvPr>
          <p:cNvSpPr/>
          <p:nvPr/>
        </p:nvSpPr>
        <p:spPr>
          <a:xfrm>
            <a:off x="6833832" y="3195140"/>
            <a:ext cx="3585532" cy="3415938"/>
          </a:xfrm>
          <a:custGeom>
            <a:avLst/>
            <a:gdLst>
              <a:gd name="connsiteX0" fmla="*/ 2631222 w 3585532"/>
              <a:gd name="connsiteY0" fmla="*/ 3412393 h 3415938"/>
              <a:gd name="connsiteX1" fmla="*/ 2625399 w 3585532"/>
              <a:gd name="connsiteY1" fmla="*/ 3415938 h 3415938"/>
              <a:gd name="connsiteX2" fmla="*/ 2625019 w 3585532"/>
              <a:gd name="connsiteY2" fmla="*/ 3415760 h 3415938"/>
              <a:gd name="connsiteX3" fmla="*/ 1730250 w 3585532"/>
              <a:gd name="connsiteY3" fmla="*/ 496 h 3415938"/>
              <a:gd name="connsiteX4" fmla="*/ 2070840 w 3585532"/>
              <a:gd name="connsiteY4" fmla="*/ 24809 h 3415938"/>
              <a:gd name="connsiteX5" fmla="*/ 2362028 w 3585532"/>
              <a:gd name="connsiteY5" fmla="*/ 98738 h 3415938"/>
              <a:gd name="connsiteX6" fmla="*/ 2980159 w 3585532"/>
              <a:gd name="connsiteY6" fmla="*/ 460019 h 3415938"/>
              <a:gd name="connsiteX7" fmla="*/ 3480748 w 3585532"/>
              <a:gd name="connsiteY7" fmla="*/ 1200909 h 3415938"/>
              <a:gd name="connsiteX8" fmla="*/ 2764996 w 3585532"/>
              <a:gd name="connsiteY8" fmla="*/ 3330947 h 3415938"/>
              <a:gd name="connsiteX9" fmla="*/ 2744979 w 3585532"/>
              <a:gd name="connsiteY9" fmla="*/ 3343134 h 3415938"/>
              <a:gd name="connsiteX10" fmla="*/ 2825617 w 3585532"/>
              <a:gd name="connsiteY10" fmla="*/ 3276602 h 3415938"/>
              <a:gd name="connsiteX11" fmla="*/ 3023155 w 3585532"/>
              <a:gd name="connsiteY11" fmla="*/ 2910212 h 3415938"/>
              <a:gd name="connsiteX12" fmla="*/ 3032173 w 3585532"/>
              <a:gd name="connsiteY12" fmla="*/ 2820746 h 3415938"/>
              <a:gd name="connsiteX13" fmla="*/ 3033744 w 3585532"/>
              <a:gd name="connsiteY13" fmla="*/ 2819652 h 3415938"/>
              <a:gd name="connsiteX14" fmla="*/ 3033470 w 3585532"/>
              <a:gd name="connsiteY14" fmla="*/ 2807885 h 3415938"/>
              <a:gd name="connsiteX15" fmla="*/ 3037878 w 3585532"/>
              <a:gd name="connsiteY15" fmla="*/ 2764158 h 3415938"/>
              <a:gd name="connsiteX16" fmla="*/ 3030821 w 3585532"/>
              <a:gd name="connsiteY16" fmla="*/ 2694151 h 3415938"/>
              <a:gd name="connsiteX17" fmla="*/ 3029938 w 3585532"/>
              <a:gd name="connsiteY17" fmla="*/ 2656262 h 3415938"/>
              <a:gd name="connsiteX18" fmla="*/ 1543147 w 3585532"/>
              <a:gd name="connsiteY18" fmla="*/ 971384 h 3415938"/>
              <a:gd name="connsiteX19" fmla="*/ 651222 w 3585532"/>
              <a:gd name="connsiteY19" fmla="*/ 1034462 h 3415938"/>
              <a:gd name="connsiteX20" fmla="*/ 29279 w 3585532"/>
              <a:gd name="connsiteY20" fmla="*/ 1389138 h 3415938"/>
              <a:gd name="connsiteX21" fmla="*/ 0 w 3585532"/>
              <a:gd name="connsiteY21" fmla="*/ 1416806 h 3415938"/>
              <a:gd name="connsiteX22" fmla="*/ 15649 w 3585532"/>
              <a:gd name="connsiteY22" fmla="*/ 1347669 h 3415938"/>
              <a:gd name="connsiteX23" fmla="*/ 1154141 w 3585532"/>
              <a:gd name="connsiteY23" fmla="*/ 108857 h 3415938"/>
              <a:gd name="connsiteX24" fmla="*/ 1730250 w 3585532"/>
              <a:gd name="connsiteY24" fmla="*/ 496 h 3415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585532" h="3415938">
                <a:moveTo>
                  <a:pt x="2631222" y="3412393"/>
                </a:moveTo>
                <a:lnTo>
                  <a:pt x="2625399" y="3415938"/>
                </a:lnTo>
                <a:lnTo>
                  <a:pt x="2625019" y="3415760"/>
                </a:lnTo>
                <a:close/>
                <a:moveTo>
                  <a:pt x="1730250" y="496"/>
                </a:moveTo>
                <a:cubicBezTo>
                  <a:pt x="1845193" y="-2201"/>
                  <a:pt x="1959190" y="6123"/>
                  <a:pt x="2070840" y="24809"/>
                </a:cubicBezTo>
                <a:cubicBezTo>
                  <a:pt x="2170085" y="41418"/>
                  <a:pt x="2267475" y="66215"/>
                  <a:pt x="2362028" y="98738"/>
                </a:cubicBezTo>
                <a:cubicBezTo>
                  <a:pt x="2588952" y="176794"/>
                  <a:pt x="2799530" y="299349"/>
                  <a:pt x="2980159" y="460019"/>
                </a:cubicBezTo>
                <a:cubicBezTo>
                  <a:pt x="3199101" y="654771"/>
                  <a:pt x="3374039" y="905524"/>
                  <a:pt x="3480748" y="1200909"/>
                </a:cubicBezTo>
                <a:cubicBezTo>
                  <a:pt x="3769089" y="1999075"/>
                  <a:pt x="3440283" y="2876983"/>
                  <a:pt x="2764996" y="3330947"/>
                </a:cubicBezTo>
                <a:lnTo>
                  <a:pt x="2744979" y="3343134"/>
                </a:lnTo>
                <a:lnTo>
                  <a:pt x="2825617" y="3276602"/>
                </a:lnTo>
                <a:cubicBezTo>
                  <a:pt x="2923976" y="3178243"/>
                  <a:pt x="2994193" y="3051741"/>
                  <a:pt x="3023155" y="2910212"/>
                </a:cubicBezTo>
                <a:lnTo>
                  <a:pt x="3032173" y="2820746"/>
                </a:lnTo>
                <a:lnTo>
                  <a:pt x="3033744" y="2819652"/>
                </a:lnTo>
                <a:lnTo>
                  <a:pt x="3033470" y="2807885"/>
                </a:lnTo>
                <a:lnTo>
                  <a:pt x="3037878" y="2764158"/>
                </a:lnTo>
                <a:lnTo>
                  <a:pt x="3030821" y="2694151"/>
                </a:lnTo>
                <a:lnTo>
                  <a:pt x="3029938" y="2656262"/>
                </a:lnTo>
                <a:cubicBezTo>
                  <a:pt x="2974437" y="1844464"/>
                  <a:pt x="2378550" y="1120754"/>
                  <a:pt x="1543147" y="971384"/>
                </a:cubicBezTo>
                <a:cubicBezTo>
                  <a:pt x="1233981" y="916104"/>
                  <a:pt x="929355" y="942228"/>
                  <a:pt x="651222" y="1034462"/>
                </a:cubicBezTo>
                <a:cubicBezTo>
                  <a:pt x="421764" y="1110554"/>
                  <a:pt x="210339" y="1231643"/>
                  <a:pt x="29279" y="1389138"/>
                </a:cubicBezTo>
                <a:lnTo>
                  <a:pt x="0" y="1416806"/>
                </a:lnTo>
                <a:lnTo>
                  <a:pt x="15649" y="1347669"/>
                </a:lnTo>
                <a:cubicBezTo>
                  <a:pt x="164337" y="793454"/>
                  <a:pt x="572741" y="318893"/>
                  <a:pt x="1154141" y="108857"/>
                </a:cubicBezTo>
                <a:cubicBezTo>
                  <a:pt x="1344480" y="40097"/>
                  <a:pt x="1538678" y="4991"/>
                  <a:pt x="1730250" y="496"/>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3" name="Freeform: Shape 72">
            <a:extLst>
              <a:ext uri="{FF2B5EF4-FFF2-40B4-BE49-F238E27FC236}">
                <a16:creationId xmlns:a16="http://schemas.microsoft.com/office/drawing/2014/main" id="{74411937-5C97-40A9-9332-36DC2CE53D16}"/>
              </a:ext>
            </a:extLst>
          </p:cNvPr>
          <p:cNvSpPr/>
          <p:nvPr/>
        </p:nvSpPr>
        <p:spPr>
          <a:xfrm>
            <a:off x="6239168" y="4137742"/>
            <a:ext cx="3628408" cy="3151147"/>
          </a:xfrm>
          <a:custGeom>
            <a:avLst/>
            <a:gdLst>
              <a:gd name="connsiteX0" fmla="*/ 3628134 w 3628408"/>
              <a:gd name="connsiteY0" fmla="*/ 1865284 h 3151147"/>
              <a:gd name="connsiteX1" fmla="*/ 3628408 w 3628408"/>
              <a:gd name="connsiteY1" fmla="*/ 1877051 h 3151147"/>
              <a:gd name="connsiteX2" fmla="*/ 3626838 w 3628408"/>
              <a:gd name="connsiteY2" fmla="*/ 1878144 h 3151147"/>
              <a:gd name="connsiteX3" fmla="*/ 1793073 w 3628408"/>
              <a:gd name="connsiteY3" fmla="*/ 130 h 3151147"/>
              <a:gd name="connsiteX4" fmla="*/ 2137811 w 3628408"/>
              <a:gd name="connsiteY4" fmla="*/ 28783 h 3151147"/>
              <a:gd name="connsiteX5" fmla="*/ 3624602 w 3628408"/>
              <a:gd name="connsiteY5" fmla="*/ 1713661 h 3151147"/>
              <a:gd name="connsiteX6" fmla="*/ 3625485 w 3628408"/>
              <a:gd name="connsiteY6" fmla="*/ 1751550 h 3151147"/>
              <a:gd name="connsiteX7" fmla="*/ 3617819 w 3628408"/>
              <a:gd name="connsiteY7" fmla="*/ 1675504 h 3151147"/>
              <a:gd name="connsiteX8" fmla="*/ 3189924 w 3628408"/>
              <a:gd name="connsiteY8" fmla="*/ 1153803 h 3151147"/>
              <a:gd name="connsiteX9" fmla="*/ 3179583 w 3628408"/>
              <a:gd name="connsiteY9" fmla="*/ 1150593 h 3151147"/>
              <a:gd name="connsiteX10" fmla="*/ 3172778 w 3628408"/>
              <a:gd name="connsiteY10" fmla="*/ 1146873 h 3151147"/>
              <a:gd name="connsiteX11" fmla="*/ 2715608 w 3628408"/>
              <a:gd name="connsiteY11" fmla="*/ 993477 h 3151147"/>
              <a:gd name="connsiteX12" fmla="*/ 970237 w 3628408"/>
              <a:gd name="connsiteY12" fmla="*/ 1592032 h 3151147"/>
              <a:gd name="connsiteX13" fmla="*/ 578902 w 3628408"/>
              <a:gd name="connsiteY13" fmla="*/ 2396002 h 3151147"/>
              <a:gd name="connsiteX14" fmla="*/ 575089 w 3628408"/>
              <a:gd name="connsiteY14" fmla="*/ 3111959 h 3151147"/>
              <a:gd name="connsiteX15" fmla="*/ 584411 w 3628408"/>
              <a:gd name="connsiteY15" fmla="*/ 3151147 h 3151147"/>
              <a:gd name="connsiteX16" fmla="*/ 532360 w 3628408"/>
              <a:gd name="connsiteY16" fmla="*/ 3103026 h 3151147"/>
              <a:gd name="connsiteX17" fmla="*/ 28764 w 3628408"/>
              <a:gd name="connsiteY17" fmla="*/ 1497658 h 3151147"/>
              <a:gd name="connsiteX18" fmla="*/ 623943 w 3628408"/>
              <a:gd name="connsiteY18" fmla="*/ 446538 h 3151147"/>
              <a:gd name="connsiteX19" fmla="*/ 1245887 w 3628408"/>
              <a:gd name="connsiteY19" fmla="*/ 91861 h 3151147"/>
              <a:gd name="connsiteX20" fmla="*/ 1793073 w 3628408"/>
              <a:gd name="connsiteY20" fmla="*/ 130 h 31511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628408" h="3151147">
                <a:moveTo>
                  <a:pt x="3628134" y="1865284"/>
                </a:moveTo>
                <a:lnTo>
                  <a:pt x="3628408" y="1877051"/>
                </a:lnTo>
                <a:lnTo>
                  <a:pt x="3626838" y="1878144"/>
                </a:lnTo>
                <a:close/>
                <a:moveTo>
                  <a:pt x="1793073" y="130"/>
                </a:moveTo>
                <a:cubicBezTo>
                  <a:pt x="1906576" y="-1229"/>
                  <a:pt x="2021874" y="8054"/>
                  <a:pt x="2137811" y="28783"/>
                </a:cubicBezTo>
                <a:cubicBezTo>
                  <a:pt x="2973215" y="178154"/>
                  <a:pt x="3569101" y="901863"/>
                  <a:pt x="3624602" y="1713661"/>
                </a:cubicBezTo>
                <a:lnTo>
                  <a:pt x="3625485" y="1751550"/>
                </a:lnTo>
                <a:lnTo>
                  <a:pt x="3617819" y="1675504"/>
                </a:lnTo>
                <a:cubicBezTo>
                  <a:pt x="3569550" y="1439621"/>
                  <a:pt x="3406681" y="1245483"/>
                  <a:pt x="3189924" y="1153803"/>
                </a:cubicBezTo>
                <a:lnTo>
                  <a:pt x="3179583" y="1150593"/>
                </a:lnTo>
                <a:lnTo>
                  <a:pt x="3172778" y="1146873"/>
                </a:lnTo>
                <a:cubicBezTo>
                  <a:pt x="3026620" y="1075306"/>
                  <a:pt x="2872707" y="1024221"/>
                  <a:pt x="2715608" y="993477"/>
                </a:cubicBezTo>
                <a:cubicBezTo>
                  <a:pt x="2087218" y="870503"/>
                  <a:pt x="1407884" y="1072997"/>
                  <a:pt x="970237" y="1592032"/>
                </a:cubicBezTo>
                <a:cubicBezTo>
                  <a:pt x="767781" y="1832138"/>
                  <a:pt x="638091" y="2109014"/>
                  <a:pt x="578902" y="2396002"/>
                </a:cubicBezTo>
                <a:cubicBezTo>
                  <a:pt x="530070" y="2632764"/>
                  <a:pt x="529224" y="2876408"/>
                  <a:pt x="575089" y="3111959"/>
                </a:cubicBezTo>
                <a:lnTo>
                  <a:pt x="584411" y="3151147"/>
                </a:lnTo>
                <a:lnTo>
                  <a:pt x="532360" y="3103026"/>
                </a:lnTo>
                <a:cubicBezTo>
                  <a:pt x="126739" y="2697153"/>
                  <a:pt x="-80041" y="2106184"/>
                  <a:pt x="28764" y="1497658"/>
                </a:cubicBezTo>
                <a:cubicBezTo>
                  <a:pt x="104755" y="1072657"/>
                  <a:pt x="322176" y="709031"/>
                  <a:pt x="623943" y="446538"/>
                </a:cubicBezTo>
                <a:cubicBezTo>
                  <a:pt x="805003" y="289043"/>
                  <a:pt x="1016428" y="167954"/>
                  <a:pt x="1245887" y="91861"/>
                </a:cubicBezTo>
                <a:cubicBezTo>
                  <a:pt x="1419719" y="34215"/>
                  <a:pt x="1603902" y="2394"/>
                  <a:pt x="1793073" y="13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TextBox 21"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ED59E495-7157-438C-AECA-072148FF25B8}"/>
              </a:ext>
            </a:extLst>
          </p:cNvPr>
          <p:cNvSpPr txBox="1"/>
          <p:nvPr/>
        </p:nvSpPr>
        <p:spPr>
          <a:xfrm>
            <a:off x="4157833" y="1460210"/>
            <a:ext cx="9972335" cy="769441"/>
          </a:xfrm>
          <a:prstGeom prst="rect">
            <a:avLst/>
          </a:prstGeom>
          <a:noFill/>
        </p:spPr>
        <p:txBody>
          <a:bodyPr wrap="square" rtlCol="0">
            <a:spAutoFit/>
          </a:bodyPr>
          <a:lstStyle/>
          <a:p>
            <a:pPr algn="ctr">
              <a:spcBef>
                <a:spcPts val="1200"/>
              </a:spcBef>
            </a:pPr>
            <a:r>
              <a:rPr lang="en-US" altLang="zh-CN" sz="4400">
                <a:solidFill>
                  <a:schemeClr val="tx1">
                    <a:lumMod val="85000"/>
                    <a:lumOff val="15000"/>
                  </a:schemeClr>
                </a:solidFill>
                <a:latin typeface="Montserrat Black" panose="00000A00000000000000" pitchFamily="50" charset="0"/>
                <a:ea typeface="微软雅黑" panose="020B0503020204020204" pitchFamily="34" charset="-122"/>
                <a:cs typeface="Lato" panose="020F0502020204030203" pitchFamily="34" charset="0"/>
              </a:rPr>
              <a:t>Creative Infographic</a:t>
            </a:r>
          </a:p>
        </p:txBody>
      </p:sp>
      <p:sp>
        <p:nvSpPr>
          <p:cNvPr id="36" name="Rectangle 35"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3D3A7853-796D-4DE5-A39C-28141AD89BDA}"/>
              </a:ext>
            </a:extLst>
          </p:cNvPr>
          <p:cNvSpPr/>
          <p:nvPr/>
        </p:nvSpPr>
        <p:spPr>
          <a:xfrm>
            <a:off x="12157634" y="5370978"/>
            <a:ext cx="4956048" cy="1141979"/>
          </a:xfrm>
          <a:prstGeom prst="rect">
            <a:avLst/>
          </a:prstGeom>
        </p:spPr>
        <p:txBody>
          <a:bodyPr wrap="square">
            <a:spAutoFit/>
          </a:bodyPr>
          <a:lstStyle/>
          <a:p>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Creative</a:t>
            </a:r>
          </a:p>
          <a:p>
            <a:pPr>
              <a:lnSpc>
                <a:spcPct val="150000"/>
              </a:lnSpc>
              <a:spcBef>
                <a:spcPts val="600"/>
              </a:spcBef>
            </a:pPr>
            <a:r>
              <a:rPr lang="es-ES" altLang="zh-CN" sz="1000">
                <a:solidFill>
                  <a:schemeClr val="tx1">
                    <a:lumMod val="65000"/>
                  </a:schemeClr>
                </a:solidFill>
                <a:ea typeface="Lato Light" panose="020F0502020204030203" pitchFamily="34" charset="0"/>
                <a:cs typeface="Lato Light" panose="020F0502020204030203" pitchFamily="34" charset="0"/>
              </a:rPr>
              <a:t>Lorem </a:t>
            </a:r>
            <a:r>
              <a:rPr lang="es-ES" altLang="zh-CN" sz="1000" dirty="0">
                <a:solidFill>
                  <a:schemeClr val="tx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lumMod val="65000"/>
                  </a:schemeClr>
                </a:solidFill>
                <a:ea typeface="Lato Light" panose="020F0502020204030203" pitchFamily="34" charset="0"/>
                <a:cs typeface="Lato Light" panose="020F0502020204030203" pitchFamily="34" charset="0"/>
              </a:rPr>
              <a:t>. </a:t>
            </a:r>
            <a:r>
              <a:rPr lang="es-ES" altLang="zh-CN" sz="1000" dirty="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tx1">
                    <a:lumMod val="65000"/>
                  </a:schemeClr>
                </a:solidFill>
                <a:ea typeface="Lato Light" panose="020F0502020204030203" pitchFamily="34" charset="0"/>
                <a:cs typeface="Lato Light" panose="020F0502020204030203" pitchFamily="34" charset="0"/>
              </a:rPr>
              <a:t>. cum et atqui placerat petentium.</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sp>
        <p:nvSpPr>
          <p:cNvPr id="37" name="Rectangle 36"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91DA9D0D-99A0-48B4-9A6D-1CC087880756}"/>
              </a:ext>
            </a:extLst>
          </p:cNvPr>
          <p:cNvSpPr/>
          <p:nvPr/>
        </p:nvSpPr>
        <p:spPr>
          <a:xfrm>
            <a:off x="12157634" y="3525078"/>
            <a:ext cx="4956048" cy="1141979"/>
          </a:xfrm>
          <a:prstGeom prst="rect">
            <a:avLst/>
          </a:prstGeom>
        </p:spPr>
        <p:txBody>
          <a:bodyPr wrap="square">
            <a:spAutoFit/>
          </a:bodyPr>
          <a:lstStyle/>
          <a:p>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Useful </a:t>
            </a:r>
          </a:p>
          <a:p>
            <a:pPr>
              <a:lnSpc>
                <a:spcPct val="150000"/>
              </a:lnSpc>
              <a:spcBef>
                <a:spcPts val="600"/>
              </a:spcBef>
            </a:pPr>
            <a:r>
              <a:rPr lang="es-ES" altLang="zh-CN" sz="1000">
                <a:solidFill>
                  <a:schemeClr val="tx1">
                    <a:lumMod val="65000"/>
                  </a:schemeClr>
                </a:solidFill>
                <a:ea typeface="Lato Light" panose="020F0502020204030203" pitchFamily="34" charset="0"/>
                <a:cs typeface="Lato Light" panose="020F0502020204030203" pitchFamily="34" charset="0"/>
              </a:rPr>
              <a:t>Lorem </a:t>
            </a:r>
            <a:r>
              <a:rPr lang="es-ES" altLang="zh-CN" sz="1000" dirty="0">
                <a:solidFill>
                  <a:schemeClr val="tx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lumMod val="65000"/>
                  </a:schemeClr>
                </a:solidFill>
                <a:ea typeface="Lato Light" panose="020F0502020204030203" pitchFamily="34" charset="0"/>
                <a:cs typeface="Lato Light" panose="020F0502020204030203" pitchFamily="34" charset="0"/>
              </a:rPr>
              <a:t>. </a:t>
            </a:r>
            <a:r>
              <a:rPr lang="es-ES" altLang="zh-CN" sz="1000" dirty="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tx1">
                    <a:lumMod val="65000"/>
                  </a:schemeClr>
                </a:solidFill>
                <a:ea typeface="Lato Light" panose="020F0502020204030203" pitchFamily="34" charset="0"/>
                <a:cs typeface="Lato Light" panose="020F0502020204030203" pitchFamily="34" charset="0"/>
              </a:rPr>
              <a:t>. cum et atqui placerat petentium.</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sp>
        <p:nvSpPr>
          <p:cNvPr id="38" name="Rectangle 37"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CD9D1C4D-604A-4AB1-8A54-90A5409412A5}"/>
              </a:ext>
            </a:extLst>
          </p:cNvPr>
          <p:cNvSpPr/>
          <p:nvPr/>
        </p:nvSpPr>
        <p:spPr>
          <a:xfrm>
            <a:off x="12157634" y="7216878"/>
            <a:ext cx="4956048" cy="1141979"/>
          </a:xfrm>
          <a:prstGeom prst="rect">
            <a:avLst/>
          </a:prstGeom>
        </p:spPr>
        <p:txBody>
          <a:bodyPr wrap="square">
            <a:spAutoFit/>
          </a:bodyPr>
          <a:lstStyle/>
          <a:p>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Professional</a:t>
            </a:r>
            <a:endParaRPr lang="es-ES" altLang="zh-CN" sz="2000" b="1">
              <a:solidFill>
                <a:schemeClr val="tx1">
                  <a:lumMod val="85000"/>
                  <a:lumOff val="15000"/>
                </a:schemeClr>
              </a:solidFill>
              <a:latin typeface="+mj-lt"/>
              <a:ea typeface="Lato Light" panose="020F0502020204030203" pitchFamily="34" charset="0"/>
              <a:cs typeface="Lato Light" panose="020F0502020204030203" pitchFamily="34" charset="0"/>
            </a:endParaRPr>
          </a:p>
          <a:p>
            <a:pPr>
              <a:lnSpc>
                <a:spcPct val="150000"/>
              </a:lnSpc>
              <a:spcBef>
                <a:spcPts val="600"/>
              </a:spcBef>
              <a:tabLst>
                <a:tab pos="579438" algn="l"/>
              </a:tabLst>
            </a:pPr>
            <a:r>
              <a:rPr lang="es-ES" altLang="zh-CN" sz="1000">
                <a:solidFill>
                  <a:schemeClr val="tx1">
                    <a:lumMod val="65000"/>
                  </a:schemeClr>
                </a:solidFill>
                <a:ea typeface="Lato Light" panose="020F0502020204030203" pitchFamily="34" charset="0"/>
                <a:cs typeface="Lato Light" panose="020F0502020204030203" pitchFamily="34" charset="0"/>
              </a:rPr>
              <a:t>Lorem </a:t>
            </a:r>
            <a:r>
              <a:rPr lang="es-ES" altLang="zh-CN" sz="1000" dirty="0">
                <a:solidFill>
                  <a:schemeClr val="tx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lumMod val="65000"/>
                  </a:schemeClr>
                </a:solidFill>
                <a:ea typeface="Lato Light" panose="020F0502020204030203" pitchFamily="34" charset="0"/>
                <a:cs typeface="Lato Light" panose="020F0502020204030203" pitchFamily="34" charset="0"/>
              </a:rPr>
              <a:t>. </a:t>
            </a:r>
            <a:r>
              <a:rPr lang="es-ES" altLang="zh-CN" sz="1000" dirty="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tx1">
                    <a:lumMod val="65000"/>
                  </a:schemeClr>
                </a:solidFill>
                <a:ea typeface="Lato Light" panose="020F0502020204030203" pitchFamily="34" charset="0"/>
                <a:cs typeface="Lato Light" panose="020F0502020204030203" pitchFamily="34" charset="0"/>
              </a:rPr>
              <a:t>. cum et atqui placerat petentium.</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sp>
        <p:nvSpPr>
          <p:cNvPr id="39" name="Rectangle 38"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62697C8A-6B60-471A-8DAC-33E1ED4D1C14}"/>
              </a:ext>
            </a:extLst>
          </p:cNvPr>
          <p:cNvSpPr/>
          <p:nvPr/>
        </p:nvSpPr>
        <p:spPr>
          <a:xfrm>
            <a:off x="1169043" y="5370978"/>
            <a:ext cx="4959558" cy="1141979"/>
          </a:xfrm>
          <a:prstGeom prst="rect">
            <a:avLst/>
          </a:prstGeom>
        </p:spPr>
        <p:txBody>
          <a:bodyPr wrap="square">
            <a:spAutoFit/>
          </a:bodyPr>
          <a:lstStyle/>
          <a:p>
            <a:pPr algn="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Simple </a:t>
            </a:r>
          </a:p>
          <a:p>
            <a:pPr algn="r">
              <a:lnSpc>
                <a:spcPct val="150000"/>
              </a:lnSpc>
              <a:spcBef>
                <a:spcPts val="600"/>
              </a:spcBef>
            </a:pPr>
            <a:r>
              <a:rPr lang="es-ES" altLang="zh-CN" sz="1000">
                <a:solidFill>
                  <a:schemeClr val="tx1">
                    <a:lumMod val="65000"/>
                  </a:schemeClr>
                </a:solidFill>
                <a:ea typeface="Lato Light" panose="020F0502020204030203" pitchFamily="34" charset="0"/>
                <a:cs typeface="Lato Light" panose="020F0502020204030203" pitchFamily="34" charset="0"/>
              </a:rPr>
              <a:t>Lorem </a:t>
            </a:r>
            <a:r>
              <a:rPr lang="es-ES" altLang="zh-CN" sz="1000" dirty="0">
                <a:solidFill>
                  <a:schemeClr val="tx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lumMod val="65000"/>
                  </a:schemeClr>
                </a:solidFill>
                <a:ea typeface="Lato Light" panose="020F0502020204030203" pitchFamily="34" charset="0"/>
                <a:cs typeface="Lato Light" panose="020F0502020204030203" pitchFamily="34" charset="0"/>
              </a:rPr>
              <a:t>. </a:t>
            </a:r>
            <a:r>
              <a:rPr lang="es-ES" altLang="zh-CN" sz="1000" dirty="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a:t>
            </a:r>
            <a:r>
              <a:rPr lang="es-ES" altLang="zh-CN" sz="1000">
                <a:solidFill>
                  <a:schemeClr val="tx1">
                    <a:lumMod val="65000"/>
                  </a:schemeClr>
                </a:solidFill>
                <a:ea typeface="Lato Light" panose="020F0502020204030203" pitchFamily="34" charset="0"/>
                <a:cs typeface="Lato Light" panose="020F0502020204030203" pitchFamily="34" charset="0"/>
              </a:rPr>
              <a:t>mea. cum et atqui placerat petentium. </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sp>
        <p:nvSpPr>
          <p:cNvPr id="40" name="Rectangle 39"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793225E0-D5A8-4911-892F-41781A3C38A5}"/>
              </a:ext>
            </a:extLst>
          </p:cNvPr>
          <p:cNvSpPr/>
          <p:nvPr/>
        </p:nvSpPr>
        <p:spPr>
          <a:xfrm>
            <a:off x="1169043" y="3525078"/>
            <a:ext cx="4959558" cy="1141979"/>
          </a:xfrm>
          <a:prstGeom prst="rect">
            <a:avLst/>
          </a:prstGeom>
        </p:spPr>
        <p:txBody>
          <a:bodyPr wrap="square">
            <a:spAutoFit/>
          </a:bodyPr>
          <a:lstStyle/>
          <a:p>
            <a:pPr algn="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Powerful </a:t>
            </a:r>
          </a:p>
          <a:p>
            <a:pPr algn="r">
              <a:lnSpc>
                <a:spcPct val="150000"/>
              </a:lnSpc>
              <a:spcBef>
                <a:spcPts val="600"/>
              </a:spcBef>
            </a:pPr>
            <a:r>
              <a:rPr lang="es-ES" altLang="zh-CN" sz="1000">
                <a:solidFill>
                  <a:schemeClr val="tx1">
                    <a:lumMod val="65000"/>
                  </a:schemeClr>
                </a:solidFill>
                <a:ea typeface="Lato Light" panose="020F0502020204030203" pitchFamily="34" charset="0"/>
                <a:cs typeface="Lato Light" panose="020F0502020204030203" pitchFamily="34" charset="0"/>
              </a:rPr>
              <a:t>Lorem </a:t>
            </a:r>
            <a:r>
              <a:rPr lang="es-ES" altLang="zh-CN" sz="1000" dirty="0">
                <a:solidFill>
                  <a:schemeClr val="tx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lumMod val="65000"/>
                  </a:schemeClr>
                </a:solidFill>
                <a:ea typeface="Lato Light" panose="020F0502020204030203" pitchFamily="34" charset="0"/>
                <a:cs typeface="Lato Light" panose="020F0502020204030203" pitchFamily="34" charset="0"/>
              </a:rPr>
              <a:t>. </a:t>
            </a:r>
            <a:r>
              <a:rPr lang="es-ES" altLang="zh-CN" sz="1000" dirty="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tx1">
                    <a:lumMod val="65000"/>
                  </a:schemeClr>
                </a:solidFill>
                <a:ea typeface="Lato Light" panose="020F0502020204030203" pitchFamily="34" charset="0"/>
                <a:cs typeface="Lato Light" panose="020F0502020204030203" pitchFamily="34" charset="0"/>
              </a:rPr>
              <a:t>. cum et atqui placerat petentium.</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sp>
        <p:nvSpPr>
          <p:cNvPr id="41" name="Rectangle 40"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1C8E34B1-193C-4E16-A8EB-1873DCA895B9}"/>
              </a:ext>
            </a:extLst>
          </p:cNvPr>
          <p:cNvSpPr/>
          <p:nvPr/>
        </p:nvSpPr>
        <p:spPr>
          <a:xfrm>
            <a:off x="1169043" y="7216878"/>
            <a:ext cx="4959558" cy="1141979"/>
          </a:xfrm>
          <a:prstGeom prst="rect">
            <a:avLst/>
          </a:prstGeom>
        </p:spPr>
        <p:txBody>
          <a:bodyPr wrap="square">
            <a:spAutoFit/>
          </a:bodyPr>
          <a:lstStyle/>
          <a:p>
            <a:pPr algn="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Flexible</a:t>
            </a:r>
            <a:r>
              <a:rPr lang="es-ES" altLang="zh-CN" sz="2000" b="1">
                <a:solidFill>
                  <a:schemeClr val="tx1">
                    <a:lumMod val="85000"/>
                    <a:lumOff val="15000"/>
                  </a:schemeClr>
                </a:solidFill>
                <a:latin typeface="+mj-lt"/>
                <a:ea typeface="Lato Light" panose="020F0502020204030203" pitchFamily="34" charset="0"/>
                <a:cs typeface="Lato Light" panose="020F0502020204030203" pitchFamily="34" charset="0"/>
              </a:rPr>
              <a:t> </a:t>
            </a:r>
          </a:p>
          <a:p>
            <a:pPr algn="r">
              <a:lnSpc>
                <a:spcPct val="150000"/>
              </a:lnSpc>
              <a:spcBef>
                <a:spcPts val="600"/>
              </a:spcBef>
            </a:pPr>
            <a:r>
              <a:rPr lang="es-ES" altLang="zh-CN" sz="1000">
                <a:solidFill>
                  <a:schemeClr val="tx1">
                    <a:lumMod val="65000"/>
                  </a:schemeClr>
                </a:solidFill>
                <a:ea typeface="Lato Light" panose="020F0502020204030203" pitchFamily="34" charset="0"/>
                <a:cs typeface="Lato Light" panose="020F0502020204030203" pitchFamily="34" charset="0"/>
              </a:rPr>
              <a:t>Lorem </a:t>
            </a:r>
            <a:r>
              <a:rPr lang="es-ES" altLang="zh-CN" sz="1000" dirty="0">
                <a:solidFill>
                  <a:schemeClr val="tx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lumMod val="65000"/>
                  </a:schemeClr>
                </a:solidFill>
                <a:ea typeface="Lato Light" panose="020F0502020204030203" pitchFamily="34" charset="0"/>
                <a:cs typeface="Lato Light" panose="020F0502020204030203" pitchFamily="34" charset="0"/>
              </a:rPr>
              <a:t>. </a:t>
            </a:r>
            <a:r>
              <a:rPr lang="es-ES" altLang="zh-CN" sz="1000" dirty="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tx1">
                    <a:lumMod val="65000"/>
                  </a:schemeClr>
                </a:solidFill>
                <a:ea typeface="Lato Light" panose="020F0502020204030203" pitchFamily="34" charset="0"/>
                <a:cs typeface="Lato Light" panose="020F0502020204030203" pitchFamily="34" charset="0"/>
              </a:rPr>
              <a:t>. cum et atqui placerat petentium.</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grpSp>
        <p:nvGrpSpPr>
          <p:cNvPr id="42" name="Graphic 2">
            <a:extLst>
              <a:ext uri="{FF2B5EF4-FFF2-40B4-BE49-F238E27FC236}">
                <a16:creationId xmlns:a16="http://schemas.microsoft.com/office/drawing/2014/main" id="{9534415C-8A18-4AB2-80E5-38D117D6B6D9}"/>
              </a:ext>
            </a:extLst>
          </p:cNvPr>
          <p:cNvGrpSpPr/>
          <p:nvPr/>
        </p:nvGrpSpPr>
        <p:grpSpPr>
          <a:xfrm>
            <a:off x="8789676" y="3501568"/>
            <a:ext cx="703118" cy="703118"/>
            <a:chOff x="6240468" y="3424552"/>
            <a:chExt cx="1234527" cy="1234527"/>
          </a:xfrm>
          <a:solidFill>
            <a:schemeClr val="tx1"/>
          </a:solidFill>
        </p:grpSpPr>
        <p:sp>
          <p:nvSpPr>
            <p:cNvPr id="43" name="Freeform: Shape 42">
              <a:extLst>
                <a:ext uri="{FF2B5EF4-FFF2-40B4-BE49-F238E27FC236}">
                  <a16:creationId xmlns:a16="http://schemas.microsoft.com/office/drawing/2014/main" id="{C5EBD35F-DE1D-4E70-87A0-D0A71D165193}"/>
                </a:ext>
              </a:extLst>
            </p:cNvPr>
            <p:cNvSpPr/>
            <p:nvPr/>
          </p:nvSpPr>
          <p:spPr>
            <a:xfrm>
              <a:off x="6839167" y="3449480"/>
              <a:ext cx="635389" cy="592292"/>
            </a:xfrm>
            <a:custGeom>
              <a:avLst/>
              <a:gdLst>
                <a:gd name="connsiteX0" fmla="*/ 18609 w 635389"/>
                <a:gd name="connsiteY0" fmla="*/ 37479 h 592292"/>
                <a:gd name="connsiteX1" fmla="*/ 566400 w 635389"/>
                <a:gd name="connsiteY1" fmla="*/ 506889 h 592292"/>
                <a:gd name="connsiteX2" fmla="*/ 534977 w 635389"/>
                <a:gd name="connsiteY2" fmla="*/ 509435 h 592292"/>
                <a:gd name="connsiteX3" fmla="*/ 592205 w 635389"/>
                <a:gd name="connsiteY3" fmla="*/ 592293 h 592292"/>
                <a:gd name="connsiteX4" fmla="*/ 635390 w 635389"/>
                <a:gd name="connsiteY4" fmla="*/ 501272 h 592292"/>
                <a:gd name="connsiteX5" fmla="*/ 603879 w 635389"/>
                <a:gd name="connsiteY5" fmla="*/ 503817 h 592292"/>
                <a:gd name="connsiteX6" fmla="*/ 18696 w 635389"/>
                <a:gd name="connsiteY6" fmla="*/ 0 h 592292"/>
                <a:gd name="connsiteX7" fmla="*/ 1 w 635389"/>
                <a:gd name="connsiteY7" fmla="*/ 18696 h 592292"/>
                <a:gd name="connsiteX8" fmla="*/ 18609 w 635389"/>
                <a:gd name="connsiteY8" fmla="*/ 37479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389" h="592292">
                  <a:moveTo>
                    <a:pt x="18609" y="37479"/>
                  </a:moveTo>
                  <a:cubicBezTo>
                    <a:pt x="292373" y="37479"/>
                    <a:pt x="524884" y="238304"/>
                    <a:pt x="566400" y="506889"/>
                  </a:cubicBezTo>
                  <a:lnTo>
                    <a:pt x="534977" y="509435"/>
                  </a:lnTo>
                  <a:lnTo>
                    <a:pt x="592205" y="592293"/>
                  </a:lnTo>
                  <a:lnTo>
                    <a:pt x="635390" y="501272"/>
                  </a:lnTo>
                  <a:lnTo>
                    <a:pt x="603879" y="503817"/>
                  </a:lnTo>
                  <a:cubicBezTo>
                    <a:pt x="560695" y="215658"/>
                    <a:pt x="311770" y="0"/>
                    <a:pt x="18696" y="0"/>
                  </a:cubicBezTo>
                  <a:cubicBezTo>
                    <a:pt x="8339" y="0"/>
                    <a:pt x="1" y="8339"/>
                    <a:pt x="1" y="18696"/>
                  </a:cubicBezTo>
                  <a:cubicBezTo>
                    <a:pt x="-87" y="29053"/>
                    <a:pt x="8251" y="37479"/>
                    <a:pt x="18609" y="37479"/>
                  </a:cubicBezTo>
                  <a:close/>
                </a:path>
              </a:pathLst>
            </a:custGeom>
            <a:grpFill/>
            <a:ln w="8777" cap="flat">
              <a:noFill/>
              <a:prstDash val="solid"/>
              <a:miter/>
            </a:ln>
          </p:spPr>
          <p:txBody>
            <a:bodyPr rtlCol="0" anchor="ctr"/>
            <a:lstStyle/>
            <a:p>
              <a:endParaRPr lang="en-US" sz="1200"/>
            </a:p>
          </p:txBody>
        </p:sp>
        <p:sp>
          <p:nvSpPr>
            <p:cNvPr id="44" name="Freeform: Shape 43">
              <a:extLst>
                <a:ext uri="{FF2B5EF4-FFF2-40B4-BE49-F238E27FC236}">
                  <a16:creationId xmlns:a16="http://schemas.microsoft.com/office/drawing/2014/main" id="{EE28332C-97D7-4A58-BE18-BD54C717C270}"/>
                </a:ext>
              </a:extLst>
            </p:cNvPr>
            <p:cNvSpPr/>
            <p:nvPr/>
          </p:nvSpPr>
          <p:spPr>
            <a:xfrm>
              <a:off x="6976444" y="3649866"/>
              <a:ext cx="282201" cy="295531"/>
            </a:xfrm>
            <a:custGeom>
              <a:avLst/>
              <a:gdLst>
                <a:gd name="connsiteX0" fmla="*/ 0 w 282201"/>
                <a:gd name="connsiteY0" fmla="*/ 10884 h 295531"/>
                <a:gd name="connsiteX1" fmla="*/ 59510 w 282201"/>
                <a:gd name="connsiteY1" fmla="*/ 92074 h 295531"/>
                <a:gd name="connsiteX2" fmla="*/ 72149 w 282201"/>
                <a:gd name="connsiteY2" fmla="*/ 63460 h 295531"/>
                <a:gd name="connsiteX3" fmla="*/ 245589 w 282201"/>
                <a:gd name="connsiteY3" fmla="*/ 282191 h 295531"/>
                <a:gd name="connsiteX4" fmla="*/ 263495 w 282201"/>
                <a:gd name="connsiteY4" fmla="*/ 295532 h 295531"/>
                <a:gd name="connsiteX5" fmla="*/ 268849 w 282201"/>
                <a:gd name="connsiteY5" fmla="*/ 294742 h 295531"/>
                <a:gd name="connsiteX6" fmla="*/ 281400 w 282201"/>
                <a:gd name="connsiteY6" fmla="*/ 271482 h 295531"/>
                <a:gd name="connsiteX7" fmla="*/ 87334 w 282201"/>
                <a:gd name="connsiteY7" fmla="*/ 29053 h 295531"/>
                <a:gd name="connsiteX8" fmla="*/ 100149 w 282201"/>
                <a:gd name="connsiteY8" fmla="*/ 0 h 295531"/>
                <a:gd name="connsiteX9" fmla="*/ 0 w 282201"/>
                <a:gd name="connsiteY9" fmla="*/ 10884 h 295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2201" h="295531">
                  <a:moveTo>
                    <a:pt x="0" y="10884"/>
                  </a:moveTo>
                  <a:lnTo>
                    <a:pt x="59510" y="92074"/>
                  </a:lnTo>
                  <a:lnTo>
                    <a:pt x="72149" y="63460"/>
                  </a:lnTo>
                  <a:cubicBezTo>
                    <a:pt x="155007" y="111735"/>
                    <a:pt x="217941" y="190380"/>
                    <a:pt x="245589" y="282191"/>
                  </a:cubicBezTo>
                  <a:cubicBezTo>
                    <a:pt x="248047" y="290353"/>
                    <a:pt x="255420" y="295532"/>
                    <a:pt x="263495" y="295532"/>
                  </a:cubicBezTo>
                  <a:cubicBezTo>
                    <a:pt x="265250" y="295532"/>
                    <a:pt x="267093" y="295269"/>
                    <a:pt x="268849" y="294742"/>
                  </a:cubicBezTo>
                  <a:cubicBezTo>
                    <a:pt x="278767" y="291758"/>
                    <a:pt x="284385" y="281313"/>
                    <a:pt x="281400" y="271482"/>
                  </a:cubicBezTo>
                  <a:cubicBezTo>
                    <a:pt x="250680" y="169314"/>
                    <a:pt x="180110" y="81892"/>
                    <a:pt x="87334" y="29053"/>
                  </a:cubicBezTo>
                  <a:lnTo>
                    <a:pt x="100149" y="0"/>
                  </a:lnTo>
                  <a:lnTo>
                    <a:pt x="0" y="10884"/>
                  </a:lnTo>
                  <a:close/>
                </a:path>
              </a:pathLst>
            </a:custGeom>
            <a:grpFill/>
            <a:ln w="8777" cap="flat">
              <a:noFill/>
              <a:prstDash val="solid"/>
              <a:miter/>
            </a:ln>
          </p:spPr>
          <p:txBody>
            <a:bodyPr rtlCol="0" anchor="ctr"/>
            <a:lstStyle/>
            <a:p>
              <a:endParaRPr lang="en-US" sz="1200"/>
            </a:p>
          </p:txBody>
        </p:sp>
        <p:sp>
          <p:nvSpPr>
            <p:cNvPr id="45" name="Freeform: Shape 44">
              <a:extLst>
                <a:ext uri="{FF2B5EF4-FFF2-40B4-BE49-F238E27FC236}">
                  <a16:creationId xmlns:a16="http://schemas.microsoft.com/office/drawing/2014/main" id="{F1E5C05D-20D4-430F-86D8-DB0735D941AE}"/>
                </a:ext>
              </a:extLst>
            </p:cNvPr>
            <p:cNvSpPr/>
            <p:nvPr/>
          </p:nvSpPr>
          <p:spPr>
            <a:xfrm>
              <a:off x="6240994" y="4041860"/>
              <a:ext cx="635476" cy="592292"/>
            </a:xfrm>
            <a:custGeom>
              <a:avLst/>
              <a:gdLst>
                <a:gd name="connsiteX0" fmla="*/ 616781 w 635476"/>
                <a:gd name="connsiteY0" fmla="*/ 554901 h 592292"/>
                <a:gd name="connsiteX1" fmla="*/ 68902 w 635476"/>
                <a:gd name="connsiteY1" fmla="*/ 85403 h 592292"/>
                <a:gd name="connsiteX2" fmla="*/ 100412 w 635476"/>
                <a:gd name="connsiteY2" fmla="*/ 82858 h 592292"/>
                <a:gd name="connsiteX3" fmla="*/ 43184 w 635476"/>
                <a:gd name="connsiteY3" fmla="*/ 0 h 592292"/>
                <a:gd name="connsiteX4" fmla="*/ 0 w 635476"/>
                <a:gd name="connsiteY4" fmla="*/ 90933 h 592292"/>
                <a:gd name="connsiteX5" fmla="*/ 31510 w 635476"/>
                <a:gd name="connsiteY5" fmla="*/ 88388 h 592292"/>
                <a:gd name="connsiteX6" fmla="*/ 616781 w 635476"/>
                <a:gd name="connsiteY6" fmla="*/ 592292 h 592292"/>
                <a:gd name="connsiteX7" fmla="*/ 635477 w 635476"/>
                <a:gd name="connsiteY7" fmla="*/ 573597 h 592292"/>
                <a:gd name="connsiteX8" fmla="*/ 616781 w 635476"/>
                <a:gd name="connsiteY8" fmla="*/ 554901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476" h="592292">
                  <a:moveTo>
                    <a:pt x="616781" y="554901"/>
                  </a:moveTo>
                  <a:cubicBezTo>
                    <a:pt x="343017" y="554901"/>
                    <a:pt x="110506" y="354076"/>
                    <a:pt x="68902" y="85403"/>
                  </a:cubicBezTo>
                  <a:lnTo>
                    <a:pt x="100412" y="82858"/>
                  </a:lnTo>
                  <a:lnTo>
                    <a:pt x="43184" y="0"/>
                  </a:lnTo>
                  <a:lnTo>
                    <a:pt x="0" y="90933"/>
                  </a:lnTo>
                  <a:lnTo>
                    <a:pt x="31510" y="88388"/>
                  </a:lnTo>
                  <a:cubicBezTo>
                    <a:pt x="74695" y="376547"/>
                    <a:pt x="323619" y="592292"/>
                    <a:pt x="616781" y="592292"/>
                  </a:cubicBezTo>
                  <a:cubicBezTo>
                    <a:pt x="627138" y="592292"/>
                    <a:pt x="635477" y="583954"/>
                    <a:pt x="635477" y="573597"/>
                  </a:cubicBezTo>
                  <a:cubicBezTo>
                    <a:pt x="635477" y="563239"/>
                    <a:pt x="627051" y="554901"/>
                    <a:pt x="616781" y="554901"/>
                  </a:cubicBezTo>
                  <a:close/>
                </a:path>
              </a:pathLst>
            </a:custGeom>
            <a:grpFill/>
            <a:ln w="8777" cap="flat">
              <a:noFill/>
              <a:prstDash val="solid"/>
              <a:miter/>
            </a:ln>
          </p:spPr>
          <p:txBody>
            <a:bodyPr rtlCol="0" anchor="ctr"/>
            <a:lstStyle/>
            <a:p>
              <a:endParaRPr lang="en-US" sz="1200"/>
            </a:p>
          </p:txBody>
        </p:sp>
        <p:sp>
          <p:nvSpPr>
            <p:cNvPr id="46" name="Freeform: Shape 45">
              <a:extLst>
                <a:ext uri="{FF2B5EF4-FFF2-40B4-BE49-F238E27FC236}">
                  <a16:creationId xmlns:a16="http://schemas.microsoft.com/office/drawing/2014/main" id="{60070B9D-35DD-4A95-8379-64A49960C456}"/>
                </a:ext>
              </a:extLst>
            </p:cNvPr>
            <p:cNvSpPr/>
            <p:nvPr/>
          </p:nvSpPr>
          <p:spPr>
            <a:xfrm>
              <a:off x="6456993" y="4138240"/>
              <a:ext cx="282113" cy="295614"/>
            </a:xfrm>
            <a:custGeom>
              <a:avLst/>
              <a:gdLst>
                <a:gd name="connsiteX0" fmla="*/ 282113 w 282113"/>
                <a:gd name="connsiteY0" fmla="*/ 284643 h 295614"/>
                <a:gd name="connsiteX1" fmla="*/ 222603 w 282113"/>
                <a:gd name="connsiteY1" fmla="*/ 203453 h 295614"/>
                <a:gd name="connsiteX2" fmla="*/ 210051 w 282113"/>
                <a:gd name="connsiteY2" fmla="*/ 232067 h 295614"/>
                <a:gd name="connsiteX3" fmla="*/ 36612 w 282113"/>
                <a:gd name="connsiteY3" fmla="*/ 13337 h 295614"/>
                <a:gd name="connsiteX4" fmla="*/ 13352 w 282113"/>
                <a:gd name="connsiteY4" fmla="*/ 873 h 295614"/>
                <a:gd name="connsiteX5" fmla="*/ 801 w 282113"/>
                <a:gd name="connsiteY5" fmla="*/ 24133 h 295614"/>
                <a:gd name="connsiteX6" fmla="*/ 194867 w 282113"/>
                <a:gd name="connsiteY6" fmla="*/ 266562 h 295614"/>
                <a:gd name="connsiteX7" fmla="*/ 182052 w 282113"/>
                <a:gd name="connsiteY7" fmla="*/ 295615 h 295614"/>
                <a:gd name="connsiteX8" fmla="*/ 282113 w 282113"/>
                <a:gd name="connsiteY8" fmla="*/ 284643 h 295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2113" h="295614">
                  <a:moveTo>
                    <a:pt x="282113" y="284643"/>
                  </a:moveTo>
                  <a:lnTo>
                    <a:pt x="222603" y="203453"/>
                  </a:lnTo>
                  <a:lnTo>
                    <a:pt x="210051" y="232067"/>
                  </a:lnTo>
                  <a:cubicBezTo>
                    <a:pt x="127194" y="183704"/>
                    <a:pt x="64261" y="105148"/>
                    <a:pt x="36612" y="13337"/>
                  </a:cubicBezTo>
                  <a:cubicBezTo>
                    <a:pt x="33628" y="3418"/>
                    <a:pt x="23095" y="-2287"/>
                    <a:pt x="13352" y="873"/>
                  </a:cubicBezTo>
                  <a:cubicBezTo>
                    <a:pt x="3434" y="3857"/>
                    <a:pt x="-2184" y="14302"/>
                    <a:pt x="801" y="24133"/>
                  </a:cubicBezTo>
                  <a:cubicBezTo>
                    <a:pt x="31521" y="126301"/>
                    <a:pt x="102091" y="213723"/>
                    <a:pt x="194867" y="266562"/>
                  </a:cubicBezTo>
                  <a:lnTo>
                    <a:pt x="182052" y="295615"/>
                  </a:lnTo>
                  <a:lnTo>
                    <a:pt x="282113" y="284643"/>
                  </a:lnTo>
                  <a:close/>
                </a:path>
              </a:pathLst>
            </a:custGeom>
            <a:grpFill/>
            <a:ln w="8777" cap="flat">
              <a:noFill/>
              <a:prstDash val="solid"/>
              <a:miter/>
            </a:ln>
          </p:spPr>
          <p:txBody>
            <a:bodyPr rtlCol="0" anchor="ctr"/>
            <a:lstStyle/>
            <a:p>
              <a:endParaRPr lang="en-US" sz="1200"/>
            </a:p>
          </p:txBody>
        </p:sp>
        <p:sp>
          <p:nvSpPr>
            <p:cNvPr id="47" name="Freeform: Shape 46">
              <a:extLst>
                <a:ext uri="{FF2B5EF4-FFF2-40B4-BE49-F238E27FC236}">
                  <a16:creationId xmlns:a16="http://schemas.microsoft.com/office/drawing/2014/main" id="{7E829DA2-C42B-49AF-8D57-777A6E092232}"/>
                </a:ext>
              </a:extLst>
            </p:cNvPr>
            <p:cNvSpPr/>
            <p:nvPr/>
          </p:nvSpPr>
          <p:spPr>
            <a:xfrm>
              <a:off x="6240468" y="3424552"/>
              <a:ext cx="685858" cy="685858"/>
            </a:xfrm>
            <a:custGeom>
              <a:avLst/>
              <a:gdLst>
                <a:gd name="connsiteX0" fmla="*/ 342929 w 685858"/>
                <a:gd name="connsiteY0" fmla="*/ 685858 h 685858"/>
                <a:gd name="connsiteX1" fmla="*/ 685858 w 685858"/>
                <a:gd name="connsiteY1" fmla="*/ 342929 h 685858"/>
                <a:gd name="connsiteX2" fmla="*/ 342929 w 685858"/>
                <a:gd name="connsiteY2" fmla="*/ 0 h 685858"/>
                <a:gd name="connsiteX3" fmla="*/ 0 w 685858"/>
                <a:gd name="connsiteY3" fmla="*/ 342929 h 685858"/>
                <a:gd name="connsiteX4" fmla="*/ 342929 w 685858"/>
                <a:gd name="connsiteY4" fmla="*/ 685858 h 685858"/>
                <a:gd name="connsiteX5" fmla="*/ 573948 w 685858"/>
                <a:gd name="connsiteY5" fmla="*/ 542350 h 685858"/>
                <a:gd name="connsiteX6" fmla="*/ 343017 w 685858"/>
                <a:gd name="connsiteY6" fmla="*/ 648467 h 685858"/>
                <a:gd name="connsiteX7" fmla="*/ 112086 w 685858"/>
                <a:gd name="connsiteY7" fmla="*/ 542350 h 685858"/>
                <a:gd name="connsiteX8" fmla="*/ 112086 w 685858"/>
                <a:gd name="connsiteY8" fmla="*/ 534450 h 685858"/>
                <a:gd name="connsiteX9" fmla="*/ 148073 w 685858"/>
                <a:gd name="connsiteY9" fmla="*/ 481523 h 685858"/>
                <a:gd name="connsiteX10" fmla="*/ 203546 w 685858"/>
                <a:gd name="connsiteY10" fmla="*/ 460721 h 685858"/>
                <a:gd name="connsiteX11" fmla="*/ 226016 w 685858"/>
                <a:gd name="connsiteY11" fmla="*/ 454664 h 685858"/>
                <a:gd name="connsiteX12" fmla="*/ 343017 w 685858"/>
                <a:gd name="connsiteY12" fmla="*/ 520757 h 685858"/>
                <a:gd name="connsiteX13" fmla="*/ 459931 w 685858"/>
                <a:gd name="connsiteY13" fmla="*/ 454577 h 685858"/>
                <a:gd name="connsiteX14" fmla="*/ 482313 w 685858"/>
                <a:gd name="connsiteY14" fmla="*/ 460633 h 685858"/>
                <a:gd name="connsiteX15" fmla="*/ 537873 w 685858"/>
                <a:gd name="connsiteY15" fmla="*/ 481523 h 685858"/>
                <a:gd name="connsiteX16" fmla="*/ 573948 w 685858"/>
                <a:gd name="connsiteY16" fmla="*/ 534450 h 685858"/>
                <a:gd name="connsiteX17" fmla="*/ 573948 w 685858"/>
                <a:gd name="connsiteY17" fmla="*/ 542350 h 685858"/>
                <a:gd name="connsiteX18" fmla="*/ 296234 w 685858"/>
                <a:gd name="connsiteY18" fmla="*/ 396559 h 685858"/>
                <a:gd name="connsiteX19" fmla="*/ 343017 w 685858"/>
                <a:gd name="connsiteY19" fmla="*/ 407179 h 685858"/>
                <a:gd name="connsiteX20" fmla="*/ 389800 w 685858"/>
                <a:gd name="connsiteY20" fmla="*/ 396559 h 685858"/>
                <a:gd name="connsiteX21" fmla="*/ 426050 w 685858"/>
                <a:gd name="connsiteY21" fmla="*/ 440006 h 685858"/>
                <a:gd name="connsiteX22" fmla="*/ 343017 w 685858"/>
                <a:gd name="connsiteY22" fmla="*/ 483366 h 685858"/>
                <a:gd name="connsiteX23" fmla="*/ 260071 w 685858"/>
                <a:gd name="connsiteY23" fmla="*/ 440357 h 685858"/>
                <a:gd name="connsiteX24" fmla="*/ 296234 w 685858"/>
                <a:gd name="connsiteY24" fmla="*/ 396559 h 685858"/>
                <a:gd name="connsiteX25" fmla="*/ 253488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8 w 685858"/>
                <a:gd name="connsiteY29" fmla="*/ 258228 h 685858"/>
                <a:gd name="connsiteX30" fmla="*/ 37479 w 685858"/>
                <a:gd name="connsiteY30" fmla="*/ 342929 h 685858"/>
                <a:gd name="connsiteX31" fmla="*/ 342929 w 685858"/>
                <a:gd name="connsiteY31" fmla="*/ 37479 h 685858"/>
                <a:gd name="connsiteX32" fmla="*/ 648467 w 685858"/>
                <a:gd name="connsiteY32" fmla="*/ 342929 h 685858"/>
                <a:gd name="connsiteX33" fmla="*/ 604405 w 685858"/>
                <a:gd name="connsiteY33" fmla="*/ 500131 h 685858"/>
                <a:gd name="connsiteX34" fmla="*/ 553848 w 685858"/>
                <a:gd name="connsiteY34" fmla="*/ 447643 h 685858"/>
                <a:gd name="connsiteX35" fmla="*/ 492846 w 685858"/>
                <a:gd name="connsiteY35" fmla="*/ 424734 h 685858"/>
                <a:gd name="connsiteX36" fmla="*/ 465899 w 685858"/>
                <a:gd name="connsiteY36" fmla="*/ 417449 h 685858"/>
                <a:gd name="connsiteX37" fmla="*/ 422013 w 685858"/>
                <a:gd name="connsiteY37" fmla="*/ 375054 h 685858"/>
                <a:gd name="connsiteX38" fmla="*/ 421925 w 685858"/>
                <a:gd name="connsiteY38" fmla="*/ 374440 h 685858"/>
                <a:gd name="connsiteX39" fmla="*/ 469849 w 685858"/>
                <a:gd name="connsiteY39" fmla="*/ 258141 h 685858"/>
                <a:gd name="connsiteX40" fmla="*/ 342929 w 685858"/>
                <a:gd name="connsiteY40" fmla="*/ 126569 h 685858"/>
                <a:gd name="connsiteX41" fmla="*/ 216009 w 685858"/>
                <a:gd name="connsiteY41" fmla="*/ 258141 h 685858"/>
                <a:gd name="connsiteX42" fmla="*/ 263846 w 685858"/>
                <a:gd name="connsiteY42" fmla="*/ 374352 h 685858"/>
                <a:gd name="connsiteX43" fmla="*/ 263495 w 685858"/>
                <a:gd name="connsiteY43" fmla="*/ 376546 h 685858"/>
                <a:gd name="connsiteX44" fmla="*/ 219959 w 685858"/>
                <a:gd name="connsiteY44" fmla="*/ 417361 h 685858"/>
                <a:gd name="connsiteX45" fmla="*/ 192750 w 685858"/>
                <a:gd name="connsiteY45" fmla="*/ 424734 h 685858"/>
                <a:gd name="connsiteX46" fmla="*/ 131923 w 685858"/>
                <a:gd name="connsiteY46" fmla="*/ 447643 h 685858"/>
                <a:gd name="connsiteX47" fmla="*/ 81541 w 685858"/>
                <a:gd name="connsiteY47" fmla="*/ 500218 h 685858"/>
                <a:gd name="connsiteX48" fmla="*/ 37479 w 685858"/>
                <a:gd name="connsiteY48" fmla="*/ 342929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685858"/>
                  </a:moveTo>
                  <a:cubicBezTo>
                    <a:pt x="531992" y="685858"/>
                    <a:pt x="685858" y="532080"/>
                    <a:pt x="685858" y="342929"/>
                  </a:cubicBezTo>
                  <a:cubicBezTo>
                    <a:pt x="685858" y="153866"/>
                    <a:pt x="532080" y="0"/>
                    <a:pt x="342929" y="0"/>
                  </a:cubicBezTo>
                  <a:cubicBezTo>
                    <a:pt x="153866" y="0"/>
                    <a:pt x="0" y="153778"/>
                    <a:pt x="0" y="342929"/>
                  </a:cubicBezTo>
                  <a:cubicBezTo>
                    <a:pt x="88" y="532080"/>
                    <a:pt x="153866" y="685858"/>
                    <a:pt x="342929" y="685858"/>
                  </a:cubicBezTo>
                  <a:close/>
                  <a:moveTo>
                    <a:pt x="573948" y="542350"/>
                  </a:moveTo>
                  <a:cubicBezTo>
                    <a:pt x="517861" y="607214"/>
                    <a:pt x="435266" y="648467"/>
                    <a:pt x="343017" y="648467"/>
                  </a:cubicBezTo>
                  <a:cubicBezTo>
                    <a:pt x="250767" y="648467"/>
                    <a:pt x="168173" y="607214"/>
                    <a:pt x="112086" y="542350"/>
                  </a:cubicBezTo>
                  <a:lnTo>
                    <a:pt x="112086" y="534450"/>
                  </a:lnTo>
                  <a:cubicBezTo>
                    <a:pt x="112086" y="512331"/>
                    <a:pt x="125867" y="492144"/>
                    <a:pt x="148073" y="481523"/>
                  </a:cubicBezTo>
                  <a:cubicBezTo>
                    <a:pt x="164750" y="473623"/>
                    <a:pt x="182919" y="466777"/>
                    <a:pt x="203546" y="460721"/>
                  </a:cubicBezTo>
                  <a:cubicBezTo>
                    <a:pt x="211006" y="458526"/>
                    <a:pt x="218379" y="456508"/>
                    <a:pt x="226016" y="454664"/>
                  </a:cubicBezTo>
                  <a:cubicBezTo>
                    <a:pt x="240322" y="492670"/>
                    <a:pt x="287018" y="520757"/>
                    <a:pt x="343017" y="520757"/>
                  </a:cubicBezTo>
                  <a:cubicBezTo>
                    <a:pt x="398928" y="520757"/>
                    <a:pt x="445536" y="492670"/>
                    <a:pt x="459931" y="454577"/>
                  </a:cubicBezTo>
                  <a:cubicBezTo>
                    <a:pt x="467479" y="456420"/>
                    <a:pt x="474940" y="458439"/>
                    <a:pt x="482313" y="460633"/>
                  </a:cubicBezTo>
                  <a:cubicBezTo>
                    <a:pt x="502588" y="466689"/>
                    <a:pt x="521372" y="473711"/>
                    <a:pt x="537873" y="481523"/>
                  </a:cubicBezTo>
                  <a:cubicBezTo>
                    <a:pt x="560167" y="492056"/>
                    <a:pt x="573948" y="512331"/>
                    <a:pt x="573948" y="534450"/>
                  </a:cubicBezTo>
                  <a:lnTo>
                    <a:pt x="573948" y="542350"/>
                  </a:lnTo>
                  <a:close/>
                  <a:moveTo>
                    <a:pt x="296234" y="396559"/>
                  </a:moveTo>
                  <a:cubicBezTo>
                    <a:pt x="310717" y="403317"/>
                    <a:pt x="326516" y="407179"/>
                    <a:pt x="343017" y="407179"/>
                  </a:cubicBezTo>
                  <a:cubicBezTo>
                    <a:pt x="359518" y="407179"/>
                    <a:pt x="375317" y="403405"/>
                    <a:pt x="389800" y="396559"/>
                  </a:cubicBezTo>
                  <a:cubicBezTo>
                    <a:pt x="396734" y="414025"/>
                    <a:pt x="409285" y="429122"/>
                    <a:pt x="426050" y="440006"/>
                  </a:cubicBezTo>
                  <a:cubicBezTo>
                    <a:pt x="418590" y="462125"/>
                    <a:pt x="386552" y="483366"/>
                    <a:pt x="343017" y="483366"/>
                  </a:cubicBezTo>
                  <a:cubicBezTo>
                    <a:pt x="299569" y="483366"/>
                    <a:pt x="267620" y="462300"/>
                    <a:pt x="260071" y="440357"/>
                  </a:cubicBezTo>
                  <a:cubicBezTo>
                    <a:pt x="276748" y="429649"/>
                    <a:pt x="289388" y="414289"/>
                    <a:pt x="296234" y="396559"/>
                  </a:cubicBezTo>
                  <a:close/>
                  <a:moveTo>
                    <a:pt x="253488" y="258228"/>
                  </a:moveTo>
                  <a:cubicBezTo>
                    <a:pt x="253488" y="201000"/>
                    <a:pt x="288598" y="164135"/>
                    <a:pt x="342929" y="164135"/>
                  </a:cubicBezTo>
                  <a:cubicBezTo>
                    <a:pt x="397261" y="164135"/>
                    <a:pt x="432370" y="201088"/>
                    <a:pt x="432370" y="258228"/>
                  </a:cubicBezTo>
                  <a:cubicBezTo>
                    <a:pt x="432370" y="319669"/>
                    <a:pt x="392258" y="369700"/>
                    <a:pt x="342929" y="369700"/>
                  </a:cubicBezTo>
                  <a:cubicBezTo>
                    <a:pt x="293601" y="369700"/>
                    <a:pt x="253488" y="319669"/>
                    <a:pt x="253488" y="258228"/>
                  </a:cubicBezTo>
                  <a:close/>
                  <a:moveTo>
                    <a:pt x="37479" y="342929"/>
                  </a:moveTo>
                  <a:cubicBezTo>
                    <a:pt x="37479" y="174493"/>
                    <a:pt x="174493" y="37479"/>
                    <a:pt x="342929" y="37479"/>
                  </a:cubicBezTo>
                  <a:cubicBezTo>
                    <a:pt x="511366" y="37479"/>
                    <a:pt x="648467" y="174493"/>
                    <a:pt x="648467" y="342929"/>
                  </a:cubicBezTo>
                  <a:cubicBezTo>
                    <a:pt x="648467" y="400508"/>
                    <a:pt x="632141" y="454138"/>
                    <a:pt x="604405" y="500131"/>
                  </a:cubicBezTo>
                  <a:cubicBezTo>
                    <a:pt x="595364" y="477836"/>
                    <a:pt x="577810" y="458965"/>
                    <a:pt x="553848" y="447643"/>
                  </a:cubicBezTo>
                  <a:cubicBezTo>
                    <a:pt x="535503" y="438953"/>
                    <a:pt x="515052" y="431229"/>
                    <a:pt x="492846" y="424734"/>
                  </a:cubicBezTo>
                  <a:cubicBezTo>
                    <a:pt x="483893" y="422101"/>
                    <a:pt x="474852" y="419555"/>
                    <a:pt x="465899" y="417449"/>
                  </a:cubicBezTo>
                  <a:cubicBezTo>
                    <a:pt x="443166" y="411217"/>
                    <a:pt x="425963" y="394628"/>
                    <a:pt x="422013" y="375054"/>
                  </a:cubicBezTo>
                  <a:cubicBezTo>
                    <a:pt x="422013" y="374966"/>
                    <a:pt x="422013" y="374615"/>
                    <a:pt x="421925" y="374440"/>
                  </a:cubicBezTo>
                  <a:cubicBezTo>
                    <a:pt x="451066" y="347142"/>
                    <a:pt x="469849" y="305187"/>
                    <a:pt x="469849" y="258141"/>
                  </a:cubicBezTo>
                  <a:cubicBezTo>
                    <a:pt x="469849" y="180725"/>
                    <a:pt x="417712" y="126569"/>
                    <a:pt x="342929" y="126569"/>
                  </a:cubicBezTo>
                  <a:cubicBezTo>
                    <a:pt x="268234" y="126569"/>
                    <a:pt x="216009" y="180637"/>
                    <a:pt x="216009" y="258141"/>
                  </a:cubicBezTo>
                  <a:cubicBezTo>
                    <a:pt x="216009" y="305187"/>
                    <a:pt x="234705" y="347055"/>
                    <a:pt x="263846" y="374352"/>
                  </a:cubicBezTo>
                  <a:cubicBezTo>
                    <a:pt x="263758" y="375142"/>
                    <a:pt x="263670" y="375932"/>
                    <a:pt x="263495" y="376546"/>
                  </a:cubicBezTo>
                  <a:cubicBezTo>
                    <a:pt x="259369" y="395944"/>
                    <a:pt x="242253" y="412007"/>
                    <a:pt x="219959" y="417361"/>
                  </a:cubicBezTo>
                  <a:cubicBezTo>
                    <a:pt x="210743" y="419555"/>
                    <a:pt x="201790" y="422013"/>
                    <a:pt x="192750" y="424734"/>
                  </a:cubicBezTo>
                  <a:cubicBezTo>
                    <a:pt x="170280" y="431404"/>
                    <a:pt x="150355" y="438953"/>
                    <a:pt x="131923" y="447643"/>
                  </a:cubicBezTo>
                  <a:cubicBezTo>
                    <a:pt x="107961" y="458965"/>
                    <a:pt x="90494" y="477924"/>
                    <a:pt x="81541" y="500218"/>
                  </a:cubicBezTo>
                  <a:cubicBezTo>
                    <a:pt x="53805" y="454313"/>
                    <a:pt x="37479" y="400596"/>
                    <a:pt x="37479" y="342929"/>
                  </a:cubicBezTo>
                  <a:close/>
                </a:path>
              </a:pathLst>
            </a:custGeom>
            <a:grpFill/>
            <a:ln w="8777" cap="flat">
              <a:noFill/>
              <a:prstDash val="solid"/>
              <a:miter/>
            </a:ln>
          </p:spPr>
          <p:txBody>
            <a:bodyPr rtlCol="0" anchor="ctr"/>
            <a:lstStyle/>
            <a:p>
              <a:endParaRPr lang="en-US" sz="1200"/>
            </a:p>
          </p:txBody>
        </p:sp>
        <p:sp>
          <p:nvSpPr>
            <p:cNvPr id="48" name="Freeform: Shape 47">
              <a:extLst>
                <a:ext uri="{FF2B5EF4-FFF2-40B4-BE49-F238E27FC236}">
                  <a16:creationId xmlns:a16="http://schemas.microsoft.com/office/drawing/2014/main" id="{9B842CEE-6259-4B25-8C6E-79E1646D715E}"/>
                </a:ext>
              </a:extLst>
            </p:cNvPr>
            <p:cNvSpPr/>
            <p:nvPr/>
          </p:nvSpPr>
          <p:spPr>
            <a:xfrm>
              <a:off x="6789137" y="3973222"/>
              <a:ext cx="685858" cy="685858"/>
            </a:xfrm>
            <a:custGeom>
              <a:avLst/>
              <a:gdLst>
                <a:gd name="connsiteX0" fmla="*/ 342929 w 685858"/>
                <a:gd name="connsiteY0" fmla="*/ 0 h 685858"/>
                <a:gd name="connsiteX1" fmla="*/ 0 w 685858"/>
                <a:gd name="connsiteY1" fmla="*/ 342929 h 685858"/>
                <a:gd name="connsiteX2" fmla="*/ 342929 w 685858"/>
                <a:gd name="connsiteY2" fmla="*/ 685858 h 685858"/>
                <a:gd name="connsiteX3" fmla="*/ 685858 w 685858"/>
                <a:gd name="connsiteY3" fmla="*/ 342929 h 685858"/>
                <a:gd name="connsiteX4" fmla="*/ 342929 w 685858"/>
                <a:gd name="connsiteY4" fmla="*/ 0 h 685858"/>
                <a:gd name="connsiteX5" fmla="*/ 573860 w 685858"/>
                <a:gd name="connsiteY5" fmla="*/ 542350 h 685858"/>
                <a:gd name="connsiteX6" fmla="*/ 342929 w 685858"/>
                <a:gd name="connsiteY6" fmla="*/ 648467 h 685858"/>
                <a:gd name="connsiteX7" fmla="*/ 111998 w 685858"/>
                <a:gd name="connsiteY7" fmla="*/ 542350 h 685858"/>
                <a:gd name="connsiteX8" fmla="*/ 111998 w 685858"/>
                <a:gd name="connsiteY8" fmla="*/ 534450 h 685858"/>
                <a:gd name="connsiteX9" fmla="*/ 147985 w 685858"/>
                <a:gd name="connsiteY9" fmla="*/ 481611 h 685858"/>
                <a:gd name="connsiteX10" fmla="*/ 203458 w 685858"/>
                <a:gd name="connsiteY10" fmla="*/ 460721 h 685858"/>
                <a:gd name="connsiteX11" fmla="*/ 226103 w 685858"/>
                <a:gd name="connsiteY11" fmla="*/ 454576 h 685858"/>
                <a:gd name="connsiteX12" fmla="*/ 342929 w 685858"/>
                <a:gd name="connsiteY12" fmla="*/ 520757 h 685858"/>
                <a:gd name="connsiteX13" fmla="*/ 459931 w 685858"/>
                <a:gd name="connsiteY13" fmla="*/ 454576 h 685858"/>
                <a:gd name="connsiteX14" fmla="*/ 482225 w 685858"/>
                <a:gd name="connsiteY14" fmla="*/ 460633 h 685858"/>
                <a:gd name="connsiteX15" fmla="*/ 537785 w 685858"/>
                <a:gd name="connsiteY15" fmla="*/ 481523 h 685858"/>
                <a:gd name="connsiteX16" fmla="*/ 573860 w 685858"/>
                <a:gd name="connsiteY16" fmla="*/ 534450 h 685858"/>
                <a:gd name="connsiteX17" fmla="*/ 573860 w 685858"/>
                <a:gd name="connsiteY17" fmla="*/ 542350 h 685858"/>
                <a:gd name="connsiteX18" fmla="*/ 296146 w 685858"/>
                <a:gd name="connsiteY18" fmla="*/ 396471 h 685858"/>
                <a:gd name="connsiteX19" fmla="*/ 342929 w 685858"/>
                <a:gd name="connsiteY19" fmla="*/ 407091 h 685858"/>
                <a:gd name="connsiteX20" fmla="*/ 389712 w 685858"/>
                <a:gd name="connsiteY20" fmla="*/ 396471 h 685858"/>
                <a:gd name="connsiteX21" fmla="*/ 425963 w 685858"/>
                <a:gd name="connsiteY21" fmla="*/ 439918 h 685858"/>
                <a:gd name="connsiteX22" fmla="*/ 342929 w 685858"/>
                <a:gd name="connsiteY22" fmla="*/ 483366 h 685858"/>
                <a:gd name="connsiteX23" fmla="*/ 259984 w 685858"/>
                <a:gd name="connsiteY23" fmla="*/ 440357 h 685858"/>
                <a:gd name="connsiteX24" fmla="*/ 296146 w 685858"/>
                <a:gd name="connsiteY24" fmla="*/ 396471 h 685858"/>
                <a:gd name="connsiteX25" fmla="*/ 253489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9 w 685858"/>
                <a:gd name="connsiteY29" fmla="*/ 258228 h 685858"/>
                <a:gd name="connsiteX30" fmla="*/ 553848 w 685858"/>
                <a:gd name="connsiteY30" fmla="*/ 447730 h 685858"/>
                <a:gd name="connsiteX31" fmla="*/ 492846 w 685858"/>
                <a:gd name="connsiteY31" fmla="*/ 424734 h 685858"/>
                <a:gd name="connsiteX32" fmla="*/ 465899 w 685858"/>
                <a:gd name="connsiteY32" fmla="*/ 417449 h 685858"/>
                <a:gd name="connsiteX33" fmla="*/ 421925 w 685858"/>
                <a:gd name="connsiteY33" fmla="*/ 375054 h 685858"/>
                <a:gd name="connsiteX34" fmla="*/ 421837 w 685858"/>
                <a:gd name="connsiteY34" fmla="*/ 374527 h 685858"/>
                <a:gd name="connsiteX35" fmla="*/ 469761 w 685858"/>
                <a:gd name="connsiteY35" fmla="*/ 258140 h 685858"/>
                <a:gd name="connsiteX36" fmla="*/ 342841 w 685858"/>
                <a:gd name="connsiteY36" fmla="*/ 126656 h 685858"/>
                <a:gd name="connsiteX37" fmla="*/ 215922 w 685858"/>
                <a:gd name="connsiteY37" fmla="*/ 258140 h 685858"/>
                <a:gd name="connsiteX38" fmla="*/ 263758 w 685858"/>
                <a:gd name="connsiteY38" fmla="*/ 374440 h 685858"/>
                <a:gd name="connsiteX39" fmla="*/ 263495 w 685858"/>
                <a:gd name="connsiteY39" fmla="*/ 376634 h 685858"/>
                <a:gd name="connsiteX40" fmla="*/ 219959 w 685858"/>
                <a:gd name="connsiteY40" fmla="*/ 417449 h 685858"/>
                <a:gd name="connsiteX41" fmla="*/ 192750 w 685858"/>
                <a:gd name="connsiteY41" fmla="*/ 424821 h 685858"/>
                <a:gd name="connsiteX42" fmla="*/ 131923 w 685858"/>
                <a:gd name="connsiteY42" fmla="*/ 447730 h 685858"/>
                <a:gd name="connsiteX43" fmla="*/ 81453 w 685858"/>
                <a:gd name="connsiteY43" fmla="*/ 500306 h 685858"/>
                <a:gd name="connsiteX44" fmla="*/ 37304 w 685858"/>
                <a:gd name="connsiteY44" fmla="*/ 342929 h 685858"/>
                <a:gd name="connsiteX45" fmla="*/ 342841 w 685858"/>
                <a:gd name="connsiteY45" fmla="*/ 37391 h 685858"/>
                <a:gd name="connsiteX46" fmla="*/ 648380 w 685858"/>
                <a:gd name="connsiteY46" fmla="*/ 342929 h 685858"/>
                <a:gd name="connsiteX47" fmla="*/ 604230 w 685858"/>
                <a:gd name="connsiteY47" fmla="*/ 500306 h 685858"/>
                <a:gd name="connsiteX48" fmla="*/ 553848 w 685858"/>
                <a:gd name="connsiteY48" fmla="*/ 447730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0"/>
                  </a:moveTo>
                  <a:cubicBezTo>
                    <a:pt x="153866" y="0"/>
                    <a:pt x="0" y="153866"/>
                    <a:pt x="0" y="342929"/>
                  </a:cubicBezTo>
                  <a:cubicBezTo>
                    <a:pt x="0" y="531993"/>
                    <a:pt x="153866" y="685858"/>
                    <a:pt x="342929" y="685858"/>
                  </a:cubicBezTo>
                  <a:cubicBezTo>
                    <a:pt x="531993" y="685858"/>
                    <a:pt x="685858" y="531993"/>
                    <a:pt x="685858" y="342929"/>
                  </a:cubicBezTo>
                  <a:cubicBezTo>
                    <a:pt x="685858" y="153866"/>
                    <a:pt x="531993" y="0"/>
                    <a:pt x="342929" y="0"/>
                  </a:cubicBezTo>
                  <a:close/>
                  <a:moveTo>
                    <a:pt x="573860" y="542350"/>
                  </a:moveTo>
                  <a:cubicBezTo>
                    <a:pt x="517773" y="607214"/>
                    <a:pt x="435179" y="648467"/>
                    <a:pt x="342929" y="648467"/>
                  </a:cubicBezTo>
                  <a:cubicBezTo>
                    <a:pt x="250680" y="648467"/>
                    <a:pt x="168085" y="607214"/>
                    <a:pt x="111998" y="542350"/>
                  </a:cubicBezTo>
                  <a:lnTo>
                    <a:pt x="111998" y="534450"/>
                  </a:lnTo>
                  <a:cubicBezTo>
                    <a:pt x="111998" y="512331"/>
                    <a:pt x="125779" y="492143"/>
                    <a:pt x="147985" y="481611"/>
                  </a:cubicBezTo>
                  <a:cubicBezTo>
                    <a:pt x="164662" y="473711"/>
                    <a:pt x="182831" y="466865"/>
                    <a:pt x="203458" y="460721"/>
                  </a:cubicBezTo>
                  <a:cubicBezTo>
                    <a:pt x="210919" y="458526"/>
                    <a:pt x="218379" y="456507"/>
                    <a:pt x="226103" y="454576"/>
                  </a:cubicBezTo>
                  <a:cubicBezTo>
                    <a:pt x="240410" y="492582"/>
                    <a:pt x="286930" y="520757"/>
                    <a:pt x="342929" y="520757"/>
                  </a:cubicBezTo>
                  <a:cubicBezTo>
                    <a:pt x="398841" y="520757"/>
                    <a:pt x="445536" y="492670"/>
                    <a:pt x="459931" y="454576"/>
                  </a:cubicBezTo>
                  <a:cubicBezTo>
                    <a:pt x="467479" y="456420"/>
                    <a:pt x="474852" y="458438"/>
                    <a:pt x="482225" y="460633"/>
                  </a:cubicBezTo>
                  <a:cubicBezTo>
                    <a:pt x="502588" y="466689"/>
                    <a:pt x="521284" y="473711"/>
                    <a:pt x="537785" y="481523"/>
                  </a:cubicBezTo>
                  <a:cubicBezTo>
                    <a:pt x="560080" y="492056"/>
                    <a:pt x="573860" y="512331"/>
                    <a:pt x="573860" y="534450"/>
                  </a:cubicBezTo>
                  <a:lnTo>
                    <a:pt x="573860" y="542350"/>
                  </a:lnTo>
                  <a:close/>
                  <a:moveTo>
                    <a:pt x="296146" y="396471"/>
                  </a:moveTo>
                  <a:cubicBezTo>
                    <a:pt x="310629" y="403229"/>
                    <a:pt x="326428" y="407091"/>
                    <a:pt x="342929" y="407091"/>
                  </a:cubicBezTo>
                  <a:cubicBezTo>
                    <a:pt x="359431" y="407091"/>
                    <a:pt x="375230" y="403229"/>
                    <a:pt x="389712" y="396471"/>
                  </a:cubicBezTo>
                  <a:cubicBezTo>
                    <a:pt x="396646" y="413937"/>
                    <a:pt x="409110" y="429034"/>
                    <a:pt x="425963" y="439918"/>
                  </a:cubicBezTo>
                  <a:cubicBezTo>
                    <a:pt x="418502" y="462037"/>
                    <a:pt x="386465" y="483366"/>
                    <a:pt x="342929" y="483366"/>
                  </a:cubicBezTo>
                  <a:cubicBezTo>
                    <a:pt x="299482" y="483366"/>
                    <a:pt x="267532" y="462300"/>
                    <a:pt x="259984" y="440357"/>
                  </a:cubicBezTo>
                  <a:cubicBezTo>
                    <a:pt x="276661" y="429561"/>
                    <a:pt x="289300" y="414201"/>
                    <a:pt x="296146" y="396471"/>
                  </a:cubicBezTo>
                  <a:close/>
                  <a:moveTo>
                    <a:pt x="253489" y="258228"/>
                  </a:moveTo>
                  <a:cubicBezTo>
                    <a:pt x="253489" y="201000"/>
                    <a:pt x="288598" y="164135"/>
                    <a:pt x="342929" y="164135"/>
                  </a:cubicBezTo>
                  <a:cubicBezTo>
                    <a:pt x="397261" y="164135"/>
                    <a:pt x="432370" y="201088"/>
                    <a:pt x="432370" y="258228"/>
                  </a:cubicBezTo>
                  <a:cubicBezTo>
                    <a:pt x="432370" y="319669"/>
                    <a:pt x="392258" y="369700"/>
                    <a:pt x="342929" y="369700"/>
                  </a:cubicBezTo>
                  <a:cubicBezTo>
                    <a:pt x="293601" y="369700"/>
                    <a:pt x="253489" y="319669"/>
                    <a:pt x="253489" y="258228"/>
                  </a:cubicBezTo>
                  <a:close/>
                  <a:moveTo>
                    <a:pt x="553848" y="447730"/>
                  </a:moveTo>
                  <a:cubicBezTo>
                    <a:pt x="535503" y="439129"/>
                    <a:pt x="515052" y="431317"/>
                    <a:pt x="492846" y="424734"/>
                  </a:cubicBezTo>
                  <a:cubicBezTo>
                    <a:pt x="483893" y="422101"/>
                    <a:pt x="474852" y="419555"/>
                    <a:pt x="465899" y="417449"/>
                  </a:cubicBezTo>
                  <a:cubicBezTo>
                    <a:pt x="443166" y="411216"/>
                    <a:pt x="425963" y="394628"/>
                    <a:pt x="421925" y="375054"/>
                  </a:cubicBezTo>
                  <a:cubicBezTo>
                    <a:pt x="421925" y="374966"/>
                    <a:pt x="421925" y="374615"/>
                    <a:pt x="421837" y="374527"/>
                  </a:cubicBezTo>
                  <a:cubicBezTo>
                    <a:pt x="450978" y="347230"/>
                    <a:pt x="469761" y="305275"/>
                    <a:pt x="469761" y="258140"/>
                  </a:cubicBezTo>
                  <a:cubicBezTo>
                    <a:pt x="469761" y="180725"/>
                    <a:pt x="417624" y="126656"/>
                    <a:pt x="342841" y="126656"/>
                  </a:cubicBezTo>
                  <a:cubicBezTo>
                    <a:pt x="268147" y="126656"/>
                    <a:pt x="215922" y="180725"/>
                    <a:pt x="215922" y="258140"/>
                  </a:cubicBezTo>
                  <a:cubicBezTo>
                    <a:pt x="215922" y="305099"/>
                    <a:pt x="234617" y="347054"/>
                    <a:pt x="263758" y="374440"/>
                  </a:cubicBezTo>
                  <a:cubicBezTo>
                    <a:pt x="263670" y="375230"/>
                    <a:pt x="263582" y="376020"/>
                    <a:pt x="263495" y="376634"/>
                  </a:cubicBezTo>
                  <a:cubicBezTo>
                    <a:pt x="259369" y="396032"/>
                    <a:pt x="242254" y="412094"/>
                    <a:pt x="219959" y="417449"/>
                  </a:cubicBezTo>
                  <a:cubicBezTo>
                    <a:pt x="210743" y="419643"/>
                    <a:pt x="201790" y="422101"/>
                    <a:pt x="192750" y="424821"/>
                  </a:cubicBezTo>
                  <a:cubicBezTo>
                    <a:pt x="170280" y="431492"/>
                    <a:pt x="150355" y="439041"/>
                    <a:pt x="131923" y="447730"/>
                  </a:cubicBezTo>
                  <a:cubicBezTo>
                    <a:pt x="108049" y="459053"/>
                    <a:pt x="90494" y="477924"/>
                    <a:pt x="81453" y="500306"/>
                  </a:cubicBezTo>
                  <a:cubicBezTo>
                    <a:pt x="53629" y="454313"/>
                    <a:pt x="37304" y="400508"/>
                    <a:pt x="37304" y="342929"/>
                  </a:cubicBezTo>
                  <a:cubicBezTo>
                    <a:pt x="37304" y="174493"/>
                    <a:pt x="174317" y="37391"/>
                    <a:pt x="342841" y="37391"/>
                  </a:cubicBezTo>
                  <a:cubicBezTo>
                    <a:pt x="511278" y="37391"/>
                    <a:pt x="648380" y="174405"/>
                    <a:pt x="648380" y="342929"/>
                  </a:cubicBezTo>
                  <a:cubicBezTo>
                    <a:pt x="648380" y="400596"/>
                    <a:pt x="632053" y="454313"/>
                    <a:pt x="604230" y="500306"/>
                  </a:cubicBezTo>
                  <a:cubicBezTo>
                    <a:pt x="595277" y="478012"/>
                    <a:pt x="577810" y="459053"/>
                    <a:pt x="553848" y="447730"/>
                  </a:cubicBezTo>
                  <a:close/>
                </a:path>
              </a:pathLst>
            </a:custGeom>
            <a:grpFill/>
            <a:ln w="8777" cap="flat">
              <a:noFill/>
              <a:prstDash val="solid"/>
              <a:miter/>
            </a:ln>
          </p:spPr>
          <p:txBody>
            <a:bodyPr rtlCol="0" anchor="ctr"/>
            <a:lstStyle/>
            <a:p>
              <a:endParaRPr lang="en-US" sz="1200"/>
            </a:p>
          </p:txBody>
        </p:sp>
      </p:grpSp>
      <p:sp>
        <p:nvSpPr>
          <p:cNvPr id="49" name="Freeform: Shape 48">
            <a:extLst>
              <a:ext uri="{FF2B5EF4-FFF2-40B4-BE49-F238E27FC236}">
                <a16:creationId xmlns:a16="http://schemas.microsoft.com/office/drawing/2014/main" id="{6D8B14B2-7909-4D2D-B6E3-5F9814CDA3BC}"/>
              </a:ext>
            </a:extLst>
          </p:cNvPr>
          <p:cNvSpPr/>
          <p:nvPr/>
        </p:nvSpPr>
        <p:spPr>
          <a:xfrm>
            <a:off x="8869721" y="7701741"/>
            <a:ext cx="543032" cy="716842"/>
          </a:xfrm>
          <a:custGeom>
            <a:avLst/>
            <a:gdLst>
              <a:gd name="connsiteX0" fmla="*/ 467477 w 934869"/>
              <a:gd name="connsiteY0" fmla="*/ 0 h 1234105"/>
              <a:gd name="connsiteX1" fmla="*/ 0 w 934869"/>
              <a:gd name="connsiteY1" fmla="*/ 467477 h 1234105"/>
              <a:gd name="connsiteX2" fmla="*/ 135430 w 934869"/>
              <a:gd name="connsiteY2" fmla="*/ 796343 h 1234105"/>
              <a:gd name="connsiteX3" fmla="*/ 201304 w 934869"/>
              <a:gd name="connsiteY3" fmla="*/ 957469 h 1234105"/>
              <a:gd name="connsiteX4" fmla="*/ 201304 w 934869"/>
              <a:gd name="connsiteY4" fmla="*/ 1086287 h 1234105"/>
              <a:gd name="connsiteX5" fmla="*/ 244913 w 934869"/>
              <a:gd name="connsiteY5" fmla="*/ 1129896 h 1234105"/>
              <a:gd name="connsiteX6" fmla="*/ 251190 w 934869"/>
              <a:gd name="connsiteY6" fmla="*/ 1129896 h 1234105"/>
              <a:gd name="connsiteX7" fmla="*/ 251190 w 934869"/>
              <a:gd name="connsiteY7" fmla="*/ 1190497 h 1234105"/>
              <a:gd name="connsiteX8" fmla="*/ 294799 w 934869"/>
              <a:gd name="connsiteY8" fmla="*/ 1234105 h 1234105"/>
              <a:gd name="connsiteX9" fmla="*/ 643837 w 934869"/>
              <a:gd name="connsiteY9" fmla="*/ 1234105 h 1234105"/>
              <a:gd name="connsiteX10" fmla="*/ 687446 w 934869"/>
              <a:gd name="connsiteY10" fmla="*/ 1190497 h 1234105"/>
              <a:gd name="connsiteX11" fmla="*/ 687446 w 934869"/>
              <a:gd name="connsiteY11" fmla="*/ 1129896 h 1234105"/>
              <a:gd name="connsiteX12" fmla="*/ 693724 w 934869"/>
              <a:gd name="connsiteY12" fmla="*/ 1129896 h 1234105"/>
              <a:gd name="connsiteX13" fmla="*/ 737333 w 934869"/>
              <a:gd name="connsiteY13" fmla="*/ 1086287 h 1234105"/>
              <a:gd name="connsiteX14" fmla="*/ 737333 w 934869"/>
              <a:gd name="connsiteY14" fmla="*/ 953787 h 1234105"/>
              <a:gd name="connsiteX15" fmla="*/ 801951 w 934869"/>
              <a:gd name="connsiteY15" fmla="*/ 793999 h 1234105"/>
              <a:gd name="connsiteX16" fmla="*/ 934870 w 934869"/>
              <a:gd name="connsiteY16" fmla="*/ 467393 h 1234105"/>
              <a:gd name="connsiteX17" fmla="*/ 467477 w 934869"/>
              <a:gd name="connsiteY17" fmla="*/ 0 h 1234105"/>
              <a:gd name="connsiteX18" fmla="*/ 161964 w 934869"/>
              <a:gd name="connsiteY18" fmla="*/ 769977 h 1234105"/>
              <a:gd name="connsiteX19" fmla="*/ 140620 w 934869"/>
              <a:gd name="connsiteY19" fmla="*/ 746205 h 1234105"/>
              <a:gd name="connsiteX20" fmla="*/ 140620 w 934869"/>
              <a:gd name="connsiteY20" fmla="*/ 732562 h 1234105"/>
              <a:gd name="connsiteX21" fmla="*/ 194608 w 934869"/>
              <a:gd name="connsiteY21" fmla="*/ 652877 h 1234105"/>
              <a:gd name="connsiteX22" fmla="*/ 272451 w 934869"/>
              <a:gd name="connsiteY22" fmla="*/ 623581 h 1234105"/>
              <a:gd name="connsiteX23" fmla="*/ 307857 w 934869"/>
              <a:gd name="connsiteY23" fmla="*/ 613956 h 1234105"/>
              <a:gd name="connsiteX24" fmla="*/ 312125 w 934869"/>
              <a:gd name="connsiteY24" fmla="*/ 612616 h 1234105"/>
              <a:gd name="connsiteX25" fmla="*/ 448895 w 934869"/>
              <a:gd name="connsiteY25" fmla="*/ 726954 h 1234105"/>
              <a:gd name="connsiteX26" fmla="*/ 448895 w 934869"/>
              <a:gd name="connsiteY26" fmla="*/ 888834 h 1234105"/>
              <a:gd name="connsiteX27" fmla="*/ 229763 w 934869"/>
              <a:gd name="connsiteY27" fmla="*/ 888834 h 1234105"/>
              <a:gd name="connsiteX28" fmla="*/ 161964 w 934869"/>
              <a:gd name="connsiteY28" fmla="*/ 769977 h 1234105"/>
              <a:gd name="connsiteX29" fmla="*/ 393317 w 934869"/>
              <a:gd name="connsiteY29" fmla="*/ 337404 h 1234105"/>
              <a:gd name="connsiteX30" fmla="*/ 471662 w 934869"/>
              <a:gd name="connsiteY30" fmla="*/ 346862 h 1234105"/>
              <a:gd name="connsiteX31" fmla="*/ 596462 w 934869"/>
              <a:gd name="connsiteY31" fmla="*/ 325267 h 1234105"/>
              <a:gd name="connsiteX32" fmla="*/ 598471 w 934869"/>
              <a:gd name="connsiteY32" fmla="*/ 350294 h 1234105"/>
              <a:gd name="connsiteX33" fmla="*/ 467393 w 934869"/>
              <a:gd name="connsiteY33" fmla="*/ 511839 h 1234105"/>
              <a:gd name="connsiteX34" fmla="*/ 336315 w 934869"/>
              <a:gd name="connsiteY34" fmla="*/ 350294 h 1234105"/>
              <a:gd name="connsiteX35" fmla="*/ 467393 w 934869"/>
              <a:gd name="connsiteY35" fmla="*/ 212771 h 1234105"/>
              <a:gd name="connsiteX36" fmla="*/ 586585 w 934869"/>
              <a:gd name="connsiteY36" fmla="*/ 289024 h 1234105"/>
              <a:gd name="connsiteX37" fmla="*/ 402356 w 934869"/>
              <a:gd name="connsiteY37" fmla="*/ 301161 h 1234105"/>
              <a:gd name="connsiteX38" fmla="*/ 379673 w 934869"/>
              <a:gd name="connsiteY38" fmla="*/ 314804 h 1234105"/>
              <a:gd name="connsiteX39" fmla="*/ 393317 w 934869"/>
              <a:gd name="connsiteY39" fmla="*/ 337404 h 1234105"/>
              <a:gd name="connsiteX40" fmla="*/ 398757 w 934869"/>
              <a:gd name="connsiteY40" fmla="*/ 531593 h 1234105"/>
              <a:gd name="connsiteX41" fmla="*/ 467477 w 934869"/>
              <a:gd name="connsiteY41" fmla="*/ 549086 h 1234105"/>
              <a:gd name="connsiteX42" fmla="*/ 536196 w 934869"/>
              <a:gd name="connsiteY42" fmla="*/ 531593 h 1234105"/>
              <a:gd name="connsiteX43" fmla="*/ 589431 w 934869"/>
              <a:gd name="connsiteY43" fmla="*/ 597634 h 1234105"/>
              <a:gd name="connsiteX44" fmla="*/ 467393 w 934869"/>
              <a:gd name="connsiteY44" fmla="*/ 694561 h 1234105"/>
              <a:gd name="connsiteX45" fmla="*/ 345523 w 934869"/>
              <a:gd name="connsiteY45" fmla="*/ 598220 h 1234105"/>
              <a:gd name="connsiteX46" fmla="*/ 398757 w 934869"/>
              <a:gd name="connsiteY46" fmla="*/ 531593 h 1234105"/>
              <a:gd name="connsiteX47" fmla="*/ 650115 w 934869"/>
              <a:gd name="connsiteY47" fmla="*/ 1190580 h 1234105"/>
              <a:gd name="connsiteX48" fmla="*/ 643921 w 934869"/>
              <a:gd name="connsiteY48" fmla="*/ 1196774 h 1234105"/>
              <a:gd name="connsiteX49" fmla="*/ 294883 w 934869"/>
              <a:gd name="connsiteY49" fmla="*/ 1196774 h 1234105"/>
              <a:gd name="connsiteX50" fmla="*/ 288605 w 934869"/>
              <a:gd name="connsiteY50" fmla="*/ 1190580 h 1234105"/>
              <a:gd name="connsiteX51" fmla="*/ 288605 w 934869"/>
              <a:gd name="connsiteY51" fmla="*/ 1129980 h 1234105"/>
              <a:gd name="connsiteX52" fmla="*/ 650115 w 934869"/>
              <a:gd name="connsiteY52" fmla="*/ 1129980 h 1234105"/>
              <a:gd name="connsiteX53" fmla="*/ 650115 w 934869"/>
              <a:gd name="connsiteY53" fmla="*/ 1190580 h 1234105"/>
              <a:gd name="connsiteX54" fmla="*/ 700001 w 934869"/>
              <a:gd name="connsiteY54" fmla="*/ 953870 h 1234105"/>
              <a:gd name="connsiteX55" fmla="*/ 700001 w 934869"/>
              <a:gd name="connsiteY55" fmla="*/ 991536 h 1234105"/>
              <a:gd name="connsiteX56" fmla="*/ 439688 w 934869"/>
              <a:gd name="connsiteY56" fmla="*/ 991536 h 1234105"/>
              <a:gd name="connsiteX57" fmla="*/ 421022 w 934869"/>
              <a:gd name="connsiteY57" fmla="*/ 1010286 h 1234105"/>
              <a:gd name="connsiteX58" fmla="*/ 439688 w 934869"/>
              <a:gd name="connsiteY58" fmla="*/ 1028951 h 1234105"/>
              <a:gd name="connsiteX59" fmla="*/ 700001 w 934869"/>
              <a:gd name="connsiteY59" fmla="*/ 1028951 h 1234105"/>
              <a:gd name="connsiteX60" fmla="*/ 700001 w 934869"/>
              <a:gd name="connsiteY60" fmla="*/ 1086287 h 1234105"/>
              <a:gd name="connsiteX61" fmla="*/ 693808 w 934869"/>
              <a:gd name="connsiteY61" fmla="*/ 1092565 h 1234105"/>
              <a:gd name="connsiteX62" fmla="*/ 244996 w 934869"/>
              <a:gd name="connsiteY62" fmla="*/ 1092565 h 1234105"/>
              <a:gd name="connsiteX63" fmla="*/ 238802 w 934869"/>
              <a:gd name="connsiteY63" fmla="*/ 1086287 h 1234105"/>
              <a:gd name="connsiteX64" fmla="*/ 238802 w 934869"/>
              <a:gd name="connsiteY64" fmla="*/ 1028951 h 1234105"/>
              <a:gd name="connsiteX65" fmla="*/ 339998 w 934869"/>
              <a:gd name="connsiteY65" fmla="*/ 1028951 h 1234105"/>
              <a:gd name="connsiteX66" fmla="*/ 358664 w 934869"/>
              <a:gd name="connsiteY66" fmla="*/ 1010286 h 1234105"/>
              <a:gd name="connsiteX67" fmla="*/ 339998 w 934869"/>
              <a:gd name="connsiteY67" fmla="*/ 991536 h 1234105"/>
              <a:gd name="connsiteX68" fmla="*/ 238802 w 934869"/>
              <a:gd name="connsiteY68" fmla="*/ 991536 h 1234105"/>
              <a:gd name="connsiteX69" fmla="*/ 238802 w 934869"/>
              <a:gd name="connsiteY69" fmla="*/ 957469 h 1234105"/>
              <a:gd name="connsiteX70" fmla="*/ 236793 w 934869"/>
              <a:gd name="connsiteY70" fmla="*/ 926332 h 1234105"/>
              <a:gd name="connsiteX71" fmla="*/ 701508 w 934869"/>
              <a:gd name="connsiteY71" fmla="*/ 926332 h 1234105"/>
              <a:gd name="connsiteX72" fmla="*/ 700001 w 934869"/>
              <a:gd name="connsiteY72" fmla="*/ 953870 h 1234105"/>
              <a:gd name="connsiteX73" fmla="*/ 794417 w 934869"/>
              <a:gd name="connsiteY73" fmla="*/ 746373 h 1234105"/>
              <a:gd name="connsiteX74" fmla="*/ 775333 w 934869"/>
              <a:gd name="connsiteY74" fmla="*/ 767884 h 1234105"/>
              <a:gd name="connsiteX75" fmla="*/ 708204 w 934869"/>
              <a:gd name="connsiteY75" fmla="*/ 888917 h 1234105"/>
              <a:gd name="connsiteX76" fmla="*/ 486226 w 934869"/>
              <a:gd name="connsiteY76" fmla="*/ 888917 h 1234105"/>
              <a:gd name="connsiteX77" fmla="*/ 486226 w 934869"/>
              <a:gd name="connsiteY77" fmla="*/ 726954 h 1234105"/>
              <a:gd name="connsiteX78" fmla="*/ 622828 w 934869"/>
              <a:gd name="connsiteY78" fmla="*/ 612533 h 1234105"/>
              <a:gd name="connsiteX79" fmla="*/ 627097 w 934869"/>
              <a:gd name="connsiteY79" fmla="*/ 613956 h 1234105"/>
              <a:gd name="connsiteX80" fmla="*/ 662419 w 934869"/>
              <a:gd name="connsiteY80" fmla="*/ 623498 h 1234105"/>
              <a:gd name="connsiteX81" fmla="*/ 740430 w 934869"/>
              <a:gd name="connsiteY81" fmla="*/ 652794 h 1234105"/>
              <a:gd name="connsiteX82" fmla="*/ 794417 w 934869"/>
              <a:gd name="connsiteY82" fmla="*/ 732645 h 1234105"/>
              <a:gd name="connsiteX83" fmla="*/ 794417 w 934869"/>
              <a:gd name="connsiteY83" fmla="*/ 746373 h 1234105"/>
              <a:gd name="connsiteX84" fmla="*/ 756333 w 934869"/>
              <a:gd name="connsiteY84" fmla="*/ 619062 h 1234105"/>
              <a:gd name="connsiteX85" fmla="*/ 672966 w 934869"/>
              <a:gd name="connsiteY85" fmla="*/ 587673 h 1234105"/>
              <a:gd name="connsiteX86" fmla="*/ 635802 w 934869"/>
              <a:gd name="connsiteY86" fmla="*/ 577629 h 1234105"/>
              <a:gd name="connsiteX87" fmla="*/ 569845 w 934869"/>
              <a:gd name="connsiteY87" fmla="*/ 513429 h 1234105"/>
              <a:gd name="connsiteX88" fmla="*/ 569175 w 934869"/>
              <a:gd name="connsiteY88" fmla="*/ 508407 h 1234105"/>
              <a:gd name="connsiteX89" fmla="*/ 635969 w 934869"/>
              <a:gd name="connsiteY89" fmla="*/ 350210 h 1234105"/>
              <a:gd name="connsiteX90" fmla="*/ 467477 w 934869"/>
              <a:gd name="connsiteY90" fmla="*/ 175272 h 1234105"/>
              <a:gd name="connsiteX91" fmla="*/ 298984 w 934869"/>
              <a:gd name="connsiteY91" fmla="*/ 350210 h 1234105"/>
              <a:gd name="connsiteX92" fmla="*/ 365527 w 934869"/>
              <a:gd name="connsiteY92" fmla="*/ 508240 h 1234105"/>
              <a:gd name="connsiteX93" fmla="*/ 364523 w 934869"/>
              <a:gd name="connsiteY93" fmla="*/ 515606 h 1234105"/>
              <a:gd name="connsiteX94" fmla="*/ 298984 w 934869"/>
              <a:gd name="connsiteY94" fmla="*/ 577629 h 1234105"/>
              <a:gd name="connsiteX95" fmla="*/ 261653 w 934869"/>
              <a:gd name="connsiteY95" fmla="*/ 587757 h 1234105"/>
              <a:gd name="connsiteX96" fmla="*/ 178453 w 934869"/>
              <a:gd name="connsiteY96" fmla="*/ 619062 h 1234105"/>
              <a:gd name="connsiteX97" fmla="*/ 107306 w 934869"/>
              <a:gd name="connsiteY97" fmla="*/ 702513 h 1234105"/>
              <a:gd name="connsiteX98" fmla="*/ 37331 w 934869"/>
              <a:gd name="connsiteY98" fmla="*/ 467477 h 1234105"/>
              <a:gd name="connsiteX99" fmla="*/ 467477 w 934869"/>
              <a:gd name="connsiteY99" fmla="*/ 37415 h 1234105"/>
              <a:gd name="connsiteX100" fmla="*/ 897622 w 934869"/>
              <a:gd name="connsiteY100" fmla="*/ 467477 h 1234105"/>
              <a:gd name="connsiteX101" fmla="*/ 827731 w 934869"/>
              <a:gd name="connsiteY101" fmla="*/ 702680 h 1234105"/>
              <a:gd name="connsiteX102" fmla="*/ 756333 w 934869"/>
              <a:gd name="connsiteY102" fmla="*/ 619062 h 1234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934869" h="1234105">
                <a:moveTo>
                  <a:pt x="467477" y="0"/>
                </a:moveTo>
                <a:cubicBezTo>
                  <a:pt x="209674" y="0"/>
                  <a:pt x="0" y="209758"/>
                  <a:pt x="0" y="467477"/>
                </a:cubicBezTo>
                <a:cubicBezTo>
                  <a:pt x="0" y="591440"/>
                  <a:pt x="48045" y="708204"/>
                  <a:pt x="135430" y="796343"/>
                </a:cubicBezTo>
                <a:cubicBezTo>
                  <a:pt x="177951" y="839198"/>
                  <a:pt x="201304" y="896451"/>
                  <a:pt x="201304" y="957469"/>
                </a:cubicBezTo>
                <a:lnTo>
                  <a:pt x="201304" y="1086287"/>
                </a:lnTo>
                <a:cubicBezTo>
                  <a:pt x="201304" y="1110310"/>
                  <a:pt x="220890" y="1129896"/>
                  <a:pt x="244913" y="1129896"/>
                </a:cubicBezTo>
                <a:lnTo>
                  <a:pt x="251190" y="1129896"/>
                </a:lnTo>
                <a:lnTo>
                  <a:pt x="251190" y="1190497"/>
                </a:lnTo>
                <a:cubicBezTo>
                  <a:pt x="251190" y="1214519"/>
                  <a:pt x="270777" y="1234105"/>
                  <a:pt x="294799" y="1234105"/>
                </a:cubicBezTo>
                <a:lnTo>
                  <a:pt x="643837" y="1234105"/>
                </a:lnTo>
                <a:cubicBezTo>
                  <a:pt x="667860" y="1234105"/>
                  <a:pt x="687446" y="1214519"/>
                  <a:pt x="687446" y="1190497"/>
                </a:cubicBezTo>
                <a:lnTo>
                  <a:pt x="687446" y="1129896"/>
                </a:lnTo>
                <a:lnTo>
                  <a:pt x="693724" y="1129896"/>
                </a:lnTo>
                <a:cubicBezTo>
                  <a:pt x="717746" y="1129896"/>
                  <a:pt x="737333" y="1110310"/>
                  <a:pt x="737333" y="1086287"/>
                </a:cubicBezTo>
                <a:lnTo>
                  <a:pt x="737333" y="953787"/>
                </a:lnTo>
                <a:cubicBezTo>
                  <a:pt x="737333" y="893437"/>
                  <a:pt x="760267" y="836687"/>
                  <a:pt x="801951" y="793999"/>
                </a:cubicBezTo>
                <a:cubicBezTo>
                  <a:pt x="887662" y="706196"/>
                  <a:pt x="934870" y="590184"/>
                  <a:pt x="934870" y="467393"/>
                </a:cubicBezTo>
                <a:cubicBezTo>
                  <a:pt x="935037" y="209674"/>
                  <a:pt x="725279" y="0"/>
                  <a:pt x="467477" y="0"/>
                </a:cubicBezTo>
                <a:close/>
                <a:moveTo>
                  <a:pt x="161964" y="769977"/>
                </a:moveTo>
                <a:cubicBezTo>
                  <a:pt x="154431" y="762360"/>
                  <a:pt x="147483" y="754324"/>
                  <a:pt x="140620" y="746205"/>
                </a:cubicBezTo>
                <a:lnTo>
                  <a:pt x="140620" y="732562"/>
                </a:lnTo>
                <a:cubicBezTo>
                  <a:pt x="140620" y="699164"/>
                  <a:pt x="161294" y="668613"/>
                  <a:pt x="194608" y="652877"/>
                </a:cubicBezTo>
                <a:cubicBezTo>
                  <a:pt x="218128" y="641745"/>
                  <a:pt x="243573" y="632203"/>
                  <a:pt x="272451" y="623581"/>
                </a:cubicBezTo>
                <a:cubicBezTo>
                  <a:pt x="284169" y="620066"/>
                  <a:pt x="295720" y="616885"/>
                  <a:pt x="307857" y="613956"/>
                </a:cubicBezTo>
                <a:cubicBezTo>
                  <a:pt x="309363" y="613621"/>
                  <a:pt x="310703" y="613035"/>
                  <a:pt x="312125" y="612616"/>
                </a:cubicBezTo>
                <a:cubicBezTo>
                  <a:pt x="334641" y="660829"/>
                  <a:pt x="415581" y="708790"/>
                  <a:pt x="448895" y="726954"/>
                </a:cubicBezTo>
                <a:lnTo>
                  <a:pt x="448895" y="888834"/>
                </a:lnTo>
                <a:lnTo>
                  <a:pt x="229763" y="888834"/>
                </a:lnTo>
                <a:cubicBezTo>
                  <a:pt x="217960" y="844304"/>
                  <a:pt x="195110" y="803374"/>
                  <a:pt x="161964" y="769977"/>
                </a:cubicBezTo>
                <a:close/>
                <a:moveTo>
                  <a:pt x="393317" y="337404"/>
                </a:moveTo>
                <a:cubicBezTo>
                  <a:pt x="420520" y="344184"/>
                  <a:pt x="446970" y="346862"/>
                  <a:pt x="471662" y="346862"/>
                </a:cubicBezTo>
                <a:cubicBezTo>
                  <a:pt x="525985" y="346862"/>
                  <a:pt x="571100" y="334223"/>
                  <a:pt x="596462" y="325267"/>
                </a:cubicBezTo>
                <a:cubicBezTo>
                  <a:pt x="597634" y="333386"/>
                  <a:pt x="598471" y="341589"/>
                  <a:pt x="598471" y="350294"/>
                </a:cubicBezTo>
                <a:cubicBezTo>
                  <a:pt x="598471" y="439353"/>
                  <a:pt x="539628" y="511839"/>
                  <a:pt x="467393" y="511839"/>
                </a:cubicBezTo>
                <a:cubicBezTo>
                  <a:pt x="395158" y="511839"/>
                  <a:pt x="336315" y="439353"/>
                  <a:pt x="336315" y="350294"/>
                </a:cubicBezTo>
                <a:cubicBezTo>
                  <a:pt x="336315" y="268014"/>
                  <a:pt x="388964" y="212771"/>
                  <a:pt x="467393" y="212771"/>
                </a:cubicBezTo>
                <a:cubicBezTo>
                  <a:pt x="524059" y="212771"/>
                  <a:pt x="566999" y="241983"/>
                  <a:pt x="586585" y="289024"/>
                </a:cubicBezTo>
                <a:cubicBezTo>
                  <a:pt x="555113" y="300324"/>
                  <a:pt x="481288" y="320914"/>
                  <a:pt x="402356" y="301161"/>
                </a:cubicBezTo>
                <a:cubicBezTo>
                  <a:pt x="392480" y="298650"/>
                  <a:pt x="382184" y="304760"/>
                  <a:pt x="379673" y="314804"/>
                </a:cubicBezTo>
                <a:cubicBezTo>
                  <a:pt x="377246" y="324681"/>
                  <a:pt x="383356" y="334893"/>
                  <a:pt x="393317" y="337404"/>
                </a:cubicBezTo>
                <a:close/>
                <a:moveTo>
                  <a:pt x="398757" y="531593"/>
                </a:moveTo>
                <a:cubicBezTo>
                  <a:pt x="419766" y="542725"/>
                  <a:pt x="442952" y="549086"/>
                  <a:pt x="467477" y="549086"/>
                </a:cubicBezTo>
                <a:cubicBezTo>
                  <a:pt x="492002" y="549086"/>
                  <a:pt x="515187" y="542725"/>
                  <a:pt x="536196" y="531593"/>
                </a:cubicBezTo>
                <a:cubicBezTo>
                  <a:pt x="544650" y="558712"/>
                  <a:pt x="563567" y="581814"/>
                  <a:pt x="589431" y="597634"/>
                </a:cubicBezTo>
                <a:cubicBezTo>
                  <a:pt x="577294" y="623749"/>
                  <a:pt x="521716" y="665014"/>
                  <a:pt x="467393" y="694561"/>
                </a:cubicBezTo>
                <a:cubicBezTo>
                  <a:pt x="413154" y="665265"/>
                  <a:pt x="357743" y="624335"/>
                  <a:pt x="345523" y="598220"/>
                </a:cubicBezTo>
                <a:cubicBezTo>
                  <a:pt x="371219" y="582735"/>
                  <a:pt x="390554" y="559131"/>
                  <a:pt x="398757" y="531593"/>
                </a:cubicBezTo>
                <a:close/>
                <a:moveTo>
                  <a:pt x="650115" y="1190580"/>
                </a:moveTo>
                <a:cubicBezTo>
                  <a:pt x="650115" y="1194012"/>
                  <a:pt x="647353" y="1196774"/>
                  <a:pt x="643921" y="1196774"/>
                </a:cubicBezTo>
                <a:lnTo>
                  <a:pt x="294883" y="1196774"/>
                </a:lnTo>
                <a:cubicBezTo>
                  <a:pt x="291451" y="1196774"/>
                  <a:pt x="288605" y="1194012"/>
                  <a:pt x="288605" y="1190580"/>
                </a:cubicBezTo>
                <a:lnTo>
                  <a:pt x="288605" y="1129980"/>
                </a:lnTo>
                <a:lnTo>
                  <a:pt x="650115" y="1129980"/>
                </a:lnTo>
                <a:lnTo>
                  <a:pt x="650115" y="1190580"/>
                </a:lnTo>
                <a:close/>
                <a:moveTo>
                  <a:pt x="700001" y="953870"/>
                </a:moveTo>
                <a:lnTo>
                  <a:pt x="700001" y="991536"/>
                </a:lnTo>
                <a:lnTo>
                  <a:pt x="439688" y="991536"/>
                </a:lnTo>
                <a:cubicBezTo>
                  <a:pt x="429392" y="991536"/>
                  <a:pt x="421022" y="999906"/>
                  <a:pt x="421022" y="1010286"/>
                </a:cubicBezTo>
                <a:cubicBezTo>
                  <a:pt x="421022" y="1020581"/>
                  <a:pt x="429392" y="1028951"/>
                  <a:pt x="439688" y="1028951"/>
                </a:cubicBezTo>
                <a:lnTo>
                  <a:pt x="700001" y="1028951"/>
                </a:lnTo>
                <a:lnTo>
                  <a:pt x="700001" y="1086287"/>
                </a:lnTo>
                <a:cubicBezTo>
                  <a:pt x="700001" y="1089719"/>
                  <a:pt x="697239" y="1092565"/>
                  <a:pt x="693808" y="1092565"/>
                </a:cubicBezTo>
                <a:lnTo>
                  <a:pt x="244996" y="1092565"/>
                </a:lnTo>
                <a:cubicBezTo>
                  <a:pt x="241565" y="1092565"/>
                  <a:pt x="238802" y="1089719"/>
                  <a:pt x="238802" y="1086287"/>
                </a:cubicBezTo>
                <a:lnTo>
                  <a:pt x="238802" y="1028951"/>
                </a:lnTo>
                <a:lnTo>
                  <a:pt x="339998" y="1028951"/>
                </a:lnTo>
                <a:cubicBezTo>
                  <a:pt x="350294" y="1028951"/>
                  <a:pt x="358664" y="1020581"/>
                  <a:pt x="358664" y="1010286"/>
                </a:cubicBezTo>
                <a:cubicBezTo>
                  <a:pt x="358664" y="999906"/>
                  <a:pt x="350294" y="991536"/>
                  <a:pt x="339998" y="991536"/>
                </a:cubicBezTo>
                <a:lnTo>
                  <a:pt x="238802" y="991536"/>
                </a:lnTo>
                <a:lnTo>
                  <a:pt x="238802" y="957469"/>
                </a:lnTo>
                <a:cubicBezTo>
                  <a:pt x="238802" y="947007"/>
                  <a:pt x="238049" y="936544"/>
                  <a:pt x="236793" y="926332"/>
                </a:cubicBezTo>
                <a:lnTo>
                  <a:pt x="701508" y="926332"/>
                </a:lnTo>
                <a:cubicBezTo>
                  <a:pt x="700504" y="935456"/>
                  <a:pt x="700001" y="944579"/>
                  <a:pt x="700001" y="953870"/>
                </a:cubicBezTo>
                <a:close/>
                <a:moveTo>
                  <a:pt x="794417" y="746373"/>
                </a:moveTo>
                <a:cubicBezTo>
                  <a:pt x="788224" y="753655"/>
                  <a:pt x="782030" y="761020"/>
                  <a:pt x="775333" y="767884"/>
                </a:cubicBezTo>
                <a:cubicBezTo>
                  <a:pt x="742187" y="801867"/>
                  <a:pt x="719420" y="843551"/>
                  <a:pt x="708204" y="888917"/>
                </a:cubicBezTo>
                <a:lnTo>
                  <a:pt x="486226" y="888917"/>
                </a:lnTo>
                <a:lnTo>
                  <a:pt x="486226" y="726954"/>
                </a:lnTo>
                <a:cubicBezTo>
                  <a:pt x="519372" y="708790"/>
                  <a:pt x="600061" y="660745"/>
                  <a:pt x="622828" y="612533"/>
                </a:cubicBezTo>
                <a:cubicBezTo>
                  <a:pt x="624251" y="612951"/>
                  <a:pt x="625590" y="613537"/>
                  <a:pt x="627097" y="613956"/>
                </a:cubicBezTo>
                <a:cubicBezTo>
                  <a:pt x="639066" y="616802"/>
                  <a:pt x="650785" y="620066"/>
                  <a:pt x="662419" y="623498"/>
                </a:cubicBezTo>
                <a:cubicBezTo>
                  <a:pt x="690962" y="631952"/>
                  <a:pt x="717244" y="641912"/>
                  <a:pt x="740430" y="652794"/>
                </a:cubicBezTo>
                <a:cubicBezTo>
                  <a:pt x="773743" y="668530"/>
                  <a:pt x="794417" y="699164"/>
                  <a:pt x="794417" y="732645"/>
                </a:cubicBezTo>
                <a:lnTo>
                  <a:pt x="794417" y="746373"/>
                </a:lnTo>
                <a:close/>
                <a:moveTo>
                  <a:pt x="756333" y="619062"/>
                </a:moveTo>
                <a:cubicBezTo>
                  <a:pt x="731055" y="607092"/>
                  <a:pt x="703768" y="596797"/>
                  <a:pt x="672966" y="587673"/>
                </a:cubicBezTo>
                <a:cubicBezTo>
                  <a:pt x="660661" y="584074"/>
                  <a:pt x="648273" y="580558"/>
                  <a:pt x="635802" y="577629"/>
                </a:cubicBezTo>
                <a:cubicBezTo>
                  <a:pt x="601233" y="568171"/>
                  <a:pt x="575955" y="543646"/>
                  <a:pt x="569845" y="513429"/>
                </a:cubicBezTo>
                <a:cubicBezTo>
                  <a:pt x="569593" y="512258"/>
                  <a:pt x="569426" y="510416"/>
                  <a:pt x="569175" y="508407"/>
                </a:cubicBezTo>
                <a:cubicBezTo>
                  <a:pt x="609687" y="472080"/>
                  <a:pt x="635969" y="414744"/>
                  <a:pt x="635969" y="350210"/>
                </a:cubicBezTo>
                <a:cubicBezTo>
                  <a:pt x="635969" y="247256"/>
                  <a:pt x="566664" y="175272"/>
                  <a:pt x="467477" y="175272"/>
                </a:cubicBezTo>
                <a:cubicBezTo>
                  <a:pt x="368290" y="175272"/>
                  <a:pt x="298984" y="247256"/>
                  <a:pt x="298984" y="350210"/>
                </a:cubicBezTo>
                <a:cubicBezTo>
                  <a:pt x="298984" y="414661"/>
                  <a:pt x="325183" y="471829"/>
                  <a:pt x="365527" y="508240"/>
                </a:cubicBezTo>
                <a:cubicBezTo>
                  <a:pt x="365193" y="511086"/>
                  <a:pt x="364942" y="513848"/>
                  <a:pt x="364523" y="515606"/>
                </a:cubicBezTo>
                <a:cubicBezTo>
                  <a:pt x="358245" y="545236"/>
                  <a:pt x="332549" y="569594"/>
                  <a:pt x="298984" y="577629"/>
                </a:cubicBezTo>
                <a:cubicBezTo>
                  <a:pt x="286261" y="580642"/>
                  <a:pt x="274041" y="584074"/>
                  <a:pt x="261653" y="587757"/>
                </a:cubicBezTo>
                <a:cubicBezTo>
                  <a:pt x="230934" y="596880"/>
                  <a:pt x="203731" y="607176"/>
                  <a:pt x="178453" y="619062"/>
                </a:cubicBezTo>
                <a:cubicBezTo>
                  <a:pt x="141959" y="636304"/>
                  <a:pt x="116597" y="666939"/>
                  <a:pt x="107306" y="702513"/>
                </a:cubicBezTo>
                <a:cubicBezTo>
                  <a:pt x="61856" y="633207"/>
                  <a:pt x="37331" y="552183"/>
                  <a:pt x="37331" y="467477"/>
                </a:cubicBezTo>
                <a:cubicBezTo>
                  <a:pt x="37331" y="230348"/>
                  <a:pt x="230265" y="37415"/>
                  <a:pt x="467477" y="37415"/>
                </a:cubicBezTo>
                <a:cubicBezTo>
                  <a:pt x="704605" y="37415"/>
                  <a:pt x="897622" y="230348"/>
                  <a:pt x="897622" y="467477"/>
                </a:cubicBezTo>
                <a:cubicBezTo>
                  <a:pt x="897622" y="552183"/>
                  <a:pt x="873181" y="633375"/>
                  <a:pt x="827731" y="702680"/>
                </a:cubicBezTo>
                <a:cubicBezTo>
                  <a:pt x="818440" y="667023"/>
                  <a:pt x="792995" y="636388"/>
                  <a:pt x="756333" y="619062"/>
                </a:cubicBezTo>
                <a:close/>
              </a:path>
            </a:pathLst>
          </a:custGeom>
          <a:solidFill>
            <a:schemeClr val="tx1"/>
          </a:solidFill>
          <a:ln w="8365" cap="flat">
            <a:noFill/>
            <a:prstDash val="solid"/>
            <a:miter/>
          </a:ln>
        </p:spPr>
        <p:txBody>
          <a:bodyPr rtlCol="0" anchor="ctr"/>
          <a:lstStyle/>
          <a:p>
            <a:endParaRPr lang="en-US" sz="1200"/>
          </a:p>
        </p:txBody>
      </p:sp>
      <p:grpSp>
        <p:nvGrpSpPr>
          <p:cNvPr id="50" name="Graphic 2">
            <a:extLst>
              <a:ext uri="{FF2B5EF4-FFF2-40B4-BE49-F238E27FC236}">
                <a16:creationId xmlns:a16="http://schemas.microsoft.com/office/drawing/2014/main" id="{DAE4267A-C3F9-49CF-8788-6929ADC2C80D}"/>
              </a:ext>
            </a:extLst>
          </p:cNvPr>
          <p:cNvGrpSpPr/>
          <p:nvPr/>
        </p:nvGrpSpPr>
        <p:grpSpPr>
          <a:xfrm>
            <a:off x="6982764" y="6635572"/>
            <a:ext cx="703056" cy="691768"/>
            <a:chOff x="13185684" y="3434558"/>
            <a:chExt cx="1234415" cy="1214603"/>
          </a:xfrm>
          <a:solidFill>
            <a:schemeClr val="tx1"/>
          </a:solidFill>
        </p:grpSpPr>
        <p:sp>
          <p:nvSpPr>
            <p:cNvPr id="51" name="Freeform: Shape 50">
              <a:extLst>
                <a:ext uri="{FF2B5EF4-FFF2-40B4-BE49-F238E27FC236}">
                  <a16:creationId xmlns:a16="http://schemas.microsoft.com/office/drawing/2014/main" id="{9B7D9490-55DC-49DE-8473-B31BEB32A83B}"/>
                </a:ext>
              </a:extLst>
            </p:cNvPr>
            <p:cNvSpPr/>
            <p:nvPr/>
          </p:nvSpPr>
          <p:spPr>
            <a:xfrm>
              <a:off x="13185684" y="3434558"/>
              <a:ext cx="1234415" cy="1214603"/>
            </a:xfrm>
            <a:custGeom>
              <a:avLst/>
              <a:gdLst>
                <a:gd name="connsiteX0" fmla="*/ 1211180 w 1234415"/>
                <a:gd name="connsiteY0" fmla="*/ 896163 h 1214603"/>
                <a:gd name="connsiteX1" fmla="*/ 1158956 w 1234415"/>
                <a:gd name="connsiteY1" fmla="*/ 889141 h 1214603"/>
                <a:gd name="connsiteX2" fmla="*/ 1160711 w 1234415"/>
                <a:gd name="connsiteY2" fmla="*/ 873868 h 1214603"/>
                <a:gd name="connsiteX3" fmla="*/ 1135608 w 1234415"/>
                <a:gd name="connsiteY3" fmla="*/ 829719 h 1214603"/>
                <a:gd name="connsiteX4" fmla="*/ 1013253 w 1234415"/>
                <a:gd name="connsiteY4" fmla="*/ 852101 h 1214603"/>
                <a:gd name="connsiteX5" fmla="*/ 1171682 w 1234415"/>
                <a:gd name="connsiteY5" fmla="*/ 492495 h 1214603"/>
                <a:gd name="connsiteX6" fmla="*/ 679188 w 1234415"/>
                <a:gd name="connsiteY6" fmla="*/ 0 h 1214603"/>
                <a:gd name="connsiteX7" fmla="*/ 186693 w 1234415"/>
                <a:gd name="connsiteY7" fmla="*/ 492495 h 1214603"/>
                <a:gd name="connsiteX8" fmla="*/ 284385 w 1234415"/>
                <a:gd name="connsiteY8" fmla="*/ 785657 h 1214603"/>
                <a:gd name="connsiteX9" fmla="*/ 175985 w 1234415"/>
                <a:gd name="connsiteY9" fmla="*/ 783901 h 1214603"/>
                <a:gd name="connsiteX10" fmla="*/ 18696 w 1234415"/>
                <a:gd name="connsiteY10" fmla="*/ 783901 h 1214603"/>
                <a:gd name="connsiteX11" fmla="*/ 0 w 1234415"/>
                <a:gd name="connsiteY11" fmla="*/ 802597 h 1214603"/>
                <a:gd name="connsiteX12" fmla="*/ 0 w 1234415"/>
                <a:gd name="connsiteY12" fmla="*/ 1139031 h 1214603"/>
                <a:gd name="connsiteX13" fmla="*/ 18696 w 1234415"/>
                <a:gd name="connsiteY13" fmla="*/ 1157727 h 1214603"/>
                <a:gd name="connsiteX14" fmla="*/ 172914 w 1234415"/>
                <a:gd name="connsiteY14" fmla="*/ 1157727 h 1214603"/>
                <a:gd name="connsiteX15" fmla="*/ 562362 w 1234415"/>
                <a:gd name="connsiteY15" fmla="*/ 1214603 h 1214603"/>
                <a:gd name="connsiteX16" fmla="*/ 1188711 w 1234415"/>
                <a:gd name="connsiteY16" fmla="*/ 1012462 h 1214603"/>
                <a:gd name="connsiteX17" fmla="*/ 1234352 w 1234415"/>
                <a:gd name="connsiteY17" fmla="*/ 944087 h 1214603"/>
                <a:gd name="connsiteX18" fmla="*/ 1211180 w 1234415"/>
                <a:gd name="connsiteY18" fmla="*/ 896163 h 1214603"/>
                <a:gd name="connsiteX19" fmla="*/ 157290 w 1234415"/>
                <a:gd name="connsiteY19" fmla="*/ 1120335 h 1214603"/>
                <a:gd name="connsiteX20" fmla="*/ 37479 w 1234415"/>
                <a:gd name="connsiteY20" fmla="*/ 1120335 h 1214603"/>
                <a:gd name="connsiteX21" fmla="*/ 37479 w 1234415"/>
                <a:gd name="connsiteY21" fmla="*/ 821292 h 1214603"/>
                <a:gd name="connsiteX22" fmla="*/ 157290 w 1234415"/>
                <a:gd name="connsiteY22" fmla="*/ 821292 h 1214603"/>
                <a:gd name="connsiteX23" fmla="*/ 157290 w 1234415"/>
                <a:gd name="connsiteY23" fmla="*/ 1120335 h 1214603"/>
                <a:gd name="connsiteX24" fmla="*/ 1022819 w 1234415"/>
                <a:gd name="connsiteY24" fmla="*/ 888702 h 1214603"/>
                <a:gd name="connsiteX25" fmla="*/ 1112963 w 1234415"/>
                <a:gd name="connsiteY25" fmla="*/ 859386 h 1214603"/>
                <a:gd name="connsiteX26" fmla="*/ 1123407 w 1234415"/>
                <a:gd name="connsiteY26" fmla="*/ 875273 h 1214603"/>
                <a:gd name="connsiteX27" fmla="*/ 1102517 w 1234415"/>
                <a:gd name="connsiteY27" fmla="*/ 909855 h 1214603"/>
                <a:gd name="connsiteX28" fmla="*/ 1089966 w 1234415"/>
                <a:gd name="connsiteY28" fmla="*/ 915210 h 1214603"/>
                <a:gd name="connsiteX29" fmla="*/ 868251 w 1234415"/>
                <a:gd name="connsiteY29" fmla="*/ 991923 h 1214603"/>
                <a:gd name="connsiteX30" fmla="*/ 871762 w 1234415"/>
                <a:gd name="connsiteY30" fmla="*/ 974105 h 1214603"/>
                <a:gd name="connsiteX31" fmla="*/ 870446 w 1234415"/>
                <a:gd name="connsiteY31" fmla="*/ 945228 h 1214603"/>
                <a:gd name="connsiteX32" fmla="*/ 1022819 w 1234415"/>
                <a:gd name="connsiteY32" fmla="*/ 888702 h 1214603"/>
                <a:gd name="connsiteX33" fmla="*/ 1025365 w 1234415"/>
                <a:gd name="connsiteY33" fmla="*/ 787236 h 1214603"/>
                <a:gd name="connsiteX34" fmla="*/ 857806 w 1234415"/>
                <a:gd name="connsiteY34" fmla="*/ 908978 h 1214603"/>
                <a:gd name="connsiteX35" fmla="*/ 847361 w 1234415"/>
                <a:gd name="connsiteY35" fmla="*/ 895461 h 1214603"/>
                <a:gd name="connsiteX36" fmla="*/ 783989 w 1234415"/>
                <a:gd name="connsiteY36" fmla="*/ 871235 h 1214603"/>
                <a:gd name="connsiteX37" fmla="*/ 698059 w 1234415"/>
                <a:gd name="connsiteY37" fmla="*/ 870709 h 1214603"/>
                <a:gd name="connsiteX38" fmla="*/ 698059 w 1234415"/>
                <a:gd name="connsiteY38" fmla="*/ 765908 h 1214603"/>
                <a:gd name="connsiteX39" fmla="*/ 843236 w 1234415"/>
                <a:gd name="connsiteY39" fmla="*/ 644605 h 1214603"/>
                <a:gd name="connsiteX40" fmla="*/ 848063 w 1234415"/>
                <a:gd name="connsiteY40" fmla="*/ 646185 h 1214603"/>
                <a:gd name="connsiteX41" fmla="*/ 885367 w 1234415"/>
                <a:gd name="connsiteY41" fmla="*/ 656279 h 1214603"/>
                <a:gd name="connsiteX42" fmla="*/ 967873 w 1234415"/>
                <a:gd name="connsiteY42" fmla="*/ 687351 h 1214603"/>
                <a:gd name="connsiteX43" fmla="*/ 1025541 w 1234415"/>
                <a:gd name="connsiteY43" fmla="*/ 772578 h 1214603"/>
                <a:gd name="connsiteX44" fmla="*/ 1025541 w 1234415"/>
                <a:gd name="connsiteY44" fmla="*/ 787236 h 1214603"/>
                <a:gd name="connsiteX45" fmla="*/ 549197 w 1234415"/>
                <a:gd name="connsiteY45" fmla="*/ 630123 h 1214603"/>
                <a:gd name="connsiteX46" fmla="*/ 605985 w 1234415"/>
                <a:gd name="connsiteY46" fmla="*/ 558676 h 1214603"/>
                <a:gd name="connsiteX47" fmla="*/ 679188 w 1234415"/>
                <a:gd name="connsiteY47" fmla="*/ 577634 h 1214603"/>
                <a:gd name="connsiteX48" fmla="*/ 752390 w 1234415"/>
                <a:gd name="connsiteY48" fmla="*/ 558676 h 1214603"/>
                <a:gd name="connsiteX49" fmla="*/ 809268 w 1234415"/>
                <a:gd name="connsiteY49" fmla="*/ 629508 h 1214603"/>
                <a:gd name="connsiteX50" fmla="*/ 679188 w 1234415"/>
                <a:gd name="connsiteY50" fmla="*/ 733432 h 1214603"/>
                <a:gd name="connsiteX51" fmla="*/ 549197 w 1234415"/>
                <a:gd name="connsiteY51" fmla="*/ 630123 h 1214603"/>
                <a:gd name="connsiteX52" fmla="*/ 660492 w 1234415"/>
                <a:gd name="connsiteY52" fmla="*/ 765820 h 1214603"/>
                <a:gd name="connsiteX53" fmla="*/ 660492 w 1234415"/>
                <a:gd name="connsiteY53" fmla="*/ 868514 h 1214603"/>
                <a:gd name="connsiteX54" fmla="*/ 549021 w 1234415"/>
                <a:gd name="connsiteY54" fmla="*/ 837179 h 1214603"/>
                <a:gd name="connsiteX55" fmla="*/ 333713 w 1234415"/>
                <a:gd name="connsiteY55" fmla="*/ 787851 h 1214603"/>
                <a:gd name="connsiteX56" fmla="*/ 333011 w 1234415"/>
                <a:gd name="connsiteY56" fmla="*/ 787149 h 1214603"/>
                <a:gd name="connsiteX57" fmla="*/ 333011 w 1234415"/>
                <a:gd name="connsiteY57" fmla="*/ 772315 h 1214603"/>
                <a:gd name="connsiteX58" fmla="*/ 390590 w 1234415"/>
                <a:gd name="connsiteY58" fmla="*/ 687263 h 1214603"/>
                <a:gd name="connsiteX59" fmla="*/ 472921 w 1234415"/>
                <a:gd name="connsiteY59" fmla="*/ 656279 h 1214603"/>
                <a:gd name="connsiteX60" fmla="*/ 510313 w 1234415"/>
                <a:gd name="connsiteY60" fmla="*/ 646185 h 1214603"/>
                <a:gd name="connsiteX61" fmla="*/ 515141 w 1234415"/>
                <a:gd name="connsiteY61" fmla="*/ 644693 h 1214603"/>
                <a:gd name="connsiteX62" fmla="*/ 660492 w 1234415"/>
                <a:gd name="connsiteY62" fmla="*/ 765820 h 1214603"/>
                <a:gd name="connsiteX63" fmla="*/ 737118 w 1234415"/>
                <a:gd name="connsiteY63" fmla="*/ 317036 h 1214603"/>
                <a:gd name="connsiteX64" fmla="*/ 557798 w 1234415"/>
                <a:gd name="connsiteY64" fmla="*/ 292548 h 1214603"/>
                <a:gd name="connsiteX65" fmla="*/ 679188 w 1234415"/>
                <a:gd name="connsiteY65" fmla="*/ 222417 h 1214603"/>
                <a:gd name="connsiteX66" fmla="*/ 818571 w 1234415"/>
                <a:gd name="connsiteY66" fmla="*/ 368647 h 1214603"/>
                <a:gd name="connsiteX67" fmla="*/ 679188 w 1234415"/>
                <a:gd name="connsiteY67" fmla="*/ 540243 h 1214603"/>
                <a:gd name="connsiteX68" fmla="*/ 539804 w 1234415"/>
                <a:gd name="connsiteY68" fmla="*/ 368647 h 1214603"/>
                <a:gd name="connsiteX69" fmla="*/ 544896 w 1234415"/>
                <a:gd name="connsiteY69" fmla="*/ 327832 h 1214603"/>
                <a:gd name="connsiteX70" fmla="*/ 685157 w 1234415"/>
                <a:gd name="connsiteY70" fmla="*/ 358465 h 1214603"/>
                <a:gd name="connsiteX71" fmla="*/ 742823 w 1234415"/>
                <a:gd name="connsiteY71" fmla="*/ 353989 h 1214603"/>
                <a:gd name="connsiteX72" fmla="*/ 758447 w 1234415"/>
                <a:gd name="connsiteY72" fmla="*/ 332660 h 1214603"/>
                <a:gd name="connsiteX73" fmla="*/ 737118 w 1234415"/>
                <a:gd name="connsiteY73" fmla="*/ 317036 h 1214603"/>
                <a:gd name="connsiteX74" fmla="*/ 224085 w 1234415"/>
                <a:gd name="connsiteY74" fmla="*/ 492495 h 1214603"/>
                <a:gd name="connsiteX75" fmla="*/ 679188 w 1234415"/>
                <a:gd name="connsiteY75" fmla="*/ 37391 h 1214603"/>
                <a:gd name="connsiteX76" fmla="*/ 1134291 w 1234415"/>
                <a:gd name="connsiteY76" fmla="*/ 492495 h 1214603"/>
                <a:gd name="connsiteX77" fmla="*/ 1058806 w 1234415"/>
                <a:gd name="connsiteY77" fmla="*/ 742823 h 1214603"/>
                <a:gd name="connsiteX78" fmla="*/ 983673 w 1234415"/>
                <a:gd name="connsiteY78" fmla="*/ 653383 h 1214603"/>
                <a:gd name="connsiteX79" fmla="*/ 895812 w 1234415"/>
                <a:gd name="connsiteY79" fmla="*/ 620292 h 1214603"/>
                <a:gd name="connsiteX80" fmla="*/ 856578 w 1234415"/>
                <a:gd name="connsiteY80" fmla="*/ 609672 h 1214603"/>
                <a:gd name="connsiteX81" fmla="*/ 786184 w 1234415"/>
                <a:gd name="connsiteY81" fmla="*/ 541121 h 1214603"/>
                <a:gd name="connsiteX82" fmla="*/ 785481 w 1234415"/>
                <a:gd name="connsiteY82" fmla="*/ 535152 h 1214603"/>
                <a:gd name="connsiteX83" fmla="*/ 855963 w 1234415"/>
                <a:gd name="connsiteY83" fmla="*/ 368559 h 1214603"/>
                <a:gd name="connsiteX84" fmla="*/ 679188 w 1234415"/>
                <a:gd name="connsiteY84" fmla="*/ 184938 h 1214603"/>
                <a:gd name="connsiteX85" fmla="*/ 502413 w 1234415"/>
                <a:gd name="connsiteY85" fmla="*/ 368559 h 1214603"/>
                <a:gd name="connsiteX86" fmla="*/ 572719 w 1234415"/>
                <a:gd name="connsiteY86" fmla="*/ 534977 h 1214603"/>
                <a:gd name="connsiteX87" fmla="*/ 571578 w 1234415"/>
                <a:gd name="connsiteY87" fmla="*/ 543403 h 1214603"/>
                <a:gd name="connsiteX88" fmla="*/ 501623 w 1234415"/>
                <a:gd name="connsiteY88" fmla="*/ 609672 h 1214603"/>
                <a:gd name="connsiteX89" fmla="*/ 462301 w 1234415"/>
                <a:gd name="connsiteY89" fmla="*/ 620292 h 1214603"/>
                <a:gd name="connsiteX90" fmla="*/ 374616 w 1234415"/>
                <a:gd name="connsiteY90" fmla="*/ 653295 h 1214603"/>
                <a:gd name="connsiteX91" fmla="*/ 299569 w 1234415"/>
                <a:gd name="connsiteY91" fmla="*/ 742648 h 1214603"/>
                <a:gd name="connsiteX92" fmla="*/ 224085 w 1234415"/>
                <a:gd name="connsiteY92" fmla="*/ 492495 h 1214603"/>
                <a:gd name="connsiteX93" fmla="*/ 1166504 w 1234415"/>
                <a:gd name="connsiteY93" fmla="*/ 982356 h 1214603"/>
                <a:gd name="connsiteX94" fmla="*/ 194681 w 1234415"/>
                <a:gd name="connsiteY94" fmla="*/ 1125251 h 1214603"/>
                <a:gd name="connsiteX95" fmla="*/ 194681 w 1234415"/>
                <a:gd name="connsiteY95" fmla="*/ 821205 h 1214603"/>
                <a:gd name="connsiteX96" fmla="*/ 530149 w 1234415"/>
                <a:gd name="connsiteY96" fmla="*/ 869392 h 1214603"/>
                <a:gd name="connsiteX97" fmla="*/ 785218 w 1234415"/>
                <a:gd name="connsiteY97" fmla="*/ 908451 h 1214603"/>
                <a:gd name="connsiteX98" fmla="*/ 821117 w 1234415"/>
                <a:gd name="connsiteY98" fmla="*/ 921968 h 1214603"/>
                <a:gd name="connsiteX99" fmla="*/ 834459 w 1234415"/>
                <a:gd name="connsiteY99" fmla="*/ 971648 h 1214603"/>
                <a:gd name="connsiteX100" fmla="*/ 799964 w 1234415"/>
                <a:gd name="connsiteY100" fmla="*/ 1007108 h 1214603"/>
                <a:gd name="connsiteX101" fmla="*/ 799350 w 1234415"/>
                <a:gd name="connsiteY101" fmla="*/ 1007459 h 1214603"/>
                <a:gd name="connsiteX102" fmla="*/ 798910 w 1234415"/>
                <a:gd name="connsiteY102" fmla="*/ 1007547 h 1214603"/>
                <a:gd name="connsiteX103" fmla="*/ 518125 w 1234415"/>
                <a:gd name="connsiteY103" fmla="*/ 1010970 h 1214603"/>
                <a:gd name="connsiteX104" fmla="*/ 497147 w 1234415"/>
                <a:gd name="connsiteY104" fmla="*/ 1027120 h 1214603"/>
                <a:gd name="connsiteX105" fmla="*/ 513297 w 1234415"/>
                <a:gd name="connsiteY105" fmla="*/ 1048098 h 1214603"/>
                <a:gd name="connsiteX106" fmla="*/ 680329 w 1234415"/>
                <a:gd name="connsiteY106" fmla="*/ 1060562 h 1214603"/>
                <a:gd name="connsiteX107" fmla="*/ 810321 w 1234415"/>
                <a:gd name="connsiteY107" fmla="*/ 1043095 h 1214603"/>
                <a:gd name="connsiteX108" fmla="*/ 810497 w 1234415"/>
                <a:gd name="connsiteY108" fmla="*/ 1043095 h 1214603"/>
                <a:gd name="connsiteX109" fmla="*/ 1104537 w 1234415"/>
                <a:gd name="connsiteY109" fmla="*/ 949529 h 1214603"/>
                <a:gd name="connsiteX110" fmla="*/ 1187130 w 1234415"/>
                <a:gd name="connsiteY110" fmla="*/ 924689 h 1214603"/>
                <a:gd name="connsiteX111" fmla="*/ 1197049 w 1234415"/>
                <a:gd name="connsiteY111" fmla="*/ 942156 h 1214603"/>
                <a:gd name="connsiteX112" fmla="*/ 1166504 w 1234415"/>
                <a:gd name="connsiteY112" fmla="*/ 982356 h 1214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Lst>
              <a:rect l="l" t="t" r="r" b="b"/>
              <a:pathLst>
                <a:path w="1234415" h="1214603">
                  <a:moveTo>
                    <a:pt x="1211180" y="896163"/>
                  </a:moveTo>
                  <a:cubicBezTo>
                    <a:pt x="1197312" y="884489"/>
                    <a:pt x="1180811" y="883611"/>
                    <a:pt x="1158956" y="889141"/>
                  </a:cubicBezTo>
                  <a:cubicBezTo>
                    <a:pt x="1160185" y="884138"/>
                    <a:pt x="1160974" y="879135"/>
                    <a:pt x="1160711" y="873868"/>
                  </a:cubicBezTo>
                  <a:cubicBezTo>
                    <a:pt x="1160272" y="862107"/>
                    <a:pt x="1155532" y="844991"/>
                    <a:pt x="1135608" y="829719"/>
                  </a:cubicBezTo>
                  <a:cubicBezTo>
                    <a:pt x="1111032" y="811023"/>
                    <a:pt x="1073816" y="826120"/>
                    <a:pt x="1013253" y="852101"/>
                  </a:cubicBezTo>
                  <a:cubicBezTo>
                    <a:pt x="1110505" y="762660"/>
                    <a:pt x="1171682" y="634950"/>
                    <a:pt x="1171682" y="492495"/>
                  </a:cubicBezTo>
                  <a:cubicBezTo>
                    <a:pt x="1171682" y="220925"/>
                    <a:pt x="950758" y="0"/>
                    <a:pt x="679188" y="0"/>
                  </a:cubicBezTo>
                  <a:cubicBezTo>
                    <a:pt x="407619" y="0"/>
                    <a:pt x="186693" y="220925"/>
                    <a:pt x="186693" y="492495"/>
                  </a:cubicBezTo>
                  <a:cubicBezTo>
                    <a:pt x="186693" y="602386"/>
                    <a:pt x="223295" y="703677"/>
                    <a:pt x="284385" y="785657"/>
                  </a:cubicBezTo>
                  <a:cubicBezTo>
                    <a:pt x="252523" y="784515"/>
                    <a:pt x="216975" y="783901"/>
                    <a:pt x="175985" y="783901"/>
                  </a:cubicBezTo>
                  <a:lnTo>
                    <a:pt x="18696" y="783901"/>
                  </a:lnTo>
                  <a:cubicBezTo>
                    <a:pt x="8339" y="783901"/>
                    <a:pt x="0" y="792240"/>
                    <a:pt x="0" y="802597"/>
                  </a:cubicBezTo>
                  <a:lnTo>
                    <a:pt x="0" y="1139031"/>
                  </a:lnTo>
                  <a:cubicBezTo>
                    <a:pt x="0" y="1149388"/>
                    <a:pt x="8427" y="1157727"/>
                    <a:pt x="18696" y="1157727"/>
                  </a:cubicBezTo>
                  <a:lnTo>
                    <a:pt x="172914" y="1157727"/>
                  </a:lnTo>
                  <a:cubicBezTo>
                    <a:pt x="196612" y="1165451"/>
                    <a:pt x="356096" y="1214691"/>
                    <a:pt x="562362" y="1214603"/>
                  </a:cubicBezTo>
                  <a:cubicBezTo>
                    <a:pt x="754760" y="1214603"/>
                    <a:pt x="987710" y="1171770"/>
                    <a:pt x="1188711" y="1012462"/>
                  </a:cubicBezTo>
                  <a:cubicBezTo>
                    <a:pt x="1193187" y="1009390"/>
                    <a:pt x="1232597" y="981127"/>
                    <a:pt x="1234352" y="944087"/>
                  </a:cubicBezTo>
                  <a:cubicBezTo>
                    <a:pt x="1234967" y="931623"/>
                    <a:pt x="1231368" y="913191"/>
                    <a:pt x="1211180" y="896163"/>
                  </a:cubicBezTo>
                  <a:close/>
                  <a:moveTo>
                    <a:pt x="157290" y="1120335"/>
                  </a:moveTo>
                  <a:lnTo>
                    <a:pt x="37479" y="1120335"/>
                  </a:lnTo>
                  <a:lnTo>
                    <a:pt x="37479" y="821292"/>
                  </a:lnTo>
                  <a:lnTo>
                    <a:pt x="157290" y="821292"/>
                  </a:lnTo>
                  <a:lnTo>
                    <a:pt x="157290" y="1120335"/>
                  </a:lnTo>
                  <a:close/>
                  <a:moveTo>
                    <a:pt x="1022819" y="888702"/>
                  </a:moveTo>
                  <a:cubicBezTo>
                    <a:pt x="1057051" y="874044"/>
                    <a:pt x="1104010" y="853856"/>
                    <a:pt x="1112963" y="859386"/>
                  </a:cubicBezTo>
                  <a:cubicBezTo>
                    <a:pt x="1123057" y="867198"/>
                    <a:pt x="1123319" y="873342"/>
                    <a:pt x="1123407" y="875273"/>
                  </a:cubicBezTo>
                  <a:cubicBezTo>
                    <a:pt x="1123759" y="884313"/>
                    <a:pt x="1115683" y="897392"/>
                    <a:pt x="1102517" y="909855"/>
                  </a:cubicBezTo>
                  <a:cubicBezTo>
                    <a:pt x="1098392" y="911611"/>
                    <a:pt x="1094355" y="913279"/>
                    <a:pt x="1089966" y="915210"/>
                  </a:cubicBezTo>
                  <a:cubicBezTo>
                    <a:pt x="1039760" y="936538"/>
                    <a:pt x="968313" y="966908"/>
                    <a:pt x="868251" y="991923"/>
                  </a:cubicBezTo>
                  <a:cubicBezTo>
                    <a:pt x="870446" y="985691"/>
                    <a:pt x="871411" y="979635"/>
                    <a:pt x="871762" y="974105"/>
                  </a:cubicBezTo>
                  <a:cubicBezTo>
                    <a:pt x="872376" y="963660"/>
                    <a:pt x="871762" y="954269"/>
                    <a:pt x="870446" y="945228"/>
                  </a:cubicBezTo>
                  <a:cubicBezTo>
                    <a:pt x="929692" y="928288"/>
                    <a:pt x="981127" y="906608"/>
                    <a:pt x="1022819" y="888702"/>
                  </a:cubicBezTo>
                  <a:close/>
                  <a:moveTo>
                    <a:pt x="1025365" y="787236"/>
                  </a:moveTo>
                  <a:cubicBezTo>
                    <a:pt x="980162" y="840164"/>
                    <a:pt x="922758" y="881680"/>
                    <a:pt x="857806" y="908978"/>
                  </a:cubicBezTo>
                  <a:cubicBezTo>
                    <a:pt x="854734" y="904150"/>
                    <a:pt x="851398" y="899498"/>
                    <a:pt x="847361" y="895461"/>
                  </a:cubicBezTo>
                  <a:cubicBezTo>
                    <a:pt x="821205" y="869304"/>
                    <a:pt x="784779" y="871147"/>
                    <a:pt x="783989" y="871235"/>
                  </a:cubicBezTo>
                  <a:cubicBezTo>
                    <a:pt x="750109" y="871762"/>
                    <a:pt x="721933" y="871499"/>
                    <a:pt x="698059" y="870709"/>
                  </a:cubicBezTo>
                  <a:lnTo>
                    <a:pt x="698059" y="765908"/>
                  </a:lnTo>
                  <a:cubicBezTo>
                    <a:pt x="732905" y="746949"/>
                    <a:pt x="819713" y="695601"/>
                    <a:pt x="843236" y="644605"/>
                  </a:cubicBezTo>
                  <a:cubicBezTo>
                    <a:pt x="844903" y="645044"/>
                    <a:pt x="846396" y="645746"/>
                    <a:pt x="848063" y="646185"/>
                  </a:cubicBezTo>
                  <a:cubicBezTo>
                    <a:pt x="860703" y="649170"/>
                    <a:pt x="873078" y="652593"/>
                    <a:pt x="885367" y="656279"/>
                  </a:cubicBezTo>
                  <a:cubicBezTo>
                    <a:pt x="915561" y="665232"/>
                    <a:pt x="943297" y="675677"/>
                    <a:pt x="967873" y="687351"/>
                  </a:cubicBezTo>
                  <a:cubicBezTo>
                    <a:pt x="1003422" y="704115"/>
                    <a:pt x="1025541" y="736767"/>
                    <a:pt x="1025541" y="772578"/>
                  </a:cubicBezTo>
                  <a:lnTo>
                    <a:pt x="1025541" y="787236"/>
                  </a:lnTo>
                  <a:close/>
                  <a:moveTo>
                    <a:pt x="549197" y="630123"/>
                  </a:moveTo>
                  <a:cubicBezTo>
                    <a:pt x="576932" y="613621"/>
                    <a:pt x="597560" y="588255"/>
                    <a:pt x="605985" y="558676"/>
                  </a:cubicBezTo>
                  <a:cubicBezTo>
                    <a:pt x="628368" y="570788"/>
                    <a:pt x="653120" y="577634"/>
                    <a:pt x="679188" y="577634"/>
                  </a:cubicBezTo>
                  <a:cubicBezTo>
                    <a:pt x="705256" y="577634"/>
                    <a:pt x="730097" y="570700"/>
                    <a:pt x="752390" y="558676"/>
                  </a:cubicBezTo>
                  <a:cubicBezTo>
                    <a:pt x="761168" y="587904"/>
                    <a:pt x="781356" y="612656"/>
                    <a:pt x="809268" y="629508"/>
                  </a:cubicBezTo>
                  <a:cubicBezTo>
                    <a:pt x="796277" y="659527"/>
                    <a:pt x="729921" y="705783"/>
                    <a:pt x="679188" y="733432"/>
                  </a:cubicBezTo>
                  <a:cubicBezTo>
                    <a:pt x="628630" y="706046"/>
                    <a:pt x="562362" y="660141"/>
                    <a:pt x="549197" y="630123"/>
                  </a:cubicBezTo>
                  <a:close/>
                  <a:moveTo>
                    <a:pt x="660492" y="765820"/>
                  </a:moveTo>
                  <a:lnTo>
                    <a:pt x="660492" y="868514"/>
                  </a:lnTo>
                  <a:cubicBezTo>
                    <a:pt x="593346" y="863072"/>
                    <a:pt x="572281" y="850784"/>
                    <a:pt x="549021" y="837179"/>
                  </a:cubicBezTo>
                  <a:cubicBezTo>
                    <a:pt x="516106" y="817869"/>
                    <a:pt x="479241" y="796540"/>
                    <a:pt x="333713" y="787851"/>
                  </a:cubicBezTo>
                  <a:cubicBezTo>
                    <a:pt x="333538" y="787588"/>
                    <a:pt x="333274" y="787412"/>
                    <a:pt x="333011" y="787149"/>
                  </a:cubicBezTo>
                  <a:lnTo>
                    <a:pt x="333011" y="772315"/>
                  </a:lnTo>
                  <a:cubicBezTo>
                    <a:pt x="333011" y="736679"/>
                    <a:pt x="355043" y="704028"/>
                    <a:pt x="390590" y="687263"/>
                  </a:cubicBezTo>
                  <a:cubicBezTo>
                    <a:pt x="415430" y="675502"/>
                    <a:pt x="442376" y="665407"/>
                    <a:pt x="472921" y="656279"/>
                  </a:cubicBezTo>
                  <a:cubicBezTo>
                    <a:pt x="485297" y="652593"/>
                    <a:pt x="497498" y="649170"/>
                    <a:pt x="510313" y="646185"/>
                  </a:cubicBezTo>
                  <a:cubicBezTo>
                    <a:pt x="511981" y="645746"/>
                    <a:pt x="513472" y="645220"/>
                    <a:pt x="515141" y="644693"/>
                  </a:cubicBezTo>
                  <a:cubicBezTo>
                    <a:pt x="538487" y="695777"/>
                    <a:pt x="625559" y="746949"/>
                    <a:pt x="660492" y="765820"/>
                  </a:cubicBezTo>
                  <a:close/>
                  <a:moveTo>
                    <a:pt x="737118" y="317036"/>
                  </a:moveTo>
                  <a:cubicBezTo>
                    <a:pt x="648731" y="330729"/>
                    <a:pt x="584744" y="306065"/>
                    <a:pt x="557798" y="292548"/>
                  </a:cubicBezTo>
                  <a:cubicBezTo>
                    <a:pt x="580531" y="249100"/>
                    <a:pt x="623540" y="222417"/>
                    <a:pt x="679188" y="222417"/>
                  </a:cubicBezTo>
                  <a:cubicBezTo>
                    <a:pt x="762572" y="222417"/>
                    <a:pt x="818571" y="281225"/>
                    <a:pt x="818571" y="368647"/>
                  </a:cubicBezTo>
                  <a:cubicBezTo>
                    <a:pt x="818571" y="463266"/>
                    <a:pt x="756077" y="540243"/>
                    <a:pt x="679188" y="540243"/>
                  </a:cubicBezTo>
                  <a:cubicBezTo>
                    <a:pt x="602299" y="540243"/>
                    <a:pt x="539804" y="463266"/>
                    <a:pt x="539804" y="368647"/>
                  </a:cubicBezTo>
                  <a:cubicBezTo>
                    <a:pt x="539804" y="354077"/>
                    <a:pt x="541911" y="340735"/>
                    <a:pt x="544896" y="327832"/>
                  </a:cubicBezTo>
                  <a:cubicBezTo>
                    <a:pt x="570876" y="340560"/>
                    <a:pt x="618976" y="358465"/>
                    <a:pt x="685157" y="358465"/>
                  </a:cubicBezTo>
                  <a:cubicBezTo>
                    <a:pt x="703150" y="358465"/>
                    <a:pt x="722373" y="357149"/>
                    <a:pt x="742823" y="353989"/>
                  </a:cubicBezTo>
                  <a:cubicBezTo>
                    <a:pt x="753005" y="352409"/>
                    <a:pt x="760028" y="342929"/>
                    <a:pt x="758447" y="332660"/>
                  </a:cubicBezTo>
                  <a:cubicBezTo>
                    <a:pt x="756867" y="322390"/>
                    <a:pt x="747300" y="315456"/>
                    <a:pt x="737118" y="317036"/>
                  </a:cubicBezTo>
                  <a:close/>
                  <a:moveTo>
                    <a:pt x="224085" y="492495"/>
                  </a:moveTo>
                  <a:cubicBezTo>
                    <a:pt x="224085" y="241552"/>
                    <a:pt x="428245" y="37391"/>
                    <a:pt x="679188" y="37391"/>
                  </a:cubicBezTo>
                  <a:cubicBezTo>
                    <a:pt x="930131" y="37391"/>
                    <a:pt x="1134291" y="241552"/>
                    <a:pt x="1134291" y="492495"/>
                  </a:cubicBezTo>
                  <a:cubicBezTo>
                    <a:pt x="1134291" y="585008"/>
                    <a:pt x="1106380" y="670937"/>
                    <a:pt x="1058806" y="742823"/>
                  </a:cubicBezTo>
                  <a:cubicBezTo>
                    <a:pt x="1049503" y="704730"/>
                    <a:pt x="1022556" y="671815"/>
                    <a:pt x="983673" y="653383"/>
                  </a:cubicBezTo>
                  <a:cubicBezTo>
                    <a:pt x="957341" y="640919"/>
                    <a:pt x="927850" y="629859"/>
                    <a:pt x="895812" y="620292"/>
                  </a:cubicBezTo>
                  <a:cubicBezTo>
                    <a:pt x="882822" y="616430"/>
                    <a:pt x="869744" y="612831"/>
                    <a:pt x="856578" y="609672"/>
                  </a:cubicBezTo>
                  <a:cubicBezTo>
                    <a:pt x="819713" y="599665"/>
                    <a:pt x="792767" y="573334"/>
                    <a:pt x="786184" y="541121"/>
                  </a:cubicBezTo>
                  <a:cubicBezTo>
                    <a:pt x="785920" y="539717"/>
                    <a:pt x="785657" y="537522"/>
                    <a:pt x="785481" y="535152"/>
                  </a:cubicBezTo>
                  <a:cubicBezTo>
                    <a:pt x="828226" y="496971"/>
                    <a:pt x="855963" y="436583"/>
                    <a:pt x="855963" y="368559"/>
                  </a:cubicBezTo>
                  <a:cubicBezTo>
                    <a:pt x="855963" y="260423"/>
                    <a:pt x="783287" y="184938"/>
                    <a:pt x="679188" y="184938"/>
                  </a:cubicBezTo>
                  <a:cubicBezTo>
                    <a:pt x="575089" y="184938"/>
                    <a:pt x="502413" y="260423"/>
                    <a:pt x="502413" y="368559"/>
                  </a:cubicBezTo>
                  <a:cubicBezTo>
                    <a:pt x="502413" y="436495"/>
                    <a:pt x="530149" y="496795"/>
                    <a:pt x="572719" y="534977"/>
                  </a:cubicBezTo>
                  <a:cubicBezTo>
                    <a:pt x="572369" y="538137"/>
                    <a:pt x="572017" y="541296"/>
                    <a:pt x="571578" y="543403"/>
                  </a:cubicBezTo>
                  <a:cubicBezTo>
                    <a:pt x="564907" y="575089"/>
                    <a:pt x="537434" y="601070"/>
                    <a:pt x="501623" y="609672"/>
                  </a:cubicBezTo>
                  <a:cubicBezTo>
                    <a:pt x="488194" y="612831"/>
                    <a:pt x="475291" y="616430"/>
                    <a:pt x="462301" y="620292"/>
                  </a:cubicBezTo>
                  <a:cubicBezTo>
                    <a:pt x="429824" y="629947"/>
                    <a:pt x="401211" y="640743"/>
                    <a:pt x="374616" y="653295"/>
                  </a:cubicBezTo>
                  <a:cubicBezTo>
                    <a:pt x="335732" y="671727"/>
                    <a:pt x="308874" y="704554"/>
                    <a:pt x="299569" y="742648"/>
                  </a:cubicBezTo>
                  <a:cubicBezTo>
                    <a:pt x="251997" y="670937"/>
                    <a:pt x="224085" y="584920"/>
                    <a:pt x="224085" y="492495"/>
                  </a:cubicBezTo>
                  <a:close/>
                  <a:moveTo>
                    <a:pt x="1166504" y="982356"/>
                  </a:moveTo>
                  <a:cubicBezTo>
                    <a:pt x="783989" y="1285524"/>
                    <a:pt x="280172" y="1151319"/>
                    <a:pt x="194681" y="1125251"/>
                  </a:cubicBezTo>
                  <a:lnTo>
                    <a:pt x="194681" y="821205"/>
                  </a:lnTo>
                  <a:cubicBezTo>
                    <a:pt x="450100" y="822346"/>
                    <a:pt x="492582" y="847273"/>
                    <a:pt x="530149" y="869392"/>
                  </a:cubicBezTo>
                  <a:cubicBezTo>
                    <a:pt x="568770" y="892037"/>
                    <a:pt x="602036" y="911699"/>
                    <a:pt x="785218" y="908451"/>
                  </a:cubicBezTo>
                  <a:cubicBezTo>
                    <a:pt x="785393" y="908451"/>
                    <a:pt x="807074" y="907661"/>
                    <a:pt x="821117" y="921968"/>
                  </a:cubicBezTo>
                  <a:cubicBezTo>
                    <a:pt x="831386" y="932413"/>
                    <a:pt x="835862" y="949178"/>
                    <a:pt x="834459" y="971648"/>
                  </a:cubicBezTo>
                  <a:cubicBezTo>
                    <a:pt x="834107" y="977177"/>
                    <a:pt x="833054" y="993942"/>
                    <a:pt x="799964" y="1007108"/>
                  </a:cubicBezTo>
                  <a:cubicBezTo>
                    <a:pt x="799700" y="1007196"/>
                    <a:pt x="799525" y="1007371"/>
                    <a:pt x="799350" y="1007459"/>
                  </a:cubicBezTo>
                  <a:cubicBezTo>
                    <a:pt x="799174" y="1007547"/>
                    <a:pt x="799086" y="1007547"/>
                    <a:pt x="798910" y="1007547"/>
                  </a:cubicBezTo>
                  <a:cubicBezTo>
                    <a:pt x="763889" y="1021152"/>
                    <a:pt x="686824" y="1032825"/>
                    <a:pt x="518125" y="1010970"/>
                  </a:cubicBezTo>
                  <a:cubicBezTo>
                    <a:pt x="507943" y="1009478"/>
                    <a:pt x="498463" y="1016851"/>
                    <a:pt x="497147" y="1027120"/>
                  </a:cubicBezTo>
                  <a:cubicBezTo>
                    <a:pt x="495830" y="1037390"/>
                    <a:pt x="503028" y="1046781"/>
                    <a:pt x="513297" y="1048098"/>
                  </a:cubicBezTo>
                  <a:cubicBezTo>
                    <a:pt x="577547" y="1056436"/>
                    <a:pt x="633283" y="1060562"/>
                    <a:pt x="680329" y="1060562"/>
                  </a:cubicBezTo>
                  <a:cubicBezTo>
                    <a:pt x="736065" y="1060562"/>
                    <a:pt x="779425" y="1054681"/>
                    <a:pt x="810321" y="1043095"/>
                  </a:cubicBezTo>
                  <a:cubicBezTo>
                    <a:pt x="810409" y="1043095"/>
                    <a:pt x="810409" y="1043095"/>
                    <a:pt x="810497" y="1043095"/>
                  </a:cubicBezTo>
                  <a:cubicBezTo>
                    <a:pt x="949178" y="1015622"/>
                    <a:pt x="1042568" y="975861"/>
                    <a:pt x="1104537" y="949529"/>
                  </a:cubicBezTo>
                  <a:cubicBezTo>
                    <a:pt x="1142806" y="933291"/>
                    <a:pt x="1179144" y="917931"/>
                    <a:pt x="1187130" y="924689"/>
                  </a:cubicBezTo>
                  <a:cubicBezTo>
                    <a:pt x="1196347" y="932501"/>
                    <a:pt x="1197225" y="938382"/>
                    <a:pt x="1197049" y="942156"/>
                  </a:cubicBezTo>
                  <a:cubicBezTo>
                    <a:pt x="1196259" y="958131"/>
                    <a:pt x="1174930" y="976475"/>
                    <a:pt x="1166504" y="982356"/>
                  </a:cubicBezTo>
                  <a:close/>
                </a:path>
              </a:pathLst>
            </a:custGeom>
            <a:grpFill/>
            <a:ln w="8777" cap="flat">
              <a:noFill/>
              <a:prstDash val="solid"/>
              <a:miter/>
            </a:ln>
          </p:spPr>
          <p:txBody>
            <a:bodyPr rtlCol="0" anchor="ctr"/>
            <a:lstStyle/>
            <a:p>
              <a:endParaRPr lang="en-US" sz="1200"/>
            </a:p>
          </p:txBody>
        </p:sp>
        <p:sp>
          <p:nvSpPr>
            <p:cNvPr id="52" name="Freeform: Shape 51">
              <a:extLst>
                <a:ext uri="{FF2B5EF4-FFF2-40B4-BE49-F238E27FC236}">
                  <a16:creationId xmlns:a16="http://schemas.microsoft.com/office/drawing/2014/main" id="{43C7F32A-8626-4D50-AE62-E2CB9156B7B6}"/>
                </a:ext>
              </a:extLst>
            </p:cNvPr>
            <p:cNvSpPr/>
            <p:nvPr/>
          </p:nvSpPr>
          <p:spPr>
            <a:xfrm>
              <a:off x="13264330" y="4298684"/>
              <a:ext cx="37390" cy="37391"/>
            </a:xfrm>
            <a:custGeom>
              <a:avLst/>
              <a:gdLst>
                <a:gd name="connsiteX0" fmla="*/ 18696 w 37390"/>
                <a:gd name="connsiteY0" fmla="*/ 37391 h 37391"/>
                <a:gd name="connsiteX1" fmla="*/ 37390 w 37390"/>
                <a:gd name="connsiteY1" fmla="*/ 18696 h 37391"/>
                <a:gd name="connsiteX2" fmla="*/ 18696 w 37390"/>
                <a:gd name="connsiteY2" fmla="*/ 0 h 37391"/>
                <a:gd name="connsiteX3" fmla="*/ 0 w 37390"/>
                <a:gd name="connsiteY3" fmla="*/ 18696 h 37391"/>
                <a:gd name="connsiteX4" fmla="*/ 18696 w 37390"/>
                <a:gd name="connsiteY4" fmla="*/ 37391 h 373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390" h="37391">
                  <a:moveTo>
                    <a:pt x="18696" y="37391"/>
                  </a:moveTo>
                  <a:cubicBezTo>
                    <a:pt x="29052" y="37391"/>
                    <a:pt x="37390" y="28965"/>
                    <a:pt x="37390" y="18696"/>
                  </a:cubicBezTo>
                  <a:cubicBezTo>
                    <a:pt x="37390" y="8339"/>
                    <a:pt x="29052" y="0"/>
                    <a:pt x="18696" y="0"/>
                  </a:cubicBezTo>
                  <a:cubicBezTo>
                    <a:pt x="8338" y="0"/>
                    <a:pt x="0" y="8426"/>
                    <a:pt x="0" y="18696"/>
                  </a:cubicBezTo>
                  <a:cubicBezTo>
                    <a:pt x="0" y="28965"/>
                    <a:pt x="8338" y="37391"/>
                    <a:pt x="18696" y="37391"/>
                  </a:cubicBezTo>
                  <a:close/>
                </a:path>
              </a:pathLst>
            </a:custGeom>
            <a:grpFill/>
            <a:ln w="8777" cap="flat">
              <a:noFill/>
              <a:prstDash val="solid"/>
              <a:miter/>
            </a:ln>
          </p:spPr>
          <p:txBody>
            <a:bodyPr rtlCol="0" anchor="ctr"/>
            <a:lstStyle/>
            <a:p>
              <a:endParaRPr lang="en-US" sz="1200"/>
            </a:p>
          </p:txBody>
        </p:sp>
      </p:grpSp>
      <p:sp>
        <p:nvSpPr>
          <p:cNvPr id="53" name="Freeform: Shape 52">
            <a:extLst>
              <a:ext uri="{FF2B5EF4-FFF2-40B4-BE49-F238E27FC236}">
                <a16:creationId xmlns:a16="http://schemas.microsoft.com/office/drawing/2014/main" id="{16BB9DDF-2B6A-4045-A3DC-1DCFA8A79541}"/>
              </a:ext>
            </a:extLst>
          </p:cNvPr>
          <p:cNvSpPr/>
          <p:nvPr/>
        </p:nvSpPr>
        <p:spPr>
          <a:xfrm>
            <a:off x="10601291" y="4564248"/>
            <a:ext cx="716896" cy="716904"/>
          </a:xfrm>
          <a:custGeom>
            <a:avLst/>
            <a:gdLst>
              <a:gd name="connsiteX0" fmla="*/ 1198448 w 1234188"/>
              <a:gd name="connsiteY0" fmla="*/ 187010 h 1234208"/>
              <a:gd name="connsiteX1" fmla="*/ 1199202 w 1234188"/>
              <a:gd name="connsiteY1" fmla="*/ 177385 h 1234208"/>
              <a:gd name="connsiteX2" fmla="*/ 1138182 w 1234188"/>
              <a:gd name="connsiteY2" fmla="*/ 116366 h 1234208"/>
              <a:gd name="connsiteX3" fmla="*/ 1121442 w 1234188"/>
              <a:gd name="connsiteY3" fmla="*/ 118709 h 1234208"/>
              <a:gd name="connsiteX4" fmla="*/ 1034056 w 1234188"/>
              <a:gd name="connsiteY4" fmla="*/ 60955 h 1234208"/>
              <a:gd name="connsiteX5" fmla="*/ 939138 w 1234188"/>
              <a:gd name="connsiteY5" fmla="*/ 150516 h 1234208"/>
              <a:gd name="connsiteX6" fmla="*/ 885318 w 1234188"/>
              <a:gd name="connsiteY6" fmla="*/ 171777 h 1234208"/>
              <a:gd name="connsiteX7" fmla="*/ 825806 w 1234188"/>
              <a:gd name="connsiteY7" fmla="*/ 104229 h 1234208"/>
              <a:gd name="connsiteX8" fmla="*/ 506984 w 1234188"/>
              <a:gd name="connsiteY8" fmla="*/ 2614 h 1234208"/>
              <a:gd name="connsiteX9" fmla="*/ 159536 w 1234188"/>
              <a:gd name="connsiteY9" fmla="*/ 300678 h 1234208"/>
              <a:gd name="connsiteX10" fmla="*/ 76336 w 1234188"/>
              <a:gd name="connsiteY10" fmla="*/ 388733 h 1234208"/>
              <a:gd name="connsiteX11" fmla="*/ 0 w 1234188"/>
              <a:gd name="connsiteY11" fmla="*/ 471514 h 1234208"/>
              <a:gd name="connsiteX12" fmla="*/ 83032 w 1234188"/>
              <a:gd name="connsiteY12" fmla="*/ 554547 h 1234208"/>
              <a:gd name="connsiteX13" fmla="*/ 171171 w 1234188"/>
              <a:gd name="connsiteY13" fmla="*/ 554547 h 1234208"/>
              <a:gd name="connsiteX14" fmla="*/ 310619 w 1234188"/>
              <a:gd name="connsiteY14" fmla="*/ 1013570 h 1234208"/>
              <a:gd name="connsiteX15" fmla="*/ 335311 w 1234188"/>
              <a:gd name="connsiteY15" fmla="*/ 1217803 h 1234208"/>
              <a:gd name="connsiteX16" fmla="*/ 353893 w 1234188"/>
              <a:gd name="connsiteY16" fmla="*/ 1234209 h 1234208"/>
              <a:gd name="connsiteX17" fmla="*/ 752817 w 1234188"/>
              <a:gd name="connsiteY17" fmla="*/ 1234209 h 1234208"/>
              <a:gd name="connsiteX18" fmla="*/ 771400 w 1234188"/>
              <a:gd name="connsiteY18" fmla="*/ 1217803 h 1234208"/>
              <a:gd name="connsiteX19" fmla="*/ 796175 w 1234188"/>
              <a:gd name="connsiteY19" fmla="*/ 1013653 h 1234208"/>
              <a:gd name="connsiteX20" fmla="*/ 947257 w 1234188"/>
              <a:gd name="connsiteY20" fmla="*/ 514370 h 1234208"/>
              <a:gd name="connsiteX21" fmla="*/ 961905 w 1234188"/>
              <a:gd name="connsiteY21" fmla="*/ 408570 h 1234208"/>
              <a:gd name="connsiteX22" fmla="*/ 961738 w 1234188"/>
              <a:gd name="connsiteY22" fmla="*/ 404971 h 1234208"/>
              <a:gd name="connsiteX23" fmla="*/ 1033471 w 1234188"/>
              <a:gd name="connsiteY23" fmla="*/ 404971 h 1234208"/>
              <a:gd name="connsiteX24" fmla="*/ 1116504 w 1234188"/>
              <a:gd name="connsiteY24" fmla="*/ 321938 h 1234208"/>
              <a:gd name="connsiteX25" fmla="*/ 1115917 w 1234188"/>
              <a:gd name="connsiteY25" fmla="*/ 315828 h 1234208"/>
              <a:gd name="connsiteX26" fmla="*/ 1165553 w 1234188"/>
              <a:gd name="connsiteY26" fmla="*/ 315828 h 1234208"/>
              <a:gd name="connsiteX27" fmla="*/ 1234189 w 1234188"/>
              <a:gd name="connsiteY27" fmla="*/ 247109 h 1234208"/>
              <a:gd name="connsiteX28" fmla="*/ 1198448 w 1234188"/>
              <a:gd name="connsiteY28" fmla="*/ 187010 h 1234208"/>
              <a:gd name="connsiteX29" fmla="*/ 543478 w 1234188"/>
              <a:gd name="connsiteY29" fmla="*/ 39109 h 1234208"/>
              <a:gd name="connsiteX30" fmla="*/ 576792 w 1234188"/>
              <a:gd name="connsiteY30" fmla="*/ 46223 h 1234208"/>
              <a:gd name="connsiteX31" fmla="*/ 671878 w 1234188"/>
              <a:gd name="connsiteY31" fmla="*/ 408570 h 1234208"/>
              <a:gd name="connsiteX32" fmla="*/ 623999 w 1234188"/>
              <a:gd name="connsiteY32" fmla="*/ 700272 h 1234208"/>
              <a:gd name="connsiteX33" fmla="*/ 603241 w 1234188"/>
              <a:gd name="connsiteY33" fmla="*/ 825826 h 1234208"/>
              <a:gd name="connsiteX34" fmla="*/ 603241 w 1234188"/>
              <a:gd name="connsiteY34" fmla="*/ 835200 h 1234208"/>
              <a:gd name="connsiteX35" fmla="*/ 553355 w 1234188"/>
              <a:gd name="connsiteY35" fmla="*/ 835200 h 1234208"/>
              <a:gd name="connsiteX36" fmla="*/ 503469 w 1234188"/>
              <a:gd name="connsiteY36" fmla="*/ 835200 h 1234208"/>
              <a:gd name="connsiteX37" fmla="*/ 503469 w 1234188"/>
              <a:gd name="connsiteY37" fmla="*/ 825826 h 1234208"/>
              <a:gd name="connsiteX38" fmla="*/ 482376 w 1234188"/>
              <a:gd name="connsiteY38" fmla="*/ 699435 h 1234208"/>
              <a:gd name="connsiteX39" fmla="*/ 435503 w 1234188"/>
              <a:gd name="connsiteY39" fmla="*/ 370067 h 1234208"/>
              <a:gd name="connsiteX40" fmla="*/ 543478 w 1234188"/>
              <a:gd name="connsiteY40" fmla="*/ 39109 h 1234208"/>
              <a:gd name="connsiteX41" fmla="*/ 656225 w 1234188"/>
              <a:gd name="connsiteY41" fmla="*/ 872615 h 1234208"/>
              <a:gd name="connsiteX42" fmla="*/ 637309 w 1234188"/>
              <a:gd name="connsiteY42" fmla="*/ 991137 h 1234208"/>
              <a:gd name="connsiteX43" fmla="*/ 469737 w 1234188"/>
              <a:gd name="connsiteY43" fmla="*/ 991137 h 1234208"/>
              <a:gd name="connsiteX44" fmla="*/ 450736 w 1234188"/>
              <a:gd name="connsiteY44" fmla="*/ 872615 h 1234208"/>
              <a:gd name="connsiteX45" fmla="*/ 656225 w 1234188"/>
              <a:gd name="connsiteY45" fmla="*/ 872615 h 1234208"/>
              <a:gd name="connsiteX46" fmla="*/ 83116 w 1234188"/>
              <a:gd name="connsiteY46" fmla="*/ 517299 h 1234208"/>
              <a:gd name="connsiteX47" fmla="*/ 37498 w 1234188"/>
              <a:gd name="connsiteY47" fmla="*/ 471682 h 1234208"/>
              <a:gd name="connsiteX48" fmla="*/ 83116 w 1234188"/>
              <a:gd name="connsiteY48" fmla="*/ 426064 h 1234208"/>
              <a:gd name="connsiteX49" fmla="*/ 92407 w 1234188"/>
              <a:gd name="connsiteY49" fmla="*/ 427068 h 1234208"/>
              <a:gd name="connsiteX50" fmla="*/ 109398 w 1234188"/>
              <a:gd name="connsiteY50" fmla="*/ 422214 h 1234208"/>
              <a:gd name="connsiteX51" fmla="*/ 114755 w 1234188"/>
              <a:gd name="connsiteY51" fmla="*/ 405389 h 1234208"/>
              <a:gd name="connsiteX52" fmla="*/ 113667 w 1234188"/>
              <a:gd name="connsiteY52" fmla="*/ 394759 h 1234208"/>
              <a:gd name="connsiteX53" fmla="*/ 171338 w 1234188"/>
              <a:gd name="connsiteY53" fmla="*/ 337172 h 1234208"/>
              <a:gd name="connsiteX54" fmla="*/ 228423 w 1234188"/>
              <a:gd name="connsiteY54" fmla="*/ 387310 h 1234208"/>
              <a:gd name="connsiteX55" fmla="*/ 240476 w 1234188"/>
              <a:gd name="connsiteY55" fmla="*/ 402460 h 1234208"/>
              <a:gd name="connsiteX56" fmla="*/ 259477 w 1234188"/>
              <a:gd name="connsiteY56" fmla="*/ 398777 h 1234208"/>
              <a:gd name="connsiteX57" fmla="*/ 275380 w 1234188"/>
              <a:gd name="connsiteY57" fmla="*/ 392583 h 1234208"/>
              <a:gd name="connsiteX58" fmla="*/ 299068 w 1234188"/>
              <a:gd name="connsiteY58" fmla="*/ 416271 h 1234208"/>
              <a:gd name="connsiteX59" fmla="*/ 295971 w 1234188"/>
              <a:gd name="connsiteY59" fmla="*/ 427905 h 1234208"/>
              <a:gd name="connsiteX60" fmla="*/ 295301 w 1234188"/>
              <a:gd name="connsiteY60" fmla="*/ 444981 h 1234208"/>
              <a:gd name="connsiteX61" fmla="*/ 308777 w 1234188"/>
              <a:gd name="connsiteY61" fmla="*/ 455527 h 1234208"/>
              <a:gd name="connsiteX62" fmla="*/ 334139 w 1234188"/>
              <a:gd name="connsiteY62" fmla="*/ 486162 h 1234208"/>
              <a:gd name="connsiteX63" fmla="*/ 302834 w 1234188"/>
              <a:gd name="connsiteY63" fmla="*/ 517467 h 1234208"/>
              <a:gd name="connsiteX64" fmla="*/ 83116 w 1234188"/>
              <a:gd name="connsiteY64" fmla="*/ 517467 h 1234208"/>
              <a:gd name="connsiteX65" fmla="*/ 302751 w 1234188"/>
              <a:gd name="connsiteY65" fmla="*/ 554630 h 1234208"/>
              <a:gd name="connsiteX66" fmla="*/ 371470 w 1234188"/>
              <a:gd name="connsiteY66" fmla="*/ 485911 h 1234208"/>
              <a:gd name="connsiteX67" fmla="*/ 335646 w 1234188"/>
              <a:gd name="connsiteY67" fmla="*/ 425645 h 1234208"/>
              <a:gd name="connsiteX68" fmla="*/ 336399 w 1234188"/>
              <a:gd name="connsiteY68" fmla="*/ 416020 h 1234208"/>
              <a:gd name="connsiteX69" fmla="*/ 275296 w 1234188"/>
              <a:gd name="connsiteY69" fmla="*/ 355001 h 1234208"/>
              <a:gd name="connsiteX70" fmla="*/ 258639 w 1234188"/>
              <a:gd name="connsiteY70" fmla="*/ 357344 h 1234208"/>
              <a:gd name="connsiteX71" fmla="*/ 197621 w 1234188"/>
              <a:gd name="connsiteY71" fmla="*/ 303440 h 1234208"/>
              <a:gd name="connsiteX72" fmla="*/ 480701 w 1234188"/>
              <a:gd name="connsiteY72" fmla="*/ 44466 h 1234208"/>
              <a:gd name="connsiteX73" fmla="*/ 398255 w 1234188"/>
              <a:gd name="connsiteY73" fmla="*/ 368728 h 1234208"/>
              <a:gd name="connsiteX74" fmla="*/ 447974 w 1234188"/>
              <a:gd name="connsiteY74" fmla="*/ 713832 h 1234208"/>
              <a:gd name="connsiteX75" fmla="*/ 466137 w 1234188"/>
              <a:gd name="connsiteY75" fmla="*/ 825742 h 1234208"/>
              <a:gd name="connsiteX76" fmla="*/ 466137 w 1234188"/>
              <a:gd name="connsiteY76" fmla="*/ 835117 h 1234208"/>
              <a:gd name="connsiteX77" fmla="*/ 400849 w 1234188"/>
              <a:gd name="connsiteY77" fmla="*/ 835117 h 1234208"/>
              <a:gd name="connsiteX78" fmla="*/ 299319 w 1234188"/>
              <a:gd name="connsiteY78" fmla="*/ 678510 h 1234208"/>
              <a:gd name="connsiteX79" fmla="*/ 213524 w 1234188"/>
              <a:gd name="connsiteY79" fmla="*/ 554547 h 1234208"/>
              <a:gd name="connsiteX80" fmla="*/ 302751 w 1234188"/>
              <a:gd name="connsiteY80" fmla="*/ 554547 h 1234208"/>
              <a:gd name="connsiteX81" fmla="*/ 248010 w 1234188"/>
              <a:gd name="connsiteY81" fmla="*/ 678593 h 1234208"/>
              <a:gd name="connsiteX82" fmla="*/ 273790 w 1234188"/>
              <a:gd name="connsiteY82" fmla="*/ 705797 h 1234208"/>
              <a:gd name="connsiteX83" fmla="*/ 364858 w 1234188"/>
              <a:gd name="connsiteY83" fmla="*/ 853866 h 1234208"/>
              <a:gd name="connsiteX84" fmla="*/ 383607 w 1234188"/>
              <a:gd name="connsiteY84" fmla="*/ 872615 h 1234208"/>
              <a:gd name="connsiteX85" fmla="*/ 412903 w 1234188"/>
              <a:gd name="connsiteY85" fmla="*/ 872615 h 1234208"/>
              <a:gd name="connsiteX86" fmla="*/ 431819 w 1234188"/>
              <a:gd name="connsiteY86" fmla="*/ 991137 h 1234208"/>
              <a:gd name="connsiteX87" fmla="*/ 343011 w 1234188"/>
              <a:gd name="connsiteY87" fmla="*/ 991137 h 1234208"/>
              <a:gd name="connsiteX88" fmla="*/ 248010 w 1234188"/>
              <a:gd name="connsiteY88" fmla="*/ 678593 h 1234208"/>
              <a:gd name="connsiteX89" fmla="*/ 736328 w 1234188"/>
              <a:gd name="connsiteY89" fmla="*/ 1196878 h 1234208"/>
              <a:gd name="connsiteX90" fmla="*/ 370549 w 1234188"/>
              <a:gd name="connsiteY90" fmla="*/ 1196878 h 1234208"/>
              <a:gd name="connsiteX91" fmla="*/ 362597 w 1234188"/>
              <a:gd name="connsiteY91" fmla="*/ 1131422 h 1234208"/>
              <a:gd name="connsiteX92" fmla="*/ 744279 w 1234188"/>
              <a:gd name="connsiteY92" fmla="*/ 1131422 h 1234208"/>
              <a:gd name="connsiteX93" fmla="*/ 736328 w 1234188"/>
              <a:gd name="connsiteY93" fmla="*/ 1196878 h 1234208"/>
              <a:gd name="connsiteX94" fmla="*/ 748883 w 1234188"/>
              <a:gd name="connsiteY94" fmla="*/ 1094007 h 1234208"/>
              <a:gd name="connsiteX95" fmla="*/ 358162 w 1234188"/>
              <a:gd name="connsiteY95" fmla="*/ 1094007 h 1234208"/>
              <a:gd name="connsiteX96" fmla="*/ 350210 w 1234188"/>
              <a:gd name="connsiteY96" fmla="*/ 1028469 h 1234208"/>
              <a:gd name="connsiteX97" fmla="*/ 756835 w 1234188"/>
              <a:gd name="connsiteY97" fmla="*/ 1028469 h 1234208"/>
              <a:gd name="connsiteX98" fmla="*/ 748883 w 1234188"/>
              <a:gd name="connsiteY98" fmla="*/ 1094007 h 1234208"/>
              <a:gd name="connsiteX99" fmla="*/ 764034 w 1234188"/>
              <a:gd name="connsiteY99" fmla="*/ 991137 h 1234208"/>
              <a:gd name="connsiteX100" fmla="*/ 675142 w 1234188"/>
              <a:gd name="connsiteY100" fmla="*/ 991137 h 1234208"/>
              <a:gd name="connsiteX101" fmla="*/ 694142 w 1234188"/>
              <a:gd name="connsiteY101" fmla="*/ 872615 h 1234208"/>
              <a:gd name="connsiteX102" fmla="*/ 723438 w 1234188"/>
              <a:gd name="connsiteY102" fmla="*/ 872615 h 1234208"/>
              <a:gd name="connsiteX103" fmla="*/ 736663 w 1234188"/>
              <a:gd name="connsiteY103" fmla="*/ 867175 h 1234208"/>
              <a:gd name="connsiteX104" fmla="*/ 742104 w 1234188"/>
              <a:gd name="connsiteY104" fmla="*/ 853950 h 1234208"/>
              <a:gd name="connsiteX105" fmla="*/ 830744 w 1234188"/>
              <a:gd name="connsiteY105" fmla="*/ 708057 h 1234208"/>
              <a:gd name="connsiteX106" fmla="*/ 858701 w 1234188"/>
              <a:gd name="connsiteY106" fmla="*/ 679347 h 1234208"/>
              <a:gd name="connsiteX107" fmla="*/ 764034 w 1234188"/>
              <a:gd name="connsiteY107" fmla="*/ 991137 h 1234208"/>
              <a:gd name="connsiteX108" fmla="*/ 805382 w 1234188"/>
              <a:gd name="connsiteY108" fmla="*/ 680602 h 1234208"/>
              <a:gd name="connsiteX109" fmla="*/ 706028 w 1234188"/>
              <a:gd name="connsiteY109" fmla="*/ 835200 h 1234208"/>
              <a:gd name="connsiteX110" fmla="*/ 640740 w 1234188"/>
              <a:gd name="connsiteY110" fmla="*/ 835200 h 1234208"/>
              <a:gd name="connsiteX111" fmla="*/ 640740 w 1234188"/>
              <a:gd name="connsiteY111" fmla="*/ 825826 h 1234208"/>
              <a:gd name="connsiteX112" fmla="*/ 658485 w 1234188"/>
              <a:gd name="connsiteY112" fmla="*/ 714836 h 1234208"/>
              <a:gd name="connsiteX113" fmla="*/ 709292 w 1234188"/>
              <a:gd name="connsiteY113" fmla="*/ 408654 h 1234208"/>
              <a:gd name="connsiteX114" fmla="*/ 626595 w 1234188"/>
              <a:gd name="connsiteY114" fmla="*/ 44717 h 1234208"/>
              <a:gd name="connsiteX115" fmla="*/ 800946 w 1234188"/>
              <a:gd name="connsiteY115" fmla="*/ 132102 h 1234208"/>
              <a:gd name="connsiteX116" fmla="*/ 860961 w 1234188"/>
              <a:gd name="connsiteY116" fmla="*/ 201909 h 1234208"/>
              <a:gd name="connsiteX117" fmla="*/ 857948 w 1234188"/>
              <a:gd name="connsiteY117" fmla="*/ 207852 h 1234208"/>
              <a:gd name="connsiteX118" fmla="*/ 841291 w 1234188"/>
              <a:gd name="connsiteY118" fmla="*/ 205509 h 1234208"/>
              <a:gd name="connsiteX119" fmla="*/ 780188 w 1234188"/>
              <a:gd name="connsiteY119" fmla="*/ 266527 h 1234208"/>
              <a:gd name="connsiteX120" fmla="*/ 780941 w 1234188"/>
              <a:gd name="connsiteY120" fmla="*/ 276153 h 1234208"/>
              <a:gd name="connsiteX121" fmla="*/ 745201 w 1234188"/>
              <a:gd name="connsiteY121" fmla="*/ 336335 h 1234208"/>
              <a:gd name="connsiteX122" fmla="*/ 813836 w 1234188"/>
              <a:gd name="connsiteY122" fmla="*/ 405055 h 1234208"/>
              <a:gd name="connsiteX123" fmla="*/ 924407 w 1234188"/>
              <a:gd name="connsiteY123" fmla="*/ 405055 h 1234208"/>
              <a:gd name="connsiteX124" fmla="*/ 924574 w 1234188"/>
              <a:gd name="connsiteY124" fmla="*/ 408654 h 1234208"/>
              <a:gd name="connsiteX125" fmla="*/ 805382 w 1234188"/>
              <a:gd name="connsiteY125" fmla="*/ 680602 h 1234208"/>
              <a:gd name="connsiteX126" fmla="*/ 1033471 w 1234188"/>
              <a:gd name="connsiteY126" fmla="*/ 367640 h 1234208"/>
              <a:gd name="connsiteX127" fmla="*/ 813836 w 1234188"/>
              <a:gd name="connsiteY127" fmla="*/ 367640 h 1234208"/>
              <a:gd name="connsiteX128" fmla="*/ 782616 w 1234188"/>
              <a:gd name="connsiteY128" fmla="*/ 336419 h 1234208"/>
              <a:gd name="connsiteX129" fmla="*/ 807978 w 1234188"/>
              <a:gd name="connsiteY129" fmla="*/ 305784 h 1234208"/>
              <a:gd name="connsiteX130" fmla="*/ 821453 w 1234188"/>
              <a:gd name="connsiteY130" fmla="*/ 295237 h 1234208"/>
              <a:gd name="connsiteX131" fmla="*/ 820699 w 1234188"/>
              <a:gd name="connsiteY131" fmla="*/ 278162 h 1234208"/>
              <a:gd name="connsiteX132" fmla="*/ 817602 w 1234188"/>
              <a:gd name="connsiteY132" fmla="*/ 266527 h 1234208"/>
              <a:gd name="connsiteX133" fmla="*/ 841291 w 1234188"/>
              <a:gd name="connsiteY133" fmla="*/ 242840 h 1234208"/>
              <a:gd name="connsiteX134" fmla="*/ 857111 w 1234188"/>
              <a:gd name="connsiteY134" fmla="*/ 249034 h 1234208"/>
              <a:gd name="connsiteX135" fmla="*/ 876110 w 1234188"/>
              <a:gd name="connsiteY135" fmla="*/ 252800 h 1234208"/>
              <a:gd name="connsiteX136" fmla="*/ 888248 w 1234188"/>
              <a:gd name="connsiteY136" fmla="*/ 237650 h 1234208"/>
              <a:gd name="connsiteX137" fmla="*/ 945332 w 1234188"/>
              <a:gd name="connsiteY137" fmla="*/ 187513 h 1234208"/>
              <a:gd name="connsiteX138" fmla="*/ 1003003 w 1234188"/>
              <a:gd name="connsiteY138" fmla="*/ 245100 h 1234208"/>
              <a:gd name="connsiteX139" fmla="*/ 1001999 w 1234188"/>
              <a:gd name="connsiteY139" fmla="*/ 255730 h 1234208"/>
              <a:gd name="connsiteX140" fmla="*/ 1007356 w 1234188"/>
              <a:gd name="connsiteY140" fmla="*/ 272554 h 1234208"/>
              <a:gd name="connsiteX141" fmla="*/ 1024348 w 1234188"/>
              <a:gd name="connsiteY141" fmla="*/ 277492 h 1234208"/>
              <a:gd name="connsiteX142" fmla="*/ 1079256 w 1234188"/>
              <a:gd name="connsiteY142" fmla="*/ 322106 h 1234208"/>
              <a:gd name="connsiteX143" fmla="*/ 1033471 w 1234188"/>
              <a:gd name="connsiteY143" fmla="*/ 367640 h 1234208"/>
              <a:gd name="connsiteX144" fmla="*/ 1165553 w 1234188"/>
              <a:gd name="connsiteY144" fmla="*/ 278497 h 1234208"/>
              <a:gd name="connsiteX145" fmla="*/ 1104032 w 1234188"/>
              <a:gd name="connsiteY145" fmla="*/ 278497 h 1234208"/>
              <a:gd name="connsiteX146" fmla="*/ 1040084 w 1234188"/>
              <a:gd name="connsiteY146" fmla="*/ 239241 h 1234208"/>
              <a:gd name="connsiteX147" fmla="*/ 976470 w 1234188"/>
              <a:gd name="connsiteY147" fmla="*/ 155622 h 1234208"/>
              <a:gd name="connsiteX148" fmla="*/ 1034056 w 1234188"/>
              <a:gd name="connsiteY148" fmla="*/ 98286 h 1234208"/>
              <a:gd name="connsiteX149" fmla="*/ 1091142 w 1234188"/>
              <a:gd name="connsiteY149" fmla="*/ 148424 h 1234208"/>
              <a:gd name="connsiteX150" fmla="*/ 1103278 w 1234188"/>
              <a:gd name="connsiteY150" fmla="*/ 163574 h 1234208"/>
              <a:gd name="connsiteX151" fmla="*/ 1122279 w 1234188"/>
              <a:gd name="connsiteY151" fmla="*/ 159807 h 1234208"/>
              <a:gd name="connsiteX152" fmla="*/ 1138182 w 1234188"/>
              <a:gd name="connsiteY152" fmla="*/ 153613 h 1234208"/>
              <a:gd name="connsiteX153" fmla="*/ 1161870 w 1234188"/>
              <a:gd name="connsiteY153" fmla="*/ 177301 h 1234208"/>
              <a:gd name="connsiteX154" fmla="*/ 1158773 w 1234188"/>
              <a:gd name="connsiteY154" fmla="*/ 188935 h 1234208"/>
              <a:gd name="connsiteX155" fmla="*/ 1158020 w 1234188"/>
              <a:gd name="connsiteY155" fmla="*/ 206011 h 1234208"/>
              <a:gd name="connsiteX156" fmla="*/ 1171496 w 1234188"/>
              <a:gd name="connsiteY156" fmla="*/ 216557 h 1234208"/>
              <a:gd name="connsiteX157" fmla="*/ 1196774 w 1234188"/>
              <a:gd name="connsiteY157" fmla="*/ 247192 h 1234208"/>
              <a:gd name="connsiteX158" fmla="*/ 1165553 w 1234188"/>
              <a:gd name="connsiteY158" fmla="*/ 278497 h 1234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Lst>
            <a:rect l="l" t="t" r="r" b="b"/>
            <a:pathLst>
              <a:path w="1234188" h="1234208">
                <a:moveTo>
                  <a:pt x="1198448" y="187010"/>
                </a:moveTo>
                <a:cubicBezTo>
                  <a:pt x="1198950" y="183830"/>
                  <a:pt x="1199202" y="180565"/>
                  <a:pt x="1199202" y="177385"/>
                </a:cubicBezTo>
                <a:cubicBezTo>
                  <a:pt x="1199202" y="143736"/>
                  <a:pt x="1171831" y="116366"/>
                  <a:pt x="1138182" y="116366"/>
                </a:cubicBezTo>
                <a:cubicBezTo>
                  <a:pt x="1132490" y="116366"/>
                  <a:pt x="1126883" y="117119"/>
                  <a:pt x="1121442" y="118709"/>
                </a:cubicBezTo>
                <a:cubicBezTo>
                  <a:pt x="1106794" y="84475"/>
                  <a:pt x="1072810" y="60955"/>
                  <a:pt x="1034056" y="60955"/>
                </a:cubicBezTo>
                <a:cubicBezTo>
                  <a:pt x="983835" y="60955"/>
                  <a:pt x="942487" y="101132"/>
                  <a:pt x="939138" y="150516"/>
                </a:cubicBezTo>
                <a:cubicBezTo>
                  <a:pt x="918883" y="151855"/>
                  <a:pt x="900300" y="159640"/>
                  <a:pt x="885318" y="171777"/>
                </a:cubicBezTo>
                <a:cubicBezTo>
                  <a:pt x="868075" y="147336"/>
                  <a:pt x="848405" y="124485"/>
                  <a:pt x="825806" y="104229"/>
                </a:cubicBezTo>
                <a:cubicBezTo>
                  <a:pt x="738169" y="25716"/>
                  <a:pt x="624921" y="-10443"/>
                  <a:pt x="506984" y="2614"/>
                </a:cubicBezTo>
                <a:cubicBezTo>
                  <a:pt x="337822" y="21364"/>
                  <a:pt x="202392" y="140639"/>
                  <a:pt x="159536" y="300678"/>
                </a:cubicBezTo>
                <a:cubicBezTo>
                  <a:pt x="114588" y="306286"/>
                  <a:pt x="79098" y="343031"/>
                  <a:pt x="76336" y="388733"/>
                </a:cubicBezTo>
                <a:cubicBezTo>
                  <a:pt x="33648" y="392165"/>
                  <a:pt x="0" y="427989"/>
                  <a:pt x="0" y="471514"/>
                </a:cubicBezTo>
                <a:cubicBezTo>
                  <a:pt x="0" y="517299"/>
                  <a:pt x="37247" y="554547"/>
                  <a:pt x="83032" y="554547"/>
                </a:cubicBezTo>
                <a:lnTo>
                  <a:pt x="171171" y="554547"/>
                </a:lnTo>
                <a:lnTo>
                  <a:pt x="310619" y="1013570"/>
                </a:lnTo>
                <a:lnTo>
                  <a:pt x="335311" y="1217803"/>
                </a:lnTo>
                <a:cubicBezTo>
                  <a:pt x="336482" y="1227178"/>
                  <a:pt x="344434" y="1234209"/>
                  <a:pt x="353893" y="1234209"/>
                </a:cubicBezTo>
                <a:lnTo>
                  <a:pt x="752817" y="1234209"/>
                </a:lnTo>
                <a:cubicBezTo>
                  <a:pt x="762275" y="1234209"/>
                  <a:pt x="770228" y="1227178"/>
                  <a:pt x="771400" y="1217803"/>
                </a:cubicBezTo>
                <a:lnTo>
                  <a:pt x="796175" y="1013653"/>
                </a:lnTo>
                <a:lnTo>
                  <a:pt x="947257" y="514370"/>
                </a:lnTo>
                <a:cubicBezTo>
                  <a:pt x="956549" y="480052"/>
                  <a:pt x="961905" y="444562"/>
                  <a:pt x="961905" y="408570"/>
                </a:cubicBezTo>
                <a:cubicBezTo>
                  <a:pt x="961905" y="407398"/>
                  <a:pt x="961738" y="406143"/>
                  <a:pt x="961738" y="404971"/>
                </a:cubicBezTo>
                <a:lnTo>
                  <a:pt x="1033471" y="404971"/>
                </a:lnTo>
                <a:cubicBezTo>
                  <a:pt x="1079256" y="404971"/>
                  <a:pt x="1116504" y="367723"/>
                  <a:pt x="1116504" y="321938"/>
                </a:cubicBezTo>
                <a:cubicBezTo>
                  <a:pt x="1116504" y="319846"/>
                  <a:pt x="1116085" y="317837"/>
                  <a:pt x="1115917" y="315828"/>
                </a:cubicBezTo>
                <a:lnTo>
                  <a:pt x="1165553" y="315828"/>
                </a:lnTo>
                <a:cubicBezTo>
                  <a:pt x="1203387" y="315828"/>
                  <a:pt x="1234189" y="285026"/>
                  <a:pt x="1234189" y="247109"/>
                </a:cubicBezTo>
                <a:cubicBezTo>
                  <a:pt x="1234272" y="221663"/>
                  <a:pt x="1220043" y="198812"/>
                  <a:pt x="1198448" y="187010"/>
                </a:cubicBezTo>
                <a:close/>
                <a:moveTo>
                  <a:pt x="543478" y="39109"/>
                </a:moveTo>
                <a:cubicBezTo>
                  <a:pt x="554778" y="35593"/>
                  <a:pt x="565324" y="37853"/>
                  <a:pt x="576792" y="46223"/>
                </a:cubicBezTo>
                <a:cubicBezTo>
                  <a:pt x="624083" y="80960"/>
                  <a:pt x="671878" y="216557"/>
                  <a:pt x="671878" y="408570"/>
                </a:cubicBezTo>
                <a:cubicBezTo>
                  <a:pt x="671878" y="521819"/>
                  <a:pt x="654467" y="628121"/>
                  <a:pt x="623999" y="700272"/>
                </a:cubicBezTo>
                <a:cubicBezTo>
                  <a:pt x="610858" y="731493"/>
                  <a:pt x="603241" y="777195"/>
                  <a:pt x="603241" y="825826"/>
                </a:cubicBezTo>
                <a:lnTo>
                  <a:pt x="603241" y="835200"/>
                </a:lnTo>
                <a:lnTo>
                  <a:pt x="553355" y="835200"/>
                </a:lnTo>
                <a:lnTo>
                  <a:pt x="503469" y="835200"/>
                </a:lnTo>
                <a:lnTo>
                  <a:pt x="503469" y="825826"/>
                </a:lnTo>
                <a:cubicBezTo>
                  <a:pt x="503469" y="777446"/>
                  <a:pt x="495768" y="731410"/>
                  <a:pt x="482376" y="699435"/>
                </a:cubicBezTo>
                <a:cubicBezTo>
                  <a:pt x="448727" y="619081"/>
                  <a:pt x="431234" y="495955"/>
                  <a:pt x="435503" y="370067"/>
                </a:cubicBezTo>
                <a:cubicBezTo>
                  <a:pt x="442198" y="182156"/>
                  <a:pt x="495517" y="54175"/>
                  <a:pt x="543478" y="39109"/>
                </a:cubicBezTo>
                <a:close/>
                <a:moveTo>
                  <a:pt x="656225" y="872615"/>
                </a:moveTo>
                <a:lnTo>
                  <a:pt x="637309" y="991137"/>
                </a:lnTo>
                <a:lnTo>
                  <a:pt x="469737" y="991137"/>
                </a:lnTo>
                <a:lnTo>
                  <a:pt x="450736" y="872615"/>
                </a:lnTo>
                <a:lnTo>
                  <a:pt x="656225" y="872615"/>
                </a:lnTo>
                <a:close/>
                <a:moveTo>
                  <a:pt x="83116" y="517299"/>
                </a:moveTo>
                <a:cubicBezTo>
                  <a:pt x="57922" y="517299"/>
                  <a:pt x="37498" y="496792"/>
                  <a:pt x="37498" y="471682"/>
                </a:cubicBezTo>
                <a:cubicBezTo>
                  <a:pt x="37498" y="446571"/>
                  <a:pt x="58006" y="426064"/>
                  <a:pt x="83116" y="426064"/>
                </a:cubicBezTo>
                <a:cubicBezTo>
                  <a:pt x="86129" y="426064"/>
                  <a:pt x="89226" y="426399"/>
                  <a:pt x="92407" y="427068"/>
                </a:cubicBezTo>
                <a:cubicBezTo>
                  <a:pt x="98517" y="428324"/>
                  <a:pt x="104879" y="426566"/>
                  <a:pt x="109398" y="422214"/>
                </a:cubicBezTo>
                <a:cubicBezTo>
                  <a:pt x="113919" y="417861"/>
                  <a:pt x="115927" y="411583"/>
                  <a:pt x="114755" y="405389"/>
                </a:cubicBezTo>
                <a:cubicBezTo>
                  <a:pt x="114086" y="401958"/>
                  <a:pt x="113667" y="398442"/>
                  <a:pt x="113667" y="394759"/>
                </a:cubicBezTo>
                <a:cubicBezTo>
                  <a:pt x="113667" y="362952"/>
                  <a:pt x="139531" y="337172"/>
                  <a:pt x="171338" y="337172"/>
                </a:cubicBezTo>
                <a:cubicBezTo>
                  <a:pt x="200216" y="337172"/>
                  <a:pt x="224740" y="358767"/>
                  <a:pt x="228423" y="387310"/>
                </a:cubicBezTo>
                <a:cubicBezTo>
                  <a:pt x="229344" y="394173"/>
                  <a:pt x="233947" y="400032"/>
                  <a:pt x="240476" y="402460"/>
                </a:cubicBezTo>
                <a:cubicBezTo>
                  <a:pt x="247005" y="404887"/>
                  <a:pt x="254371" y="403464"/>
                  <a:pt x="259477" y="398777"/>
                </a:cubicBezTo>
                <a:cubicBezTo>
                  <a:pt x="263829" y="394843"/>
                  <a:pt x="269521" y="392583"/>
                  <a:pt x="275380" y="392583"/>
                </a:cubicBezTo>
                <a:cubicBezTo>
                  <a:pt x="288437" y="392583"/>
                  <a:pt x="299068" y="403213"/>
                  <a:pt x="299068" y="416271"/>
                </a:cubicBezTo>
                <a:cubicBezTo>
                  <a:pt x="299068" y="420372"/>
                  <a:pt x="298063" y="424306"/>
                  <a:pt x="295971" y="427905"/>
                </a:cubicBezTo>
                <a:cubicBezTo>
                  <a:pt x="293041" y="433179"/>
                  <a:pt x="292790" y="439540"/>
                  <a:pt x="295301" y="444981"/>
                </a:cubicBezTo>
                <a:cubicBezTo>
                  <a:pt x="297812" y="450421"/>
                  <a:pt x="302834" y="454355"/>
                  <a:pt x="308777" y="455527"/>
                </a:cubicBezTo>
                <a:cubicBezTo>
                  <a:pt x="323425" y="458373"/>
                  <a:pt x="334139" y="471263"/>
                  <a:pt x="334139" y="486162"/>
                </a:cubicBezTo>
                <a:cubicBezTo>
                  <a:pt x="334139" y="503405"/>
                  <a:pt x="320077" y="517467"/>
                  <a:pt x="302834" y="517467"/>
                </a:cubicBezTo>
                <a:lnTo>
                  <a:pt x="83116" y="517467"/>
                </a:lnTo>
                <a:close/>
                <a:moveTo>
                  <a:pt x="302751" y="554630"/>
                </a:moveTo>
                <a:cubicBezTo>
                  <a:pt x="340584" y="554630"/>
                  <a:pt x="371470" y="523828"/>
                  <a:pt x="371470" y="485911"/>
                </a:cubicBezTo>
                <a:cubicBezTo>
                  <a:pt x="371470" y="460298"/>
                  <a:pt x="357241" y="437447"/>
                  <a:pt x="335646" y="425645"/>
                </a:cubicBezTo>
                <a:cubicBezTo>
                  <a:pt x="336148" y="422465"/>
                  <a:pt x="336399" y="419284"/>
                  <a:pt x="336399" y="416020"/>
                </a:cubicBezTo>
                <a:cubicBezTo>
                  <a:pt x="336399" y="382371"/>
                  <a:pt x="309028" y="355001"/>
                  <a:pt x="275296" y="355001"/>
                </a:cubicBezTo>
                <a:cubicBezTo>
                  <a:pt x="269604" y="355001"/>
                  <a:pt x="263997" y="355754"/>
                  <a:pt x="258639" y="357344"/>
                </a:cubicBezTo>
                <a:cubicBezTo>
                  <a:pt x="247424" y="331146"/>
                  <a:pt x="224908" y="311392"/>
                  <a:pt x="197621" y="303440"/>
                </a:cubicBezTo>
                <a:cubicBezTo>
                  <a:pt x="235705" y="171274"/>
                  <a:pt x="343764" y="70999"/>
                  <a:pt x="480701" y="44466"/>
                </a:cubicBezTo>
                <a:cubicBezTo>
                  <a:pt x="429811" y="112264"/>
                  <a:pt x="402440" y="247360"/>
                  <a:pt x="398255" y="368728"/>
                </a:cubicBezTo>
                <a:cubicBezTo>
                  <a:pt x="393651" y="501731"/>
                  <a:pt x="411814" y="627535"/>
                  <a:pt x="447974" y="713832"/>
                </a:cubicBezTo>
                <a:cubicBezTo>
                  <a:pt x="459525" y="741370"/>
                  <a:pt x="466137" y="782133"/>
                  <a:pt x="466137" y="825742"/>
                </a:cubicBezTo>
                <a:lnTo>
                  <a:pt x="466137" y="835117"/>
                </a:lnTo>
                <a:lnTo>
                  <a:pt x="400849" y="835117"/>
                </a:lnTo>
                <a:cubicBezTo>
                  <a:pt x="391810" y="772172"/>
                  <a:pt x="339579" y="716259"/>
                  <a:pt x="299319" y="678510"/>
                </a:cubicBezTo>
                <a:cubicBezTo>
                  <a:pt x="261402" y="642936"/>
                  <a:pt x="233110" y="600583"/>
                  <a:pt x="213524" y="554547"/>
                </a:cubicBezTo>
                <a:lnTo>
                  <a:pt x="302751" y="554547"/>
                </a:lnTo>
                <a:close/>
                <a:moveTo>
                  <a:pt x="248010" y="678593"/>
                </a:moveTo>
                <a:cubicBezTo>
                  <a:pt x="256212" y="687968"/>
                  <a:pt x="264583" y="697175"/>
                  <a:pt x="273790" y="705797"/>
                </a:cubicBezTo>
                <a:cubicBezTo>
                  <a:pt x="312879" y="742458"/>
                  <a:pt x="364858" y="797785"/>
                  <a:pt x="364858" y="853866"/>
                </a:cubicBezTo>
                <a:cubicBezTo>
                  <a:pt x="364858" y="864161"/>
                  <a:pt x="373228" y="872615"/>
                  <a:pt x="383607" y="872615"/>
                </a:cubicBezTo>
                <a:lnTo>
                  <a:pt x="412903" y="872615"/>
                </a:lnTo>
                <a:lnTo>
                  <a:pt x="431819" y="991137"/>
                </a:lnTo>
                <a:lnTo>
                  <a:pt x="343011" y="991137"/>
                </a:lnTo>
                <a:lnTo>
                  <a:pt x="248010" y="678593"/>
                </a:lnTo>
                <a:close/>
                <a:moveTo>
                  <a:pt x="736328" y="1196878"/>
                </a:moveTo>
                <a:lnTo>
                  <a:pt x="370549" y="1196878"/>
                </a:lnTo>
                <a:lnTo>
                  <a:pt x="362597" y="1131422"/>
                </a:lnTo>
                <a:lnTo>
                  <a:pt x="744279" y="1131422"/>
                </a:lnTo>
                <a:lnTo>
                  <a:pt x="736328" y="1196878"/>
                </a:lnTo>
                <a:close/>
                <a:moveTo>
                  <a:pt x="748883" y="1094007"/>
                </a:moveTo>
                <a:lnTo>
                  <a:pt x="358162" y="1094007"/>
                </a:lnTo>
                <a:lnTo>
                  <a:pt x="350210" y="1028469"/>
                </a:lnTo>
                <a:lnTo>
                  <a:pt x="756835" y="1028469"/>
                </a:lnTo>
                <a:lnTo>
                  <a:pt x="748883" y="1094007"/>
                </a:lnTo>
                <a:close/>
                <a:moveTo>
                  <a:pt x="764034" y="991137"/>
                </a:moveTo>
                <a:lnTo>
                  <a:pt x="675142" y="991137"/>
                </a:lnTo>
                <a:lnTo>
                  <a:pt x="694142" y="872615"/>
                </a:lnTo>
                <a:lnTo>
                  <a:pt x="723438" y="872615"/>
                </a:lnTo>
                <a:cubicBezTo>
                  <a:pt x="728377" y="872615"/>
                  <a:pt x="733147" y="870690"/>
                  <a:pt x="736663" y="867175"/>
                </a:cubicBezTo>
                <a:cubicBezTo>
                  <a:pt x="740178" y="863659"/>
                  <a:pt x="742104" y="858888"/>
                  <a:pt x="742104" y="853950"/>
                </a:cubicBezTo>
                <a:cubicBezTo>
                  <a:pt x="742104" y="811596"/>
                  <a:pt x="771901" y="762463"/>
                  <a:pt x="830744" y="708057"/>
                </a:cubicBezTo>
                <a:cubicBezTo>
                  <a:pt x="840621" y="698933"/>
                  <a:pt x="849829" y="689307"/>
                  <a:pt x="858701" y="679347"/>
                </a:cubicBezTo>
                <a:lnTo>
                  <a:pt x="764034" y="991137"/>
                </a:lnTo>
                <a:close/>
                <a:moveTo>
                  <a:pt x="805382" y="680602"/>
                </a:moveTo>
                <a:cubicBezTo>
                  <a:pt x="745451" y="736097"/>
                  <a:pt x="712724" y="786820"/>
                  <a:pt x="706028" y="835200"/>
                </a:cubicBezTo>
                <a:lnTo>
                  <a:pt x="640740" y="835200"/>
                </a:lnTo>
                <a:lnTo>
                  <a:pt x="640740" y="825826"/>
                </a:lnTo>
                <a:cubicBezTo>
                  <a:pt x="640740" y="782719"/>
                  <a:pt x="647436" y="741203"/>
                  <a:pt x="658485" y="714836"/>
                </a:cubicBezTo>
                <a:cubicBezTo>
                  <a:pt x="690794" y="638333"/>
                  <a:pt x="709292" y="526674"/>
                  <a:pt x="709292" y="408654"/>
                </a:cubicBezTo>
                <a:cubicBezTo>
                  <a:pt x="709292" y="249871"/>
                  <a:pt x="676983" y="112013"/>
                  <a:pt x="626595" y="44717"/>
                </a:cubicBezTo>
                <a:cubicBezTo>
                  <a:pt x="690877" y="57439"/>
                  <a:pt x="750557" y="86986"/>
                  <a:pt x="800946" y="132102"/>
                </a:cubicBezTo>
                <a:cubicBezTo>
                  <a:pt x="824132" y="152860"/>
                  <a:pt x="843969" y="176464"/>
                  <a:pt x="860961" y="201909"/>
                </a:cubicBezTo>
                <a:cubicBezTo>
                  <a:pt x="859956" y="203918"/>
                  <a:pt x="858784" y="205760"/>
                  <a:pt x="857948" y="207852"/>
                </a:cubicBezTo>
                <a:cubicBezTo>
                  <a:pt x="852507" y="206262"/>
                  <a:pt x="846982" y="205509"/>
                  <a:pt x="841291" y="205509"/>
                </a:cubicBezTo>
                <a:cubicBezTo>
                  <a:pt x="807642" y="205509"/>
                  <a:pt x="780188" y="232879"/>
                  <a:pt x="780188" y="266527"/>
                </a:cubicBezTo>
                <a:cubicBezTo>
                  <a:pt x="780188" y="269708"/>
                  <a:pt x="780439" y="272973"/>
                  <a:pt x="780941" y="276153"/>
                </a:cubicBezTo>
                <a:cubicBezTo>
                  <a:pt x="759430" y="287955"/>
                  <a:pt x="745201" y="310806"/>
                  <a:pt x="745201" y="336335"/>
                </a:cubicBezTo>
                <a:cubicBezTo>
                  <a:pt x="745201" y="374168"/>
                  <a:pt x="776003" y="405055"/>
                  <a:pt x="813836" y="405055"/>
                </a:cubicBezTo>
                <a:lnTo>
                  <a:pt x="924407" y="405055"/>
                </a:lnTo>
                <a:cubicBezTo>
                  <a:pt x="924407" y="406226"/>
                  <a:pt x="924574" y="407398"/>
                  <a:pt x="924574" y="408654"/>
                </a:cubicBezTo>
                <a:cubicBezTo>
                  <a:pt x="924490" y="511440"/>
                  <a:pt x="881133" y="610544"/>
                  <a:pt x="805382" y="680602"/>
                </a:cubicBezTo>
                <a:close/>
                <a:moveTo>
                  <a:pt x="1033471" y="367640"/>
                </a:moveTo>
                <a:lnTo>
                  <a:pt x="813836" y="367640"/>
                </a:lnTo>
                <a:cubicBezTo>
                  <a:pt x="796593" y="367640"/>
                  <a:pt x="782616" y="353661"/>
                  <a:pt x="782616" y="336419"/>
                </a:cubicBezTo>
                <a:cubicBezTo>
                  <a:pt x="782616" y="321436"/>
                  <a:pt x="793246" y="308630"/>
                  <a:pt x="807978" y="305784"/>
                </a:cubicBezTo>
                <a:cubicBezTo>
                  <a:pt x="813920" y="304612"/>
                  <a:pt x="818858" y="300762"/>
                  <a:pt x="821453" y="295237"/>
                </a:cubicBezTo>
                <a:cubicBezTo>
                  <a:pt x="823964" y="289797"/>
                  <a:pt x="823714" y="283435"/>
                  <a:pt x="820699" y="278162"/>
                </a:cubicBezTo>
                <a:cubicBezTo>
                  <a:pt x="818691" y="274563"/>
                  <a:pt x="817602" y="270713"/>
                  <a:pt x="817602" y="266527"/>
                </a:cubicBezTo>
                <a:cubicBezTo>
                  <a:pt x="817602" y="253470"/>
                  <a:pt x="828233" y="242840"/>
                  <a:pt x="841291" y="242840"/>
                </a:cubicBezTo>
                <a:cubicBezTo>
                  <a:pt x="847150" y="242840"/>
                  <a:pt x="852758" y="245016"/>
                  <a:pt x="857111" y="249034"/>
                </a:cubicBezTo>
                <a:cubicBezTo>
                  <a:pt x="862216" y="253721"/>
                  <a:pt x="869582" y="255144"/>
                  <a:pt x="876110" y="252800"/>
                </a:cubicBezTo>
                <a:cubicBezTo>
                  <a:pt x="882639" y="250373"/>
                  <a:pt x="887327" y="244514"/>
                  <a:pt x="888248" y="237650"/>
                </a:cubicBezTo>
                <a:cubicBezTo>
                  <a:pt x="891930" y="209108"/>
                  <a:pt x="916539" y="187513"/>
                  <a:pt x="945332" y="187513"/>
                </a:cubicBezTo>
                <a:cubicBezTo>
                  <a:pt x="977139" y="187513"/>
                  <a:pt x="1003003" y="213377"/>
                  <a:pt x="1003003" y="245100"/>
                </a:cubicBezTo>
                <a:cubicBezTo>
                  <a:pt x="1003003" y="248699"/>
                  <a:pt x="1002668" y="252298"/>
                  <a:pt x="1001999" y="255730"/>
                </a:cubicBezTo>
                <a:cubicBezTo>
                  <a:pt x="1000827" y="261924"/>
                  <a:pt x="1002835" y="268201"/>
                  <a:pt x="1007356" y="272554"/>
                </a:cubicBezTo>
                <a:cubicBezTo>
                  <a:pt x="1011876" y="276990"/>
                  <a:pt x="1018237" y="278748"/>
                  <a:pt x="1024348" y="277492"/>
                </a:cubicBezTo>
                <a:cubicBezTo>
                  <a:pt x="1053308" y="271299"/>
                  <a:pt x="1079256" y="293898"/>
                  <a:pt x="1079256" y="322106"/>
                </a:cubicBezTo>
                <a:cubicBezTo>
                  <a:pt x="1079088" y="347216"/>
                  <a:pt x="1058665" y="367640"/>
                  <a:pt x="1033471" y="367640"/>
                </a:cubicBezTo>
                <a:close/>
                <a:moveTo>
                  <a:pt x="1165553" y="278497"/>
                </a:moveTo>
                <a:lnTo>
                  <a:pt x="1104032" y="278497"/>
                </a:lnTo>
                <a:cubicBezTo>
                  <a:pt x="1090472" y="256651"/>
                  <a:pt x="1067119" y="241417"/>
                  <a:pt x="1040084" y="239241"/>
                </a:cubicBezTo>
                <a:cubicBezTo>
                  <a:pt x="1037740" y="200403"/>
                  <a:pt x="1011708" y="168010"/>
                  <a:pt x="976470" y="155622"/>
                </a:cubicBezTo>
                <a:cubicBezTo>
                  <a:pt x="976637" y="123983"/>
                  <a:pt x="1002418" y="98286"/>
                  <a:pt x="1034056" y="98286"/>
                </a:cubicBezTo>
                <a:cubicBezTo>
                  <a:pt x="1062850" y="98286"/>
                  <a:pt x="1087458" y="119881"/>
                  <a:pt x="1091142" y="148424"/>
                </a:cubicBezTo>
                <a:cubicBezTo>
                  <a:pt x="1092062" y="155287"/>
                  <a:pt x="1096750" y="161146"/>
                  <a:pt x="1103278" y="163574"/>
                </a:cubicBezTo>
                <a:cubicBezTo>
                  <a:pt x="1109807" y="166001"/>
                  <a:pt x="1117173" y="164578"/>
                  <a:pt x="1122279" y="159807"/>
                </a:cubicBezTo>
                <a:cubicBezTo>
                  <a:pt x="1126631" y="155873"/>
                  <a:pt x="1132240" y="153613"/>
                  <a:pt x="1138182" y="153613"/>
                </a:cubicBezTo>
                <a:cubicBezTo>
                  <a:pt x="1151239" y="153613"/>
                  <a:pt x="1161870" y="164243"/>
                  <a:pt x="1161870" y="177301"/>
                </a:cubicBezTo>
                <a:cubicBezTo>
                  <a:pt x="1161870" y="181402"/>
                  <a:pt x="1160782" y="185420"/>
                  <a:pt x="1158773" y="188935"/>
                </a:cubicBezTo>
                <a:cubicBezTo>
                  <a:pt x="1155760" y="194209"/>
                  <a:pt x="1155508" y="200570"/>
                  <a:pt x="1158020" y="206011"/>
                </a:cubicBezTo>
                <a:cubicBezTo>
                  <a:pt x="1160531" y="211451"/>
                  <a:pt x="1165553" y="215385"/>
                  <a:pt x="1171496" y="216557"/>
                </a:cubicBezTo>
                <a:cubicBezTo>
                  <a:pt x="1186144" y="219403"/>
                  <a:pt x="1196774" y="232210"/>
                  <a:pt x="1196774" y="247192"/>
                </a:cubicBezTo>
                <a:cubicBezTo>
                  <a:pt x="1196858" y="264519"/>
                  <a:pt x="1182795" y="278497"/>
                  <a:pt x="1165553" y="278497"/>
                </a:cubicBezTo>
                <a:close/>
              </a:path>
            </a:pathLst>
          </a:custGeom>
          <a:solidFill>
            <a:schemeClr val="tx1"/>
          </a:solidFill>
          <a:ln w="8365" cap="flat">
            <a:noFill/>
            <a:prstDash val="solid"/>
            <a:miter/>
          </a:ln>
        </p:spPr>
        <p:txBody>
          <a:bodyPr rtlCol="0" anchor="ctr"/>
          <a:lstStyle/>
          <a:p>
            <a:endParaRPr lang="en-US" sz="1200"/>
          </a:p>
        </p:txBody>
      </p:sp>
      <p:grpSp>
        <p:nvGrpSpPr>
          <p:cNvPr id="54" name="Graphic 4">
            <a:extLst>
              <a:ext uri="{FF2B5EF4-FFF2-40B4-BE49-F238E27FC236}">
                <a16:creationId xmlns:a16="http://schemas.microsoft.com/office/drawing/2014/main" id="{B53A7CB4-6EE2-43E2-9D8D-DFE6E8B7ABCB}"/>
              </a:ext>
            </a:extLst>
          </p:cNvPr>
          <p:cNvGrpSpPr/>
          <p:nvPr/>
        </p:nvGrpSpPr>
        <p:grpSpPr>
          <a:xfrm>
            <a:off x="10601236" y="6622938"/>
            <a:ext cx="717004" cy="717038"/>
            <a:chOff x="10884230" y="3442838"/>
            <a:chExt cx="1234377" cy="1234439"/>
          </a:xfrm>
          <a:solidFill>
            <a:schemeClr val="tx1"/>
          </a:solidFill>
        </p:grpSpPr>
        <p:sp>
          <p:nvSpPr>
            <p:cNvPr id="55" name="Freeform: Shape 54">
              <a:extLst>
                <a:ext uri="{FF2B5EF4-FFF2-40B4-BE49-F238E27FC236}">
                  <a16:creationId xmlns:a16="http://schemas.microsoft.com/office/drawing/2014/main" id="{6C51249D-4FE5-43A0-9670-4E28E6B1DB72}"/>
                </a:ext>
              </a:extLst>
            </p:cNvPr>
            <p:cNvSpPr/>
            <p:nvPr/>
          </p:nvSpPr>
          <p:spPr>
            <a:xfrm>
              <a:off x="10884298" y="3442838"/>
              <a:ext cx="1234310" cy="1234439"/>
            </a:xfrm>
            <a:custGeom>
              <a:avLst/>
              <a:gdLst>
                <a:gd name="connsiteX0" fmla="*/ 1228702 w 1234310"/>
                <a:gd name="connsiteY0" fmla="*/ 5441 h 1234439"/>
                <a:gd name="connsiteX1" fmla="*/ 1215310 w 1234310"/>
                <a:gd name="connsiteY1" fmla="*/ 0 h 1234439"/>
                <a:gd name="connsiteX2" fmla="*/ 536234 w 1234310"/>
                <a:gd name="connsiteY2" fmla="*/ 234366 h 1234439"/>
                <a:gd name="connsiteX3" fmla="*/ 388248 w 1234310"/>
                <a:gd name="connsiteY3" fmla="*/ 247759 h 1234439"/>
                <a:gd name="connsiteX4" fmla="*/ 178072 w 1234310"/>
                <a:gd name="connsiteY4" fmla="*/ 369210 h 1234439"/>
                <a:gd name="connsiteX5" fmla="*/ 3386 w 1234310"/>
                <a:gd name="connsiteY5" fmla="*/ 617555 h 1234439"/>
                <a:gd name="connsiteX6" fmla="*/ 4306 w 1234310"/>
                <a:gd name="connsiteY6" fmla="*/ 640322 h 1234439"/>
                <a:gd name="connsiteX7" fmla="*/ 26571 w 1234310"/>
                <a:gd name="connsiteY7" fmla="*/ 645260 h 1234439"/>
                <a:gd name="connsiteX8" fmla="*/ 262109 w 1234310"/>
                <a:gd name="connsiteY8" fmla="*/ 535275 h 1234439"/>
                <a:gd name="connsiteX9" fmla="*/ 388164 w 1234310"/>
                <a:gd name="connsiteY9" fmla="*/ 520962 h 1234439"/>
                <a:gd name="connsiteX10" fmla="*/ 373182 w 1234310"/>
                <a:gd name="connsiteY10" fmla="*/ 607259 h 1234439"/>
                <a:gd name="connsiteX11" fmla="*/ 372010 w 1234310"/>
                <a:gd name="connsiteY11" fmla="*/ 614625 h 1234439"/>
                <a:gd name="connsiteX12" fmla="*/ 234822 w 1234310"/>
                <a:gd name="connsiteY12" fmla="*/ 662670 h 1234439"/>
                <a:gd name="connsiteX13" fmla="*/ 222769 w 1234310"/>
                <a:gd name="connsiteY13" fmla="*/ 676146 h 1234439"/>
                <a:gd name="connsiteX14" fmla="*/ 227791 w 1234310"/>
                <a:gd name="connsiteY14" fmla="*/ 693556 h 1234439"/>
                <a:gd name="connsiteX15" fmla="*/ 540838 w 1234310"/>
                <a:gd name="connsiteY15" fmla="*/ 1006603 h 1234439"/>
                <a:gd name="connsiteX16" fmla="*/ 554062 w 1234310"/>
                <a:gd name="connsiteY16" fmla="*/ 1012043 h 1234439"/>
                <a:gd name="connsiteX17" fmla="*/ 558247 w 1234310"/>
                <a:gd name="connsiteY17" fmla="*/ 1011541 h 1234439"/>
                <a:gd name="connsiteX18" fmla="*/ 571723 w 1234310"/>
                <a:gd name="connsiteY18" fmla="*/ 999488 h 1234439"/>
                <a:gd name="connsiteX19" fmla="*/ 619768 w 1234310"/>
                <a:gd name="connsiteY19" fmla="*/ 862300 h 1234439"/>
                <a:gd name="connsiteX20" fmla="*/ 627134 w 1234310"/>
                <a:gd name="connsiteY20" fmla="*/ 861128 h 1234439"/>
                <a:gd name="connsiteX21" fmla="*/ 713348 w 1234310"/>
                <a:gd name="connsiteY21" fmla="*/ 846145 h 1234439"/>
                <a:gd name="connsiteX22" fmla="*/ 699035 w 1234310"/>
                <a:gd name="connsiteY22" fmla="*/ 972201 h 1234439"/>
                <a:gd name="connsiteX23" fmla="*/ 589050 w 1234310"/>
                <a:gd name="connsiteY23" fmla="*/ 1207823 h 1234439"/>
                <a:gd name="connsiteX24" fmla="*/ 593988 w 1234310"/>
                <a:gd name="connsiteY24" fmla="*/ 1230088 h 1234439"/>
                <a:gd name="connsiteX25" fmla="*/ 605958 w 1234310"/>
                <a:gd name="connsiteY25" fmla="*/ 1234440 h 1234439"/>
                <a:gd name="connsiteX26" fmla="*/ 616755 w 1234310"/>
                <a:gd name="connsiteY26" fmla="*/ 1231008 h 1234439"/>
                <a:gd name="connsiteX27" fmla="*/ 865100 w 1234310"/>
                <a:gd name="connsiteY27" fmla="*/ 1056322 h 1234439"/>
                <a:gd name="connsiteX28" fmla="*/ 986552 w 1234310"/>
                <a:gd name="connsiteY28" fmla="*/ 846145 h 1234439"/>
                <a:gd name="connsiteX29" fmla="*/ 999944 w 1234310"/>
                <a:gd name="connsiteY29" fmla="*/ 698160 h 1234439"/>
                <a:gd name="connsiteX30" fmla="*/ 1234310 w 1234310"/>
                <a:gd name="connsiteY30" fmla="*/ 19084 h 1234439"/>
                <a:gd name="connsiteX31" fmla="*/ 1228702 w 1234310"/>
                <a:gd name="connsiteY31" fmla="*/ 5441 h 1234439"/>
                <a:gd name="connsiteX32" fmla="*/ 346815 w 1234310"/>
                <a:gd name="connsiteY32" fmla="*/ 479195 h 1234439"/>
                <a:gd name="connsiteX33" fmla="*/ 246290 w 1234310"/>
                <a:gd name="connsiteY33" fmla="*/ 501376 h 1234439"/>
                <a:gd name="connsiteX34" fmla="*/ 74281 w 1234310"/>
                <a:gd name="connsiteY34" fmla="*/ 581647 h 1234439"/>
                <a:gd name="connsiteX35" fmla="*/ 208540 w 1234310"/>
                <a:gd name="connsiteY35" fmla="*/ 390722 h 1234439"/>
                <a:gd name="connsiteX36" fmla="*/ 391513 w 1234310"/>
                <a:gd name="connsiteY36" fmla="*/ 285006 h 1234439"/>
                <a:gd name="connsiteX37" fmla="*/ 497898 w 1234310"/>
                <a:gd name="connsiteY37" fmla="*/ 275380 h 1234439"/>
                <a:gd name="connsiteX38" fmla="*/ 396284 w 1234310"/>
                <a:gd name="connsiteY38" fmla="*/ 484385 h 1234439"/>
                <a:gd name="connsiteX39" fmla="*/ 396284 w 1234310"/>
                <a:gd name="connsiteY39" fmla="*/ 484385 h 1234439"/>
                <a:gd name="connsiteX40" fmla="*/ 346815 w 1234310"/>
                <a:gd name="connsiteY40" fmla="*/ 479195 h 1234439"/>
                <a:gd name="connsiteX41" fmla="*/ 546111 w 1234310"/>
                <a:gd name="connsiteY41" fmla="*/ 958976 h 1234439"/>
                <a:gd name="connsiteX42" fmla="*/ 275166 w 1234310"/>
                <a:gd name="connsiteY42" fmla="*/ 688032 h 1234439"/>
                <a:gd name="connsiteX43" fmla="*/ 383728 w 1234310"/>
                <a:gd name="connsiteY43" fmla="*/ 650031 h 1234439"/>
                <a:gd name="connsiteX44" fmla="*/ 584111 w 1234310"/>
                <a:gd name="connsiteY44" fmla="*/ 850414 h 1234439"/>
                <a:gd name="connsiteX45" fmla="*/ 546111 w 1234310"/>
                <a:gd name="connsiteY45" fmla="*/ 958976 h 1234439"/>
                <a:gd name="connsiteX46" fmla="*/ 949137 w 1234310"/>
                <a:gd name="connsiteY46" fmla="*/ 842630 h 1234439"/>
                <a:gd name="connsiteX47" fmla="*/ 843421 w 1234310"/>
                <a:gd name="connsiteY47" fmla="*/ 1025603 h 1234439"/>
                <a:gd name="connsiteX48" fmla="*/ 652496 w 1234310"/>
                <a:gd name="connsiteY48" fmla="*/ 1159861 h 1234439"/>
                <a:gd name="connsiteX49" fmla="*/ 732850 w 1234310"/>
                <a:gd name="connsiteY49" fmla="*/ 987854 h 1234439"/>
                <a:gd name="connsiteX50" fmla="*/ 749842 w 1234310"/>
                <a:gd name="connsiteY50" fmla="*/ 837859 h 1234439"/>
                <a:gd name="connsiteX51" fmla="*/ 749842 w 1234310"/>
                <a:gd name="connsiteY51" fmla="*/ 837859 h 1234439"/>
                <a:gd name="connsiteX52" fmla="*/ 958846 w 1234310"/>
                <a:gd name="connsiteY52" fmla="*/ 736244 h 1234439"/>
                <a:gd name="connsiteX53" fmla="*/ 949137 w 1234310"/>
                <a:gd name="connsiteY53" fmla="*/ 842630 h 1234439"/>
                <a:gd name="connsiteX54" fmla="*/ 965960 w 1234310"/>
                <a:gd name="connsiteY54" fmla="*/ 679327 h 1234439"/>
                <a:gd name="connsiteX55" fmla="*/ 621108 w 1234310"/>
                <a:gd name="connsiteY55" fmla="*/ 824132 h 1234439"/>
                <a:gd name="connsiteX56" fmla="*/ 612152 w 1234310"/>
                <a:gd name="connsiteY56" fmla="*/ 825555 h 1234439"/>
                <a:gd name="connsiteX57" fmla="*/ 408672 w 1234310"/>
                <a:gd name="connsiteY57" fmla="*/ 622075 h 1234439"/>
                <a:gd name="connsiteX58" fmla="*/ 410095 w 1234310"/>
                <a:gd name="connsiteY58" fmla="*/ 613119 h 1234439"/>
                <a:gd name="connsiteX59" fmla="*/ 554899 w 1234310"/>
                <a:gd name="connsiteY59" fmla="*/ 268265 h 1234439"/>
                <a:gd name="connsiteX60" fmla="*/ 920678 w 1234310"/>
                <a:gd name="connsiteY60" fmla="*/ 80103 h 1234439"/>
                <a:gd name="connsiteX61" fmla="*/ 1154208 w 1234310"/>
                <a:gd name="connsiteY61" fmla="*/ 313716 h 1234439"/>
                <a:gd name="connsiteX62" fmla="*/ 965960 w 1234310"/>
                <a:gd name="connsiteY62" fmla="*/ 679327 h 1234439"/>
                <a:gd name="connsiteX63" fmla="*/ 1164335 w 1234310"/>
                <a:gd name="connsiteY63" fmla="*/ 270860 h 1234439"/>
                <a:gd name="connsiteX64" fmla="*/ 963282 w 1234310"/>
                <a:gd name="connsiteY64" fmla="*/ 69808 h 1234439"/>
                <a:gd name="connsiteX65" fmla="*/ 1196059 w 1234310"/>
                <a:gd name="connsiteY65" fmla="*/ 38084 h 1234439"/>
                <a:gd name="connsiteX66" fmla="*/ 1164335 w 1234310"/>
                <a:gd name="connsiteY66" fmla="*/ 270860 h 123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1234310" h="1234439">
                  <a:moveTo>
                    <a:pt x="1228702" y="5441"/>
                  </a:moveTo>
                  <a:cubicBezTo>
                    <a:pt x="1225187" y="1841"/>
                    <a:pt x="1220583" y="0"/>
                    <a:pt x="1215310" y="0"/>
                  </a:cubicBezTo>
                  <a:cubicBezTo>
                    <a:pt x="1197146" y="167"/>
                    <a:pt x="772525" y="7031"/>
                    <a:pt x="536234" y="234366"/>
                  </a:cubicBezTo>
                  <a:lnTo>
                    <a:pt x="388248" y="247759"/>
                  </a:lnTo>
                  <a:cubicBezTo>
                    <a:pt x="303542" y="255375"/>
                    <a:pt x="226954" y="299654"/>
                    <a:pt x="178072" y="369210"/>
                  </a:cubicBezTo>
                  <a:lnTo>
                    <a:pt x="3386" y="617555"/>
                  </a:lnTo>
                  <a:cubicBezTo>
                    <a:pt x="-1469" y="624502"/>
                    <a:pt x="-1051" y="633793"/>
                    <a:pt x="4306" y="640322"/>
                  </a:cubicBezTo>
                  <a:cubicBezTo>
                    <a:pt x="9747" y="646851"/>
                    <a:pt x="18787" y="648776"/>
                    <a:pt x="26571" y="645260"/>
                  </a:cubicBezTo>
                  <a:lnTo>
                    <a:pt x="262109" y="535275"/>
                  </a:lnTo>
                  <a:cubicBezTo>
                    <a:pt x="301198" y="517028"/>
                    <a:pt x="345979" y="511923"/>
                    <a:pt x="388164" y="520962"/>
                  </a:cubicBezTo>
                  <a:cubicBezTo>
                    <a:pt x="382306" y="549840"/>
                    <a:pt x="377702" y="578633"/>
                    <a:pt x="373182" y="607259"/>
                  </a:cubicBezTo>
                  <a:lnTo>
                    <a:pt x="372010" y="614625"/>
                  </a:lnTo>
                  <a:lnTo>
                    <a:pt x="234822" y="662670"/>
                  </a:lnTo>
                  <a:cubicBezTo>
                    <a:pt x="228712" y="664847"/>
                    <a:pt x="224192" y="669869"/>
                    <a:pt x="222769" y="676146"/>
                  </a:cubicBezTo>
                  <a:cubicBezTo>
                    <a:pt x="221346" y="682424"/>
                    <a:pt x="223188" y="689037"/>
                    <a:pt x="227791" y="693556"/>
                  </a:cubicBezTo>
                  <a:lnTo>
                    <a:pt x="540838" y="1006603"/>
                  </a:lnTo>
                  <a:cubicBezTo>
                    <a:pt x="544352" y="1010118"/>
                    <a:pt x="549124" y="1012043"/>
                    <a:pt x="554062" y="1012043"/>
                  </a:cubicBezTo>
                  <a:cubicBezTo>
                    <a:pt x="555402" y="1012043"/>
                    <a:pt x="556824" y="1011876"/>
                    <a:pt x="558247" y="1011541"/>
                  </a:cubicBezTo>
                  <a:cubicBezTo>
                    <a:pt x="564525" y="1010118"/>
                    <a:pt x="569631" y="1005515"/>
                    <a:pt x="571723" y="999488"/>
                  </a:cubicBezTo>
                  <a:lnTo>
                    <a:pt x="619768" y="862300"/>
                  </a:lnTo>
                  <a:lnTo>
                    <a:pt x="627134" y="861128"/>
                  </a:lnTo>
                  <a:cubicBezTo>
                    <a:pt x="655677" y="856608"/>
                    <a:pt x="684470" y="851921"/>
                    <a:pt x="713348" y="846145"/>
                  </a:cubicBezTo>
                  <a:cubicBezTo>
                    <a:pt x="722303" y="888331"/>
                    <a:pt x="717281" y="933112"/>
                    <a:pt x="699035" y="972201"/>
                  </a:cubicBezTo>
                  <a:lnTo>
                    <a:pt x="589050" y="1207823"/>
                  </a:lnTo>
                  <a:cubicBezTo>
                    <a:pt x="585451" y="1215523"/>
                    <a:pt x="587459" y="1224563"/>
                    <a:pt x="593988" y="1230088"/>
                  </a:cubicBezTo>
                  <a:cubicBezTo>
                    <a:pt x="597420" y="1233017"/>
                    <a:pt x="601689" y="1234440"/>
                    <a:pt x="605958" y="1234440"/>
                  </a:cubicBezTo>
                  <a:cubicBezTo>
                    <a:pt x="609724" y="1234440"/>
                    <a:pt x="613491" y="1233268"/>
                    <a:pt x="616755" y="1231008"/>
                  </a:cubicBezTo>
                  <a:lnTo>
                    <a:pt x="865100" y="1056322"/>
                  </a:lnTo>
                  <a:cubicBezTo>
                    <a:pt x="934656" y="1007440"/>
                    <a:pt x="978935" y="930852"/>
                    <a:pt x="986552" y="846145"/>
                  </a:cubicBezTo>
                  <a:lnTo>
                    <a:pt x="999944" y="698160"/>
                  </a:lnTo>
                  <a:cubicBezTo>
                    <a:pt x="1227279" y="461785"/>
                    <a:pt x="1234143" y="37164"/>
                    <a:pt x="1234310" y="19084"/>
                  </a:cubicBezTo>
                  <a:cubicBezTo>
                    <a:pt x="1234226" y="13811"/>
                    <a:pt x="1232218" y="9040"/>
                    <a:pt x="1228702" y="5441"/>
                  </a:cubicBezTo>
                  <a:close/>
                  <a:moveTo>
                    <a:pt x="346815" y="479195"/>
                  </a:moveTo>
                  <a:cubicBezTo>
                    <a:pt x="312246" y="479195"/>
                    <a:pt x="277761" y="486728"/>
                    <a:pt x="246290" y="501376"/>
                  </a:cubicBezTo>
                  <a:lnTo>
                    <a:pt x="74281" y="581647"/>
                  </a:lnTo>
                  <a:lnTo>
                    <a:pt x="208540" y="390722"/>
                  </a:lnTo>
                  <a:cubicBezTo>
                    <a:pt x="251144" y="330122"/>
                    <a:pt x="317855" y="291618"/>
                    <a:pt x="391513" y="285006"/>
                  </a:cubicBezTo>
                  <a:lnTo>
                    <a:pt x="497898" y="275380"/>
                  </a:lnTo>
                  <a:cubicBezTo>
                    <a:pt x="441733" y="342760"/>
                    <a:pt x="413693" y="413322"/>
                    <a:pt x="396284" y="484385"/>
                  </a:cubicBezTo>
                  <a:lnTo>
                    <a:pt x="396284" y="484385"/>
                  </a:lnTo>
                  <a:cubicBezTo>
                    <a:pt x="379962" y="480869"/>
                    <a:pt x="363389" y="479195"/>
                    <a:pt x="346815" y="479195"/>
                  </a:cubicBezTo>
                  <a:close/>
                  <a:moveTo>
                    <a:pt x="546111" y="958976"/>
                  </a:moveTo>
                  <a:lnTo>
                    <a:pt x="275166" y="688032"/>
                  </a:lnTo>
                  <a:lnTo>
                    <a:pt x="383728" y="650031"/>
                  </a:lnTo>
                  <a:lnTo>
                    <a:pt x="584111" y="850414"/>
                  </a:lnTo>
                  <a:lnTo>
                    <a:pt x="546111" y="958976"/>
                  </a:lnTo>
                  <a:close/>
                  <a:moveTo>
                    <a:pt x="949137" y="842630"/>
                  </a:moveTo>
                  <a:cubicBezTo>
                    <a:pt x="942524" y="916288"/>
                    <a:pt x="904022" y="982999"/>
                    <a:pt x="843421" y="1025603"/>
                  </a:cubicBezTo>
                  <a:lnTo>
                    <a:pt x="652496" y="1159861"/>
                  </a:lnTo>
                  <a:lnTo>
                    <a:pt x="732850" y="987854"/>
                  </a:lnTo>
                  <a:cubicBezTo>
                    <a:pt x="754530" y="941315"/>
                    <a:pt x="760556" y="888080"/>
                    <a:pt x="749842" y="837859"/>
                  </a:cubicBezTo>
                  <a:lnTo>
                    <a:pt x="749842" y="837859"/>
                  </a:lnTo>
                  <a:cubicBezTo>
                    <a:pt x="820821" y="820449"/>
                    <a:pt x="891466" y="792409"/>
                    <a:pt x="958846" y="736244"/>
                  </a:cubicBezTo>
                  <a:lnTo>
                    <a:pt x="949137" y="842630"/>
                  </a:lnTo>
                  <a:close/>
                  <a:moveTo>
                    <a:pt x="965960" y="679327"/>
                  </a:moveTo>
                  <a:cubicBezTo>
                    <a:pt x="859157" y="786215"/>
                    <a:pt x="743564" y="804629"/>
                    <a:pt x="621108" y="824132"/>
                  </a:cubicBezTo>
                  <a:lnTo>
                    <a:pt x="612152" y="825555"/>
                  </a:lnTo>
                  <a:lnTo>
                    <a:pt x="408672" y="622075"/>
                  </a:lnTo>
                  <a:lnTo>
                    <a:pt x="410095" y="613119"/>
                  </a:lnTo>
                  <a:cubicBezTo>
                    <a:pt x="429597" y="490746"/>
                    <a:pt x="448011" y="375153"/>
                    <a:pt x="554899" y="268265"/>
                  </a:cubicBezTo>
                  <a:cubicBezTo>
                    <a:pt x="654253" y="168911"/>
                    <a:pt x="794706" y="112328"/>
                    <a:pt x="920678" y="80103"/>
                  </a:cubicBezTo>
                  <a:lnTo>
                    <a:pt x="1154208" y="313716"/>
                  </a:lnTo>
                  <a:cubicBezTo>
                    <a:pt x="1121898" y="439520"/>
                    <a:pt x="1065399" y="579889"/>
                    <a:pt x="965960" y="679327"/>
                  </a:cubicBezTo>
                  <a:close/>
                  <a:moveTo>
                    <a:pt x="1164335" y="270860"/>
                  </a:moveTo>
                  <a:lnTo>
                    <a:pt x="963282" y="69808"/>
                  </a:lnTo>
                  <a:cubicBezTo>
                    <a:pt x="1068413" y="46622"/>
                    <a:pt x="1157974" y="40010"/>
                    <a:pt x="1196059" y="38084"/>
                  </a:cubicBezTo>
                  <a:cubicBezTo>
                    <a:pt x="1194216" y="76169"/>
                    <a:pt x="1187605" y="165730"/>
                    <a:pt x="1164335" y="270860"/>
                  </a:cubicBezTo>
                  <a:close/>
                </a:path>
              </a:pathLst>
            </a:custGeom>
            <a:grpFill/>
            <a:ln w="8365" cap="flat">
              <a:noFill/>
              <a:prstDash val="solid"/>
              <a:miter/>
            </a:ln>
          </p:spPr>
          <p:txBody>
            <a:bodyPr rtlCol="0" anchor="ctr"/>
            <a:lstStyle/>
            <a:p>
              <a:endParaRPr lang="en-US" sz="1200"/>
            </a:p>
          </p:txBody>
        </p:sp>
        <p:sp>
          <p:nvSpPr>
            <p:cNvPr id="56" name="Freeform: Shape 55">
              <a:extLst>
                <a:ext uri="{FF2B5EF4-FFF2-40B4-BE49-F238E27FC236}">
                  <a16:creationId xmlns:a16="http://schemas.microsoft.com/office/drawing/2014/main" id="{2AFDB49F-FBFE-408F-8BD4-4AE0CB0F1F32}"/>
                </a:ext>
              </a:extLst>
            </p:cNvPr>
            <p:cNvSpPr/>
            <p:nvPr/>
          </p:nvSpPr>
          <p:spPr>
            <a:xfrm>
              <a:off x="11676555" y="3674149"/>
              <a:ext cx="210636" cy="210552"/>
            </a:xfrm>
            <a:custGeom>
              <a:avLst/>
              <a:gdLst>
                <a:gd name="connsiteX0" fmla="*/ 30824 w 210636"/>
                <a:gd name="connsiteY0" fmla="*/ 30761 h 210552"/>
                <a:gd name="connsiteX1" fmla="*/ 30824 w 210636"/>
                <a:gd name="connsiteY1" fmla="*/ 179750 h 210552"/>
                <a:gd name="connsiteX2" fmla="*/ 105319 w 210636"/>
                <a:gd name="connsiteY2" fmla="*/ 210553 h 210552"/>
                <a:gd name="connsiteX3" fmla="*/ 179814 w 210636"/>
                <a:gd name="connsiteY3" fmla="*/ 179750 h 210552"/>
                <a:gd name="connsiteX4" fmla="*/ 179814 w 210636"/>
                <a:gd name="connsiteY4" fmla="*/ 30761 h 210552"/>
                <a:gd name="connsiteX5" fmla="*/ 30824 w 210636"/>
                <a:gd name="connsiteY5" fmla="*/ 30761 h 210552"/>
                <a:gd name="connsiteX6" fmla="*/ 153364 w 210636"/>
                <a:gd name="connsiteY6" fmla="*/ 57210 h 210552"/>
                <a:gd name="connsiteX7" fmla="*/ 173285 w 210636"/>
                <a:gd name="connsiteY7" fmla="*/ 105255 h 210552"/>
                <a:gd name="connsiteX8" fmla="*/ 153364 w 210636"/>
                <a:gd name="connsiteY8" fmla="*/ 153300 h 210552"/>
                <a:gd name="connsiteX9" fmla="*/ 57274 w 210636"/>
                <a:gd name="connsiteY9" fmla="*/ 153300 h 210552"/>
                <a:gd name="connsiteX10" fmla="*/ 37353 w 210636"/>
                <a:gd name="connsiteY10" fmla="*/ 105255 h 210552"/>
                <a:gd name="connsiteX11" fmla="*/ 57274 w 210636"/>
                <a:gd name="connsiteY11" fmla="*/ 57210 h 210552"/>
                <a:gd name="connsiteX12" fmla="*/ 105319 w 210636"/>
                <a:gd name="connsiteY12" fmla="*/ 37373 h 210552"/>
                <a:gd name="connsiteX13" fmla="*/ 153364 w 210636"/>
                <a:gd name="connsiteY13" fmla="*/ 57210 h 210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52">
                  <a:moveTo>
                    <a:pt x="30824" y="30761"/>
                  </a:moveTo>
                  <a:cubicBezTo>
                    <a:pt x="-10275" y="71775"/>
                    <a:pt x="-10275" y="138653"/>
                    <a:pt x="30824" y="179750"/>
                  </a:cubicBezTo>
                  <a:cubicBezTo>
                    <a:pt x="51330" y="200257"/>
                    <a:pt x="78367" y="210553"/>
                    <a:pt x="105319" y="210553"/>
                  </a:cubicBezTo>
                  <a:cubicBezTo>
                    <a:pt x="132271" y="210553"/>
                    <a:pt x="159222" y="200341"/>
                    <a:pt x="179814" y="179750"/>
                  </a:cubicBezTo>
                  <a:cubicBezTo>
                    <a:pt x="220911" y="138653"/>
                    <a:pt x="220911" y="71858"/>
                    <a:pt x="179814" y="30761"/>
                  </a:cubicBezTo>
                  <a:cubicBezTo>
                    <a:pt x="138716" y="-10254"/>
                    <a:pt x="71922" y="-10254"/>
                    <a:pt x="30824" y="30761"/>
                  </a:cubicBezTo>
                  <a:close/>
                  <a:moveTo>
                    <a:pt x="153364" y="57210"/>
                  </a:moveTo>
                  <a:cubicBezTo>
                    <a:pt x="166170" y="70100"/>
                    <a:pt x="173285" y="87092"/>
                    <a:pt x="173285" y="105255"/>
                  </a:cubicBezTo>
                  <a:cubicBezTo>
                    <a:pt x="173285" y="123419"/>
                    <a:pt x="166170" y="140494"/>
                    <a:pt x="153364" y="153300"/>
                  </a:cubicBezTo>
                  <a:cubicBezTo>
                    <a:pt x="127667" y="178997"/>
                    <a:pt x="82970" y="178997"/>
                    <a:pt x="57274" y="153300"/>
                  </a:cubicBezTo>
                  <a:cubicBezTo>
                    <a:pt x="44467" y="140494"/>
                    <a:pt x="37353" y="123419"/>
                    <a:pt x="37353" y="105255"/>
                  </a:cubicBezTo>
                  <a:cubicBezTo>
                    <a:pt x="37353" y="87092"/>
                    <a:pt x="44383" y="70017"/>
                    <a:pt x="57274" y="57210"/>
                  </a:cubicBezTo>
                  <a:cubicBezTo>
                    <a:pt x="70498" y="43985"/>
                    <a:pt x="87908" y="37373"/>
                    <a:pt x="105319" y="37373"/>
                  </a:cubicBezTo>
                  <a:cubicBezTo>
                    <a:pt x="122728" y="37373"/>
                    <a:pt x="140139" y="43985"/>
                    <a:pt x="153364" y="57210"/>
                  </a:cubicBezTo>
                  <a:close/>
                </a:path>
              </a:pathLst>
            </a:custGeom>
            <a:grpFill/>
            <a:ln w="8365" cap="flat">
              <a:noFill/>
              <a:prstDash val="solid"/>
              <a:miter/>
            </a:ln>
          </p:spPr>
          <p:txBody>
            <a:bodyPr rtlCol="0" anchor="ctr"/>
            <a:lstStyle/>
            <a:p>
              <a:endParaRPr lang="en-US" sz="1200"/>
            </a:p>
          </p:txBody>
        </p:sp>
        <p:sp>
          <p:nvSpPr>
            <p:cNvPr id="57" name="Freeform: Shape 56">
              <a:extLst>
                <a:ext uri="{FF2B5EF4-FFF2-40B4-BE49-F238E27FC236}">
                  <a16:creationId xmlns:a16="http://schemas.microsoft.com/office/drawing/2014/main" id="{014C6362-D22D-45FA-9287-458725C9549C}"/>
                </a:ext>
              </a:extLst>
            </p:cNvPr>
            <p:cNvSpPr/>
            <p:nvPr/>
          </p:nvSpPr>
          <p:spPr>
            <a:xfrm>
              <a:off x="11449053" y="3901704"/>
              <a:ext cx="210636" cy="210584"/>
            </a:xfrm>
            <a:custGeom>
              <a:avLst/>
              <a:gdLst>
                <a:gd name="connsiteX0" fmla="*/ 30823 w 210636"/>
                <a:gd name="connsiteY0" fmla="*/ 30792 h 210584"/>
                <a:gd name="connsiteX1" fmla="*/ 30823 w 210636"/>
                <a:gd name="connsiteY1" fmla="*/ 179782 h 210584"/>
                <a:gd name="connsiteX2" fmla="*/ 105318 w 210636"/>
                <a:gd name="connsiteY2" fmla="*/ 210584 h 210584"/>
                <a:gd name="connsiteX3" fmla="*/ 179813 w 210636"/>
                <a:gd name="connsiteY3" fmla="*/ 179782 h 210584"/>
                <a:gd name="connsiteX4" fmla="*/ 179813 w 210636"/>
                <a:gd name="connsiteY4" fmla="*/ 30792 h 210584"/>
                <a:gd name="connsiteX5" fmla="*/ 30823 w 210636"/>
                <a:gd name="connsiteY5" fmla="*/ 30792 h 210584"/>
                <a:gd name="connsiteX6" fmla="*/ 153279 w 210636"/>
                <a:gd name="connsiteY6" fmla="*/ 153332 h 210584"/>
                <a:gd name="connsiteX7" fmla="*/ 57189 w 210636"/>
                <a:gd name="connsiteY7" fmla="*/ 153332 h 210584"/>
                <a:gd name="connsiteX8" fmla="*/ 37268 w 210636"/>
                <a:gd name="connsiteY8" fmla="*/ 105287 h 210584"/>
                <a:gd name="connsiteX9" fmla="*/ 57189 w 210636"/>
                <a:gd name="connsiteY9" fmla="*/ 57242 h 210584"/>
                <a:gd name="connsiteX10" fmla="*/ 105234 w 210636"/>
                <a:gd name="connsiteY10" fmla="*/ 37404 h 210584"/>
                <a:gd name="connsiteX11" fmla="*/ 153279 w 210636"/>
                <a:gd name="connsiteY11" fmla="*/ 57242 h 210584"/>
                <a:gd name="connsiteX12" fmla="*/ 173200 w 210636"/>
                <a:gd name="connsiteY12" fmla="*/ 105287 h 210584"/>
                <a:gd name="connsiteX13" fmla="*/ 153279 w 210636"/>
                <a:gd name="connsiteY13" fmla="*/ 153332 h 210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84">
                  <a:moveTo>
                    <a:pt x="30823" y="30792"/>
                  </a:moveTo>
                  <a:cubicBezTo>
                    <a:pt x="-10274" y="71890"/>
                    <a:pt x="-10274" y="138684"/>
                    <a:pt x="30823" y="179782"/>
                  </a:cubicBezTo>
                  <a:cubicBezTo>
                    <a:pt x="51330" y="200289"/>
                    <a:pt x="78366" y="210584"/>
                    <a:pt x="105318" y="210584"/>
                  </a:cubicBezTo>
                  <a:cubicBezTo>
                    <a:pt x="132270" y="210584"/>
                    <a:pt x="159306" y="200289"/>
                    <a:pt x="179813" y="179782"/>
                  </a:cubicBezTo>
                  <a:cubicBezTo>
                    <a:pt x="220911" y="138684"/>
                    <a:pt x="220911" y="71890"/>
                    <a:pt x="179813" y="30792"/>
                  </a:cubicBezTo>
                  <a:cubicBezTo>
                    <a:pt x="138715" y="-10306"/>
                    <a:pt x="71837" y="-10222"/>
                    <a:pt x="30823" y="30792"/>
                  </a:cubicBezTo>
                  <a:close/>
                  <a:moveTo>
                    <a:pt x="153279" y="153332"/>
                  </a:moveTo>
                  <a:cubicBezTo>
                    <a:pt x="127583" y="179028"/>
                    <a:pt x="82886" y="179028"/>
                    <a:pt x="57189" y="153332"/>
                  </a:cubicBezTo>
                  <a:cubicBezTo>
                    <a:pt x="44382" y="140525"/>
                    <a:pt x="37268" y="123450"/>
                    <a:pt x="37268" y="105287"/>
                  </a:cubicBezTo>
                  <a:cubicBezTo>
                    <a:pt x="37268" y="87123"/>
                    <a:pt x="44300" y="70048"/>
                    <a:pt x="57189" y="57242"/>
                  </a:cubicBezTo>
                  <a:cubicBezTo>
                    <a:pt x="70415" y="44017"/>
                    <a:pt x="87824" y="37404"/>
                    <a:pt x="105234" y="37404"/>
                  </a:cubicBezTo>
                  <a:cubicBezTo>
                    <a:pt x="122645" y="37404"/>
                    <a:pt x="140055" y="44017"/>
                    <a:pt x="153279" y="57242"/>
                  </a:cubicBezTo>
                  <a:cubicBezTo>
                    <a:pt x="166086" y="70048"/>
                    <a:pt x="173200" y="87123"/>
                    <a:pt x="173200" y="105287"/>
                  </a:cubicBezTo>
                  <a:cubicBezTo>
                    <a:pt x="173200" y="123450"/>
                    <a:pt x="166170" y="140442"/>
                    <a:pt x="153279" y="153332"/>
                  </a:cubicBezTo>
                  <a:close/>
                </a:path>
              </a:pathLst>
            </a:custGeom>
            <a:grpFill/>
            <a:ln w="8365" cap="flat">
              <a:noFill/>
              <a:prstDash val="solid"/>
              <a:miter/>
            </a:ln>
          </p:spPr>
          <p:txBody>
            <a:bodyPr rtlCol="0" anchor="ctr"/>
            <a:lstStyle/>
            <a:p>
              <a:endParaRPr lang="en-US" sz="1200"/>
            </a:p>
          </p:txBody>
        </p:sp>
        <p:sp>
          <p:nvSpPr>
            <p:cNvPr id="58" name="Freeform: Shape 57">
              <a:extLst>
                <a:ext uri="{FF2B5EF4-FFF2-40B4-BE49-F238E27FC236}">
                  <a16:creationId xmlns:a16="http://schemas.microsoft.com/office/drawing/2014/main" id="{57A9BC96-FD39-4E26-BFAA-2DD4F57E2AC1}"/>
                </a:ext>
              </a:extLst>
            </p:cNvPr>
            <p:cNvSpPr/>
            <p:nvPr/>
          </p:nvSpPr>
          <p:spPr>
            <a:xfrm>
              <a:off x="10884230" y="4335669"/>
              <a:ext cx="341379" cy="341358"/>
            </a:xfrm>
            <a:custGeom>
              <a:avLst/>
              <a:gdLst>
                <a:gd name="connsiteX0" fmla="*/ 335918 w 341379"/>
                <a:gd name="connsiteY0" fmla="*/ 5462 h 341358"/>
                <a:gd name="connsiteX1" fmla="*/ 309468 w 341379"/>
                <a:gd name="connsiteY1" fmla="*/ 5462 h 341358"/>
                <a:gd name="connsiteX2" fmla="*/ 5462 w 341379"/>
                <a:gd name="connsiteY2" fmla="*/ 309468 h 341358"/>
                <a:gd name="connsiteX3" fmla="*/ 5462 w 341379"/>
                <a:gd name="connsiteY3" fmla="*/ 335918 h 341358"/>
                <a:gd name="connsiteX4" fmla="*/ 18687 w 341379"/>
                <a:gd name="connsiteY4" fmla="*/ 341359 h 341358"/>
                <a:gd name="connsiteX5" fmla="*/ 31911 w 341379"/>
                <a:gd name="connsiteY5" fmla="*/ 335918 h 341358"/>
                <a:gd name="connsiteX6" fmla="*/ 335918 w 341379"/>
                <a:gd name="connsiteY6" fmla="*/ 31911 h 341358"/>
                <a:gd name="connsiteX7" fmla="*/ 335918 w 341379"/>
                <a:gd name="connsiteY7" fmla="*/ 5462 h 341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1379" h="341358">
                  <a:moveTo>
                    <a:pt x="335918" y="5462"/>
                  </a:moveTo>
                  <a:cubicBezTo>
                    <a:pt x="328636" y="-1821"/>
                    <a:pt x="316750" y="-1821"/>
                    <a:pt x="309468" y="5462"/>
                  </a:cubicBezTo>
                  <a:lnTo>
                    <a:pt x="5462" y="309468"/>
                  </a:lnTo>
                  <a:cubicBezTo>
                    <a:pt x="-1821" y="316750"/>
                    <a:pt x="-1821" y="328636"/>
                    <a:pt x="5462" y="335918"/>
                  </a:cubicBezTo>
                  <a:cubicBezTo>
                    <a:pt x="9144" y="339517"/>
                    <a:pt x="13916" y="341359"/>
                    <a:pt x="18687" y="341359"/>
                  </a:cubicBezTo>
                  <a:cubicBezTo>
                    <a:pt x="23458" y="341359"/>
                    <a:pt x="28229" y="339517"/>
                    <a:pt x="31911" y="335918"/>
                  </a:cubicBezTo>
                  <a:lnTo>
                    <a:pt x="335918" y="31911"/>
                  </a:lnTo>
                  <a:cubicBezTo>
                    <a:pt x="343200" y="24629"/>
                    <a:pt x="343200" y="12827"/>
                    <a:pt x="335918" y="5462"/>
                  </a:cubicBezTo>
                  <a:close/>
                </a:path>
              </a:pathLst>
            </a:custGeom>
            <a:grpFill/>
            <a:ln w="8365" cap="flat">
              <a:noFill/>
              <a:prstDash val="solid"/>
              <a:miter/>
            </a:ln>
          </p:spPr>
          <p:txBody>
            <a:bodyPr rtlCol="0" anchor="ctr"/>
            <a:lstStyle/>
            <a:p>
              <a:endParaRPr lang="en-US" sz="1200"/>
            </a:p>
          </p:txBody>
        </p:sp>
        <p:sp>
          <p:nvSpPr>
            <p:cNvPr id="59" name="Freeform: Shape 58">
              <a:extLst>
                <a:ext uri="{FF2B5EF4-FFF2-40B4-BE49-F238E27FC236}">
                  <a16:creationId xmlns:a16="http://schemas.microsoft.com/office/drawing/2014/main" id="{8507B755-6856-43AB-9F88-147C630027FB}"/>
                </a:ext>
              </a:extLst>
            </p:cNvPr>
            <p:cNvSpPr/>
            <p:nvPr/>
          </p:nvSpPr>
          <p:spPr>
            <a:xfrm>
              <a:off x="10884230" y="4235979"/>
              <a:ext cx="241606" cy="241585"/>
            </a:xfrm>
            <a:custGeom>
              <a:avLst/>
              <a:gdLst>
                <a:gd name="connsiteX0" fmla="*/ 18687 w 241606"/>
                <a:gd name="connsiteY0" fmla="*/ 241586 h 241585"/>
                <a:gd name="connsiteX1" fmla="*/ 31911 w 241606"/>
                <a:gd name="connsiteY1" fmla="*/ 236145 h 241585"/>
                <a:gd name="connsiteX2" fmla="*/ 236145 w 241606"/>
                <a:gd name="connsiteY2" fmla="*/ 31912 h 241585"/>
                <a:gd name="connsiteX3" fmla="*/ 236145 w 241606"/>
                <a:gd name="connsiteY3" fmla="*/ 5462 h 241585"/>
                <a:gd name="connsiteX4" fmla="*/ 209695 w 241606"/>
                <a:gd name="connsiteY4" fmla="*/ 5462 h 241585"/>
                <a:gd name="connsiteX5" fmla="*/ 5462 w 241606"/>
                <a:gd name="connsiteY5" fmla="*/ 209695 h 241585"/>
                <a:gd name="connsiteX6" fmla="*/ 5462 w 241606"/>
                <a:gd name="connsiteY6" fmla="*/ 236145 h 241585"/>
                <a:gd name="connsiteX7" fmla="*/ 18687 w 241606"/>
                <a:gd name="connsiteY7" fmla="*/ 241586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6" h="241585">
                  <a:moveTo>
                    <a:pt x="18687" y="241586"/>
                  </a:moveTo>
                  <a:cubicBezTo>
                    <a:pt x="23458" y="241586"/>
                    <a:pt x="28229" y="239744"/>
                    <a:pt x="31911" y="236145"/>
                  </a:cubicBezTo>
                  <a:lnTo>
                    <a:pt x="236145" y="31912"/>
                  </a:lnTo>
                  <a:cubicBezTo>
                    <a:pt x="243427" y="24546"/>
                    <a:pt x="243427" y="12744"/>
                    <a:pt x="236145" y="5462"/>
                  </a:cubicBezTo>
                  <a:cubicBezTo>
                    <a:pt x="228863" y="-1821"/>
                    <a:pt x="216977" y="-1821"/>
                    <a:pt x="209695" y="5462"/>
                  </a:cubicBezTo>
                  <a:lnTo>
                    <a:pt x="5462" y="209695"/>
                  </a:lnTo>
                  <a:cubicBezTo>
                    <a:pt x="-1821" y="216977"/>
                    <a:pt x="-1821" y="228863"/>
                    <a:pt x="5462" y="236145"/>
                  </a:cubicBezTo>
                  <a:cubicBezTo>
                    <a:pt x="9144" y="239744"/>
                    <a:pt x="13916" y="241586"/>
                    <a:pt x="18687" y="241586"/>
                  </a:cubicBezTo>
                  <a:close/>
                </a:path>
              </a:pathLst>
            </a:custGeom>
            <a:grpFill/>
            <a:ln w="8365" cap="flat">
              <a:noFill/>
              <a:prstDash val="solid"/>
              <a:miter/>
            </a:ln>
          </p:spPr>
          <p:txBody>
            <a:bodyPr rtlCol="0" anchor="ctr"/>
            <a:lstStyle/>
            <a:p>
              <a:endParaRPr lang="en-US" sz="1200"/>
            </a:p>
          </p:txBody>
        </p:sp>
        <p:sp>
          <p:nvSpPr>
            <p:cNvPr id="60" name="Freeform: Shape 59">
              <a:extLst>
                <a:ext uri="{FF2B5EF4-FFF2-40B4-BE49-F238E27FC236}">
                  <a16:creationId xmlns:a16="http://schemas.microsoft.com/office/drawing/2014/main" id="{A80D5BC2-7F3E-4E3E-9758-83047D15DDB4}"/>
                </a:ext>
              </a:extLst>
            </p:cNvPr>
            <p:cNvSpPr/>
            <p:nvPr/>
          </p:nvSpPr>
          <p:spPr>
            <a:xfrm>
              <a:off x="11083777" y="4435442"/>
              <a:ext cx="241605" cy="241585"/>
            </a:xfrm>
            <a:custGeom>
              <a:avLst/>
              <a:gdLst>
                <a:gd name="connsiteX0" fmla="*/ 209695 w 241605"/>
                <a:gd name="connsiteY0" fmla="*/ 5462 h 241585"/>
                <a:gd name="connsiteX1" fmla="*/ 5462 w 241605"/>
                <a:gd name="connsiteY1" fmla="*/ 209695 h 241585"/>
                <a:gd name="connsiteX2" fmla="*/ 5462 w 241605"/>
                <a:gd name="connsiteY2" fmla="*/ 236145 h 241585"/>
                <a:gd name="connsiteX3" fmla="*/ 18686 w 241605"/>
                <a:gd name="connsiteY3" fmla="*/ 241586 h 241585"/>
                <a:gd name="connsiteX4" fmla="*/ 31911 w 241605"/>
                <a:gd name="connsiteY4" fmla="*/ 236145 h 241585"/>
                <a:gd name="connsiteX5" fmla="*/ 236144 w 241605"/>
                <a:gd name="connsiteY5" fmla="*/ 31911 h 241585"/>
                <a:gd name="connsiteX6" fmla="*/ 236144 w 241605"/>
                <a:gd name="connsiteY6" fmla="*/ 5462 h 241585"/>
                <a:gd name="connsiteX7" fmla="*/ 209695 w 241605"/>
                <a:gd name="connsiteY7" fmla="*/ 5462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5" h="241585">
                  <a:moveTo>
                    <a:pt x="209695" y="5462"/>
                  </a:moveTo>
                  <a:lnTo>
                    <a:pt x="5462" y="209695"/>
                  </a:lnTo>
                  <a:cubicBezTo>
                    <a:pt x="-1821" y="216977"/>
                    <a:pt x="-1821" y="228863"/>
                    <a:pt x="5462" y="236145"/>
                  </a:cubicBezTo>
                  <a:cubicBezTo>
                    <a:pt x="9144" y="239744"/>
                    <a:pt x="13915" y="241586"/>
                    <a:pt x="18686" y="241586"/>
                  </a:cubicBezTo>
                  <a:cubicBezTo>
                    <a:pt x="23457" y="241586"/>
                    <a:pt x="28228" y="239744"/>
                    <a:pt x="31911" y="236145"/>
                  </a:cubicBezTo>
                  <a:lnTo>
                    <a:pt x="236144" y="31911"/>
                  </a:lnTo>
                  <a:cubicBezTo>
                    <a:pt x="243426" y="24546"/>
                    <a:pt x="243426" y="12744"/>
                    <a:pt x="236144" y="5462"/>
                  </a:cubicBezTo>
                  <a:cubicBezTo>
                    <a:pt x="228778" y="-1821"/>
                    <a:pt x="216977" y="-1821"/>
                    <a:pt x="209695" y="5462"/>
                  </a:cubicBezTo>
                  <a:close/>
                </a:path>
              </a:pathLst>
            </a:custGeom>
            <a:grpFill/>
            <a:ln w="8365" cap="flat">
              <a:noFill/>
              <a:prstDash val="solid"/>
              <a:miter/>
            </a:ln>
          </p:spPr>
          <p:txBody>
            <a:bodyPr rtlCol="0" anchor="ctr"/>
            <a:lstStyle/>
            <a:p>
              <a:endParaRPr lang="en-US" sz="1200"/>
            </a:p>
          </p:txBody>
        </p:sp>
      </p:grpSp>
      <p:grpSp>
        <p:nvGrpSpPr>
          <p:cNvPr id="61" name="Graphic 4">
            <a:extLst>
              <a:ext uri="{FF2B5EF4-FFF2-40B4-BE49-F238E27FC236}">
                <a16:creationId xmlns:a16="http://schemas.microsoft.com/office/drawing/2014/main" id="{94582548-8365-4D78-9E19-6246369E790A}"/>
              </a:ext>
            </a:extLst>
          </p:cNvPr>
          <p:cNvGrpSpPr/>
          <p:nvPr/>
        </p:nvGrpSpPr>
        <p:grpSpPr>
          <a:xfrm>
            <a:off x="6975762" y="4564223"/>
            <a:ext cx="717060" cy="716952"/>
            <a:chOff x="13194714" y="5688212"/>
            <a:chExt cx="1234475" cy="1234293"/>
          </a:xfrm>
          <a:solidFill>
            <a:schemeClr val="tx1"/>
          </a:solidFill>
        </p:grpSpPr>
        <p:sp>
          <p:nvSpPr>
            <p:cNvPr id="62" name="Freeform: Shape 61">
              <a:extLst>
                <a:ext uri="{FF2B5EF4-FFF2-40B4-BE49-F238E27FC236}">
                  <a16:creationId xmlns:a16="http://schemas.microsoft.com/office/drawing/2014/main" id="{70E2952B-F878-41E9-8F84-166C74EE090B}"/>
                </a:ext>
              </a:extLst>
            </p:cNvPr>
            <p:cNvSpPr/>
            <p:nvPr/>
          </p:nvSpPr>
          <p:spPr>
            <a:xfrm>
              <a:off x="13194714" y="5688212"/>
              <a:ext cx="1234475" cy="1234293"/>
            </a:xfrm>
            <a:custGeom>
              <a:avLst/>
              <a:gdLst>
                <a:gd name="connsiteX0" fmla="*/ 1229136 w 1234475"/>
                <a:gd name="connsiteY0" fmla="*/ 546680 h 1234293"/>
                <a:gd name="connsiteX1" fmla="*/ 1027916 w 1234475"/>
                <a:gd name="connsiteY1" fmla="*/ 345460 h 1234293"/>
                <a:gd name="connsiteX2" fmla="*/ 1001466 w 1234475"/>
                <a:gd name="connsiteY2" fmla="*/ 345460 h 1234293"/>
                <a:gd name="connsiteX3" fmla="*/ 878089 w 1234475"/>
                <a:gd name="connsiteY3" fmla="*/ 468837 h 1234293"/>
                <a:gd name="connsiteX4" fmla="*/ 878089 w 1234475"/>
                <a:gd name="connsiteY4" fmla="*/ 222585 h 1234293"/>
                <a:gd name="connsiteX5" fmla="*/ 970413 w 1234475"/>
                <a:gd name="connsiteY5" fmla="*/ 222585 h 1234293"/>
                <a:gd name="connsiteX6" fmla="*/ 987739 w 1234475"/>
                <a:gd name="connsiteY6" fmla="*/ 211034 h 1234293"/>
                <a:gd name="connsiteX7" fmla="*/ 983637 w 1234475"/>
                <a:gd name="connsiteY7" fmla="*/ 190611 h 1234293"/>
                <a:gd name="connsiteX8" fmla="*/ 798488 w 1234475"/>
                <a:gd name="connsiteY8" fmla="*/ 5462 h 1234293"/>
                <a:gd name="connsiteX9" fmla="*/ 772039 w 1234475"/>
                <a:gd name="connsiteY9" fmla="*/ 5462 h 1234293"/>
                <a:gd name="connsiteX10" fmla="*/ 586890 w 1234475"/>
                <a:gd name="connsiteY10" fmla="*/ 190611 h 1234293"/>
                <a:gd name="connsiteX11" fmla="*/ 582871 w 1234475"/>
                <a:gd name="connsiteY11" fmla="*/ 211034 h 1234293"/>
                <a:gd name="connsiteX12" fmla="*/ 600114 w 1234475"/>
                <a:gd name="connsiteY12" fmla="*/ 222585 h 1234293"/>
                <a:gd name="connsiteX13" fmla="*/ 692438 w 1234475"/>
                <a:gd name="connsiteY13" fmla="*/ 222585 h 1234293"/>
                <a:gd name="connsiteX14" fmla="*/ 692438 w 1234475"/>
                <a:gd name="connsiteY14" fmla="*/ 443810 h 1234293"/>
                <a:gd name="connsiteX15" fmla="*/ 578853 w 1234475"/>
                <a:gd name="connsiteY15" fmla="*/ 330226 h 1234293"/>
                <a:gd name="connsiteX16" fmla="*/ 552403 w 1234475"/>
                <a:gd name="connsiteY16" fmla="*/ 330226 h 1234293"/>
                <a:gd name="connsiteX17" fmla="*/ 387009 w 1234475"/>
                <a:gd name="connsiteY17" fmla="*/ 495622 h 1234293"/>
                <a:gd name="connsiteX18" fmla="*/ 382906 w 1234475"/>
                <a:gd name="connsiteY18" fmla="*/ 515961 h 1234293"/>
                <a:gd name="connsiteX19" fmla="*/ 400149 w 1234475"/>
                <a:gd name="connsiteY19" fmla="*/ 527512 h 1234293"/>
                <a:gd name="connsiteX20" fmla="*/ 480671 w 1234475"/>
                <a:gd name="connsiteY20" fmla="*/ 527512 h 1234293"/>
                <a:gd name="connsiteX21" fmla="*/ 480671 w 1234475"/>
                <a:gd name="connsiteY21" fmla="*/ 654991 h 1234293"/>
                <a:gd name="connsiteX22" fmla="*/ 319293 w 1234475"/>
                <a:gd name="connsiteY22" fmla="*/ 752001 h 1234293"/>
                <a:gd name="connsiteX23" fmla="*/ 319293 w 1234475"/>
                <a:gd name="connsiteY23" fmla="*/ 313486 h 1234293"/>
                <a:gd name="connsiteX24" fmla="*/ 421326 w 1234475"/>
                <a:gd name="connsiteY24" fmla="*/ 313486 h 1234293"/>
                <a:gd name="connsiteX25" fmla="*/ 438569 w 1234475"/>
                <a:gd name="connsiteY25" fmla="*/ 301935 h 1234293"/>
                <a:gd name="connsiteX26" fmla="*/ 434467 w 1234475"/>
                <a:gd name="connsiteY26" fmla="*/ 281595 h 1234293"/>
                <a:gd name="connsiteX27" fmla="*/ 233164 w 1234475"/>
                <a:gd name="connsiteY27" fmla="*/ 80375 h 1234293"/>
                <a:gd name="connsiteX28" fmla="*/ 206714 w 1234475"/>
                <a:gd name="connsiteY28" fmla="*/ 80375 h 1234293"/>
                <a:gd name="connsiteX29" fmla="*/ 5493 w 1234475"/>
                <a:gd name="connsiteY29" fmla="*/ 281595 h 1234293"/>
                <a:gd name="connsiteX30" fmla="*/ 1392 w 1234475"/>
                <a:gd name="connsiteY30" fmla="*/ 301935 h 1234293"/>
                <a:gd name="connsiteX31" fmla="*/ 18635 w 1234475"/>
                <a:gd name="connsiteY31" fmla="*/ 313486 h 1234293"/>
                <a:gd name="connsiteX32" fmla="*/ 120668 w 1234475"/>
                <a:gd name="connsiteY32" fmla="*/ 313486 h 1234293"/>
                <a:gd name="connsiteX33" fmla="*/ 120668 w 1234475"/>
                <a:gd name="connsiteY33" fmla="*/ 1215544 h 1234293"/>
                <a:gd name="connsiteX34" fmla="*/ 139417 w 1234475"/>
                <a:gd name="connsiteY34" fmla="*/ 1234294 h 1234293"/>
                <a:gd name="connsiteX35" fmla="*/ 158082 w 1234475"/>
                <a:gd name="connsiteY35" fmla="*/ 1215544 h 1234293"/>
                <a:gd name="connsiteX36" fmla="*/ 158082 w 1234475"/>
                <a:gd name="connsiteY36" fmla="*/ 294736 h 1234293"/>
                <a:gd name="connsiteX37" fmla="*/ 139417 w 1234475"/>
                <a:gd name="connsiteY37" fmla="*/ 276071 h 1234293"/>
                <a:gd name="connsiteX38" fmla="*/ 63834 w 1234475"/>
                <a:gd name="connsiteY38" fmla="*/ 276071 h 1234293"/>
                <a:gd name="connsiteX39" fmla="*/ 219938 w 1234475"/>
                <a:gd name="connsiteY39" fmla="*/ 119966 h 1234293"/>
                <a:gd name="connsiteX40" fmla="*/ 376043 w 1234475"/>
                <a:gd name="connsiteY40" fmla="*/ 276071 h 1234293"/>
                <a:gd name="connsiteX41" fmla="*/ 300460 w 1234475"/>
                <a:gd name="connsiteY41" fmla="*/ 276071 h 1234293"/>
                <a:gd name="connsiteX42" fmla="*/ 281794 w 1234475"/>
                <a:gd name="connsiteY42" fmla="*/ 294736 h 1234293"/>
                <a:gd name="connsiteX43" fmla="*/ 281794 w 1234475"/>
                <a:gd name="connsiteY43" fmla="*/ 807998 h 1234293"/>
                <a:gd name="connsiteX44" fmla="*/ 249402 w 1234475"/>
                <a:gd name="connsiteY44" fmla="*/ 941253 h 1234293"/>
                <a:gd name="connsiteX45" fmla="*/ 542359 w 1234475"/>
                <a:gd name="connsiteY45" fmla="*/ 1234210 h 1234293"/>
                <a:gd name="connsiteX46" fmla="*/ 835317 w 1234475"/>
                <a:gd name="connsiteY46" fmla="*/ 941253 h 1234293"/>
                <a:gd name="connsiteX47" fmla="*/ 650335 w 1234475"/>
                <a:gd name="connsiteY47" fmla="*/ 669137 h 1234293"/>
                <a:gd name="connsiteX48" fmla="*/ 650335 w 1234475"/>
                <a:gd name="connsiteY48" fmla="*/ 527512 h 1234293"/>
                <a:gd name="connsiteX49" fmla="*/ 730857 w 1234475"/>
                <a:gd name="connsiteY49" fmla="*/ 527512 h 1234293"/>
                <a:gd name="connsiteX50" fmla="*/ 748183 w 1234475"/>
                <a:gd name="connsiteY50" fmla="*/ 515961 h 1234293"/>
                <a:gd name="connsiteX51" fmla="*/ 744082 w 1234475"/>
                <a:gd name="connsiteY51" fmla="*/ 495622 h 1234293"/>
                <a:gd name="connsiteX52" fmla="*/ 729685 w 1234475"/>
                <a:gd name="connsiteY52" fmla="*/ 481225 h 1234293"/>
                <a:gd name="connsiteX53" fmla="*/ 729685 w 1234475"/>
                <a:gd name="connsiteY53" fmla="*/ 203920 h 1234293"/>
                <a:gd name="connsiteX54" fmla="*/ 711020 w 1234475"/>
                <a:gd name="connsiteY54" fmla="*/ 185254 h 1234293"/>
                <a:gd name="connsiteX55" fmla="*/ 645062 w 1234475"/>
                <a:gd name="connsiteY55" fmla="*/ 185254 h 1234293"/>
                <a:gd name="connsiteX56" fmla="*/ 785012 w 1234475"/>
                <a:gd name="connsiteY56" fmla="*/ 45304 h 1234293"/>
                <a:gd name="connsiteX57" fmla="*/ 924962 w 1234475"/>
                <a:gd name="connsiteY57" fmla="*/ 185254 h 1234293"/>
                <a:gd name="connsiteX58" fmla="*/ 859088 w 1234475"/>
                <a:gd name="connsiteY58" fmla="*/ 185254 h 1234293"/>
                <a:gd name="connsiteX59" fmla="*/ 840423 w 1234475"/>
                <a:gd name="connsiteY59" fmla="*/ 203920 h 1234293"/>
                <a:gd name="connsiteX60" fmla="*/ 840423 w 1234475"/>
                <a:gd name="connsiteY60" fmla="*/ 506252 h 1234293"/>
                <a:gd name="connsiteX61" fmla="*/ 799911 w 1234475"/>
                <a:gd name="connsiteY61" fmla="*/ 546764 h 1234293"/>
                <a:gd name="connsiteX62" fmla="*/ 795810 w 1234475"/>
                <a:gd name="connsiteY62" fmla="*/ 567104 h 1234293"/>
                <a:gd name="connsiteX63" fmla="*/ 813136 w 1234475"/>
                <a:gd name="connsiteY63" fmla="*/ 578655 h 1234293"/>
                <a:gd name="connsiteX64" fmla="*/ 915169 w 1234475"/>
                <a:gd name="connsiteY64" fmla="*/ 578655 h 1234293"/>
                <a:gd name="connsiteX65" fmla="*/ 915169 w 1234475"/>
                <a:gd name="connsiteY65" fmla="*/ 1215544 h 1234293"/>
                <a:gd name="connsiteX66" fmla="*/ 933919 w 1234475"/>
                <a:gd name="connsiteY66" fmla="*/ 1234294 h 1234293"/>
                <a:gd name="connsiteX67" fmla="*/ 952584 w 1234475"/>
                <a:gd name="connsiteY67" fmla="*/ 1215544 h 1234293"/>
                <a:gd name="connsiteX68" fmla="*/ 952584 w 1234475"/>
                <a:gd name="connsiteY68" fmla="*/ 559905 h 1234293"/>
                <a:gd name="connsiteX69" fmla="*/ 933919 w 1234475"/>
                <a:gd name="connsiteY69" fmla="*/ 541239 h 1234293"/>
                <a:gd name="connsiteX70" fmla="*/ 858335 w 1234475"/>
                <a:gd name="connsiteY70" fmla="*/ 541239 h 1234293"/>
                <a:gd name="connsiteX71" fmla="*/ 1014440 w 1234475"/>
                <a:gd name="connsiteY71" fmla="*/ 385135 h 1234293"/>
                <a:gd name="connsiteX72" fmla="*/ 1170545 w 1234475"/>
                <a:gd name="connsiteY72" fmla="*/ 541239 h 1234293"/>
                <a:gd name="connsiteX73" fmla="*/ 1094962 w 1234475"/>
                <a:gd name="connsiteY73" fmla="*/ 541239 h 1234293"/>
                <a:gd name="connsiteX74" fmla="*/ 1076296 w 1234475"/>
                <a:gd name="connsiteY74" fmla="*/ 559905 h 1234293"/>
                <a:gd name="connsiteX75" fmla="*/ 1076296 w 1234475"/>
                <a:gd name="connsiteY75" fmla="*/ 1215544 h 1234293"/>
                <a:gd name="connsiteX76" fmla="*/ 1094962 w 1234475"/>
                <a:gd name="connsiteY76" fmla="*/ 1234294 h 1234293"/>
                <a:gd name="connsiteX77" fmla="*/ 1113627 w 1234475"/>
                <a:gd name="connsiteY77" fmla="*/ 1215544 h 1234293"/>
                <a:gd name="connsiteX78" fmla="*/ 1113627 w 1234475"/>
                <a:gd name="connsiteY78" fmla="*/ 578655 h 1234293"/>
                <a:gd name="connsiteX79" fmla="*/ 1215660 w 1234475"/>
                <a:gd name="connsiteY79" fmla="*/ 578655 h 1234293"/>
                <a:gd name="connsiteX80" fmla="*/ 1232903 w 1234475"/>
                <a:gd name="connsiteY80" fmla="*/ 567104 h 1234293"/>
                <a:gd name="connsiteX81" fmla="*/ 1229136 w 1234475"/>
                <a:gd name="connsiteY81" fmla="*/ 546680 h 1234293"/>
                <a:gd name="connsiteX82" fmla="*/ 798238 w 1234475"/>
                <a:gd name="connsiteY82" fmla="*/ 941253 h 1234293"/>
                <a:gd name="connsiteX83" fmla="*/ 542611 w 1234475"/>
                <a:gd name="connsiteY83" fmla="*/ 1196795 h 1234293"/>
                <a:gd name="connsiteX84" fmla="*/ 287068 w 1234475"/>
                <a:gd name="connsiteY84" fmla="*/ 941253 h 1234293"/>
                <a:gd name="connsiteX85" fmla="*/ 542611 w 1234475"/>
                <a:gd name="connsiteY85" fmla="*/ 685709 h 1234293"/>
                <a:gd name="connsiteX86" fmla="*/ 798238 w 1234475"/>
                <a:gd name="connsiteY86" fmla="*/ 941253 h 1234293"/>
                <a:gd name="connsiteX87" fmla="*/ 631920 w 1234475"/>
                <a:gd name="connsiteY87" fmla="*/ 490097 h 1234293"/>
                <a:gd name="connsiteX88" fmla="*/ 613255 w 1234475"/>
                <a:gd name="connsiteY88" fmla="*/ 508763 h 1234293"/>
                <a:gd name="connsiteX89" fmla="*/ 613255 w 1234475"/>
                <a:gd name="connsiteY89" fmla="*/ 657251 h 1234293"/>
                <a:gd name="connsiteX90" fmla="*/ 542695 w 1234475"/>
                <a:gd name="connsiteY90" fmla="*/ 648295 h 1234293"/>
                <a:gd name="connsiteX91" fmla="*/ 518337 w 1234475"/>
                <a:gd name="connsiteY91" fmla="*/ 649550 h 1234293"/>
                <a:gd name="connsiteX92" fmla="*/ 518337 w 1234475"/>
                <a:gd name="connsiteY92" fmla="*/ 508763 h 1234293"/>
                <a:gd name="connsiteX93" fmla="*/ 499672 w 1234475"/>
                <a:gd name="connsiteY93" fmla="*/ 490097 h 1234293"/>
                <a:gd name="connsiteX94" fmla="*/ 445600 w 1234475"/>
                <a:gd name="connsiteY94" fmla="*/ 490097 h 1234293"/>
                <a:gd name="connsiteX95" fmla="*/ 565880 w 1234475"/>
                <a:gd name="connsiteY95" fmla="*/ 369817 h 1234293"/>
                <a:gd name="connsiteX96" fmla="*/ 686160 w 1234475"/>
                <a:gd name="connsiteY96" fmla="*/ 490097 h 1234293"/>
                <a:gd name="connsiteX97" fmla="*/ 631920 w 1234475"/>
                <a:gd name="connsiteY97" fmla="*/ 490097 h 1234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1234475" h="1234293">
                  <a:moveTo>
                    <a:pt x="1229136" y="546680"/>
                  </a:moveTo>
                  <a:lnTo>
                    <a:pt x="1027916" y="345460"/>
                  </a:lnTo>
                  <a:cubicBezTo>
                    <a:pt x="1020634" y="338178"/>
                    <a:pt x="1008748" y="338178"/>
                    <a:pt x="1001466" y="345460"/>
                  </a:cubicBezTo>
                  <a:lnTo>
                    <a:pt x="878089" y="468837"/>
                  </a:lnTo>
                  <a:lnTo>
                    <a:pt x="878089" y="222585"/>
                  </a:lnTo>
                  <a:lnTo>
                    <a:pt x="970413" y="222585"/>
                  </a:lnTo>
                  <a:cubicBezTo>
                    <a:pt x="978030" y="222585"/>
                    <a:pt x="984809" y="218065"/>
                    <a:pt x="987739" y="211034"/>
                  </a:cubicBezTo>
                  <a:cubicBezTo>
                    <a:pt x="990585" y="204003"/>
                    <a:pt x="988994" y="195968"/>
                    <a:pt x="983637" y="190611"/>
                  </a:cubicBezTo>
                  <a:lnTo>
                    <a:pt x="798488" y="5462"/>
                  </a:lnTo>
                  <a:cubicBezTo>
                    <a:pt x="791206" y="-1821"/>
                    <a:pt x="779321" y="-1821"/>
                    <a:pt x="772039" y="5462"/>
                  </a:cubicBezTo>
                  <a:lnTo>
                    <a:pt x="586890" y="190611"/>
                  </a:lnTo>
                  <a:cubicBezTo>
                    <a:pt x="581533" y="195968"/>
                    <a:pt x="579942" y="204003"/>
                    <a:pt x="582871" y="211034"/>
                  </a:cubicBezTo>
                  <a:cubicBezTo>
                    <a:pt x="585718" y="217982"/>
                    <a:pt x="592581" y="222585"/>
                    <a:pt x="600114" y="222585"/>
                  </a:cubicBezTo>
                  <a:lnTo>
                    <a:pt x="692438" y="222585"/>
                  </a:lnTo>
                  <a:lnTo>
                    <a:pt x="692438" y="443810"/>
                  </a:lnTo>
                  <a:lnTo>
                    <a:pt x="578853" y="330226"/>
                  </a:lnTo>
                  <a:cubicBezTo>
                    <a:pt x="571571" y="322944"/>
                    <a:pt x="559686" y="322944"/>
                    <a:pt x="552403" y="330226"/>
                  </a:cubicBezTo>
                  <a:lnTo>
                    <a:pt x="387009" y="495622"/>
                  </a:lnTo>
                  <a:cubicBezTo>
                    <a:pt x="381652" y="500979"/>
                    <a:pt x="380061" y="509014"/>
                    <a:pt x="382906" y="515961"/>
                  </a:cubicBezTo>
                  <a:cubicBezTo>
                    <a:pt x="385837" y="522992"/>
                    <a:pt x="392616" y="527512"/>
                    <a:pt x="400149" y="527512"/>
                  </a:cubicBezTo>
                  <a:lnTo>
                    <a:pt x="480671" y="527512"/>
                  </a:lnTo>
                  <a:lnTo>
                    <a:pt x="480671" y="654991"/>
                  </a:lnTo>
                  <a:cubicBezTo>
                    <a:pt x="416555" y="668801"/>
                    <a:pt x="360307" y="703789"/>
                    <a:pt x="319293" y="752001"/>
                  </a:cubicBezTo>
                  <a:lnTo>
                    <a:pt x="319293" y="313486"/>
                  </a:lnTo>
                  <a:lnTo>
                    <a:pt x="421326" y="313486"/>
                  </a:lnTo>
                  <a:cubicBezTo>
                    <a:pt x="428860" y="313486"/>
                    <a:pt x="435723" y="308966"/>
                    <a:pt x="438569" y="301935"/>
                  </a:cubicBezTo>
                  <a:cubicBezTo>
                    <a:pt x="441415" y="294988"/>
                    <a:pt x="439824" y="286952"/>
                    <a:pt x="434467" y="281595"/>
                  </a:cubicBezTo>
                  <a:lnTo>
                    <a:pt x="233164" y="80375"/>
                  </a:lnTo>
                  <a:cubicBezTo>
                    <a:pt x="225882" y="73093"/>
                    <a:pt x="213996" y="73093"/>
                    <a:pt x="206714" y="80375"/>
                  </a:cubicBezTo>
                  <a:lnTo>
                    <a:pt x="5493" y="281595"/>
                  </a:lnTo>
                  <a:cubicBezTo>
                    <a:pt x="136" y="286952"/>
                    <a:pt x="-1453" y="294988"/>
                    <a:pt x="1392" y="301935"/>
                  </a:cubicBezTo>
                  <a:cubicBezTo>
                    <a:pt x="4321" y="308966"/>
                    <a:pt x="11102" y="313486"/>
                    <a:pt x="18635" y="313486"/>
                  </a:cubicBezTo>
                  <a:lnTo>
                    <a:pt x="120668" y="313486"/>
                  </a:lnTo>
                  <a:lnTo>
                    <a:pt x="120668" y="1215544"/>
                  </a:lnTo>
                  <a:cubicBezTo>
                    <a:pt x="120668" y="1225923"/>
                    <a:pt x="129038" y="1234294"/>
                    <a:pt x="139417" y="1234294"/>
                  </a:cubicBezTo>
                  <a:cubicBezTo>
                    <a:pt x="149712" y="1234294"/>
                    <a:pt x="158082" y="1225923"/>
                    <a:pt x="158082" y="1215544"/>
                  </a:cubicBezTo>
                  <a:lnTo>
                    <a:pt x="158082" y="294736"/>
                  </a:lnTo>
                  <a:cubicBezTo>
                    <a:pt x="158082" y="284441"/>
                    <a:pt x="149712" y="276071"/>
                    <a:pt x="139417" y="276071"/>
                  </a:cubicBezTo>
                  <a:lnTo>
                    <a:pt x="63834" y="276071"/>
                  </a:lnTo>
                  <a:lnTo>
                    <a:pt x="219938" y="119966"/>
                  </a:lnTo>
                  <a:lnTo>
                    <a:pt x="376043" y="276071"/>
                  </a:lnTo>
                  <a:lnTo>
                    <a:pt x="300460" y="276071"/>
                  </a:lnTo>
                  <a:cubicBezTo>
                    <a:pt x="290165" y="276071"/>
                    <a:pt x="281794" y="284441"/>
                    <a:pt x="281794" y="294736"/>
                  </a:cubicBezTo>
                  <a:lnTo>
                    <a:pt x="281794" y="807998"/>
                  </a:lnTo>
                  <a:cubicBezTo>
                    <a:pt x="261204" y="848008"/>
                    <a:pt x="249402" y="893207"/>
                    <a:pt x="249402" y="941253"/>
                  </a:cubicBezTo>
                  <a:cubicBezTo>
                    <a:pt x="249402" y="1102798"/>
                    <a:pt x="380814" y="1234210"/>
                    <a:pt x="542359" y="1234210"/>
                  </a:cubicBezTo>
                  <a:cubicBezTo>
                    <a:pt x="703905" y="1234210"/>
                    <a:pt x="835317" y="1102798"/>
                    <a:pt x="835317" y="941253"/>
                  </a:cubicBezTo>
                  <a:cubicBezTo>
                    <a:pt x="835317" y="817875"/>
                    <a:pt x="758562" y="712243"/>
                    <a:pt x="650335" y="669137"/>
                  </a:cubicBezTo>
                  <a:lnTo>
                    <a:pt x="650335" y="527512"/>
                  </a:lnTo>
                  <a:lnTo>
                    <a:pt x="730857" y="527512"/>
                  </a:lnTo>
                  <a:cubicBezTo>
                    <a:pt x="738474" y="527512"/>
                    <a:pt x="745253" y="522992"/>
                    <a:pt x="748183" y="515961"/>
                  </a:cubicBezTo>
                  <a:cubicBezTo>
                    <a:pt x="751029" y="509014"/>
                    <a:pt x="749439" y="500979"/>
                    <a:pt x="744082" y="495622"/>
                  </a:cubicBezTo>
                  <a:lnTo>
                    <a:pt x="729685" y="481225"/>
                  </a:lnTo>
                  <a:lnTo>
                    <a:pt x="729685" y="203920"/>
                  </a:lnTo>
                  <a:cubicBezTo>
                    <a:pt x="729685" y="193541"/>
                    <a:pt x="721315" y="185254"/>
                    <a:pt x="711020" y="185254"/>
                  </a:cubicBezTo>
                  <a:lnTo>
                    <a:pt x="645062" y="185254"/>
                  </a:lnTo>
                  <a:lnTo>
                    <a:pt x="785012" y="45304"/>
                  </a:lnTo>
                  <a:lnTo>
                    <a:pt x="924962" y="185254"/>
                  </a:lnTo>
                  <a:lnTo>
                    <a:pt x="859088" y="185254"/>
                  </a:lnTo>
                  <a:cubicBezTo>
                    <a:pt x="848709" y="185254"/>
                    <a:pt x="840423" y="193624"/>
                    <a:pt x="840423" y="203920"/>
                  </a:cubicBezTo>
                  <a:lnTo>
                    <a:pt x="840423" y="506252"/>
                  </a:lnTo>
                  <a:lnTo>
                    <a:pt x="799911" y="546764"/>
                  </a:lnTo>
                  <a:cubicBezTo>
                    <a:pt x="794554" y="552121"/>
                    <a:pt x="792964" y="560156"/>
                    <a:pt x="795810" y="567104"/>
                  </a:cubicBezTo>
                  <a:cubicBezTo>
                    <a:pt x="798739" y="574134"/>
                    <a:pt x="805520" y="578655"/>
                    <a:pt x="813136" y="578655"/>
                  </a:cubicBezTo>
                  <a:lnTo>
                    <a:pt x="915169" y="578655"/>
                  </a:lnTo>
                  <a:lnTo>
                    <a:pt x="915169" y="1215544"/>
                  </a:lnTo>
                  <a:cubicBezTo>
                    <a:pt x="915169" y="1225923"/>
                    <a:pt x="923540" y="1234294"/>
                    <a:pt x="933919" y="1234294"/>
                  </a:cubicBezTo>
                  <a:cubicBezTo>
                    <a:pt x="944214" y="1234294"/>
                    <a:pt x="952584" y="1225923"/>
                    <a:pt x="952584" y="1215544"/>
                  </a:cubicBezTo>
                  <a:lnTo>
                    <a:pt x="952584" y="559905"/>
                  </a:lnTo>
                  <a:cubicBezTo>
                    <a:pt x="952584" y="549610"/>
                    <a:pt x="944214" y="541239"/>
                    <a:pt x="933919" y="541239"/>
                  </a:cubicBezTo>
                  <a:lnTo>
                    <a:pt x="858335" y="541239"/>
                  </a:lnTo>
                  <a:lnTo>
                    <a:pt x="1014440" y="385135"/>
                  </a:lnTo>
                  <a:lnTo>
                    <a:pt x="1170545" y="541239"/>
                  </a:lnTo>
                  <a:lnTo>
                    <a:pt x="1094962" y="541239"/>
                  </a:lnTo>
                  <a:cubicBezTo>
                    <a:pt x="1084666" y="541239"/>
                    <a:pt x="1076296" y="549610"/>
                    <a:pt x="1076296" y="559905"/>
                  </a:cubicBezTo>
                  <a:lnTo>
                    <a:pt x="1076296" y="1215544"/>
                  </a:lnTo>
                  <a:cubicBezTo>
                    <a:pt x="1076296" y="1225923"/>
                    <a:pt x="1084666" y="1234294"/>
                    <a:pt x="1094962" y="1234294"/>
                  </a:cubicBezTo>
                  <a:cubicBezTo>
                    <a:pt x="1105257" y="1234294"/>
                    <a:pt x="1113627" y="1225923"/>
                    <a:pt x="1113627" y="1215544"/>
                  </a:cubicBezTo>
                  <a:lnTo>
                    <a:pt x="1113627" y="578655"/>
                  </a:lnTo>
                  <a:lnTo>
                    <a:pt x="1215660" y="578655"/>
                  </a:lnTo>
                  <a:cubicBezTo>
                    <a:pt x="1223193" y="578655"/>
                    <a:pt x="1230057" y="574134"/>
                    <a:pt x="1232903" y="567104"/>
                  </a:cubicBezTo>
                  <a:cubicBezTo>
                    <a:pt x="1236000" y="560072"/>
                    <a:pt x="1234410" y="552037"/>
                    <a:pt x="1229136" y="546680"/>
                  </a:cubicBezTo>
                  <a:close/>
                  <a:moveTo>
                    <a:pt x="798238" y="941253"/>
                  </a:moveTo>
                  <a:cubicBezTo>
                    <a:pt x="798238" y="1082207"/>
                    <a:pt x="683565" y="1196795"/>
                    <a:pt x="542611" y="1196795"/>
                  </a:cubicBezTo>
                  <a:cubicBezTo>
                    <a:pt x="401657" y="1196795"/>
                    <a:pt x="287068" y="1082123"/>
                    <a:pt x="287068" y="941253"/>
                  </a:cubicBezTo>
                  <a:cubicBezTo>
                    <a:pt x="287068" y="800298"/>
                    <a:pt x="401739" y="685709"/>
                    <a:pt x="542611" y="685709"/>
                  </a:cubicBezTo>
                  <a:cubicBezTo>
                    <a:pt x="683565" y="685709"/>
                    <a:pt x="798238" y="800298"/>
                    <a:pt x="798238" y="941253"/>
                  </a:cubicBezTo>
                  <a:close/>
                  <a:moveTo>
                    <a:pt x="631920" y="490097"/>
                  </a:moveTo>
                  <a:cubicBezTo>
                    <a:pt x="621625" y="490097"/>
                    <a:pt x="613255" y="498468"/>
                    <a:pt x="613255" y="508763"/>
                  </a:cubicBezTo>
                  <a:lnTo>
                    <a:pt x="613255" y="657251"/>
                  </a:lnTo>
                  <a:cubicBezTo>
                    <a:pt x="590572" y="651643"/>
                    <a:pt x="567051" y="648295"/>
                    <a:pt x="542695" y="648295"/>
                  </a:cubicBezTo>
                  <a:cubicBezTo>
                    <a:pt x="534492" y="648295"/>
                    <a:pt x="526372" y="648880"/>
                    <a:pt x="518337" y="649550"/>
                  </a:cubicBezTo>
                  <a:lnTo>
                    <a:pt x="518337" y="508763"/>
                  </a:lnTo>
                  <a:cubicBezTo>
                    <a:pt x="518337" y="498468"/>
                    <a:pt x="509967" y="490097"/>
                    <a:pt x="499672" y="490097"/>
                  </a:cubicBezTo>
                  <a:lnTo>
                    <a:pt x="445600" y="490097"/>
                  </a:lnTo>
                  <a:lnTo>
                    <a:pt x="565880" y="369817"/>
                  </a:lnTo>
                  <a:lnTo>
                    <a:pt x="686160" y="490097"/>
                  </a:lnTo>
                  <a:lnTo>
                    <a:pt x="631920" y="490097"/>
                  </a:lnTo>
                  <a:close/>
                </a:path>
              </a:pathLst>
            </a:custGeom>
            <a:grpFill/>
            <a:ln w="8365" cap="flat">
              <a:noFill/>
              <a:prstDash val="solid"/>
              <a:miter/>
            </a:ln>
          </p:spPr>
          <p:txBody>
            <a:bodyPr rtlCol="0" anchor="ctr"/>
            <a:lstStyle/>
            <a:p>
              <a:endParaRPr lang="en-US" sz="1200"/>
            </a:p>
          </p:txBody>
        </p:sp>
        <p:sp>
          <p:nvSpPr>
            <p:cNvPr id="63" name="Freeform: Shape 62">
              <a:extLst>
                <a:ext uri="{FF2B5EF4-FFF2-40B4-BE49-F238E27FC236}">
                  <a16:creationId xmlns:a16="http://schemas.microsoft.com/office/drawing/2014/main" id="{A3618DFD-6D80-41B1-9F99-C239DA1BA8D5}"/>
                </a:ext>
              </a:extLst>
            </p:cNvPr>
            <p:cNvSpPr/>
            <p:nvPr/>
          </p:nvSpPr>
          <p:spPr>
            <a:xfrm>
              <a:off x="13643829" y="6437868"/>
              <a:ext cx="186907" cy="383358"/>
            </a:xfrm>
            <a:custGeom>
              <a:avLst/>
              <a:gdLst>
                <a:gd name="connsiteX0" fmla="*/ 74663 w 186907"/>
                <a:gd name="connsiteY0" fmla="*/ 18584 h 383358"/>
                <a:gd name="connsiteX1" fmla="*/ 74663 w 186907"/>
                <a:gd name="connsiteY1" fmla="*/ 39007 h 383358"/>
                <a:gd name="connsiteX2" fmla="*/ 0 w 186907"/>
                <a:gd name="connsiteY2" fmla="*/ 123798 h 383358"/>
                <a:gd name="connsiteX3" fmla="*/ 93328 w 186907"/>
                <a:gd name="connsiteY3" fmla="*/ 210346 h 383358"/>
                <a:gd name="connsiteX4" fmla="*/ 149576 w 186907"/>
                <a:gd name="connsiteY4" fmla="*/ 259479 h 383358"/>
                <a:gd name="connsiteX5" fmla="*/ 93663 w 186907"/>
                <a:gd name="connsiteY5" fmla="*/ 308612 h 383358"/>
                <a:gd name="connsiteX6" fmla="*/ 41098 w 186907"/>
                <a:gd name="connsiteY6" fmla="*/ 276471 h 383358"/>
                <a:gd name="connsiteX7" fmla="*/ 16573 w 186907"/>
                <a:gd name="connsiteY7" fmla="*/ 266510 h 383358"/>
                <a:gd name="connsiteX8" fmla="*/ 6613 w 186907"/>
                <a:gd name="connsiteY8" fmla="*/ 290951 h 383358"/>
                <a:gd name="connsiteX9" fmla="*/ 74663 w 186907"/>
                <a:gd name="connsiteY9" fmla="*/ 344018 h 383358"/>
                <a:gd name="connsiteX10" fmla="*/ 74663 w 186907"/>
                <a:gd name="connsiteY10" fmla="*/ 364693 h 383358"/>
                <a:gd name="connsiteX11" fmla="*/ 93328 w 186907"/>
                <a:gd name="connsiteY11" fmla="*/ 383358 h 383358"/>
                <a:gd name="connsiteX12" fmla="*/ 111994 w 186907"/>
                <a:gd name="connsiteY12" fmla="*/ 364693 h 383358"/>
                <a:gd name="connsiteX13" fmla="*/ 111994 w 186907"/>
                <a:gd name="connsiteY13" fmla="*/ 344353 h 383358"/>
                <a:gd name="connsiteX14" fmla="*/ 186908 w 186907"/>
                <a:gd name="connsiteY14" fmla="*/ 259563 h 383358"/>
                <a:gd name="connsiteX15" fmla="*/ 93244 w 186907"/>
                <a:gd name="connsiteY15" fmla="*/ 173015 h 383358"/>
                <a:gd name="connsiteX16" fmla="*/ 37248 w 186907"/>
                <a:gd name="connsiteY16" fmla="*/ 123882 h 383358"/>
                <a:gd name="connsiteX17" fmla="*/ 93244 w 186907"/>
                <a:gd name="connsiteY17" fmla="*/ 74748 h 383358"/>
                <a:gd name="connsiteX18" fmla="*/ 145810 w 186907"/>
                <a:gd name="connsiteY18" fmla="*/ 106974 h 383358"/>
                <a:gd name="connsiteX19" fmla="*/ 170334 w 186907"/>
                <a:gd name="connsiteY19" fmla="*/ 116934 h 383358"/>
                <a:gd name="connsiteX20" fmla="*/ 180295 w 186907"/>
                <a:gd name="connsiteY20" fmla="*/ 92409 h 383358"/>
                <a:gd name="connsiteX21" fmla="*/ 111994 w 186907"/>
                <a:gd name="connsiteY21" fmla="*/ 39259 h 383358"/>
                <a:gd name="connsiteX22" fmla="*/ 111994 w 186907"/>
                <a:gd name="connsiteY22" fmla="*/ 18668 h 383358"/>
                <a:gd name="connsiteX23" fmla="*/ 93328 w 186907"/>
                <a:gd name="connsiteY23" fmla="*/ 2 h 383358"/>
                <a:gd name="connsiteX24" fmla="*/ 74663 w 186907"/>
                <a:gd name="connsiteY24" fmla="*/ 18584 h 383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86907" h="383358">
                  <a:moveTo>
                    <a:pt x="74663" y="18584"/>
                  </a:moveTo>
                  <a:lnTo>
                    <a:pt x="74663" y="39007"/>
                  </a:lnTo>
                  <a:cubicBezTo>
                    <a:pt x="32141" y="47043"/>
                    <a:pt x="0" y="82031"/>
                    <a:pt x="0" y="123798"/>
                  </a:cubicBezTo>
                  <a:cubicBezTo>
                    <a:pt x="0" y="165649"/>
                    <a:pt x="24525" y="210346"/>
                    <a:pt x="93328" y="210346"/>
                  </a:cubicBezTo>
                  <a:cubicBezTo>
                    <a:pt x="130157" y="210346"/>
                    <a:pt x="149576" y="227337"/>
                    <a:pt x="149576" y="259479"/>
                  </a:cubicBezTo>
                  <a:cubicBezTo>
                    <a:pt x="149576" y="286599"/>
                    <a:pt x="124465" y="308612"/>
                    <a:pt x="93663" y="308612"/>
                  </a:cubicBezTo>
                  <a:cubicBezTo>
                    <a:pt x="70310" y="308612"/>
                    <a:pt x="49217" y="295639"/>
                    <a:pt x="41098" y="276471"/>
                  </a:cubicBezTo>
                  <a:cubicBezTo>
                    <a:pt x="37081" y="266929"/>
                    <a:pt x="26115" y="262492"/>
                    <a:pt x="16573" y="266510"/>
                  </a:cubicBezTo>
                  <a:cubicBezTo>
                    <a:pt x="7031" y="270528"/>
                    <a:pt x="2595" y="281493"/>
                    <a:pt x="6613" y="290951"/>
                  </a:cubicBezTo>
                  <a:cubicBezTo>
                    <a:pt x="18331" y="318824"/>
                    <a:pt x="44027" y="338243"/>
                    <a:pt x="74663" y="344018"/>
                  </a:cubicBezTo>
                  <a:lnTo>
                    <a:pt x="74663" y="364693"/>
                  </a:lnTo>
                  <a:cubicBezTo>
                    <a:pt x="74663" y="374988"/>
                    <a:pt x="83033" y="383358"/>
                    <a:pt x="93328" y="383358"/>
                  </a:cubicBezTo>
                  <a:cubicBezTo>
                    <a:pt x="103623" y="383358"/>
                    <a:pt x="111994" y="374988"/>
                    <a:pt x="111994" y="364693"/>
                  </a:cubicBezTo>
                  <a:lnTo>
                    <a:pt x="111994" y="344353"/>
                  </a:lnTo>
                  <a:cubicBezTo>
                    <a:pt x="154681" y="336402"/>
                    <a:pt x="186908" y="301414"/>
                    <a:pt x="186908" y="259563"/>
                  </a:cubicBezTo>
                  <a:cubicBezTo>
                    <a:pt x="186908" y="217712"/>
                    <a:pt x="162299" y="173015"/>
                    <a:pt x="93244" y="173015"/>
                  </a:cubicBezTo>
                  <a:cubicBezTo>
                    <a:pt x="56081" y="173015"/>
                    <a:pt x="37248" y="156526"/>
                    <a:pt x="37248" y="123882"/>
                  </a:cubicBezTo>
                  <a:cubicBezTo>
                    <a:pt x="37248" y="96762"/>
                    <a:pt x="62359" y="74748"/>
                    <a:pt x="93244" y="74748"/>
                  </a:cubicBezTo>
                  <a:cubicBezTo>
                    <a:pt x="116598" y="74748"/>
                    <a:pt x="137691" y="87722"/>
                    <a:pt x="145810" y="106974"/>
                  </a:cubicBezTo>
                  <a:cubicBezTo>
                    <a:pt x="149827" y="116516"/>
                    <a:pt x="160793" y="121036"/>
                    <a:pt x="170334" y="116934"/>
                  </a:cubicBezTo>
                  <a:cubicBezTo>
                    <a:pt x="179876" y="112917"/>
                    <a:pt x="184312" y="101952"/>
                    <a:pt x="180295" y="92409"/>
                  </a:cubicBezTo>
                  <a:cubicBezTo>
                    <a:pt x="168493" y="64453"/>
                    <a:pt x="142713" y="45034"/>
                    <a:pt x="111994" y="39259"/>
                  </a:cubicBezTo>
                  <a:lnTo>
                    <a:pt x="111994" y="18668"/>
                  </a:lnTo>
                  <a:cubicBezTo>
                    <a:pt x="111994" y="8373"/>
                    <a:pt x="103623" y="2"/>
                    <a:pt x="93328" y="2"/>
                  </a:cubicBezTo>
                  <a:cubicBezTo>
                    <a:pt x="83033" y="-165"/>
                    <a:pt x="74663" y="8289"/>
                    <a:pt x="74663" y="18584"/>
                  </a:cubicBezTo>
                  <a:close/>
                </a:path>
              </a:pathLst>
            </a:custGeom>
            <a:grpFill/>
            <a:ln w="8365" cap="flat">
              <a:noFill/>
              <a:prstDash val="solid"/>
              <a:miter/>
            </a:ln>
          </p:spPr>
          <p:txBody>
            <a:bodyPr rtlCol="0" anchor="ctr"/>
            <a:lstStyle/>
            <a:p>
              <a:endParaRPr lang="en-US" sz="1200"/>
            </a:p>
          </p:txBody>
        </p:sp>
      </p:grpSp>
    </p:spTree>
    <p:extLst>
      <p:ext uri="{BB962C8B-B14F-4D97-AF65-F5344CB8AC3E}">
        <p14:creationId xmlns:p14="http://schemas.microsoft.com/office/powerpoint/2010/main" val="2031487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22"/>
                                        </p:tgtEl>
                                        <p:attrNameLst>
                                          <p:attrName>style.visibility</p:attrName>
                                        </p:attrNameLst>
                                      </p:cBhvr>
                                      <p:to>
                                        <p:strVal val="visible"/>
                                      </p:to>
                                    </p:set>
                                    <p:anim to="" calcmode="lin" valueType="num">
                                      <p:cBhvr>
                                        <p:cTn id="7" dur="750" fill="hold">
                                          <p:stCondLst>
                                            <p:cond delay="0"/>
                                          </p:stCondLst>
                                        </p:cTn>
                                        <p:tgtEl>
                                          <p:spTgt spid="22"/>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22"/>
                                        </p:tgtEl>
                                      </p:cBhvr>
                                    </p:animEffect>
                                  </p:childTnLst>
                                </p:cTn>
                              </p:par>
                            </p:childTnLst>
                          </p:cTn>
                        </p:par>
                        <p:par>
                          <p:cTn id="9" fill="hold">
                            <p:stCondLst>
                              <p:cond delay="1155"/>
                            </p:stCondLst>
                            <p:childTnLst>
                              <p:par>
                                <p:cTn id="10" presetID="6" presetClass="entr" presetSubtype="32" fill="hold" grpId="0" nodeType="afterEffect">
                                  <p:stCondLst>
                                    <p:cond delay="0"/>
                                  </p:stCondLst>
                                  <p:childTnLst>
                                    <p:set>
                                      <p:cBhvr>
                                        <p:cTn id="11" dur="1" fill="hold">
                                          <p:stCondLst>
                                            <p:cond delay="0"/>
                                          </p:stCondLst>
                                        </p:cTn>
                                        <p:tgtEl>
                                          <p:spTgt spid="73"/>
                                        </p:tgtEl>
                                        <p:attrNameLst>
                                          <p:attrName>style.visibility</p:attrName>
                                        </p:attrNameLst>
                                      </p:cBhvr>
                                      <p:to>
                                        <p:strVal val="visible"/>
                                      </p:to>
                                    </p:set>
                                    <p:animEffect transition="in" filter="circle(out)">
                                      <p:cBhvr>
                                        <p:cTn id="12" dur="1000"/>
                                        <p:tgtEl>
                                          <p:spTgt spid="73"/>
                                        </p:tgtEl>
                                      </p:cBhvr>
                                    </p:animEffect>
                                  </p:childTnLst>
                                </p:cTn>
                              </p:par>
                              <p:par>
                                <p:cTn id="13" presetID="6" presetClass="entr" presetSubtype="32" fill="hold" grpId="0" nodeType="withEffect">
                                  <p:stCondLst>
                                    <p:cond delay="0"/>
                                  </p:stCondLst>
                                  <p:childTnLst>
                                    <p:set>
                                      <p:cBhvr>
                                        <p:cTn id="14" dur="1" fill="hold">
                                          <p:stCondLst>
                                            <p:cond delay="0"/>
                                          </p:stCondLst>
                                        </p:cTn>
                                        <p:tgtEl>
                                          <p:spTgt spid="74"/>
                                        </p:tgtEl>
                                        <p:attrNameLst>
                                          <p:attrName>style.visibility</p:attrName>
                                        </p:attrNameLst>
                                      </p:cBhvr>
                                      <p:to>
                                        <p:strVal val="visible"/>
                                      </p:to>
                                    </p:set>
                                    <p:animEffect transition="in" filter="circle(out)">
                                      <p:cBhvr>
                                        <p:cTn id="15" dur="1000"/>
                                        <p:tgtEl>
                                          <p:spTgt spid="74"/>
                                        </p:tgtEl>
                                      </p:cBhvr>
                                    </p:animEffect>
                                  </p:childTnLst>
                                </p:cTn>
                              </p:par>
                              <p:par>
                                <p:cTn id="16" presetID="6" presetClass="entr" presetSubtype="32" fill="hold" grpId="0" nodeType="withEffect">
                                  <p:stCondLst>
                                    <p:cond delay="0"/>
                                  </p:stCondLst>
                                  <p:childTnLst>
                                    <p:set>
                                      <p:cBhvr>
                                        <p:cTn id="17" dur="1" fill="hold">
                                          <p:stCondLst>
                                            <p:cond delay="0"/>
                                          </p:stCondLst>
                                        </p:cTn>
                                        <p:tgtEl>
                                          <p:spTgt spid="75"/>
                                        </p:tgtEl>
                                        <p:attrNameLst>
                                          <p:attrName>style.visibility</p:attrName>
                                        </p:attrNameLst>
                                      </p:cBhvr>
                                      <p:to>
                                        <p:strVal val="visible"/>
                                      </p:to>
                                    </p:set>
                                    <p:animEffect transition="in" filter="circle(out)">
                                      <p:cBhvr>
                                        <p:cTn id="18" dur="1000"/>
                                        <p:tgtEl>
                                          <p:spTgt spid="75"/>
                                        </p:tgtEl>
                                      </p:cBhvr>
                                    </p:animEffect>
                                  </p:childTnLst>
                                </p:cTn>
                              </p:par>
                              <p:par>
                                <p:cTn id="19" presetID="6" presetClass="entr" presetSubtype="32" fill="hold" grpId="0" nodeType="withEffect">
                                  <p:stCondLst>
                                    <p:cond delay="0"/>
                                  </p:stCondLst>
                                  <p:childTnLst>
                                    <p:set>
                                      <p:cBhvr>
                                        <p:cTn id="20" dur="1" fill="hold">
                                          <p:stCondLst>
                                            <p:cond delay="0"/>
                                          </p:stCondLst>
                                        </p:cTn>
                                        <p:tgtEl>
                                          <p:spTgt spid="76"/>
                                        </p:tgtEl>
                                        <p:attrNameLst>
                                          <p:attrName>style.visibility</p:attrName>
                                        </p:attrNameLst>
                                      </p:cBhvr>
                                      <p:to>
                                        <p:strVal val="visible"/>
                                      </p:to>
                                    </p:set>
                                    <p:animEffect transition="in" filter="circle(out)">
                                      <p:cBhvr>
                                        <p:cTn id="21" dur="1000"/>
                                        <p:tgtEl>
                                          <p:spTgt spid="76"/>
                                        </p:tgtEl>
                                      </p:cBhvr>
                                    </p:animEffect>
                                  </p:childTnLst>
                                </p:cTn>
                              </p:par>
                              <p:par>
                                <p:cTn id="22" presetID="6" presetClass="entr" presetSubtype="32" fill="hold" grpId="0" nodeType="withEffect">
                                  <p:stCondLst>
                                    <p:cond delay="0"/>
                                  </p:stCondLst>
                                  <p:childTnLst>
                                    <p:set>
                                      <p:cBhvr>
                                        <p:cTn id="23" dur="1" fill="hold">
                                          <p:stCondLst>
                                            <p:cond delay="0"/>
                                          </p:stCondLst>
                                        </p:cTn>
                                        <p:tgtEl>
                                          <p:spTgt spid="77"/>
                                        </p:tgtEl>
                                        <p:attrNameLst>
                                          <p:attrName>style.visibility</p:attrName>
                                        </p:attrNameLst>
                                      </p:cBhvr>
                                      <p:to>
                                        <p:strVal val="visible"/>
                                      </p:to>
                                    </p:set>
                                    <p:animEffect transition="in" filter="circle(out)">
                                      <p:cBhvr>
                                        <p:cTn id="24" dur="1000"/>
                                        <p:tgtEl>
                                          <p:spTgt spid="77"/>
                                        </p:tgtEl>
                                      </p:cBhvr>
                                    </p:animEffect>
                                  </p:childTnLst>
                                </p:cTn>
                              </p:par>
                              <p:par>
                                <p:cTn id="25" presetID="6" presetClass="entr" presetSubtype="32" fill="hold" grpId="0" nodeType="withEffect">
                                  <p:stCondLst>
                                    <p:cond delay="0"/>
                                  </p:stCondLst>
                                  <p:childTnLst>
                                    <p:set>
                                      <p:cBhvr>
                                        <p:cTn id="26" dur="1" fill="hold">
                                          <p:stCondLst>
                                            <p:cond delay="0"/>
                                          </p:stCondLst>
                                        </p:cTn>
                                        <p:tgtEl>
                                          <p:spTgt spid="78"/>
                                        </p:tgtEl>
                                        <p:attrNameLst>
                                          <p:attrName>style.visibility</p:attrName>
                                        </p:attrNameLst>
                                      </p:cBhvr>
                                      <p:to>
                                        <p:strVal val="visible"/>
                                      </p:to>
                                    </p:set>
                                    <p:animEffect transition="in" filter="circle(out)">
                                      <p:cBhvr>
                                        <p:cTn id="27" dur="1000"/>
                                        <p:tgtEl>
                                          <p:spTgt spid="78"/>
                                        </p:tgtEl>
                                      </p:cBhvr>
                                    </p:animEffect>
                                  </p:childTnLst>
                                </p:cTn>
                              </p:par>
                            </p:childTnLst>
                          </p:cTn>
                        </p:par>
                        <p:par>
                          <p:cTn id="28" fill="hold">
                            <p:stCondLst>
                              <p:cond delay="2155"/>
                            </p:stCondLst>
                            <p:childTnLst>
                              <p:par>
                                <p:cTn id="29" presetID="0" presetClass="entr" presetSubtype="0" fill="hold" nodeType="afterEffect">
                                  <p:stCondLst>
                                    <p:cond delay="0"/>
                                  </p:stCondLst>
                                  <p:childTnLst>
                                    <p:set>
                                      <p:cBhvr>
                                        <p:cTn id="30" dur="700" fill="hold">
                                          <p:stCondLst>
                                            <p:cond delay="0"/>
                                          </p:stCondLst>
                                        </p:cTn>
                                        <p:tgtEl>
                                          <p:spTgt spid="61"/>
                                        </p:tgtEl>
                                        <p:attrNameLst>
                                          <p:attrName>style.visibility</p:attrName>
                                        </p:attrNameLst>
                                      </p:cBhvr>
                                      <p:to>
                                        <p:strVal val="visible"/>
                                      </p:to>
                                    </p:set>
                                    <p:anim to="" calcmode="lin" valueType="num">
                                      <p:cBhvr>
                                        <p:cTn id="31" dur="700" fill="hold">
                                          <p:stCondLst>
                                            <p:cond delay="0"/>
                                          </p:stCondLst>
                                        </p:cTn>
                                        <p:tgtEl>
                                          <p:spTgt spid="61"/>
                                        </p:tgtEl>
                                        <p:attrNameLst>
                                          <p:attrName>ppt_h</p:attrName>
                                        </p:attrNameLst>
                                      </p:cBhvr>
                                      <p:tavLst>
                                        <p:tav tm="0" fmla="#ppt_h-#ppt_h*((1.5-1.5*$)^3-(1.5-1.5*$)^2)">
                                          <p:val>
                                            <p:strVal val="0"/>
                                          </p:val>
                                        </p:tav>
                                        <p:tav tm="100000">
                                          <p:val>
                                            <p:strVal val="1"/>
                                          </p:val>
                                        </p:tav>
                                      </p:tavLst>
                                    </p:anim>
                                    <p:anim to="" calcmode="lin" valueType="num">
                                      <p:cBhvr>
                                        <p:cTn id="32" dur="700" fill="hold">
                                          <p:stCondLst>
                                            <p:cond delay="0"/>
                                          </p:stCondLst>
                                        </p:cTn>
                                        <p:tgtEl>
                                          <p:spTgt spid="61"/>
                                        </p:tgtEl>
                                        <p:attrNameLst>
                                          <p:attrName>ppt_w</p:attrName>
                                        </p:attrNameLst>
                                      </p:cBhvr>
                                      <p:tavLst>
                                        <p:tav tm="0" fmla="#ppt_w-#ppt_w*((1.5-1.5*$)^3-(1.5-1.5*$)^2)">
                                          <p:val>
                                            <p:strVal val="0"/>
                                          </p:val>
                                        </p:tav>
                                        <p:tav tm="100000">
                                          <p:val>
                                            <p:strVal val="1"/>
                                          </p:val>
                                        </p:tav>
                                      </p:tavLst>
                                    </p:anim>
                                  </p:childTnLst>
                                </p:cTn>
                              </p:par>
                              <p:par>
                                <p:cTn id="33" presetID="2" presetClass="entr" presetSubtype="8" decel="100000" fill="hold" grpId="0" nodeType="withEffect">
                                  <p:stCondLst>
                                    <p:cond delay="0"/>
                                  </p:stCondLst>
                                  <p:childTnLst>
                                    <p:set>
                                      <p:cBhvr>
                                        <p:cTn id="34" dur="1" fill="hold">
                                          <p:stCondLst>
                                            <p:cond delay="0"/>
                                          </p:stCondLst>
                                        </p:cTn>
                                        <p:tgtEl>
                                          <p:spTgt spid="39"/>
                                        </p:tgtEl>
                                        <p:attrNameLst>
                                          <p:attrName>style.visibility</p:attrName>
                                        </p:attrNameLst>
                                      </p:cBhvr>
                                      <p:to>
                                        <p:strVal val="visible"/>
                                      </p:to>
                                    </p:set>
                                    <p:anim calcmode="lin" valueType="num">
                                      <p:cBhvr additive="base">
                                        <p:cTn id="35" dur="700" fill="hold"/>
                                        <p:tgtEl>
                                          <p:spTgt spid="39"/>
                                        </p:tgtEl>
                                        <p:attrNameLst>
                                          <p:attrName>ppt_x</p:attrName>
                                        </p:attrNameLst>
                                      </p:cBhvr>
                                      <p:tavLst>
                                        <p:tav tm="0">
                                          <p:val>
                                            <p:strVal val="0-#ppt_w/2"/>
                                          </p:val>
                                        </p:tav>
                                        <p:tav tm="100000">
                                          <p:val>
                                            <p:strVal val="#ppt_x"/>
                                          </p:val>
                                        </p:tav>
                                      </p:tavLst>
                                    </p:anim>
                                    <p:anim calcmode="lin" valueType="num">
                                      <p:cBhvr additive="base">
                                        <p:cTn id="36" dur="700" fill="hold"/>
                                        <p:tgtEl>
                                          <p:spTgt spid="39"/>
                                        </p:tgtEl>
                                        <p:attrNameLst>
                                          <p:attrName>ppt_y</p:attrName>
                                        </p:attrNameLst>
                                      </p:cBhvr>
                                      <p:tavLst>
                                        <p:tav tm="0">
                                          <p:val>
                                            <p:strVal val="#ppt_y"/>
                                          </p:val>
                                        </p:tav>
                                        <p:tav tm="100000">
                                          <p:val>
                                            <p:strVal val="#ppt_y"/>
                                          </p:val>
                                        </p:tav>
                                      </p:tavLst>
                                    </p:anim>
                                  </p:childTnLst>
                                </p:cTn>
                              </p:par>
                            </p:childTnLst>
                          </p:cTn>
                        </p:par>
                        <p:par>
                          <p:cTn id="37" fill="hold">
                            <p:stCondLst>
                              <p:cond delay="2855"/>
                            </p:stCondLst>
                            <p:childTnLst>
                              <p:par>
                                <p:cTn id="38" presetID="0" presetClass="entr" presetSubtype="0" fill="hold" nodeType="afterEffect">
                                  <p:stCondLst>
                                    <p:cond delay="0"/>
                                  </p:stCondLst>
                                  <p:childTnLst>
                                    <p:set>
                                      <p:cBhvr>
                                        <p:cTn id="39" dur="700" fill="hold">
                                          <p:stCondLst>
                                            <p:cond delay="0"/>
                                          </p:stCondLst>
                                        </p:cTn>
                                        <p:tgtEl>
                                          <p:spTgt spid="42"/>
                                        </p:tgtEl>
                                        <p:attrNameLst>
                                          <p:attrName>style.visibility</p:attrName>
                                        </p:attrNameLst>
                                      </p:cBhvr>
                                      <p:to>
                                        <p:strVal val="visible"/>
                                      </p:to>
                                    </p:set>
                                    <p:anim to="" calcmode="lin" valueType="num">
                                      <p:cBhvr>
                                        <p:cTn id="40" dur="700" fill="hold">
                                          <p:stCondLst>
                                            <p:cond delay="0"/>
                                          </p:stCondLst>
                                        </p:cTn>
                                        <p:tgtEl>
                                          <p:spTgt spid="42"/>
                                        </p:tgtEl>
                                        <p:attrNameLst>
                                          <p:attrName>ppt_h</p:attrName>
                                        </p:attrNameLst>
                                      </p:cBhvr>
                                      <p:tavLst>
                                        <p:tav tm="0" fmla="#ppt_h-#ppt_h*((1.5-1.5*$)^3-(1.5-1.5*$)^2)">
                                          <p:val>
                                            <p:strVal val="0"/>
                                          </p:val>
                                        </p:tav>
                                        <p:tav tm="100000">
                                          <p:val>
                                            <p:strVal val="1"/>
                                          </p:val>
                                        </p:tav>
                                      </p:tavLst>
                                    </p:anim>
                                    <p:anim to="" calcmode="lin" valueType="num">
                                      <p:cBhvr>
                                        <p:cTn id="41" dur="700" fill="hold">
                                          <p:stCondLst>
                                            <p:cond delay="0"/>
                                          </p:stCondLst>
                                        </p:cTn>
                                        <p:tgtEl>
                                          <p:spTgt spid="42"/>
                                        </p:tgtEl>
                                        <p:attrNameLst>
                                          <p:attrName>ppt_w</p:attrName>
                                        </p:attrNameLst>
                                      </p:cBhvr>
                                      <p:tavLst>
                                        <p:tav tm="0" fmla="#ppt_w-#ppt_w*((1.5-1.5*$)^3-(1.5-1.5*$)^2)">
                                          <p:val>
                                            <p:strVal val="0"/>
                                          </p:val>
                                        </p:tav>
                                        <p:tav tm="100000">
                                          <p:val>
                                            <p:strVal val="1"/>
                                          </p:val>
                                        </p:tav>
                                      </p:tavLst>
                                    </p:anim>
                                  </p:childTnLst>
                                </p:cTn>
                              </p:par>
                              <p:par>
                                <p:cTn id="42" presetID="2" presetClass="entr" presetSubtype="8" decel="100000" fill="hold" grpId="0" nodeType="withEffect">
                                  <p:stCondLst>
                                    <p:cond delay="0"/>
                                  </p:stCondLst>
                                  <p:childTnLst>
                                    <p:set>
                                      <p:cBhvr>
                                        <p:cTn id="43" dur="1" fill="hold">
                                          <p:stCondLst>
                                            <p:cond delay="0"/>
                                          </p:stCondLst>
                                        </p:cTn>
                                        <p:tgtEl>
                                          <p:spTgt spid="40"/>
                                        </p:tgtEl>
                                        <p:attrNameLst>
                                          <p:attrName>style.visibility</p:attrName>
                                        </p:attrNameLst>
                                      </p:cBhvr>
                                      <p:to>
                                        <p:strVal val="visible"/>
                                      </p:to>
                                    </p:set>
                                    <p:anim calcmode="lin" valueType="num">
                                      <p:cBhvr additive="base">
                                        <p:cTn id="44" dur="700" fill="hold"/>
                                        <p:tgtEl>
                                          <p:spTgt spid="40"/>
                                        </p:tgtEl>
                                        <p:attrNameLst>
                                          <p:attrName>ppt_x</p:attrName>
                                        </p:attrNameLst>
                                      </p:cBhvr>
                                      <p:tavLst>
                                        <p:tav tm="0">
                                          <p:val>
                                            <p:strVal val="0-#ppt_w/2"/>
                                          </p:val>
                                        </p:tav>
                                        <p:tav tm="100000">
                                          <p:val>
                                            <p:strVal val="#ppt_x"/>
                                          </p:val>
                                        </p:tav>
                                      </p:tavLst>
                                    </p:anim>
                                    <p:anim calcmode="lin" valueType="num">
                                      <p:cBhvr additive="base">
                                        <p:cTn id="45" dur="700" fill="hold"/>
                                        <p:tgtEl>
                                          <p:spTgt spid="40"/>
                                        </p:tgtEl>
                                        <p:attrNameLst>
                                          <p:attrName>ppt_y</p:attrName>
                                        </p:attrNameLst>
                                      </p:cBhvr>
                                      <p:tavLst>
                                        <p:tav tm="0">
                                          <p:val>
                                            <p:strVal val="#ppt_y"/>
                                          </p:val>
                                        </p:tav>
                                        <p:tav tm="100000">
                                          <p:val>
                                            <p:strVal val="#ppt_y"/>
                                          </p:val>
                                        </p:tav>
                                      </p:tavLst>
                                    </p:anim>
                                  </p:childTnLst>
                                </p:cTn>
                              </p:par>
                            </p:childTnLst>
                          </p:cTn>
                        </p:par>
                        <p:par>
                          <p:cTn id="46" fill="hold">
                            <p:stCondLst>
                              <p:cond delay="3555"/>
                            </p:stCondLst>
                            <p:childTnLst>
                              <p:par>
                                <p:cTn id="47" presetID="0" presetClass="entr" presetSubtype="0" fill="hold" grpId="0" nodeType="afterEffect">
                                  <p:stCondLst>
                                    <p:cond delay="0"/>
                                  </p:stCondLst>
                                  <p:childTnLst>
                                    <p:set>
                                      <p:cBhvr>
                                        <p:cTn id="48" dur="700" fill="hold">
                                          <p:stCondLst>
                                            <p:cond delay="0"/>
                                          </p:stCondLst>
                                        </p:cTn>
                                        <p:tgtEl>
                                          <p:spTgt spid="53"/>
                                        </p:tgtEl>
                                        <p:attrNameLst>
                                          <p:attrName>style.visibility</p:attrName>
                                        </p:attrNameLst>
                                      </p:cBhvr>
                                      <p:to>
                                        <p:strVal val="visible"/>
                                      </p:to>
                                    </p:set>
                                    <p:anim to="" calcmode="lin" valueType="num">
                                      <p:cBhvr>
                                        <p:cTn id="49" dur="700" fill="hold">
                                          <p:stCondLst>
                                            <p:cond delay="0"/>
                                          </p:stCondLst>
                                        </p:cTn>
                                        <p:tgtEl>
                                          <p:spTgt spid="53"/>
                                        </p:tgtEl>
                                        <p:attrNameLst>
                                          <p:attrName>ppt_h</p:attrName>
                                        </p:attrNameLst>
                                      </p:cBhvr>
                                      <p:tavLst>
                                        <p:tav tm="0" fmla="#ppt_h-#ppt_h*((1.5-1.5*$)^3-(1.5-1.5*$)^2)">
                                          <p:val>
                                            <p:strVal val="0"/>
                                          </p:val>
                                        </p:tav>
                                        <p:tav tm="100000">
                                          <p:val>
                                            <p:strVal val="1"/>
                                          </p:val>
                                        </p:tav>
                                      </p:tavLst>
                                    </p:anim>
                                    <p:anim to="" calcmode="lin" valueType="num">
                                      <p:cBhvr>
                                        <p:cTn id="50" dur="700" fill="hold">
                                          <p:stCondLst>
                                            <p:cond delay="0"/>
                                          </p:stCondLst>
                                        </p:cTn>
                                        <p:tgtEl>
                                          <p:spTgt spid="53"/>
                                        </p:tgtEl>
                                        <p:attrNameLst>
                                          <p:attrName>ppt_w</p:attrName>
                                        </p:attrNameLst>
                                      </p:cBhvr>
                                      <p:tavLst>
                                        <p:tav tm="0" fmla="#ppt_w-#ppt_w*((1.5-1.5*$)^3-(1.5-1.5*$)^2)">
                                          <p:val>
                                            <p:strVal val="0"/>
                                          </p:val>
                                        </p:tav>
                                        <p:tav tm="100000">
                                          <p:val>
                                            <p:strVal val="1"/>
                                          </p:val>
                                        </p:tav>
                                      </p:tavLst>
                                    </p:anim>
                                  </p:childTnLst>
                                </p:cTn>
                              </p:par>
                              <p:par>
                                <p:cTn id="51" presetID="2" presetClass="entr" presetSubtype="2" decel="100000" fill="hold" grpId="0" nodeType="withEffect">
                                  <p:stCondLst>
                                    <p:cond delay="0"/>
                                  </p:stCondLst>
                                  <p:childTnLst>
                                    <p:set>
                                      <p:cBhvr>
                                        <p:cTn id="52" dur="1" fill="hold">
                                          <p:stCondLst>
                                            <p:cond delay="0"/>
                                          </p:stCondLst>
                                        </p:cTn>
                                        <p:tgtEl>
                                          <p:spTgt spid="37"/>
                                        </p:tgtEl>
                                        <p:attrNameLst>
                                          <p:attrName>style.visibility</p:attrName>
                                        </p:attrNameLst>
                                      </p:cBhvr>
                                      <p:to>
                                        <p:strVal val="visible"/>
                                      </p:to>
                                    </p:set>
                                    <p:anim calcmode="lin" valueType="num">
                                      <p:cBhvr additive="base">
                                        <p:cTn id="53" dur="700" fill="hold"/>
                                        <p:tgtEl>
                                          <p:spTgt spid="37"/>
                                        </p:tgtEl>
                                        <p:attrNameLst>
                                          <p:attrName>ppt_x</p:attrName>
                                        </p:attrNameLst>
                                      </p:cBhvr>
                                      <p:tavLst>
                                        <p:tav tm="0">
                                          <p:val>
                                            <p:strVal val="1+#ppt_w/2"/>
                                          </p:val>
                                        </p:tav>
                                        <p:tav tm="100000">
                                          <p:val>
                                            <p:strVal val="#ppt_x"/>
                                          </p:val>
                                        </p:tav>
                                      </p:tavLst>
                                    </p:anim>
                                    <p:anim calcmode="lin" valueType="num">
                                      <p:cBhvr additive="base">
                                        <p:cTn id="54" dur="700" fill="hold"/>
                                        <p:tgtEl>
                                          <p:spTgt spid="37"/>
                                        </p:tgtEl>
                                        <p:attrNameLst>
                                          <p:attrName>ppt_y</p:attrName>
                                        </p:attrNameLst>
                                      </p:cBhvr>
                                      <p:tavLst>
                                        <p:tav tm="0">
                                          <p:val>
                                            <p:strVal val="#ppt_y"/>
                                          </p:val>
                                        </p:tav>
                                        <p:tav tm="100000">
                                          <p:val>
                                            <p:strVal val="#ppt_y"/>
                                          </p:val>
                                        </p:tav>
                                      </p:tavLst>
                                    </p:anim>
                                  </p:childTnLst>
                                </p:cTn>
                              </p:par>
                            </p:childTnLst>
                          </p:cTn>
                        </p:par>
                        <p:par>
                          <p:cTn id="55" fill="hold">
                            <p:stCondLst>
                              <p:cond delay="4255"/>
                            </p:stCondLst>
                            <p:childTnLst>
                              <p:par>
                                <p:cTn id="56" presetID="0" presetClass="entr" presetSubtype="0" fill="hold" nodeType="afterEffect">
                                  <p:stCondLst>
                                    <p:cond delay="0"/>
                                  </p:stCondLst>
                                  <p:childTnLst>
                                    <p:set>
                                      <p:cBhvr>
                                        <p:cTn id="57" dur="700" fill="hold">
                                          <p:stCondLst>
                                            <p:cond delay="0"/>
                                          </p:stCondLst>
                                        </p:cTn>
                                        <p:tgtEl>
                                          <p:spTgt spid="54"/>
                                        </p:tgtEl>
                                        <p:attrNameLst>
                                          <p:attrName>style.visibility</p:attrName>
                                        </p:attrNameLst>
                                      </p:cBhvr>
                                      <p:to>
                                        <p:strVal val="visible"/>
                                      </p:to>
                                    </p:set>
                                    <p:anim to="" calcmode="lin" valueType="num">
                                      <p:cBhvr>
                                        <p:cTn id="58" dur="700" fill="hold">
                                          <p:stCondLst>
                                            <p:cond delay="0"/>
                                          </p:stCondLst>
                                        </p:cTn>
                                        <p:tgtEl>
                                          <p:spTgt spid="54"/>
                                        </p:tgtEl>
                                        <p:attrNameLst>
                                          <p:attrName>ppt_h</p:attrName>
                                        </p:attrNameLst>
                                      </p:cBhvr>
                                      <p:tavLst>
                                        <p:tav tm="0" fmla="#ppt_h-#ppt_h*((1.5-1.5*$)^3-(1.5-1.5*$)^2)">
                                          <p:val>
                                            <p:strVal val="0"/>
                                          </p:val>
                                        </p:tav>
                                        <p:tav tm="100000">
                                          <p:val>
                                            <p:strVal val="1"/>
                                          </p:val>
                                        </p:tav>
                                      </p:tavLst>
                                    </p:anim>
                                    <p:anim to="" calcmode="lin" valueType="num">
                                      <p:cBhvr>
                                        <p:cTn id="59" dur="700" fill="hold">
                                          <p:stCondLst>
                                            <p:cond delay="0"/>
                                          </p:stCondLst>
                                        </p:cTn>
                                        <p:tgtEl>
                                          <p:spTgt spid="54"/>
                                        </p:tgtEl>
                                        <p:attrNameLst>
                                          <p:attrName>ppt_w</p:attrName>
                                        </p:attrNameLst>
                                      </p:cBhvr>
                                      <p:tavLst>
                                        <p:tav tm="0" fmla="#ppt_w-#ppt_w*((1.5-1.5*$)^3-(1.5-1.5*$)^2)">
                                          <p:val>
                                            <p:strVal val="0"/>
                                          </p:val>
                                        </p:tav>
                                        <p:tav tm="100000">
                                          <p:val>
                                            <p:strVal val="1"/>
                                          </p:val>
                                        </p:tav>
                                      </p:tavLst>
                                    </p:anim>
                                  </p:childTnLst>
                                </p:cTn>
                              </p:par>
                              <p:par>
                                <p:cTn id="60" presetID="2" presetClass="entr" presetSubtype="2" decel="100000" fill="hold" grpId="0" nodeType="withEffect">
                                  <p:stCondLst>
                                    <p:cond delay="0"/>
                                  </p:stCondLst>
                                  <p:childTnLst>
                                    <p:set>
                                      <p:cBhvr>
                                        <p:cTn id="61" dur="1" fill="hold">
                                          <p:stCondLst>
                                            <p:cond delay="0"/>
                                          </p:stCondLst>
                                        </p:cTn>
                                        <p:tgtEl>
                                          <p:spTgt spid="36"/>
                                        </p:tgtEl>
                                        <p:attrNameLst>
                                          <p:attrName>style.visibility</p:attrName>
                                        </p:attrNameLst>
                                      </p:cBhvr>
                                      <p:to>
                                        <p:strVal val="visible"/>
                                      </p:to>
                                    </p:set>
                                    <p:anim calcmode="lin" valueType="num">
                                      <p:cBhvr additive="base">
                                        <p:cTn id="62" dur="700" fill="hold"/>
                                        <p:tgtEl>
                                          <p:spTgt spid="36"/>
                                        </p:tgtEl>
                                        <p:attrNameLst>
                                          <p:attrName>ppt_x</p:attrName>
                                        </p:attrNameLst>
                                      </p:cBhvr>
                                      <p:tavLst>
                                        <p:tav tm="0">
                                          <p:val>
                                            <p:strVal val="1+#ppt_w/2"/>
                                          </p:val>
                                        </p:tav>
                                        <p:tav tm="100000">
                                          <p:val>
                                            <p:strVal val="#ppt_x"/>
                                          </p:val>
                                        </p:tav>
                                      </p:tavLst>
                                    </p:anim>
                                    <p:anim calcmode="lin" valueType="num">
                                      <p:cBhvr additive="base">
                                        <p:cTn id="63" dur="700" fill="hold"/>
                                        <p:tgtEl>
                                          <p:spTgt spid="36"/>
                                        </p:tgtEl>
                                        <p:attrNameLst>
                                          <p:attrName>ppt_y</p:attrName>
                                        </p:attrNameLst>
                                      </p:cBhvr>
                                      <p:tavLst>
                                        <p:tav tm="0">
                                          <p:val>
                                            <p:strVal val="#ppt_y"/>
                                          </p:val>
                                        </p:tav>
                                        <p:tav tm="100000">
                                          <p:val>
                                            <p:strVal val="#ppt_y"/>
                                          </p:val>
                                        </p:tav>
                                      </p:tavLst>
                                    </p:anim>
                                  </p:childTnLst>
                                </p:cTn>
                              </p:par>
                            </p:childTnLst>
                          </p:cTn>
                        </p:par>
                        <p:par>
                          <p:cTn id="64" fill="hold">
                            <p:stCondLst>
                              <p:cond delay="4955"/>
                            </p:stCondLst>
                            <p:childTnLst>
                              <p:par>
                                <p:cTn id="65" presetID="0" presetClass="entr" presetSubtype="0" fill="hold" grpId="0" nodeType="afterEffect">
                                  <p:stCondLst>
                                    <p:cond delay="0"/>
                                  </p:stCondLst>
                                  <p:childTnLst>
                                    <p:set>
                                      <p:cBhvr>
                                        <p:cTn id="66" dur="700" fill="hold">
                                          <p:stCondLst>
                                            <p:cond delay="0"/>
                                          </p:stCondLst>
                                        </p:cTn>
                                        <p:tgtEl>
                                          <p:spTgt spid="49"/>
                                        </p:tgtEl>
                                        <p:attrNameLst>
                                          <p:attrName>style.visibility</p:attrName>
                                        </p:attrNameLst>
                                      </p:cBhvr>
                                      <p:to>
                                        <p:strVal val="visible"/>
                                      </p:to>
                                    </p:set>
                                    <p:anim to="" calcmode="lin" valueType="num">
                                      <p:cBhvr>
                                        <p:cTn id="67" dur="700" fill="hold">
                                          <p:stCondLst>
                                            <p:cond delay="0"/>
                                          </p:stCondLst>
                                        </p:cTn>
                                        <p:tgtEl>
                                          <p:spTgt spid="49"/>
                                        </p:tgtEl>
                                        <p:attrNameLst>
                                          <p:attrName>ppt_h</p:attrName>
                                        </p:attrNameLst>
                                      </p:cBhvr>
                                      <p:tavLst>
                                        <p:tav tm="0" fmla="#ppt_h-#ppt_h*((1.5-1.5*$)^3-(1.5-1.5*$)^2)">
                                          <p:val>
                                            <p:strVal val="0"/>
                                          </p:val>
                                        </p:tav>
                                        <p:tav tm="100000">
                                          <p:val>
                                            <p:strVal val="1"/>
                                          </p:val>
                                        </p:tav>
                                      </p:tavLst>
                                    </p:anim>
                                    <p:anim to="" calcmode="lin" valueType="num">
                                      <p:cBhvr>
                                        <p:cTn id="68" dur="700" fill="hold">
                                          <p:stCondLst>
                                            <p:cond delay="0"/>
                                          </p:stCondLst>
                                        </p:cTn>
                                        <p:tgtEl>
                                          <p:spTgt spid="49"/>
                                        </p:tgtEl>
                                        <p:attrNameLst>
                                          <p:attrName>ppt_w</p:attrName>
                                        </p:attrNameLst>
                                      </p:cBhvr>
                                      <p:tavLst>
                                        <p:tav tm="0" fmla="#ppt_w-#ppt_w*((1.5-1.5*$)^3-(1.5-1.5*$)^2)">
                                          <p:val>
                                            <p:strVal val="0"/>
                                          </p:val>
                                        </p:tav>
                                        <p:tav tm="100000">
                                          <p:val>
                                            <p:strVal val="1"/>
                                          </p:val>
                                        </p:tav>
                                      </p:tavLst>
                                    </p:anim>
                                  </p:childTnLst>
                                </p:cTn>
                              </p:par>
                              <p:par>
                                <p:cTn id="69" presetID="2" presetClass="entr" presetSubtype="2" decel="100000" fill="hold" grpId="0" nodeType="withEffect">
                                  <p:stCondLst>
                                    <p:cond delay="0"/>
                                  </p:stCondLst>
                                  <p:childTnLst>
                                    <p:set>
                                      <p:cBhvr>
                                        <p:cTn id="70" dur="1" fill="hold">
                                          <p:stCondLst>
                                            <p:cond delay="0"/>
                                          </p:stCondLst>
                                        </p:cTn>
                                        <p:tgtEl>
                                          <p:spTgt spid="38"/>
                                        </p:tgtEl>
                                        <p:attrNameLst>
                                          <p:attrName>style.visibility</p:attrName>
                                        </p:attrNameLst>
                                      </p:cBhvr>
                                      <p:to>
                                        <p:strVal val="visible"/>
                                      </p:to>
                                    </p:set>
                                    <p:anim calcmode="lin" valueType="num">
                                      <p:cBhvr additive="base">
                                        <p:cTn id="71" dur="700" fill="hold"/>
                                        <p:tgtEl>
                                          <p:spTgt spid="38"/>
                                        </p:tgtEl>
                                        <p:attrNameLst>
                                          <p:attrName>ppt_x</p:attrName>
                                        </p:attrNameLst>
                                      </p:cBhvr>
                                      <p:tavLst>
                                        <p:tav tm="0">
                                          <p:val>
                                            <p:strVal val="1+#ppt_w/2"/>
                                          </p:val>
                                        </p:tav>
                                        <p:tav tm="100000">
                                          <p:val>
                                            <p:strVal val="#ppt_x"/>
                                          </p:val>
                                        </p:tav>
                                      </p:tavLst>
                                    </p:anim>
                                    <p:anim calcmode="lin" valueType="num">
                                      <p:cBhvr additive="base">
                                        <p:cTn id="72" dur="700" fill="hold"/>
                                        <p:tgtEl>
                                          <p:spTgt spid="38"/>
                                        </p:tgtEl>
                                        <p:attrNameLst>
                                          <p:attrName>ppt_y</p:attrName>
                                        </p:attrNameLst>
                                      </p:cBhvr>
                                      <p:tavLst>
                                        <p:tav tm="0">
                                          <p:val>
                                            <p:strVal val="#ppt_y"/>
                                          </p:val>
                                        </p:tav>
                                        <p:tav tm="100000">
                                          <p:val>
                                            <p:strVal val="#ppt_y"/>
                                          </p:val>
                                        </p:tav>
                                      </p:tavLst>
                                    </p:anim>
                                  </p:childTnLst>
                                </p:cTn>
                              </p:par>
                            </p:childTnLst>
                          </p:cTn>
                        </p:par>
                        <p:par>
                          <p:cTn id="73" fill="hold">
                            <p:stCondLst>
                              <p:cond delay="5655"/>
                            </p:stCondLst>
                            <p:childTnLst>
                              <p:par>
                                <p:cTn id="74" presetID="0" presetClass="entr" presetSubtype="0" fill="hold" nodeType="afterEffect">
                                  <p:stCondLst>
                                    <p:cond delay="0"/>
                                  </p:stCondLst>
                                  <p:childTnLst>
                                    <p:set>
                                      <p:cBhvr>
                                        <p:cTn id="75" dur="700" fill="hold">
                                          <p:stCondLst>
                                            <p:cond delay="0"/>
                                          </p:stCondLst>
                                        </p:cTn>
                                        <p:tgtEl>
                                          <p:spTgt spid="50"/>
                                        </p:tgtEl>
                                        <p:attrNameLst>
                                          <p:attrName>style.visibility</p:attrName>
                                        </p:attrNameLst>
                                      </p:cBhvr>
                                      <p:to>
                                        <p:strVal val="visible"/>
                                      </p:to>
                                    </p:set>
                                    <p:anim to="" calcmode="lin" valueType="num">
                                      <p:cBhvr>
                                        <p:cTn id="76" dur="700" fill="hold">
                                          <p:stCondLst>
                                            <p:cond delay="0"/>
                                          </p:stCondLst>
                                        </p:cTn>
                                        <p:tgtEl>
                                          <p:spTgt spid="50"/>
                                        </p:tgtEl>
                                        <p:attrNameLst>
                                          <p:attrName>ppt_h</p:attrName>
                                        </p:attrNameLst>
                                      </p:cBhvr>
                                      <p:tavLst>
                                        <p:tav tm="0" fmla="#ppt_h-#ppt_h*((1.5-1.5*$)^3-(1.5-1.5*$)^2)">
                                          <p:val>
                                            <p:strVal val="0"/>
                                          </p:val>
                                        </p:tav>
                                        <p:tav tm="100000">
                                          <p:val>
                                            <p:strVal val="1"/>
                                          </p:val>
                                        </p:tav>
                                      </p:tavLst>
                                    </p:anim>
                                    <p:anim to="" calcmode="lin" valueType="num">
                                      <p:cBhvr>
                                        <p:cTn id="77" dur="700" fill="hold">
                                          <p:stCondLst>
                                            <p:cond delay="0"/>
                                          </p:stCondLst>
                                        </p:cTn>
                                        <p:tgtEl>
                                          <p:spTgt spid="50"/>
                                        </p:tgtEl>
                                        <p:attrNameLst>
                                          <p:attrName>ppt_w</p:attrName>
                                        </p:attrNameLst>
                                      </p:cBhvr>
                                      <p:tavLst>
                                        <p:tav tm="0" fmla="#ppt_w-#ppt_w*((1.5-1.5*$)^3-(1.5-1.5*$)^2)">
                                          <p:val>
                                            <p:strVal val="0"/>
                                          </p:val>
                                        </p:tav>
                                        <p:tav tm="100000">
                                          <p:val>
                                            <p:strVal val="1"/>
                                          </p:val>
                                        </p:tav>
                                      </p:tavLst>
                                    </p:anim>
                                  </p:childTnLst>
                                </p:cTn>
                              </p:par>
                              <p:par>
                                <p:cTn id="78" presetID="2" presetClass="entr" presetSubtype="8" decel="100000" fill="hold" grpId="0" nodeType="withEffect">
                                  <p:stCondLst>
                                    <p:cond delay="0"/>
                                  </p:stCondLst>
                                  <p:childTnLst>
                                    <p:set>
                                      <p:cBhvr>
                                        <p:cTn id="79" dur="1" fill="hold">
                                          <p:stCondLst>
                                            <p:cond delay="0"/>
                                          </p:stCondLst>
                                        </p:cTn>
                                        <p:tgtEl>
                                          <p:spTgt spid="41"/>
                                        </p:tgtEl>
                                        <p:attrNameLst>
                                          <p:attrName>style.visibility</p:attrName>
                                        </p:attrNameLst>
                                      </p:cBhvr>
                                      <p:to>
                                        <p:strVal val="visible"/>
                                      </p:to>
                                    </p:set>
                                    <p:anim calcmode="lin" valueType="num">
                                      <p:cBhvr additive="base">
                                        <p:cTn id="80" dur="700" fill="hold"/>
                                        <p:tgtEl>
                                          <p:spTgt spid="41"/>
                                        </p:tgtEl>
                                        <p:attrNameLst>
                                          <p:attrName>ppt_x</p:attrName>
                                        </p:attrNameLst>
                                      </p:cBhvr>
                                      <p:tavLst>
                                        <p:tav tm="0">
                                          <p:val>
                                            <p:strVal val="0-#ppt_w/2"/>
                                          </p:val>
                                        </p:tav>
                                        <p:tav tm="100000">
                                          <p:val>
                                            <p:strVal val="#ppt_x"/>
                                          </p:val>
                                        </p:tav>
                                      </p:tavLst>
                                    </p:anim>
                                    <p:anim calcmode="lin" valueType="num">
                                      <p:cBhvr additive="base">
                                        <p:cTn id="81" dur="700" fill="hold"/>
                                        <p:tgtEl>
                                          <p:spTgt spid="4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animBg="1"/>
      <p:bldP spid="77" grpId="0" animBg="1"/>
      <p:bldP spid="76" grpId="0" animBg="1"/>
      <p:bldP spid="75" grpId="0" animBg="1"/>
      <p:bldP spid="74" grpId="0" animBg="1"/>
      <p:bldP spid="73" grpId="0" animBg="1"/>
      <p:bldP spid="22" grpId="0"/>
      <p:bldP spid="36" grpId="0"/>
      <p:bldP spid="37" grpId="0"/>
      <p:bldP spid="38" grpId="0"/>
      <p:bldP spid="39" grpId="0"/>
      <p:bldP spid="40" grpId="0"/>
      <p:bldP spid="41" grpId="0"/>
      <p:bldP spid="49" grpId="0" animBg="1"/>
      <p:bldP spid="5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961DB17B-D451-4207-B14F-127D6564C98B}"/>
              </a:ext>
            </a:extLst>
          </p:cNvPr>
          <p:cNvSpPr/>
          <p:nvPr/>
        </p:nvSpPr>
        <p:spPr>
          <a:xfrm>
            <a:off x="1219200" y="7638657"/>
            <a:ext cx="9002332" cy="276999"/>
          </a:xfrm>
          <a:prstGeom prst="rect">
            <a:avLst/>
          </a:prstGeom>
        </p:spPr>
        <p:txBody>
          <a:bodyPr wrap="square">
            <a:spAutoFit/>
          </a:bodyPr>
          <a:lstStyle/>
          <a:p>
            <a:r>
              <a:rPr lang="en-US" altLang="zh-CN" sz="1200">
                <a:solidFill>
                  <a:schemeClr val="tx1">
                    <a:lumMod val="65000"/>
                  </a:schemeClr>
                </a:solidFill>
              </a:rPr>
              <a:t>All fonts used in this template can be used for personal or commercial use.</a:t>
            </a:r>
          </a:p>
        </p:txBody>
      </p:sp>
      <p:sp>
        <p:nvSpPr>
          <p:cNvPr id="13" name="Rectangle 12">
            <a:extLst>
              <a:ext uri="{FF2B5EF4-FFF2-40B4-BE49-F238E27FC236}">
                <a16:creationId xmlns:a16="http://schemas.microsoft.com/office/drawing/2014/main" id="{35B0FDF2-341D-4778-B64A-C9EC7D3B2A40}"/>
              </a:ext>
            </a:extLst>
          </p:cNvPr>
          <p:cNvSpPr/>
          <p:nvPr/>
        </p:nvSpPr>
        <p:spPr>
          <a:xfrm>
            <a:off x="1219200" y="5033112"/>
            <a:ext cx="6248400" cy="769441"/>
          </a:xfrm>
          <a:prstGeom prst="rect">
            <a:avLst/>
          </a:prstGeom>
        </p:spPr>
        <p:txBody>
          <a:bodyPr wrap="square">
            <a:spAutoFit/>
          </a:bodyPr>
          <a:lstStyle/>
          <a:p>
            <a:pPr>
              <a:spcBef>
                <a:spcPts val="600"/>
              </a:spcBef>
            </a:pPr>
            <a:r>
              <a:rPr lang="en-US" altLang="zh-CN" sz="2000" cap="all">
                <a:solidFill>
                  <a:schemeClr val="tx1">
                    <a:lumMod val="85000"/>
                    <a:lumOff val="15000"/>
                  </a:schemeClr>
                </a:solidFill>
                <a:latin typeface="+mj-lt"/>
              </a:rPr>
              <a:t>MONTSERRAT</a:t>
            </a:r>
          </a:p>
          <a:p>
            <a:pPr>
              <a:spcBef>
                <a:spcPts val="1200"/>
              </a:spcBef>
            </a:pPr>
            <a:r>
              <a:rPr lang="en-US" altLang="zh-CN" sz="1400" i="1">
                <a:solidFill>
                  <a:schemeClr val="tx1">
                    <a:lumMod val="65000"/>
                  </a:schemeClr>
                </a:solidFill>
              </a:rPr>
              <a:t>https://www.fontsquirrel.com/fonts/montserrat</a:t>
            </a:r>
          </a:p>
        </p:txBody>
      </p:sp>
      <p:sp>
        <p:nvSpPr>
          <p:cNvPr id="14" name="TextBox 13">
            <a:extLst>
              <a:ext uri="{FF2B5EF4-FFF2-40B4-BE49-F238E27FC236}">
                <a16:creationId xmlns:a16="http://schemas.microsoft.com/office/drawing/2014/main" id="{43E4EB83-672E-4E43-BD56-6EB7DCA083AC}"/>
              </a:ext>
            </a:extLst>
          </p:cNvPr>
          <p:cNvSpPr txBox="1"/>
          <p:nvPr/>
        </p:nvSpPr>
        <p:spPr>
          <a:xfrm>
            <a:off x="1152090" y="2543223"/>
            <a:ext cx="7458510" cy="2215991"/>
          </a:xfrm>
          <a:prstGeom prst="rect">
            <a:avLst/>
          </a:prstGeom>
          <a:noFill/>
        </p:spPr>
        <p:txBody>
          <a:bodyPr wrap="square" rtlCol="0">
            <a:spAutoFit/>
          </a:bodyPr>
          <a:lstStyle/>
          <a:p>
            <a:r>
              <a:rPr lang="en-US" altLang="zh-CN" sz="13800">
                <a:solidFill>
                  <a:schemeClr val="tx1">
                    <a:lumMod val="85000"/>
                    <a:lumOff val="15000"/>
                  </a:schemeClr>
                </a:solidFill>
                <a:latin typeface="Montserrat Black" panose="00000A00000000000000" pitchFamily="50" charset="0"/>
              </a:rPr>
              <a:t>Aa</a:t>
            </a:r>
            <a:r>
              <a:rPr lang="en-US" altLang="zh-CN" sz="13800">
                <a:solidFill>
                  <a:schemeClr val="tx1">
                    <a:lumMod val="85000"/>
                    <a:lumOff val="15000"/>
                  </a:schemeClr>
                </a:solidFill>
                <a:latin typeface="Montserrat Light" panose="00000400000000000000" pitchFamily="50" charset="0"/>
              </a:rPr>
              <a:t>Bb</a:t>
            </a:r>
            <a:endParaRPr lang="zh-CN" altLang="en-US" sz="13800">
              <a:solidFill>
                <a:schemeClr val="tx1">
                  <a:lumMod val="85000"/>
                  <a:lumOff val="15000"/>
                </a:schemeClr>
              </a:solidFill>
              <a:latin typeface="Montserrat Light" panose="00000400000000000000" pitchFamily="50" charset="0"/>
            </a:endParaRPr>
          </a:p>
        </p:txBody>
      </p:sp>
    </p:spTree>
    <p:extLst>
      <p:ext uri="{BB962C8B-B14F-4D97-AF65-F5344CB8AC3E}">
        <p14:creationId xmlns:p14="http://schemas.microsoft.com/office/powerpoint/2010/main" val="51382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32F38B2-42DF-4F33-A627-B02DB3BFD937}"/>
              </a:ext>
            </a:extLst>
          </p:cNvPr>
          <p:cNvPicPr>
            <a:picLocks noChangeAspect="1"/>
          </p:cNvPicPr>
          <p:nvPr/>
        </p:nvPicPr>
        <p:blipFill>
          <a:blip r:embed="rId2"/>
          <a:stretch>
            <a:fillRect/>
          </a:stretch>
        </p:blipFill>
        <p:spPr>
          <a:xfrm>
            <a:off x="1266752" y="1893047"/>
            <a:ext cx="5151566" cy="1359526"/>
          </a:xfrm>
          <a:prstGeom prst="rect">
            <a:avLst/>
          </a:prstGeom>
        </p:spPr>
      </p:pic>
      <p:sp>
        <p:nvSpPr>
          <p:cNvPr id="11" name="TextBox 10">
            <a:extLst>
              <a:ext uri="{FF2B5EF4-FFF2-40B4-BE49-F238E27FC236}">
                <a16:creationId xmlns:a16="http://schemas.microsoft.com/office/drawing/2014/main" id="{12850873-91D9-4840-A3C6-9287C705944A}"/>
              </a:ext>
            </a:extLst>
          </p:cNvPr>
          <p:cNvSpPr txBox="1"/>
          <p:nvPr/>
        </p:nvSpPr>
        <p:spPr>
          <a:xfrm>
            <a:off x="1236272" y="6624154"/>
            <a:ext cx="10184423" cy="646331"/>
          </a:xfrm>
          <a:prstGeom prst="rect">
            <a:avLst/>
          </a:prstGeom>
          <a:noFill/>
        </p:spPr>
        <p:txBody>
          <a:bodyPr wrap="square" rtlCol="0">
            <a:spAutoFit/>
          </a:bodyPr>
          <a:lstStyle/>
          <a:p>
            <a:r>
              <a:rPr lang="en-US" sz="3600">
                <a:solidFill>
                  <a:schemeClr val="accent1"/>
                </a:solidFill>
                <a:latin typeface="Montserrat Black" panose="00000A00000000000000" pitchFamily="50" charset="0"/>
              </a:rPr>
              <a:t>NOT to be sold as is or modified!</a:t>
            </a:r>
          </a:p>
        </p:txBody>
      </p:sp>
      <p:sp>
        <p:nvSpPr>
          <p:cNvPr id="12" name="TextBox 11">
            <a:extLst>
              <a:ext uri="{FF2B5EF4-FFF2-40B4-BE49-F238E27FC236}">
                <a16:creationId xmlns:a16="http://schemas.microsoft.com/office/drawing/2014/main" id="{C19DD76B-9B7D-43E9-96B4-3CFBDE110589}"/>
              </a:ext>
            </a:extLst>
          </p:cNvPr>
          <p:cNvSpPr txBox="1"/>
          <p:nvPr/>
        </p:nvSpPr>
        <p:spPr>
          <a:xfrm>
            <a:off x="1236272" y="7604760"/>
            <a:ext cx="12458700" cy="1443087"/>
          </a:xfrm>
          <a:prstGeom prst="rect">
            <a:avLst/>
          </a:prstGeom>
          <a:noFill/>
        </p:spPr>
        <p:txBody>
          <a:bodyPr wrap="square" rtlCol="0">
            <a:spAutoFit/>
          </a:bodyPr>
          <a:lstStyle/>
          <a:p>
            <a:pPr>
              <a:lnSpc>
                <a:spcPct val="150000"/>
              </a:lnSpc>
              <a:spcBef>
                <a:spcPts val="1200"/>
              </a:spcBef>
            </a:pPr>
            <a:r>
              <a:rPr lang="en-US" sz="1800">
                <a:solidFill>
                  <a:schemeClr val="tx1">
                    <a:lumMod val="65000"/>
                  </a:schemeClr>
                </a:solidFill>
              </a:rPr>
              <a:t>Thanks for downloading! </a:t>
            </a:r>
          </a:p>
          <a:p>
            <a:pPr>
              <a:lnSpc>
                <a:spcPct val="150000"/>
              </a:lnSpc>
              <a:spcBef>
                <a:spcPts val="1200"/>
              </a:spcBef>
            </a:pPr>
            <a:r>
              <a:rPr lang="en-US" sz="1800">
                <a:solidFill>
                  <a:schemeClr val="tx1">
                    <a:lumMod val="65000"/>
                  </a:schemeClr>
                </a:solidFill>
              </a:rPr>
              <a:t>You can read our terms of use to learn more. If you have any questions, you can go to </a:t>
            </a:r>
            <a:r>
              <a:rPr lang="en-US" sz="1800">
                <a:solidFill>
                  <a:schemeClr val="bg1">
                    <a:lumMod val="65000"/>
                  </a:schemeClr>
                </a:solidFill>
                <a:hlinkClick r:id="rId3" action="ppaction://hlinkfile"/>
              </a:rPr>
              <a:t>mslides.com </a:t>
            </a:r>
            <a:r>
              <a:rPr lang="en-US" sz="1800">
                <a:solidFill>
                  <a:schemeClr val="tx1">
                    <a:lumMod val="65000"/>
                  </a:schemeClr>
                </a:solidFill>
              </a:rPr>
              <a:t>to leave a comment or sent message to us. </a:t>
            </a:r>
          </a:p>
        </p:txBody>
      </p:sp>
      <p:sp>
        <p:nvSpPr>
          <p:cNvPr id="6" name="TextBox 5">
            <a:extLst>
              <a:ext uri="{FF2B5EF4-FFF2-40B4-BE49-F238E27FC236}">
                <a16:creationId xmlns:a16="http://schemas.microsoft.com/office/drawing/2014/main" id="{A1FEB123-4096-477A-9C74-A7B420ECB2A6}"/>
              </a:ext>
            </a:extLst>
          </p:cNvPr>
          <p:cNvSpPr txBox="1"/>
          <p:nvPr/>
        </p:nvSpPr>
        <p:spPr>
          <a:xfrm>
            <a:off x="1236272" y="3825693"/>
            <a:ext cx="13479780" cy="631968"/>
          </a:xfrm>
          <a:prstGeom prst="rect">
            <a:avLst/>
          </a:prstGeom>
          <a:noFill/>
        </p:spPr>
        <p:txBody>
          <a:bodyPr wrap="square" rtlCol="0">
            <a:spAutoFit/>
          </a:bodyPr>
          <a:lstStyle/>
          <a:p>
            <a:pPr>
              <a:lnSpc>
                <a:spcPct val="120000"/>
              </a:lnSpc>
            </a:pPr>
            <a:r>
              <a:rPr lang="en-US" sz="3200">
                <a:latin typeface="Montserrat Black" panose="00000A00000000000000" pitchFamily="50" charset="0"/>
                <a:cs typeface="Poppins ExtraBold" panose="00000900000000000000" pitchFamily="50" charset="0"/>
              </a:rPr>
              <a:t>Free </a:t>
            </a:r>
            <a:r>
              <a:rPr lang="en-US" altLang="zh-CN" sz="3200">
                <a:latin typeface="Montserrat Black" panose="00000A00000000000000" pitchFamily="50" charset="0"/>
                <a:cs typeface="Poppins ExtraBold" panose="00000900000000000000" pitchFamily="50" charset="0"/>
              </a:rPr>
              <a:t>PowerPoint Templates and Google Slides Themes</a:t>
            </a:r>
            <a:r>
              <a:rPr lang="en-US" sz="3200">
                <a:latin typeface="Montserrat Black" panose="00000A00000000000000" pitchFamily="50" charset="0"/>
                <a:cs typeface="Poppins ExtraBold" panose="00000900000000000000" pitchFamily="50" charset="0"/>
              </a:rPr>
              <a:t>.</a:t>
            </a:r>
          </a:p>
        </p:txBody>
      </p:sp>
    </p:spTree>
    <p:extLst>
      <p:ext uri="{BB962C8B-B14F-4D97-AF65-F5344CB8AC3E}">
        <p14:creationId xmlns:p14="http://schemas.microsoft.com/office/powerpoint/2010/main" val="1709089995"/>
      </p:ext>
    </p:extLst>
  </p:cSld>
  <p:clrMapOvr>
    <a:masterClrMapping/>
  </p:clrMapOvr>
</p:sld>
</file>

<file path=ppt/theme/theme1.xml><?xml version="1.0" encoding="utf-8"?>
<a:theme xmlns:a="http://schemas.openxmlformats.org/drawingml/2006/main" name="Simplicity theme">
  <a:themeElements>
    <a:clrScheme name="3-multicolor 01 dark">
      <a:dk1>
        <a:srgbClr val="FFFFFF"/>
      </a:dk1>
      <a:lt1>
        <a:srgbClr val="262626"/>
      </a:lt1>
      <a:dk2>
        <a:srgbClr val="FFFFFF"/>
      </a:dk2>
      <a:lt2>
        <a:srgbClr val="000000"/>
      </a:lt2>
      <a:accent1>
        <a:srgbClr val="92C83E"/>
      </a:accent1>
      <a:accent2>
        <a:srgbClr val="01AA8D"/>
      </a:accent2>
      <a:accent3>
        <a:srgbClr val="30B8EC"/>
      </a:accent3>
      <a:accent4>
        <a:srgbClr val="FFC000"/>
      </a:accent4>
      <a:accent5>
        <a:srgbClr val="F62401"/>
      </a:accent5>
      <a:accent6>
        <a:srgbClr val="9F3EDD"/>
      </a:accent6>
      <a:hlink>
        <a:srgbClr val="92C83E"/>
      </a:hlink>
      <a:folHlink>
        <a:srgbClr val="3F3F3F"/>
      </a:folHlink>
    </a:clrScheme>
    <a:fontScheme name="Custom 1">
      <a:majorFont>
        <a:latin typeface="Montserrat Medium"/>
        <a:ea typeface="Microsoft YaHei UI"/>
        <a:cs typeface=""/>
      </a:majorFont>
      <a:minorFont>
        <a:latin typeface="Montserrat Light"/>
        <a:ea typeface="Microsoft YaHei UI Light"/>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e7d195523061f1c0 xmlns="http://e7d195523061f1c0/custom/data/def">
  <_7b1dac89e7d195523061f1c0316ecb71 xmlns="">e7d195523061f1c0cef09ac28eaae964ec9988a5cce77c8b8C1E4685C6E6B40CD7615480512384A61EE159C6FE0045D14B61E85D0A95589D558B81FFC809322ACC20DC2254D928200A3EA0841B8B1814961BE795024DFDEF45878460D5EEC04B3DB4C246007153409DEDE37CA726A66AF19B77CE744E11CADCFB09B3408DEC1F688348922E38CCEE</_7b1dac89e7d195523061f1c0316ecb71>
  <_7b1dac89e7d195523061f1c0316ecb71 xmlns="">e7d195523061f1c0cef09ac28eaae964ec9988a5cce77c8b8C1E4685C6E6B40CD7615480512384A61EE159C6FE0045D14B61E85D0A95589D558B81FFC809322ACC20DC2254D928200A3EA0841B8B1814961BE795024DFDEFCC1129033FEC21F5C5BDE68E2B7A1F8E41338FB0DD71548A78ADD1F5722F5FD965480A64BD076FD2328431DAE9622527</_7b1dac89e7d195523061f1c0316ecb71>
  <_7b1dac89e7d195523061f1c0316ecb71 xmlns="">e7d195523061f1c0cef09ac28eaae964ec9988a5cce77c8b8C1E4685C6E6B40CD7615480512384A61EE159C6FE0045D14B61E85D0A95589D558B81FFC809322ACC20DC2254D928200A3EA0841B8B18144DC47CBD04FCA384408AF03A26AFFDF192346722787A389DB6D6BE826066A063ECDC78A932AD2721B5CFDE870F76DE7C3CCE2B9A07730B5F</_7b1dac89e7d195523061f1c0316ecb71>
  <_7b1dac89e7d195523061f1c0316ecb71 xmlns="">e7d195523061f1c0cef09ac28eaae964ec9988a5cce77c8b8C1E4685C6E6B40CD7615480512384A61EE159C6FE0045D14B61E85D0A95589D558B81FFC809322ACC20DC2254D928200A3EA0841B8B18146B5918F8DA8F2BB8EBBD78811AB79BAD25B3D3572375DC872E76B122646A4CFEC757C0C5DC45C58AA1C19C5F82E1244272D3D963277B72E4</_7b1dac89e7d195523061f1c0316ecb71>
  <_7b1dac89e7d195523061f1c0316ecb71 xmlns="">e7d195523061f1c0cef09ac28eaae964ec9988a5cce77c8b8C1E4685C6E6B40CD7615480512384A61EE159C6FE0045D14B61E85D0A95589D558B81FFC809322ACC20DC2254D928200A3EA0841B8B1814D46540F92FDE0CC7D2E4FED8FEEFC6C9A68F4EFD8E967F607C3A4874F08B710D4B9EDAF2198A37174DB562817F68A467C4A8AF4E469EC69C</_7b1dac89e7d195523061f1c0316ecb71>
  <_7b1dac89e7d195523061f1c0316ecb71 xmlns="">e7d195523061f1c0cef09ac28eaae964ec9988a5cce77c8b8C1E4685C6E6B40CD7615480512384A61EE159C6FE0045D14B61E85D0A95589D558B81FFC809322ACC20DC2254D928200A3EA0841B8B1814D46540F92FDE0CC7F1A0A352A74694BDC8D7E096E6A67150D06CE09000740E4468C0E429E53B576B791DC034A987477FBCAC6FCDEEA8FDF8</_7b1dac89e7d195523061f1c0316ecb71>
  <_7b1dac89e7d195523061f1c0316ecb71 xmlns="">e7d195523061f1c0cef09ac28eaae964ec9988a5cce77c8b8C1E4685C6E6B40CD7615480512384A61EE159C6FE0045D14B61E85D0A95589D558B81FFC809322ACC20DC2254D928200A3EA0841B8B18142FBE450CA6476861A085A53B0B0F3C0501F176467351CFE8A50B523E8722B0960368A29699C716E5560DC472CD7028D123F7EF4AA3569329</_7b1dac89e7d195523061f1c0316ecb71>
  <_7b1dac89e7d195523061f1c0316ecb71 xmlns="">e7d195523061f1c0cef09ac28eaae964ec9988a5cce77c8b8C1E4685C6E6B40CD7615480512384A61EE159C6FE0045D14B61E85D0A95589D558B81FFC809322ACC20DC2254D928200A3EA0841B8B181497967B5C7141FB2B73FA35BB466BBE4B7AEDFC2ECE8ED32C637BBE79C8274B940C4D097F2D520BB92E21F9B7E46A13F753F53D832A761DC01D64101EEDBAA6DE</_7b1dac89e7d195523061f1c0316ecb71>
  <_7b1dac89e7d195523061f1c0316ecb71 xmlns="">e7d195523061f1c0cef09ac28eaae964ec9988a5cce77c8b8C1E4685C6E6B40CD7615480512384A61EE159C6FE0045D14B61E85D0A95589D558B81FFC809322ACC20DC2254D928200A3EA0841B8B1814CCEAFA1407BA82CF1A1F8602E4545942575339612F352FC1C793AA89CE956E3FED3286C44BBFE36EF33792E4E3AF4980969F2A19EBE68C21</_7b1dac89e7d195523061f1c0316ecb71>
  <_7b1dac89e7d195523061f1c0316ecb71 xmlns="">e7d195523061f1c0cef09ac28eaae964ec9988a5cce77c8b8C1E4685C6E6B40CD7615480512384A61EE159C6FE0045D14B61E85D0A95589D558B81FFC809322ACC20DC2254D928200A3EA0841B8B18141B9F7DD698B7CCF44C9216763E8A16F8F569E8958EDB0333C8BFA7609389EEC4801C7DDBD37B372814389AA2C39DB34C7B07EB3752B9F665</_7b1dac89e7d195523061f1c0316ecb71>
  <_7b1dac89e7d195523061f1c0316ecb71 xmlns="">e7d195523061f1c0cef09ac28eaae964ec9988a5cce77c8b8C1E4685C6E6B40CD7615480512384A61EE159C6FE0045D14B61E85D0A95589D558B81FFC809322ACC20DC2254D928200A3EA0841B8B1814698A4C960560469CA8A8F3F9287BE9713BB2BEEFF16769B86F03514EDC2D637C22BECE1BFABBC94AC3116D8CD2ACAFD5170249B213C49E4D</_7b1dac89e7d195523061f1c0316ecb71>
  <_7b1dac89e7d195523061f1c0316ecb71 xmlns="">e7d195523061f1c0cef09ac28eaae964ec9988a5cce77c8b8C1E4685C6E6B40CD7615480512384A61EE159C6FE0045D14B61E85D0A95589D558B81FFC809322ACC20DC2254D928200A3EA0841B8B181425E75F621A0737AE1BF7D07EA7969786D68EDEADF71E79D44BC2C687233A866F34D79438FD6F1D02587CB78DE60651920A5F539071126543</_7b1dac89e7d195523061f1c0316ecb71>
  <_7b1dac89e7d195523061f1c0316ecb71 xmlns="">e7d195523061f1c0cef09ac28eaae964ec9988a5cce77c8b8C1E4685C6E6B40CD7615480512384A61EE159C6FE0045D14B61E85D0A95589D558B81FFC809322ACC20DC2254D928200A3EA0841B8B18145D7DC62DE5AA0F7A4D8411BCF39BBBCEC08D09261D6A1BBC7EE625E59B150391F5232318D27653B00040D334DDB89C325FA32DA05BD12AB5</_7b1dac89e7d195523061f1c0316ecb71>
</e7d195523061f1c0>
</file>

<file path=customXml/itemProps1.xml><?xml version="1.0" encoding="utf-8"?>
<ds:datastoreItem xmlns:ds="http://schemas.openxmlformats.org/officeDocument/2006/customXml" ds:itemID="{01BAF993-C85B-4CE1-B9E0-C79EAD7A96BF}">
  <ds:schemaRefs>
    <ds:schemaRef ds:uri="http://e7d195523061f1c0/custom/data/def"/>
    <ds:schemaRef ds:uri=""/>
  </ds:schemaRefs>
</ds:datastoreItem>
</file>

<file path=docProps/app.xml><?xml version="1.0" encoding="utf-8"?>
<Properties xmlns="http://schemas.openxmlformats.org/officeDocument/2006/extended-properties" xmlns:vt="http://schemas.openxmlformats.org/officeDocument/2006/docPropsVTypes">
  <Template/>
  <TotalTime>407135</TotalTime>
  <Words>906</Words>
  <Application>Microsoft Office PowerPoint</Application>
  <PresentationFormat>Custom</PresentationFormat>
  <Paragraphs>56</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Montserrat Black</vt:lpstr>
      <vt:lpstr>Montserrat Light</vt:lpstr>
      <vt:lpstr>Montserrat Medium</vt:lpstr>
      <vt:lpstr>Simplicity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©PPTSTORE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©PPTSTORE</dc:creator>
  <dc:description>©PPTSTORE 版权所有</dc:description>
  <cp:lastModifiedBy>yang x</cp:lastModifiedBy>
  <cp:revision>6011</cp:revision>
  <dcterms:created xsi:type="dcterms:W3CDTF">2015-11-23T02:03:38Z</dcterms:created>
  <dcterms:modified xsi:type="dcterms:W3CDTF">2021-11-15T12:05:36Z</dcterms:modified>
</cp:coreProperties>
</file>