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2"/>
  </p:sldMasterIdLst>
  <p:notesMasterIdLst>
    <p:notesMasterId r:id="rId5"/>
  </p:notesMasterIdLst>
  <p:handoutMasterIdLst>
    <p:handoutMasterId r:id="rId6"/>
  </p:handoutMasterIdLst>
  <p:sldIdLst>
    <p:sldId id="6765" r:id="rId3"/>
    <p:sldId id="6766" r:id="rId4"/>
  </p:sldIdLst>
  <p:sldSz cx="18288000" cy="10287000"/>
  <p:notesSz cx="6858000" cy="9144000"/>
  <p:defaultTextStyle>
    <a:defPPr>
      <a:defRPr lang="zh-CN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FC92DD-DC26-443F-A45A-9A03E6898BBA}">
          <p14:sldIdLst>
            <p14:sldId id="6765"/>
            <p14:sldId id="67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90EE"/>
    <a:srgbClr val="00B0EF"/>
    <a:srgbClr val="E1DED9"/>
    <a:srgbClr val="E0DDD8"/>
    <a:srgbClr val="F0EFEB"/>
    <a:srgbClr val="EEE6DD"/>
    <a:srgbClr val="EEEDE9"/>
    <a:srgbClr val="EAE6E2"/>
    <a:srgbClr val="000000"/>
    <a:srgbClr val="E7E7E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FF4134-1364-4DFF-847E-771114D3DFF0}" v="26" dt="2022-03-26T08:57:25.1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66" autoAdjust="0"/>
    <p:restoredTop sz="94980" autoAdjust="0"/>
  </p:normalViewPr>
  <p:slideViewPr>
    <p:cSldViewPr snapToGrid="0" showGuides="1">
      <p:cViewPr varScale="1">
        <p:scale>
          <a:sx n="47" d="100"/>
          <a:sy n="47" d="100"/>
        </p:scale>
        <p:origin x="571" y="58"/>
      </p:cViewPr>
      <p:guideLst/>
    </p:cSldViewPr>
  </p:slideViewPr>
  <p:outlineViewPr>
    <p:cViewPr>
      <p:scale>
        <a:sx n="100" d="100"/>
        <a:sy n="100" d="100"/>
      </p:scale>
      <p:origin x="0" y="-5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55037"/>
    </p:cViewPr>
  </p:sorterViewPr>
  <p:notesViewPr>
    <p:cSldViewPr snapToGrid="0" showGuides="1">
      <p:cViewPr varScale="1">
        <p:scale>
          <a:sx n="59" d="100"/>
          <a:sy n="59" d="100"/>
        </p:scale>
        <p:origin x="2371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g x" userId="e542c3f68aa91397" providerId="LiveId" clId="{95FF4134-1364-4DFF-847E-771114D3DFF0}"/>
    <pc:docChg chg="undo custSel modSld">
      <pc:chgData name="yang x" userId="e542c3f68aa91397" providerId="LiveId" clId="{95FF4134-1364-4DFF-847E-771114D3DFF0}" dt="2022-03-26T09:24:49.969" v="419" actId="1038"/>
      <pc:docMkLst>
        <pc:docMk/>
      </pc:docMkLst>
      <pc:sldChg chg="addSp delSp modSp mod">
        <pc:chgData name="yang x" userId="e542c3f68aa91397" providerId="LiveId" clId="{95FF4134-1364-4DFF-847E-771114D3DFF0}" dt="2022-03-26T09:24:33.762" v="389" actId="1038"/>
        <pc:sldMkLst>
          <pc:docMk/>
          <pc:sldMk cId="2299384431" sldId="6765"/>
        </pc:sldMkLst>
        <pc:spChg chg="mod">
          <ac:chgData name="yang x" userId="e542c3f68aa91397" providerId="LiveId" clId="{95FF4134-1364-4DFF-847E-771114D3DFF0}" dt="2022-03-26T08:52:19.481" v="202" actId="1076"/>
          <ac:spMkLst>
            <pc:docMk/>
            <pc:sldMk cId="2299384431" sldId="6765"/>
            <ac:spMk id="2" creationId="{8C7826E4-5846-44CB-AAA4-4B049E1BE3DF}"/>
          </ac:spMkLst>
        </pc:spChg>
        <pc:spChg chg="mod">
          <ac:chgData name="yang x" userId="e542c3f68aa91397" providerId="LiveId" clId="{95FF4134-1364-4DFF-847E-771114D3DFF0}" dt="2022-03-26T08:29:28.191" v="2" actId="207"/>
          <ac:spMkLst>
            <pc:docMk/>
            <pc:sldMk cId="2299384431" sldId="6765"/>
            <ac:spMk id="4" creationId="{542AFCFE-F686-4DF3-8113-20E0768D2145}"/>
          </ac:spMkLst>
        </pc:spChg>
        <pc:spChg chg="add del">
          <ac:chgData name="yang x" userId="e542c3f68aa91397" providerId="LiveId" clId="{95FF4134-1364-4DFF-847E-771114D3DFF0}" dt="2022-03-26T08:51:03.605" v="188" actId="478"/>
          <ac:spMkLst>
            <pc:docMk/>
            <pc:sldMk cId="2299384431" sldId="6765"/>
            <ac:spMk id="467" creationId="{DF463678-4677-4C9E-B17D-28ADC446ECA8}"/>
          </ac:spMkLst>
        </pc:spChg>
        <pc:grpChg chg="add del mod topLvl">
          <ac:chgData name="yang x" userId="e542c3f68aa91397" providerId="LiveId" clId="{95FF4134-1364-4DFF-847E-771114D3DFF0}" dt="2022-03-26T08:52:16.115" v="200" actId="165"/>
          <ac:grpSpMkLst>
            <pc:docMk/>
            <pc:sldMk cId="2299384431" sldId="6765"/>
            <ac:grpSpMk id="466" creationId="{4B6550F8-45CC-45B5-B598-591E453A017B}"/>
          </ac:grpSpMkLst>
        </pc:grpChg>
        <pc:grpChg chg="add del mod topLvl">
          <ac:chgData name="yang x" userId="e542c3f68aa91397" providerId="LiveId" clId="{95FF4134-1364-4DFF-847E-771114D3DFF0}" dt="2022-03-26T08:52:12.785" v="199" actId="165"/>
          <ac:grpSpMkLst>
            <pc:docMk/>
            <pc:sldMk cId="2299384431" sldId="6765"/>
            <ac:grpSpMk id="468" creationId="{2D83CBC3-7CE4-4170-B289-B89B3257A7B9}"/>
          </ac:grpSpMkLst>
        </pc:grpChg>
        <pc:grpChg chg="add del mod">
          <ac:chgData name="yang x" userId="e542c3f68aa91397" providerId="LiveId" clId="{95FF4134-1364-4DFF-847E-771114D3DFF0}" dt="2022-03-26T08:52:09.118" v="198" actId="165"/>
          <ac:grpSpMkLst>
            <pc:docMk/>
            <pc:sldMk cId="2299384431" sldId="6765"/>
            <ac:grpSpMk id="471" creationId="{F98D0344-4D11-42CC-90EE-D044EFAFAA35}"/>
          </ac:grpSpMkLst>
        </pc:grpChg>
        <pc:grpChg chg="add del mod">
          <ac:chgData name="yang x" userId="e542c3f68aa91397" providerId="LiveId" clId="{95FF4134-1364-4DFF-847E-771114D3DFF0}" dt="2022-03-26T08:55:40.021" v="348" actId="165"/>
          <ac:grpSpMkLst>
            <pc:docMk/>
            <pc:sldMk cId="2299384431" sldId="6765"/>
            <ac:grpSpMk id="472" creationId="{43E72C75-0CFC-41E0-BAF5-1D502C97EC13}"/>
          </ac:grpSpMkLst>
        </pc:grpChg>
        <pc:grpChg chg="add del mod">
          <ac:chgData name="yang x" userId="e542c3f68aa91397" providerId="LiveId" clId="{95FF4134-1364-4DFF-847E-771114D3DFF0}" dt="2022-03-26T08:55:40.021" v="348" actId="165"/>
          <ac:grpSpMkLst>
            <pc:docMk/>
            <pc:sldMk cId="2299384431" sldId="6765"/>
            <ac:grpSpMk id="473" creationId="{F2FD9E9A-861A-4297-A88C-2C9EF2B1134E}"/>
          </ac:grpSpMkLst>
        </pc:grpChg>
        <pc:grpChg chg="add del mod">
          <ac:chgData name="yang x" userId="e542c3f68aa91397" providerId="LiveId" clId="{95FF4134-1364-4DFF-847E-771114D3DFF0}" dt="2022-03-26T08:55:40.021" v="348" actId="165"/>
          <ac:grpSpMkLst>
            <pc:docMk/>
            <pc:sldMk cId="2299384431" sldId="6765"/>
            <ac:grpSpMk id="474" creationId="{F2DC9C77-7AD9-4AE3-80A2-3D45B6AFECA1}"/>
          </ac:grpSpMkLst>
        </pc:grpChg>
        <pc:grpChg chg="add del mod">
          <ac:chgData name="yang x" userId="e542c3f68aa91397" providerId="LiveId" clId="{95FF4134-1364-4DFF-847E-771114D3DFF0}" dt="2022-03-26T08:55:40.021" v="348" actId="165"/>
          <ac:grpSpMkLst>
            <pc:docMk/>
            <pc:sldMk cId="2299384431" sldId="6765"/>
            <ac:grpSpMk id="475" creationId="{17624957-D084-4C8C-9948-7F1E22ED7F04}"/>
          </ac:grpSpMkLst>
        </pc:grpChg>
        <pc:grpChg chg="add del mod">
          <ac:chgData name="yang x" userId="e542c3f68aa91397" providerId="LiveId" clId="{95FF4134-1364-4DFF-847E-771114D3DFF0}" dt="2022-03-26T08:55:40.021" v="348" actId="165"/>
          <ac:grpSpMkLst>
            <pc:docMk/>
            <pc:sldMk cId="2299384431" sldId="6765"/>
            <ac:grpSpMk id="476" creationId="{7E76A853-EE29-49B9-B177-B34400152867}"/>
          </ac:grpSpMkLst>
        </pc:grpChg>
        <pc:grpChg chg="add del mod">
          <ac:chgData name="yang x" userId="e542c3f68aa91397" providerId="LiveId" clId="{95FF4134-1364-4DFF-847E-771114D3DFF0}" dt="2022-03-26T08:55:40.021" v="348" actId="165"/>
          <ac:grpSpMkLst>
            <pc:docMk/>
            <pc:sldMk cId="2299384431" sldId="6765"/>
            <ac:grpSpMk id="477" creationId="{ECA3C718-3949-4F11-927F-9268A367686D}"/>
          </ac:grpSpMkLst>
        </pc:grpChg>
        <pc:grpChg chg="add del mod">
          <ac:chgData name="yang x" userId="e542c3f68aa91397" providerId="LiveId" clId="{95FF4134-1364-4DFF-847E-771114D3DFF0}" dt="2022-03-26T08:55:40.021" v="348" actId="165"/>
          <ac:grpSpMkLst>
            <pc:docMk/>
            <pc:sldMk cId="2299384431" sldId="6765"/>
            <ac:grpSpMk id="478" creationId="{192A037A-AA8E-40C2-8AAF-326CE80F3D1C}"/>
          </ac:grpSpMkLst>
        </pc:grpChg>
        <pc:grpChg chg="add del mod">
          <ac:chgData name="yang x" userId="e542c3f68aa91397" providerId="LiveId" clId="{95FF4134-1364-4DFF-847E-771114D3DFF0}" dt="2022-03-26T08:54:56.813" v="256" actId="21"/>
          <ac:grpSpMkLst>
            <pc:docMk/>
            <pc:sldMk cId="2299384431" sldId="6765"/>
            <ac:grpSpMk id="479" creationId="{A1E2F3D7-5C39-40F3-97FE-914F9355B333}"/>
          </ac:grpSpMkLst>
        </pc:grpChg>
        <pc:grpChg chg="add del mod">
          <ac:chgData name="yang x" userId="e542c3f68aa91397" providerId="LiveId" clId="{95FF4134-1364-4DFF-847E-771114D3DFF0}" dt="2022-03-26T08:54:56.813" v="256" actId="21"/>
          <ac:grpSpMkLst>
            <pc:docMk/>
            <pc:sldMk cId="2299384431" sldId="6765"/>
            <ac:grpSpMk id="480" creationId="{3EF61FD3-3E23-4706-ACD3-29F735CF2DE4}"/>
          </ac:grpSpMkLst>
        </pc:grpChg>
        <pc:grpChg chg="add del mod">
          <ac:chgData name="yang x" userId="e542c3f68aa91397" providerId="LiveId" clId="{95FF4134-1364-4DFF-847E-771114D3DFF0}" dt="2022-03-26T08:54:56.813" v="256" actId="21"/>
          <ac:grpSpMkLst>
            <pc:docMk/>
            <pc:sldMk cId="2299384431" sldId="6765"/>
            <ac:grpSpMk id="481" creationId="{FF3CCBBB-C770-4CC6-81B9-F1504BF833BE}"/>
          </ac:grpSpMkLst>
        </pc:grpChg>
        <pc:grpChg chg="add del mod">
          <ac:chgData name="yang x" userId="e542c3f68aa91397" providerId="LiveId" clId="{95FF4134-1364-4DFF-847E-771114D3DFF0}" dt="2022-03-26T08:54:56.813" v="256" actId="21"/>
          <ac:grpSpMkLst>
            <pc:docMk/>
            <pc:sldMk cId="2299384431" sldId="6765"/>
            <ac:grpSpMk id="482" creationId="{4C12BCE4-0304-4236-A4A8-199A230F4C66}"/>
          </ac:grpSpMkLst>
        </pc:grpChg>
        <pc:grpChg chg="add del mod">
          <ac:chgData name="yang x" userId="e542c3f68aa91397" providerId="LiveId" clId="{95FF4134-1364-4DFF-847E-771114D3DFF0}" dt="2022-03-26T08:54:56.813" v="256" actId="21"/>
          <ac:grpSpMkLst>
            <pc:docMk/>
            <pc:sldMk cId="2299384431" sldId="6765"/>
            <ac:grpSpMk id="483" creationId="{AE6D3955-8F51-461D-8241-D94E94568A27}"/>
          </ac:grpSpMkLst>
        </pc:grpChg>
        <pc:grpChg chg="add del mod">
          <ac:chgData name="yang x" userId="e542c3f68aa91397" providerId="LiveId" clId="{95FF4134-1364-4DFF-847E-771114D3DFF0}" dt="2022-03-26T08:54:56.813" v="256" actId="21"/>
          <ac:grpSpMkLst>
            <pc:docMk/>
            <pc:sldMk cId="2299384431" sldId="6765"/>
            <ac:grpSpMk id="484" creationId="{07CB8962-AA57-4938-BF64-D1F2DFBDA9F7}"/>
          </ac:grpSpMkLst>
        </pc:grp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7" creationId="{5FD8CBEA-1CA9-4789-81F2-2B53BD75B7F4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9" creationId="{166B26A3-54FD-4A3A-BD11-1811DD347374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1" creationId="{286B6DF2-D4C8-428D-95B6-AB6EC9FB8AE7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3" creationId="{A3E920F0-E311-4B02-AE59-34D5E55A652E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5" creationId="{27E6A618-9DDD-4130-B493-C467CF77C0E4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7" creationId="{FB3A8E04-CC0E-4C00-A13E-0C7F267A01AF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9" creationId="{C454FC04-F52A-4DBA-90E5-30F4D9D46230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21" creationId="{2217F67C-27B3-4160-967A-1541A0A912D6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23" creationId="{E88D22DD-C8C3-4CAE-81FB-2D44C6D87F2C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25" creationId="{ACA78B6A-0D17-4823-ADA7-A4A8D4DBCB81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27" creationId="{4BDA47AE-0B95-4399-9A0D-11F45EB89FA2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29" creationId="{A55BE698-F9B2-4A4A-AF40-CA30835ED333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31" creationId="{45AD3F69-AF10-49C0-9DC0-0981FAAC8875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33" creationId="{91832847-5F5D-4DE3-AB9A-72CF909CDA1D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35" creationId="{89D64120-A0C4-4216-B448-ED1B18038B0C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37" creationId="{56513116-A992-4EB0-B67E-C947EAD04A58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39" creationId="{E7D4F71B-1BA3-495F-8ABE-969FA1E2C29F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41" creationId="{BD15B7D2-934B-43B7-AE54-DA357776AB28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43" creationId="{AF2A8793-5E42-46EB-A665-A35DE352B882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45" creationId="{3C63C0E9-7B5E-4406-B320-1BD854BB609C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47" creationId="{6C482629-D601-40B2-9D99-156D869BEB69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49" creationId="{2B25F0F7-86D1-46CB-ACA3-02F16AD5505B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51" creationId="{EC660499-FA8E-4AA6-B396-486712ED1C1A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53" creationId="{FC006931-B59D-4086-9200-60CCAA1999FA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55" creationId="{A6FB1956-7790-4B64-82C0-F5BE08D91A5F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57" creationId="{7BEC5C9C-24FD-4B61-805B-CF230E34E80E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59" creationId="{5A7C1DC5-DCBD-4DE7-9BB3-A8612582E693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61" creationId="{48D74411-3D76-4A70-896E-612A862D8685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63" creationId="{DA349F48-7284-4D84-9D1D-918D9A78F7C3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65" creationId="{B6353037-61A7-4BED-9D8B-CDFF9608576D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67" creationId="{CE399383-5E73-4B8C-9577-A1BE64A1F68F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69" creationId="{4EF2E2A2-CE8A-46D9-9CD4-86F88C36A69C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71" creationId="{F03CFC5E-881E-4584-BC91-D102B425BAB8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73" creationId="{4CDB032C-FABF-482C-A0F7-E1D42651CD6F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75" creationId="{88C39AA7-7BBA-4E56-A83F-8D49C926DB33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77" creationId="{25BFD1BD-1B4E-4A63-B9F4-5FA18ECC4040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79" creationId="{5C90E3C4-A2E7-4E38-BFE5-F15682194B08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81" creationId="{CA14389B-1FA0-435A-99EA-1B208E70312D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83" creationId="{FCC4FDF4-D75F-4D45-9927-3F80B8C33C79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85" creationId="{51CE60A4-0AB8-4031-829C-3C0B16CF608B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87" creationId="{97C58917-5994-426E-9A7A-616916CE3993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89" creationId="{28424712-D509-4414-A0F0-69294A198331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91" creationId="{32F6EB43-DB6B-4F82-8F8B-DD80BBA5265A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93" creationId="{761C340E-5E72-42D1-AF56-6E299DF6CFF7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95" creationId="{1180ACA3-0096-4DB0-92D2-3D64B9120E69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97" creationId="{BCA1D353-6713-41AD-9E6C-7BD1C8FF0E76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99" creationId="{BA0C9508-2A1F-424E-862B-ECB1157B2472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01" creationId="{BF69BF74-54CA-4EB9-8C08-F45DEF24B572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03" creationId="{ED4BAE53-F731-4370-8EC3-E2178F07DAD4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05" creationId="{BFAAAAFC-CCFA-4E9E-B674-58654D53DECA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07" creationId="{8A38EB69-3B8B-4921-860D-65F3C6C20155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09" creationId="{760514B4-2FCB-4B9E-9824-2A344677D183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11" creationId="{70BDFC55-E970-4FF8-B49A-41FFC4CCF3EC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13" creationId="{F7FB4694-1D15-4D64-B585-1998CEC093AA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15" creationId="{66CE5A5B-DC62-405D-A87B-B2A8CCDFF4FD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17" creationId="{BF5E6165-9E23-4D18-9033-F4F97B491E7D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19" creationId="{D1585658-9B4E-4350-983D-8FB0D3C441F5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21" creationId="{0B7FE8AA-5F75-461E-BCEB-D388F7409036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23" creationId="{5F4C81D2-4875-41A3-9B76-D05FA25852C6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25" creationId="{FF1A75F8-037F-43E2-8281-96F691B54018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27" creationId="{21B307B4-62DE-474B-AB02-C0983E6A7E21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29" creationId="{964121A4-75C0-4648-A5A9-6B8CD9DAADCA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31" creationId="{D6CC388A-5790-4B6F-87CD-DD4556AA5C89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33" creationId="{DE8D69E3-C0B3-411C-A9F2-D0F8AB3A7A52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35" creationId="{86ECB7E1-83AF-4965-BE9D-A16E1E82C87F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37" creationId="{8C378332-7706-4BB3-B837-EA06D2696BEF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39" creationId="{BFC47B6B-1C8C-4DEA-8274-249EBAB45677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41" creationId="{1686171B-79BA-42F6-989D-BF39F04BB258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43" creationId="{BC761489-CA32-4550-9E63-EAB836EF055E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45" creationId="{3BCCC4B5-04F2-4E74-B289-DB22B15CA147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47" creationId="{59C6B0DD-BE99-4295-ABBD-EC3D59B778B6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49" creationId="{921507BC-B5F3-4C3B-A07C-84A16BBD7FFF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51" creationId="{BBCC3F22-6BD4-4791-A392-47294156E9AA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53" creationId="{24D78A97-3216-4F1E-B899-29FA688850EF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55" creationId="{BCD5B272-6460-4979-9D0B-CD32DA7238AA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57" creationId="{EF3D991B-2BAB-4E3A-9B01-6C2765903E64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59" creationId="{3C2A147C-C4B2-483E-965B-2C8FF170DC2A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61" creationId="{C75E9175-642B-4273-A532-708163680268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63" creationId="{D812A205-FDEB-42C5-8156-2624C93AA407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65" creationId="{999CA433-35CA-4757-9B2F-8E3B81F53BAF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67" creationId="{7BECF2B0-8D65-4C82-8157-D71FA9962AC0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69" creationId="{2B51AAB0-3D7D-4D78-9178-EA11992914CE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71" creationId="{BCAB2344-85EB-47F0-A6E3-40783C6BC9FF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73" creationId="{617E588B-41F5-4D2E-9BCC-4AC712151744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75" creationId="{CD6FB7A3-6A66-4B67-95BF-C474DFDDC826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77" creationId="{D33C1CD8-57A5-4D72-8778-F1EB5437A621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79" creationId="{CF9C8690-6528-4204-B564-BB487215CA41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81" creationId="{688C86E2-AE64-4DA7-9B46-D50DDFEF347E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83" creationId="{FB3E7BA5-38CC-4DB4-BADD-875B7E8B2496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85" creationId="{78C75FE3-A6A2-4F62-8C13-8F8B33D303F5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87" creationId="{F5B0FD7C-7FDD-47CC-BDCC-1C5F0C7A999B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89" creationId="{24470AFB-6D83-44BC-93A2-14434726DA91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91" creationId="{9CA085D0-1462-45C6-BE0A-83D093C5A822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93" creationId="{A9F134E4-9E70-4068-B1A8-9DDF2B13BE71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95" creationId="{CDA26209-2814-4EA3-B238-941D8D0EA1FB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97" creationId="{E662A633-0289-4205-94C5-C553C7A71CA1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199" creationId="{9B26F9FC-F6BC-4529-93A1-D760ADBB35DD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201" creationId="{C4C30A43-D981-4602-AE9F-DCC7AFE948DF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203" creationId="{7087E7E1-AA79-493C-A4DB-CEE4F4135A50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205" creationId="{B5201A6D-11AA-44A2-A9B1-C8DB81F82D09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207" creationId="{7D411EF5-F97E-4C89-B29A-54DA187C362A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209" creationId="{837231E2-B35C-492E-9A1B-F542C52A17DD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211" creationId="{C2F060F8-988A-4CC7-9BDA-C5278947A22B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213" creationId="{D0F60746-F712-436C-919A-9343153D68F6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215" creationId="{EE013446-5901-4AC9-914A-5C5A87507DCF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217" creationId="{E81E5439-0FD0-4AD8-A47B-99B165B91547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219" creationId="{9C7A8CF0-FD47-47AC-9EB8-979F7983AFD5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221" creationId="{8F62ABB5-D1E7-4BDB-B062-DD1173227727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223" creationId="{11B0DD67-551F-4621-A709-25D056CC1B2D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225" creationId="{C2D3EB1B-8779-4EC5-8A28-DE1683450C0D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227" creationId="{8573EE76-7AE2-4546-91CB-27007D424FF7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229" creationId="{09785390-46CF-44CB-AAE3-9B7BC6AAD228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231" creationId="{46385E00-0204-42AD-B366-776BAC354544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233" creationId="{27BE19FE-D659-4459-BAE0-DFFCCD9E8079}"/>
          </ac:picMkLst>
        </pc:picChg>
        <pc:picChg chg="add del mod">
          <ac:chgData name="yang x" userId="e542c3f68aa91397" providerId="LiveId" clId="{95FF4134-1364-4DFF-847E-771114D3DFF0}" dt="2022-03-26T08:31:33.748" v="17" actId="478"/>
          <ac:picMkLst>
            <pc:docMk/>
            <pc:sldMk cId="2299384431" sldId="6765"/>
            <ac:picMk id="235" creationId="{0143DB5B-98C8-4E0E-A643-AACDB9972994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37" creationId="{E90E863E-8D95-43A8-B6CD-0C0225DE69F9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39" creationId="{F873AD6B-3143-4445-9692-55927BC8EA49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41" creationId="{680A71A5-6546-4ABB-82A6-E5D7C076C509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43" creationId="{5FD502F7-3003-4DFF-95F4-B1D6AEE0B33A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45" creationId="{A8E717D8-ACED-4955-8D7E-FAA6890E17D5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47" creationId="{7864D61D-094C-49B3-85FF-19BF6AFD453B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49" creationId="{7B9E27CE-715C-44B4-9C15-5FA59134E427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51" creationId="{C684943B-4DB9-4987-9570-D75543D038D4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53" creationId="{7535C50B-D68D-4EAF-85EB-647D16471D61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55" creationId="{EA4F0622-BEFF-42E0-BBE3-DC3563C57374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57" creationId="{B35AD695-C144-4D3E-821E-972FCD1BCAE5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59" creationId="{6E99BE5D-A729-470C-AC91-EFA7DA423F8F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61" creationId="{CA549C01-A2CB-4BC7-8FEC-08A1ABAF8636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63" creationId="{F952C9EA-FB2F-4AC2-B54B-C2F5403244B7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65" creationId="{75CA8926-68AF-43FF-84F4-CA8FE04FA7B0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67" creationId="{E15FEC1E-3A05-4977-8AD4-83679164567C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69" creationId="{14CAE7E4-84EC-4A50-92EF-9CB5CF5FCD6B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71" creationId="{E7BE057E-3571-410A-ACA6-99EAF4226DFB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73" creationId="{C80DC81B-111E-4A73-9A40-C62AF6ABEBA4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75" creationId="{3204F80A-E099-4620-AD50-3586C9FE1F18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77" creationId="{D4318E95-29EB-479F-83A3-55B05E0ABC35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79" creationId="{AB8208C1-21C0-482A-B4A6-51B14C80976B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81" creationId="{2DE79BF8-BFB5-4493-8118-3DF00FEABD88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83" creationId="{D50DD136-0F24-48FA-A2F8-3F916A2CBBC7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85" creationId="{A19060EE-85D7-416B-A828-98611101007C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87" creationId="{C5D41957-731B-408B-B247-7CBCBE6B6911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89" creationId="{DC0ABB3F-0CF6-4210-8DF8-B143F9D3189B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91" creationId="{42C87EC2-3D66-495C-A431-123FB8FAEE33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93" creationId="{2FC8F756-56BC-470E-9DBF-8793AD2A2CE8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95" creationId="{31C3D347-D3D8-48BF-BA8A-4DEDBE4F9FCB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97" creationId="{40AB1665-7F3B-4547-ACFC-95ED8A148807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299" creationId="{A5DD0128-DEBB-4174-A9D7-C7840DD9E422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01" creationId="{F8814BF1-9250-49E2-A159-14C85D9E8F74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03" creationId="{1F332F02-2D60-46C2-80F0-81518E534D60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05" creationId="{9769822C-85D1-4680-84BA-5635767B3895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07" creationId="{3EC4652A-280D-453B-B17E-A9A239A93CF7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09" creationId="{5DE65C6C-C44F-427E-9A1B-BAE599EDBB87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11" creationId="{C746C87A-F04B-40B4-A0AD-0CA2C2C4452D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13" creationId="{6D0A642F-4362-4AB2-A756-EAF13F2756C4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15" creationId="{5E50B9A7-51BD-48D6-8552-19A7C0EDFB2A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17" creationId="{4A2A5C78-FF70-41D2-B2F3-F786660A6DFD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19" creationId="{AD112280-1E8C-4733-A25A-6B322739763D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21" creationId="{AA4CA486-E193-4952-9595-A2312E147EB0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23" creationId="{F3FE2AE8-E4FC-49DD-A3F7-EF65162538A6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25" creationId="{E1D8A11B-0F04-4E21-BB47-FE5031605196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27" creationId="{F5922F8F-4931-4CA8-8480-706231FA4997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29" creationId="{71364567-3E78-4EC8-B34D-BF2AFCB62A56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31" creationId="{5E0BD691-D5BB-4FA9-A0D8-6BF256C5776B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33" creationId="{2AFA7D99-5E19-4711-9925-688FA0E67109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35" creationId="{601E95EC-1452-47C2-99FA-8B45C2265AD8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37" creationId="{50B8F091-1076-4DC3-9EF7-56885665A912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39" creationId="{FE71F91B-E44D-447A-AEEF-1846AAF5836B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41" creationId="{A1CAF470-E9E9-4148-9190-6B87E3C6CFAD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43" creationId="{3A30F888-F9FF-4713-AA78-22AD47C66688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45" creationId="{A3E61FF6-A725-40FA-AA1E-A4ECE80955B5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47" creationId="{1DDDA032-0140-4C18-9D1A-00955C45816E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49" creationId="{789CD12A-F1C9-4049-99D2-C54430FE801A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51" creationId="{ADC4434D-230B-4281-8EED-58483F7CF8E5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53" creationId="{EE0841BF-8A72-4979-9ACE-C7335E34C5A0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55" creationId="{33DEB9CD-FE3E-455B-A7E0-A293ECE61FD5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57" creationId="{390446FD-5A03-4D18-93CB-F18B35A87ED8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59" creationId="{0A89C649-2724-4780-AE9C-7895B1B022D6}"/>
          </ac:picMkLst>
        </pc:picChg>
        <pc:picChg chg="add mod topLvl">
          <ac:chgData name="yang x" userId="e542c3f68aa91397" providerId="LiveId" clId="{95FF4134-1364-4DFF-847E-771114D3DFF0}" dt="2022-03-26T09:24:33.762" v="389" actId="1038"/>
          <ac:picMkLst>
            <pc:docMk/>
            <pc:sldMk cId="2299384431" sldId="6765"/>
            <ac:picMk id="361" creationId="{387D27AD-C76D-458F-8F91-2A6E108366D1}"/>
          </ac:picMkLst>
        </pc:picChg>
        <pc:picChg chg="add mod topLvl">
          <ac:chgData name="yang x" userId="e542c3f68aa91397" providerId="LiveId" clId="{95FF4134-1364-4DFF-847E-771114D3DFF0}" dt="2022-03-26T08:53:52.112" v="238" actId="164"/>
          <ac:picMkLst>
            <pc:docMk/>
            <pc:sldMk cId="2299384431" sldId="6765"/>
            <ac:picMk id="363" creationId="{C1755CAF-A5D8-44BD-98C6-0C84ABC1D140}"/>
          </ac:picMkLst>
        </pc:picChg>
        <pc:picChg chg="add mod topLvl">
          <ac:chgData name="yang x" userId="e542c3f68aa91397" providerId="LiveId" clId="{95FF4134-1364-4DFF-847E-771114D3DFF0}" dt="2022-03-26T08:53:52.112" v="238" actId="164"/>
          <ac:picMkLst>
            <pc:docMk/>
            <pc:sldMk cId="2299384431" sldId="6765"/>
            <ac:picMk id="365" creationId="{65CF6EEE-3537-461A-9CFC-883FDF384FC1}"/>
          </ac:picMkLst>
        </pc:picChg>
        <pc:picChg chg="add mod topLvl">
          <ac:chgData name="yang x" userId="e542c3f68aa91397" providerId="LiveId" clId="{95FF4134-1364-4DFF-847E-771114D3DFF0}" dt="2022-03-26T08:53:52.112" v="238" actId="164"/>
          <ac:picMkLst>
            <pc:docMk/>
            <pc:sldMk cId="2299384431" sldId="6765"/>
            <ac:picMk id="367" creationId="{C725BEF9-BB8B-44C5-84B9-E2684AF8D468}"/>
          </ac:picMkLst>
        </pc:picChg>
        <pc:picChg chg="add mod topLvl">
          <ac:chgData name="yang x" userId="e542c3f68aa91397" providerId="LiveId" clId="{95FF4134-1364-4DFF-847E-771114D3DFF0}" dt="2022-03-26T08:53:52.112" v="238" actId="164"/>
          <ac:picMkLst>
            <pc:docMk/>
            <pc:sldMk cId="2299384431" sldId="6765"/>
            <ac:picMk id="369" creationId="{4AE397A1-B5A3-4098-82DC-0453563A1235}"/>
          </ac:picMkLst>
        </pc:picChg>
        <pc:picChg chg="add mod topLvl">
          <ac:chgData name="yang x" userId="e542c3f68aa91397" providerId="LiveId" clId="{95FF4134-1364-4DFF-847E-771114D3DFF0}" dt="2022-03-26T08:53:52.112" v="238" actId="164"/>
          <ac:picMkLst>
            <pc:docMk/>
            <pc:sldMk cId="2299384431" sldId="6765"/>
            <ac:picMk id="371" creationId="{8B0BA85B-31EA-42C0-A303-4A78CFF9DC91}"/>
          </ac:picMkLst>
        </pc:picChg>
        <pc:picChg chg="add mod topLvl">
          <ac:chgData name="yang x" userId="e542c3f68aa91397" providerId="LiveId" clId="{95FF4134-1364-4DFF-847E-771114D3DFF0}" dt="2022-03-26T08:53:52.112" v="238" actId="164"/>
          <ac:picMkLst>
            <pc:docMk/>
            <pc:sldMk cId="2299384431" sldId="6765"/>
            <ac:picMk id="373" creationId="{D6B09310-391B-451A-B915-A427CA71932B}"/>
          </ac:picMkLst>
        </pc:picChg>
        <pc:picChg chg="add mod topLvl">
          <ac:chgData name="yang x" userId="e542c3f68aa91397" providerId="LiveId" clId="{95FF4134-1364-4DFF-847E-771114D3DFF0}" dt="2022-03-26T08:53:52.112" v="238" actId="164"/>
          <ac:picMkLst>
            <pc:docMk/>
            <pc:sldMk cId="2299384431" sldId="6765"/>
            <ac:picMk id="375" creationId="{9613CF57-4491-4439-B00F-0DEA6A846820}"/>
          </ac:picMkLst>
        </pc:picChg>
        <pc:picChg chg="add mod topLvl">
          <ac:chgData name="yang x" userId="e542c3f68aa91397" providerId="LiveId" clId="{95FF4134-1364-4DFF-847E-771114D3DFF0}" dt="2022-03-26T08:53:52.112" v="238" actId="164"/>
          <ac:picMkLst>
            <pc:docMk/>
            <pc:sldMk cId="2299384431" sldId="6765"/>
            <ac:picMk id="377" creationId="{F3BA70EC-B45D-4135-A6D5-6D4EF22E831E}"/>
          </ac:picMkLst>
        </pc:picChg>
        <pc:picChg chg="add mod topLvl">
          <ac:chgData name="yang x" userId="e542c3f68aa91397" providerId="LiveId" clId="{95FF4134-1364-4DFF-847E-771114D3DFF0}" dt="2022-03-26T08:53:52.112" v="238" actId="164"/>
          <ac:picMkLst>
            <pc:docMk/>
            <pc:sldMk cId="2299384431" sldId="6765"/>
            <ac:picMk id="379" creationId="{838E6B84-839A-4949-9088-779627AB2BCC}"/>
          </ac:picMkLst>
        </pc:picChg>
        <pc:picChg chg="add mod topLvl">
          <ac:chgData name="yang x" userId="e542c3f68aa91397" providerId="LiveId" clId="{95FF4134-1364-4DFF-847E-771114D3DFF0}" dt="2022-03-26T08:54:00.148" v="241" actId="164"/>
          <ac:picMkLst>
            <pc:docMk/>
            <pc:sldMk cId="2299384431" sldId="6765"/>
            <ac:picMk id="381" creationId="{68B10F4A-829C-4EC5-90B9-20BDB52F761F}"/>
          </ac:picMkLst>
        </pc:picChg>
        <pc:picChg chg="add mod topLvl">
          <ac:chgData name="yang x" userId="e542c3f68aa91397" providerId="LiveId" clId="{95FF4134-1364-4DFF-847E-771114D3DFF0}" dt="2022-03-26T08:54:00.148" v="241" actId="164"/>
          <ac:picMkLst>
            <pc:docMk/>
            <pc:sldMk cId="2299384431" sldId="6765"/>
            <ac:picMk id="383" creationId="{E388B2CF-D726-4456-A388-EC8F337BD462}"/>
          </ac:picMkLst>
        </pc:picChg>
        <pc:picChg chg="add mod topLvl">
          <ac:chgData name="yang x" userId="e542c3f68aa91397" providerId="LiveId" clId="{95FF4134-1364-4DFF-847E-771114D3DFF0}" dt="2022-03-26T08:54:00.148" v="241" actId="164"/>
          <ac:picMkLst>
            <pc:docMk/>
            <pc:sldMk cId="2299384431" sldId="6765"/>
            <ac:picMk id="385" creationId="{00748703-65DF-4E54-AA3D-5891B66AB438}"/>
          </ac:picMkLst>
        </pc:picChg>
        <pc:picChg chg="add mod topLvl">
          <ac:chgData name="yang x" userId="e542c3f68aa91397" providerId="LiveId" clId="{95FF4134-1364-4DFF-847E-771114D3DFF0}" dt="2022-03-26T08:54:00.148" v="241" actId="164"/>
          <ac:picMkLst>
            <pc:docMk/>
            <pc:sldMk cId="2299384431" sldId="6765"/>
            <ac:picMk id="387" creationId="{DA5ADBA2-A79A-4436-9E01-3A022EB340C0}"/>
          </ac:picMkLst>
        </pc:picChg>
        <pc:picChg chg="add mod topLvl">
          <ac:chgData name="yang x" userId="e542c3f68aa91397" providerId="LiveId" clId="{95FF4134-1364-4DFF-847E-771114D3DFF0}" dt="2022-03-26T08:54:00.148" v="241" actId="164"/>
          <ac:picMkLst>
            <pc:docMk/>
            <pc:sldMk cId="2299384431" sldId="6765"/>
            <ac:picMk id="389" creationId="{0D120F2C-E8BB-42B5-A27E-D43B3195FAA4}"/>
          </ac:picMkLst>
        </pc:picChg>
        <pc:picChg chg="add mod topLvl">
          <ac:chgData name="yang x" userId="e542c3f68aa91397" providerId="LiveId" clId="{95FF4134-1364-4DFF-847E-771114D3DFF0}" dt="2022-03-26T08:54:09.293" v="244" actId="164"/>
          <ac:picMkLst>
            <pc:docMk/>
            <pc:sldMk cId="2299384431" sldId="6765"/>
            <ac:picMk id="391" creationId="{B2889E15-68B6-41E7-BA11-E9E7DB41E102}"/>
          </ac:picMkLst>
        </pc:picChg>
        <pc:picChg chg="add mod topLvl">
          <ac:chgData name="yang x" userId="e542c3f68aa91397" providerId="LiveId" clId="{95FF4134-1364-4DFF-847E-771114D3DFF0}" dt="2022-03-26T08:54:00.148" v="241" actId="164"/>
          <ac:picMkLst>
            <pc:docMk/>
            <pc:sldMk cId="2299384431" sldId="6765"/>
            <ac:picMk id="393" creationId="{08813279-50E6-43F8-9B70-751F533474B7}"/>
          </ac:picMkLst>
        </pc:picChg>
        <pc:picChg chg="add mod topLvl">
          <ac:chgData name="yang x" userId="e542c3f68aa91397" providerId="LiveId" clId="{95FF4134-1364-4DFF-847E-771114D3DFF0}" dt="2022-03-26T08:54:00.148" v="241" actId="164"/>
          <ac:picMkLst>
            <pc:docMk/>
            <pc:sldMk cId="2299384431" sldId="6765"/>
            <ac:picMk id="395" creationId="{CA53E9F4-FB35-49CF-A1BE-E8E8CA695095}"/>
          </ac:picMkLst>
        </pc:picChg>
        <pc:picChg chg="add mod topLvl">
          <ac:chgData name="yang x" userId="e542c3f68aa91397" providerId="LiveId" clId="{95FF4134-1364-4DFF-847E-771114D3DFF0}" dt="2022-03-26T08:54:00.148" v="241" actId="164"/>
          <ac:picMkLst>
            <pc:docMk/>
            <pc:sldMk cId="2299384431" sldId="6765"/>
            <ac:picMk id="397" creationId="{C9282371-E2E3-4D3F-A9B4-267FEB5B7B38}"/>
          </ac:picMkLst>
        </pc:picChg>
        <pc:picChg chg="add mod topLvl">
          <ac:chgData name="yang x" userId="e542c3f68aa91397" providerId="LiveId" clId="{95FF4134-1364-4DFF-847E-771114D3DFF0}" dt="2022-03-26T08:54:00.148" v="241" actId="164"/>
          <ac:picMkLst>
            <pc:docMk/>
            <pc:sldMk cId="2299384431" sldId="6765"/>
            <ac:picMk id="399" creationId="{2FA2D468-565F-466C-91AF-DAC0AFE827E1}"/>
          </ac:picMkLst>
        </pc:picChg>
        <pc:picChg chg="add mod topLvl">
          <ac:chgData name="yang x" userId="e542c3f68aa91397" providerId="LiveId" clId="{95FF4134-1364-4DFF-847E-771114D3DFF0}" dt="2022-03-26T08:54:09.293" v="244" actId="164"/>
          <ac:picMkLst>
            <pc:docMk/>
            <pc:sldMk cId="2299384431" sldId="6765"/>
            <ac:picMk id="401" creationId="{6CC493C0-9E34-4FAD-B49C-68F78A35F54C}"/>
          </ac:picMkLst>
        </pc:picChg>
        <pc:picChg chg="add mod topLvl">
          <ac:chgData name="yang x" userId="e542c3f68aa91397" providerId="LiveId" clId="{95FF4134-1364-4DFF-847E-771114D3DFF0}" dt="2022-03-26T08:54:09.293" v="244" actId="164"/>
          <ac:picMkLst>
            <pc:docMk/>
            <pc:sldMk cId="2299384431" sldId="6765"/>
            <ac:picMk id="403" creationId="{A9C6457A-DC23-4CA8-9BD2-A37F42EF87C2}"/>
          </ac:picMkLst>
        </pc:picChg>
        <pc:picChg chg="add mod topLvl">
          <ac:chgData name="yang x" userId="e542c3f68aa91397" providerId="LiveId" clId="{95FF4134-1364-4DFF-847E-771114D3DFF0}" dt="2022-03-26T08:54:09.293" v="244" actId="164"/>
          <ac:picMkLst>
            <pc:docMk/>
            <pc:sldMk cId="2299384431" sldId="6765"/>
            <ac:picMk id="405" creationId="{BC92740E-B20B-47B1-BCBC-B3421EEB2964}"/>
          </ac:picMkLst>
        </pc:picChg>
        <pc:picChg chg="add mod topLvl">
          <ac:chgData name="yang x" userId="e542c3f68aa91397" providerId="LiveId" clId="{95FF4134-1364-4DFF-847E-771114D3DFF0}" dt="2022-03-26T08:54:09.293" v="244" actId="164"/>
          <ac:picMkLst>
            <pc:docMk/>
            <pc:sldMk cId="2299384431" sldId="6765"/>
            <ac:picMk id="407" creationId="{2B94494A-1F7A-4B46-9334-37117C8CB623}"/>
          </ac:picMkLst>
        </pc:picChg>
        <pc:picChg chg="add mod topLvl">
          <ac:chgData name="yang x" userId="e542c3f68aa91397" providerId="LiveId" clId="{95FF4134-1364-4DFF-847E-771114D3DFF0}" dt="2022-03-26T08:54:09.293" v="244" actId="164"/>
          <ac:picMkLst>
            <pc:docMk/>
            <pc:sldMk cId="2299384431" sldId="6765"/>
            <ac:picMk id="409" creationId="{30F9AC15-CD7F-4A46-AFB3-6BB0AD90C064}"/>
          </ac:picMkLst>
        </pc:picChg>
        <pc:picChg chg="add mod topLvl">
          <ac:chgData name="yang x" userId="e542c3f68aa91397" providerId="LiveId" clId="{95FF4134-1364-4DFF-847E-771114D3DFF0}" dt="2022-03-26T08:54:09.293" v="244" actId="164"/>
          <ac:picMkLst>
            <pc:docMk/>
            <pc:sldMk cId="2299384431" sldId="6765"/>
            <ac:picMk id="411" creationId="{E918AE4B-2656-4AC8-80F9-9EF79AFA6DF0}"/>
          </ac:picMkLst>
        </pc:picChg>
        <pc:picChg chg="add mod topLvl">
          <ac:chgData name="yang x" userId="e542c3f68aa91397" providerId="LiveId" clId="{95FF4134-1364-4DFF-847E-771114D3DFF0}" dt="2022-03-26T08:54:09.293" v="244" actId="164"/>
          <ac:picMkLst>
            <pc:docMk/>
            <pc:sldMk cId="2299384431" sldId="6765"/>
            <ac:picMk id="413" creationId="{03693D1C-955B-4824-8284-D051042F69CD}"/>
          </ac:picMkLst>
        </pc:picChg>
        <pc:picChg chg="add mod topLvl">
          <ac:chgData name="yang x" userId="e542c3f68aa91397" providerId="LiveId" clId="{95FF4134-1364-4DFF-847E-771114D3DFF0}" dt="2022-03-26T08:54:09.293" v="244" actId="164"/>
          <ac:picMkLst>
            <pc:docMk/>
            <pc:sldMk cId="2299384431" sldId="6765"/>
            <ac:picMk id="415" creationId="{362F8F57-979A-4AEE-AF90-E366A34C0DE8}"/>
          </ac:picMkLst>
        </pc:picChg>
        <pc:picChg chg="add mod topLvl">
          <ac:chgData name="yang x" userId="e542c3f68aa91397" providerId="LiveId" clId="{95FF4134-1364-4DFF-847E-771114D3DFF0}" dt="2022-03-26T08:54:17.220" v="247" actId="164"/>
          <ac:picMkLst>
            <pc:docMk/>
            <pc:sldMk cId="2299384431" sldId="6765"/>
            <ac:picMk id="417" creationId="{7AA78AD7-2208-47EE-AE07-807B085B663E}"/>
          </ac:picMkLst>
        </pc:picChg>
        <pc:picChg chg="add mod topLvl">
          <ac:chgData name="yang x" userId="e542c3f68aa91397" providerId="LiveId" clId="{95FF4134-1364-4DFF-847E-771114D3DFF0}" dt="2022-03-26T08:54:17.220" v="247" actId="164"/>
          <ac:picMkLst>
            <pc:docMk/>
            <pc:sldMk cId="2299384431" sldId="6765"/>
            <ac:picMk id="419" creationId="{F7981F48-2ECF-4688-A619-F4B50103D30A}"/>
          </ac:picMkLst>
        </pc:picChg>
        <pc:picChg chg="add mod topLvl">
          <ac:chgData name="yang x" userId="e542c3f68aa91397" providerId="LiveId" clId="{95FF4134-1364-4DFF-847E-771114D3DFF0}" dt="2022-03-26T08:54:17.220" v="247" actId="164"/>
          <ac:picMkLst>
            <pc:docMk/>
            <pc:sldMk cId="2299384431" sldId="6765"/>
            <ac:picMk id="421" creationId="{01128F4A-907C-4BAA-850A-37889154A51D}"/>
          </ac:picMkLst>
        </pc:picChg>
        <pc:picChg chg="add mod topLvl">
          <ac:chgData name="yang x" userId="e542c3f68aa91397" providerId="LiveId" clId="{95FF4134-1364-4DFF-847E-771114D3DFF0}" dt="2022-03-26T08:54:17.220" v="247" actId="164"/>
          <ac:picMkLst>
            <pc:docMk/>
            <pc:sldMk cId="2299384431" sldId="6765"/>
            <ac:picMk id="423" creationId="{7BF26E12-619F-4BD9-A19C-6A9DB082A546}"/>
          </ac:picMkLst>
        </pc:picChg>
        <pc:picChg chg="add mod topLvl">
          <ac:chgData name="yang x" userId="e542c3f68aa91397" providerId="LiveId" clId="{95FF4134-1364-4DFF-847E-771114D3DFF0}" dt="2022-03-26T08:54:17.220" v="247" actId="164"/>
          <ac:picMkLst>
            <pc:docMk/>
            <pc:sldMk cId="2299384431" sldId="6765"/>
            <ac:picMk id="425" creationId="{0FFB4495-4424-4B1B-97C5-EB953A718C6D}"/>
          </ac:picMkLst>
        </pc:picChg>
        <pc:picChg chg="add mod topLvl">
          <ac:chgData name="yang x" userId="e542c3f68aa91397" providerId="LiveId" clId="{95FF4134-1364-4DFF-847E-771114D3DFF0}" dt="2022-03-26T08:54:17.220" v="247" actId="164"/>
          <ac:picMkLst>
            <pc:docMk/>
            <pc:sldMk cId="2299384431" sldId="6765"/>
            <ac:picMk id="427" creationId="{3EA57BBA-B9B9-48B3-A59E-829E5E66D48B}"/>
          </ac:picMkLst>
        </pc:picChg>
        <pc:picChg chg="add mod topLvl">
          <ac:chgData name="yang x" userId="e542c3f68aa91397" providerId="LiveId" clId="{95FF4134-1364-4DFF-847E-771114D3DFF0}" dt="2022-03-26T08:54:17.220" v="247" actId="164"/>
          <ac:picMkLst>
            <pc:docMk/>
            <pc:sldMk cId="2299384431" sldId="6765"/>
            <ac:picMk id="429" creationId="{CD64F98F-7C3A-4E9E-9E6A-3A14637D94FF}"/>
          </ac:picMkLst>
        </pc:picChg>
        <pc:picChg chg="add mod topLvl">
          <ac:chgData name="yang x" userId="e542c3f68aa91397" providerId="LiveId" clId="{95FF4134-1364-4DFF-847E-771114D3DFF0}" dt="2022-03-26T08:54:17.220" v="247" actId="164"/>
          <ac:picMkLst>
            <pc:docMk/>
            <pc:sldMk cId="2299384431" sldId="6765"/>
            <ac:picMk id="431" creationId="{BC1D63DE-A7FF-4E5E-AB6A-5D4C430D594B}"/>
          </ac:picMkLst>
        </pc:picChg>
        <pc:picChg chg="add mod topLvl">
          <ac:chgData name="yang x" userId="e542c3f68aa91397" providerId="LiveId" clId="{95FF4134-1364-4DFF-847E-771114D3DFF0}" dt="2022-03-26T08:54:17.220" v="247" actId="164"/>
          <ac:picMkLst>
            <pc:docMk/>
            <pc:sldMk cId="2299384431" sldId="6765"/>
            <ac:picMk id="433" creationId="{168D4F0A-8E43-4044-9D0B-342578392D54}"/>
          </ac:picMkLst>
        </pc:picChg>
        <pc:picChg chg="add mod topLvl">
          <ac:chgData name="yang x" userId="e542c3f68aa91397" providerId="LiveId" clId="{95FF4134-1364-4DFF-847E-771114D3DFF0}" dt="2022-03-26T08:54:25.415" v="250" actId="164"/>
          <ac:picMkLst>
            <pc:docMk/>
            <pc:sldMk cId="2299384431" sldId="6765"/>
            <ac:picMk id="435" creationId="{8A9A9024-7BDC-4EF9-BBB0-0E1E67F49CCF}"/>
          </ac:picMkLst>
        </pc:picChg>
        <pc:picChg chg="add mod topLvl">
          <ac:chgData name="yang x" userId="e542c3f68aa91397" providerId="LiveId" clId="{95FF4134-1364-4DFF-847E-771114D3DFF0}" dt="2022-03-26T08:54:25.415" v="250" actId="164"/>
          <ac:picMkLst>
            <pc:docMk/>
            <pc:sldMk cId="2299384431" sldId="6765"/>
            <ac:picMk id="437" creationId="{8AB17DB2-7317-427D-9E0A-18801B282E4B}"/>
          </ac:picMkLst>
        </pc:picChg>
        <pc:picChg chg="add mod topLvl">
          <ac:chgData name="yang x" userId="e542c3f68aa91397" providerId="LiveId" clId="{95FF4134-1364-4DFF-847E-771114D3DFF0}" dt="2022-03-26T08:54:25.415" v="250" actId="164"/>
          <ac:picMkLst>
            <pc:docMk/>
            <pc:sldMk cId="2299384431" sldId="6765"/>
            <ac:picMk id="439" creationId="{EC73BA87-2E86-423F-B390-2336E1B057E9}"/>
          </ac:picMkLst>
        </pc:picChg>
        <pc:picChg chg="add mod topLvl">
          <ac:chgData name="yang x" userId="e542c3f68aa91397" providerId="LiveId" clId="{95FF4134-1364-4DFF-847E-771114D3DFF0}" dt="2022-03-26T08:54:25.415" v="250" actId="164"/>
          <ac:picMkLst>
            <pc:docMk/>
            <pc:sldMk cId="2299384431" sldId="6765"/>
            <ac:picMk id="441" creationId="{6367329E-E9E3-4662-8E18-8F3F9C95FE73}"/>
          </ac:picMkLst>
        </pc:picChg>
        <pc:picChg chg="add mod topLvl">
          <ac:chgData name="yang x" userId="e542c3f68aa91397" providerId="LiveId" clId="{95FF4134-1364-4DFF-847E-771114D3DFF0}" dt="2022-03-26T08:54:25.415" v="250" actId="164"/>
          <ac:picMkLst>
            <pc:docMk/>
            <pc:sldMk cId="2299384431" sldId="6765"/>
            <ac:picMk id="443" creationId="{DA154C36-1DC4-4413-B7B1-C091B126158F}"/>
          </ac:picMkLst>
        </pc:picChg>
        <pc:picChg chg="add del mod">
          <ac:chgData name="yang x" userId="e542c3f68aa91397" providerId="LiveId" clId="{95FF4134-1364-4DFF-847E-771114D3DFF0}" dt="2022-03-26T08:51:02.001" v="187" actId="478"/>
          <ac:picMkLst>
            <pc:docMk/>
            <pc:sldMk cId="2299384431" sldId="6765"/>
            <ac:picMk id="445" creationId="{F48392F2-4E2D-47C0-A1D6-01A2D31B12F6}"/>
          </ac:picMkLst>
        </pc:picChg>
        <pc:picChg chg="add mod topLvl">
          <ac:chgData name="yang x" userId="e542c3f68aa91397" providerId="LiveId" clId="{95FF4134-1364-4DFF-847E-771114D3DFF0}" dt="2022-03-26T08:54:25.415" v="250" actId="164"/>
          <ac:picMkLst>
            <pc:docMk/>
            <pc:sldMk cId="2299384431" sldId="6765"/>
            <ac:picMk id="447" creationId="{ECE1AB3A-BEA6-4CF9-9527-B82E97F92AF2}"/>
          </ac:picMkLst>
        </pc:picChg>
        <pc:picChg chg="add mod topLvl">
          <ac:chgData name="yang x" userId="e542c3f68aa91397" providerId="LiveId" clId="{95FF4134-1364-4DFF-847E-771114D3DFF0}" dt="2022-03-26T08:54:25.415" v="250" actId="164"/>
          <ac:picMkLst>
            <pc:docMk/>
            <pc:sldMk cId="2299384431" sldId="6765"/>
            <ac:picMk id="449" creationId="{2A1EFEBE-4334-45B8-99EA-FA08B48AB6FF}"/>
          </ac:picMkLst>
        </pc:picChg>
        <pc:picChg chg="add mod topLvl">
          <ac:chgData name="yang x" userId="e542c3f68aa91397" providerId="LiveId" clId="{95FF4134-1364-4DFF-847E-771114D3DFF0}" dt="2022-03-26T08:54:25.415" v="250" actId="164"/>
          <ac:picMkLst>
            <pc:docMk/>
            <pc:sldMk cId="2299384431" sldId="6765"/>
            <ac:picMk id="451" creationId="{CDE4AD4D-60F5-4729-A4A2-933442A8C4A3}"/>
          </ac:picMkLst>
        </pc:picChg>
        <pc:picChg chg="add mod topLvl">
          <ac:chgData name="yang x" userId="e542c3f68aa91397" providerId="LiveId" clId="{95FF4134-1364-4DFF-847E-771114D3DFF0}" dt="2022-03-26T08:54:41.162" v="254" actId="164"/>
          <ac:picMkLst>
            <pc:docMk/>
            <pc:sldMk cId="2299384431" sldId="6765"/>
            <ac:picMk id="453" creationId="{0384F800-D250-4287-9EB4-9D349D3AFFEA}"/>
          </ac:picMkLst>
        </pc:picChg>
        <pc:picChg chg="add mod topLvl">
          <ac:chgData name="yang x" userId="e542c3f68aa91397" providerId="LiveId" clId="{95FF4134-1364-4DFF-847E-771114D3DFF0}" dt="2022-03-26T08:54:41.162" v="254" actId="164"/>
          <ac:picMkLst>
            <pc:docMk/>
            <pc:sldMk cId="2299384431" sldId="6765"/>
            <ac:picMk id="455" creationId="{243431DF-2707-4F4E-9A21-311F977EBCD7}"/>
          </ac:picMkLst>
        </pc:picChg>
        <pc:picChg chg="add mod topLvl">
          <ac:chgData name="yang x" userId="e542c3f68aa91397" providerId="LiveId" clId="{95FF4134-1364-4DFF-847E-771114D3DFF0}" dt="2022-03-26T08:54:41.162" v="254" actId="164"/>
          <ac:picMkLst>
            <pc:docMk/>
            <pc:sldMk cId="2299384431" sldId="6765"/>
            <ac:picMk id="457" creationId="{90E794A2-5235-43E2-A71D-16AA9D4C734B}"/>
          </ac:picMkLst>
        </pc:picChg>
        <pc:picChg chg="add mod topLvl">
          <ac:chgData name="yang x" userId="e542c3f68aa91397" providerId="LiveId" clId="{95FF4134-1364-4DFF-847E-771114D3DFF0}" dt="2022-03-26T08:54:41.162" v="254" actId="164"/>
          <ac:picMkLst>
            <pc:docMk/>
            <pc:sldMk cId="2299384431" sldId="6765"/>
            <ac:picMk id="459" creationId="{E573E5BA-2F23-4DB7-8FA1-988AD77B55EB}"/>
          </ac:picMkLst>
        </pc:picChg>
        <pc:picChg chg="add mod topLvl">
          <ac:chgData name="yang x" userId="e542c3f68aa91397" providerId="LiveId" clId="{95FF4134-1364-4DFF-847E-771114D3DFF0}" dt="2022-03-26T08:54:41.162" v="254" actId="164"/>
          <ac:picMkLst>
            <pc:docMk/>
            <pc:sldMk cId="2299384431" sldId="6765"/>
            <ac:picMk id="461" creationId="{6F6C1B1E-29E3-4B18-87A3-0781FBC85FE7}"/>
          </ac:picMkLst>
        </pc:picChg>
        <pc:picChg chg="add mod topLvl">
          <ac:chgData name="yang x" userId="e542c3f68aa91397" providerId="LiveId" clId="{95FF4134-1364-4DFF-847E-771114D3DFF0}" dt="2022-03-26T08:54:41.162" v="254" actId="164"/>
          <ac:picMkLst>
            <pc:docMk/>
            <pc:sldMk cId="2299384431" sldId="6765"/>
            <ac:picMk id="463" creationId="{8275CC98-F355-4B2A-A52A-057D371A9958}"/>
          </ac:picMkLst>
        </pc:picChg>
        <pc:picChg chg="add mod topLvl">
          <ac:chgData name="yang x" userId="e542c3f68aa91397" providerId="LiveId" clId="{95FF4134-1364-4DFF-847E-771114D3DFF0}" dt="2022-03-26T08:54:41.162" v="254" actId="164"/>
          <ac:picMkLst>
            <pc:docMk/>
            <pc:sldMk cId="2299384431" sldId="6765"/>
            <ac:picMk id="465" creationId="{6DE716D1-513F-4025-A7FC-FB70824DBBA4}"/>
          </ac:picMkLst>
        </pc:picChg>
        <pc:picChg chg="add mod topLvl">
          <ac:chgData name="yang x" userId="e542c3f68aa91397" providerId="LiveId" clId="{95FF4134-1364-4DFF-847E-771114D3DFF0}" dt="2022-03-26T08:54:25.415" v="250" actId="164"/>
          <ac:picMkLst>
            <pc:docMk/>
            <pc:sldMk cId="2299384431" sldId="6765"/>
            <ac:picMk id="470" creationId="{C1EEBDBF-02EA-412E-A01F-F6E07CDC3A8A}"/>
          </ac:picMkLst>
        </pc:picChg>
      </pc:sldChg>
      <pc:sldChg chg="addSp delSp modSp mod">
        <pc:chgData name="yang x" userId="e542c3f68aa91397" providerId="LiveId" clId="{95FF4134-1364-4DFF-847E-771114D3DFF0}" dt="2022-03-26T09:24:49.969" v="419" actId="1038"/>
        <pc:sldMkLst>
          <pc:docMk/>
          <pc:sldMk cId="1746266755" sldId="6766"/>
        </pc:sldMkLst>
        <pc:spChg chg="add mod">
          <ac:chgData name="yang x" userId="e542c3f68aa91397" providerId="LiveId" clId="{95FF4134-1364-4DFF-847E-771114D3DFF0}" dt="2022-03-26T08:55:28.198" v="347"/>
          <ac:spMkLst>
            <pc:docMk/>
            <pc:sldMk cId="1746266755" sldId="6766"/>
            <ac:spMk id="60" creationId="{64149B67-714B-48CD-ACB9-3B050C2B5B17}"/>
          </ac:spMkLst>
        </pc:spChg>
        <pc:spChg chg="add mod">
          <ac:chgData name="yang x" userId="e542c3f68aa91397" providerId="LiveId" clId="{95FF4134-1364-4DFF-847E-771114D3DFF0}" dt="2022-03-26T08:55:28.198" v="347"/>
          <ac:spMkLst>
            <pc:docMk/>
            <pc:sldMk cId="1746266755" sldId="6766"/>
            <ac:spMk id="61" creationId="{C2B33FEF-3DF7-427E-891C-92A823637DF6}"/>
          </ac:spMkLst>
        </pc:spChg>
        <pc:spChg chg="add mod">
          <ac:chgData name="yang x" userId="e542c3f68aa91397" providerId="LiveId" clId="{95FF4134-1364-4DFF-847E-771114D3DFF0}" dt="2022-03-26T08:58:37.370" v="361" actId="2711"/>
          <ac:spMkLst>
            <pc:docMk/>
            <pc:sldMk cId="1746266755" sldId="6766"/>
            <ac:spMk id="62" creationId="{DAC43767-C28C-417D-94D1-B3EC5F2CA6FC}"/>
          </ac:spMkLst>
        </pc:spChg>
        <pc:grpChg chg="add del mod">
          <ac:chgData name="yang x" userId="e542c3f68aa91397" providerId="LiveId" clId="{95FF4134-1364-4DFF-847E-771114D3DFF0}" dt="2022-03-26T08:57:25.124" v="356" actId="165"/>
          <ac:grpSpMkLst>
            <pc:docMk/>
            <pc:sldMk cId="1746266755" sldId="6766"/>
            <ac:grpSpMk id="2" creationId="{92B0B09E-F72F-4CFB-9B13-9C257CEDF947}"/>
          </ac:grpSpMkLst>
        </pc:grpChg>
        <pc:grpChg chg="add del mod">
          <ac:chgData name="yang x" userId="e542c3f68aa91397" providerId="LiveId" clId="{95FF4134-1364-4DFF-847E-771114D3DFF0}" dt="2022-03-26T08:57:25.124" v="356" actId="165"/>
          <ac:grpSpMkLst>
            <pc:docMk/>
            <pc:sldMk cId="1746266755" sldId="6766"/>
            <ac:grpSpMk id="12" creationId="{68083288-3449-4002-8117-167243F48D40}"/>
          </ac:grpSpMkLst>
        </pc:grpChg>
        <pc:grpChg chg="add del mod">
          <ac:chgData name="yang x" userId="e542c3f68aa91397" providerId="LiveId" clId="{95FF4134-1364-4DFF-847E-771114D3DFF0}" dt="2022-03-26T08:57:25.124" v="356" actId="165"/>
          <ac:grpSpMkLst>
            <pc:docMk/>
            <pc:sldMk cId="1746266755" sldId="6766"/>
            <ac:grpSpMk id="22" creationId="{8D1B6CF2-3CF8-42B2-AB43-8BDE13E6A68A}"/>
          </ac:grpSpMkLst>
        </pc:grpChg>
        <pc:grpChg chg="add del mod">
          <ac:chgData name="yang x" userId="e542c3f68aa91397" providerId="LiveId" clId="{95FF4134-1364-4DFF-847E-771114D3DFF0}" dt="2022-03-26T08:57:25.124" v="356" actId="165"/>
          <ac:grpSpMkLst>
            <pc:docMk/>
            <pc:sldMk cId="1746266755" sldId="6766"/>
            <ac:grpSpMk id="32" creationId="{C20413DC-5ED0-440F-8F1E-5CE281BAA946}"/>
          </ac:grpSpMkLst>
        </pc:grpChg>
        <pc:grpChg chg="add del mod">
          <ac:chgData name="yang x" userId="e542c3f68aa91397" providerId="LiveId" clId="{95FF4134-1364-4DFF-847E-771114D3DFF0}" dt="2022-03-26T08:57:25.124" v="356" actId="165"/>
          <ac:grpSpMkLst>
            <pc:docMk/>
            <pc:sldMk cId="1746266755" sldId="6766"/>
            <ac:grpSpMk id="42" creationId="{B45470EC-0555-478E-9D7D-5E8096F07FB0}"/>
          </ac:grpSpMkLst>
        </pc:grpChg>
        <pc:grpChg chg="add del mod">
          <ac:chgData name="yang x" userId="e542c3f68aa91397" providerId="LiveId" clId="{95FF4134-1364-4DFF-847E-771114D3DFF0}" dt="2022-03-26T08:57:25.124" v="356" actId="165"/>
          <ac:grpSpMkLst>
            <pc:docMk/>
            <pc:sldMk cId="1746266755" sldId="6766"/>
            <ac:grpSpMk id="50" creationId="{E9AEF817-AA64-47DF-AF30-0EA50096ACD4}"/>
          </ac:grpSpMkLst>
        </pc:grp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3" creationId="{08D099FC-14D4-4237-AA29-5E9B5022CABB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4" creationId="{D3777AD4-512D-4B2A-BB1B-23CDD0538016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5" creationId="{AFA9F74C-595F-4690-83E4-2B763251F542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6" creationId="{5B2E334A-DD0A-44E7-BEEE-F6ABB5DCCC77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7" creationId="{2D76A071-A4BA-4EA5-A700-46186846ADB3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8" creationId="{19940537-BD90-499E-A097-816B6558C071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9" creationId="{C40E474E-5D46-488D-A1E2-C5E0A97DE2D9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10" creationId="{350A36E5-D48A-4E92-A090-2B056FCD7BC0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11" creationId="{7E386173-6210-4D2A-9FE2-EA68D0D654AD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13" creationId="{CFBDA937-4006-4F5E-ACD4-6575C14BB464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14" creationId="{932C53E8-CDF1-4F46-8781-6C4143A040E8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15" creationId="{802BD997-E4D2-4949-807A-4B78A37D0571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16" creationId="{5613AD22-0430-45C9-901F-267DDAF742C8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17" creationId="{587A114F-7FC0-43C2-9639-EB1C43A6B4D4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18" creationId="{3EDADE21-7B04-4482-80D2-4474B2B75D57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19" creationId="{614154FC-6285-4950-97E8-9FE9B66D8F8D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20" creationId="{1326C8D6-033D-44D5-A7F1-BF9E5627D84F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21" creationId="{D3D1F983-CD38-4E58-9021-5C0FB778638B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23" creationId="{5FA2A9EB-5A10-413E-B58D-42EAC723BB5F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24" creationId="{CC9558E1-939A-4835-9B2E-C98A031ADD9B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25" creationId="{26A2C771-BB59-4004-B9FB-34680EE7D8FF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26" creationId="{9876577C-6133-4903-BDA9-369DD4DD9099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27" creationId="{A8B17893-968B-449D-BE2B-DD5990934AF8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28" creationId="{FD965CE4-9CD2-4560-B44E-9FFEA56FEFCD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29" creationId="{E66F4FB2-C414-41BF-9194-50C55CCB4C5B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30" creationId="{55DA5B7D-ED73-4E74-9440-C616FB6A9EC9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31" creationId="{0DF76C70-308C-44A0-BD99-5DC8C762D3EE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33" creationId="{41719709-F6E5-4C83-B50B-E5F0CE4F0AEF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34" creationId="{E024284D-3F0F-49B4-A5DA-5F3AA81328D4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35" creationId="{9570C392-0C4A-4E1F-90DF-A0B6C3E71050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36" creationId="{BD46FC34-E75F-4E16-8FCE-8E184E7AB38F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37" creationId="{76AC3C6F-E6B5-444C-A554-085E586CC89A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38" creationId="{B68F28D3-EF44-46EB-A35B-C318C455CEFC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39" creationId="{2B03CAE7-23FD-4B31-804F-C7804F26A1BD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40" creationId="{B1019056-D1C1-42F8-8F78-DE8C4CD7008D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41" creationId="{5810185D-69D1-473D-8894-D2F7AEE6B2F9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43" creationId="{61904458-D7B6-4A08-BA93-5D51922B8A75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44" creationId="{8F959BEC-8DD4-49AA-95EC-96EC6F213860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45" creationId="{BD918553-B86A-4D8C-8BCB-8DCA4F9EF950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46" creationId="{91FB06A4-B18D-4A57-AB87-0348BAC12F1E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47" creationId="{FD97281C-118B-4BD2-8107-0358637DE188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48" creationId="{F3136F74-BA1B-406E-BB0F-C93CCC49AD7E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49" creationId="{D6BF6B99-7616-4893-B897-3FFAF594788F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51" creationId="{85E921DA-3369-4745-843E-61625A8138ED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52" creationId="{EDBAE096-FAE3-4FC5-9499-9E90FA85EE52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53" creationId="{D4B1BA00-3F44-4AA6-ABAE-60F7D0EBF191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54" creationId="{908961C2-9572-407E-A45C-5C057357234E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55" creationId="{5680BF68-908D-4B01-9C49-2082E64191C3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56" creationId="{84D95579-DF26-4AA6-A773-8C30DFA661BD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57" creationId="{620EF251-A0FD-41FA-A630-74404F966B6A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58" creationId="{96DAE159-225B-4565-9A47-5B26271F752A}"/>
          </ac:picMkLst>
        </pc:picChg>
        <pc:picChg chg="mod topLvl">
          <ac:chgData name="yang x" userId="e542c3f68aa91397" providerId="LiveId" clId="{95FF4134-1364-4DFF-847E-771114D3DFF0}" dt="2022-03-26T09:24:49.969" v="419" actId="1038"/>
          <ac:picMkLst>
            <pc:docMk/>
            <pc:sldMk cId="1746266755" sldId="6766"/>
            <ac:picMk id="59" creationId="{150D3EAC-5B65-47E3-AC60-44AFD7437DA0}"/>
          </ac:picMkLst>
        </pc:picChg>
        <pc:picChg chg="add mod">
          <ac:chgData name="yang x" userId="e542c3f68aa91397" providerId="LiveId" clId="{95FF4134-1364-4DFF-847E-771114D3DFF0}" dt="2022-03-26T08:55:28.198" v="347"/>
          <ac:picMkLst>
            <pc:docMk/>
            <pc:sldMk cId="1746266755" sldId="6766"/>
            <ac:picMk id="63" creationId="{6E00020D-B6BE-4918-B7B2-F1B8DB4710B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 Light" panose="00000400000000000000" pitchFamily="50" charset="0"/>
              <a:ea typeface="Microsoft YaHei Light" panose="020B0502040204020203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F343E-A4B4-4945-A289-F71CC24FF5E2}" type="datetimeFigureOut">
              <a:rPr lang="zh-CN" altLang="en-US" smtClean="0">
                <a:latin typeface="Montserrat Light" panose="00000400000000000000" pitchFamily="50" charset="0"/>
                <a:ea typeface="Microsoft YaHei Light" panose="020B0502040204020203" pitchFamily="34" charset="-122"/>
              </a:rPr>
              <a:t>2022/3/26</a:t>
            </a:fld>
            <a:endParaRPr lang="zh-CN" altLang="en-US">
              <a:latin typeface="Montserrat Light" panose="00000400000000000000" pitchFamily="50" charset="0"/>
              <a:ea typeface="Microsoft YaHei Light" panose="020B0502040204020203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 Light" panose="00000400000000000000" pitchFamily="50" charset="0"/>
              <a:ea typeface="Microsoft YaHei Light" panose="020B0502040204020203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E3BE7-4887-454D-AC07-8146F5385083}" type="slidenum">
              <a:rPr lang="zh-CN" altLang="en-US" smtClean="0">
                <a:latin typeface="Montserrat Light" panose="00000400000000000000" pitchFamily="50" charset="0"/>
                <a:ea typeface="Microsoft YaHei Light" panose="020B0502040204020203" pitchFamily="34" charset="-122"/>
              </a:rPr>
              <a:t>‹#›</a:t>
            </a:fld>
            <a:endParaRPr lang="zh-CN" altLang="en-US">
              <a:latin typeface="Montserrat Light" panose="00000400000000000000" pitchFamily="50" charset="0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5806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 Light" panose="00000400000000000000" pitchFamily="50" charset="0"/>
                <a:ea typeface="Microsoft YaHei Light" panose="020B0502040204020203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 Light" panose="00000400000000000000" pitchFamily="50" charset="0"/>
                <a:ea typeface="Microsoft YaHei Light" panose="020B0502040204020203" pitchFamily="34" charset="-122"/>
              </a:defRPr>
            </a:lvl1pPr>
          </a:lstStyle>
          <a:p>
            <a:fld id="{184EC83E-688E-43DA-BB76-712D53DE601D}" type="datetimeFigureOut">
              <a:rPr lang="zh-CN" altLang="en-US" smtClean="0"/>
              <a:pPr/>
              <a:t>2022/3/26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 Light" panose="00000400000000000000" pitchFamily="50" charset="0"/>
                <a:ea typeface="Microsoft YaHei Light" panose="020B0502040204020203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 Light" panose="00000400000000000000" pitchFamily="50" charset="0"/>
                <a:ea typeface="Microsoft YaHei Light" panose="020B0502040204020203" pitchFamily="34" charset="-122"/>
              </a:defRPr>
            </a:lvl1pPr>
          </a:lstStyle>
          <a:p>
            <a:fld id="{BFEC4DAE-4541-43CA-A4FF-DC618A162F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93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Montserrat Light" panose="00000400000000000000" pitchFamily="50" charset="0"/>
        <a:ea typeface="Microsoft YaHei Light" panose="020B0502040204020203" pitchFamily="34" charset="-122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Montserrat Light" panose="00000400000000000000" pitchFamily="50" charset="0"/>
        <a:ea typeface="Microsoft YaHei Light" panose="020B0502040204020203" pitchFamily="34" charset="-122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Montserrat Light" panose="00000400000000000000" pitchFamily="50" charset="0"/>
        <a:ea typeface="Microsoft YaHei Light" panose="020B0502040204020203" pitchFamily="34" charset="-122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Montserrat Light" panose="00000400000000000000" pitchFamily="50" charset="0"/>
        <a:ea typeface="Microsoft YaHei Light" panose="020B0502040204020203" pitchFamily="34" charset="-122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Montserrat Light" panose="00000400000000000000" pitchFamily="50" charset="0"/>
        <a:ea typeface="Microsoft YaHei Light" panose="020B0502040204020203" pitchFamily="34" charset="-122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C4DAE-4541-43CA-A4FF-DC618A162F8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95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862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068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94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863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0" userDrawn="1">
          <p15:clr>
            <a:srgbClr val="F26B43"/>
          </p15:clr>
        </p15:guide>
        <p15:guide id="2" orient="horz" pos="3240" userDrawn="1">
          <p15:clr>
            <a:srgbClr val="F26B43"/>
          </p15:clr>
        </p15:guide>
        <p15:guide id="3" orient="horz" pos="519" userDrawn="1">
          <p15:clr>
            <a:srgbClr val="9FCC3B"/>
          </p15:clr>
        </p15:guide>
        <p15:guide id="4" pos="521" userDrawn="1">
          <p15:clr>
            <a:srgbClr val="9FCC3B"/>
          </p15:clr>
        </p15:guide>
        <p15:guide id="5" orient="horz" pos="5961" userDrawn="1">
          <p15:clr>
            <a:srgbClr val="9FCC3B"/>
          </p15:clr>
        </p15:guide>
        <p15:guide id="6" pos="11000" userDrawn="1">
          <p15:clr>
            <a:srgbClr val="9FCC3B"/>
          </p15:clr>
        </p15:guide>
        <p15:guide id="7" orient="horz" pos="864" userDrawn="1">
          <p15:clr>
            <a:srgbClr val="FDE53C"/>
          </p15:clr>
        </p15:guide>
        <p15:guide id="8" orient="horz" pos="1200" userDrawn="1">
          <p15:clr>
            <a:srgbClr val="FDE53C"/>
          </p15:clr>
        </p15:guide>
        <p15:guide id="9" orient="horz" pos="1536" userDrawn="1">
          <p15:clr>
            <a:srgbClr val="FDE53C"/>
          </p15:clr>
        </p15:guide>
        <p15:guide id="10" orient="horz" pos="1872" userDrawn="1">
          <p15:clr>
            <a:srgbClr val="FDE53C"/>
          </p15:clr>
        </p15:guide>
        <p15:guide id="11" orient="horz" pos="2904" userDrawn="1">
          <p15:clr>
            <a:srgbClr val="FDE53C"/>
          </p15:clr>
        </p15:guide>
        <p15:guide id="12" orient="horz" pos="2568" userDrawn="1">
          <p15:clr>
            <a:srgbClr val="FDE53C"/>
          </p15:clr>
        </p15:guide>
        <p15:guide id="13" orient="horz" pos="2232" userDrawn="1">
          <p15:clr>
            <a:srgbClr val="FDE53C"/>
          </p15:clr>
        </p15:guide>
        <p15:guide id="14" orient="horz" pos="3576" userDrawn="1">
          <p15:clr>
            <a:srgbClr val="FDE53C"/>
          </p15:clr>
        </p15:guide>
        <p15:guide id="15" orient="horz" pos="3936" userDrawn="1">
          <p15:clr>
            <a:srgbClr val="FDE53C"/>
          </p15:clr>
        </p15:guide>
        <p15:guide id="16" orient="horz" pos="5280" userDrawn="1">
          <p15:clr>
            <a:srgbClr val="FDE53C"/>
          </p15:clr>
        </p15:guide>
        <p15:guide id="17" orient="horz" pos="4608" userDrawn="1">
          <p15:clr>
            <a:srgbClr val="FDE53C"/>
          </p15:clr>
        </p15:guide>
        <p15:guide id="18" orient="horz" pos="4944" userDrawn="1">
          <p15:clr>
            <a:srgbClr val="FDE53C"/>
          </p15:clr>
        </p15:guide>
        <p15:guide id="19" orient="horz" pos="4272" userDrawn="1">
          <p15:clr>
            <a:srgbClr val="FDE53C"/>
          </p15:clr>
        </p15:guide>
        <p15:guide id="20" orient="horz" pos="5616" userDrawn="1">
          <p15:clr>
            <a:srgbClr val="FDE53C"/>
          </p15:clr>
        </p15:guide>
        <p15:guide id="21" pos="1176" userDrawn="1">
          <p15:clr>
            <a:srgbClr val="FDE53C"/>
          </p15:clr>
        </p15:guide>
        <p15:guide id="22" pos="1824" userDrawn="1">
          <p15:clr>
            <a:srgbClr val="FDE53C"/>
          </p15:clr>
        </p15:guide>
        <p15:guide id="23" pos="2472" userDrawn="1">
          <p15:clr>
            <a:srgbClr val="FDE53C"/>
          </p15:clr>
        </p15:guide>
        <p15:guide id="24" pos="3144" userDrawn="1">
          <p15:clr>
            <a:srgbClr val="FDE53C"/>
          </p15:clr>
        </p15:guide>
        <p15:guide id="25" pos="3792" userDrawn="1">
          <p15:clr>
            <a:srgbClr val="FDE53C"/>
          </p15:clr>
        </p15:guide>
        <p15:guide id="26" pos="4440" userDrawn="1">
          <p15:clr>
            <a:srgbClr val="FDE53C"/>
          </p15:clr>
        </p15:guide>
        <p15:guide id="27" pos="5112" userDrawn="1">
          <p15:clr>
            <a:srgbClr val="FDE53C"/>
          </p15:clr>
        </p15:guide>
        <p15:guide id="28" pos="6408" userDrawn="1">
          <p15:clr>
            <a:srgbClr val="FDE53C"/>
          </p15:clr>
        </p15:guide>
        <p15:guide id="29" pos="7080" userDrawn="1">
          <p15:clr>
            <a:srgbClr val="FDE53C"/>
          </p15:clr>
        </p15:guide>
        <p15:guide id="30" pos="7728" userDrawn="1">
          <p15:clr>
            <a:srgbClr val="FDE53C"/>
          </p15:clr>
        </p15:guide>
        <p15:guide id="31" pos="8376" userDrawn="1">
          <p15:clr>
            <a:srgbClr val="FDE53C"/>
          </p15:clr>
        </p15:guide>
        <p15:guide id="32" pos="9024" userDrawn="1">
          <p15:clr>
            <a:srgbClr val="FDE53C"/>
          </p15:clr>
        </p15:guide>
        <p15:guide id="34" pos="10344" userDrawn="1">
          <p15:clr>
            <a:srgbClr val="FDE53C"/>
          </p15:clr>
        </p15:guide>
        <p15:guide id="35" pos="9672" userDrawn="1">
          <p15:clr>
            <a:srgbClr val="FDE53C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3.svg"/><Relationship Id="rId21" Type="http://schemas.openxmlformats.org/officeDocument/2006/relationships/image" Target="../media/image17.svg"/><Relationship Id="rId42" Type="http://schemas.openxmlformats.org/officeDocument/2006/relationships/image" Target="../media/image38.png"/><Relationship Id="rId47" Type="http://schemas.openxmlformats.org/officeDocument/2006/relationships/image" Target="../media/image43.svg"/><Relationship Id="rId63" Type="http://schemas.openxmlformats.org/officeDocument/2006/relationships/image" Target="../media/image59.svg"/><Relationship Id="rId68" Type="http://schemas.openxmlformats.org/officeDocument/2006/relationships/image" Target="../media/image64.png"/><Relationship Id="rId84" Type="http://schemas.openxmlformats.org/officeDocument/2006/relationships/image" Target="../media/image80.png"/><Relationship Id="rId89" Type="http://schemas.openxmlformats.org/officeDocument/2006/relationships/image" Target="../media/image85.svg"/><Relationship Id="rId112" Type="http://schemas.openxmlformats.org/officeDocument/2006/relationships/image" Target="../media/image108.png"/><Relationship Id="rId16" Type="http://schemas.openxmlformats.org/officeDocument/2006/relationships/image" Target="../media/image12.png"/><Relationship Id="rId107" Type="http://schemas.openxmlformats.org/officeDocument/2006/relationships/image" Target="../media/image103.svg"/><Relationship Id="rId11" Type="http://schemas.openxmlformats.org/officeDocument/2006/relationships/image" Target="../media/image7.svg"/><Relationship Id="rId32" Type="http://schemas.openxmlformats.org/officeDocument/2006/relationships/image" Target="../media/image28.png"/><Relationship Id="rId37" Type="http://schemas.openxmlformats.org/officeDocument/2006/relationships/image" Target="../media/image33.svg"/><Relationship Id="rId53" Type="http://schemas.openxmlformats.org/officeDocument/2006/relationships/image" Target="../media/image49.svg"/><Relationship Id="rId58" Type="http://schemas.openxmlformats.org/officeDocument/2006/relationships/image" Target="../media/image54.png"/><Relationship Id="rId74" Type="http://schemas.openxmlformats.org/officeDocument/2006/relationships/image" Target="../media/image70.png"/><Relationship Id="rId79" Type="http://schemas.openxmlformats.org/officeDocument/2006/relationships/image" Target="../media/image75.svg"/><Relationship Id="rId102" Type="http://schemas.openxmlformats.org/officeDocument/2006/relationships/image" Target="../media/image98.png"/><Relationship Id="rId123" Type="http://schemas.openxmlformats.org/officeDocument/2006/relationships/image" Target="../media/image119.svg"/><Relationship Id="rId128" Type="http://schemas.openxmlformats.org/officeDocument/2006/relationships/image" Target="../media/image124.png"/><Relationship Id="rId5" Type="http://schemas.openxmlformats.org/officeDocument/2006/relationships/image" Target="../media/image1.png"/><Relationship Id="rId90" Type="http://schemas.openxmlformats.org/officeDocument/2006/relationships/image" Target="../media/image86.png"/><Relationship Id="rId95" Type="http://schemas.openxmlformats.org/officeDocument/2006/relationships/image" Target="../media/image91.svg"/><Relationship Id="rId22" Type="http://schemas.openxmlformats.org/officeDocument/2006/relationships/image" Target="../media/image18.png"/><Relationship Id="rId27" Type="http://schemas.openxmlformats.org/officeDocument/2006/relationships/image" Target="../media/image23.svg"/><Relationship Id="rId43" Type="http://schemas.openxmlformats.org/officeDocument/2006/relationships/image" Target="../media/image39.svg"/><Relationship Id="rId48" Type="http://schemas.openxmlformats.org/officeDocument/2006/relationships/image" Target="../media/image44.png"/><Relationship Id="rId64" Type="http://schemas.openxmlformats.org/officeDocument/2006/relationships/image" Target="../media/image60.png"/><Relationship Id="rId69" Type="http://schemas.openxmlformats.org/officeDocument/2006/relationships/image" Target="../media/image65.svg"/><Relationship Id="rId113" Type="http://schemas.openxmlformats.org/officeDocument/2006/relationships/image" Target="../media/image109.svg"/><Relationship Id="rId118" Type="http://schemas.openxmlformats.org/officeDocument/2006/relationships/image" Target="../media/image114.png"/><Relationship Id="rId80" Type="http://schemas.openxmlformats.org/officeDocument/2006/relationships/image" Target="../media/image76.png"/><Relationship Id="rId85" Type="http://schemas.openxmlformats.org/officeDocument/2006/relationships/image" Target="../media/image81.svg"/><Relationship Id="rId12" Type="http://schemas.openxmlformats.org/officeDocument/2006/relationships/image" Target="../media/image8.png"/><Relationship Id="rId17" Type="http://schemas.openxmlformats.org/officeDocument/2006/relationships/image" Target="../media/image13.svg"/><Relationship Id="rId33" Type="http://schemas.openxmlformats.org/officeDocument/2006/relationships/image" Target="../media/image29.svg"/><Relationship Id="rId38" Type="http://schemas.openxmlformats.org/officeDocument/2006/relationships/image" Target="../media/image34.png"/><Relationship Id="rId59" Type="http://schemas.openxmlformats.org/officeDocument/2006/relationships/image" Target="../media/image55.svg"/><Relationship Id="rId103" Type="http://schemas.openxmlformats.org/officeDocument/2006/relationships/image" Target="../media/image99.svg"/><Relationship Id="rId108" Type="http://schemas.openxmlformats.org/officeDocument/2006/relationships/image" Target="../media/image104.png"/><Relationship Id="rId124" Type="http://schemas.openxmlformats.org/officeDocument/2006/relationships/image" Target="../media/image120.png"/><Relationship Id="rId129" Type="http://schemas.openxmlformats.org/officeDocument/2006/relationships/image" Target="../media/image125.svg"/><Relationship Id="rId54" Type="http://schemas.openxmlformats.org/officeDocument/2006/relationships/image" Target="../media/image50.png"/><Relationship Id="rId70" Type="http://schemas.openxmlformats.org/officeDocument/2006/relationships/image" Target="../media/image66.png"/><Relationship Id="rId75" Type="http://schemas.openxmlformats.org/officeDocument/2006/relationships/image" Target="../media/image71.svg"/><Relationship Id="rId91" Type="http://schemas.openxmlformats.org/officeDocument/2006/relationships/image" Target="../media/image87.svg"/><Relationship Id="rId96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23" Type="http://schemas.openxmlformats.org/officeDocument/2006/relationships/image" Target="../media/image19.svg"/><Relationship Id="rId28" Type="http://schemas.openxmlformats.org/officeDocument/2006/relationships/image" Target="../media/image24.png"/><Relationship Id="rId49" Type="http://schemas.openxmlformats.org/officeDocument/2006/relationships/image" Target="../media/image45.svg"/><Relationship Id="rId114" Type="http://schemas.openxmlformats.org/officeDocument/2006/relationships/image" Target="../media/image110.png"/><Relationship Id="rId119" Type="http://schemas.openxmlformats.org/officeDocument/2006/relationships/image" Target="../media/image115.svg"/><Relationship Id="rId44" Type="http://schemas.openxmlformats.org/officeDocument/2006/relationships/image" Target="../media/image40.png"/><Relationship Id="rId60" Type="http://schemas.openxmlformats.org/officeDocument/2006/relationships/image" Target="../media/image56.png"/><Relationship Id="rId65" Type="http://schemas.openxmlformats.org/officeDocument/2006/relationships/image" Target="../media/image61.svg"/><Relationship Id="rId81" Type="http://schemas.openxmlformats.org/officeDocument/2006/relationships/image" Target="../media/image77.svg"/><Relationship Id="rId86" Type="http://schemas.openxmlformats.org/officeDocument/2006/relationships/image" Target="../media/image82.png"/><Relationship Id="rId130" Type="http://schemas.openxmlformats.org/officeDocument/2006/relationships/image" Target="../media/image126.png"/><Relationship Id="rId13" Type="http://schemas.openxmlformats.org/officeDocument/2006/relationships/image" Target="../media/image9.svg"/><Relationship Id="rId18" Type="http://schemas.openxmlformats.org/officeDocument/2006/relationships/image" Target="../media/image14.png"/><Relationship Id="rId39" Type="http://schemas.openxmlformats.org/officeDocument/2006/relationships/image" Target="../media/image35.svg"/><Relationship Id="rId109" Type="http://schemas.openxmlformats.org/officeDocument/2006/relationships/image" Target="../media/image105.svg"/><Relationship Id="rId34" Type="http://schemas.openxmlformats.org/officeDocument/2006/relationships/image" Target="../media/image30.png"/><Relationship Id="rId50" Type="http://schemas.openxmlformats.org/officeDocument/2006/relationships/image" Target="../media/image46.png"/><Relationship Id="rId55" Type="http://schemas.openxmlformats.org/officeDocument/2006/relationships/image" Target="../media/image51.svg"/><Relationship Id="rId76" Type="http://schemas.openxmlformats.org/officeDocument/2006/relationships/image" Target="../media/image72.png"/><Relationship Id="rId97" Type="http://schemas.openxmlformats.org/officeDocument/2006/relationships/image" Target="../media/image93.svg"/><Relationship Id="rId104" Type="http://schemas.openxmlformats.org/officeDocument/2006/relationships/image" Target="../media/image100.png"/><Relationship Id="rId120" Type="http://schemas.openxmlformats.org/officeDocument/2006/relationships/image" Target="../media/image116.png"/><Relationship Id="rId125" Type="http://schemas.openxmlformats.org/officeDocument/2006/relationships/image" Target="../media/image121.svg"/><Relationship Id="rId7" Type="http://schemas.openxmlformats.org/officeDocument/2006/relationships/image" Target="../media/image3.svg"/><Relationship Id="rId71" Type="http://schemas.openxmlformats.org/officeDocument/2006/relationships/image" Target="../media/image67.svg"/><Relationship Id="rId92" Type="http://schemas.openxmlformats.org/officeDocument/2006/relationships/image" Target="../media/image88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5.svg"/><Relationship Id="rId24" Type="http://schemas.openxmlformats.org/officeDocument/2006/relationships/image" Target="../media/image20.png"/><Relationship Id="rId40" Type="http://schemas.openxmlformats.org/officeDocument/2006/relationships/image" Target="../media/image36.png"/><Relationship Id="rId45" Type="http://schemas.openxmlformats.org/officeDocument/2006/relationships/image" Target="../media/image41.svg"/><Relationship Id="rId66" Type="http://schemas.openxmlformats.org/officeDocument/2006/relationships/image" Target="../media/image62.png"/><Relationship Id="rId87" Type="http://schemas.openxmlformats.org/officeDocument/2006/relationships/image" Target="../media/image83.svg"/><Relationship Id="rId110" Type="http://schemas.openxmlformats.org/officeDocument/2006/relationships/image" Target="../media/image106.png"/><Relationship Id="rId115" Type="http://schemas.openxmlformats.org/officeDocument/2006/relationships/image" Target="../media/image111.svg"/><Relationship Id="rId131" Type="http://schemas.openxmlformats.org/officeDocument/2006/relationships/image" Target="../media/image127.svg"/><Relationship Id="rId61" Type="http://schemas.openxmlformats.org/officeDocument/2006/relationships/image" Target="../media/image57.svg"/><Relationship Id="rId82" Type="http://schemas.openxmlformats.org/officeDocument/2006/relationships/image" Target="../media/image78.png"/><Relationship Id="rId19" Type="http://schemas.openxmlformats.org/officeDocument/2006/relationships/image" Target="../media/image15.svg"/><Relationship Id="rId14" Type="http://schemas.openxmlformats.org/officeDocument/2006/relationships/image" Target="../media/image10.png"/><Relationship Id="rId30" Type="http://schemas.openxmlformats.org/officeDocument/2006/relationships/image" Target="../media/image26.png"/><Relationship Id="rId35" Type="http://schemas.openxmlformats.org/officeDocument/2006/relationships/image" Target="../media/image31.svg"/><Relationship Id="rId56" Type="http://schemas.openxmlformats.org/officeDocument/2006/relationships/image" Target="../media/image52.png"/><Relationship Id="rId77" Type="http://schemas.openxmlformats.org/officeDocument/2006/relationships/image" Target="../media/image73.svg"/><Relationship Id="rId100" Type="http://schemas.openxmlformats.org/officeDocument/2006/relationships/image" Target="../media/image96.png"/><Relationship Id="rId105" Type="http://schemas.openxmlformats.org/officeDocument/2006/relationships/image" Target="../media/image101.svg"/><Relationship Id="rId126" Type="http://schemas.openxmlformats.org/officeDocument/2006/relationships/image" Target="../media/image122.png"/><Relationship Id="rId8" Type="http://schemas.openxmlformats.org/officeDocument/2006/relationships/image" Target="../media/image4.png"/><Relationship Id="rId51" Type="http://schemas.openxmlformats.org/officeDocument/2006/relationships/image" Target="../media/image47.svg"/><Relationship Id="rId72" Type="http://schemas.openxmlformats.org/officeDocument/2006/relationships/image" Target="../media/image68.png"/><Relationship Id="rId93" Type="http://schemas.openxmlformats.org/officeDocument/2006/relationships/image" Target="../media/image89.svg"/><Relationship Id="rId98" Type="http://schemas.openxmlformats.org/officeDocument/2006/relationships/image" Target="../media/image94.png"/><Relationship Id="rId121" Type="http://schemas.openxmlformats.org/officeDocument/2006/relationships/image" Target="../media/image117.svg"/><Relationship Id="rId3" Type="http://schemas.openxmlformats.org/officeDocument/2006/relationships/hyperlink" Target="https://fontawesome.com/" TargetMode="External"/><Relationship Id="rId25" Type="http://schemas.openxmlformats.org/officeDocument/2006/relationships/image" Target="../media/image21.svg"/><Relationship Id="rId46" Type="http://schemas.openxmlformats.org/officeDocument/2006/relationships/image" Target="../media/image42.png"/><Relationship Id="rId67" Type="http://schemas.openxmlformats.org/officeDocument/2006/relationships/image" Target="../media/image63.svg"/><Relationship Id="rId116" Type="http://schemas.openxmlformats.org/officeDocument/2006/relationships/image" Target="../media/image112.png"/><Relationship Id="rId20" Type="http://schemas.openxmlformats.org/officeDocument/2006/relationships/image" Target="../media/image16.png"/><Relationship Id="rId41" Type="http://schemas.openxmlformats.org/officeDocument/2006/relationships/image" Target="../media/image37.svg"/><Relationship Id="rId62" Type="http://schemas.openxmlformats.org/officeDocument/2006/relationships/image" Target="../media/image58.png"/><Relationship Id="rId83" Type="http://schemas.openxmlformats.org/officeDocument/2006/relationships/image" Target="../media/image79.svg"/><Relationship Id="rId88" Type="http://schemas.openxmlformats.org/officeDocument/2006/relationships/image" Target="../media/image84.png"/><Relationship Id="rId111" Type="http://schemas.openxmlformats.org/officeDocument/2006/relationships/image" Target="../media/image107.svg"/><Relationship Id="rId15" Type="http://schemas.openxmlformats.org/officeDocument/2006/relationships/image" Target="../media/image11.svg"/><Relationship Id="rId36" Type="http://schemas.openxmlformats.org/officeDocument/2006/relationships/image" Target="../media/image32.png"/><Relationship Id="rId57" Type="http://schemas.openxmlformats.org/officeDocument/2006/relationships/image" Target="../media/image53.svg"/><Relationship Id="rId106" Type="http://schemas.openxmlformats.org/officeDocument/2006/relationships/image" Target="../media/image102.png"/><Relationship Id="rId127" Type="http://schemas.openxmlformats.org/officeDocument/2006/relationships/image" Target="../media/image123.svg"/><Relationship Id="rId10" Type="http://schemas.openxmlformats.org/officeDocument/2006/relationships/image" Target="../media/image6.png"/><Relationship Id="rId31" Type="http://schemas.openxmlformats.org/officeDocument/2006/relationships/image" Target="../media/image27.svg"/><Relationship Id="rId52" Type="http://schemas.openxmlformats.org/officeDocument/2006/relationships/image" Target="../media/image48.png"/><Relationship Id="rId73" Type="http://schemas.openxmlformats.org/officeDocument/2006/relationships/image" Target="../media/image69.svg"/><Relationship Id="rId78" Type="http://schemas.openxmlformats.org/officeDocument/2006/relationships/image" Target="../media/image74.png"/><Relationship Id="rId94" Type="http://schemas.openxmlformats.org/officeDocument/2006/relationships/image" Target="../media/image90.png"/><Relationship Id="rId99" Type="http://schemas.openxmlformats.org/officeDocument/2006/relationships/image" Target="../media/image95.svg"/><Relationship Id="rId101" Type="http://schemas.openxmlformats.org/officeDocument/2006/relationships/image" Target="../media/image97.svg"/><Relationship Id="rId122" Type="http://schemas.openxmlformats.org/officeDocument/2006/relationships/image" Target="../media/image118.png"/><Relationship Id="rId4" Type="http://schemas.openxmlformats.org/officeDocument/2006/relationships/hyperlink" Target="https://fontawesome.com/license/free" TargetMode="External"/><Relationship Id="rId9" Type="http://schemas.openxmlformats.org/officeDocument/2006/relationships/image" Target="../media/image5.svg"/><Relationship Id="rId26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2.png"/><Relationship Id="rId21" Type="http://schemas.openxmlformats.org/officeDocument/2006/relationships/image" Target="../media/image147.svg"/><Relationship Id="rId42" Type="http://schemas.openxmlformats.org/officeDocument/2006/relationships/image" Target="../media/image168.png"/><Relationship Id="rId47" Type="http://schemas.openxmlformats.org/officeDocument/2006/relationships/image" Target="../media/image173.svg"/><Relationship Id="rId63" Type="http://schemas.openxmlformats.org/officeDocument/2006/relationships/image" Target="../media/image189.svg"/><Relationship Id="rId68" Type="http://schemas.openxmlformats.org/officeDocument/2006/relationships/image" Target="../media/image194.png"/><Relationship Id="rId84" Type="http://schemas.openxmlformats.org/officeDocument/2006/relationships/image" Target="../media/image210.png"/><Relationship Id="rId89" Type="http://schemas.openxmlformats.org/officeDocument/2006/relationships/image" Target="../media/image215.svg"/><Relationship Id="rId16" Type="http://schemas.openxmlformats.org/officeDocument/2006/relationships/image" Target="../media/image142.png"/><Relationship Id="rId107" Type="http://schemas.openxmlformats.org/officeDocument/2006/relationships/hyperlink" Target="https://fontawesome.com/license/free" TargetMode="External"/><Relationship Id="rId11" Type="http://schemas.openxmlformats.org/officeDocument/2006/relationships/image" Target="../media/image137.svg"/><Relationship Id="rId32" Type="http://schemas.openxmlformats.org/officeDocument/2006/relationships/image" Target="../media/image158.png"/><Relationship Id="rId37" Type="http://schemas.openxmlformats.org/officeDocument/2006/relationships/image" Target="../media/image163.svg"/><Relationship Id="rId53" Type="http://schemas.openxmlformats.org/officeDocument/2006/relationships/image" Target="../media/image179.svg"/><Relationship Id="rId58" Type="http://schemas.openxmlformats.org/officeDocument/2006/relationships/image" Target="../media/image184.png"/><Relationship Id="rId74" Type="http://schemas.openxmlformats.org/officeDocument/2006/relationships/image" Target="../media/image200.png"/><Relationship Id="rId79" Type="http://schemas.openxmlformats.org/officeDocument/2006/relationships/image" Target="../media/image205.svg"/><Relationship Id="rId102" Type="http://schemas.openxmlformats.org/officeDocument/2006/relationships/image" Target="../media/image228.png"/><Relationship Id="rId5" Type="http://schemas.openxmlformats.org/officeDocument/2006/relationships/image" Target="../media/image131.svg"/><Relationship Id="rId90" Type="http://schemas.openxmlformats.org/officeDocument/2006/relationships/image" Target="../media/image216.png"/><Relationship Id="rId95" Type="http://schemas.openxmlformats.org/officeDocument/2006/relationships/image" Target="../media/image221.svg"/><Relationship Id="rId22" Type="http://schemas.openxmlformats.org/officeDocument/2006/relationships/image" Target="../media/image148.png"/><Relationship Id="rId27" Type="http://schemas.openxmlformats.org/officeDocument/2006/relationships/image" Target="../media/image153.svg"/><Relationship Id="rId43" Type="http://schemas.openxmlformats.org/officeDocument/2006/relationships/image" Target="../media/image169.svg"/><Relationship Id="rId48" Type="http://schemas.openxmlformats.org/officeDocument/2006/relationships/image" Target="../media/image174.png"/><Relationship Id="rId64" Type="http://schemas.openxmlformats.org/officeDocument/2006/relationships/image" Target="../media/image190.png"/><Relationship Id="rId69" Type="http://schemas.openxmlformats.org/officeDocument/2006/relationships/image" Target="../media/image195.svg"/><Relationship Id="rId80" Type="http://schemas.openxmlformats.org/officeDocument/2006/relationships/image" Target="../media/image206.png"/><Relationship Id="rId85" Type="http://schemas.openxmlformats.org/officeDocument/2006/relationships/image" Target="../media/image211.svg"/><Relationship Id="rId12" Type="http://schemas.openxmlformats.org/officeDocument/2006/relationships/image" Target="../media/image138.png"/><Relationship Id="rId17" Type="http://schemas.openxmlformats.org/officeDocument/2006/relationships/image" Target="../media/image143.svg"/><Relationship Id="rId33" Type="http://schemas.openxmlformats.org/officeDocument/2006/relationships/image" Target="../media/image159.svg"/><Relationship Id="rId38" Type="http://schemas.openxmlformats.org/officeDocument/2006/relationships/image" Target="../media/image164.png"/><Relationship Id="rId59" Type="http://schemas.openxmlformats.org/officeDocument/2006/relationships/image" Target="../media/image185.svg"/><Relationship Id="rId103" Type="http://schemas.openxmlformats.org/officeDocument/2006/relationships/image" Target="../media/image229.svg"/><Relationship Id="rId108" Type="http://schemas.openxmlformats.org/officeDocument/2006/relationships/image" Target="../media/image1.png"/><Relationship Id="rId20" Type="http://schemas.openxmlformats.org/officeDocument/2006/relationships/image" Target="../media/image146.png"/><Relationship Id="rId41" Type="http://schemas.openxmlformats.org/officeDocument/2006/relationships/image" Target="../media/image167.svg"/><Relationship Id="rId54" Type="http://schemas.openxmlformats.org/officeDocument/2006/relationships/image" Target="../media/image180.png"/><Relationship Id="rId62" Type="http://schemas.openxmlformats.org/officeDocument/2006/relationships/image" Target="../media/image188.png"/><Relationship Id="rId70" Type="http://schemas.openxmlformats.org/officeDocument/2006/relationships/image" Target="../media/image196.png"/><Relationship Id="rId75" Type="http://schemas.openxmlformats.org/officeDocument/2006/relationships/image" Target="../media/image201.svg"/><Relationship Id="rId83" Type="http://schemas.openxmlformats.org/officeDocument/2006/relationships/image" Target="../media/image209.svg"/><Relationship Id="rId88" Type="http://schemas.openxmlformats.org/officeDocument/2006/relationships/image" Target="../media/image214.png"/><Relationship Id="rId91" Type="http://schemas.openxmlformats.org/officeDocument/2006/relationships/image" Target="../media/image217.svg"/><Relationship Id="rId96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5" Type="http://schemas.openxmlformats.org/officeDocument/2006/relationships/image" Target="../media/image141.svg"/><Relationship Id="rId23" Type="http://schemas.openxmlformats.org/officeDocument/2006/relationships/image" Target="../media/image149.svg"/><Relationship Id="rId28" Type="http://schemas.openxmlformats.org/officeDocument/2006/relationships/image" Target="../media/image154.png"/><Relationship Id="rId36" Type="http://schemas.openxmlformats.org/officeDocument/2006/relationships/image" Target="../media/image162.png"/><Relationship Id="rId49" Type="http://schemas.openxmlformats.org/officeDocument/2006/relationships/image" Target="../media/image175.svg"/><Relationship Id="rId57" Type="http://schemas.openxmlformats.org/officeDocument/2006/relationships/image" Target="../media/image183.svg"/><Relationship Id="rId106" Type="http://schemas.openxmlformats.org/officeDocument/2006/relationships/hyperlink" Target="https://fontawesome.com/" TargetMode="External"/><Relationship Id="rId10" Type="http://schemas.openxmlformats.org/officeDocument/2006/relationships/image" Target="../media/image136.png"/><Relationship Id="rId31" Type="http://schemas.openxmlformats.org/officeDocument/2006/relationships/image" Target="../media/image157.svg"/><Relationship Id="rId44" Type="http://schemas.openxmlformats.org/officeDocument/2006/relationships/image" Target="../media/image170.png"/><Relationship Id="rId52" Type="http://schemas.openxmlformats.org/officeDocument/2006/relationships/image" Target="../media/image178.png"/><Relationship Id="rId60" Type="http://schemas.openxmlformats.org/officeDocument/2006/relationships/image" Target="../media/image186.png"/><Relationship Id="rId65" Type="http://schemas.openxmlformats.org/officeDocument/2006/relationships/image" Target="../media/image191.svg"/><Relationship Id="rId73" Type="http://schemas.openxmlformats.org/officeDocument/2006/relationships/image" Target="../media/image199.svg"/><Relationship Id="rId78" Type="http://schemas.openxmlformats.org/officeDocument/2006/relationships/image" Target="../media/image204.png"/><Relationship Id="rId81" Type="http://schemas.openxmlformats.org/officeDocument/2006/relationships/image" Target="../media/image207.svg"/><Relationship Id="rId86" Type="http://schemas.openxmlformats.org/officeDocument/2006/relationships/image" Target="../media/image212.png"/><Relationship Id="rId94" Type="http://schemas.openxmlformats.org/officeDocument/2006/relationships/image" Target="../media/image220.png"/><Relationship Id="rId99" Type="http://schemas.openxmlformats.org/officeDocument/2006/relationships/image" Target="../media/image225.svg"/><Relationship Id="rId101" Type="http://schemas.openxmlformats.org/officeDocument/2006/relationships/image" Target="../media/image227.svg"/><Relationship Id="rId4" Type="http://schemas.openxmlformats.org/officeDocument/2006/relationships/image" Target="../media/image130.png"/><Relationship Id="rId9" Type="http://schemas.openxmlformats.org/officeDocument/2006/relationships/image" Target="../media/image135.svg"/><Relationship Id="rId13" Type="http://schemas.openxmlformats.org/officeDocument/2006/relationships/image" Target="../media/image139.svg"/><Relationship Id="rId18" Type="http://schemas.openxmlformats.org/officeDocument/2006/relationships/image" Target="../media/image144.png"/><Relationship Id="rId39" Type="http://schemas.openxmlformats.org/officeDocument/2006/relationships/image" Target="../media/image165.svg"/><Relationship Id="rId34" Type="http://schemas.openxmlformats.org/officeDocument/2006/relationships/image" Target="../media/image160.png"/><Relationship Id="rId50" Type="http://schemas.openxmlformats.org/officeDocument/2006/relationships/image" Target="../media/image176.png"/><Relationship Id="rId55" Type="http://schemas.openxmlformats.org/officeDocument/2006/relationships/image" Target="../media/image181.svg"/><Relationship Id="rId76" Type="http://schemas.openxmlformats.org/officeDocument/2006/relationships/image" Target="../media/image202.png"/><Relationship Id="rId97" Type="http://schemas.openxmlformats.org/officeDocument/2006/relationships/image" Target="../media/image223.svg"/><Relationship Id="rId104" Type="http://schemas.openxmlformats.org/officeDocument/2006/relationships/image" Target="../media/image230.png"/><Relationship Id="rId7" Type="http://schemas.openxmlformats.org/officeDocument/2006/relationships/image" Target="../media/image133.svg"/><Relationship Id="rId71" Type="http://schemas.openxmlformats.org/officeDocument/2006/relationships/image" Target="../media/image197.svg"/><Relationship Id="rId92" Type="http://schemas.openxmlformats.org/officeDocument/2006/relationships/image" Target="../media/image218.png"/><Relationship Id="rId2" Type="http://schemas.openxmlformats.org/officeDocument/2006/relationships/image" Target="../media/image128.png"/><Relationship Id="rId29" Type="http://schemas.openxmlformats.org/officeDocument/2006/relationships/image" Target="../media/image155.svg"/><Relationship Id="rId24" Type="http://schemas.openxmlformats.org/officeDocument/2006/relationships/image" Target="../media/image150.png"/><Relationship Id="rId40" Type="http://schemas.openxmlformats.org/officeDocument/2006/relationships/image" Target="../media/image166.png"/><Relationship Id="rId45" Type="http://schemas.openxmlformats.org/officeDocument/2006/relationships/image" Target="../media/image171.svg"/><Relationship Id="rId66" Type="http://schemas.openxmlformats.org/officeDocument/2006/relationships/image" Target="../media/image192.png"/><Relationship Id="rId87" Type="http://schemas.openxmlformats.org/officeDocument/2006/relationships/image" Target="../media/image213.svg"/><Relationship Id="rId61" Type="http://schemas.openxmlformats.org/officeDocument/2006/relationships/image" Target="../media/image187.svg"/><Relationship Id="rId82" Type="http://schemas.openxmlformats.org/officeDocument/2006/relationships/image" Target="../media/image208.png"/><Relationship Id="rId19" Type="http://schemas.openxmlformats.org/officeDocument/2006/relationships/image" Target="../media/image145.svg"/><Relationship Id="rId14" Type="http://schemas.openxmlformats.org/officeDocument/2006/relationships/image" Target="../media/image140.png"/><Relationship Id="rId30" Type="http://schemas.openxmlformats.org/officeDocument/2006/relationships/image" Target="../media/image156.png"/><Relationship Id="rId35" Type="http://schemas.openxmlformats.org/officeDocument/2006/relationships/image" Target="../media/image161.svg"/><Relationship Id="rId56" Type="http://schemas.openxmlformats.org/officeDocument/2006/relationships/image" Target="../media/image182.png"/><Relationship Id="rId77" Type="http://schemas.openxmlformats.org/officeDocument/2006/relationships/image" Target="../media/image203.svg"/><Relationship Id="rId100" Type="http://schemas.openxmlformats.org/officeDocument/2006/relationships/image" Target="../media/image226.png"/><Relationship Id="rId105" Type="http://schemas.openxmlformats.org/officeDocument/2006/relationships/image" Target="../media/image231.svg"/><Relationship Id="rId8" Type="http://schemas.openxmlformats.org/officeDocument/2006/relationships/image" Target="../media/image134.png"/><Relationship Id="rId51" Type="http://schemas.openxmlformats.org/officeDocument/2006/relationships/image" Target="../media/image177.svg"/><Relationship Id="rId72" Type="http://schemas.openxmlformats.org/officeDocument/2006/relationships/image" Target="../media/image198.png"/><Relationship Id="rId93" Type="http://schemas.openxmlformats.org/officeDocument/2006/relationships/image" Target="../media/image219.svg"/><Relationship Id="rId98" Type="http://schemas.openxmlformats.org/officeDocument/2006/relationships/image" Target="../media/image224.png"/><Relationship Id="rId3" Type="http://schemas.openxmlformats.org/officeDocument/2006/relationships/image" Target="../media/image129.svg"/><Relationship Id="rId25" Type="http://schemas.openxmlformats.org/officeDocument/2006/relationships/image" Target="../media/image151.svg"/><Relationship Id="rId46" Type="http://schemas.openxmlformats.org/officeDocument/2006/relationships/image" Target="../media/image172.png"/><Relationship Id="rId67" Type="http://schemas.openxmlformats.org/officeDocument/2006/relationships/image" Target="../media/image19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7826E4-5846-44CB-AAA4-4B049E1BE3DF}"/>
              </a:ext>
            </a:extLst>
          </p:cNvPr>
          <p:cNvSpPr/>
          <p:nvPr/>
        </p:nvSpPr>
        <p:spPr>
          <a:xfrm>
            <a:off x="0" y="0"/>
            <a:ext cx="60198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27;p7">
            <a:extLst>
              <a:ext uri="{FF2B5EF4-FFF2-40B4-BE49-F238E27FC236}">
                <a16:creationId xmlns:a16="http://schemas.microsoft.com/office/drawing/2014/main" id="{6A4E3E81-DE52-4010-866C-EA681D2AA69F}"/>
              </a:ext>
            </a:extLst>
          </p:cNvPr>
          <p:cNvSpPr txBox="1">
            <a:spLocks/>
          </p:cNvSpPr>
          <p:nvPr/>
        </p:nvSpPr>
        <p:spPr>
          <a:xfrm>
            <a:off x="788988" y="823913"/>
            <a:ext cx="4755469" cy="93702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200"/>
              <a:t>Business – </a:t>
            </a:r>
          </a:p>
          <a:p>
            <a:pPr>
              <a:spcBef>
                <a:spcPts val="0"/>
              </a:spcBef>
            </a:pPr>
            <a:r>
              <a:rPr lang="en-US" sz="3200"/>
              <a:t>Font Awesome Icons</a:t>
            </a:r>
            <a:endParaRPr lang="en-US"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Google Shape;28;p7">
            <a:extLst>
              <a:ext uri="{FF2B5EF4-FFF2-40B4-BE49-F238E27FC236}">
                <a16:creationId xmlns:a16="http://schemas.microsoft.com/office/drawing/2014/main" id="{542AFCFE-F686-4DF3-8113-20E0768D2145}"/>
              </a:ext>
            </a:extLst>
          </p:cNvPr>
          <p:cNvSpPr txBox="1">
            <a:spLocks/>
          </p:cNvSpPr>
          <p:nvPr/>
        </p:nvSpPr>
        <p:spPr>
          <a:xfrm>
            <a:off x="837000" y="4005942"/>
            <a:ext cx="4154100" cy="54571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>
                <a:latin typeface="+mj-lt"/>
              </a:rPr>
              <a:t>Website: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u="sng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https://fontawesome.com/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>
              <a:latin typeface="+mj-lt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>
                <a:latin typeface="+mj-lt"/>
              </a:rPr>
              <a:t>License: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u="sng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180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Attribution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200" b="0" i="0">
                <a:solidFill>
                  <a:schemeClr val="bg1">
                    <a:lumMod val="50000"/>
                  </a:schemeClr>
                </a:solidFill>
                <a:effectLst/>
              </a:rPr>
              <a:t>Attribution is required by MIT, SIL OFL, and CC BY licenses. Downloaded Font Awesome Free files already contain embedded comments with sufficient attribution, so </a:t>
            </a:r>
            <a:r>
              <a:rPr lang="en-US" sz="12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you shouldn't need to do anything additional</a:t>
            </a:r>
            <a:r>
              <a:rPr lang="en-US" sz="12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 when using these files normally</a:t>
            </a:r>
            <a:r>
              <a:rPr lang="en-US" sz="1200" b="0" i="0">
                <a:solidFill>
                  <a:schemeClr val="bg1">
                    <a:lumMod val="50000"/>
                  </a:schemeClr>
                </a:solidFill>
                <a:effectLst/>
              </a:rPr>
              <a:t>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200" b="0" i="0">
                <a:solidFill>
                  <a:schemeClr val="bg1">
                    <a:lumMod val="50000"/>
                  </a:schemeClr>
                </a:solidFill>
                <a:effectLst/>
              </a:rPr>
              <a:t>We've kept attribution comments terse, so </a:t>
            </a:r>
            <a:r>
              <a:rPr lang="en-US" sz="12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we ask that you do not actively work to remove them from files, especially code</a:t>
            </a:r>
            <a:r>
              <a:rPr lang="en-US" sz="12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.</a:t>
            </a:r>
            <a:r>
              <a:rPr lang="en-US" sz="1200" b="0" i="0">
                <a:solidFill>
                  <a:schemeClr val="bg1">
                    <a:lumMod val="50000"/>
                  </a:schemeClr>
                </a:solidFill>
                <a:effectLst/>
              </a:rPr>
              <a:t> They're a great way for folks to learn about Font Awesome.</a:t>
            </a:r>
          </a:p>
        </p:txBody>
      </p:sp>
      <p:pic>
        <p:nvPicPr>
          <p:cNvPr id="5" name="Google Shape;149;p7">
            <a:extLst>
              <a:ext uri="{FF2B5EF4-FFF2-40B4-BE49-F238E27FC236}">
                <a16:creationId xmlns:a16="http://schemas.microsoft.com/office/drawing/2014/main" id="{918C3227-9226-4B85-8A93-617003D95C4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088" y="2435148"/>
            <a:ext cx="4164012" cy="857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raphic 236">
            <a:extLst>
              <a:ext uri="{FF2B5EF4-FFF2-40B4-BE49-F238E27FC236}">
                <a16:creationId xmlns:a16="http://schemas.microsoft.com/office/drawing/2014/main" id="{E90E863E-8D95-43A8-B6CD-0C0225DE69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53596" y="1371600"/>
            <a:ext cx="592567" cy="592567"/>
          </a:xfrm>
          <a:prstGeom prst="rect">
            <a:avLst/>
          </a:prstGeom>
        </p:spPr>
      </p:pic>
      <p:pic>
        <p:nvPicPr>
          <p:cNvPr id="239" name="Graphic 238">
            <a:extLst>
              <a:ext uri="{FF2B5EF4-FFF2-40B4-BE49-F238E27FC236}">
                <a16:creationId xmlns:a16="http://schemas.microsoft.com/office/drawing/2014/main" id="{F873AD6B-3143-4445-9692-55927BC8EA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01093" y="1371600"/>
            <a:ext cx="592567" cy="592567"/>
          </a:xfrm>
          <a:prstGeom prst="rect">
            <a:avLst/>
          </a:prstGeom>
        </p:spPr>
      </p:pic>
      <p:pic>
        <p:nvPicPr>
          <p:cNvPr id="241" name="Graphic 240">
            <a:extLst>
              <a:ext uri="{FF2B5EF4-FFF2-40B4-BE49-F238E27FC236}">
                <a16:creationId xmlns:a16="http://schemas.microsoft.com/office/drawing/2014/main" id="{680A71A5-6546-4ABB-82A6-E5D7C076C5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32673" y="1371600"/>
            <a:ext cx="666638" cy="592567"/>
          </a:xfrm>
          <a:prstGeom prst="rect">
            <a:avLst/>
          </a:prstGeom>
        </p:spPr>
      </p:pic>
      <p:pic>
        <p:nvPicPr>
          <p:cNvPr id="243" name="Graphic 242">
            <a:extLst>
              <a:ext uri="{FF2B5EF4-FFF2-40B4-BE49-F238E27FC236}">
                <a16:creationId xmlns:a16="http://schemas.microsoft.com/office/drawing/2014/main" id="{5FD502F7-3003-4DFF-95F4-B1D6AEE0B3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06099" y="1371600"/>
            <a:ext cx="666638" cy="592567"/>
          </a:xfrm>
          <a:prstGeom prst="rect">
            <a:avLst/>
          </a:prstGeom>
        </p:spPr>
      </p:pic>
      <p:pic>
        <p:nvPicPr>
          <p:cNvPr id="245" name="Graphic 244">
            <a:extLst>
              <a:ext uri="{FF2B5EF4-FFF2-40B4-BE49-F238E27FC236}">
                <a16:creationId xmlns:a16="http://schemas.microsoft.com/office/drawing/2014/main" id="{A8E717D8-ACED-4955-8D7E-FAA6890E17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959247" y="1371600"/>
            <a:ext cx="592567" cy="592567"/>
          </a:xfrm>
          <a:prstGeom prst="rect">
            <a:avLst/>
          </a:prstGeom>
        </p:spPr>
      </p:pic>
      <p:pic>
        <p:nvPicPr>
          <p:cNvPr id="247" name="Graphic 246">
            <a:extLst>
              <a:ext uri="{FF2B5EF4-FFF2-40B4-BE49-F238E27FC236}">
                <a16:creationId xmlns:a16="http://schemas.microsoft.com/office/drawing/2014/main" id="{7864D61D-094C-49B3-85FF-19BF6AFD45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011750" y="1371600"/>
            <a:ext cx="592567" cy="592567"/>
          </a:xfrm>
          <a:prstGeom prst="rect">
            <a:avLst/>
          </a:prstGeom>
        </p:spPr>
      </p:pic>
      <p:pic>
        <p:nvPicPr>
          <p:cNvPr id="249" name="Graphic 248">
            <a:extLst>
              <a:ext uri="{FF2B5EF4-FFF2-40B4-BE49-F238E27FC236}">
                <a16:creationId xmlns:a16="http://schemas.microsoft.com/office/drawing/2014/main" id="{7B9E27CE-715C-44B4-9C15-5FA59134E42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4064253" y="1371600"/>
            <a:ext cx="740709" cy="592567"/>
          </a:xfrm>
          <a:prstGeom prst="rect">
            <a:avLst/>
          </a:prstGeom>
        </p:spPr>
      </p:pic>
      <p:pic>
        <p:nvPicPr>
          <p:cNvPr id="251" name="Graphic 250">
            <a:extLst>
              <a:ext uri="{FF2B5EF4-FFF2-40B4-BE49-F238E27FC236}">
                <a16:creationId xmlns:a16="http://schemas.microsoft.com/office/drawing/2014/main" id="{C684943B-4DB9-4987-9570-D75543D038D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5264898" y="1371600"/>
            <a:ext cx="592567" cy="592567"/>
          </a:xfrm>
          <a:prstGeom prst="rect">
            <a:avLst/>
          </a:prstGeom>
        </p:spPr>
      </p:pic>
      <p:pic>
        <p:nvPicPr>
          <p:cNvPr id="253" name="Graphic 252">
            <a:extLst>
              <a:ext uri="{FF2B5EF4-FFF2-40B4-BE49-F238E27FC236}">
                <a16:creationId xmlns:a16="http://schemas.microsoft.com/office/drawing/2014/main" id="{7535C50B-D68D-4EAF-85EB-647D16471D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6317399" y="1371600"/>
            <a:ext cx="592567" cy="592567"/>
          </a:xfrm>
          <a:prstGeom prst="rect">
            <a:avLst/>
          </a:prstGeom>
        </p:spPr>
      </p:pic>
      <p:pic>
        <p:nvPicPr>
          <p:cNvPr id="255" name="Graphic 254">
            <a:extLst>
              <a:ext uri="{FF2B5EF4-FFF2-40B4-BE49-F238E27FC236}">
                <a16:creationId xmlns:a16="http://schemas.microsoft.com/office/drawing/2014/main" id="{EA4F0622-BEFF-42E0-BBE3-DC3563C5737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638128" y="2536361"/>
            <a:ext cx="518496" cy="592567"/>
          </a:xfrm>
          <a:prstGeom prst="rect">
            <a:avLst/>
          </a:prstGeom>
        </p:spPr>
      </p:pic>
      <p:pic>
        <p:nvPicPr>
          <p:cNvPr id="257" name="Graphic 256">
            <a:extLst>
              <a:ext uri="{FF2B5EF4-FFF2-40B4-BE49-F238E27FC236}">
                <a16:creationId xmlns:a16="http://schemas.microsoft.com/office/drawing/2014/main" id="{B35AD695-C144-4D3E-821E-972FCD1BCA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667484" y="2536361"/>
            <a:ext cx="592567" cy="592567"/>
          </a:xfrm>
          <a:prstGeom prst="rect">
            <a:avLst/>
          </a:prstGeom>
        </p:spPr>
      </p:pic>
      <p:pic>
        <p:nvPicPr>
          <p:cNvPr id="259" name="Graphic 258">
            <a:extLst>
              <a:ext uri="{FF2B5EF4-FFF2-40B4-BE49-F238E27FC236}">
                <a16:creationId xmlns:a16="http://schemas.microsoft.com/office/drawing/2014/main" id="{6E99BE5D-A729-470C-AC91-EFA7DA423F8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770911" y="2536361"/>
            <a:ext cx="740709" cy="592567"/>
          </a:xfrm>
          <a:prstGeom prst="rect">
            <a:avLst/>
          </a:prstGeom>
        </p:spPr>
      </p:pic>
      <p:pic>
        <p:nvPicPr>
          <p:cNvPr id="261" name="Graphic 260">
            <a:extLst>
              <a:ext uri="{FF2B5EF4-FFF2-40B4-BE49-F238E27FC236}">
                <a16:creationId xmlns:a16="http://schemas.microsoft.com/office/drawing/2014/main" id="{CA549C01-A2CB-4BC7-8FEC-08A1ABAF863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022480" y="2536361"/>
            <a:ext cx="592567" cy="592567"/>
          </a:xfrm>
          <a:prstGeom prst="rect">
            <a:avLst/>
          </a:prstGeom>
        </p:spPr>
      </p:pic>
      <p:pic>
        <p:nvPicPr>
          <p:cNvPr id="263" name="Graphic 262">
            <a:extLst>
              <a:ext uri="{FF2B5EF4-FFF2-40B4-BE49-F238E27FC236}">
                <a16:creationId xmlns:a16="http://schemas.microsoft.com/office/drawing/2014/main" id="{F952C9EA-FB2F-4AC2-B54B-C2F5403244B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3081192" y="2536361"/>
            <a:ext cx="444425" cy="592567"/>
          </a:xfrm>
          <a:prstGeom prst="rect">
            <a:avLst/>
          </a:prstGeom>
        </p:spPr>
      </p:pic>
      <p:pic>
        <p:nvPicPr>
          <p:cNvPr id="265" name="Graphic 264">
            <a:extLst>
              <a:ext uri="{FF2B5EF4-FFF2-40B4-BE49-F238E27FC236}">
                <a16:creationId xmlns:a16="http://schemas.microsoft.com/office/drawing/2014/main" id="{75CA8926-68AF-43FF-84F4-CA8FE04FA7B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2125907" y="2536361"/>
            <a:ext cx="444425" cy="592567"/>
          </a:xfrm>
          <a:prstGeom prst="rect">
            <a:avLst/>
          </a:prstGeom>
        </p:spPr>
      </p:pic>
      <p:pic>
        <p:nvPicPr>
          <p:cNvPr id="267" name="Graphic 266">
            <a:extLst>
              <a:ext uri="{FF2B5EF4-FFF2-40B4-BE49-F238E27FC236}">
                <a16:creationId xmlns:a16="http://schemas.microsoft.com/office/drawing/2014/main" id="{E15FEC1E-3A05-4977-8AD4-83679164567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4036477" y="2536361"/>
            <a:ext cx="592567" cy="592567"/>
          </a:xfrm>
          <a:prstGeom prst="rect">
            <a:avLst/>
          </a:prstGeom>
        </p:spPr>
      </p:pic>
      <p:pic>
        <p:nvPicPr>
          <p:cNvPr id="269" name="Graphic 268">
            <a:extLst>
              <a:ext uri="{FF2B5EF4-FFF2-40B4-BE49-F238E27FC236}">
                <a16:creationId xmlns:a16="http://schemas.microsoft.com/office/drawing/2014/main" id="{14CAE7E4-84EC-4A50-92EF-9CB5CF5FCD6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5139904" y="2536361"/>
            <a:ext cx="592567" cy="592567"/>
          </a:xfrm>
          <a:prstGeom prst="rect">
            <a:avLst/>
          </a:prstGeom>
        </p:spPr>
      </p:pic>
      <p:pic>
        <p:nvPicPr>
          <p:cNvPr id="271" name="Graphic 270">
            <a:extLst>
              <a:ext uri="{FF2B5EF4-FFF2-40B4-BE49-F238E27FC236}">
                <a16:creationId xmlns:a16="http://schemas.microsoft.com/office/drawing/2014/main" id="{E7BE057E-3571-410A-ACA6-99EAF4226DF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6243328" y="2536361"/>
            <a:ext cx="740709" cy="592567"/>
          </a:xfrm>
          <a:prstGeom prst="rect">
            <a:avLst/>
          </a:prstGeom>
        </p:spPr>
      </p:pic>
      <p:pic>
        <p:nvPicPr>
          <p:cNvPr id="273" name="Graphic 272">
            <a:extLst>
              <a:ext uri="{FF2B5EF4-FFF2-40B4-BE49-F238E27FC236}">
                <a16:creationId xmlns:a16="http://schemas.microsoft.com/office/drawing/2014/main" id="{C80DC81B-111E-4A73-9A40-C62AF6ABEBA4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7638128" y="3701122"/>
            <a:ext cx="518496" cy="592567"/>
          </a:xfrm>
          <a:prstGeom prst="rect">
            <a:avLst/>
          </a:prstGeom>
        </p:spPr>
      </p:pic>
      <p:pic>
        <p:nvPicPr>
          <p:cNvPr id="275" name="Graphic 274">
            <a:extLst>
              <a:ext uri="{FF2B5EF4-FFF2-40B4-BE49-F238E27FC236}">
                <a16:creationId xmlns:a16="http://schemas.microsoft.com/office/drawing/2014/main" id="{3204F80A-E099-4620-AD50-3586C9FE1F18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8709149" y="3701122"/>
            <a:ext cx="444425" cy="592567"/>
          </a:xfrm>
          <a:prstGeom prst="rect">
            <a:avLst/>
          </a:prstGeom>
        </p:spPr>
      </p:pic>
      <p:pic>
        <p:nvPicPr>
          <p:cNvPr id="277" name="Graphic 276">
            <a:extLst>
              <a:ext uri="{FF2B5EF4-FFF2-40B4-BE49-F238E27FC236}">
                <a16:creationId xmlns:a16="http://schemas.microsoft.com/office/drawing/2014/main" id="{D4318E95-29EB-479F-83A3-55B05E0ABC35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2919162" y="3701122"/>
            <a:ext cx="518496" cy="592567"/>
          </a:xfrm>
          <a:prstGeom prst="rect">
            <a:avLst/>
          </a:prstGeom>
        </p:spPr>
      </p:pic>
      <p:pic>
        <p:nvPicPr>
          <p:cNvPr id="279" name="Graphic 278">
            <a:extLst>
              <a:ext uri="{FF2B5EF4-FFF2-40B4-BE49-F238E27FC236}">
                <a16:creationId xmlns:a16="http://schemas.microsoft.com/office/drawing/2014/main" id="{AB8208C1-21C0-482A-B4A6-51B14C80976B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1848141" y="3701122"/>
            <a:ext cx="518496" cy="592567"/>
          </a:xfrm>
          <a:prstGeom prst="rect">
            <a:avLst/>
          </a:prstGeom>
        </p:spPr>
      </p:pic>
      <p:pic>
        <p:nvPicPr>
          <p:cNvPr id="281" name="Graphic 280">
            <a:extLst>
              <a:ext uri="{FF2B5EF4-FFF2-40B4-BE49-F238E27FC236}">
                <a16:creationId xmlns:a16="http://schemas.microsoft.com/office/drawing/2014/main" id="{2DE79BF8-BFB5-4493-8118-3DF00FEABD88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777120" y="3701122"/>
            <a:ext cx="518496" cy="592567"/>
          </a:xfrm>
          <a:prstGeom prst="rect">
            <a:avLst/>
          </a:prstGeom>
        </p:spPr>
      </p:pic>
      <p:pic>
        <p:nvPicPr>
          <p:cNvPr id="283" name="Graphic 282">
            <a:extLst>
              <a:ext uri="{FF2B5EF4-FFF2-40B4-BE49-F238E27FC236}">
                <a16:creationId xmlns:a16="http://schemas.microsoft.com/office/drawing/2014/main" id="{D50DD136-0F24-48FA-A2F8-3F916A2CBBC7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9706099" y="3701122"/>
            <a:ext cx="518496" cy="592567"/>
          </a:xfrm>
          <a:prstGeom prst="rect">
            <a:avLst/>
          </a:prstGeom>
        </p:spPr>
      </p:pic>
      <p:pic>
        <p:nvPicPr>
          <p:cNvPr id="285" name="Graphic 284">
            <a:extLst>
              <a:ext uri="{FF2B5EF4-FFF2-40B4-BE49-F238E27FC236}">
                <a16:creationId xmlns:a16="http://schemas.microsoft.com/office/drawing/2014/main" id="{A19060EE-85D7-416B-A828-98611101007C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13990183" y="3701122"/>
            <a:ext cx="592567" cy="592567"/>
          </a:xfrm>
          <a:prstGeom prst="rect">
            <a:avLst/>
          </a:prstGeom>
        </p:spPr>
      </p:pic>
      <p:pic>
        <p:nvPicPr>
          <p:cNvPr id="287" name="Graphic 286">
            <a:extLst>
              <a:ext uri="{FF2B5EF4-FFF2-40B4-BE49-F238E27FC236}">
                <a16:creationId xmlns:a16="http://schemas.microsoft.com/office/drawing/2014/main" id="{C5D41957-731B-408B-B247-7CBCBE6B691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5135275" y="3701122"/>
            <a:ext cx="592567" cy="592567"/>
          </a:xfrm>
          <a:prstGeom prst="rect">
            <a:avLst/>
          </a:prstGeom>
        </p:spPr>
      </p:pic>
      <p:pic>
        <p:nvPicPr>
          <p:cNvPr id="289" name="Graphic 288">
            <a:extLst>
              <a:ext uri="{FF2B5EF4-FFF2-40B4-BE49-F238E27FC236}">
                <a16:creationId xmlns:a16="http://schemas.microsoft.com/office/drawing/2014/main" id="{DC0ABB3F-0CF6-4210-8DF8-B143F9D3189B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6280363" y="3701122"/>
            <a:ext cx="666638" cy="592567"/>
          </a:xfrm>
          <a:prstGeom prst="rect">
            <a:avLst/>
          </a:prstGeom>
        </p:spPr>
      </p:pic>
      <p:pic>
        <p:nvPicPr>
          <p:cNvPr id="291" name="Graphic 290">
            <a:extLst>
              <a:ext uri="{FF2B5EF4-FFF2-40B4-BE49-F238E27FC236}">
                <a16:creationId xmlns:a16="http://schemas.microsoft.com/office/drawing/2014/main" id="{42C87EC2-3D66-495C-A431-123FB8FAEE33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7638128" y="4865883"/>
            <a:ext cx="518496" cy="592567"/>
          </a:xfrm>
          <a:prstGeom prst="rect">
            <a:avLst/>
          </a:prstGeom>
        </p:spPr>
      </p:pic>
      <p:pic>
        <p:nvPicPr>
          <p:cNvPr id="293" name="Graphic 292">
            <a:extLst>
              <a:ext uri="{FF2B5EF4-FFF2-40B4-BE49-F238E27FC236}">
                <a16:creationId xmlns:a16="http://schemas.microsoft.com/office/drawing/2014/main" id="{2FC8F756-56BC-470E-9DBF-8793AD2A2CE8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695260" y="4865883"/>
            <a:ext cx="740709" cy="592567"/>
          </a:xfrm>
          <a:prstGeom prst="rect">
            <a:avLst/>
          </a:prstGeom>
        </p:spPr>
      </p:pic>
      <p:pic>
        <p:nvPicPr>
          <p:cNvPr id="295" name="Graphic 294">
            <a:extLst>
              <a:ext uri="{FF2B5EF4-FFF2-40B4-BE49-F238E27FC236}">
                <a16:creationId xmlns:a16="http://schemas.microsoft.com/office/drawing/2014/main" id="{31C3D347-D3D8-48BF-BA8A-4DEDBE4F9FCB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1940727" y="4865883"/>
            <a:ext cx="444425" cy="592567"/>
          </a:xfrm>
          <a:prstGeom prst="rect">
            <a:avLst/>
          </a:prstGeom>
        </p:spPr>
      </p:pic>
      <p:pic>
        <p:nvPicPr>
          <p:cNvPr id="297" name="Graphic 296">
            <a:extLst>
              <a:ext uri="{FF2B5EF4-FFF2-40B4-BE49-F238E27FC236}">
                <a16:creationId xmlns:a16="http://schemas.microsoft.com/office/drawing/2014/main" id="{40AB1665-7F3B-4547-ACFC-95ED8A148807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10957666" y="4865883"/>
            <a:ext cx="444425" cy="592567"/>
          </a:xfrm>
          <a:prstGeom prst="rect">
            <a:avLst/>
          </a:prstGeom>
        </p:spPr>
      </p:pic>
      <p:pic>
        <p:nvPicPr>
          <p:cNvPr id="299" name="Graphic 298">
            <a:extLst>
              <a:ext uri="{FF2B5EF4-FFF2-40B4-BE49-F238E27FC236}">
                <a16:creationId xmlns:a16="http://schemas.microsoft.com/office/drawing/2014/main" id="{A5DD0128-DEBB-4174-A9D7-C7840DD9E422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9974605" y="4865883"/>
            <a:ext cx="444425" cy="592567"/>
          </a:xfrm>
          <a:prstGeom prst="rect">
            <a:avLst/>
          </a:prstGeom>
        </p:spPr>
      </p:pic>
      <p:pic>
        <p:nvPicPr>
          <p:cNvPr id="301" name="Graphic 300">
            <a:extLst>
              <a:ext uri="{FF2B5EF4-FFF2-40B4-BE49-F238E27FC236}">
                <a16:creationId xmlns:a16="http://schemas.microsoft.com/office/drawing/2014/main" id="{F8814BF1-9250-49E2-A159-14C85D9E8F74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14054991" y="4865883"/>
            <a:ext cx="592567" cy="592567"/>
          </a:xfrm>
          <a:prstGeom prst="rect">
            <a:avLst/>
          </a:prstGeom>
        </p:spPr>
      </p:pic>
      <p:pic>
        <p:nvPicPr>
          <p:cNvPr id="303" name="Graphic 302">
            <a:extLst>
              <a:ext uri="{FF2B5EF4-FFF2-40B4-BE49-F238E27FC236}">
                <a16:creationId xmlns:a16="http://schemas.microsoft.com/office/drawing/2014/main" id="{1F332F02-2D60-46C2-80F0-81518E534D60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2923788" y="4865883"/>
            <a:ext cx="592567" cy="592567"/>
          </a:xfrm>
          <a:prstGeom prst="rect">
            <a:avLst/>
          </a:prstGeom>
        </p:spPr>
      </p:pic>
      <p:pic>
        <p:nvPicPr>
          <p:cNvPr id="305" name="Graphic 304">
            <a:extLst>
              <a:ext uri="{FF2B5EF4-FFF2-40B4-BE49-F238E27FC236}">
                <a16:creationId xmlns:a16="http://schemas.microsoft.com/office/drawing/2014/main" id="{9769822C-85D1-4680-84BA-5635767B3895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16317399" y="4865883"/>
            <a:ext cx="592567" cy="592567"/>
          </a:xfrm>
          <a:prstGeom prst="rect">
            <a:avLst/>
          </a:prstGeom>
        </p:spPr>
      </p:pic>
      <p:pic>
        <p:nvPicPr>
          <p:cNvPr id="311" name="Graphic 310">
            <a:extLst>
              <a:ext uri="{FF2B5EF4-FFF2-40B4-BE49-F238E27FC236}">
                <a16:creationId xmlns:a16="http://schemas.microsoft.com/office/drawing/2014/main" id="{C746C87A-F04B-40B4-A0AD-0CA2C2C4452D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5186194" y="4865883"/>
            <a:ext cx="592567" cy="592567"/>
          </a:xfrm>
          <a:prstGeom prst="rect">
            <a:avLst/>
          </a:prstGeom>
        </p:spPr>
      </p:pic>
      <p:pic>
        <p:nvPicPr>
          <p:cNvPr id="307" name="Graphic 306">
            <a:extLst>
              <a:ext uri="{FF2B5EF4-FFF2-40B4-BE49-F238E27FC236}">
                <a16:creationId xmlns:a16="http://schemas.microsoft.com/office/drawing/2014/main" id="{3EC4652A-280D-453B-B17E-A9A239A93CF7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8672114" y="6030644"/>
            <a:ext cx="592567" cy="592567"/>
          </a:xfrm>
          <a:prstGeom prst="rect">
            <a:avLst/>
          </a:prstGeom>
        </p:spPr>
      </p:pic>
      <p:pic>
        <p:nvPicPr>
          <p:cNvPr id="309" name="Graphic 308">
            <a:extLst>
              <a:ext uri="{FF2B5EF4-FFF2-40B4-BE49-F238E27FC236}">
                <a16:creationId xmlns:a16="http://schemas.microsoft.com/office/drawing/2014/main" id="{5DE65C6C-C44F-427E-9A1B-BAE599EDBB87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7601093" y="6030644"/>
            <a:ext cx="592567" cy="592567"/>
          </a:xfrm>
          <a:prstGeom prst="rect">
            <a:avLst/>
          </a:prstGeom>
        </p:spPr>
      </p:pic>
      <p:pic>
        <p:nvPicPr>
          <p:cNvPr id="313" name="Graphic 312">
            <a:extLst>
              <a:ext uri="{FF2B5EF4-FFF2-40B4-BE49-F238E27FC236}">
                <a16:creationId xmlns:a16="http://schemas.microsoft.com/office/drawing/2014/main" id="{6D0A642F-4362-4AB2-A756-EAF13F2756C4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11885177" y="6030644"/>
            <a:ext cx="740709" cy="592567"/>
          </a:xfrm>
          <a:prstGeom prst="rect">
            <a:avLst/>
          </a:prstGeom>
        </p:spPr>
      </p:pic>
      <p:pic>
        <p:nvPicPr>
          <p:cNvPr id="315" name="Graphic 314">
            <a:extLst>
              <a:ext uri="{FF2B5EF4-FFF2-40B4-BE49-F238E27FC236}">
                <a16:creationId xmlns:a16="http://schemas.microsoft.com/office/drawing/2014/main" id="{5E50B9A7-51BD-48D6-8552-19A7C0EDFB2A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14175361" y="6030644"/>
            <a:ext cx="592567" cy="592567"/>
          </a:xfrm>
          <a:prstGeom prst="rect">
            <a:avLst/>
          </a:prstGeom>
        </p:spPr>
      </p:pic>
      <p:pic>
        <p:nvPicPr>
          <p:cNvPr id="317" name="Graphic 316">
            <a:extLst>
              <a:ext uri="{FF2B5EF4-FFF2-40B4-BE49-F238E27FC236}">
                <a16:creationId xmlns:a16="http://schemas.microsoft.com/office/drawing/2014/main" id="{4A2A5C78-FF70-41D2-B2F3-F786660A6DFD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13104340" y="6030644"/>
            <a:ext cx="592567" cy="592567"/>
          </a:xfrm>
          <a:prstGeom prst="rect">
            <a:avLst/>
          </a:prstGeom>
        </p:spPr>
      </p:pic>
      <p:pic>
        <p:nvPicPr>
          <p:cNvPr id="319" name="Graphic 318">
            <a:extLst>
              <a:ext uri="{FF2B5EF4-FFF2-40B4-BE49-F238E27FC236}">
                <a16:creationId xmlns:a16="http://schemas.microsoft.com/office/drawing/2014/main" id="{AD112280-1E8C-4733-A25A-6B322739763D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10814156" y="6030644"/>
            <a:ext cx="592567" cy="592567"/>
          </a:xfrm>
          <a:prstGeom prst="rect">
            <a:avLst/>
          </a:prstGeom>
        </p:spPr>
      </p:pic>
      <p:pic>
        <p:nvPicPr>
          <p:cNvPr id="321" name="Graphic 320">
            <a:extLst>
              <a:ext uri="{FF2B5EF4-FFF2-40B4-BE49-F238E27FC236}">
                <a16:creationId xmlns:a16="http://schemas.microsoft.com/office/drawing/2014/main" id="{AA4CA486-E193-4952-9595-A2312E147EB0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9743135" y="6030644"/>
            <a:ext cx="592567" cy="592567"/>
          </a:xfrm>
          <a:prstGeom prst="rect">
            <a:avLst/>
          </a:prstGeom>
        </p:spPr>
      </p:pic>
      <p:pic>
        <p:nvPicPr>
          <p:cNvPr id="323" name="Graphic 322">
            <a:extLst>
              <a:ext uri="{FF2B5EF4-FFF2-40B4-BE49-F238E27FC236}">
                <a16:creationId xmlns:a16="http://schemas.microsoft.com/office/drawing/2014/main" id="{F3FE2AE8-E4FC-49DD-A3F7-EF65162538A6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15246382" y="6030644"/>
            <a:ext cx="592567" cy="592567"/>
          </a:xfrm>
          <a:prstGeom prst="rect">
            <a:avLst/>
          </a:prstGeom>
        </p:spPr>
      </p:pic>
      <p:pic>
        <p:nvPicPr>
          <p:cNvPr id="325" name="Graphic 324">
            <a:extLst>
              <a:ext uri="{FF2B5EF4-FFF2-40B4-BE49-F238E27FC236}">
                <a16:creationId xmlns:a16="http://schemas.microsoft.com/office/drawing/2014/main" id="{E1D8A11B-0F04-4E21-BB47-FE5031605196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16317399" y="6030644"/>
            <a:ext cx="592567" cy="592567"/>
          </a:xfrm>
          <a:prstGeom prst="rect">
            <a:avLst/>
          </a:prstGeom>
        </p:spPr>
      </p:pic>
      <p:pic>
        <p:nvPicPr>
          <p:cNvPr id="327" name="Graphic 326">
            <a:extLst>
              <a:ext uri="{FF2B5EF4-FFF2-40B4-BE49-F238E27FC236}">
                <a16:creationId xmlns:a16="http://schemas.microsoft.com/office/drawing/2014/main" id="{F5922F8F-4931-4CA8-8480-706231FA4997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9706098" y="7195405"/>
            <a:ext cx="666638" cy="592567"/>
          </a:xfrm>
          <a:prstGeom prst="rect">
            <a:avLst/>
          </a:prstGeom>
        </p:spPr>
      </p:pic>
      <p:pic>
        <p:nvPicPr>
          <p:cNvPr id="329" name="Graphic 328">
            <a:extLst>
              <a:ext uri="{FF2B5EF4-FFF2-40B4-BE49-F238E27FC236}">
                <a16:creationId xmlns:a16="http://schemas.microsoft.com/office/drawing/2014/main" id="{71364567-3E78-4EC8-B34D-BF2AFCB62A56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11959245" y="7195405"/>
            <a:ext cx="444425" cy="592567"/>
          </a:xfrm>
          <a:prstGeom prst="rect">
            <a:avLst/>
          </a:prstGeom>
        </p:spPr>
      </p:pic>
      <p:pic>
        <p:nvPicPr>
          <p:cNvPr id="331" name="Graphic 330">
            <a:extLst>
              <a:ext uri="{FF2B5EF4-FFF2-40B4-BE49-F238E27FC236}">
                <a16:creationId xmlns:a16="http://schemas.microsoft.com/office/drawing/2014/main" id="{5E0BD691-D5BB-4FA9-A0D8-6BF256C5776B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10943778" y="7195405"/>
            <a:ext cx="444425" cy="592567"/>
          </a:xfrm>
          <a:prstGeom prst="rect">
            <a:avLst/>
          </a:prstGeom>
        </p:spPr>
      </p:pic>
      <p:pic>
        <p:nvPicPr>
          <p:cNvPr id="333" name="Graphic 332">
            <a:extLst>
              <a:ext uri="{FF2B5EF4-FFF2-40B4-BE49-F238E27FC236}">
                <a16:creationId xmlns:a16="http://schemas.microsoft.com/office/drawing/2014/main" id="{2AFA7D99-5E19-4711-9925-688FA0E67109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8690631" y="7195405"/>
            <a:ext cx="444425" cy="592567"/>
          </a:xfrm>
          <a:prstGeom prst="rect">
            <a:avLst/>
          </a:prstGeom>
        </p:spPr>
      </p:pic>
      <p:pic>
        <p:nvPicPr>
          <p:cNvPr id="335" name="Graphic 334">
            <a:extLst>
              <a:ext uri="{FF2B5EF4-FFF2-40B4-BE49-F238E27FC236}">
                <a16:creationId xmlns:a16="http://schemas.microsoft.com/office/drawing/2014/main" id="{601E95EC-1452-47C2-99FA-8B45C2265AD8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7675164" y="7195405"/>
            <a:ext cx="444425" cy="592567"/>
          </a:xfrm>
          <a:prstGeom prst="rect">
            <a:avLst/>
          </a:prstGeom>
        </p:spPr>
      </p:pic>
      <p:pic>
        <p:nvPicPr>
          <p:cNvPr id="337" name="Graphic 336">
            <a:extLst>
              <a:ext uri="{FF2B5EF4-FFF2-40B4-BE49-F238E27FC236}">
                <a16:creationId xmlns:a16="http://schemas.microsoft.com/office/drawing/2014/main" id="{50B8F091-1076-4DC3-9EF7-56885665A912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14064250" y="7195405"/>
            <a:ext cx="518496" cy="592567"/>
          </a:xfrm>
          <a:prstGeom prst="rect">
            <a:avLst/>
          </a:prstGeom>
        </p:spPr>
      </p:pic>
      <p:pic>
        <p:nvPicPr>
          <p:cNvPr id="339" name="Graphic 338">
            <a:extLst>
              <a:ext uri="{FF2B5EF4-FFF2-40B4-BE49-F238E27FC236}">
                <a16:creationId xmlns:a16="http://schemas.microsoft.com/office/drawing/2014/main" id="{FE71F91B-E44D-447A-AEEF-1846AAF5836B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12974712" y="7195405"/>
            <a:ext cx="518496" cy="592567"/>
          </a:xfrm>
          <a:prstGeom prst="rect">
            <a:avLst/>
          </a:prstGeom>
        </p:spPr>
      </p:pic>
      <p:pic>
        <p:nvPicPr>
          <p:cNvPr id="349" name="Graphic 348">
            <a:extLst>
              <a:ext uri="{FF2B5EF4-FFF2-40B4-BE49-F238E27FC236}">
                <a16:creationId xmlns:a16="http://schemas.microsoft.com/office/drawing/2014/main" id="{789CD12A-F1C9-4049-99D2-C54430FE801A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16317399" y="7195405"/>
            <a:ext cx="592567" cy="592567"/>
          </a:xfrm>
          <a:prstGeom prst="rect">
            <a:avLst/>
          </a:prstGeom>
        </p:spPr>
      </p:pic>
      <p:pic>
        <p:nvPicPr>
          <p:cNvPr id="351" name="Graphic 350">
            <a:extLst>
              <a:ext uri="{FF2B5EF4-FFF2-40B4-BE49-F238E27FC236}">
                <a16:creationId xmlns:a16="http://schemas.microsoft.com/office/drawing/2014/main" id="{ADC4434D-230B-4281-8EED-58483F7CF8E5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15153788" y="7195405"/>
            <a:ext cx="592567" cy="592567"/>
          </a:xfrm>
          <a:prstGeom prst="rect">
            <a:avLst/>
          </a:prstGeom>
        </p:spPr>
      </p:pic>
      <p:pic>
        <p:nvPicPr>
          <p:cNvPr id="341" name="Graphic 340">
            <a:extLst>
              <a:ext uri="{FF2B5EF4-FFF2-40B4-BE49-F238E27FC236}">
                <a16:creationId xmlns:a16="http://schemas.microsoft.com/office/drawing/2014/main" id="{A1CAF470-E9E9-4148-9190-6B87E3C6CFAD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7601093" y="8360166"/>
            <a:ext cx="592567" cy="592567"/>
          </a:xfrm>
          <a:prstGeom prst="rect">
            <a:avLst/>
          </a:prstGeom>
        </p:spPr>
      </p:pic>
      <p:pic>
        <p:nvPicPr>
          <p:cNvPr id="343" name="Graphic 342">
            <a:extLst>
              <a:ext uri="{FF2B5EF4-FFF2-40B4-BE49-F238E27FC236}">
                <a16:creationId xmlns:a16="http://schemas.microsoft.com/office/drawing/2014/main" id="{3A30F888-F9FF-4713-AA78-22AD47C66688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9743134" y="8360166"/>
            <a:ext cx="666638" cy="592567"/>
          </a:xfrm>
          <a:prstGeom prst="rect">
            <a:avLst/>
          </a:prstGeom>
        </p:spPr>
      </p:pic>
      <p:pic>
        <p:nvPicPr>
          <p:cNvPr id="345" name="Graphic 344">
            <a:extLst>
              <a:ext uri="{FF2B5EF4-FFF2-40B4-BE49-F238E27FC236}">
                <a16:creationId xmlns:a16="http://schemas.microsoft.com/office/drawing/2014/main" id="{A3E61FF6-A725-40FA-AA1E-A4ECE80955B5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8635078" y="8360166"/>
            <a:ext cx="666638" cy="592567"/>
          </a:xfrm>
          <a:prstGeom prst="rect">
            <a:avLst/>
          </a:prstGeom>
        </p:spPr>
      </p:pic>
      <p:pic>
        <p:nvPicPr>
          <p:cNvPr id="347" name="Graphic 346">
            <a:extLst>
              <a:ext uri="{FF2B5EF4-FFF2-40B4-BE49-F238E27FC236}">
                <a16:creationId xmlns:a16="http://schemas.microsoft.com/office/drawing/2014/main" id="{1DDDA032-0140-4C18-9D1A-00955C45816E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10851190" y="8360166"/>
            <a:ext cx="592567" cy="592567"/>
          </a:xfrm>
          <a:prstGeom prst="rect">
            <a:avLst/>
          </a:prstGeom>
        </p:spPr>
      </p:pic>
      <p:pic>
        <p:nvPicPr>
          <p:cNvPr id="353" name="Graphic 352">
            <a:extLst>
              <a:ext uri="{FF2B5EF4-FFF2-40B4-BE49-F238E27FC236}">
                <a16:creationId xmlns:a16="http://schemas.microsoft.com/office/drawing/2014/main" id="{EE0841BF-8A72-4979-9ACE-C7335E34C5A0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11885175" y="8360166"/>
            <a:ext cx="666638" cy="592567"/>
          </a:xfrm>
          <a:prstGeom prst="rect">
            <a:avLst/>
          </a:prstGeom>
        </p:spPr>
      </p:pic>
      <p:pic>
        <p:nvPicPr>
          <p:cNvPr id="355" name="Graphic 354">
            <a:extLst>
              <a:ext uri="{FF2B5EF4-FFF2-40B4-BE49-F238E27FC236}">
                <a16:creationId xmlns:a16="http://schemas.microsoft.com/office/drawing/2014/main" id="{33DEB9CD-FE3E-455B-A7E0-A293ECE61FD5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12993231" y="8360166"/>
            <a:ext cx="666638" cy="592567"/>
          </a:xfrm>
          <a:prstGeom prst="rect">
            <a:avLst/>
          </a:prstGeom>
        </p:spPr>
      </p:pic>
      <p:pic>
        <p:nvPicPr>
          <p:cNvPr id="357" name="Graphic 356">
            <a:extLst>
              <a:ext uri="{FF2B5EF4-FFF2-40B4-BE49-F238E27FC236}">
                <a16:creationId xmlns:a16="http://schemas.microsoft.com/office/drawing/2014/main" id="{390446FD-5A03-4D18-93CB-F18B35A87ED8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14101287" y="8360166"/>
            <a:ext cx="592567" cy="592567"/>
          </a:xfrm>
          <a:prstGeom prst="rect">
            <a:avLst/>
          </a:prstGeom>
        </p:spPr>
      </p:pic>
      <p:pic>
        <p:nvPicPr>
          <p:cNvPr id="359" name="Graphic 358">
            <a:extLst>
              <a:ext uri="{FF2B5EF4-FFF2-40B4-BE49-F238E27FC236}">
                <a16:creationId xmlns:a16="http://schemas.microsoft.com/office/drawing/2014/main" id="{0A89C649-2724-4780-AE9C-7895B1B022D6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15135272" y="8360166"/>
            <a:ext cx="666638" cy="592567"/>
          </a:xfrm>
          <a:prstGeom prst="rect">
            <a:avLst/>
          </a:prstGeom>
        </p:spPr>
      </p:pic>
      <p:pic>
        <p:nvPicPr>
          <p:cNvPr id="361" name="Graphic 360">
            <a:extLst>
              <a:ext uri="{FF2B5EF4-FFF2-40B4-BE49-F238E27FC236}">
                <a16:creationId xmlns:a16="http://schemas.microsoft.com/office/drawing/2014/main" id="{387D27AD-C76D-458F-8F91-2A6E108366D1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16243328" y="8360166"/>
            <a:ext cx="740709" cy="59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8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8D099FC-14D4-4237-AA29-5E9B5022C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0387" y="1356287"/>
            <a:ext cx="666638" cy="59256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3777AD4-512D-4B2A-BB1B-23CDD0538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93073" y="1356287"/>
            <a:ext cx="592567" cy="59256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A9F74C-595F-4690-83E4-2B763251F5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1688" y="1356287"/>
            <a:ext cx="740709" cy="59256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B2E334A-DD0A-44E7-BEEE-F6ABB5DCCC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18445" y="1356287"/>
            <a:ext cx="592567" cy="59256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D76A071-A4BA-4EA5-A700-46186846AD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957060" y="1356287"/>
            <a:ext cx="592567" cy="59256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9940537-BD90-499E-A097-816B6558C0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995675" y="1356287"/>
            <a:ext cx="592567" cy="59256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40E474E-5D46-488D-A1E2-C5E0A97DE2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034290" y="1356287"/>
            <a:ext cx="592567" cy="5925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50A36E5-D48A-4E92-A090-2B056FCD7B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5072905" y="1356287"/>
            <a:ext cx="740709" cy="59256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E386173-6210-4D2A-9FE2-EA68D0D654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6259658" y="1356287"/>
            <a:ext cx="740709" cy="59256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FBDA937-4006-4F5E-ACD4-6575C14BB46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693073" y="2521048"/>
            <a:ext cx="518496" cy="59256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32C53E8-CDF1-4F46-8781-6C4143A040E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654458" y="2521048"/>
            <a:ext cx="518496" cy="59256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02BD997-E4D2-4949-807A-4B78A37D057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731688" y="2521048"/>
            <a:ext cx="518496" cy="59256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613AD22-0430-45C9-901F-267DDAF742C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882989" y="2521048"/>
            <a:ext cx="592567" cy="59256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87A114F-7FC0-43C2-9639-EB1C43A6B4D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770303" y="2521048"/>
            <a:ext cx="592567" cy="59256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EDADE21-7B04-4482-80D2-4474B2B75D5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4108361" y="2521048"/>
            <a:ext cx="592567" cy="59256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14154FC-6285-4950-97E8-9FE9B66D8F8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5221047" y="2521048"/>
            <a:ext cx="592567" cy="59256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326C8D6-033D-44D5-A7F1-BF9E5627D84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6333729" y="2521048"/>
            <a:ext cx="592567" cy="59256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3D1F983-CD38-4E58-9021-5C0FB778638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2995675" y="2521048"/>
            <a:ext cx="592567" cy="592567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5FA2A9EB-5A10-413E-B58D-42EAC723BB5F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759465" y="3685809"/>
            <a:ext cx="592567" cy="592567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C9558E1-939A-4835-9B2E-C98A031ADD9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688444" y="3685809"/>
            <a:ext cx="592567" cy="592567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26A2C771-BB59-4004-B9FB-34680EE7D8F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7617423" y="3685809"/>
            <a:ext cx="592567" cy="59256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876577C-6133-4903-BDA9-369DD4DD9099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0830486" y="3685809"/>
            <a:ext cx="444425" cy="59256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A8B17893-968B-449D-BE2B-DD5990934AF8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1753365" y="3685809"/>
            <a:ext cx="740709" cy="592567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FD965CE4-9CD2-4560-B44E-9FFEA56FEFCD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4043549" y="3685809"/>
            <a:ext cx="592567" cy="59256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E66F4FB2-C414-41BF-9194-50C55CCB4C5B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5114570" y="3685809"/>
            <a:ext cx="740709" cy="592567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55DA5B7D-ED73-4E74-9440-C616FB6A9EC9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2972528" y="3685809"/>
            <a:ext cx="592567" cy="592567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0DF76C70-308C-44A0-BD99-5DC8C762D3EE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16333729" y="3685809"/>
            <a:ext cx="592567" cy="59256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41719709-F6E5-4C83-B50B-E5F0CE4F0AEF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7617423" y="4850570"/>
            <a:ext cx="592567" cy="592567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E024284D-3F0F-49B4-A5DA-5F3AA81328D4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639099" y="4850570"/>
            <a:ext cx="592567" cy="592567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9570C392-0C4A-4E1F-90DF-A0B6C3E71050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8628261" y="4850570"/>
            <a:ext cx="592567" cy="592567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BD46FC34-E75F-4E16-8FCE-8E184E7AB38F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10649937" y="4850570"/>
            <a:ext cx="740709" cy="59256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76AC3C6F-E6B5-444C-A554-085E586CC89A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2967897" y="4850570"/>
            <a:ext cx="740709" cy="592567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B68F28D3-EF44-46EB-A35B-C318C455CEFC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11808917" y="4850570"/>
            <a:ext cx="740709" cy="592567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2B03CAE7-23FD-4B31-804F-C7804F26A1BD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14126877" y="4850570"/>
            <a:ext cx="592567" cy="592567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1019056-D1C1-42F8-8F78-DE8C4CD7008D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15137715" y="4850570"/>
            <a:ext cx="740709" cy="592567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5810185D-69D1-473D-8894-D2F7AEE6B2F9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6296693" y="4850570"/>
            <a:ext cx="666638" cy="592567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61904458-D7B6-4A08-BA93-5D51922B8A75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7654458" y="7180092"/>
            <a:ext cx="518496" cy="592567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F959BEC-8DD4-49AA-95EC-96EC6F213860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8816795" y="7180092"/>
            <a:ext cx="592567" cy="592567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BD918553-B86A-4D8C-8BCB-8DCA4F9EF950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0053203" y="7180092"/>
            <a:ext cx="444425" cy="592567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91FB06A4-B18D-4A57-AB87-0348BAC12F1E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11141469" y="7180092"/>
            <a:ext cx="740709" cy="592567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FD97281C-118B-4BD2-8107-0358637DE188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12526019" y="7180092"/>
            <a:ext cx="740709" cy="592567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F3136F74-BA1B-406E-BB0F-C93CCC49AD7E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13910569" y="7180092"/>
            <a:ext cx="666638" cy="592567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D6BF6B99-7616-4893-B897-3FFAF594788F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15221047" y="7180092"/>
            <a:ext cx="592567" cy="592567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85E921DA-3369-4745-843E-61625A8138ED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7580387" y="6015331"/>
            <a:ext cx="666638" cy="592567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EDBAE096-FAE3-4FC5-9499-9E90FA85EE52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8794920" y="6015331"/>
            <a:ext cx="518496" cy="592567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D4B1BA00-3F44-4AA6-ABAE-60F7D0EBF191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9861311" y="6015331"/>
            <a:ext cx="518496" cy="592567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908961C2-9572-407E-A45C-5C057357234E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11994093" y="6015331"/>
            <a:ext cx="518496" cy="592567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5680BF68-908D-4B01-9C49-2082E64191C3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10927702" y="6015331"/>
            <a:ext cx="518496" cy="592567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84D95579-DF26-4AA6-A773-8C30DFA661BD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14126875" y="6015331"/>
            <a:ext cx="518496" cy="592567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620EF251-A0FD-41FA-A630-74404F966B6A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16333729" y="6015331"/>
            <a:ext cx="592567" cy="592567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96DAE159-225B-4565-9A47-5B26271F752A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15193266" y="6015331"/>
            <a:ext cx="592567" cy="592567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150D3EAC-5B65-47E3-AC60-44AFD7437DA0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13060484" y="6015331"/>
            <a:ext cx="518496" cy="592567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64149B67-714B-48CD-ACB9-3B050C2B5B17}"/>
              </a:ext>
            </a:extLst>
          </p:cNvPr>
          <p:cNvSpPr/>
          <p:nvPr/>
        </p:nvSpPr>
        <p:spPr>
          <a:xfrm>
            <a:off x="0" y="0"/>
            <a:ext cx="60198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Google Shape;27;p7">
            <a:extLst>
              <a:ext uri="{FF2B5EF4-FFF2-40B4-BE49-F238E27FC236}">
                <a16:creationId xmlns:a16="http://schemas.microsoft.com/office/drawing/2014/main" id="{C2B33FEF-3DF7-427E-891C-92A823637DF6}"/>
              </a:ext>
            </a:extLst>
          </p:cNvPr>
          <p:cNvSpPr txBox="1">
            <a:spLocks/>
          </p:cNvSpPr>
          <p:nvPr/>
        </p:nvSpPr>
        <p:spPr>
          <a:xfrm>
            <a:off x="788988" y="823913"/>
            <a:ext cx="4755469" cy="93702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200"/>
              <a:t>Business – </a:t>
            </a:r>
          </a:p>
          <a:p>
            <a:pPr>
              <a:spcBef>
                <a:spcPts val="0"/>
              </a:spcBef>
            </a:pPr>
            <a:r>
              <a:rPr lang="en-US" sz="3200"/>
              <a:t>Font Awesome Icons</a:t>
            </a:r>
            <a:endParaRPr lang="en-US"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2" name="Google Shape;28;p7">
            <a:extLst>
              <a:ext uri="{FF2B5EF4-FFF2-40B4-BE49-F238E27FC236}">
                <a16:creationId xmlns:a16="http://schemas.microsoft.com/office/drawing/2014/main" id="{DAC43767-C28C-417D-94D1-B3EC5F2CA6FC}"/>
              </a:ext>
            </a:extLst>
          </p:cNvPr>
          <p:cNvSpPr txBox="1">
            <a:spLocks/>
          </p:cNvSpPr>
          <p:nvPr/>
        </p:nvSpPr>
        <p:spPr>
          <a:xfrm>
            <a:off x="837000" y="4005942"/>
            <a:ext cx="4154100" cy="54571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>
                <a:latin typeface="+mj-lt"/>
              </a:rPr>
              <a:t>Website: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u="sng">
                <a:solidFill>
                  <a:schemeClr val="bg1">
                    <a:lumMod val="50000"/>
                  </a:schemeClr>
                </a:solidFill>
                <a:hlinkClick r:id="rId10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https://fontawesome.com/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>
              <a:latin typeface="+mj-lt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>
                <a:latin typeface="+mj-lt"/>
              </a:rPr>
              <a:t>License: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u="sng">
                <a:solidFill>
                  <a:schemeClr val="bg1">
                    <a:lumMod val="50000"/>
                  </a:schemeClr>
                </a:solidFill>
                <a:hlinkClick r:id="rId10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180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Attribution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2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Attribution is required by MIT, SIL OFL, and CC BY licenses. </a:t>
            </a:r>
            <a:r>
              <a:rPr lang="en-US" sz="1200" b="0" i="0">
                <a:solidFill>
                  <a:schemeClr val="bg1">
                    <a:lumMod val="50000"/>
                  </a:schemeClr>
                </a:solidFill>
                <a:effectLst/>
              </a:rPr>
              <a:t>Downloaded Font Awesome Free files already contain embedded comments with sufficient attribution, so </a:t>
            </a:r>
            <a:r>
              <a:rPr lang="en-US" sz="12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you shouldn't need to do anything additional</a:t>
            </a:r>
            <a:r>
              <a:rPr lang="en-US" sz="12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 when using these files normally</a:t>
            </a:r>
            <a:r>
              <a:rPr lang="en-US" sz="1200" b="0" i="0">
                <a:solidFill>
                  <a:schemeClr val="bg1">
                    <a:lumMod val="50000"/>
                  </a:schemeClr>
                </a:solidFill>
                <a:effectLst/>
              </a:rPr>
              <a:t>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200" b="0" i="0">
                <a:solidFill>
                  <a:schemeClr val="bg1">
                    <a:lumMod val="50000"/>
                  </a:schemeClr>
                </a:solidFill>
                <a:effectLst/>
              </a:rPr>
              <a:t>We've kept attribution comments terse, so </a:t>
            </a:r>
            <a:r>
              <a:rPr lang="en-US" sz="12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we ask that you do not actively work to remove them from files, especially code</a:t>
            </a:r>
            <a:r>
              <a:rPr lang="en-US" sz="12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.</a:t>
            </a:r>
            <a:r>
              <a:rPr lang="en-US" sz="1200" b="0" i="0">
                <a:solidFill>
                  <a:schemeClr val="bg1">
                    <a:lumMod val="50000"/>
                  </a:schemeClr>
                </a:solidFill>
                <a:effectLst/>
              </a:rPr>
              <a:t> They're a great way for folks to learn about Font Awesome.</a:t>
            </a:r>
          </a:p>
        </p:txBody>
      </p:sp>
      <p:pic>
        <p:nvPicPr>
          <p:cNvPr id="63" name="Google Shape;149;p7">
            <a:extLst>
              <a:ext uri="{FF2B5EF4-FFF2-40B4-BE49-F238E27FC236}">
                <a16:creationId xmlns:a16="http://schemas.microsoft.com/office/drawing/2014/main" id="{6E00020D-B6BE-4918-B7B2-F1B8DB4710B9}"/>
              </a:ext>
            </a:extLst>
          </p:cNvPr>
          <p:cNvPicPr preferRelativeResize="0"/>
          <p:nvPr/>
        </p:nvPicPr>
        <p:blipFill>
          <a:blip r:embed="rId108">
            <a:alphaModFix/>
          </a:blip>
          <a:stretch>
            <a:fillRect/>
          </a:stretch>
        </p:blipFill>
        <p:spPr>
          <a:xfrm>
            <a:off x="827088" y="2435148"/>
            <a:ext cx="4164012" cy="857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26675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icity theme">
  <a:themeElements>
    <a:clrScheme name="Custom 14">
      <a:dk1>
        <a:srgbClr val="000000"/>
      </a:dk1>
      <a:lt1>
        <a:srgbClr val="FFFFFF"/>
      </a:lt1>
      <a:dk2>
        <a:srgbClr val="1A1A1A"/>
      </a:dk2>
      <a:lt2>
        <a:srgbClr val="E6E6E6"/>
      </a:lt2>
      <a:accent1>
        <a:srgbClr val="FF0000"/>
      </a:accent1>
      <a:accent2>
        <a:srgbClr val="EB0000"/>
      </a:accent2>
      <a:accent3>
        <a:srgbClr val="D70000"/>
      </a:accent3>
      <a:accent4>
        <a:srgbClr val="C00000"/>
      </a:accent4>
      <a:accent5>
        <a:srgbClr val="A50003"/>
      </a:accent5>
      <a:accent6>
        <a:srgbClr val="8A0006"/>
      </a:accent6>
      <a:hlink>
        <a:srgbClr val="FFC000"/>
      </a:hlink>
      <a:folHlink>
        <a:srgbClr val="FF0000"/>
      </a:folHlink>
    </a:clrScheme>
    <a:fontScheme name="Custom 1">
      <a:majorFont>
        <a:latin typeface="Montserrat Medium"/>
        <a:ea typeface="Microsoft YaHei UI"/>
        <a:cs typeface=""/>
      </a:majorFont>
      <a:minorFont>
        <a:latin typeface="Montserrat Light"/>
        <a:ea typeface="Microsoft YaHei UI Light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7d195523061f1c0 xmlns="http://e7d195523061f1c0/custom/data/def">
  <_7b1dac89e7d195523061f1c0316ecb71 xmlns="">e7d195523061f1c0cef09ac28eaae964ec9988a5cce77c8b8C1E4685C6E6B40CD7615480512384A61EE159C6FE0045D14B61E85D0A95589D558B81FFC809322ACC20DC2254D928200A3EA0841B8B1814961BE795024DFDEF45878460D5EEC04B3DB4C246007153409DEDE37CA726A66AF19B77CE744E11CADCFB09B3408DEC1F688348922E38CCEE</_7b1dac89e7d195523061f1c0316ecb71>
  <_7b1dac89e7d195523061f1c0316ecb71 xmlns="">e7d195523061f1c0cef09ac28eaae964ec9988a5cce77c8b8C1E4685C6E6B40CD7615480512384A61EE159C6FE0045D14B61E85D0A95589D558B81FFC809322ACC20DC2254D928200A3EA0841B8B1814961BE795024DFDEFCC1129033FEC21F5C5BDE68E2B7A1F8E41338FB0DD71548A78ADD1F5722F5FD965480A64BD076FD2328431DAE9622527</_7b1dac89e7d195523061f1c0316ecb71>
  <_7b1dac89e7d195523061f1c0316ecb71 xmlns="">e7d195523061f1c0cef09ac28eaae964ec9988a5cce77c8b8C1E4685C6E6B40CD7615480512384A61EE159C6FE0045D14B61E85D0A95589D558B81FFC809322ACC20DC2254D928200A3EA0841B8B18144DC47CBD04FCA384408AF03A26AFFDF192346722787A389DB6D6BE826066A063ECDC78A932AD2721B5CFDE870F76DE7C3CCE2B9A07730B5F</_7b1dac89e7d195523061f1c0316ecb71>
  <_7b1dac89e7d195523061f1c0316ecb71 xmlns="">e7d195523061f1c0cef09ac28eaae964ec9988a5cce77c8b8C1E4685C6E6B40CD7615480512384A61EE159C6FE0045D14B61E85D0A95589D558B81FFC809322ACC20DC2254D928200A3EA0841B8B18146B5918F8DA8F2BB8EBBD78811AB79BAD25B3D3572375DC872E76B122646A4CFEC757C0C5DC45C58AA1C19C5F82E1244272D3D963277B72E4</_7b1dac89e7d195523061f1c0316ecb71>
  <_7b1dac89e7d195523061f1c0316ecb71 xmlns="">e7d195523061f1c0cef09ac28eaae964ec9988a5cce77c8b8C1E4685C6E6B40CD7615480512384A61EE159C6FE0045D14B61E85D0A95589D558B81FFC809322ACC20DC2254D928200A3EA0841B8B1814D46540F92FDE0CC7D2E4FED8FEEFC6C9A68F4EFD8E967F607C3A4874F08B710D4B9EDAF2198A37174DB562817F68A467C4A8AF4E469EC69C</_7b1dac89e7d195523061f1c0316ecb71>
  <_7b1dac89e7d195523061f1c0316ecb71 xmlns="">e7d195523061f1c0cef09ac28eaae964ec9988a5cce77c8b8C1E4685C6E6B40CD7615480512384A61EE159C6FE0045D14B61E85D0A95589D558B81FFC809322ACC20DC2254D928200A3EA0841B8B1814D46540F92FDE0CC7F1A0A352A74694BDC8D7E096E6A67150D06CE09000740E4468C0E429E53B576B791DC034A987477FBCAC6FCDEEA8FDF8</_7b1dac89e7d195523061f1c0316ecb71>
  <_7b1dac89e7d195523061f1c0316ecb71 xmlns="">e7d195523061f1c0cef09ac28eaae964ec9988a5cce77c8b8C1E4685C6E6B40CD7615480512384A61EE159C6FE0045D14B61E85D0A95589D558B81FFC809322ACC20DC2254D928200A3EA0841B8B18142FBE450CA6476861A085A53B0B0F3C0501F176467351CFE8A50B523E8722B0960368A29699C716E5560DC472CD7028D123F7EF4AA3569329</_7b1dac89e7d195523061f1c0316ecb71>
  <_7b1dac89e7d195523061f1c0316ecb71 xmlns="">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</_7b1dac89e7d195523061f1c0316ecb71>
  <_7b1dac89e7d195523061f1c0316ecb71 xmlns="">e7d195523061f1c0cef09ac28eaae964ec9988a5cce77c8b8C1E4685C6E6B40CD7615480512384A61EE159C6FE0045D14B61E85D0A95589D558B81FFC809322ACC20DC2254D928200A3EA0841B8B1814CCEAFA1407BA82CF1A1F8602E4545942575339612F352FC1C793AA89CE956E3FED3286C44BBFE36EF33792E4E3AF4980969F2A19EBE68C21</_7b1dac89e7d195523061f1c0316ecb71>
  <_7b1dac89e7d195523061f1c0316ecb71 xmlns="">e7d195523061f1c0cef09ac28eaae964ec9988a5cce77c8b8C1E4685C6E6B40CD7615480512384A61EE159C6FE0045D14B61E85D0A95589D558B81FFC809322ACC20DC2254D928200A3EA0841B8B18141B9F7DD698B7CCF44C9216763E8A16F8F569E8958EDB0333C8BFA7609389EEC4801C7DDBD37B372814389AA2C39DB34C7B07EB3752B9F665</_7b1dac89e7d195523061f1c0316ecb71>
  <_7b1dac89e7d195523061f1c0316ecb71 xmlns="">e7d195523061f1c0cef09ac28eaae964ec9988a5cce77c8b8C1E4685C6E6B40CD7615480512384A61EE159C6FE0045D14B61E85D0A95589D558B81FFC809322ACC20DC2254D928200A3EA0841B8B1814698A4C960560469CA8A8F3F9287BE9713BB2BEEFF16769B86F03514EDC2D637C22BECE1BFABBC94AC3116D8CD2ACAFD5170249B213C49E4D</_7b1dac89e7d195523061f1c0316ecb71>
  <_7b1dac89e7d195523061f1c0316ecb71 xmlns="">e7d195523061f1c0cef09ac28eaae964ec9988a5cce77c8b8C1E4685C6E6B40CD7615480512384A61EE159C6FE0045D14B61E85D0A95589D558B81FFC809322ACC20DC2254D928200A3EA0841B8B181425E75F621A0737AE1BF7D07EA7969786D68EDEADF71E79D44BC2C687233A866F34D79438FD6F1D02587CB78DE60651920A5F539071126543</_7b1dac89e7d195523061f1c0316ecb71>
  <_7b1dac89e7d195523061f1c0316ecb71 xmlns="">e7d195523061f1c0cef09ac28eaae964ec9988a5cce77c8b8C1E4685C6E6B40CD7615480512384A61EE159C6FE0045D14B61E85D0A95589D558B81FFC809322ACC20DC2254D928200A3EA0841B8B18145D7DC62DE5AA0F7A4D8411BCF39BBBCEC08D09261D6A1BBC7EE625E59B150391F5232318D27653B00040D334DDB89C325FA32DA05BD12AB5</_7b1dac89e7d195523061f1c0316ecb71>
</e7d195523061f1c0>
</file>

<file path=customXml/itemProps1.xml><?xml version="1.0" encoding="utf-8"?>
<ds:datastoreItem xmlns:ds="http://schemas.openxmlformats.org/officeDocument/2006/customXml" ds:itemID="{01BAF993-C85B-4CE1-B9E0-C79EAD7A96BF}">
  <ds:schemaRefs>
    <ds:schemaRef ds:uri="http://e7d195523061f1c0/custom/data/def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406460</TotalTime>
  <Words>197</Words>
  <Application>Microsoft Office PowerPoint</Application>
  <PresentationFormat>Custom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Montserrat Light</vt:lpstr>
      <vt:lpstr>Montserrat Medium</vt:lpstr>
      <vt:lpstr>Simplicity theme</vt:lpstr>
      <vt:lpstr>PowerPoint Presentation</vt:lpstr>
      <vt:lpstr>PowerPoint Presentation</vt:lpstr>
    </vt:vector>
  </TitlesOfParts>
  <Company>©PPTSTORE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©PPTSTORE</dc:creator>
  <dc:description>©PPTSTORE 版权所有</dc:description>
  <cp:lastModifiedBy>yang x</cp:lastModifiedBy>
  <cp:revision>5996</cp:revision>
  <dcterms:created xsi:type="dcterms:W3CDTF">2015-11-23T02:03:38Z</dcterms:created>
  <dcterms:modified xsi:type="dcterms:W3CDTF">2022-03-26T09:25:16Z</dcterms:modified>
</cp:coreProperties>
</file>