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2"/>
  </p:notesMasterIdLst>
  <p:handoutMasterIdLst>
    <p:handoutMasterId r:id="rId33"/>
  </p:handoutMasterIdLst>
  <p:sldIdLst>
    <p:sldId id="6974" r:id="rId3"/>
    <p:sldId id="6975" r:id="rId4"/>
    <p:sldId id="6976" r:id="rId5"/>
    <p:sldId id="6977" r:id="rId6"/>
    <p:sldId id="6978" r:id="rId7"/>
    <p:sldId id="6999" r:id="rId8"/>
    <p:sldId id="6979" r:id="rId9"/>
    <p:sldId id="6987" r:id="rId10"/>
    <p:sldId id="6980" r:id="rId11"/>
    <p:sldId id="6981" r:id="rId12"/>
    <p:sldId id="6983" r:id="rId13"/>
    <p:sldId id="6984" r:id="rId14"/>
    <p:sldId id="6996" r:id="rId15"/>
    <p:sldId id="6985" r:id="rId16"/>
    <p:sldId id="6986" r:id="rId17"/>
    <p:sldId id="6988" r:id="rId18"/>
    <p:sldId id="6997" r:id="rId19"/>
    <p:sldId id="6992" r:id="rId20"/>
    <p:sldId id="6993" r:id="rId21"/>
    <p:sldId id="6989" r:id="rId22"/>
    <p:sldId id="6998" r:id="rId23"/>
    <p:sldId id="6990" r:id="rId24"/>
    <p:sldId id="6991" r:id="rId25"/>
    <p:sldId id="6995" r:id="rId26"/>
    <p:sldId id="258" r:id="rId27"/>
    <p:sldId id="257" r:id="rId28"/>
    <p:sldId id="259" r:id="rId29"/>
    <p:sldId id="6768" r:id="rId30"/>
    <p:sldId id="6823" r:id="rId31"/>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A6E5AFE-55E6-4E67-B687-097F1EAF534C}">
          <p14:sldIdLst>
            <p14:sldId id="6974"/>
            <p14:sldId id="6975"/>
            <p14:sldId id="6976"/>
            <p14:sldId id="6977"/>
            <p14:sldId id="6978"/>
            <p14:sldId id="6999"/>
            <p14:sldId id="6979"/>
            <p14:sldId id="6987"/>
            <p14:sldId id="6980"/>
            <p14:sldId id="6981"/>
            <p14:sldId id="6983"/>
            <p14:sldId id="6984"/>
            <p14:sldId id="6996"/>
            <p14:sldId id="6985"/>
            <p14:sldId id="6986"/>
            <p14:sldId id="6988"/>
            <p14:sldId id="6997"/>
            <p14:sldId id="6992"/>
            <p14:sldId id="6993"/>
            <p14:sldId id="6989"/>
            <p14:sldId id="6998"/>
            <p14:sldId id="6990"/>
            <p14:sldId id="6991"/>
            <p14:sldId id="6995"/>
          </p14:sldIdLst>
        </p14:section>
        <p14:section name="Icons" id="{4CC73F69-BF79-4508-807E-F50128CF7EA7}">
          <p14:sldIdLst>
            <p14:sldId id="258"/>
            <p14:sldId id="257"/>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55B0E-3B56-456E-BF03-3F1DFD42E0FC}" v="4" dt="2022-02-09T03:36:37.60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4" autoAdjust="0"/>
    <p:restoredTop sz="94980" autoAdjust="0"/>
  </p:normalViewPr>
  <p:slideViewPr>
    <p:cSldViewPr snapToGrid="0" showGuides="1">
      <p:cViewPr varScale="1">
        <p:scale>
          <a:sx n="47" d="100"/>
          <a:sy n="47" d="100"/>
        </p:scale>
        <p:origin x="614" y="58"/>
      </p:cViewPr>
      <p:guideLst/>
    </p:cSldViewPr>
  </p:slideViewPr>
  <p:outlineViewPr>
    <p:cViewPr>
      <p:scale>
        <a:sx n="100" d="100"/>
        <a:sy n="100" d="100"/>
      </p:scale>
      <p:origin x="0" y="-5280"/>
    </p:cViewPr>
  </p:outlineViewPr>
  <p:notesTextViewPr>
    <p:cViewPr>
      <p:scale>
        <a:sx n="50" d="100"/>
        <a:sy n="50" d="100"/>
      </p:scale>
      <p:origin x="0" y="0"/>
    </p:cViewPr>
  </p:notesTextViewPr>
  <p:sorterViewPr>
    <p:cViewPr>
      <p:scale>
        <a:sx n="50" d="100"/>
        <a:sy n="50" d="100"/>
      </p:scale>
      <p:origin x="0" y="-2318"/>
    </p:cViewPr>
  </p:sorterViewPr>
  <p:notesViewPr>
    <p:cSldViewPr snapToGrid="0" showGuides="1">
      <p:cViewPr varScale="1">
        <p:scale>
          <a:sx n="57" d="100"/>
          <a:sy n="57" d="100"/>
        </p:scale>
        <p:origin x="3259"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x" userId="e542c3f68aa91397" providerId="LiveId" clId="{AB855B0E-3B56-456E-BF03-3F1DFD42E0FC}"/>
    <pc:docChg chg="modSld">
      <pc:chgData name="yang x" userId="e542c3f68aa91397" providerId="LiveId" clId="{AB855B0E-3B56-456E-BF03-3F1DFD42E0FC}" dt="2022-02-09T03:36:37.608" v="3" actId="20577"/>
      <pc:docMkLst>
        <pc:docMk/>
      </pc:docMkLst>
      <pc:sldChg chg="modSp">
        <pc:chgData name="yang x" userId="e542c3f68aa91397" providerId="LiveId" clId="{AB855B0E-3B56-456E-BF03-3F1DFD42E0FC}" dt="2022-02-09T03:36:21.848" v="0" actId="20577"/>
        <pc:sldMkLst>
          <pc:docMk/>
          <pc:sldMk cId="1474841530" sldId="6974"/>
        </pc:sldMkLst>
        <pc:spChg chg="mod">
          <ac:chgData name="yang x" userId="e542c3f68aa91397" providerId="LiveId" clId="{AB855B0E-3B56-456E-BF03-3F1DFD42E0FC}" dt="2022-02-09T03:36:21.848" v="0" actId="20577"/>
          <ac:spMkLst>
            <pc:docMk/>
            <pc:sldMk cId="1474841530" sldId="6974"/>
            <ac:spMk id="7" creationId="{5B10A432-9D07-4433-AEE2-C47CD47BB823}"/>
          </ac:spMkLst>
        </pc:spChg>
      </pc:sldChg>
      <pc:sldChg chg="modSp modAnim">
        <pc:chgData name="yang x" userId="e542c3f68aa91397" providerId="LiveId" clId="{AB855B0E-3B56-456E-BF03-3F1DFD42E0FC}" dt="2022-02-09T03:36:24.938" v="1" actId="20577"/>
        <pc:sldMkLst>
          <pc:docMk/>
          <pc:sldMk cId="3841515838" sldId="6975"/>
        </pc:sldMkLst>
        <pc:spChg chg="mod">
          <ac:chgData name="yang x" userId="e542c3f68aa91397" providerId="LiveId" clId="{AB855B0E-3B56-456E-BF03-3F1DFD42E0FC}" dt="2022-02-09T03:36:24.938" v="1" actId="20577"/>
          <ac:spMkLst>
            <pc:docMk/>
            <pc:sldMk cId="3841515838" sldId="6975"/>
            <ac:spMk id="33" creationId="{9994191B-AE93-4D31-B74D-D194ED598A39}"/>
          </ac:spMkLst>
        </pc:spChg>
      </pc:sldChg>
      <pc:sldChg chg="modSp modAnim">
        <pc:chgData name="yang x" userId="e542c3f68aa91397" providerId="LiveId" clId="{AB855B0E-3B56-456E-BF03-3F1DFD42E0FC}" dt="2022-02-09T03:36:34.648" v="2" actId="20577"/>
        <pc:sldMkLst>
          <pc:docMk/>
          <pc:sldMk cId="1246940928" sldId="6977"/>
        </pc:sldMkLst>
        <pc:spChg chg="mod">
          <ac:chgData name="yang x" userId="e542c3f68aa91397" providerId="LiveId" clId="{AB855B0E-3B56-456E-BF03-3F1DFD42E0FC}" dt="2022-02-09T03:36:34.648" v="2" actId="20577"/>
          <ac:spMkLst>
            <pc:docMk/>
            <pc:sldMk cId="1246940928" sldId="6977"/>
            <ac:spMk id="46" creationId="{59B99619-975B-4243-B4D1-280BBFE8DA86}"/>
          </ac:spMkLst>
        </pc:spChg>
      </pc:sldChg>
      <pc:sldChg chg="modSp modAnim">
        <pc:chgData name="yang x" userId="e542c3f68aa91397" providerId="LiveId" clId="{AB855B0E-3B56-456E-BF03-3F1DFD42E0FC}" dt="2022-02-09T03:36:37.608" v="3" actId="20577"/>
        <pc:sldMkLst>
          <pc:docMk/>
          <pc:sldMk cId="563360752" sldId="6978"/>
        </pc:sldMkLst>
        <pc:spChg chg="mod">
          <ac:chgData name="yang x" userId="e542c3f68aa91397" providerId="LiveId" clId="{AB855B0E-3B56-456E-BF03-3F1DFD42E0FC}" dt="2022-02-09T03:36:37.608" v="3" actId="20577"/>
          <ac:spMkLst>
            <pc:docMk/>
            <pc:sldMk cId="563360752" sldId="6978"/>
            <ac:spMk id="6" creationId="{6C080743-FFAD-49CD-86BA-9CE4220130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Desktop</c:v>
                </c:pt>
              </c:strCache>
            </c:strRef>
          </c:tx>
          <c:spPr>
            <a:solidFill>
              <a:schemeClr val="accent1"/>
            </a:solidFill>
            <a:ln w="12700">
              <a:noFill/>
            </a:ln>
            <a:effectLst/>
          </c:spPr>
          <c:invertIfNegative val="0"/>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18</c:v>
                </c:pt>
                <c:pt idx="1">
                  <c:v>27</c:v>
                </c:pt>
                <c:pt idx="2">
                  <c:v>53</c:v>
                </c:pt>
                <c:pt idx="3">
                  <c:v>87</c:v>
                </c:pt>
              </c:numCache>
            </c:numRef>
          </c:val>
          <c:extLst>
            <c:ext xmlns:c16="http://schemas.microsoft.com/office/drawing/2014/chart" uri="{C3380CC4-5D6E-409C-BE32-E72D297353CC}">
              <c16:uniqueId val="{00000000-06AE-4FF0-A154-24C50ADC9460}"/>
            </c:ext>
          </c:extLst>
        </c:ser>
        <c:dLbls>
          <c:showLegendKey val="0"/>
          <c:showVal val="0"/>
          <c:showCatName val="0"/>
          <c:showSerName val="0"/>
          <c:showPercent val="0"/>
          <c:showBubbleSize val="0"/>
        </c:dLbls>
        <c:gapWidth val="200"/>
        <c:axId val="1976222400"/>
        <c:axId val="1976222944"/>
      </c:barChart>
      <c:lineChart>
        <c:grouping val="standard"/>
        <c:varyColors val="0"/>
        <c:ser>
          <c:idx val="1"/>
          <c:order val="1"/>
          <c:tx>
            <c:strRef>
              <c:f>Sheet1!$C$1</c:f>
              <c:strCache>
                <c:ptCount val="1"/>
                <c:pt idx="0">
                  <c:v>Notebook</c:v>
                </c:pt>
              </c:strCache>
            </c:strRef>
          </c:tx>
          <c:spPr>
            <a:ln w="50800" cap="rnd">
              <a:solidFill>
                <a:schemeClr val="accent3"/>
              </a:solidFill>
              <a:round/>
            </a:ln>
            <a:effectLst/>
          </c:spPr>
          <c:marker>
            <c:symbol val="none"/>
          </c:marker>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56</c:v>
                </c:pt>
                <c:pt idx="1">
                  <c:v>43</c:v>
                </c:pt>
                <c:pt idx="2">
                  <c:v>72</c:v>
                </c:pt>
                <c:pt idx="3">
                  <c:v>97</c:v>
                </c:pt>
              </c:numCache>
            </c:numRef>
          </c:val>
          <c:smooth val="1"/>
          <c:extLst>
            <c:ext xmlns:c16="http://schemas.microsoft.com/office/drawing/2014/chart" uri="{C3380CC4-5D6E-409C-BE32-E72D297353CC}">
              <c16:uniqueId val="{00000001-06AE-4FF0-A154-24C50ADC9460}"/>
            </c:ext>
          </c:extLst>
        </c:ser>
        <c:dLbls>
          <c:showLegendKey val="0"/>
          <c:showVal val="0"/>
          <c:showCatName val="0"/>
          <c:showSerName val="0"/>
          <c:showPercent val="0"/>
          <c:showBubbleSize val="0"/>
        </c:dLbls>
        <c:marker val="1"/>
        <c:smooth val="0"/>
        <c:axId val="1976222400"/>
        <c:axId val="1976222944"/>
      </c:lineChart>
      <c:catAx>
        <c:axId val="1976222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mj-lt"/>
                <a:ea typeface="+mn-ea"/>
                <a:cs typeface="+mn-cs"/>
              </a:defRPr>
            </a:pPr>
            <a:endParaRPr lang="en-US"/>
          </a:p>
        </c:txPr>
        <c:crossAx val="1976222944"/>
        <c:crosses val="autoZero"/>
        <c:auto val="1"/>
        <c:lblAlgn val="ctr"/>
        <c:lblOffset val="100"/>
        <c:noMultiLvlLbl val="0"/>
      </c:catAx>
      <c:valAx>
        <c:axId val="1976222944"/>
        <c:scaling>
          <c:orientation val="minMax"/>
        </c:scaling>
        <c:delete val="0"/>
        <c:axPos val="l"/>
        <c:majorGridlines>
          <c:spPr>
            <a:ln w="12700"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crossAx val="197622240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Outfit Light" pitchFamily="2" charset="0"/>
                <a:ea typeface="Microsoft YaHei Light" panose="020B0502040204020203" pitchFamily="34" charset="-122"/>
              </a:rPr>
              <a:t>2022/2/9</a:t>
            </a:fld>
            <a:endParaRPr lang="zh-CN" altLang="en-US">
              <a:latin typeface="Outfit Light" pitchFamily="2"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Outfit Light" pitchFamily="2"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Outfit Light" pitchFamily="2" charset="0"/>
                <a:ea typeface="Microsoft YaHei Light" panose="020B0502040204020203" pitchFamily="34" charset="-122"/>
              </a:rPr>
              <a:t>‹#›</a:t>
            </a:fld>
            <a:endParaRPr lang="zh-CN" altLang="en-US">
              <a:latin typeface="Outfit Light" pitchFamily="2"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utfit Light" pitchFamily="2"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utfit Light" pitchFamily="2" charset="0"/>
                <a:ea typeface="Microsoft YaHei Light" panose="020B0502040204020203" pitchFamily="34" charset="-122"/>
              </a:defRPr>
            </a:lvl1pPr>
          </a:lstStyle>
          <a:p>
            <a:fld id="{184EC83E-688E-43DA-BB76-712D53DE601D}" type="datetimeFigureOut">
              <a:rPr lang="zh-CN" altLang="en-US" smtClean="0"/>
              <a:pPr/>
              <a:t>2022/2/9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utfit Light" pitchFamily="2"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utfit Light" pitchFamily="2"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Outfit Light" pitchFamily="2"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21624808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224872989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511E-3882-446E-B279-DEB425066105}"/>
              </a:ext>
            </a:extLst>
          </p:cNvPr>
          <p:cNvSpPr txBox="1"/>
          <p:nvPr userDrawn="1">
            <p:custDataLst>
              <p:tags r:id="rId1"/>
            </p:custDataLst>
          </p:nvPr>
        </p:nvSpPr>
        <p:spPr>
          <a:xfrm rot="16200000">
            <a:off x="16166123" y="2656925"/>
            <a:ext cx="5821680" cy="507831"/>
          </a:xfrm>
          <a:prstGeom prst="rect">
            <a:avLst/>
          </a:prstGeom>
          <a:noFill/>
        </p:spPr>
        <p:txBody>
          <a:bodyPr wrap="square" rtlCol="0">
            <a:spAutoFit/>
          </a:bodyPr>
          <a:lstStyle/>
          <a:p>
            <a:pPr algn="r"/>
            <a:r>
              <a:rPr lang="en-US">
                <a:solidFill>
                  <a:srgbClr val="E6E6E6"/>
                </a:solidFill>
              </a:rPr>
              <a:t>Mslides.com</a:t>
            </a:r>
          </a:p>
        </p:txBody>
      </p:sp>
    </p:spTree>
    <p:extLst>
      <p:ext uri="{BB962C8B-B14F-4D97-AF65-F5344CB8AC3E}">
        <p14:creationId xmlns:p14="http://schemas.microsoft.com/office/powerpoint/2010/main" val="378000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7BC648-DFB1-451C-9C24-E6D57C654C3A}"/>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90932690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651E789-7109-4F6E-A503-85AE07741DBE}"/>
              </a:ext>
            </a:extLst>
          </p:cNvPr>
          <p:cNvSpPr>
            <a:spLocks noGrp="1"/>
          </p:cNvSpPr>
          <p:nvPr>
            <p:ph type="pic" sz="quarter" idx="10"/>
          </p:nvPr>
        </p:nvSpPr>
        <p:spPr>
          <a:xfrm>
            <a:off x="7664001" y="-1183571"/>
            <a:ext cx="13906551" cy="13693220"/>
          </a:xfrm>
          <a:custGeom>
            <a:avLst/>
            <a:gdLst>
              <a:gd name="connsiteX0" fmla="*/ 9717663 w 13906551"/>
              <a:gd name="connsiteY0" fmla="*/ 35 h 13693220"/>
              <a:gd name="connsiteX1" fmla="*/ 9987801 w 13906551"/>
              <a:gd name="connsiteY1" fmla="*/ 11849 h 13693220"/>
              <a:gd name="connsiteX2" fmla="*/ 12885793 w 13906551"/>
              <a:gd name="connsiteY2" fmla="*/ 1650355 h 13693220"/>
              <a:gd name="connsiteX3" fmla="*/ 13854517 w 13906551"/>
              <a:gd name="connsiteY3" fmla="*/ 4300841 h 13693220"/>
              <a:gd name="connsiteX4" fmla="*/ 13625195 w 13906551"/>
              <a:gd name="connsiteY4" fmla="*/ 7516766 h 13693220"/>
              <a:gd name="connsiteX5" fmla="*/ 11874225 w 13906551"/>
              <a:gd name="connsiteY5" fmla="*/ 12781334 h 13693220"/>
              <a:gd name="connsiteX6" fmla="*/ 11487829 w 13906551"/>
              <a:gd name="connsiteY6" fmla="*/ 13693220 h 13693220"/>
              <a:gd name="connsiteX7" fmla="*/ 10504913 w 13906551"/>
              <a:gd name="connsiteY7" fmla="*/ 13571907 h 13693220"/>
              <a:gd name="connsiteX8" fmla="*/ 5069926 w 13906551"/>
              <a:gd name="connsiteY8" fmla="*/ 12456152 h 13693220"/>
              <a:gd name="connsiteX9" fmla="*/ 2170192 w 13906551"/>
              <a:gd name="connsiteY9" fmla="*/ 11046789 h 13693220"/>
              <a:gd name="connsiteX10" fmla="*/ 359165 w 13906551"/>
              <a:gd name="connsiteY10" fmla="*/ 8882607 h 13693220"/>
              <a:gd name="connsiteX11" fmla="*/ 389172 w 13906551"/>
              <a:gd name="connsiteY11" fmla="*/ 5553620 h 13693220"/>
              <a:gd name="connsiteX12" fmla="*/ 1859989 w 13906551"/>
              <a:gd name="connsiteY12" fmla="*/ 3977393 h 13693220"/>
              <a:gd name="connsiteX13" fmla="*/ 4685722 w 13906551"/>
              <a:gd name="connsiteY13" fmla="*/ 3383728 h 13693220"/>
              <a:gd name="connsiteX14" fmla="*/ 5616331 w 13906551"/>
              <a:gd name="connsiteY14" fmla="*/ 3524071 h 13693220"/>
              <a:gd name="connsiteX15" fmla="*/ 5960344 w 13906551"/>
              <a:gd name="connsiteY15" fmla="*/ 2647825 h 13693220"/>
              <a:gd name="connsiteX16" fmla="*/ 7887341 w 13906551"/>
              <a:gd name="connsiteY16" fmla="*/ 497500 h 13693220"/>
              <a:gd name="connsiteX17" fmla="*/ 9717663 w 13906551"/>
              <a:gd name="connsiteY17" fmla="*/ 35 h 1369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6551" h="13693220">
                <a:moveTo>
                  <a:pt x="9717663" y="35"/>
                </a:moveTo>
                <a:cubicBezTo>
                  <a:pt x="9807705" y="438"/>
                  <a:pt x="9897803" y="4365"/>
                  <a:pt x="9987801" y="11849"/>
                </a:cubicBezTo>
                <a:cubicBezTo>
                  <a:pt x="11176227" y="110978"/>
                  <a:pt x="12178247" y="677530"/>
                  <a:pt x="12885793" y="1650355"/>
                </a:cubicBezTo>
                <a:cubicBezTo>
                  <a:pt x="13407279" y="2367753"/>
                  <a:pt x="13733165" y="3259344"/>
                  <a:pt x="13854517" y="4300841"/>
                </a:cubicBezTo>
                <a:cubicBezTo>
                  <a:pt x="13970047" y="5293573"/>
                  <a:pt x="13893023" y="6375477"/>
                  <a:pt x="13625195" y="7516766"/>
                </a:cubicBezTo>
                <a:cubicBezTo>
                  <a:pt x="13037349" y="10023768"/>
                  <a:pt x="11921503" y="12669756"/>
                  <a:pt x="11874225" y="12781334"/>
                </a:cubicBezTo>
                <a:lnTo>
                  <a:pt x="11487829" y="13693220"/>
                </a:lnTo>
                <a:lnTo>
                  <a:pt x="10504913" y="13571907"/>
                </a:lnTo>
                <a:cubicBezTo>
                  <a:pt x="10384647" y="13557060"/>
                  <a:pt x="7535230" y="13200418"/>
                  <a:pt x="5069926" y="12456152"/>
                </a:cubicBezTo>
                <a:cubicBezTo>
                  <a:pt x="3947479" y="12117198"/>
                  <a:pt x="2971757" y="11643102"/>
                  <a:pt x="2170192" y="11046789"/>
                </a:cubicBezTo>
                <a:cubicBezTo>
                  <a:pt x="1328902" y="10420949"/>
                  <a:pt x="719707" y="9692926"/>
                  <a:pt x="359165" y="8882607"/>
                </a:cubicBezTo>
                <a:cubicBezTo>
                  <a:pt x="-129699" y="7783189"/>
                  <a:pt x="-119337" y="6632136"/>
                  <a:pt x="389172" y="5553620"/>
                </a:cubicBezTo>
                <a:cubicBezTo>
                  <a:pt x="701743" y="4890826"/>
                  <a:pt x="1196657" y="4360368"/>
                  <a:pt x="1859989" y="3977393"/>
                </a:cubicBezTo>
                <a:cubicBezTo>
                  <a:pt x="2648218" y="3522310"/>
                  <a:pt x="3651652" y="3311578"/>
                  <a:pt x="4685722" y="3383728"/>
                </a:cubicBezTo>
                <a:cubicBezTo>
                  <a:pt x="5000651" y="3405666"/>
                  <a:pt x="5311836" y="3452784"/>
                  <a:pt x="5616331" y="3524071"/>
                </a:cubicBezTo>
                <a:cubicBezTo>
                  <a:pt x="5707092" y="3224583"/>
                  <a:pt x="5821878" y="2931530"/>
                  <a:pt x="5960344" y="2647825"/>
                </a:cubicBezTo>
                <a:cubicBezTo>
                  <a:pt x="6414896" y="1716219"/>
                  <a:pt x="7099112" y="952585"/>
                  <a:pt x="7887341" y="497500"/>
                </a:cubicBezTo>
                <a:cubicBezTo>
                  <a:pt x="8459759" y="167014"/>
                  <a:pt x="9087368" y="-2790"/>
                  <a:pt x="9717663" y="35"/>
                </a:cubicBez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24793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FE0E654-0887-440A-9CE2-DB37B465F09F}"/>
              </a:ext>
            </a:extLst>
          </p:cNvPr>
          <p:cNvSpPr>
            <a:spLocks noGrp="1"/>
          </p:cNvSpPr>
          <p:nvPr>
            <p:ph type="pic" sz="quarter" idx="10"/>
          </p:nvPr>
        </p:nvSpPr>
        <p:spPr>
          <a:xfrm>
            <a:off x="-3275552" y="-3764984"/>
            <a:ext cx="14515052" cy="13228073"/>
          </a:xfrm>
          <a:custGeom>
            <a:avLst/>
            <a:gdLst>
              <a:gd name="connsiteX0" fmla="*/ 3777634 w 14515052"/>
              <a:gd name="connsiteY0" fmla="*/ 0 h 13228073"/>
              <a:gd name="connsiteX1" fmla="*/ 6521623 w 14515052"/>
              <a:gd name="connsiteY1" fmla="*/ 898737 h 13228073"/>
              <a:gd name="connsiteX2" fmla="*/ 7257382 w 14515052"/>
              <a:gd name="connsiteY2" fmla="*/ 1485582 h 13228073"/>
              <a:gd name="connsiteX3" fmla="*/ 7993429 w 14515052"/>
              <a:gd name="connsiteY3" fmla="*/ 898737 h 13228073"/>
              <a:gd name="connsiteX4" fmla="*/ 10737420 w 14515052"/>
              <a:gd name="connsiteY4" fmla="*/ 0 h 13228073"/>
              <a:gd name="connsiteX5" fmla="*/ 12799296 w 14515052"/>
              <a:gd name="connsiteY5" fmla="*/ 629644 h 13228073"/>
              <a:gd name="connsiteX6" fmla="*/ 14489779 w 14515052"/>
              <a:gd name="connsiteY6" fmla="*/ 3497628 h 13228073"/>
              <a:gd name="connsiteX7" fmla="*/ 14003475 w 14515052"/>
              <a:gd name="connsiteY7" fmla="*/ 6277378 h 13228073"/>
              <a:gd name="connsiteX8" fmla="*/ 12196914 w 14515052"/>
              <a:gd name="connsiteY8" fmla="*/ 8947789 h 13228073"/>
              <a:gd name="connsiteX9" fmla="*/ 8048245 w 14515052"/>
              <a:gd name="connsiteY9" fmla="*/ 12631554 h 13228073"/>
              <a:gd name="connsiteX10" fmla="*/ 7257675 w 14515052"/>
              <a:gd name="connsiteY10" fmla="*/ 13228073 h 13228073"/>
              <a:gd name="connsiteX11" fmla="*/ 6467100 w 14515052"/>
              <a:gd name="connsiteY11" fmla="*/ 12631554 h 13228073"/>
              <a:gd name="connsiteX12" fmla="*/ 2318141 w 14515052"/>
              <a:gd name="connsiteY12" fmla="*/ 8947789 h 13228073"/>
              <a:gd name="connsiteX13" fmla="*/ 511579 w 14515052"/>
              <a:gd name="connsiteY13" fmla="*/ 6277378 h 13228073"/>
              <a:gd name="connsiteX14" fmla="*/ 25275 w 14515052"/>
              <a:gd name="connsiteY14" fmla="*/ 3497628 h 13228073"/>
              <a:gd name="connsiteX15" fmla="*/ 1715755 w 14515052"/>
              <a:gd name="connsiteY15" fmla="*/ 629644 h 13228073"/>
              <a:gd name="connsiteX16" fmla="*/ 3777634 w 14515052"/>
              <a:gd name="connsiteY16" fmla="*/ 0 h 1322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052" h="13228073">
                <a:moveTo>
                  <a:pt x="3777634" y="0"/>
                </a:moveTo>
                <a:cubicBezTo>
                  <a:pt x="4687802" y="0"/>
                  <a:pt x="5662167" y="319219"/>
                  <a:pt x="6521623" y="898737"/>
                </a:cubicBezTo>
                <a:cubicBezTo>
                  <a:pt x="6783391" y="1075201"/>
                  <a:pt x="7029325" y="1271599"/>
                  <a:pt x="7257382" y="1485582"/>
                </a:cubicBezTo>
                <a:cubicBezTo>
                  <a:pt x="7485728" y="1271599"/>
                  <a:pt x="7731662" y="1075201"/>
                  <a:pt x="7993429" y="898737"/>
                </a:cubicBezTo>
                <a:cubicBezTo>
                  <a:pt x="8852885" y="319219"/>
                  <a:pt x="9827251" y="0"/>
                  <a:pt x="10737420" y="0"/>
                </a:cubicBezTo>
                <a:cubicBezTo>
                  <a:pt x="11492816" y="0"/>
                  <a:pt x="12205706" y="217796"/>
                  <a:pt x="12799296" y="629644"/>
                </a:cubicBezTo>
                <a:cubicBezTo>
                  <a:pt x="13778939" y="1309705"/>
                  <a:pt x="14363438" y="2301364"/>
                  <a:pt x="14489779" y="3497628"/>
                </a:cubicBezTo>
                <a:cubicBezTo>
                  <a:pt x="14582699" y="4379655"/>
                  <a:pt x="14419130" y="5314739"/>
                  <a:pt x="14003475" y="6277378"/>
                </a:cubicBezTo>
                <a:cubicBezTo>
                  <a:pt x="13607162" y="7194874"/>
                  <a:pt x="12999505" y="8093319"/>
                  <a:pt x="12196914" y="8947789"/>
                </a:cubicBezTo>
                <a:cubicBezTo>
                  <a:pt x="10434323" y="10824994"/>
                  <a:pt x="8144978" y="12558564"/>
                  <a:pt x="8048245" y="12631554"/>
                </a:cubicBezTo>
                <a:lnTo>
                  <a:pt x="7257675" y="13228073"/>
                </a:lnTo>
                <a:lnTo>
                  <a:pt x="6467100" y="12631554"/>
                </a:lnTo>
                <a:cubicBezTo>
                  <a:pt x="6370370" y="12558564"/>
                  <a:pt x="4081024" y="10824994"/>
                  <a:pt x="2318141" y="8947789"/>
                </a:cubicBezTo>
                <a:cubicBezTo>
                  <a:pt x="1515551" y="8093023"/>
                  <a:pt x="907598" y="7194582"/>
                  <a:pt x="511579" y="6277378"/>
                </a:cubicBezTo>
                <a:cubicBezTo>
                  <a:pt x="95921" y="5314739"/>
                  <a:pt x="-67647" y="4379655"/>
                  <a:pt x="25275" y="3497628"/>
                </a:cubicBezTo>
                <a:cubicBezTo>
                  <a:pt x="151615" y="2301071"/>
                  <a:pt x="736115" y="1309411"/>
                  <a:pt x="1715755" y="629644"/>
                </a:cubicBezTo>
                <a:cubicBezTo>
                  <a:pt x="2317847" y="211933"/>
                  <a:pt x="3011684" y="0"/>
                  <a:pt x="3777634" y="0"/>
                </a:cubicBez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12726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32CEB2-0DE1-4BAD-BC37-8BF9857EFDEF}"/>
              </a:ext>
            </a:extLst>
          </p:cNvPr>
          <p:cNvSpPr>
            <a:spLocks noGrp="1"/>
          </p:cNvSpPr>
          <p:nvPr>
            <p:ph type="pic" sz="quarter" idx="11"/>
          </p:nvPr>
        </p:nvSpPr>
        <p:spPr>
          <a:xfrm>
            <a:off x="6991350" y="2130788"/>
            <a:ext cx="4305300" cy="4308634"/>
          </a:xfrm>
          <a:custGeom>
            <a:avLst/>
            <a:gdLst>
              <a:gd name="connsiteX0" fmla="*/ 0 w 4305300"/>
              <a:gd name="connsiteY0" fmla="*/ 0 h 4308634"/>
              <a:gd name="connsiteX1" fmla="*/ 4305300 w 4305300"/>
              <a:gd name="connsiteY1" fmla="*/ 0 h 4308634"/>
              <a:gd name="connsiteX2" fmla="*/ 4305300 w 4305300"/>
              <a:gd name="connsiteY2" fmla="*/ 4308634 h 4308634"/>
              <a:gd name="connsiteX3" fmla="*/ 0 w 4305300"/>
              <a:gd name="connsiteY3" fmla="*/ 4308634 h 4308634"/>
            </a:gdLst>
            <a:ahLst/>
            <a:cxnLst>
              <a:cxn ang="0">
                <a:pos x="connsiteX0" y="connsiteY0"/>
              </a:cxn>
              <a:cxn ang="0">
                <a:pos x="connsiteX1" y="connsiteY1"/>
              </a:cxn>
              <a:cxn ang="0">
                <a:pos x="connsiteX2" y="connsiteY2"/>
              </a:cxn>
              <a:cxn ang="0">
                <a:pos x="connsiteX3" y="connsiteY3"/>
              </a:cxn>
            </a:cxnLst>
            <a:rect l="l" t="t" r="r" b="b"/>
            <a:pathLst>
              <a:path w="4305300" h="4308634">
                <a:moveTo>
                  <a:pt x="0" y="0"/>
                </a:moveTo>
                <a:lnTo>
                  <a:pt x="4305300" y="0"/>
                </a:lnTo>
                <a:lnTo>
                  <a:pt x="4305300" y="4308634"/>
                </a:lnTo>
                <a:lnTo>
                  <a:pt x="0" y="4308634"/>
                </a:lnTo>
                <a:close/>
              </a:path>
            </a:pathLst>
          </a:custGeom>
          <a:solidFill>
            <a:schemeClr val="bg1">
              <a:lumMod val="7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2814DE90-9A69-44A2-86E6-F1E7E0D83235}"/>
              </a:ext>
            </a:extLst>
          </p:cNvPr>
          <p:cNvSpPr>
            <a:spLocks noGrp="1"/>
          </p:cNvSpPr>
          <p:nvPr>
            <p:ph type="pic" sz="quarter" idx="12"/>
          </p:nvPr>
        </p:nvSpPr>
        <p:spPr>
          <a:xfrm>
            <a:off x="12448813" y="2130788"/>
            <a:ext cx="4305300" cy="4308634"/>
          </a:xfrm>
          <a:custGeom>
            <a:avLst/>
            <a:gdLst>
              <a:gd name="connsiteX0" fmla="*/ 0 w 4305300"/>
              <a:gd name="connsiteY0" fmla="*/ 0 h 4308634"/>
              <a:gd name="connsiteX1" fmla="*/ 4305300 w 4305300"/>
              <a:gd name="connsiteY1" fmla="*/ 0 h 4308634"/>
              <a:gd name="connsiteX2" fmla="*/ 4305300 w 4305300"/>
              <a:gd name="connsiteY2" fmla="*/ 4308634 h 4308634"/>
              <a:gd name="connsiteX3" fmla="*/ 0 w 4305300"/>
              <a:gd name="connsiteY3" fmla="*/ 4308634 h 4308634"/>
            </a:gdLst>
            <a:ahLst/>
            <a:cxnLst>
              <a:cxn ang="0">
                <a:pos x="connsiteX0" y="connsiteY0"/>
              </a:cxn>
              <a:cxn ang="0">
                <a:pos x="connsiteX1" y="connsiteY1"/>
              </a:cxn>
              <a:cxn ang="0">
                <a:pos x="connsiteX2" y="connsiteY2"/>
              </a:cxn>
              <a:cxn ang="0">
                <a:pos x="connsiteX3" y="connsiteY3"/>
              </a:cxn>
            </a:cxnLst>
            <a:rect l="l" t="t" r="r" b="b"/>
            <a:pathLst>
              <a:path w="4305300" h="4308634">
                <a:moveTo>
                  <a:pt x="0" y="0"/>
                </a:moveTo>
                <a:lnTo>
                  <a:pt x="4305300" y="0"/>
                </a:lnTo>
                <a:lnTo>
                  <a:pt x="4305300" y="4308634"/>
                </a:lnTo>
                <a:lnTo>
                  <a:pt x="0" y="4308634"/>
                </a:lnTo>
                <a:close/>
              </a:path>
            </a:pathLst>
          </a:custGeom>
          <a:solidFill>
            <a:schemeClr val="bg1">
              <a:lumMod val="7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F4110BB8-006A-4C2A-8BB9-7DA1D1F68FE0}"/>
              </a:ext>
            </a:extLst>
          </p:cNvPr>
          <p:cNvSpPr>
            <a:spLocks noGrp="1"/>
          </p:cNvSpPr>
          <p:nvPr>
            <p:ph type="pic" sz="quarter" idx="10"/>
          </p:nvPr>
        </p:nvSpPr>
        <p:spPr>
          <a:xfrm>
            <a:off x="1533887" y="2130787"/>
            <a:ext cx="4305300" cy="4308634"/>
          </a:xfrm>
          <a:custGeom>
            <a:avLst/>
            <a:gdLst>
              <a:gd name="connsiteX0" fmla="*/ 0 w 4305300"/>
              <a:gd name="connsiteY0" fmla="*/ 0 h 4308634"/>
              <a:gd name="connsiteX1" fmla="*/ 4305300 w 4305300"/>
              <a:gd name="connsiteY1" fmla="*/ 0 h 4308634"/>
              <a:gd name="connsiteX2" fmla="*/ 4305300 w 4305300"/>
              <a:gd name="connsiteY2" fmla="*/ 4308634 h 4308634"/>
              <a:gd name="connsiteX3" fmla="*/ 0 w 4305300"/>
              <a:gd name="connsiteY3" fmla="*/ 4308634 h 4308634"/>
            </a:gdLst>
            <a:ahLst/>
            <a:cxnLst>
              <a:cxn ang="0">
                <a:pos x="connsiteX0" y="connsiteY0"/>
              </a:cxn>
              <a:cxn ang="0">
                <a:pos x="connsiteX1" y="connsiteY1"/>
              </a:cxn>
              <a:cxn ang="0">
                <a:pos x="connsiteX2" y="connsiteY2"/>
              </a:cxn>
              <a:cxn ang="0">
                <a:pos x="connsiteX3" y="connsiteY3"/>
              </a:cxn>
            </a:cxnLst>
            <a:rect l="l" t="t" r="r" b="b"/>
            <a:pathLst>
              <a:path w="4305300" h="4308634">
                <a:moveTo>
                  <a:pt x="0" y="0"/>
                </a:moveTo>
                <a:lnTo>
                  <a:pt x="4305300" y="0"/>
                </a:lnTo>
                <a:lnTo>
                  <a:pt x="4305300" y="4308634"/>
                </a:lnTo>
                <a:lnTo>
                  <a:pt x="0" y="4308634"/>
                </a:ln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337904305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7E8E4F7-72EE-4F03-B8F1-1C204E258075}"/>
              </a:ext>
            </a:extLst>
          </p:cNvPr>
          <p:cNvSpPr>
            <a:spLocks noGrp="1"/>
          </p:cNvSpPr>
          <p:nvPr>
            <p:ph type="pic" sz="quarter" idx="10"/>
          </p:nvPr>
        </p:nvSpPr>
        <p:spPr>
          <a:xfrm>
            <a:off x="2391381" y="2149719"/>
            <a:ext cx="5257800" cy="5261872"/>
          </a:xfrm>
          <a:custGeom>
            <a:avLst/>
            <a:gdLst>
              <a:gd name="connsiteX0" fmla="*/ 0 w 5257800"/>
              <a:gd name="connsiteY0" fmla="*/ 0 h 5261872"/>
              <a:gd name="connsiteX1" fmla="*/ 5257800 w 5257800"/>
              <a:gd name="connsiteY1" fmla="*/ 0 h 5261872"/>
              <a:gd name="connsiteX2" fmla="*/ 5257800 w 5257800"/>
              <a:gd name="connsiteY2" fmla="*/ 5261872 h 5261872"/>
              <a:gd name="connsiteX3" fmla="*/ 0 w 5257800"/>
              <a:gd name="connsiteY3" fmla="*/ 5261872 h 5261872"/>
            </a:gdLst>
            <a:ahLst/>
            <a:cxnLst>
              <a:cxn ang="0">
                <a:pos x="connsiteX0" y="connsiteY0"/>
              </a:cxn>
              <a:cxn ang="0">
                <a:pos x="connsiteX1" y="connsiteY1"/>
              </a:cxn>
              <a:cxn ang="0">
                <a:pos x="connsiteX2" y="connsiteY2"/>
              </a:cxn>
              <a:cxn ang="0">
                <a:pos x="connsiteX3" y="connsiteY3"/>
              </a:cxn>
            </a:cxnLst>
            <a:rect l="l" t="t" r="r" b="b"/>
            <a:pathLst>
              <a:path w="5257800" h="5261872">
                <a:moveTo>
                  <a:pt x="0" y="0"/>
                </a:moveTo>
                <a:lnTo>
                  <a:pt x="5257800" y="0"/>
                </a:lnTo>
                <a:lnTo>
                  <a:pt x="5257800" y="5261872"/>
                </a:lnTo>
                <a:lnTo>
                  <a:pt x="0" y="5261872"/>
                </a:ln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153639237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EACF1D-1734-4594-9E31-1D6816D9EAB0}"/>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257240121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8495671-2047-48F7-A6B0-F6B29B8D8E0E}"/>
              </a:ext>
            </a:extLst>
          </p:cNvPr>
          <p:cNvSpPr>
            <a:spLocks noGrp="1"/>
          </p:cNvSpPr>
          <p:nvPr>
            <p:ph type="pic" sz="quarter" idx="11"/>
          </p:nvPr>
        </p:nvSpPr>
        <p:spPr>
          <a:xfrm>
            <a:off x="7439086" y="3860800"/>
            <a:ext cx="3394824" cy="3093816"/>
          </a:xfrm>
          <a:custGeom>
            <a:avLst/>
            <a:gdLst>
              <a:gd name="connsiteX0" fmla="*/ 883525 w 3394824"/>
              <a:gd name="connsiteY0" fmla="*/ 0 h 3093816"/>
              <a:gd name="connsiteX1" fmla="*/ 1525297 w 3394824"/>
              <a:gd name="connsiteY1" fmla="*/ 210199 h 3093816"/>
              <a:gd name="connsiteX2" fmla="*/ 1697378 w 3394824"/>
              <a:gd name="connsiteY2" fmla="*/ 347452 h 3093816"/>
              <a:gd name="connsiteX3" fmla="*/ 1869527 w 3394824"/>
              <a:gd name="connsiteY3" fmla="*/ 210199 h 3093816"/>
              <a:gd name="connsiteX4" fmla="*/ 2511300 w 3394824"/>
              <a:gd name="connsiteY4" fmla="*/ 0 h 3093816"/>
              <a:gd name="connsiteX5" fmla="*/ 2993538 w 3394824"/>
              <a:gd name="connsiteY5" fmla="*/ 147263 h 3093816"/>
              <a:gd name="connsiteX6" fmla="*/ 3388913 w 3394824"/>
              <a:gd name="connsiteY6" fmla="*/ 818034 h 3093816"/>
              <a:gd name="connsiteX7" fmla="*/ 3275175 w 3394824"/>
              <a:gd name="connsiteY7" fmla="*/ 1468169 h 3093816"/>
              <a:gd name="connsiteX8" fmla="*/ 2852651 w 3394824"/>
              <a:gd name="connsiteY8" fmla="*/ 2092732 h 3093816"/>
              <a:gd name="connsiteX9" fmla="*/ 1882348 w 3394824"/>
              <a:gd name="connsiteY9" fmla="*/ 2954301 h 3093816"/>
              <a:gd name="connsiteX10" fmla="*/ 1697447 w 3394824"/>
              <a:gd name="connsiteY10" fmla="*/ 3093816 h 3093816"/>
              <a:gd name="connsiteX11" fmla="*/ 1512545 w 3394824"/>
              <a:gd name="connsiteY11" fmla="*/ 2954301 h 3093816"/>
              <a:gd name="connsiteX12" fmla="*/ 542174 w 3394824"/>
              <a:gd name="connsiteY12" fmla="*/ 2092732 h 3093816"/>
              <a:gd name="connsiteX13" fmla="*/ 119650 w 3394824"/>
              <a:gd name="connsiteY13" fmla="*/ 1468169 h 3093816"/>
              <a:gd name="connsiteX14" fmla="*/ 5912 w 3394824"/>
              <a:gd name="connsiteY14" fmla="*/ 818034 h 3093816"/>
              <a:gd name="connsiteX15" fmla="*/ 401286 w 3394824"/>
              <a:gd name="connsiteY15" fmla="*/ 147263 h 3093816"/>
              <a:gd name="connsiteX16" fmla="*/ 883525 w 3394824"/>
              <a:gd name="connsiteY16" fmla="*/ 0 h 30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4824" h="3093816">
                <a:moveTo>
                  <a:pt x="883525" y="0"/>
                </a:moveTo>
                <a:cubicBezTo>
                  <a:pt x="1096397" y="0"/>
                  <a:pt x="1324285" y="74660"/>
                  <a:pt x="1525297" y="210199"/>
                </a:cubicBezTo>
                <a:cubicBezTo>
                  <a:pt x="1586520" y="251471"/>
                  <a:pt x="1644040" y="297405"/>
                  <a:pt x="1697378" y="347452"/>
                </a:cubicBezTo>
                <a:cubicBezTo>
                  <a:pt x="1750785" y="297405"/>
                  <a:pt x="1808304" y="251471"/>
                  <a:pt x="1869527" y="210199"/>
                </a:cubicBezTo>
                <a:cubicBezTo>
                  <a:pt x="2070540" y="74660"/>
                  <a:pt x="2298427" y="0"/>
                  <a:pt x="2511300" y="0"/>
                </a:cubicBezTo>
                <a:cubicBezTo>
                  <a:pt x="2687974" y="0"/>
                  <a:pt x="2854707" y="50939"/>
                  <a:pt x="2993538" y="147263"/>
                </a:cubicBezTo>
                <a:cubicBezTo>
                  <a:pt x="3222660" y="306317"/>
                  <a:pt x="3359364" y="538249"/>
                  <a:pt x="3388913" y="818034"/>
                </a:cubicBezTo>
                <a:cubicBezTo>
                  <a:pt x="3410646" y="1024325"/>
                  <a:pt x="3372390" y="1243025"/>
                  <a:pt x="3275175" y="1468169"/>
                </a:cubicBezTo>
                <a:cubicBezTo>
                  <a:pt x="3182484" y="1682756"/>
                  <a:pt x="3040363" y="1892887"/>
                  <a:pt x="2852651" y="2092732"/>
                </a:cubicBezTo>
                <a:cubicBezTo>
                  <a:pt x="2440411" y="2531778"/>
                  <a:pt x="1904972" y="2937230"/>
                  <a:pt x="1882348" y="2954301"/>
                </a:cubicBezTo>
                <a:lnTo>
                  <a:pt x="1697447" y="3093816"/>
                </a:lnTo>
                <a:lnTo>
                  <a:pt x="1512545" y="2954301"/>
                </a:lnTo>
                <a:cubicBezTo>
                  <a:pt x="1489921" y="2937230"/>
                  <a:pt x="954482" y="2531778"/>
                  <a:pt x="542174" y="2092732"/>
                </a:cubicBezTo>
                <a:cubicBezTo>
                  <a:pt x="354462" y="1892817"/>
                  <a:pt x="212272" y="1682688"/>
                  <a:pt x="119650" y="1468169"/>
                </a:cubicBezTo>
                <a:cubicBezTo>
                  <a:pt x="22435" y="1243025"/>
                  <a:pt x="-15821" y="1024325"/>
                  <a:pt x="5912" y="818034"/>
                </a:cubicBezTo>
                <a:cubicBezTo>
                  <a:pt x="35460" y="538181"/>
                  <a:pt x="172165" y="306248"/>
                  <a:pt x="401286" y="147263"/>
                </a:cubicBezTo>
                <a:cubicBezTo>
                  <a:pt x="542105" y="49568"/>
                  <a:pt x="704382" y="0"/>
                  <a:pt x="883525" y="0"/>
                </a:cubicBezTo>
                <a:close/>
              </a:path>
            </a:pathLst>
          </a:custGeom>
          <a:solidFill>
            <a:schemeClr val="bg1">
              <a:lumMod val="7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68F39BE3-098D-490B-93A9-3CBE9738C54F}"/>
              </a:ext>
            </a:extLst>
          </p:cNvPr>
          <p:cNvSpPr>
            <a:spLocks noGrp="1"/>
          </p:cNvSpPr>
          <p:nvPr>
            <p:ph type="pic" sz="quarter" idx="12"/>
          </p:nvPr>
        </p:nvSpPr>
        <p:spPr>
          <a:xfrm>
            <a:off x="12417820" y="3860800"/>
            <a:ext cx="3394824" cy="3093816"/>
          </a:xfrm>
          <a:custGeom>
            <a:avLst/>
            <a:gdLst>
              <a:gd name="connsiteX0" fmla="*/ 883525 w 3394824"/>
              <a:gd name="connsiteY0" fmla="*/ 0 h 3093816"/>
              <a:gd name="connsiteX1" fmla="*/ 1525297 w 3394824"/>
              <a:gd name="connsiteY1" fmla="*/ 210199 h 3093816"/>
              <a:gd name="connsiteX2" fmla="*/ 1697378 w 3394824"/>
              <a:gd name="connsiteY2" fmla="*/ 347452 h 3093816"/>
              <a:gd name="connsiteX3" fmla="*/ 1869527 w 3394824"/>
              <a:gd name="connsiteY3" fmla="*/ 210199 h 3093816"/>
              <a:gd name="connsiteX4" fmla="*/ 2511300 w 3394824"/>
              <a:gd name="connsiteY4" fmla="*/ 0 h 3093816"/>
              <a:gd name="connsiteX5" fmla="*/ 2993538 w 3394824"/>
              <a:gd name="connsiteY5" fmla="*/ 147263 h 3093816"/>
              <a:gd name="connsiteX6" fmla="*/ 3388913 w 3394824"/>
              <a:gd name="connsiteY6" fmla="*/ 818034 h 3093816"/>
              <a:gd name="connsiteX7" fmla="*/ 3275175 w 3394824"/>
              <a:gd name="connsiteY7" fmla="*/ 1468169 h 3093816"/>
              <a:gd name="connsiteX8" fmla="*/ 2852651 w 3394824"/>
              <a:gd name="connsiteY8" fmla="*/ 2092732 h 3093816"/>
              <a:gd name="connsiteX9" fmla="*/ 1882348 w 3394824"/>
              <a:gd name="connsiteY9" fmla="*/ 2954301 h 3093816"/>
              <a:gd name="connsiteX10" fmla="*/ 1697447 w 3394824"/>
              <a:gd name="connsiteY10" fmla="*/ 3093816 h 3093816"/>
              <a:gd name="connsiteX11" fmla="*/ 1512545 w 3394824"/>
              <a:gd name="connsiteY11" fmla="*/ 2954301 h 3093816"/>
              <a:gd name="connsiteX12" fmla="*/ 542174 w 3394824"/>
              <a:gd name="connsiteY12" fmla="*/ 2092732 h 3093816"/>
              <a:gd name="connsiteX13" fmla="*/ 119650 w 3394824"/>
              <a:gd name="connsiteY13" fmla="*/ 1468169 h 3093816"/>
              <a:gd name="connsiteX14" fmla="*/ 5912 w 3394824"/>
              <a:gd name="connsiteY14" fmla="*/ 818034 h 3093816"/>
              <a:gd name="connsiteX15" fmla="*/ 401286 w 3394824"/>
              <a:gd name="connsiteY15" fmla="*/ 147263 h 3093816"/>
              <a:gd name="connsiteX16" fmla="*/ 883525 w 3394824"/>
              <a:gd name="connsiteY16" fmla="*/ 0 h 30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4824" h="3093816">
                <a:moveTo>
                  <a:pt x="883525" y="0"/>
                </a:moveTo>
                <a:cubicBezTo>
                  <a:pt x="1096397" y="0"/>
                  <a:pt x="1324285" y="74660"/>
                  <a:pt x="1525297" y="210199"/>
                </a:cubicBezTo>
                <a:cubicBezTo>
                  <a:pt x="1586520" y="251471"/>
                  <a:pt x="1644040" y="297405"/>
                  <a:pt x="1697378" y="347452"/>
                </a:cubicBezTo>
                <a:cubicBezTo>
                  <a:pt x="1750785" y="297405"/>
                  <a:pt x="1808304" y="251471"/>
                  <a:pt x="1869527" y="210199"/>
                </a:cubicBezTo>
                <a:cubicBezTo>
                  <a:pt x="2070540" y="74660"/>
                  <a:pt x="2298427" y="0"/>
                  <a:pt x="2511300" y="0"/>
                </a:cubicBezTo>
                <a:cubicBezTo>
                  <a:pt x="2687974" y="0"/>
                  <a:pt x="2854707" y="50939"/>
                  <a:pt x="2993538" y="147263"/>
                </a:cubicBezTo>
                <a:cubicBezTo>
                  <a:pt x="3222660" y="306317"/>
                  <a:pt x="3359364" y="538249"/>
                  <a:pt x="3388913" y="818034"/>
                </a:cubicBezTo>
                <a:cubicBezTo>
                  <a:pt x="3410646" y="1024325"/>
                  <a:pt x="3372390" y="1243025"/>
                  <a:pt x="3275175" y="1468169"/>
                </a:cubicBezTo>
                <a:cubicBezTo>
                  <a:pt x="3182484" y="1682756"/>
                  <a:pt x="3040363" y="1892887"/>
                  <a:pt x="2852651" y="2092732"/>
                </a:cubicBezTo>
                <a:cubicBezTo>
                  <a:pt x="2440411" y="2531778"/>
                  <a:pt x="1904972" y="2937230"/>
                  <a:pt x="1882348" y="2954301"/>
                </a:cubicBezTo>
                <a:lnTo>
                  <a:pt x="1697447" y="3093816"/>
                </a:lnTo>
                <a:lnTo>
                  <a:pt x="1512545" y="2954301"/>
                </a:lnTo>
                <a:cubicBezTo>
                  <a:pt x="1489921" y="2937230"/>
                  <a:pt x="954482" y="2531778"/>
                  <a:pt x="542174" y="2092732"/>
                </a:cubicBezTo>
                <a:cubicBezTo>
                  <a:pt x="354462" y="1892817"/>
                  <a:pt x="212272" y="1682688"/>
                  <a:pt x="119650" y="1468169"/>
                </a:cubicBezTo>
                <a:cubicBezTo>
                  <a:pt x="22435" y="1243025"/>
                  <a:pt x="-15821" y="1024325"/>
                  <a:pt x="5912" y="818034"/>
                </a:cubicBezTo>
                <a:cubicBezTo>
                  <a:pt x="35460" y="538181"/>
                  <a:pt x="172165" y="306248"/>
                  <a:pt x="401286" y="147263"/>
                </a:cubicBezTo>
                <a:cubicBezTo>
                  <a:pt x="542105" y="49568"/>
                  <a:pt x="704382" y="0"/>
                  <a:pt x="883525" y="0"/>
                </a:cubicBezTo>
                <a:close/>
              </a:path>
            </a:pathLst>
          </a:custGeom>
          <a:solidFill>
            <a:schemeClr val="bg1">
              <a:lumMod val="7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908B7D17-D28B-4CB6-83F4-70CC0F61E3FC}"/>
              </a:ext>
            </a:extLst>
          </p:cNvPr>
          <p:cNvSpPr>
            <a:spLocks noGrp="1"/>
          </p:cNvSpPr>
          <p:nvPr>
            <p:ph type="pic" sz="quarter" idx="10"/>
          </p:nvPr>
        </p:nvSpPr>
        <p:spPr>
          <a:xfrm>
            <a:off x="2436906" y="3860800"/>
            <a:ext cx="3394824" cy="3093816"/>
          </a:xfrm>
          <a:custGeom>
            <a:avLst/>
            <a:gdLst>
              <a:gd name="connsiteX0" fmla="*/ 883525 w 3394824"/>
              <a:gd name="connsiteY0" fmla="*/ 0 h 3093816"/>
              <a:gd name="connsiteX1" fmla="*/ 1525297 w 3394824"/>
              <a:gd name="connsiteY1" fmla="*/ 210199 h 3093816"/>
              <a:gd name="connsiteX2" fmla="*/ 1697378 w 3394824"/>
              <a:gd name="connsiteY2" fmla="*/ 347452 h 3093816"/>
              <a:gd name="connsiteX3" fmla="*/ 1869527 w 3394824"/>
              <a:gd name="connsiteY3" fmla="*/ 210199 h 3093816"/>
              <a:gd name="connsiteX4" fmla="*/ 2511300 w 3394824"/>
              <a:gd name="connsiteY4" fmla="*/ 0 h 3093816"/>
              <a:gd name="connsiteX5" fmla="*/ 2993538 w 3394824"/>
              <a:gd name="connsiteY5" fmla="*/ 147263 h 3093816"/>
              <a:gd name="connsiteX6" fmla="*/ 3388913 w 3394824"/>
              <a:gd name="connsiteY6" fmla="*/ 818034 h 3093816"/>
              <a:gd name="connsiteX7" fmla="*/ 3275175 w 3394824"/>
              <a:gd name="connsiteY7" fmla="*/ 1468169 h 3093816"/>
              <a:gd name="connsiteX8" fmla="*/ 2852651 w 3394824"/>
              <a:gd name="connsiteY8" fmla="*/ 2092732 h 3093816"/>
              <a:gd name="connsiteX9" fmla="*/ 1882348 w 3394824"/>
              <a:gd name="connsiteY9" fmla="*/ 2954301 h 3093816"/>
              <a:gd name="connsiteX10" fmla="*/ 1697447 w 3394824"/>
              <a:gd name="connsiteY10" fmla="*/ 3093816 h 3093816"/>
              <a:gd name="connsiteX11" fmla="*/ 1512545 w 3394824"/>
              <a:gd name="connsiteY11" fmla="*/ 2954301 h 3093816"/>
              <a:gd name="connsiteX12" fmla="*/ 542174 w 3394824"/>
              <a:gd name="connsiteY12" fmla="*/ 2092732 h 3093816"/>
              <a:gd name="connsiteX13" fmla="*/ 119650 w 3394824"/>
              <a:gd name="connsiteY13" fmla="*/ 1468169 h 3093816"/>
              <a:gd name="connsiteX14" fmla="*/ 5912 w 3394824"/>
              <a:gd name="connsiteY14" fmla="*/ 818034 h 3093816"/>
              <a:gd name="connsiteX15" fmla="*/ 401286 w 3394824"/>
              <a:gd name="connsiteY15" fmla="*/ 147263 h 3093816"/>
              <a:gd name="connsiteX16" fmla="*/ 883525 w 3394824"/>
              <a:gd name="connsiteY16" fmla="*/ 0 h 30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4824" h="3093816">
                <a:moveTo>
                  <a:pt x="883525" y="0"/>
                </a:moveTo>
                <a:cubicBezTo>
                  <a:pt x="1096397" y="0"/>
                  <a:pt x="1324285" y="74660"/>
                  <a:pt x="1525297" y="210199"/>
                </a:cubicBezTo>
                <a:cubicBezTo>
                  <a:pt x="1586520" y="251471"/>
                  <a:pt x="1644040" y="297405"/>
                  <a:pt x="1697378" y="347452"/>
                </a:cubicBezTo>
                <a:cubicBezTo>
                  <a:pt x="1750785" y="297405"/>
                  <a:pt x="1808304" y="251471"/>
                  <a:pt x="1869527" y="210199"/>
                </a:cubicBezTo>
                <a:cubicBezTo>
                  <a:pt x="2070540" y="74660"/>
                  <a:pt x="2298427" y="0"/>
                  <a:pt x="2511300" y="0"/>
                </a:cubicBezTo>
                <a:cubicBezTo>
                  <a:pt x="2687974" y="0"/>
                  <a:pt x="2854707" y="50939"/>
                  <a:pt x="2993538" y="147263"/>
                </a:cubicBezTo>
                <a:cubicBezTo>
                  <a:pt x="3222660" y="306317"/>
                  <a:pt x="3359364" y="538249"/>
                  <a:pt x="3388913" y="818034"/>
                </a:cubicBezTo>
                <a:cubicBezTo>
                  <a:pt x="3410646" y="1024325"/>
                  <a:pt x="3372390" y="1243025"/>
                  <a:pt x="3275175" y="1468169"/>
                </a:cubicBezTo>
                <a:cubicBezTo>
                  <a:pt x="3182484" y="1682756"/>
                  <a:pt x="3040363" y="1892887"/>
                  <a:pt x="2852651" y="2092732"/>
                </a:cubicBezTo>
                <a:cubicBezTo>
                  <a:pt x="2440411" y="2531778"/>
                  <a:pt x="1904972" y="2937230"/>
                  <a:pt x="1882348" y="2954301"/>
                </a:cubicBezTo>
                <a:lnTo>
                  <a:pt x="1697447" y="3093816"/>
                </a:lnTo>
                <a:lnTo>
                  <a:pt x="1512545" y="2954301"/>
                </a:lnTo>
                <a:cubicBezTo>
                  <a:pt x="1489921" y="2937230"/>
                  <a:pt x="954482" y="2531778"/>
                  <a:pt x="542174" y="2092732"/>
                </a:cubicBezTo>
                <a:cubicBezTo>
                  <a:pt x="354462" y="1892817"/>
                  <a:pt x="212272" y="1682688"/>
                  <a:pt x="119650" y="1468169"/>
                </a:cubicBezTo>
                <a:cubicBezTo>
                  <a:pt x="22435" y="1243025"/>
                  <a:pt x="-15821" y="1024325"/>
                  <a:pt x="5912" y="818034"/>
                </a:cubicBezTo>
                <a:cubicBezTo>
                  <a:pt x="35460" y="538181"/>
                  <a:pt x="172165" y="306248"/>
                  <a:pt x="401286" y="147263"/>
                </a:cubicBezTo>
                <a:cubicBezTo>
                  <a:pt x="542105" y="49568"/>
                  <a:pt x="704382" y="0"/>
                  <a:pt x="883525" y="0"/>
                </a:cubicBezTo>
                <a:close/>
              </a:path>
            </a:pathLst>
          </a:custGeom>
          <a:solidFill>
            <a:schemeClr val="bg1">
              <a:lumMod val="75000"/>
            </a:schemeClr>
          </a:solidFill>
        </p:spPr>
        <p:txBody>
          <a:bodyPr wrap="square">
            <a:noAutofit/>
          </a:bodyPr>
          <a:lstStyle/>
          <a:p>
            <a:endParaRPr lang="en-US"/>
          </a:p>
        </p:txBody>
      </p:sp>
      <p:sp>
        <p:nvSpPr>
          <p:cNvPr id="6" name="Freeform: Shape 5">
            <a:extLst>
              <a:ext uri="{FF2B5EF4-FFF2-40B4-BE49-F238E27FC236}">
                <a16:creationId xmlns:a16="http://schemas.microsoft.com/office/drawing/2014/main" id="{9D77CE57-CED8-4DAE-AAC1-5A2D831C5CFC}"/>
              </a:ext>
            </a:extLst>
          </p:cNvPr>
          <p:cNvSpPr/>
          <p:nvPr userDrawn="1"/>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7400BF5-F62E-4291-B436-9D73DA4A046C}"/>
              </a:ext>
            </a:extLst>
          </p:cNvPr>
          <p:cNvSpPr txBox="1"/>
          <p:nvPr userDrawn="1"/>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370349681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slide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58333-7F4A-444E-9427-2F144DC4F3F7}"/>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bg1">
                    <a:lumMod val="65000"/>
                  </a:schemeClr>
                </a:solidFill>
              </a:rPr>
              <a:t>© mslides 2022. All Right Reserved.</a:t>
            </a:r>
          </a:p>
        </p:txBody>
      </p:sp>
      <p:sp>
        <p:nvSpPr>
          <p:cNvPr id="3" name="TextBox 2">
            <a:extLst>
              <a:ext uri="{FF2B5EF4-FFF2-40B4-BE49-F238E27FC236}">
                <a16:creationId xmlns:a16="http://schemas.microsoft.com/office/drawing/2014/main" id="{DCF64A79-8E33-4913-BF42-DFECFE798C7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bg1">
                    <a:lumMod val="65000"/>
                  </a:schemeClr>
                </a:solidFill>
              </a:rPr>
              <a:t>This template is from </a:t>
            </a:r>
            <a:r>
              <a:rPr lang="en-US" altLang="zh-CN" sz="1800">
                <a:hlinkClick r:id="rId15" action="ppaction://hlinkfile"/>
              </a:rPr>
              <a:t>mslides.com</a:t>
            </a:r>
            <a:endParaRPr lang="en-US" altLang="zh-CN" sz="1800"/>
          </a:p>
        </p:txBody>
      </p:sp>
      <p:sp>
        <p:nvSpPr>
          <p:cNvPr id="4" name="TextBox 3">
            <a:extLst>
              <a:ext uri="{FF2B5EF4-FFF2-40B4-BE49-F238E27FC236}">
                <a16:creationId xmlns:a16="http://schemas.microsoft.com/office/drawing/2014/main" id="{B74E24F1-C705-469A-8925-A6AEF2905577}"/>
              </a:ext>
            </a:extLst>
          </p:cNvPr>
          <p:cNvSpPr txBox="1"/>
          <p:nvPr userDrawn="1">
            <p:custDataLst>
              <p:tags r:id="rId14"/>
            </p:custDataLst>
          </p:nvPr>
        </p:nvSpPr>
        <p:spPr>
          <a:xfrm rot="16200000">
            <a:off x="16283352" y="7122244"/>
            <a:ext cx="5821680" cy="507831"/>
          </a:xfrm>
          <a:prstGeom prst="rect">
            <a:avLst/>
          </a:prstGeom>
          <a:noFill/>
        </p:spPr>
        <p:txBody>
          <a:bodyPr wrap="square" rtlCol="0">
            <a:spAutoFit/>
          </a:bodyPr>
          <a:lstStyle/>
          <a:p>
            <a:r>
              <a:rPr lang="en-US">
                <a:solidFill>
                  <a:srgbClr val="E6E6E6"/>
                </a:solidFill>
              </a:rPr>
              <a:t>Mslides.com</a:t>
            </a: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74" r:id="rId2"/>
    <p:sldLayoutId id="2147483863"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65"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28"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400"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mslides.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CC6C84E-CDAF-468A-AD99-B92E54949B0E}"/>
              </a:ext>
            </a:extLst>
          </p:cNvPr>
          <p:cNvSpPr/>
          <p:nvPr/>
        </p:nvSpPr>
        <p:spPr>
          <a:xfrm>
            <a:off x="-1" y="0"/>
            <a:ext cx="18288001" cy="10286999"/>
          </a:xfrm>
          <a:custGeom>
            <a:avLst/>
            <a:gdLst>
              <a:gd name="connsiteX0" fmla="*/ 0 w 5164841"/>
              <a:gd name="connsiteY0" fmla="*/ 0 h 7245185"/>
              <a:gd name="connsiteX1" fmla="*/ 5164842 w 5164841"/>
              <a:gd name="connsiteY1" fmla="*/ 0 h 7245185"/>
              <a:gd name="connsiteX2" fmla="*/ 5164842 w 5164841"/>
              <a:gd name="connsiteY2" fmla="*/ 7245186 h 7245185"/>
              <a:gd name="connsiteX3" fmla="*/ 0 w 5164841"/>
              <a:gd name="connsiteY3" fmla="*/ 7245186 h 7245185"/>
            </a:gdLst>
            <a:ahLst/>
            <a:cxnLst>
              <a:cxn ang="0">
                <a:pos x="connsiteX0" y="connsiteY0"/>
              </a:cxn>
              <a:cxn ang="0">
                <a:pos x="connsiteX1" y="connsiteY1"/>
              </a:cxn>
              <a:cxn ang="0">
                <a:pos x="connsiteX2" y="connsiteY2"/>
              </a:cxn>
              <a:cxn ang="0">
                <a:pos x="connsiteX3" y="connsiteY3"/>
              </a:cxn>
            </a:cxnLst>
            <a:rect l="l" t="t" r="r" b="b"/>
            <a:pathLst>
              <a:path w="5164841" h="7245185">
                <a:moveTo>
                  <a:pt x="0" y="0"/>
                </a:moveTo>
                <a:lnTo>
                  <a:pt x="5164842" y="0"/>
                </a:lnTo>
                <a:lnTo>
                  <a:pt x="5164842" y="7245186"/>
                </a:lnTo>
                <a:lnTo>
                  <a:pt x="0" y="7245186"/>
                </a:lnTo>
                <a:close/>
              </a:path>
            </a:pathLst>
          </a:custGeom>
          <a:solidFill>
            <a:schemeClr val="accent1"/>
          </a:solidFill>
          <a:ln w="8435" cap="flat">
            <a:no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id="{CBB391C7-BF0F-4839-B58F-485B79239ECC}"/>
              </a:ext>
            </a:extLst>
          </p:cNvPr>
          <p:cNvSpPr/>
          <p:nvPr/>
        </p:nvSpPr>
        <p:spPr>
          <a:xfrm>
            <a:off x="-1" y="-1"/>
            <a:ext cx="18288005" cy="10287000"/>
          </a:xfrm>
          <a:custGeom>
            <a:avLst/>
            <a:gdLst>
              <a:gd name="connsiteX0" fmla="*/ 7266932 w 18288005"/>
              <a:gd name="connsiteY0" fmla="*/ 2313444 h 10287000"/>
              <a:gd name="connsiteX1" fmla="*/ 6585036 w 18288005"/>
              <a:gd name="connsiteY1" fmla="*/ 2524358 h 10287000"/>
              <a:gd name="connsiteX2" fmla="*/ 7017919 w 18288005"/>
              <a:gd name="connsiteY2" fmla="*/ 5909813 h 10287000"/>
              <a:gd name="connsiteX3" fmla="*/ 9144160 w 18288005"/>
              <a:gd name="connsiteY3" fmla="*/ 7796760 h 10287000"/>
              <a:gd name="connsiteX4" fmla="*/ 11270398 w 18288005"/>
              <a:gd name="connsiteY4" fmla="*/ 5909813 h 10287000"/>
              <a:gd name="connsiteX5" fmla="*/ 11703282 w 18288005"/>
              <a:gd name="connsiteY5" fmla="*/ 2524358 h 10287000"/>
              <a:gd name="connsiteX6" fmla="*/ 9144160 w 18288005"/>
              <a:gd name="connsiteY6" fmla="*/ 3557584 h 10287000"/>
              <a:gd name="connsiteX7" fmla="*/ 7266932 w 18288005"/>
              <a:gd name="connsiteY7" fmla="*/ 2313444 h 10287000"/>
              <a:gd name="connsiteX8" fmla="*/ 0 w 18288005"/>
              <a:gd name="connsiteY8" fmla="*/ 0 h 10287000"/>
              <a:gd name="connsiteX9" fmla="*/ 18288005 w 18288005"/>
              <a:gd name="connsiteY9" fmla="*/ 0 h 10287000"/>
              <a:gd name="connsiteX10" fmla="*/ 18288005 w 18288005"/>
              <a:gd name="connsiteY10" fmla="*/ 10287000 h 10287000"/>
              <a:gd name="connsiteX11" fmla="*/ 0 w 18288005"/>
              <a:gd name="connsiteY1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5" h="10287000">
                <a:moveTo>
                  <a:pt x="7266932" y="2313444"/>
                </a:moveTo>
                <a:cubicBezTo>
                  <a:pt x="7024151" y="2316718"/>
                  <a:pt x="6790131" y="2382058"/>
                  <a:pt x="6585036" y="2524358"/>
                </a:cubicBezTo>
                <a:cubicBezTo>
                  <a:pt x="5635066" y="3183545"/>
                  <a:pt x="5792037" y="4604428"/>
                  <a:pt x="7017919" y="5909813"/>
                </a:cubicBezTo>
                <a:cubicBezTo>
                  <a:pt x="7929390" y="6880282"/>
                  <a:pt x="9144160" y="7796760"/>
                  <a:pt x="9144160" y="7796760"/>
                </a:cubicBezTo>
                <a:cubicBezTo>
                  <a:pt x="9144160" y="7796760"/>
                  <a:pt x="10358929" y="6880282"/>
                  <a:pt x="11270398" y="5909813"/>
                </a:cubicBezTo>
                <a:cubicBezTo>
                  <a:pt x="12496281" y="4604428"/>
                  <a:pt x="12653252" y="3183545"/>
                  <a:pt x="11703282" y="2524358"/>
                </a:cubicBezTo>
                <a:cubicBezTo>
                  <a:pt x="10882899" y="1955158"/>
                  <a:pt x="9599738" y="2617320"/>
                  <a:pt x="9144160" y="3557584"/>
                </a:cubicBezTo>
                <a:cubicBezTo>
                  <a:pt x="8802474" y="2852386"/>
                  <a:pt x="7995275" y="2303620"/>
                  <a:pt x="7266932" y="2313444"/>
                </a:cubicBezTo>
                <a:close/>
                <a:moveTo>
                  <a:pt x="0" y="0"/>
                </a:moveTo>
                <a:lnTo>
                  <a:pt x="18288005" y="0"/>
                </a:lnTo>
                <a:lnTo>
                  <a:pt x="18288005" y="10287000"/>
                </a:lnTo>
                <a:lnTo>
                  <a:pt x="0" y="10287000"/>
                </a:lnTo>
                <a:close/>
              </a:path>
            </a:pathLst>
          </a:custGeom>
          <a:solidFill>
            <a:schemeClr val="accent2"/>
          </a:solidFill>
          <a:ln w="8435" cap="flat">
            <a:noFill/>
            <a:prstDash val="solid"/>
            <a:miter/>
          </a:ln>
          <a:effectLst>
            <a:outerShdw blurRad="317500" sx="102000" sy="102000" algn="ctr" rotWithShape="0">
              <a:prstClr val="black">
                <a:alpha val="25000"/>
              </a:prstClr>
            </a:outerShdw>
          </a:effectLst>
        </p:spPr>
        <p:txBody>
          <a:bodyPr rtlCol="0" anchor="ctr"/>
          <a:lstStyle/>
          <a:p>
            <a:endParaRPr lang="en-US"/>
          </a:p>
        </p:txBody>
      </p:sp>
      <p:sp>
        <p:nvSpPr>
          <p:cNvPr id="4" name="Freeform: Shape 3">
            <a:extLst>
              <a:ext uri="{FF2B5EF4-FFF2-40B4-BE49-F238E27FC236}">
                <a16:creationId xmlns:a16="http://schemas.microsoft.com/office/drawing/2014/main" id="{D32FFE82-44B4-498D-BD4C-9134B50FEA2E}"/>
              </a:ext>
            </a:extLst>
          </p:cNvPr>
          <p:cNvSpPr/>
          <p:nvPr/>
        </p:nvSpPr>
        <p:spPr>
          <a:xfrm>
            <a:off x="-1" y="-1"/>
            <a:ext cx="18288005" cy="10287000"/>
          </a:xfrm>
          <a:custGeom>
            <a:avLst/>
            <a:gdLst>
              <a:gd name="connsiteX0" fmla="*/ 0 w 18288005"/>
              <a:gd name="connsiteY0" fmla="*/ 0 h 10287000"/>
              <a:gd name="connsiteX1" fmla="*/ 18288005 w 18288005"/>
              <a:gd name="connsiteY1" fmla="*/ 0 h 10287000"/>
              <a:gd name="connsiteX2" fmla="*/ 18288005 w 18288005"/>
              <a:gd name="connsiteY2" fmla="*/ 10287000 h 10287000"/>
              <a:gd name="connsiteX3" fmla="*/ 0 w 18288005"/>
              <a:gd name="connsiteY3" fmla="*/ 10287000 h 10287000"/>
              <a:gd name="connsiteX4" fmla="*/ 0 w 18288005"/>
              <a:gd name="connsiteY4" fmla="*/ 0 h 10287000"/>
              <a:gd name="connsiteX5" fmla="*/ 7286320 w 18288005"/>
              <a:gd name="connsiteY5" fmla="*/ 1962828 h 10287000"/>
              <a:gd name="connsiteX6" fmla="*/ 6385337 w 18288005"/>
              <a:gd name="connsiteY6" fmla="*/ 2236394 h 10287000"/>
              <a:gd name="connsiteX7" fmla="*/ 5631465 w 18288005"/>
              <a:gd name="connsiteY7" fmla="*/ 3516426 h 10287000"/>
              <a:gd name="connsiteX8" fmla="*/ 5864340 w 18288005"/>
              <a:gd name="connsiteY8" fmla="*/ 4824940 h 10287000"/>
              <a:gd name="connsiteX9" fmla="*/ 6762508 w 18288005"/>
              <a:gd name="connsiteY9" fmla="*/ 6149732 h 10287000"/>
              <a:gd name="connsiteX10" fmla="*/ 8933193 w 18288005"/>
              <a:gd name="connsiteY10" fmla="*/ 8076588 h 10287000"/>
              <a:gd name="connsiteX11" fmla="*/ 9144313 w 18288005"/>
              <a:gd name="connsiteY11" fmla="*/ 8235750 h 10287000"/>
              <a:gd name="connsiteX12" fmla="*/ 9355437 w 18288005"/>
              <a:gd name="connsiteY12" fmla="*/ 8076588 h 10287000"/>
              <a:gd name="connsiteX13" fmla="*/ 11526123 w 18288005"/>
              <a:gd name="connsiteY13" fmla="*/ 6149732 h 10287000"/>
              <a:gd name="connsiteX14" fmla="*/ 12424289 w 18288005"/>
              <a:gd name="connsiteY14" fmla="*/ 4825097 h 10287000"/>
              <a:gd name="connsiteX15" fmla="*/ 12656853 w 18288005"/>
              <a:gd name="connsiteY15" fmla="*/ 3516426 h 10287000"/>
              <a:gd name="connsiteX16" fmla="*/ 11902980 w 18288005"/>
              <a:gd name="connsiteY16" fmla="*/ 2236394 h 10287000"/>
              <a:gd name="connsiteX17" fmla="*/ 11001997 w 18288005"/>
              <a:gd name="connsiteY17" fmla="*/ 1962828 h 10287000"/>
              <a:gd name="connsiteX18" fmla="*/ 9732921 w 18288005"/>
              <a:gd name="connsiteY18" fmla="*/ 2382723 h 10287000"/>
              <a:gd name="connsiteX19" fmla="*/ 9144159 w 18288005"/>
              <a:gd name="connsiteY19" fmla="*/ 2916865 h 10287000"/>
              <a:gd name="connsiteX20" fmla="*/ 8555397 w 18288005"/>
              <a:gd name="connsiteY20" fmla="*/ 2382723 h 10287000"/>
              <a:gd name="connsiteX21" fmla="*/ 7286320 w 18288005"/>
              <a:gd name="connsiteY21" fmla="*/ 1962828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5" h="10287000">
                <a:moveTo>
                  <a:pt x="0" y="0"/>
                </a:moveTo>
                <a:lnTo>
                  <a:pt x="18288005" y="0"/>
                </a:lnTo>
                <a:lnTo>
                  <a:pt x="18288005" y="10287000"/>
                </a:lnTo>
                <a:lnTo>
                  <a:pt x="0" y="10287000"/>
                </a:lnTo>
                <a:lnTo>
                  <a:pt x="0" y="0"/>
                </a:lnTo>
                <a:close/>
                <a:moveTo>
                  <a:pt x="7286320" y="1962828"/>
                </a:moveTo>
                <a:cubicBezTo>
                  <a:pt x="6950153" y="1962828"/>
                  <a:pt x="6647008" y="2054851"/>
                  <a:pt x="6385337" y="2236394"/>
                </a:cubicBezTo>
                <a:cubicBezTo>
                  <a:pt x="5948539" y="2539538"/>
                  <a:pt x="5687962" y="2982127"/>
                  <a:pt x="5631465" y="3516426"/>
                </a:cubicBezTo>
                <a:cubicBezTo>
                  <a:pt x="5588270" y="3926618"/>
                  <a:pt x="5666521" y="4366858"/>
                  <a:pt x="5864340" y="4824940"/>
                </a:cubicBezTo>
                <a:cubicBezTo>
                  <a:pt x="6059655" y="5277389"/>
                  <a:pt x="6361862" y="5723106"/>
                  <a:pt x="6762508" y="6149732"/>
                </a:cubicBezTo>
                <a:cubicBezTo>
                  <a:pt x="7683836" y="7130689"/>
                  <a:pt x="8882642" y="8038400"/>
                  <a:pt x="8933193" y="8076588"/>
                </a:cubicBezTo>
                <a:lnTo>
                  <a:pt x="9144313" y="8235750"/>
                </a:lnTo>
                <a:lnTo>
                  <a:pt x="9355437" y="8076588"/>
                </a:lnTo>
                <a:cubicBezTo>
                  <a:pt x="9405987" y="8038400"/>
                  <a:pt x="10604795" y="7130689"/>
                  <a:pt x="11526123" y="6149732"/>
                </a:cubicBezTo>
                <a:cubicBezTo>
                  <a:pt x="11926769" y="5723106"/>
                  <a:pt x="12228975" y="5277389"/>
                  <a:pt x="12424289" y="4825097"/>
                </a:cubicBezTo>
                <a:cubicBezTo>
                  <a:pt x="12621795" y="4366858"/>
                  <a:pt x="12700045" y="3926618"/>
                  <a:pt x="12656853" y="3516426"/>
                </a:cubicBezTo>
                <a:cubicBezTo>
                  <a:pt x="12600511" y="2982127"/>
                  <a:pt x="12339779" y="2539538"/>
                  <a:pt x="11902980" y="2236394"/>
                </a:cubicBezTo>
                <a:cubicBezTo>
                  <a:pt x="11645064" y="2057355"/>
                  <a:pt x="11333469" y="1962828"/>
                  <a:pt x="11001997" y="1962828"/>
                </a:cubicBezTo>
                <a:cubicBezTo>
                  <a:pt x="10585075" y="1962828"/>
                  <a:pt x="10134505" y="2111975"/>
                  <a:pt x="9732921" y="2382723"/>
                </a:cubicBezTo>
                <a:cubicBezTo>
                  <a:pt x="9510217" y="2532965"/>
                  <a:pt x="9310365" y="2714977"/>
                  <a:pt x="9144159" y="2916865"/>
                </a:cubicBezTo>
                <a:cubicBezTo>
                  <a:pt x="8977955" y="2715135"/>
                  <a:pt x="8778100" y="2532965"/>
                  <a:pt x="8555397" y="2382723"/>
                </a:cubicBezTo>
                <a:cubicBezTo>
                  <a:pt x="8153813" y="2111975"/>
                  <a:pt x="7703085" y="1962828"/>
                  <a:pt x="7286320" y="1962828"/>
                </a:cubicBezTo>
                <a:close/>
              </a:path>
            </a:pathLst>
          </a:custGeom>
          <a:solidFill>
            <a:schemeClr val="accent3"/>
          </a:solidFill>
          <a:ln w="8435" cap="flat">
            <a:noFill/>
            <a:prstDash val="solid"/>
            <a:miter/>
          </a:ln>
          <a:effectLst>
            <a:outerShdw blurRad="317500" sx="102000" sy="102000" algn="ctr" rotWithShape="0">
              <a:prstClr val="black">
                <a:alpha val="25000"/>
              </a:prstClr>
            </a:outerShdw>
          </a:effectLst>
        </p:spPr>
        <p:txBody>
          <a:bodyPr rtlCol="0" anchor="ctr"/>
          <a:lstStyle/>
          <a:p>
            <a:endParaRPr lang="en-US"/>
          </a:p>
        </p:txBody>
      </p:sp>
      <p:sp>
        <p:nvSpPr>
          <p:cNvPr id="5" name="Freeform: Shape 4">
            <a:extLst>
              <a:ext uri="{FF2B5EF4-FFF2-40B4-BE49-F238E27FC236}">
                <a16:creationId xmlns:a16="http://schemas.microsoft.com/office/drawing/2014/main" id="{6147FB54-AF35-423E-9B03-D9A7CCA88192}"/>
              </a:ext>
            </a:extLst>
          </p:cNvPr>
          <p:cNvSpPr/>
          <p:nvPr/>
        </p:nvSpPr>
        <p:spPr>
          <a:xfrm>
            <a:off x="-1" y="-1"/>
            <a:ext cx="18288005" cy="10287000"/>
          </a:xfrm>
          <a:custGeom>
            <a:avLst/>
            <a:gdLst>
              <a:gd name="connsiteX0" fmla="*/ 0 w 18288005"/>
              <a:gd name="connsiteY0" fmla="*/ 0 h 10287000"/>
              <a:gd name="connsiteX1" fmla="*/ 18288005 w 18288005"/>
              <a:gd name="connsiteY1" fmla="*/ 0 h 10287000"/>
              <a:gd name="connsiteX2" fmla="*/ 18288005 w 18288005"/>
              <a:gd name="connsiteY2" fmla="*/ 10287000 h 10287000"/>
              <a:gd name="connsiteX3" fmla="*/ 0 w 18288005"/>
              <a:gd name="connsiteY3" fmla="*/ 10287000 h 10287000"/>
              <a:gd name="connsiteX4" fmla="*/ 0 w 18288005"/>
              <a:gd name="connsiteY4" fmla="*/ 0 h 10287000"/>
              <a:gd name="connsiteX5" fmla="*/ 7286164 w 18288005"/>
              <a:gd name="connsiteY5" fmla="*/ 1612262 h 10287000"/>
              <a:gd name="connsiteX6" fmla="*/ 6185326 w 18288005"/>
              <a:gd name="connsiteY6" fmla="*/ 1948429 h 10287000"/>
              <a:gd name="connsiteX7" fmla="*/ 5282778 w 18288005"/>
              <a:gd name="connsiteY7" fmla="*/ 3479647 h 10287000"/>
              <a:gd name="connsiteX8" fmla="*/ 5542416 w 18288005"/>
              <a:gd name="connsiteY8" fmla="*/ 4963757 h 10287000"/>
              <a:gd name="connsiteX9" fmla="*/ 6506940 w 18288005"/>
              <a:gd name="connsiteY9" fmla="*/ 6389491 h 10287000"/>
              <a:gd name="connsiteX10" fmla="*/ 8722071 w 18288005"/>
              <a:gd name="connsiteY10" fmla="*/ 8356255 h 10287000"/>
              <a:gd name="connsiteX11" fmla="*/ 9144159 w 18288005"/>
              <a:gd name="connsiteY11" fmla="*/ 8674737 h 10287000"/>
              <a:gd name="connsiteX12" fmla="*/ 9566245 w 18288005"/>
              <a:gd name="connsiteY12" fmla="*/ 8356255 h 10287000"/>
              <a:gd name="connsiteX13" fmla="*/ 11781221 w 18288005"/>
              <a:gd name="connsiteY13" fmla="*/ 6389491 h 10287000"/>
              <a:gd name="connsiteX14" fmla="*/ 12745745 w 18288005"/>
              <a:gd name="connsiteY14" fmla="*/ 4963757 h 10287000"/>
              <a:gd name="connsiteX15" fmla="*/ 13005383 w 18288005"/>
              <a:gd name="connsiteY15" fmla="*/ 3479647 h 10287000"/>
              <a:gd name="connsiteX16" fmla="*/ 12102833 w 18288005"/>
              <a:gd name="connsiteY16" fmla="*/ 1948429 h 10287000"/>
              <a:gd name="connsiteX17" fmla="*/ 11001997 w 18288005"/>
              <a:gd name="connsiteY17" fmla="*/ 1612262 h 10287000"/>
              <a:gd name="connsiteX18" fmla="*/ 9536979 w 18288005"/>
              <a:gd name="connsiteY18" fmla="*/ 2092098 h 10287000"/>
              <a:gd name="connsiteX19" fmla="*/ 9144003 w 18288005"/>
              <a:gd name="connsiteY19" fmla="*/ 2405415 h 10287000"/>
              <a:gd name="connsiteX20" fmla="*/ 8751181 w 18288005"/>
              <a:gd name="connsiteY20" fmla="*/ 2092098 h 10287000"/>
              <a:gd name="connsiteX21" fmla="*/ 7286164 w 18288005"/>
              <a:gd name="connsiteY21" fmla="*/ 1612262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5" h="10287000">
                <a:moveTo>
                  <a:pt x="0" y="0"/>
                </a:moveTo>
                <a:lnTo>
                  <a:pt x="18288005" y="0"/>
                </a:lnTo>
                <a:lnTo>
                  <a:pt x="18288005" y="10287000"/>
                </a:lnTo>
                <a:lnTo>
                  <a:pt x="0" y="10287000"/>
                </a:lnTo>
                <a:lnTo>
                  <a:pt x="0" y="0"/>
                </a:lnTo>
                <a:close/>
                <a:moveTo>
                  <a:pt x="7286164" y="1612262"/>
                </a:moveTo>
                <a:cubicBezTo>
                  <a:pt x="6877223" y="1612262"/>
                  <a:pt x="6506783" y="1725413"/>
                  <a:pt x="6185326" y="1948429"/>
                </a:cubicBezTo>
                <a:cubicBezTo>
                  <a:pt x="5662296" y="2311357"/>
                  <a:pt x="5350231" y="2840805"/>
                  <a:pt x="5282778" y="3479647"/>
                </a:cubicBezTo>
                <a:cubicBezTo>
                  <a:pt x="5233167" y="3950562"/>
                  <a:pt x="5320496" y="4449804"/>
                  <a:pt x="5542416" y="4963757"/>
                </a:cubicBezTo>
                <a:cubicBezTo>
                  <a:pt x="5753851" y="5453453"/>
                  <a:pt x="6078437" y="5933131"/>
                  <a:pt x="6506940" y="6389491"/>
                </a:cubicBezTo>
                <a:cubicBezTo>
                  <a:pt x="7448144" y="7391732"/>
                  <a:pt x="8670427" y="8317286"/>
                  <a:pt x="8722071" y="8356255"/>
                </a:cubicBezTo>
                <a:lnTo>
                  <a:pt x="9144159" y="8674737"/>
                </a:lnTo>
                <a:lnTo>
                  <a:pt x="9566245" y="8356255"/>
                </a:lnTo>
                <a:cubicBezTo>
                  <a:pt x="9617891" y="8317286"/>
                  <a:pt x="10840173" y="7391732"/>
                  <a:pt x="11781221" y="6389491"/>
                </a:cubicBezTo>
                <a:cubicBezTo>
                  <a:pt x="12209725" y="5933289"/>
                  <a:pt x="12534153" y="5453609"/>
                  <a:pt x="12745745" y="4963757"/>
                </a:cubicBezTo>
                <a:cubicBezTo>
                  <a:pt x="12967664" y="4449804"/>
                  <a:pt x="13054993" y="3950562"/>
                  <a:pt x="13005383" y="3479647"/>
                </a:cubicBezTo>
                <a:cubicBezTo>
                  <a:pt x="12937929" y="2840961"/>
                  <a:pt x="12625865" y="2311514"/>
                  <a:pt x="12102833" y="1948429"/>
                </a:cubicBezTo>
                <a:cubicBezTo>
                  <a:pt x="11785915" y="1728543"/>
                  <a:pt x="11405303" y="1612262"/>
                  <a:pt x="11001997" y="1612262"/>
                </a:cubicBezTo>
                <a:cubicBezTo>
                  <a:pt x="10516057" y="1612262"/>
                  <a:pt x="9995843" y="1782693"/>
                  <a:pt x="9536979" y="2092098"/>
                </a:cubicBezTo>
                <a:cubicBezTo>
                  <a:pt x="9397221" y="2186312"/>
                  <a:pt x="9265917" y="2291169"/>
                  <a:pt x="9144003" y="2405415"/>
                </a:cubicBezTo>
                <a:cubicBezTo>
                  <a:pt x="9022243" y="2291169"/>
                  <a:pt x="8890939" y="2186312"/>
                  <a:pt x="8751181" y="2092098"/>
                </a:cubicBezTo>
                <a:cubicBezTo>
                  <a:pt x="8292317" y="1782693"/>
                  <a:pt x="7772103" y="1612262"/>
                  <a:pt x="7286164" y="1612262"/>
                </a:cubicBezTo>
                <a:close/>
              </a:path>
            </a:pathLst>
          </a:custGeom>
          <a:solidFill>
            <a:schemeClr val="bg2"/>
          </a:solidFill>
          <a:ln w="8435" cap="flat">
            <a:noFill/>
            <a:prstDash val="solid"/>
            <a:miter/>
          </a:ln>
          <a:effectLst>
            <a:outerShdw blurRad="317500" sx="102000" sy="102000" algn="ctr" rotWithShape="0">
              <a:prstClr val="black">
                <a:alpha val="25000"/>
              </a:prstClr>
            </a:outerShdw>
          </a:effectLst>
        </p:spPr>
        <p:txBody>
          <a:bodyPr rtlCol="0" anchor="ctr"/>
          <a:lstStyle/>
          <a:p>
            <a:endParaRPr lang="en-US"/>
          </a:p>
        </p:txBody>
      </p:sp>
      <p:sp>
        <p:nvSpPr>
          <p:cNvPr id="7" name="TextBox 6">
            <a:extLst>
              <a:ext uri="{FF2B5EF4-FFF2-40B4-BE49-F238E27FC236}">
                <a16:creationId xmlns:a16="http://schemas.microsoft.com/office/drawing/2014/main" id="{5B10A432-9D07-4433-AEE2-C47CD47BB823}"/>
              </a:ext>
            </a:extLst>
          </p:cNvPr>
          <p:cNvSpPr txBox="1"/>
          <p:nvPr/>
        </p:nvSpPr>
        <p:spPr>
          <a:xfrm>
            <a:off x="6906986" y="3604320"/>
            <a:ext cx="4474028" cy="3139321"/>
          </a:xfrm>
          <a:prstGeom prst="rect">
            <a:avLst/>
          </a:prstGeom>
          <a:noFill/>
        </p:spPr>
        <p:txBody>
          <a:bodyPr wrap="square" rtlCol="0">
            <a:spAutoFit/>
          </a:bodyPr>
          <a:lstStyle/>
          <a:p>
            <a:pPr algn="ctr"/>
            <a:r>
              <a:rPr lang="en-US" sz="6600">
                <a:solidFill>
                  <a:schemeClr val="bg1"/>
                </a:solidFill>
                <a:latin typeface="Satisfy" panose="02000000000000000000" pitchFamily="2" charset="0"/>
              </a:rPr>
              <a:t>Happy Valentine’s Day</a:t>
            </a:r>
          </a:p>
        </p:txBody>
      </p:sp>
      <p:grpSp>
        <p:nvGrpSpPr>
          <p:cNvPr id="37" name="Group 36">
            <a:extLst>
              <a:ext uri="{FF2B5EF4-FFF2-40B4-BE49-F238E27FC236}">
                <a16:creationId xmlns:a16="http://schemas.microsoft.com/office/drawing/2014/main" id="{0FC1DEFA-E9B9-4073-9A20-C141D9618C91}"/>
              </a:ext>
            </a:extLst>
          </p:cNvPr>
          <p:cNvGrpSpPr/>
          <p:nvPr/>
        </p:nvGrpSpPr>
        <p:grpSpPr>
          <a:xfrm>
            <a:off x="921116" y="-184117"/>
            <a:ext cx="16774745" cy="10657898"/>
            <a:chOff x="921116" y="-184117"/>
            <a:chExt cx="16774745" cy="10657898"/>
          </a:xfrm>
          <a:solidFill>
            <a:schemeClr val="accent1">
              <a:alpha val="5000"/>
            </a:schemeClr>
          </a:solidFill>
        </p:grpSpPr>
        <p:sp>
          <p:nvSpPr>
            <p:cNvPr id="8" name="Freeform: Shape 7">
              <a:extLst>
                <a:ext uri="{FF2B5EF4-FFF2-40B4-BE49-F238E27FC236}">
                  <a16:creationId xmlns:a16="http://schemas.microsoft.com/office/drawing/2014/main" id="{FEF08F3A-162B-4CB7-81DB-F9B70BEE0DBB}"/>
                </a:ext>
              </a:extLst>
            </p:cNvPr>
            <p:cNvSpPr/>
            <p:nvPr/>
          </p:nvSpPr>
          <p:spPr>
            <a:xfrm>
              <a:off x="8259052" y="682533"/>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B50B32E9-2825-45D6-B3CD-E5838BF9979B}"/>
                </a:ext>
              </a:extLst>
            </p:cNvPr>
            <p:cNvSpPr/>
            <p:nvPr/>
          </p:nvSpPr>
          <p:spPr>
            <a:xfrm>
              <a:off x="9467732" y="-184117"/>
              <a:ext cx="912121" cy="83124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3D3798E-0B10-4432-BEDE-9B07D4F5277D}"/>
                </a:ext>
              </a:extLst>
            </p:cNvPr>
            <p:cNvSpPr/>
            <p:nvPr/>
          </p:nvSpPr>
          <p:spPr>
            <a:xfrm>
              <a:off x="4295930" y="8847154"/>
              <a:ext cx="1066846" cy="972254"/>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692A799D-6C73-40EB-AD95-05B38F1E2868}"/>
                </a:ext>
              </a:extLst>
            </p:cNvPr>
            <p:cNvGrpSpPr/>
            <p:nvPr/>
          </p:nvGrpSpPr>
          <p:grpSpPr>
            <a:xfrm>
              <a:off x="921116" y="2123831"/>
              <a:ext cx="3562394" cy="6045462"/>
              <a:chOff x="1029178" y="1911838"/>
              <a:chExt cx="3346270" cy="5678694"/>
            </a:xfrm>
            <a:grpFill/>
          </p:grpSpPr>
          <p:sp>
            <p:nvSpPr>
              <p:cNvPr id="28" name="Freeform: Shape 27">
                <a:extLst>
                  <a:ext uri="{FF2B5EF4-FFF2-40B4-BE49-F238E27FC236}">
                    <a16:creationId xmlns:a16="http://schemas.microsoft.com/office/drawing/2014/main" id="{64C96F4E-65A7-4AAA-8C35-8DCE2A9C464D}"/>
                  </a:ext>
                </a:extLst>
              </p:cNvPr>
              <p:cNvSpPr/>
              <p:nvPr/>
            </p:nvSpPr>
            <p:spPr>
              <a:xfrm rot="19800000">
                <a:off x="1643262" y="4406720"/>
                <a:ext cx="2061591" cy="187880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F829F1A-611F-464C-AEFF-D0AA4DBA3845}"/>
                  </a:ext>
                </a:extLst>
              </p:cNvPr>
              <p:cNvSpPr/>
              <p:nvPr/>
            </p:nvSpPr>
            <p:spPr>
              <a:xfrm rot="1800000">
                <a:off x="3118559" y="5382091"/>
                <a:ext cx="914568" cy="83347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DD26B01-6C1A-46F0-AC10-5302BF59B942}"/>
                  </a:ext>
                </a:extLst>
              </p:cNvPr>
              <p:cNvSpPr/>
              <p:nvPr/>
            </p:nvSpPr>
            <p:spPr>
              <a:xfrm rot="1800000">
                <a:off x="3863906" y="3873573"/>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13871327-94D6-4258-9242-AC75059B48EE}"/>
                  </a:ext>
                </a:extLst>
              </p:cNvPr>
              <p:cNvSpPr/>
              <p:nvPr/>
            </p:nvSpPr>
            <p:spPr>
              <a:xfrm>
                <a:off x="2753602" y="4738890"/>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C7A1E3EF-BCEA-4994-A362-302864384CDD}"/>
                  </a:ext>
                </a:extLst>
              </p:cNvPr>
              <p:cNvSpPr/>
              <p:nvPr/>
            </p:nvSpPr>
            <p:spPr>
              <a:xfrm>
                <a:off x="4007686" y="5205076"/>
                <a:ext cx="269194" cy="24532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ABA640B9-D803-407C-A6AF-399E41E28734}"/>
                  </a:ext>
                </a:extLst>
              </p:cNvPr>
              <p:cNvSpPr/>
              <p:nvPr/>
            </p:nvSpPr>
            <p:spPr>
              <a:xfrm rot="20700000">
                <a:off x="1611592" y="1911838"/>
                <a:ext cx="1502002" cy="136882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C81A6FF5-B4F9-4D5A-8ADE-33522EC450F3}"/>
                  </a:ext>
                </a:extLst>
              </p:cNvPr>
              <p:cNvSpPr/>
              <p:nvPr/>
            </p:nvSpPr>
            <p:spPr>
              <a:xfrm rot="19800000" flipH="1">
                <a:off x="1029178" y="3244298"/>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5FD079F7-A3C3-4301-B0E8-046802A2F7AE}"/>
                  </a:ext>
                </a:extLst>
              </p:cNvPr>
              <p:cNvSpPr/>
              <p:nvPr/>
            </p:nvSpPr>
            <p:spPr>
              <a:xfrm>
                <a:off x="1517920" y="7124346"/>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9350E7A-28B7-4594-8A10-6DF454D88C9C}"/>
                </a:ext>
              </a:extLst>
            </p:cNvPr>
            <p:cNvGrpSpPr/>
            <p:nvPr/>
          </p:nvGrpSpPr>
          <p:grpSpPr>
            <a:xfrm flipH="1">
              <a:off x="14133467" y="2123831"/>
              <a:ext cx="3562394" cy="6045462"/>
              <a:chOff x="1029178" y="1911838"/>
              <a:chExt cx="3346270" cy="5678694"/>
            </a:xfrm>
            <a:grpFill/>
          </p:grpSpPr>
          <p:sp>
            <p:nvSpPr>
              <p:cNvPr id="20" name="Freeform: Shape 19">
                <a:extLst>
                  <a:ext uri="{FF2B5EF4-FFF2-40B4-BE49-F238E27FC236}">
                    <a16:creationId xmlns:a16="http://schemas.microsoft.com/office/drawing/2014/main" id="{F76FA3B3-9C03-445A-BF3E-C3535E8D03C4}"/>
                  </a:ext>
                </a:extLst>
              </p:cNvPr>
              <p:cNvSpPr/>
              <p:nvPr/>
            </p:nvSpPr>
            <p:spPr>
              <a:xfrm rot="19800000">
                <a:off x="1643262" y="4406720"/>
                <a:ext cx="2061591" cy="187880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9FF4E32-AFCA-4554-AC59-CDF9E93B3DEB}"/>
                  </a:ext>
                </a:extLst>
              </p:cNvPr>
              <p:cNvSpPr/>
              <p:nvPr/>
            </p:nvSpPr>
            <p:spPr>
              <a:xfrm rot="1800000">
                <a:off x="3118559" y="5382091"/>
                <a:ext cx="914568" cy="83347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067C2E1-816F-4E30-8FEE-EF9E1035AE76}"/>
                  </a:ext>
                </a:extLst>
              </p:cNvPr>
              <p:cNvSpPr/>
              <p:nvPr/>
            </p:nvSpPr>
            <p:spPr>
              <a:xfrm rot="1800000">
                <a:off x="3863906" y="3873573"/>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60A3AD1-8A44-4DC6-9626-0A602D1CFBED}"/>
                  </a:ext>
                </a:extLst>
              </p:cNvPr>
              <p:cNvSpPr/>
              <p:nvPr/>
            </p:nvSpPr>
            <p:spPr>
              <a:xfrm>
                <a:off x="2753602" y="4738890"/>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42626DA-9E60-4E11-941F-E6392F803C8A}"/>
                  </a:ext>
                </a:extLst>
              </p:cNvPr>
              <p:cNvSpPr/>
              <p:nvPr/>
            </p:nvSpPr>
            <p:spPr>
              <a:xfrm>
                <a:off x="4007686" y="5205076"/>
                <a:ext cx="269194" cy="24532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C27143D-7012-4314-93B8-FF4982A64BFD}"/>
                  </a:ext>
                </a:extLst>
              </p:cNvPr>
              <p:cNvSpPr/>
              <p:nvPr/>
            </p:nvSpPr>
            <p:spPr>
              <a:xfrm rot="20700000">
                <a:off x="1611592" y="1911838"/>
                <a:ext cx="1502002" cy="136882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9FB3A86-4423-409C-AD3E-8F7C7436F1B4}"/>
                  </a:ext>
                </a:extLst>
              </p:cNvPr>
              <p:cNvSpPr/>
              <p:nvPr/>
            </p:nvSpPr>
            <p:spPr>
              <a:xfrm rot="19800000" flipH="1">
                <a:off x="1029178" y="3244298"/>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7910141D-79F6-4AFC-AEC7-30839441066B}"/>
                  </a:ext>
                </a:extLst>
              </p:cNvPr>
              <p:cNvSpPr/>
              <p:nvPr/>
            </p:nvSpPr>
            <p:spPr>
              <a:xfrm>
                <a:off x="1517920" y="7124346"/>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Freeform: Shape 12">
              <a:extLst>
                <a:ext uri="{FF2B5EF4-FFF2-40B4-BE49-F238E27FC236}">
                  <a16:creationId xmlns:a16="http://schemas.microsoft.com/office/drawing/2014/main" id="{9A73CB0A-4F82-48D1-976A-8672D5C1D853}"/>
                </a:ext>
              </a:extLst>
            </p:cNvPr>
            <p:cNvSpPr/>
            <p:nvPr/>
          </p:nvSpPr>
          <p:spPr>
            <a:xfrm>
              <a:off x="3505152" y="9848788"/>
              <a:ext cx="685800" cy="62499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69FE453-10E0-4C2E-BC5D-A1459FA5328F}"/>
                </a:ext>
              </a:extLst>
            </p:cNvPr>
            <p:cNvSpPr/>
            <p:nvPr/>
          </p:nvSpPr>
          <p:spPr>
            <a:xfrm>
              <a:off x="15662070" y="9543341"/>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85C57F0-CFD1-46D1-99A8-D22700BC3007}"/>
                </a:ext>
              </a:extLst>
            </p:cNvPr>
            <p:cNvSpPr/>
            <p:nvPr/>
          </p:nvSpPr>
          <p:spPr>
            <a:xfrm>
              <a:off x="13144320" y="8780395"/>
              <a:ext cx="725452" cy="66113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639CA6-0872-4447-B431-669944352484}"/>
                </a:ext>
              </a:extLst>
            </p:cNvPr>
            <p:cNvSpPr/>
            <p:nvPr/>
          </p:nvSpPr>
          <p:spPr>
            <a:xfrm>
              <a:off x="12738701" y="9300604"/>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C880557-B71B-4272-B323-3D3AA8D0D784}"/>
                </a:ext>
              </a:extLst>
            </p:cNvPr>
            <p:cNvSpPr/>
            <p:nvPr/>
          </p:nvSpPr>
          <p:spPr>
            <a:xfrm>
              <a:off x="12181486" y="6713161"/>
              <a:ext cx="912121" cy="83124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D8813B-D28D-414A-A49D-DA2DEC180997}"/>
                </a:ext>
              </a:extLst>
            </p:cNvPr>
            <p:cNvSpPr/>
            <p:nvPr/>
          </p:nvSpPr>
          <p:spPr>
            <a:xfrm>
              <a:off x="3400458" y="1048845"/>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BA7533F-5AE6-49DF-8B98-F03A29EB07E9}"/>
                </a:ext>
              </a:extLst>
            </p:cNvPr>
            <p:cNvSpPr/>
            <p:nvPr/>
          </p:nvSpPr>
          <p:spPr>
            <a:xfrm>
              <a:off x="8138030" y="9615695"/>
              <a:ext cx="511542" cy="46618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27372305-B786-41BF-B70D-2451CDF14F29}"/>
              </a:ext>
            </a:extLst>
          </p:cNvPr>
          <p:cNvSpPr txBox="1"/>
          <p:nvPr/>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
        <p:nvSpPr>
          <p:cNvPr id="39" name="TextBox 38">
            <a:extLst>
              <a:ext uri="{FF2B5EF4-FFF2-40B4-BE49-F238E27FC236}">
                <a16:creationId xmlns:a16="http://schemas.microsoft.com/office/drawing/2014/main" id="{194B2C7F-589D-4F1B-A0A9-5A154C0A4EE2}"/>
              </a:ext>
            </a:extLst>
          </p:cNvPr>
          <p:cNvSpPr txBox="1"/>
          <p:nvPr/>
        </p:nvSpPr>
        <p:spPr>
          <a:xfrm>
            <a:off x="1229465" y="9291137"/>
            <a:ext cx="2929214" cy="261610"/>
          </a:xfrm>
          <a:prstGeom prst="rect">
            <a:avLst/>
          </a:prstGeom>
          <a:noFill/>
        </p:spPr>
        <p:txBody>
          <a:bodyPr wrap="square" rtlCol="0">
            <a:spAutoFit/>
          </a:bodyPr>
          <a:lstStyle/>
          <a:p>
            <a:r>
              <a:rPr lang="en-US" altLang="zh-CN" sz="1100" spc="300">
                <a:solidFill>
                  <a:schemeClr val="accent1"/>
                </a:solidFill>
              </a:rPr>
              <a:t>MSLIDES.COM</a:t>
            </a:r>
            <a:endParaRPr lang="en-US" sz="1100" spc="300">
              <a:solidFill>
                <a:schemeClr val="accent1"/>
              </a:solidFill>
            </a:endParaRPr>
          </a:p>
        </p:txBody>
      </p:sp>
      <p:sp>
        <p:nvSpPr>
          <p:cNvPr id="40" name="TextBox 39">
            <a:extLst>
              <a:ext uri="{FF2B5EF4-FFF2-40B4-BE49-F238E27FC236}">
                <a16:creationId xmlns:a16="http://schemas.microsoft.com/office/drawing/2014/main" id="{92D63472-29E5-4F79-AB8A-D2186E15B22A}"/>
              </a:ext>
            </a:extLst>
          </p:cNvPr>
          <p:cNvSpPr txBox="1"/>
          <p:nvPr/>
        </p:nvSpPr>
        <p:spPr>
          <a:xfrm>
            <a:off x="14156028" y="9291137"/>
            <a:ext cx="2929214" cy="261610"/>
          </a:xfrm>
          <a:prstGeom prst="rect">
            <a:avLst/>
          </a:prstGeom>
          <a:noFill/>
        </p:spPr>
        <p:txBody>
          <a:bodyPr wrap="square" rtlCol="0">
            <a:spAutoFit/>
          </a:bodyPr>
          <a:lstStyle/>
          <a:p>
            <a:pPr algn="r"/>
            <a:r>
              <a:rPr lang="en-US" altLang="zh-CN" sz="1100" spc="300">
                <a:solidFill>
                  <a:schemeClr val="accent1"/>
                </a:solidFill>
              </a:rPr>
              <a:t>FEBRUARY 14, 2022</a:t>
            </a:r>
            <a:endParaRPr lang="en-US" sz="1100" spc="300">
              <a:solidFill>
                <a:schemeClr val="accent1"/>
              </a:solidFill>
            </a:endParaRPr>
          </a:p>
        </p:txBody>
      </p:sp>
      <p:sp>
        <p:nvSpPr>
          <p:cNvPr id="41" name="Freeform: Shape 40">
            <a:extLst>
              <a:ext uri="{FF2B5EF4-FFF2-40B4-BE49-F238E27FC236}">
                <a16:creationId xmlns:a16="http://schemas.microsoft.com/office/drawing/2014/main" id="{635774BE-BA10-486B-AF6D-36B510E42C5E}"/>
              </a:ext>
            </a:extLst>
          </p:cNvPr>
          <p:cNvSpPr/>
          <p:nvPr/>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748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00"/>
                                        <p:tgtEl>
                                          <p:spTgt spid="37"/>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00"/>
                                        <p:tgtEl>
                                          <p:spTgt spid="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00"/>
                                        <p:tgtEl>
                                          <p:spTgt spid="2"/>
                                        </p:tgtEl>
                                      </p:cBhvr>
                                    </p:animEffect>
                                  </p:childTnLst>
                                </p:cTn>
                              </p:par>
                            </p:childTnLst>
                          </p:cTn>
                        </p:par>
                        <p:par>
                          <p:cTn id="20" fill="hold">
                            <p:stCondLst>
                              <p:cond delay="1000"/>
                            </p:stCondLst>
                            <p:childTnLst>
                              <p:par>
                                <p:cTn id="21" presetID="0" presetClass="entr" presetSubtype="0" fill="hold" grpId="0" nodeType="afterEffect">
                                  <p:stCondLst>
                                    <p:cond delay="0"/>
                                  </p:stCondLst>
                                  <p:iterate type="lt">
                                    <p:tmPct val="3000"/>
                                  </p:iterate>
                                  <p:childTnLst>
                                    <p:set>
                                      <p:cBhvr>
                                        <p:cTn id="22" dur="750" fill="hold">
                                          <p:stCondLst>
                                            <p:cond delay="0"/>
                                          </p:stCondLst>
                                        </p:cTn>
                                        <p:tgtEl>
                                          <p:spTgt spid="7"/>
                                        </p:tgtEl>
                                        <p:attrNameLst>
                                          <p:attrName>style.visibility</p:attrName>
                                        </p:attrNameLst>
                                      </p:cBhvr>
                                      <p:to>
                                        <p:strVal val="visible"/>
                                      </p:to>
                                    </p:set>
                                    <p:anim to="" calcmode="lin" valueType="num">
                                      <p:cBhvr>
                                        <p:cTn id="23"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24" dur="75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0CC4B4-EA29-42AC-B690-6C3A6902332E}"/>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
        <p:nvSpPr>
          <p:cNvPr id="3" name="Freeform: Shape 2">
            <a:extLst>
              <a:ext uri="{FF2B5EF4-FFF2-40B4-BE49-F238E27FC236}">
                <a16:creationId xmlns:a16="http://schemas.microsoft.com/office/drawing/2014/main" id="{5BDEB8AB-3821-42E3-91D9-740F0FED866F}"/>
              </a:ext>
            </a:extLst>
          </p:cNvPr>
          <p:cNvSpPr/>
          <p:nvPr/>
        </p:nvSpPr>
        <p:spPr>
          <a:xfrm>
            <a:off x="6550450" y="3602991"/>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13602C7-3851-4BD9-BAD3-2F136FB51766}"/>
              </a:ext>
            </a:extLst>
          </p:cNvPr>
          <p:cNvSpPr/>
          <p:nvPr/>
        </p:nvSpPr>
        <p:spPr>
          <a:xfrm>
            <a:off x="9438850" y="3602991"/>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A46C59A-D53F-4BE5-ACF2-79FF4E795FB9}"/>
              </a:ext>
            </a:extLst>
          </p:cNvPr>
          <p:cNvSpPr/>
          <p:nvPr/>
        </p:nvSpPr>
        <p:spPr>
          <a:xfrm>
            <a:off x="6550450" y="6270652"/>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072F271F-BCFB-4F7E-8C61-C6F3F1A7741D}"/>
              </a:ext>
            </a:extLst>
          </p:cNvPr>
          <p:cNvSpPr/>
          <p:nvPr/>
        </p:nvSpPr>
        <p:spPr>
          <a:xfrm>
            <a:off x="9438850" y="6270652"/>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 name="Graphic 2">
            <a:extLst>
              <a:ext uri="{FF2B5EF4-FFF2-40B4-BE49-F238E27FC236}">
                <a16:creationId xmlns:a16="http://schemas.microsoft.com/office/drawing/2014/main" id="{C50A1402-28F9-4E99-940C-B464B3282370}"/>
              </a:ext>
            </a:extLst>
          </p:cNvPr>
          <p:cNvGrpSpPr/>
          <p:nvPr/>
        </p:nvGrpSpPr>
        <p:grpSpPr>
          <a:xfrm>
            <a:off x="7229461" y="4047553"/>
            <a:ext cx="940678" cy="900964"/>
            <a:chOff x="7209853" y="590385"/>
            <a:chExt cx="1435512" cy="1374908"/>
          </a:xfrm>
          <a:solidFill>
            <a:schemeClr val="bg1"/>
          </a:solidFill>
        </p:grpSpPr>
        <p:sp>
          <p:nvSpPr>
            <p:cNvPr id="41" name="Freeform: Shape 40">
              <a:extLst>
                <a:ext uri="{FF2B5EF4-FFF2-40B4-BE49-F238E27FC236}">
                  <a16:creationId xmlns:a16="http://schemas.microsoft.com/office/drawing/2014/main" id="{AE7789EB-F79A-4DF4-8452-BBD06DA39BB8}"/>
                </a:ext>
              </a:extLst>
            </p:cNvPr>
            <p:cNvSpPr/>
            <p:nvPr/>
          </p:nvSpPr>
          <p:spPr>
            <a:xfrm>
              <a:off x="7784196" y="590385"/>
              <a:ext cx="286920" cy="261816"/>
            </a:xfrm>
            <a:custGeom>
              <a:avLst/>
              <a:gdLst>
                <a:gd name="connsiteX0" fmla="*/ 224232 w 286920"/>
                <a:gd name="connsiteY0" fmla="*/ 70 h 261816"/>
                <a:gd name="connsiteX1" fmla="*/ 143460 w 286920"/>
                <a:gd name="connsiteY1" fmla="*/ 48076 h 261816"/>
                <a:gd name="connsiteX2" fmla="*/ 62688 w 286920"/>
                <a:gd name="connsiteY2" fmla="*/ 70 h 261816"/>
                <a:gd name="connsiteX3" fmla="*/ 143460 w 286920"/>
                <a:gd name="connsiteY3" fmla="*/ 261817 h 261816"/>
                <a:gd name="connsiteX4" fmla="*/ 224232 w 286920"/>
                <a:gd name="connsiteY4" fmla="*/ 70 h 2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20" h="261816">
                  <a:moveTo>
                    <a:pt x="224232" y="70"/>
                  </a:moveTo>
                  <a:cubicBezTo>
                    <a:pt x="160986" y="-2121"/>
                    <a:pt x="143460" y="48076"/>
                    <a:pt x="143460" y="48076"/>
                  </a:cubicBezTo>
                  <a:cubicBezTo>
                    <a:pt x="143460" y="48076"/>
                    <a:pt x="125934" y="-2121"/>
                    <a:pt x="62688" y="70"/>
                  </a:cubicBezTo>
                  <a:cubicBezTo>
                    <a:pt x="-558" y="2260"/>
                    <a:pt x="-67995" y="135325"/>
                    <a:pt x="143460" y="261817"/>
                  </a:cubicBezTo>
                  <a:cubicBezTo>
                    <a:pt x="354915" y="135325"/>
                    <a:pt x="287478" y="2260"/>
                    <a:pt x="224232" y="70"/>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1C9052E-8498-4C11-AFEB-D2958C148B09}"/>
                </a:ext>
              </a:extLst>
            </p:cNvPr>
            <p:cNvSpPr/>
            <p:nvPr/>
          </p:nvSpPr>
          <p:spPr>
            <a:xfrm>
              <a:off x="7597996" y="810672"/>
              <a:ext cx="659130" cy="381571"/>
            </a:xfrm>
            <a:custGeom>
              <a:avLst/>
              <a:gdLst>
                <a:gd name="connsiteX0" fmla="*/ 616648 w 659130"/>
                <a:gd name="connsiteY0" fmla="*/ 381571 h 381571"/>
                <a:gd name="connsiteX1" fmla="*/ 42577 w 659130"/>
                <a:gd name="connsiteY1" fmla="*/ 381571 h 381571"/>
                <a:gd name="connsiteX2" fmla="*/ 0 w 659130"/>
                <a:gd name="connsiteY2" fmla="*/ 338995 h 381571"/>
                <a:gd name="connsiteX3" fmla="*/ 0 w 659130"/>
                <a:gd name="connsiteY3" fmla="*/ 106490 h 381571"/>
                <a:gd name="connsiteX4" fmla="*/ 106489 w 659130"/>
                <a:gd name="connsiteY4" fmla="*/ 0 h 381571"/>
                <a:gd name="connsiteX5" fmla="*/ 552640 w 659130"/>
                <a:gd name="connsiteY5" fmla="*/ 0 h 381571"/>
                <a:gd name="connsiteX6" fmla="*/ 659130 w 659130"/>
                <a:gd name="connsiteY6" fmla="*/ 106490 h 381571"/>
                <a:gd name="connsiteX7" fmla="*/ 659130 w 659130"/>
                <a:gd name="connsiteY7" fmla="*/ 338995 h 381571"/>
                <a:gd name="connsiteX8" fmla="*/ 616648 w 659130"/>
                <a:gd name="connsiteY8" fmla="*/ 381571 h 381571"/>
                <a:gd name="connsiteX9" fmla="*/ 85154 w 659130"/>
                <a:gd name="connsiteY9" fmla="*/ 296418 h 381571"/>
                <a:gd name="connsiteX10" fmla="*/ 574072 w 659130"/>
                <a:gd name="connsiteY10" fmla="*/ 296418 h 381571"/>
                <a:gd name="connsiteX11" fmla="*/ 574072 w 659130"/>
                <a:gd name="connsiteY11" fmla="*/ 106490 h 381571"/>
                <a:gd name="connsiteX12" fmla="*/ 552736 w 659130"/>
                <a:gd name="connsiteY12" fmla="*/ 85153 h 381571"/>
                <a:gd name="connsiteX13" fmla="*/ 106585 w 659130"/>
                <a:gd name="connsiteY13" fmla="*/ 85153 h 381571"/>
                <a:gd name="connsiteX14" fmla="*/ 85249 w 659130"/>
                <a:gd name="connsiteY14" fmla="*/ 106490 h 381571"/>
                <a:gd name="connsiteX15" fmla="*/ 85249 w 659130"/>
                <a:gd name="connsiteY15" fmla="*/ 296418 h 38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130" h="381571">
                  <a:moveTo>
                    <a:pt x="616648" y="381571"/>
                  </a:moveTo>
                  <a:lnTo>
                    <a:pt x="42577" y="381571"/>
                  </a:lnTo>
                  <a:cubicBezTo>
                    <a:pt x="19050" y="381571"/>
                    <a:pt x="0" y="362521"/>
                    <a:pt x="0" y="338995"/>
                  </a:cubicBezTo>
                  <a:lnTo>
                    <a:pt x="0" y="106490"/>
                  </a:lnTo>
                  <a:cubicBezTo>
                    <a:pt x="0" y="47720"/>
                    <a:pt x="47815" y="0"/>
                    <a:pt x="106489" y="0"/>
                  </a:cubicBezTo>
                  <a:lnTo>
                    <a:pt x="552640" y="0"/>
                  </a:lnTo>
                  <a:cubicBezTo>
                    <a:pt x="611410" y="0"/>
                    <a:pt x="659130" y="47816"/>
                    <a:pt x="659130" y="106490"/>
                  </a:cubicBezTo>
                  <a:lnTo>
                    <a:pt x="659130" y="338995"/>
                  </a:lnTo>
                  <a:cubicBezTo>
                    <a:pt x="659225" y="362521"/>
                    <a:pt x="640080" y="381571"/>
                    <a:pt x="616648" y="381571"/>
                  </a:cubicBezTo>
                  <a:close/>
                  <a:moveTo>
                    <a:pt x="85154" y="296418"/>
                  </a:moveTo>
                  <a:lnTo>
                    <a:pt x="574072" y="296418"/>
                  </a:lnTo>
                  <a:lnTo>
                    <a:pt x="574072" y="106490"/>
                  </a:lnTo>
                  <a:cubicBezTo>
                    <a:pt x="574072" y="94678"/>
                    <a:pt x="564452" y="85153"/>
                    <a:pt x="552736" y="85153"/>
                  </a:cubicBezTo>
                  <a:lnTo>
                    <a:pt x="106585" y="85153"/>
                  </a:lnTo>
                  <a:cubicBezTo>
                    <a:pt x="94774" y="85153"/>
                    <a:pt x="85249" y="94774"/>
                    <a:pt x="85249" y="106490"/>
                  </a:cubicBezTo>
                  <a:lnTo>
                    <a:pt x="85249" y="29641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DE42249-F9AA-4629-819A-5080529086FA}"/>
                </a:ext>
              </a:extLst>
            </p:cNvPr>
            <p:cNvSpPr/>
            <p:nvPr/>
          </p:nvSpPr>
          <p:spPr>
            <a:xfrm>
              <a:off x="7379778" y="1107186"/>
              <a:ext cx="1095565" cy="415956"/>
            </a:xfrm>
            <a:custGeom>
              <a:avLst/>
              <a:gdLst>
                <a:gd name="connsiteX0" fmla="*/ 1052989 w 1095565"/>
                <a:gd name="connsiteY0" fmla="*/ 415957 h 415956"/>
                <a:gd name="connsiteX1" fmla="*/ 42577 w 1095565"/>
                <a:gd name="connsiteY1" fmla="*/ 415957 h 415956"/>
                <a:gd name="connsiteX2" fmla="*/ 0 w 1095565"/>
                <a:gd name="connsiteY2" fmla="*/ 373380 h 415956"/>
                <a:gd name="connsiteX3" fmla="*/ 0 w 1095565"/>
                <a:gd name="connsiteY3" fmla="*/ 144304 h 415956"/>
                <a:gd name="connsiteX4" fmla="*/ 144399 w 1095565"/>
                <a:gd name="connsiteY4" fmla="*/ 0 h 415956"/>
                <a:gd name="connsiteX5" fmla="*/ 951262 w 1095565"/>
                <a:gd name="connsiteY5" fmla="*/ 0 h 415956"/>
                <a:gd name="connsiteX6" fmla="*/ 1095565 w 1095565"/>
                <a:gd name="connsiteY6" fmla="*/ 144304 h 415956"/>
                <a:gd name="connsiteX7" fmla="*/ 1095565 w 1095565"/>
                <a:gd name="connsiteY7" fmla="*/ 373380 h 415956"/>
                <a:gd name="connsiteX8" fmla="*/ 1052989 w 1095565"/>
                <a:gd name="connsiteY8" fmla="*/ 415957 h 415956"/>
                <a:gd name="connsiteX9" fmla="*/ 85154 w 1095565"/>
                <a:gd name="connsiteY9" fmla="*/ 330803 h 415956"/>
                <a:gd name="connsiteX10" fmla="*/ 1010412 w 1095565"/>
                <a:gd name="connsiteY10" fmla="*/ 330803 h 415956"/>
                <a:gd name="connsiteX11" fmla="*/ 1010412 w 1095565"/>
                <a:gd name="connsiteY11" fmla="*/ 144304 h 415956"/>
                <a:gd name="connsiteX12" fmla="*/ 951167 w 1095565"/>
                <a:gd name="connsiteY12" fmla="*/ 85058 h 415956"/>
                <a:gd name="connsiteX13" fmla="*/ 144304 w 1095565"/>
                <a:gd name="connsiteY13" fmla="*/ 85058 h 415956"/>
                <a:gd name="connsiteX14" fmla="*/ 85058 w 1095565"/>
                <a:gd name="connsiteY14" fmla="*/ 144304 h 415956"/>
                <a:gd name="connsiteX15" fmla="*/ 85058 w 1095565"/>
                <a:gd name="connsiteY15" fmla="*/ 330803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565" h="415956">
                  <a:moveTo>
                    <a:pt x="1052989" y="415957"/>
                  </a:moveTo>
                  <a:lnTo>
                    <a:pt x="42577" y="415957"/>
                  </a:lnTo>
                  <a:cubicBezTo>
                    <a:pt x="19050" y="415957"/>
                    <a:pt x="0" y="396907"/>
                    <a:pt x="0" y="373380"/>
                  </a:cubicBezTo>
                  <a:lnTo>
                    <a:pt x="0" y="144304"/>
                  </a:lnTo>
                  <a:cubicBezTo>
                    <a:pt x="0" y="64675"/>
                    <a:pt x="64770" y="0"/>
                    <a:pt x="144399" y="0"/>
                  </a:cubicBezTo>
                  <a:lnTo>
                    <a:pt x="951262" y="0"/>
                  </a:lnTo>
                  <a:cubicBezTo>
                    <a:pt x="1030891" y="0"/>
                    <a:pt x="1095565" y="64770"/>
                    <a:pt x="1095565" y="144304"/>
                  </a:cubicBezTo>
                  <a:lnTo>
                    <a:pt x="1095565" y="373380"/>
                  </a:lnTo>
                  <a:cubicBezTo>
                    <a:pt x="1095565" y="396907"/>
                    <a:pt x="1076515" y="415957"/>
                    <a:pt x="1052989" y="415957"/>
                  </a:cubicBezTo>
                  <a:close/>
                  <a:moveTo>
                    <a:pt x="85154" y="330803"/>
                  </a:moveTo>
                  <a:lnTo>
                    <a:pt x="1010412" y="330803"/>
                  </a:lnTo>
                  <a:lnTo>
                    <a:pt x="1010412" y="144304"/>
                  </a:lnTo>
                  <a:cubicBezTo>
                    <a:pt x="1010412" y="111633"/>
                    <a:pt x="983837" y="85058"/>
                    <a:pt x="951167" y="85058"/>
                  </a:cubicBezTo>
                  <a:lnTo>
                    <a:pt x="144304" y="85058"/>
                  </a:lnTo>
                  <a:cubicBezTo>
                    <a:pt x="111633" y="85058"/>
                    <a:pt x="85058" y="111633"/>
                    <a:pt x="85058" y="144304"/>
                  </a:cubicBezTo>
                  <a:lnTo>
                    <a:pt x="85058" y="330803"/>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10FCD8C-AC6D-4450-BFA2-B0FD1BC0A6CA}"/>
                </a:ext>
              </a:extLst>
            </p:cNvPr>
            <p:cNvSpPr/>
            <p:nvPr/>
          </p:nvSpPr>
          <p:spPr>
            <a:xfrm>
              <a:off x="7209853" y="1437989"/>
              <a:ext cx="1435512" cy="527304"/>
            </a:xfrm>
            <a:custGeom>
              <a:avLst/>
              <a:gdLst>
                <a:gd name="connsiteX0" fmla="*/ 1392936 w 1435512"/>
                <a:gd name="connsiteY0" fmla="*/ 527304 h 527304"/>
                <a:gd name="connsiteX1" fmla="*/ 42577 w 1435512"/>
                <a:gd name="connsiteY1" fmla="*/ 527304 h 527304"/>
                <a:gd name="connsiteX2" fmla="*/ 0 w 1435512"/>
                <a:gd name="connsiteY2" fmla="*/ 484727 h 527304"/>
                <a:gd name="connsiteX3" fmla="*/ 0 w 1435512"/>
                <a:gd name="connsiteY3" fmla="*/ 178594 h 527304"/>
                <a:gd name="connsiteX4" fmla="*/ 178594 w 1435512"/>
                <a:gd name="connsiteY4" fmla="*/ 0 h 527304"/>
                <a:gd name="connsiteX5" fmla="*/ 1256919 w 1435512"/>
                <a:gd name="connsiteY5" fmla="*/ 0 h 527304"/>
                <a:gd name="connsiteX6" fmla="*/ 1435513 w 1435512"/>
                <a:gd name="connsiteY6" fmla="*/ 178594 h 527304"/>
                <a:gd name="connsiteX7" fmla="*/ 1435513 w 1435512"/>
                <a:gd name="connsiteY7" fmla="*/ 484727 h 527304"/>
                <a:gd name="connsiteX8" fmla="*/ 1392936 w 1435512"/>
                <a:gd name="connsiteY8" fmla="*/ 527304 h 527304"/>
                <a:gd name="connsiteX9" fmla="*/ 85154 w 1435512"/>
                <a:gd name="connsiteY9" fmla="*/ 442150 h 527304"/>
                <a:gd name="connsiteX10" fmla="*/ 1350359 w 1435512"/>
                <a:gd name="connsiteY10" fmla="*/ 442150 h 527304"/>
                <a:gd name="connsiteX11" fmla="*/ 1350359 w 1435512"/>
                <a:gd name="connsiteY11" fmla="*/ 178594 h 527304"/>
                <a:gd name="connsiteX12" fmla="*/ 1256919 w 1435512"/>
                <a:gd name="connsiteY12" fmla="*/ 85154 h 527304"/>
                <a:gd name="connsiteX13" fmla="*/ 178594 w 1435512"/>
                <a:gd name="connsiteY13" fmla="*/ 85154 h 527304"/>
                <a:gd name="connsiteX14" fmla="*/ 85154 w 1435512"/>
                <a:gd name="connsiteY14" fmla="*/ 178594 h 527304"/>
                <a:gd name="connsiteX15" fmla="*/ 85154 w 1435512"/>
                <a:gd name="connsiteY15" fmla="*/ 442150 h 5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512" h="527304">
                  <a:moveTo>
                    <a:pt x="1392936" y="527304"/>
                  </a:moveTo>
                  <a:lnTo>
                    <a:pt x="42577" y="527304"/>
                  </a:lnTo>
                  <a:cubicBezTo>
                    <a:pt x="19050" y="527304"/>
                    <a:pt x="0" y="508254"/>
                    <a:pt x="0" y="484727"/>
                  </a:cubicBezTo>
                  <a:lnTo>
                    <a:pt x="0" y="178594"/>
                  </a:lnTo>
                  <a:cubicBezTo>
                    <a:pt x="0" y="80105"/>
                    <a:pt x="80105" y="0"/>
                    <a:pt x="178594" y="0"/>
                  </a:cubicBezTo>
                  <a:lnTo>
                    <a:pt x="1256919" y="0"/>
                  </a:lnTo>
                  <a:cubicBezTo>
                    <a:pt x="1355407" y="0"/>
                    <a:pt x="1435513" y="80105"/>
                    <a:pt x="1435513" y="178594"/>
                  </a:cubicBezTo>
                  <a:lnTo>
                    <a:pt x="1435513" y="484727"/>
                  </a:lnTo>
                  <a:cubicBezTo>
                    <a:pt x="1435513" y="508254"/>
                    <a:pt x="1416463" y="527304"/>
                    <a:pt x="1392936" y="527304"/>
                  </a:cubicBezTo>
                  <a:close/>
                  <a:moveTo>
                    <a:pt x="85154" y="442150"/>
                  </a:moveTo>
                  <a:lnTo>
                    <a:pt x="1350359" y="442150"/>
                  </a:lnTo>
                  <a:lnTo>
                    <a:pt x="1350359" y="178594"/>
                  </a:lnTo>
                  <a:cubicBezTo>
                    <a:pt x="1350359" y="127063"/>
                    <a:pt x="1308449" y="85154"/>
                    <a:pt x="1256919" y="85154"/>
                  </a:cubicBezTo>
                  <a:lnTo>
                    <a:pt x="178594" y="85154"/>
                  </a:lnTo>
                  <a:cubicBezTo>
                    <a:pt x="127063" y="85154"/>
                    <a:pt x="85154" y="127063"/>
                    <a:pt x="85154" y="178594"/>
                  </a:cubicBezTo>
                  <a:lnTo>
                    <a:pt x="85154" y="442150"/>
                  </a:lnTo>
                  <a:close/>
                </a:path>
              </a:pathLst>
            </a:custGeom>
            <a:grpFill/>
            <a:ln w="9525" cap="flat">
              <a:noFill/>
              <a:prstDash val="solid"/>
              <a:miter/>
            </a:ln>
          </p:spPr>
          <p:txBody>
            <a:bodyPr rtlCol="0" anchor="ctr"/>
            <a:lstStyle/>
            <a:p>
              <a:endParaRPr lang="en-US"/>
            </a:p>
          </p:txBody>
        </p:sp>
      </p:grpSp>
      <p:grpSp>
        <p:nvGrpSpPr>
          <p:cNvPr id="45" name="Graphic 2">
            <a:extLst>
              <a:ext uri="{FF2B5EF4-FFF2-40B4-BE49-F238E27FC236}">
                <a16:creationId xmlns:a16="http://schemas.microsoft.com/office/drawing/2014/main" id="{61142453-E13A-4775-AD73-D97AB899899B}"/>
              </a:ext>
            </a:extLst>
          </p:cNvPr>
          <p:cNvGrpSpPr/>
          <p:nvPr/>
        </p:nvGrpSpPr>
        <p:grpSpPr>
          <a:xfrm>
            <a:off x="10014624" y="6614932"/>
            <a:ext cx="1147152" cy="1101528"/>
            <a:chOff x="9463087" y="8062620"/>
            <a:chExt cx="1750599" cy="1680977"/>
          </a:xfrm>
          <a:solidFill>
            <a:schemeClr val="bg1"/>
          </a:solidFill>
        </p:grpSpPr>
        <p:sp>
          <p:nvSpPr>
            <p:cNvPr id="46" name="Freeform: Shape 45">
              <a:extLst>
                <a:ext uri="{FF2B5EF4-FFF2-40B4-BE49-F238E27FC236}">
                  <a16:creationId xmlns:a16="http://schemas.microsoft.com/office/drawing/2014/main" id="{5ED4CA28-0239-4549-AEE0-BEF2076BE797}"/>
                </a:ext>
              </a:extLst>
            </p:cNvPr>
            <p:cNvSpPr/>
            <p:nvPr/>
          </p:nvSpPr>
          <p:spPr>
            <a:xfrm>
              <a:off x="10042363" y="8062620"/>
              <a:ext cx="673879" cy="1680977"/>
            </a:xfrm>
            <a:custGeom>
              <a:avLst/>
              <a:gdLst>
                <a:gd name="connsiteX0" fmla="*/ 174437 w 673879"/>
                <a:gd name="connsiteY0" fmla="*/ 1680978 h 1680977"/>
                <a:gd name="connsiteX1" fmla="*/ 158149 w 673879"/>
                <a:gd name="connsiteY1" fmla="*/ 1677549 h 1680977"/>
                <a:gd name="connsiteX2" fmla="*/ 14417 w 673879"/>
                <a:gd name="connsiteY2" fmla="*/ 1402086 h 1680977"/>
                <a:gd name="connsiteX3" fmla="*/ 190153 w 673879"/>
                <a:gd name="connsiteY3" fmla="*/ 1203109 h 1680977"/>
                <a:gd name="connsiteX4" fmla="*/ 443994 w 673879"/>
                <a:gd name="connsiteY4" fmla="*/ 840492 h 1680977"/>
                <a:gd name="connsiteX5" fmla="*/ 190153 w 673879"/>
                <a:gd name="connsiteY5" fmla="*/ 477875 h 1680977"/>
                <a:gd name="connsiteX6" fmla="*/ 14417 w 673879"/>
                <a:gd name="connsiteY6" fmla="*/ 278898 h 1680977"/>
                <a:gd name="connsiteX7" fmla="*/ 158149 w 673879"/>
                <a:gd name="connsiteY7" fmla="*/ 3435 h 1680977"/>
                <a:gd name="connsiteX8" fmla="*/ 203107 w 673879"/>
                <a:gd name="connsiteY8" fmla="*/ 11912 h 1680977"/>
                <a:gd name="connsiteX9" fmla="*/ 211298 w 673879"/>
                <a:gd name="connsiteY9" fmla="*/ 56965 h 1680977"/>
                <a:gd name="connsiteX10" fmla="*/ 377510 w 673879"/>
                <a:gd name="connsiteY10" fmla="*/ 349668 h 1680977"/>
                <a:gd name="connsiteX11" fmla="*/ 464282 w 673879"/>
                <a:gd name="connsiteY11" fmla="*/ 407295 h 1680977"/>
                <a:gd name="connsiteX12" fmla="*/ 464282 w 673879"/>
                <a:gd name="connsiteY12" fmla="*/ 407295 h 1680977"/>
                <a:gd name="connsiteX13" fmla="*/ 583726 w 673879"/>
                <a:gd name="connsiteY13" fmla="*/ 534168 h 1680977"/>
                <a:gd name="connsiteX14" fmla="*/ 583726 w 673879"/>
                <a:gd name="connsiteY14" fmla="*/ 1146625 h 1680977"/>
                <a:gd name="connsiteX15" fmla="*/ 464282 w 673879"/>
                <a:gd name="connsiteY15" fmla="*/ 1273498 h 1680977"/>
                <a:gd name="connsiteX16" fmla="*/ 377510 w 673879"/>
                <a:gd name="connsiteY16" fmla="*/ 1331124 h 1680977"/>
                <a:gd name="connsiteX17" fmla="*/ 211298 w 673879"/>
                <a:gd name="connsiteY17" fmla="*/ 1623828 h 1680977"/>
                <a:gd name="connsiteX18" fmla="*/ 203107 w 673879"/>
                <a:gd name="connsiteY18" fmla="*/ 1668881 h 1680977"/>
                <a:gd name="connsiteX19" fmla="*/ 174437 w 673879"/>
                <a:gd name="connsiteY19" fmla="*/ 1680978 h 1680977"/>
                <a:gd name="connsiteX20" fmla="*/ 108524 w 673879"/>
                <a:gd name="connsiteY20" fmla="*/ 139262 h 1680977"/>
                <a:gd name="connsiteX21" fmla="*/ 89474 w 673879"/>
                <a:gd name="connsiteY21" fmla="*/ 248799 h 1680977"/>
                <a:gd name="connsiteX22" fmla="*/ 244255 w 673879"/>
                <a:gd name="connsiteY22" fmla="*/ 417772 h 1680977"/>
                <a:gd name="connsiteX23" fmla="*/ 524861 w 673879"/>
                <a:gd name="connsiteY23" fmla="*/ 840492 h 1680977"/>
                <a:gd name="connsiteX24" fmla="*/ 244255 w 673879"/>
                <a:gd name="connsiteY24" fmla="*/ 1263212 h 1680977"/>
                <a:gd name="connsiteX25" fmla="*/ 89474 w 673879"/>
                <a:gd name="connsiteY25" fmla="*/ 1432090 h 1680977"/>
                <a:gd name="connsiteX26" fmla="*/ 108524 w 673879"/>
                <a:gd name="connsiteY26" fmla="*/ 1542294 h 1680977"/>
                <a:gd name="connsiteX27" fmla="*/ 333695 w 673879"/>
                <a:gd name="connsiteY27" fmla="*/ 1263306 h 1680977"/>
                <a:gd name="connsiteX28" fmla="*/ 417991 w 673879"/>
                <a:gd name="connsiteY28" fmla="*/ 1207395 h 1680977"/>
                <a:gd name="connsiteX29" fmla="*/ 515908 w 673879"/>
                <a:gd name="connsiteY29" fmla="*/ 1102906 h 1680977"/>
                <a:gd name="connsiteX30" fmla="*/ 515908 w 673879"/>
                <a:gd name="connsiteY30" fmla="*/ 578173 h 1680977"/>
                <a:gd name="connsiteX31" fmla="*/ 417991 w 673879"/>
                <a:gd name="connsiteY31" fmla="*/ 473684 h 1680977"/>
                <a:gd name="connsiteX32" fmla="*/ 417991 w 673879"/>
                <a:gd name="connsiteY32" fmla="*/ 473684 h 1680977"/>
                <a:gd name="connsiteX33" fmla="*/ 333695 w 673879"/>
                <a:gd name="connsiteY33" fmla="*/ 417772 h 1680977"/>
                <a:gd name="connsiteX34" fmla="*/ 108524 w 673879"/>
                <a:gd name="connsiteY34" fmla="*/ 139262 h 16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3879" h="1680977">
                  <a:moveTo>
                    <a:pt x="174437" y="1680978"/>
                  </a:moveTo>
                  <a:cubicBezTo>
                    <a:pt x="168912" y="1680978"/>
                    <a:pt x="163387" y="1679835"/>
                    <a:pt x="158149" y="1677549"/>
                  </a:cubicBezTo>
                  <a:cubicBezTo>
                    <a:pt x="83473" y="1644688"/>
                    <a:pt x="-42733" y="1544771"/>
                    <a:pt x="14417" y="1402086"/>
                  </a:cubicBezTo>
                  <a:cubicBezTo>
                    <a:pt x="39848" y="1338554"/>
                    <a:pt x="109476" y="1275784"/>
                    <a:pt x="190153" y="1203109"/>
                  </a:cubicBezTo>
                  <a:cubicBezTo>
                    <a:pt x="309120" y="1095953"/>
                    <a:pt x="443994" y="974414"/>
                    <a:pt x="443994" y="840492"/>
                  </a:cubicBezTo>
                  <a:cubicBezTo>
                    <a:pt x="443994" y="706571"/>
                    <a:pt x="309120" y="585127"/>
                    <a:pt x="190153" y="477875"/>
                  </a:cubicBezTo>
                  <a:cubicBezTo>
                    <a:pt x="109476" y="405199"/>
                    <a:pt x="39848" y="342429"/>
                    <a:pt x="14417" y="278898"/>
                  </a:cubicBezTo>
                  <a:cubicBezTo>
                    <a:pt x="-42733" y="136213"/>
                    <a:pt x="83473" y="36296"/>
                    <a:pt x="158149" y="3435"/>
                  </a:cubicBezTo>
                  <a:cubicBezTo>
                    <a:pt x="173485" y="-3328"/>
                    <a:pt x="191391" y="101"/>
                    <a:pt x="203107" y="11912"/>
                  </a:cubicBezTo>
                  <a:cubicBezTo>
                    <a:pt x="214918" y="23818"/>
                    <a:pt x="218156" y="41725"/>
                    <a:pt x="211298" y="56965"/>
                  </a:cubicBezTo>
                  <a:cubicBezTo>
                    <a:pt x="149577" y="194697"/>
                    <a:pt x="221681" y="249085"/>
                    <a:pt x="377510" y="349668"/>
                  </a:cubicBezTo>
                  <a:cubicBezTo>
                    <a:pt x="405703" y="367862"/>
                    <a:pt x="434755" y="386626"/>
                    <a:pt x="464282" y="407295"/>
                  </a:cubicBezTo>
                  <a:lnTo>
                    <a:pt x="464282" y="407295"/>
                  </a:lnTo>
                  <a:cubicBezTo>
                    <a:pt x="509717" y="439108"/>
                    <a:pt x="549912" y="481780"/>
                    <a:pt x="583726" y="534168"/>
                  </a:cubicBezTo>
                  <a:cubicBezTo>
                    <a:pt x="703931" y="720191"/>
                    <a:pt x="703931" y="960602"/>
                    <a:pt x="583726" y="1146625"/>
                  </a:cubicBezTo>
                  <a:cubicBezTo>
                    <a:pt x="549912" y="1199013"/>
                    <a:pt x="509717" y="1241780"/>
                    <a:pt x="464282" y="1273498"/>
                  </a:cubicBezTo>
                  <a:cubicBezTo>
                    <a:pt x="434755" y="1294168"/>
                    <a:pt x="405703" y="1312932"/>
                    <a:pt x="377510" y="1331124"/>
                  </a:cubicBezTo>
                  <a:cubicBezTo>
                    <a:pt x="221681" y="1431709"/>
                    <a:pt x="149577" y="1486096"/>
                    <a:pt x="211298" y="1623828"/>
                  </a:cubicBezTo>
                  <a:cubicBezTo>
                    <a:pt x="218156" y="1639068"/>
                    <a:pt x="214918" y="1656975"/>
                    <a:pt x="203107" y="1668881"/>
                  </a:cubicBezTo>
                  <a:cubicBezTo>
                    <a:pt x="195392" y="1676882"/>
                    <a:pt x="185009" y="1680978"/>
                    <a:pt x="174437" y="1680978"/>
                  </a:cubicBezTo>
                  <a:close/>
                  <a:moveTo>
                    <a:pt x="108524" y="139262"/>
                  </a:moveTo>
                  <a:cubicBezTo>
                    <a:pt x="85759" y="167360"/>
                    <a:pt x="71662" y="204317"/>
                    <a:pt x="89474" y="248799"/>
                  </a:cubicBezTo>
                  <a:cubicBezTo>
                    <a:pt x="107952" y="294900"/>
                    <a:pt x="174151" y="354526"/>
                    <a:pt x="244255" y="417772"/>
                  </a:cubicBezTo>
                  <a:cubicBezTo>
                    <a:pt x="369223" y="530358"/>
                    <a:pt x="524861" y="670566"/>
                    <a:pt x="524861" y="840492"/>
                  </a:cubicBezTo>
                  <a:cubicBezTo>
                    <a:pt x="524861" y="1010418"/>
                    <a:pt x="369318" y="1150531"/>
                    <a:pt x="244255" y="1263212"/>
                  </a:cubicBezTo>
                  <a:cubicBezTo>
                    <a:pt x="174151" y="1326362"/>
                    <a:pt x="107952" y="1386084"/>
                    <a:pt x="89474" y="1432090"/>
                  </a:cubicBezTo>
                  <a:cubicBezTo>
                    <a:pt x="71472" y="1477143"/>
                    <a:pt x="85664" y="1514195"/>
                    <a:pt x="108524" y="1542294"/>
                  </a:cubicBezTo>
                  <a:cubicBezTo>
                    <a:pt x="105000" y="1410849"/>
                    <a:pt x="220919" y="1336173"/>
                    <a:pt x="333695" y="1263306"/>
                  </a:cubicBezTo>
                  <a:cubicBezTo>
                    <a:pt x="361222" y="1245495"/>
                    <a:pt x="389702" y="1227111"/>
                    <a:pt x="417991" y="1207395"/>
                  </a:cubicBezTo>
                  <a:cubicBezTo>
                    <a:pt x="454853" y="1181678"/>
                    <a:pt x="487714" y="1146435"/>
                    <a:pt x="515908" y="1102906"/>
                  </a:cubicBezTo>
                  <a:cubicBezTo>
                    <a:pt x="618873" y="943553"/>
                    <a:pt x="618873" y="737527"/>
                    <a:pt x="515908" y="578173"/>
                  </a:cubicBezTo>
                  <a:cubicBezTo>
                    <a:pt x="487714" y="534549"/>
                    <a:pt x="454757" y="499402"/>
                    <a:pt x="417991" y="473684"/>
                  </a:cubicBezTo>
                  <a:lnTo>
                    <a:pt x="417991" y="473684"/>
                  </a:lnTo>
                  <a:cubicBezTo>
                    <a:pt x="389702" y="453872"/>
                    <a:pt x="361222" y="435489"/>
                    <a:pt x="333695" y="417772"/>
                  </a:cubicBezTo>
                  <a:cubicBezTo>
                    <a:pt x="221014" y="345001"/>
                    <a:pt x="105381" y="270325"/>
                    <a:pt x="108524" y="139262"/>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60F3753-A765-43EF-9AFE-343B7FB100AE}"/>
                </a:ext>
              </a:extLst>
            </p:cNvPr>
            <p:cNvSpPr/>
            <p:nvPr/>
          </p:nvSpPr>
          <p:spPr>
            <a:xfrm>
              <a:off x="9799414" y="8860535"/>
              <a:ext cx="1130236" cy="85153"/>
            </a:xfrm>
            <a:custGeom>
              <a:avLst/>
              <a:gdLst>
                <a:gd name="connsiteX0" fmla="*/ 1087660 w 1130236"/>
                <a:gd name="connsiteY0" fmla="*/ 85154 h 85153"/>
                <a:gd name="connsiteX1" fmla="*/ 42577 w 1130236"/>
                <a:gd name="connsiteY1" fmla="*/ 85154 h 85153"/>
                <a:gd name="connsiteX2" fmla="*/ 0 w 1130236"/>
                <a:gd name="connsiteY2" fmla="*/ 42577 h 85153"/>
                <a:gd name="connsiteX3" fmla="*/ 42577 w 1130236"/>
                <a:gd name="connsiteY3" fmla="*/ 0 h 85153"/>
                <a:gd name="connsiteX4" fmla="*/ 1087660 w 1130236"/>
                <a:gd name="connsiteY4" fmla="*/ 0 h 85153"/>
                <a:gd name="connsiteX5" fmla="*/ 1130236 w 1130236"/>
                <a:gd name="connsiteY5" fmla="*/ 42577 h 85153"/>
                <a:gd name="connsiteX6" fmla="*/ 1087660 w 1130236"/>
                <a:gd name="connsiteY6" fmla="*/ 8515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236" h="85153">
                  <a:moveTo>
                    <a:pt x="1087660" y="85154"/>
                  </a:moveTo>
                  <a:lnTo>
                    <a:pt x="42577" y="85154"/>
                  </a:lnTo>
                  <a:cubicBezTo>
                    <a:pt x="19050" y="85154"/>
                    <a:pt x="0" y="66104"/>
                    <a:pt x="0" y="42577"/>
                  </a:cubicBezTo>
                  <a:cubicBezTo>
                    <a:pt x="0" y="19050"/>
                    <a:pt x="19050" y="0"/>
                    <a:pt x="42577" y="0"/>
                  </a:cubicBezTo>
                  <a:lnTo>
                    <a:pt x="1087660" y="0"/>
                  </a:lnTo>
                  <a:cubicBezTo>
                    <a:pt x="1111186" y="0"/>
                    <a:pt x="1130236" y="19050"/>
                    <a:pt x="1130236" y="42577"/>
                  </a:cubicBezTo>
                  <a:cubicBezTo>
                    <a:pt x="1130236" y="66104"/>
                    <a:pt x="1111186" y="85154"/>
                    <a:pt x="1087660" y="8515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13C325A-C4F6-4AA6-BD94-54B4C1376330}"/>
                </a:ext>
              </a:extLst>
            </p:cNvPr>
            <p:cNvSpPr/>
            <p:nvPr/>
          </p:nvSpPr>
          <p:spPr>
            <a:xfrm>
              <a:off x="9463087" y="8748045"/>
              <a:ext cx="464153" cy="310133"/>
            </a:xfrm>
            <a:custGeom>
              <a:avLst/>
              <a:gdLst>
                <a:gd name="connsiteX0" fmla="*/ 307848 w 464153"/>
                <a:gd name="connsiteY0" fmla="*/ 0 h 310133"/>
                <a:gd name="connsiteX1" fmla="*/ 0 w 464153"/>
                <a:gd name="connsiteY1" fmla="*/ 0 h 310133"/>
                <a:gd name="connsiteX2" fmla="*/ 105728 w 464153"/>
                <a:gd name="connsiteY2" fmla="*/ 155067 h 310133"/>
                <a:gd name="connsiteX3" fmla="*/ 0 w 464153"/>
                <a:gd name="connsiteY3" fmla="*/ 310134 h 310133"/>
                <a:gd name="connsiteX4" fmla="*/ 307848 w 464153"/>
                <a:gd name="connsiteY4" fmla="*/ 310134 h 310133"/>
                <a:gd name="connsiteX5" fmla="*/ 464153 w 464153"/>
                <a:gd name="connsiteY5" fmla="*/ 155067 h 31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3" h="310133">
                  <a:moveTo>
                    <a:pt x="307848" y="0"/>
                  </a:moveTo>
                  <a:lnTo>
                    <a:pt x="0" y="0"/>
                  </a:lnTo>
                  <a:lnTo>
                    <a:pt x="105728" y="155067"/>
                  </a:lnTo>
                  <a:lnTo>
                    <a:pt x="0" y="310134"/>
                  </a:lnTo>
                  <a:lnTo>
                    <a:pt x="307848" y="310134"/>
                  </a:lnTo>
                  <a:lnTo>
                    <a:pt x="464153" y="155067"/>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1394D95-1893-47C5-A372-FB4E7DCD3B3B}"/>
                </a:ext>
              </a:extLst>
            </p:cNvPr>
            <p:cNvSpPr/>
            <p:nvPr/>
          </p:nvSpPr>
          <p:spPr>
            <a:xfrm>
              <a:off x="10804683" y="8748045"/>
              <a:ext cx="409003" cy="310133"/>
            </a:xfrm>
            <a:custGeom>
              <a:avLst/>
              <a:gdLst>
                <a:gd name="connsiteX0" fmla="*/ 409004 w 409003"/>
                <a:gd name="connsiteY0" fmla="*/ 155067 h 310133"/>
                <a:gd name="connsiteX1" fmla="*/ 0 w 409003"/>
                <a:gd name="connsiteY1" fmla="*/ 0 h 310133"/>
                <a:gd name="connsiteX2" fmla="*/ 133255 w 409003"/>
                <a:gd name="connsiteY2" fmla="*/ 155067 h 310133"/>
                <a:gd name="connsiteX3" fmla="*/ 0 w 409003"/>
                <a:gd name="connsiteY3" fmla="*/ 310134 h 310133"/>
              </a:gdLst>
              <a:ahLst/>
              <a:cxnLst>
                <a:cxn ang="0">
                  <a:pos x="connsiteX0" y="connsiteY0"/>
                </a:cxn>
                <a:cxn ang="0">
                  <a:pos x="connsiteX1" y="connsiteY1"/>
                </a:cxn>
                <a:cxn ang="0">
                  <a:pos x="connsiteX2" y="connsiteY2"/>
                </a:cxn>
                <a:cxn ang="0">
                  <a:pos x="connsiteX3" y="connsiteY3"/>
                </a:cxn>
              </a:cxnLst>
              <a:rect l="l" t="t" r="r" b="b"/>
              <a:pathLst>
                <a:path w="409003" h="310133">
                  <a:moveTo>
                    <a:pt x="409004" y="155067"/>
                  </a:moveTo>
                  <a:lnTo>
                    <a:pt x="0" y="0"/>
                  </a:lnTo>
                  <a:lnTo>
                    <a:pt x="133255" y="155067"/>
                  </a:lnTo>
                  <a:lnTo>
                    <a:pt x="0" y="31013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489ECCD-7ED2-4AA3-AE69-F2701626009B}"/>
                </a:ext>
              </a:extLst>
            </p:cNvPr>
            <p:cNvSpPr/>
            <p:nvPr/>
          </p:nvSpPr>
          <p:spPr>
            <a:xfrm>
              <a:off x="9652624" y="8305249"/>
              <a:ext cx="462936" cy="543762"/>
            </a:xfrm>
            <a:custGeom>
              <a:avLst/>
              <a:gdLst>
                <a:gd name="connsiteX0" fmla="*/ 21251 w 462936"/>
                <a:gd name="connsiteY0" fmla="*/ 543762 h 543762"/>
                <a:gd name="connsiteX1" fmla="*/ 7631 w 462936"/>
                <a:gd name="connsiteY1" fmla="*/ 538809 h 543762"/>
                <a:gd name="connsiteX2" fmla="*/ 4964 w 462936"/>
                <a:gd name="connsiteY2" fmla="*/ 508805 h 543762"/>
                <a:gd name="connsiteX3" fmla="*/ 425302 w 462936"/>
                <a:gd name="connsiteY3" fmla="*/ 7599 h 543762"/>
                <a:gd name="connsiteX4" fmla="*/ 455306 w 462936"/>
                <a:gd name="connsiteY4" fmla="*/ 4933 h 543762"/>
                <a:gd name="connsiteX5" fmla="*/ 457972 w 462936"/>
                <a:gd name="connsiteY5" fmla="*/ 34936 h 543762"/>
                <a:gd name="connsiteX6" fmla="*/ 37634 w 462936"/>
                <a:gd name="connsiteY6" fmla="*/ 536142 h 543762"/>
                <a:gd name="connsiteX7" fmla="*/ 21251 w 462936"/>
                <a:gd name="connsiteY7" fmla="*/ 543762 h 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762">
                  <a:moveTo>
                    <a:pt x="21251" y="543762"/>
                  </a:moveTo>
                  <a:cubicBezTo>
                    <a:pt x="16393" y="543762"/>
                    <a:pt x="11631" y="542142"/>
                    <a:pt x="7631" y="538809"/>
                  </a:cubicBezTo>
                  <a:cubicBezTo>
                    <a:pt x="-1418" y="531284"/>
                    <a:pt x="-2561" y="517854"/>
                    <a:pt x="4964" y="508805"/>
                  </a:cubicBezTo>
                  <a:lnTo>
                    <a:pt x="425302" y="7599"/>
                  </a:lnTo>
                  <a:cubicBezTo>
                    <a:pt x="432922" y="-1354"/>
                    <a:pt x="446257" y="-2592"/>
                    <a:pt x="455306" y="4933"/>
                  </a:cubicBezTo>
                  <a:cubicBezTo>
                    <a:pt x="464354" y="12457"/>
                    <a:pt x="465497" y="25887"/>
                    <a:pt x="457972" y="34936"/>
                  </a:cubicBezTo>
                  <a:lnTo>
                    <a:pt x="37634" y="536142"/>
                  </a:lnTo>
                  <a:cubicBezTo>
                    <a:pt x="33348" y="541095"/>
                    <a:pt x="27347" y="543762"/>
                    <a:pt x="21251" y="543762"/>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3225A74-D5DB-4EA9-9A3A-6971516087F0}"/>
                </a:ext>
              </a:extLst>
            </p:cNvPr>
            <p:cNvSpPr/>
            <p:nvPr/>
          </p:nvSpPr>
          <p:spPr>
            <a:xfrm>
              <a:off x="9652624" y="8957299"/>
              <a:ext cx="462936" cy="543697"/>
            </a:xfrm>
            <a:custGeom>
              <a:avLst/>
              <a:gdLst>
                <a:gd name="connsiteX0" fmla="*/ 441685 w 462936"/>
                <a:gd name="connsiteY0" fmla="*/ 543697 h 543697"/>
                <a:gd name="connsiteX1" fmla="*/ 425302 w 462936"/>
                <a:gd name="connsiteY1" fmla="*/ 536077 h 543697"/>
                <a:gd name="connsiteX2" fmla="*/ 4964 w 462936"/>
                <a:gd name="connsiteY2" fmla="*/ 34967 h 543697"/>
                <a:gd name="connsiteX3" fmla="*/ 7631 w 462936"/>
                <a:gd name="connsiteY3" fmla="*/ 4963 h 543697"/>
                <a:gd name="connsiteX4" fmla="*/ 37634 w 462936"/>
                <a:gd name="connsiteY4" fmla="*/ 7631 h 543697"/>
                <a:gd name="connsiteX5" fmla="*/ 457972 w 462936"/>
                <a:gd name="connsiteY5" fmla="*/ 508741 h 543697"/>
                <a:gd name="connsiteX6" fmla="*/ 455306 w 462936"/>
                <a:gd name="connsiteY6" fmla="*/ 538745 h 543697"/>
                <a:gd name="connsiteX7" fmla="*/ 441685 w 462936"/>
                <a:gd name="connsiteY7" fmla="*/ 543697 h 54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697">
                  <a:moveTo>
                    <a:pt x="441685" y="543697"/>
                  </a:moveTo>
                  <a:cubicBezTo>
                    <a:pt x="435589" y="543697"/>
                    <a:pt x="429588" y="541126"/>
                    <a:pt x="425302" y="536077"/>
                  </a:cubicBezTo>
                  <a:lnTo>
                    <a:pt x="4964" y="34967"/>
                  </a:lnTo>
                  <a:cubicBezTo>
                    <a:pt x="-2561" y="26014"/>
                    <a:pt x="-1418" y="12583"/>
                    <a:pt x="7631" y="4963"/>
                  </a:cubicBezTo>
                  <a:cubicBezTo>
                    <a:pt x="16679" y="-2561"/>
                    <a:pt x="30014" y="-1418"/>
                    <a:pt x="37634" y="7631"/>
                  </a:cubicBezTo>
                  <a:lnTo>
                    <a:pt x="457972" y="508741"/>
                  </a:lnTo>
                  <a:cubicBezTo>
                    <a:pt x="465497" y="517694"/>
                    <a:pt x="464354" y="531124"/>
                    <a:pt x="455306" y="538745"/>
                  </a:cubicBezTo>
                  <a:cubicBezTo>
                    <a:pt x="451305" y="542078"/>
                    <a:pt x="446447" y="543697"/>
                    <a:pt x="441685" y="543697"/>
                  </a:cubicBezTo>
                  <a:close/>
                </a:path>
              </a:pathLst>
            </a:custGeom>
            <a:grpFill/>
            <a:ln w="9525" cap="flat">
              <a:noFill/>
              <a:prstDash val="solid"/>
              <a:miter/>
            </a:ln>
          </p:spPr>
          <p:txBody>
            <a:bodyPr rtlCol="0" anchor="ctr"/>
            <a:lstStyle/>
            <a:p>
              <a:endParaRPr lang="en-US"/>
            </a:p>
          </p:txBody>
        </p:sp>
      </p:grpSp>
      <p:grpSp>
        <p:nvGrpSpPr>
          <p:cNvPr id="52" name="Graphic 2">
            <a:extLst>
              <a:ext uri="{FF2B5EF4-FFF2-40B4-BE49-F238E27FC236}">
                <a16:creationId xmlns:a16="http://schemas.microsoft.com/office/drawing/2014/main" id="{C0D13E4B-395A-40A9-8286-704663B02F3C}"/>
              </a:ext>
            </a:extLst>
          </p:cNvPr>
          <p:cNvGrpSpPr/>
          <p:nvPr/>
        </p:nvGrpSpPr>
        <p:grpSpPr>
          <a:xfrm>
            <a:off x="10117424" y="4021627"/>
            <a:ext cx="941552" cy="952816"/>
            <a:chOff x="9467563" y="2846119"/>
            <a:chExt cx="1436846" cy="1454037"/>
          </a:xfrm>
          <a:solidFill>
            <a:schemeClr val="bg1"/>
          </a:solidFill>
        </p:grpSpPr>
        <p:sp>
          <p:nvSpPr>
            <p:cNvPr id="53" name="Freeform: Shape 52">
              <a:extLst>
                <a:ext uri="{FF2B5EF4-FFF2-40B4-BE49-F238E27FC236}">
                  <a16:creationId xmlns:a16="http://schemas.microsoft.com/office/drawing/2014/main" id="{F24FC31D-1349-4851-B30B-C78D8B3DD785}"/>
                </a:ext>
              </a:extLst>
            </p:cNvPr>
            <p:cNvSpPr/>
            <p:nvPr/>
          </p:nvSpPr>
          <p:spPr>
            <a:xfrm>
              <a:off x="9649872" y="3672173"/>
              <a:ext cx="1072039" cy="627983"/>
            </a:xfrm>
            <a:custGeom>
              <a:avLst/>
              <a:gdLst>
                <a:gd name="connsiteX0" fmla="*/ 1039654 w 1072039"/>
                <a:gd name="connsiteY0" fmla="*/ 627983 h 627983"/>
                <a:gd name="connsiteX1" fmla="*/ 32480 w 1072039"/>
                <a:gd name="connsiteY1" fmla="*/ 627983 h 627983"/>
                <a:gd name="connsiteX2" fmla="*/ 0 w 1072039"/>
                <a:gd name="connsiteY2" fmla="*/ 595503 h 627983"/>
                <a:gd name="connsiteX3" fmla="*/ 0 w 1072039"/>
                <a:gd name="connsiteY3" fmla="*/ 32480 h 627983"/>
                <a:gd name="connsiteX4" fmla="*/ 32480 w 1072039"/>
                <a:gd name="connsiteY4" fmla="*/ 0 h 627983"/>
                <a:gd name="connsiteX5" fmla="*/ 1039559 w 1072039"/>
                <a:gd name="connsiteY5" fmla="*/ 0 h 627983"/>
                <a:gd name="connsiteX6" fmla="*/ 1072039 w 1072039"/>
                <a:gd name="connsiteY6" fmla="*/ 32480 h 627983"/>
                <a:gd name="connsiteX7" fmla="*/ 1072039 w 1072039"/>
                <a:gd name="connsiteY7" fmla="*/ 595503 h 627983"/>
                <a:gd name="connsiteX8" fmla="*/ 1039654 w 1072039"/>
                <a:gd name="connsiteY8" fmla="*/ 627983 h 627983"/>
                <a:gd name="connsiteX9" fmla="*/ 65056 w 1072039"/>
                <a:gd name="connsiteY9" fmla="*/ 563023 h 627983"/>
                <a:gd name="connsiteX10" fmla="*/ 1007173 w 1072039"/>
                <a:gd name="connsiteY10" fmla="*/ 563023 h 627983"/>
                <a:gd name="connsiteX11" fmla="*/ 1007173 w 1072039"/>
                <a:gd name="connsiteY11" fmla="*/ 64961 h 627983"/>
                <a:gd name="connsiteX12" fmla="*/ 65056 w 1072039"/>
                <a:gd name="connsiteY12" fmla="*/ 64961 h 627983"/>
                <a:gd name="connsiteX13" fmla="*/ 65056 w 1072039"/>
                <a:gd name="connsiteY13" fmla="*/ 563023 h 6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039" h="627983">
                  <a:moveTo>
                    <a:pt x="1039654" y="627983"/>
                  </a:moveTo>
                  <a:lnTo>
                    <a:pt x="32480" y="627983"/>
                  </a:lnTo>
                  <a:cubicBezTo>
                    <a:pt x="14574" y="627983"/>
                    <a:pt x="0" y="613410"/>
                    <a:pt x="0" y="595503"/>
                  </a:cubicBezTo>
                  <a:lnTo>
                    <a:pt x="0" y="32480"/>
                  </a:lnTo>
                  <a:cubicBezTo>
                    <a:pt x="0" y="14573"/>
                    <a:pt x="14574" y="0"/>
                    <a:pt x="32480" y="0"/>
                  </a:cubicBezTo>
                  <a:lnTo>
                    <a:pt x="1039559" y="0"/>
                  </a:lnTo>
                  <a:cubicBezTo>
                    <a:pt x="1057466" y="0"/>
                    <a:pt x="1072039" y="14573"/>
                    <a:pt x="1072039" y="32480"/>
                  </a:cubicBezTo>
                  <a:lnTo>
                    <a:pt x="1072039" y="595503"/>
                  </a:lnTo>
                  <a:cubicBezTo>
                    <a:pt x="1072134" y="613410"/>
                    <a:pt x="1057561" y="627983"/>
                    <a:pt x="1039654" y="627983"/>
                  </a:cubicBezTo>
                  <a:close/>
                  <a:moveTo>
                    <a:pt x="65056" y="563023"/>
                  </a:moveTo>
                  <a:lnTo>
                    <a:pt x="1007173" y="563023"/>
                  </a:lnTo>
                  <a:lnTo>
                    <a:pt x="1007173" y="64961"/>
                  </a:lnTo>
                  <a:lnTo>
                    <a:pt x="65056" y="64961"/>
                  </a:lnTo>
                  <a:lnTo>
                    <a:pt x="65056" y="563023"/>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3FDF8ED-D827-4F25-807C-C65AB7418B2D}"/>
                </a:ext>
              </a:extLst>
            </p:cNvPr>
            <p:cNvSpPr/>
            <p:nvPr/>
          </p:nvSpPr>
          <p:spPr>
            <a:xfrm>
              <a:off x="9467563" y="3426333"/>
              <a:ext cx="1436846" cy="310800"/>
            </a:xfrm>
            <a:custGeom>
              <a:avLst/>
              <a:gdLst>
                <a:gd name="connsiteX0" fmla="*/ 1404366 w 1436846"/>
                <a:gd name="connsiteY0" fmla="*/ 310801 h 310800"/>
                <a:gd name="connsiteX1" fmla="*/ 32480 w 1436846"/>
                <a:gd name="connsiteY1" fmla="*/ 310801 h 310800"/>
                <a:gd name="connsiteX2" fmla="*/ 0 w 1436846"/>
                <a:gd name="connsiteY2" fmla="*/ 278321 h 310800"/>
                <a:gd name="connsiteX3" fmla="*/ 0 w 1436846"/>
                <a:gd name="connsiteY3" fmla="*/ 32480 h 310800"/>
                <a:gd name="connsiteX4" fmla="*/ 32480 w 1436846"/>
                <a:gd name="connsiteY4" fmla="*/ 0 h 310800"/>
                <a:gd name="connsiteX5" fmla="*/ 1404366 w 1436846"/>
                <a:gd name="connsiteY5" fmla="*/ 0 h 310800"/>
                <a:gd name="connsiteX6" fmla="*/ 1436846 w 1436846"/>
                <a:gd name="connsiteY6" fmla="*/ 32480 h 310800"/>
                <a:gd name="connsiteX7" fmla="*/ 1436846 w 1436846"/>
                <a:gd name="connsiteY7" fmla="*/ 278321 h 310800"/>
                <a:gd name="connsiteX8" fmla="*/ 1404366 w 1436846"/>
                <a:gd name="connsiteY8" fmla="*/ 310801 h 310800"/>
                <a:gd name="connsiteX9" fmla="*/ 64961 w 1436846"/>
                <a:gd name="connsiteY9" fmla="*/ 245840 h 310800"/>
                <a:gd name="connsiteX10" fmla="*/ 1371886 w 1436846"/>
                <a:gd name="connsiteY10" fmla="*/ 245840 h 310800"/>
                <a:gd name="connsiteX11" fmla="*/ 1371886 w 1436846"/>
                <a:gd name="connsiteY11" fmla="*/ 64961 h 310800"/>
                <a:gd name="connsiteX12" fmla="*/ 64961 w 1436846"/>
                <a:gd name="connsiteY12" fmla="*/ 64961 h 310800"/>
                <a:gd name="connsiteX13" fmla="*/ 64961 w 1436846"/>
                <a:gd name="connsiteY13" fmla="*/ 245840 h 3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46" h="310800">
                  <a:moveTo>
                    <a:pt x="1404366" y="310801"/>
                  </a:moveTo>
                  <a:lnTo>
                    <a:pt x="32480" y="310801"/>
                  </a:lnTo>
                  <a:cubicBezTo>
                    <a:pt x="14573" y="310801"/>
                    <a:pt x="0" y="296228"/>
                    <a:pt x="0" y="278321"/>
                  </a:cubicBezTo>
                  <a:lnTo>
                    <a:pt x="0" y="32480"/>
                  </a:lnTo>
                  <a:cubicBezTo>
                    <a:pt x="0" y="14573"/>
                    <a:pt x="14573" y="0"/>
                    <a:pt x="32480" y="0"/>
                  </a:cubicBezTo>
                  <a:lnTo>
                    <a:pt x="1404366" y="0"/>
                  </a:lnTo>
                  <a:cubicBezTo>
                    <a:pt x="1422273" y="0"/>
                    <a:pt x="1436846" y="14573"/>
                    <a:pt x="1436846" y="32480"/>
                  </a:cubicBezTo>
                  <a:lnTo>
                    <a:pt x="1436846" y="278321"/>
                  </a:lnTo>
                  <a:cubicBezTo>
                    <a:pt x="1436846" y="296228"/>
                    <a:pt x="1422273" y="310801"/>
                    <a:pt x="1404366" y="310801"/>
                  </a:cubicBezTo>
                  <a:close/>
                  <a:moveTo>
                    <a:pt x="64961" y="245840"/>
                  </a:moveTo>
                  <a:lnTo>
                    <a:pt x="1371886" y="245840"/>
                  </a:lnTo>
                  <a:lnTo>
                    <a:pt x="1371886" y="64961"/>
                  </a:lnTo>
                  <a:lnTo>
                    <a:pt x="64961" y="64961"/>
                  </a:lnTo>
                  <a:lnTo>
                    <a:pt x="64961" y="24584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38A16BC-4787-4554-B65B-AA5D20417F4F}"/>
                </a:ext>
              </a:extLst>
            </p:cNvPr>
            <p:cNvSpPr/>
            <p:nvPr/>
          </p:nvSpPr>
          <p:spPr>
            <a:xfrm>
              <a:off x="10070972" y="3458813"/>
              <a:ext cx="229933" cy="808863"/>
            </a:xfrm>
            <a:custGeom>
              <a:avLst/>
              <a:gdLst>
                <a:gd name="connsiteX0" fmla="*/ 0 w 229933"/>
                <a:gd name="connsiteY0" fmla="*/ 0 h 808863"/>
                <a:gd name="connsiteX1" fmla="*/ 229934 w 229933"/>
                <a:gd name="connsiteY1" fmla="*/ 0 h 808863"/>
                <a:gd name="connsiteX2" fmla="*/ 229934 w 229933"/>
                <a:gd name="connsiteY2" fmla="*/ 808863 h 808863"/>
                <a:gd name="connsiteX3" fmla="*/ 0 w 229933"/>
                <a:gd name="connsiteY3" fmla="*/ 808863 h 808863"/>
              </a:gdLst>
              <a:ahLst/>
              <a:cxnLst>
                <a:cxn ang="0">
                  <a:pos x="connsiteX0" y="connsiteY0"/>
                </a:cxn>
                <a:cxn ang="0">
                  <a:pos x="connsiteX1" y="connsiteY1"/>
                </a:cxn>
                <a:cxn ang="0">
                  <a:pos x="connsiteX2" y="connsiteY2"/>
                </a:cxn>
                <a:cxn ang="0">
                  <a:pos x="connsiteX3" y="connsiteY3"/>
                </a:cxn>
              </a:cxnLst>
              <a:rect l="l" t="t" r="r" b="b"/>
              <a:pathLst>
                <a:path w="229933" h="808863">
                  <a:moveTo>
                    <a:pt x="0" y="0"/>
                  </a:moveTo>
                  <a:lnTo>
                    <a:pt x="229934" y="0"/>
                  </a:lnTo>
                  <a:lnTo>
                    <a:pt x="229934" y="808863"/>
                  </a:lnTo>
                  <a:lnTo>
                    <a:pt x="0" y="808863"/>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976989E-F46D-44CB-BA49-A0EC76F56654}"/>
                </a:ext>
              </a:extLst>
            </p:cNvPr>
            <p:cNvSpPr/>
            <p:nvPr/>
          </p:nvSpPr>
          <p:spPr>
            <a:xfrm>
              <a:off x="9783716" y="2846119"/>
              <a:ext cx="434635" cy="557925"/>
            </a:xfrm>
            <a:custGeom>
              <a:avLst/>
              <a:gdLst>
                <a:gd name="connsiteX0" fmla="*/ 402223 w 434635"/>
                <a:gd name="connsiteY0" fmla="*/ 557925 h 557925"/>
                <a:gd name="connsiteX1" fmla="*/ 391174 w 434635"/>
                <a:gd name="connsiteY1" fmla="*/ 556020 h 557925"/>
                <a:gd name="connsiteX2" fmla="*/ 1126 w 434635"/>
                <a:gd name="connsiteY2" fmla="*/ 180164 h 557925"/>
                <a:gd name="connsiteX3" fmla="*/ 100471 w 434635"/>
                <a:gd name="connsiteY3" fmla="*/ 11762 h 557925"/>
                <a:gd name="connsiteX4" fmla="*/ 313355 w 434635"/>
                <a:gd name="connsiteY4" fmla="*/ 78056 h 557925"/>
                <a:gd name="connsiteX5" fmla="*/ 434513 w 434635"/>
                <a:gd name="connsiteY5" fmla="*/ 522588 h 557925"/>
                <a:gd name="connsiteX6" fmla="*/ 422035 w 434635"/>
                <a:gd name="connsiteY6" fmla="*/ 551258 h 557925"/>
                <a:gd name="connsiteX7" fmla="*/ 402223 w 434635"/>
                <a:gd name="connsiteY7" fmla="*/ 557925 h 557925"/>
                <a:gd name="connsiteX8" fmla="*/ 163908 w 434635"/>
                <a:gd name="connsiteY8" fmla="*/ 65007 h 557925"/>
                <a:gd name="connsiteX9" fmla="*/ 124093 w 434635"/>
                <a:gd name="connsiteY9" fmla="*/ 72341 h 557925"/>
                <a:gd name="connsiteX10" fmla="*/ 65705 w 434635"/>
                <a:gd name="connsiteY10" fmla="*/ 173020 h 557925"/>
                <a:gd name="connsiteX11" fmla="*/ 363742 w 434635"/>
                <a:gd name="connsiteY11" fmla="*/ 475915 h 557925"/>
                <a:gd name="connsiteX12" fmla="*/ 260967 w 434635"/>
                <a:gd name="connsiteY12" fmla="*/ 116537 h 557925"/>
                <a:gd name="connsiteX13" fmla="*/ 163908 w 434635"/>
                <a:gd name="connsiteY13" fmla="*/ 65007 h 5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35" h="557925">
                  <a:moveTo>
                    <a:pt x="402223" y="557925"/>
                  </a:moveTo>
                  <a:cubicBezTo>
                    <a:pt x="398508" y="557925"/>
                    <a:pt x="394794" y="557259"/>
                    <a:pt x="391174" y="556020"/>
                  </a:cubicBezTo>
                  <a:cubicBezTo>
                    <a:pt x="147048" y="468009"/>
                    <a:pt x="19509" y="345042"/>
                    <a:pt x="1126" y="180164"/>
                  </a:cubicBezTo>
                  <a:cubicBezTo>
                    <a:pt x="-7257" y="104631"/>
                    <a:pt x="31701" y="38622"/>
                    <a:pt x="100471" y="11762"/>
                  </a:cubicBezTo>
                  <a:cubicBezTo>
                    <a:pt x="164098" y="-13003"/>
                    <a:pt x="254586" y="-2145"/>
                    <a:pt x="313355" y="78056"/>
                  </a:cubicBezTo>
                  <a:cubicBezTo>
                    <a:pt x="404890" y="202833"/>
                    <a:pt x="433370" y="509634"/>
                    <a:pt x="434513" y="522588"/>
                  </a:cubicBezTo>
                  <a:cubicBezTo>
                    <a:pt x="435465" y="533636"/>
                    <a:pt x="430798" y="544400"/>
                    <a:pt x="422035" y="551258"/>
                  </a:cubicBezTo>
                  <a:cubicBezTo>
                    <a:pt x="416320" y="555640"/>
                    <a:pt x="409272" y="557925"/>
                    <a:pt x="402223" y="557925"/>
                  </a:cubicBezTo>
                  <a:close/>
                  <a:moveTo>
                    <a:pt x="163908" y="65007"/>
                  </a:moveTo>
                  <a:cubicBezTo>
                    <a:pt x="149715" y="65007"/>
                    <a:pt x="136190" y="67674"/>
                    <a:pt x="124093" y="72341"/>
                  </a:cubicBezTo>
                  <a:cubicBezTo>
                    <a:pt x="82374" y="88629"/>
                    <a:pt x="60562" y="126252"/>
                    <a:pt x="65705" y="173020"/>
                  </a:cubicBezTo>
                  <a:cubicBezTo>
                    <a:pt x="79802" y="300084"/>
                    <a:pt x="177433" y="399429"/>
                    <a:pt x="363742" y="475915"/>
                  </a:cubicBezTo>
                  <a:cubicBezTo>
                    <a:pt x="351836" y="384570"/>
                    <a:pt x="321070" y="198452"/>
                    <a:pt x="260967" y="116537"/>
                  </a:cubicBezTo>
                  <a:cubicBezTo>
                    <a:pt x="234011" y="79675"/>
                    <a:pt x="197340" y="65007"/>
                    <a:pt x="163908" y="6500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E9B55AD-56CE-444F-BA8D-1C532E85F797}"/>
                </a:ext>
              </a:extLst>
            </p:cNvPr>
            <p:cNvSpPr/>
            <p:nvPr/>
          </p:nvSpPr>
          <p:spPr>
            <a:xfrm>
              <a:off x="9649980" y="3220165"/>
              <a:ext cx="568586" cy="217216"/>
            </a:xfrm>
            <a:custGeom>
              <a:avLst/>
              <a:gdLst>
                <a:gd name="connsiteX0" fmla="*/ 409086 w 568586"/>
                <a:gd name="connsiteY0" fmla="*/ 217217 h 217216"/>
                <a:gd name="connsiteX1" fmla="*/ 12655 w 568586"/>
                <a:gd name="connsiteY1" fmla="*/ 58244 h 217216"/>
                <a:gd name="connsiteX2" fmla="*/ 6750 w 568586"/>
                <a:gd name="connsiteY2" fmla="*/ 12715 h 217216"/>
                <a:gd name="connsiteX3" fmla="*/ 52279 w 568586"/>
                <a:gd name="connsiteY3" fmla="*/ 6714 h 217216"/>
                <a:gd name="connsiteX4" fmla="*/ 519099 w 568586"/>
                <a:gd name="connsiteY4" fmla="*/ 123681 h 217216"/>
                <a:gd name="connsiteX5" fmla="*/ 563772 w 568586"/>
                <a:gd name="connsiteY5" fmla="*/ 134444 h 217216"/>
                <a:gd name="connsiteX6" fmla="*/ 553008 w 568586"/>
                <a:gd name="connsiteY6" fmla="*/ 179117 h 217216"/>
                <a:gd name="connsiteX7" fmla="*/ 409086 w 568586"/>
                <a:gd name="connsiteY7" fmla="*/ 217217 h 2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586" h="217216">
                  <a:moveTo>
                    <a:pt x="409086" y="217217"/>
                  </a:moveTo>
                  <a:cubicBezTo>
                    <a:pt x="222015" y="217217"/>
                    <a:pt x="23133" y="66341"/>
                    <a:pt x="12655" y="58244"/>
                  </a:cubicBezTo>
                  <a:cubicBezTo>
                    <a:pt x="-1537" y="47291"/>
                    <a:pt x="-4204" y="26907"/>
                    <a:pt x="6750" y="12715"/>
                  </a:cubicBezTo>
                  <a:cubicBezTo>
                    <a:pt x="17704" y="-1477"/>
                    <a:pt x="38087" y="-4240"/>
                    <a:pt x="52279" y="6714"/>
                  </a:cubicBezTo>
                  <a:cubicBezTo>
                    <a:pt x="55232" y="8905"/>
                    <a:pt x="346221" y="229599"/>
                    <a:pt x="519099" y="123681"/>
                  </a:cubicBezTo>
                  <a:cubicBezTo>
                    <a:pt x="534339" y="114346"/>
                    <a:pt x="554437" y="119109"/>
                    <a:pt x="563772" y="134444"/>
                  </a:cubicBezTo>
                  <a:cubicBezTo>
                    <a:pt x="573201" y="149780"/>
                    <a:pt x="568344" y="169782"/>
                    <a:pt x="553008" y="179117"/>
                  </a:cubicBezTo>
                  <a:cubicBezTo>
                    <a:pt x="508336" y="206358"/>
                    <a:pt x="459092" y="217217"/>
                    <a:pt x="409086" y="217217"/>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D30E9F1-B222-4B95-8F93-D083B0D74261}"/>
                </a:ext>
              </a:extLst>
            </p:cNvPr>
            <p:cNvSpPr/>
            <p:nvPr/>
          </p:nvSpPr>
          <p:spPr>
            <a:xfrm>
              <a:off x="10153428" y="2990221"/>
              <a:ext cx="379047" cy="371151"/>
            </a:xfrm>
            <a:custGeom>
              <a:avLst/>
              <a:gdLst>
                <a:gd name="connsiteX0" fmla="*/ 32511 w 379047"/>
                <a:gd name="connsiteY0" fmla="*/ 371056 h 371151"/>
                <a:gd name="connsiteX1" fmla="*/ 30 w 379047"/>
                <a:gd name="connsiteY1" fmla="*/ 339242 h 371151"/>
                <a:gd name="connsiteX2" fmla="*/ 129475 w 379047"/>
                <a:gd name="connsiteY2" fmla="*/ 29299 h 371151"/>
                <a:gd name="connsiteX3" fmla="*/ 339216 w 379047"/>
                <a:gd name="connsiteY3" fmla="*/ 53016 h 371151"/>
                <a:gd name="connsiteX4" fmla="*/ 355408 w 379047"/>
                <a:gd name="connsiteY4" fmla="*/ 217513 h 371151"/>
                <a:gd name="connsiteX5" fmla="*/ 32606 w 379047"/>
                <a:gd name="connsiteY5" fmla="*/ 371151 h 371151"/>
                <a:gd name="connsiteX6" fmla="*/ 32511 w 379047"/>
                <a:gd name="connsiteY6" fmla="*/ 371056 h 371151"/>
                <a:gd name="connsiteX7" fmla="*/ 221297 w 379047"/>
                <a:gd name="connsiteY7" fmla="*/ 65113 h 371151"/>
                <a:gd name="connsiteX8" fmla="*/ 165480 w 379047"/>
                <a:gd name="connsiteY8" fmla="*/ 83210 h 371151"/>
                <a:gd name="connsiteX9" fmla="*/ 66420 w 379047"/>
                <a:gd name="connsiteY9" fmla="*/ 303523 h 371151"/>
                <a:gd name="connsiteX10" fmla="*/ 304259 w 379047"/>
                <a:gd name="connsiteY10" fmla="*/ 177222 h 371151"/>
                <a:gd name="connsiteX11" fmla="*/ 291496 w 379047"/>
                <a:gd name="connsiteY11" fmla="*/ 96926 h 371151"/>
                <a:gd name="connsiteX12" fmla="*/ 221297 w 379047"/>
                <a:gd name="connsiteY12" fmla="*/ 65113 h 37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047" h="371151">
                  <a:moveTo>
                    <a:pt x="32511" y="371056"/>
                  </a:moveTo>
                  <a:cubicBezTo>
                    <a:pt x="14795" y="371056"/>
                    <a:pt x="316" y="356864"/>
                    <a:pt x="30" y="339242"/>
                  </a:cubicBezTo>
                  <a:cubicBezTo>
                    <a:pt x="-160" y="330194"/>
                    <a:pt x="-2732" y="117405"/>
                    <a:pt x="129475" y="29299"/>
                  </a:cubicBezTo>
                  <a:cubicBezTo>
                    <a:pt x="209771" y="-24232"/>
                    <a:pt x="292639" y="2724"/>
                    <a:pt x="339216" y="53016"/>
                  </a:cubicBezTo>
                  <a:cubicBezTo>
                    <a:pt x="385507" y="103022"/>
                    <a:pt x="392175" y="170650"/>
                    <a:pt x="355408" y="217513"/>
                  </a:cubicBezTo>
                  <a:cubicBezTo>
                    <a:pt x="287114" y="304571"/>
                    <a:pt x="148335" y="370580"/>
                    <a:pt x="32606" y="371151"/>
                  </a:cubicBezTo>
                  <a:cubicBezTo>
                    <a:pt x="32606" y="371056"/>
                    <a:pt x="32511" y="371056"/>
                    <a:pt x="32511" y="371056"/>
                  </a:cubicBezTo>
                  <a:close/>
                  <a:moveTo>
                    <a:pt x="221297" y="65113"/>
                  </a:moveTo>
                  <a:cubicBezTo>
                    <a:pt x="203866" y="65113"/>
                    <a:pt x="184911" y="70352"/>
                    <a:pt x="165480" y="83210"/>
                  </a:cubicBezTo>
                  <a:cubicBezTo>
                    <a:pt x="89756" y="133693"/>
                    <a:pt x="71087" y="246564"/>
                    <a:pt x="66420" y="303523"/>
                  </a:cubicBezTo>
                  <a:cubicBezTo>
                    <a:pt x="154526" y="291808"/>
                    <a:pt x="255396" y="239515"/>
                    <a:pt x="304259" y="177222"/>
                  </a:cubicBezTo>
                  <a:cubicBezTo>
                    <a:pt x="323785" y="152362"/>
                    <a:pt x="311879" y="119024"/>
                    <a:pt x="291496" y="96926"/>
                  </a:cubicBezTo>
                  <a:cubicBezTo>
                    <a:pt x="275398" y="79591"/>
                    <a:pt x="250443" y="65113"/>
                    <a:pt x="221297" y="65113"/>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22BA61A-0980-4B7E-BD23-05D155254EAA}"/>
                </a:ext>
              </a:extLst>
            </p:cNvPr>
            <p:cNvSpPr/>
            <p:nvPr/>
          </p:nvSpPr>
          <p:spPr>
            <a:xfrm>
              <a:off x="10153406" y="3180373"/>
              <a:ext cx="568528" cy="241387"/>
            </a:xfrm>
            <a:custGeom>
              <a:avLst/>
              <a:gdLst>
                <a:gd name="connsiteX0" fmla="*/ 209412 w 568528"/>
                <a:gd name="connsiteY0" fmla="*/ 241388 h 241387"/>
                <a:gd name="connsiteX1" fmla="*/ 13387 w 568528"/>
                <a:gd name="connsiteY1" fmla="*/ 174713 h 241387"/>
                <a:gd name="connsiteX2" fmla="*/ 6148 w 568528"/>
                <a:gd name="connsiteY2" fmla="*/ 129278 h 241387"/>
                <a:gd name="connsiteX3" fmla="*/ 51583 w 568528"/>
                <a:gd name="connsiteY3" fmla="*/ 122039 h 241387"/>
                <a:gd name="connsiteX4" fmla="*/ 365050 w 568528"/>
                <a:gd name="connsiteY4" fmla="*/ 132231 h 241387"/>
                <a:gd name="connsiteX5" fmla="*/ 510783 w 568528"/>
                <a:gd name="connsiteY5" fmla="*/ 12026 h 241387"/>
                <a:gd name="connsiteX6" fmla="*/ 556503 w 568528"/>
                <a:gd name="connsiteY6" fmla="*/ 7263 h 241387"/>
                <a:gd name="connsiteX7" fmla="*/ 561266 w 568528"/>
                <a:gd name="connsiteY7" fmla="*/ 52983 h 241387"/>
                <a:gd name="connsiteX8" fmla="*/ 209412 w 568528"/>
                <a:gd name="connsiteY8" fmla="*/ 241388 h 24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28" h="241387">
                  <a:moveTo>
                    <a:pt x="209412" y="241388"/>
                  </a:moveTo>
                  <a:cubicBezTo>
                    <a:pt x="145785" y="241388"/>
                    <a:pt x="79205" y="222528"/>
                    <a:pt x="13387" y="174713"/>
                  </a:cubicBezTo>
                  <a:cubicBezTo>
                    <a:pt x="-1091" y="164140"/>
                    <a:pt x="-4329" y="143852"/>
                    <a:pt x="6148" y="129278"/>
                  </a:cubicBezTo>
                  <a:cubicBezTo>
                    <a:pt x="16721" y="114801"/>
                    <a:pt x="37009" y="111562"/>
                    <a:pt x="51583" y="122039"/>
                  </a:cubicBezTo>
                  <a:cubicBezTo>
                    <a:pt x="147309" y="191572"/>
                    <a:pt x="252751" y="195001"/>
                    <a:pt x="365050" y="132231"/>
                  </a:cubicBezTo>
                  <a:cubicBezTo>
                    <a:pt x="452300" y="83463"/>
                    <a:pt x="510211" y="12788"/>
                    <a:pt x="510783" y="12026"/>
                  </a:cubicBezTo>
                  <a:cubicBezTo>
                    <a:pt x="522117" y="-1881"/>
                    <a:pt x="542596" y="-4072"/>
                    <a:pt x="556503" y="7263"/>
                  </a:cubicBezTo>
                  <a:cubicBezTo>
                    <a:pt x="570409" y="18598"/>
                    <a:pt x="572600" y="39077"/>
                    <a:pt x="561266" y="52983"/>
                  </a:cubicBezTo>
                  <a:cubicBezTo>
                    <a:pt x="496590" y="132803"/>
                    <a:pt x="361717" y="241388"/>
                    <a:pt x="209412" y="241388"/>
                  </a:cubicBezTo>
                  <a:close/>
                </a:path>
              </a:pathLst>
            </a:custGeom>
            <a:grpFill/>
            <a:ln w="9525"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6E604EC-130E-4187-8ECE-37B935013D9E}"/>
              </a:ext>
            </a:extLst>
          </p:cNvPr>
          <p:cNvGrpSpPr/>
          <p:nvPr/>
        </p:nvGrpSpPr>
        <p:grpSpPr>
          <a:xfrm>
            <a:off x="7119371" y="6743193"/>
            <a:ext cx="1160858" cy="845006"/>
            <a:chOff x="11613719" y="3066080"/>
            <a:chExt cx="1771514" cy="1289511"/>
          </a:xfrm>
          <a:solidFill>
            <a:schemeClr val="bg1"/>
          </a:solidFill>
        </p:grpSpPr>
        <p:sp>
          <p:nvSpPr>
            <p:cNvPr id="61" name="Freeform: Shape 60">
              <a:extLst>
                <a:ext uri="{FF2B5EF4-FFF2-40B4-BE49-F238E27FC236}">
                  <a16:creationId xmlns:a16="http://schemas.microsoft.com/office/drawing/2014/main" id="{E710070B-BBE4-4539-9AAE-20AE699C072D}"/>
                </a:ext>
              </a:extLst>
            </p:cNvPr>
            <p:cNvSpPr/>
            <p:nvPr/>
          </p:nvSpPr>
          <p:spPr>
            <a:xfrm>
              <a:off x="12230290" y="3151536"/>
              <a:ext cx="981836" cy="981932"/>
            </a:xfrm>
            <a:custGeom>
              <a:avLst/>
              <a:gdLst>
                <a:gd name="connsiteX0" fmla="*/ 490918 w 981836"/>
                <a:gd name="connsiteY0" fmla="*/ 981932 h 981932"/>
                <a:gd name="connsiteX1" fmla="*/ 0 w 981836"/>
                <a:gd name="connsiteY1" fmla="*/ 491014 h 981932"/>
                <a:gd name="connsiteX2" fmla="*/ 64389 w 981836"/>
                <a:gd name="connsiteY2" fmla="*/ 247936 h 981932"/>
                <a:gd name="connsiteX3" fmla="*/ 124015 w 981836"/>
                <a:gd name="connsiteY3" fmla="*/ 231648 h 981932"/>
                <a:gd name="connsiteX4" fmla="*/ 140303 w 981836"/>
                <a:gd name="connsiteY4" fmla="*/ 291275 h 981932"/>
                <a:gd name="connsiteX5" fmla="*/ 87439 w 981836"/>
                <a:gd name="connsiteY5" fmla="*/ 491014 h 981932"/>
                <a:gd name="connsiteX6" fmla="*/ 490918 w 981836"/>
                <a:gd name="connsiteY6" fmla="*/ 894493 h 981932"/>
                <a:gd name="connsiteX7" fmla="*/ 894397 w 981836"/>
                <a:gd name="connsiteY7" fmla="*/ 491014 h 981932"/>
                <a:gd name="connsiteX8" fmla="*/ 490918 w 981836"/>
                <a:gd name="connsiteY8" fmla="*/ 87535 h 981932"/>
                <a:gd name="connsiteX9" fmla="*/ 279654 w 981836"/>
                <a:gd name="connsiteY9" fmla="*/ 147161 h 981932"/>
                <a:gd name="connsiteX10" fmla="*/ 219456 w 981836"/>
                <a:gd name="connsiteY10" fmla="*/ 132874 h 981932"/>
                <a:gd name="connsiteX11" fmla="*/ 233743 w 981836"/>
                <a:gd name="connsiteY11" fmla="*/ 72676 h 981932"/>
                <a:gd name="connsiteX12" fmla="*/ 490918 w 981836"/>
                <a:gd name="connsiteY12" fmla="*/ 0 h 981932"/>
                <a:gd name="connsiteX13" fmla="*/ 981837 w 981836"/>
                <a:gd name="connsiteY13" fmla="*/ 490919 h 981932"/>
                <a:gd name="connsiteX14" fmla="*/ 490918 w 981836"/>
                <a:gd name="connsiteY14" fmla="*/ 981932 h 9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836" h="981932">
                  <a:moveTo>
                    <a:pt x="490918" y="981932"/>
                  </a:moveTo>
                  <a:cubicBezTo>
                    <a:pt x="220218" y="981932"/>
                    <a:pt x="0" y="761714"/>
                    <a:pt x="0" y="491014"/>
                  </a:cubicBezTo>
                  <a:cubicBezTo>
                    <a:pt x="0" y="405670"/>
                    <a:pt x="22288" y="321564"/>
                    <a:pt x="64389" y="247936"/>
                  </a:cubicBezTo>
                  <a:cubicBezTo>
                    <a:pt x="76390" y="226981"/>
                    <a:pt x="103061" y="219742"/>
                    <a:pt x="124015" y="231648"/>
                  </a:cubicBezTo>
                  <a:cubicBezTo>
                    <a:pt x="144970" y="243650"/>
                    <a:pt x="152305" y="270320"/>
                    <a:pt x="140303" y="291275"/>
                  </a:cubicBezTo>
                  <a:cubicBezTo>
                    <a:pt x="105727" y="351758"/>
                    <a:pt x="87439" y="420814"/>
                    <a:pt x="87439" y="491014"/>
                  </a:cubicBezTo>
                  <a:cubicBezTo>
                    <a:pt x="87439" y="713518"/>
                    <a:pt x="268414" y="894493"/>
                    <a:pt x="490918" y="894493"/>
                  </a:cubicBezTo>
                  <a:cubicBezTo>
                    <a:pt x="713422" y="894493"/>
                    <a:pt x="894397" y="713518"/>
                    <a:pt x="894397" y="491014"/>
                  </a:cubicBezTo>
                  <a:cubicBezTo>
                    <a:pt x="894397" y="268510"/>
                    <a:pt x="713422" y="87535"/>
                    <a:pt x="490918" y="87535"/>
                  </a:cubicBezTo>
                  <a:cubicBezTo>
                    <a:pt x="416052" y="87535"/>
                    <a:pt x="342995" y="108204"/>
                    <a:pt x="279654" y="147161"/>
                  </a:cubicBezTo>
                  <a:cubicBezTo>
                    <a:pt x="259080" y="159829"/>
                    <a:pt x="232124" y="153448"/>
                    <a:pt x="219456" y="132874"/>
                  </a:cubicBezTo>
                  <a:cubicBezTo>
                    <a:pt x="206787" y="112300"/>
                    <a:pt x="213170" y="85344"/>
                    <a:pt x="233743" y="72676"/>
                  </a:cubicBezTo>
                  <a:cubicBezTo>
                    <a:pt x="310896" y="25146"/>
                    <a:pt x="399859" y="0"/>
                    <a:pt x="490918" y="0"/>
                  </a:cubicBezTo>
                  <a:cubicBezTo>
                    <a:pt x="761619" y="0"/>
                    <a:pt x="981837" y="220218"/>
                    <a:pt x="981837" y="490919"/>
                  </a:cubicBezTo>
                  <a:cubicBezTo>
                    <a:pt x="981837" y="761619"/>
                    <a:pt x="761619" y="981932"/>
                    <a:pt x="490918" y="981932"/>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C26C7D-4449-4101-99FA-40781C255CBA}"/>
                </a:ext>
              </a:extLst>
            </p:cNvPr>
            <p:cNvSpPr/>
            <p:nvPr/>
          </p:nvSpPr>
          <p:spPr>
            <a:xfrm>
              <a:off x="11740038" y="3263074"/>
              <a:ext cx="952690" cy="952690"/>
            </a:xfrm>
            <a:custGeom>
              <a:avLst/>
              <a:gdLst>
                <a:gd name="connsiteX0" fmla="*/ 476345 w 952690"/>
                <a:gd name="connsiteY0" fmla="*/ 952691 h 952690"/>
                <a:gd name="connsiteX1" fmla="*/ 0 w 952690"/>
                <a:gd name="connsiteY1" fmla="*/ 476345 h 952690"/>
                <a:gd name="connsiteX2" fmla="*/ 476345 w 952690"/>
                <a:gd name="connsiteY2" fmla="*/ 0 h 952690"/>
                <a:gd name="connsiteX3" fmla="*/ 952691 w 952690"/>
                <a:gd name="connsiteY3" fmla="*/ 476345 h 952690"/>
                <a:gd name="connsiteX4" fmla="*/ 911067 w 952690"/>
                <a:gd name="connsiteY4" fmla="*/ 671322 h 952690"/>
                <a:gd name="connsiteX5" fmla="*/ 853250 w 952690"/>
                <a:gd name="connsiteY5" fmla="*/ 693325 h 952690"/>
                <a:gd name="connsiteX6" fmla="*/ 831247 w 952690"/>
                <a:gd name="connsiteY6" fmla="*/ 635508 h 952690"/>
                <a:gd name="connsiteX7" fmla="*/ 865156 w 952690"/>
                <a:gd name="connsiteY7" fmla="*/ 476345 h 952690"/>
                <a:gd name="connsiteX8" fmla="*/ 476250 w 952690"/>
                <a:gd name="connsiteY8" fmla="*/ 87440 h 952690"/>
                <a:gd name="connsiteX9" fmla="*/ 87344 w 952690"/>
                <a:gd name="connsiteY9" fmla="*/ 476345 h 952690"/>
                <a:gd name="connsiteX10" fmla="*/ 476250 w 952690"/>
                <a:gd name="connsiteY10" fmla="*/ 865251 h 952690"/>
                <a:gd name="connsiteX11" fmla="*/ 580073 w 952690"/>
                <a:gd name="connsiteY11" fmla="*/ 851250 h 952690"/>
                <a:gd name="connsiteX12" fmla="*/ 633889 w 952690"/>
                <a:gd name="connsiteY12" fmla="*/ 881729 h 952690"/>
                <a:gd name="connsiteX13" fmla="*/ 603409 w 952690"/>
                <a:gd name="connsiteY13" fmla="*/ 935546 h 952690"/>
                <a:gd name="connsiteX14" fmla="*/ 476345 w 952690"/>
                <a:gd name="connsiteY14" fmla="*/ 952691 h 9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690" h="952690">
                  <a:moveTo>
                    <a:pt x="476345" y="952691"/>
                  </a:moveTo>
                  <a:cubicBezTo>
                    <a:pt x="213741" y="952691"/>
                    <a:pt x="0" y="739045"/>
                    <a:pt x="0" y="476345"/>
                  </a:cubicBezTo>
                  <a:cubicBezTo>
                    <a:pt x="0" y="213646"/>
                    <a:pt x="213646" y="0"/>
                    <a:pt x="476345" y="0"/>
                  </a:cubicBezTo>
                  <a:cubicBezTo>
                    <a:pt x="739045" y="0"/>
                    <a:pt x="952691" y="213646"/>
                    <a:pt x="952691" y="476345"/>
                  </a:cubicBezTo>
                  <a:cubicBezTo>
                    <a:pt x="952691" y="544259"/>
                    <a:pt x="938689" y="609791"/>
                    <a:pt x="911067" y="671322"/>
                  </a:cubicBezTo>
                  <a:cubicBezTo>
                    <a:pt x="901160" y="693325"/>
                    <a:pt x="875157" y="703136"/>
                    <a:pt x="853250" y="693325"/>
                  </a:cubicBezTo>
                  <a:cubicBezTo>
                    <a:pt x="831247" y="683419"/>
                    <a:pt x="821341" y="657606"/>
                    <a:pt x="831247" y="635508"/>
                  </a:cubicBezTo>
                  <a:cubicBezTo>
                    <a:pt x="853726" y="585311"/>
                    <a:pt x="865156" y="531781"/>
                    <a:pt x="865156" y="476345"/>
                  </a:cubicBezTo>
                  <a:cubicBezTo>
                    <a:pt x="865156" y="261938"/>
                    <a:pt x="690658" y="87440"/>
                    <a:pt x="476250" y="87440"/>
                  </a:cubicBezTo>
                  <a:cubicBezTo>
                    <a:pt x="261842" y="87440"/>
                    <a:pt x="87344" y="261938"/>
                    <a:pt x="87344" y="476345"/>
                  </a:cubicBezTo>
                  <a:cubicBezTo>
                    <a:pt x="87344" y="690753"/>
                    <a:pt x="261842" y="865251"/>
                    <a:pt x="476250" y="865251"/>
                  </a:cubicBezTo>
                  <a:cubicBezTo>
                    <a:pt x="511493" y="865251"/>
                    <a:pt x="546449" y="860584"/>
                    <a:pt x="580073" y="851250"/>
                  </a:cubicBezTo>
                  <a:cubicBezTo>
                    <a:pt x="603314" y="844772"/>
                    <a:pt x="627412" y="858488"/>
                    <a:pt x="633889" y="881729"/>
                  </a:cubicBezTo>
                  <a:cubicBezTo>
                    <a:pt x="640271" y="904970"/>
                    <a:pt x="626650" y="929069"/>
                    <a:pt x="603409" y="935546"/>
                  </a:cubicBezTo>
                  <a:cubicBezTo>
                    <a:pt x="562166" y="946880"/>
                    <a:pt x="519399" y="952691"/>
                    <a:pt x="476345" y="95269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F956A27-105E-4219-8B4D-A62A9032FA3D}"/>
                </a:ext>
              </a:extLst>
            </p:cNvPr>
            <p:cNvSpPr/>
            <p:nvPr/>
          </p:nvSpPr>
          <p:spPr>
            <a:xfrm>
              <a:off x="11638294" y="3066080"/>
              <a:ext cx="340076" cy="389113"/>
            </a:xfrm>
            <a:custGeom>
              <a:avLst/>
              <a:gdLst>
                <a:gd name="connsiteX0" fmla="*/ 296340 w 340076"/>
                <a:gd name="connsiteY0" fmla="*/ 389113 h 389113"/>
                <a:gd name="connsiteX1" fmla="*/ 262812 w 340076"/>
                <a:gd name="connsiteY1" fmla="*/ 373492 h 389113"/>
                <a:gd name="connsiteX2" fmla="*/ 10209 w 340076"/>
                <a:gd name="connsiteY2" fmla="*/ 71836 h 389113"/>
                <a:gd name="connsiteX3" fmla="*/ 15638 w 340076"/>
                <a:gd name="connsiteY3" fmla="*/ 10209 h 389113"/>
                <a:gd name="connsiteX4" fmla="*/ 77265 w 340076"/>
                <a:gd name="connsiteY4" fmla="*/ 15638 h 389113"/>
                <a:gd name="connsiteX5" fmla="*/ 329868 w 340076"/>
                <a:gd name="connsiteY5" fmla="*/ 317295 h 389113"/>
                <a:gd name="connsiteX6" fmla="*/ 324439 w 340076"/>
                <a:gd name="connsiteY6" fmla="*/ 378922 h 389113"/>
                <a:gd name="connsiteX7" fmla="*/ 296340 w 340076"/>
                <a:gd name="connsiteY7" fmla="*/ 389113 h 38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76" h="389113">
                  <a:moveTo>
                    <a:pt x="296340" y="389113"/>
                  </a:moveTo>
                  <a:cubicBezTo>
                    <a:pt x="283862" y="389113"/>
                    <a:pt x="271480" y="383779"/>
                    <a:pt x="262812" y="373492"/>
                  </a:cubicBezTo>
                  <a:lnTo>
                    <a:pt x="10209" y="71836"/>
                  </a:lnTo>
                  <a:cubicBezTo>
                    <a:pt x="-5317" y="53357"/>
                    <a:pt x="-2840" y="25735"/>
                    <a:pt x="15638" y="10209"/>
                  </a:cubicBezTo>
                  <a:cubicBezTo>
                    <a:pt x="34212" y="-5317"/>
                    <a:pt x="61739" y="-2840"/>
                    <a:pt x="77265" y="15638"/>
                  </a:cubicBezTo>
                  <a:lnTo>
                    <a:pt x="329868" y="317295"/>
                  </a:lnTo>
                  <a:cubicBezTo>
                    <a:pt x="345394" y="335773"/>
                    <a:pt x="342917" y="363396"/>
                    <a:pt x="324439" y="378922"/>
                  </a:cubicBezTo>
                  <a:cubicBezTo>
                    <a:pt x="316152" y="385780"/>
                    <a:pt x="306246" y="389113"/>
                    <a:pt x="296340" y="38911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03AC429-9E8E-45AC-A05C-50DBBCBB5DB5}"/>
                </a:ext>
              </a:extLst>
            </p:cNvPr>
            <p:cNvSpPr/>
            <p:nvPr/>
          </p:nvSpPr>
          <p:spPr>
            <a:xfrm>
              <a:off x="12999317" y="3911285"/>
              <a:ext cx="331131" cy="378965"/>
            </a:xfrm>
            <a:custGeom>
              <a:avLst/>
              <a:gdLst>
                <a:gd name="connsiteX0" fmla="*/ 288533 w 331131"/>
                <a:gd name="connsiteY0" fmla="*/ 378965 h 378965"/>
                <a:gd name="connsiteX1" fmla="*/ 255863 w 331131"/>
                <a:gd name="connsiteY1" fmla="*/ 363725 h 378965"/>
                <a:gd name="connsiteX2" fmla="*/ 9927 w 331131"/>
                <a:gd name="connsiteY2" fmla="*/ 69974 h 378965"/>
                <a:gd name="connsiteX3" fmla="*/ 15261 w 331131"/>
                <a:gd name="connsiteY3" fmla="*/ 9966 h 378965"/>
                <a:gd name="connsiteX4" fmla="*/ 75268 w 331131"/>
                <a:gd name="connsiteY4" fmla="*/ 15300 h 378965"/>
                <a:gd name="connsiteX5" fmla="*/ 321204 w 331131"/>
                <a:gd name="connsiteY5" fmla="*/ 309051 h 378965"/>
                <a:gd name="connsiteX6" fmla="*/ 315870 w 331131"/>
                <a:gd name="connsiteY6" fmla="*/ 369059 h 378965"/>
                <a:gd name="connsiteX7" fmla="*/ 288533 w 331131"/>
                <a:gd name="connsiteY7" fmla="*/ 378965 h 3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31" h="378965">
                  <a:moveTo>
                    <a:pt x="288533" y="378965"/>
                  </a:moveTo>
                  <a:cubicBezTo>
                    <a:pt x="276342" y="378965"/>
                    <a:pt x="264340" y="373821"/>
                    <a:pt x="255863" y="363725"/>
                  </a:cubicBezTo>
                  <a:lnTo>
                    <a:pt x="9927" y="69974"/>
                  </a:lnTo>
                  <a:cubicBezTo>
                    <a:pt x="-5123" y="51972"/>
                    <a:pt x="-2836" y="25111"/>
                    <a:pt x="15261" y="9966"/>
                  </a:cubicBezTo>
                  <a:cubicBezTo>
                    <a:pt x="33263" y="-5178"/>
                    <a:pt x="60124" y="-2797"/>
                    <a:pt x="75268" y="15300"/>
                  </a:cubicBezTo>
                  <a:lnTo>
                    <a:pt x="321204" y="309051"/>
                  </a:lnTo>
                  <a:cubicBezTo>
                    <a:pt x="336254" y="327054"/>
                    <a:pt x="333968" y="353914"/>
                    <a:pt x="315870" y="369059"/>
                  </a:cubicBezTo>
                  <a:cubicBezTo>
                    <a:pt x="307869" y="375726"/>
                    <a:pt x="298154" y="378965"/>
                    <a:pt x="288533" y="378965"/>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6E6A258-7D07-4624-A584-4377D60DB205}"/>
                </a:ext>
              </a:extLst>
            </p:cNvPr>
            <p:cNvSpPr/>
            <p:nvPr/>
          </p:nvSpPr>
          <p:spPr>
            <a:xfrm>
              <a:off x="11613719" y="3090654"/>
              <a:ext cx="389130" cy="340059"/>
            </a:xfrm>
            <a:custGeom>
              <a:avLst/>
              <a:gdLst>
                <a:gd name="connsiteX0" fmla="*/ 43737 w 389130"/>
                <a:gd name="connsiteY0" fmla="*/ 340060 h 340059"/>
                <a:gd name="connsiteX1" fmla="*/ 10209 w 389130"/>
                <a:gd name="connsiteY1" fmla="*/ 324439 h 340059"/>
                <a:gd name="connsiteX2" fmla="*/ 15638 w 389130"/>
                <a:gd name="connsiteY2" fmla="*/ 262812 h 340059"/>
                <a:gd name="connsiteX3" fmla="*/ 317295 w 389130"/>
                <a:gd name="connsiteY3" fmla="*/ 10209 h 340059"/>
                <a:gd name="connsiteX4" fmla="*/ 378922 w 389130"/>
                <a:gd name="connsiteY4" fmla="*/ 15638 h 340059"/>
                <a:gd name="connsiteX5" fmla="*/ 373493 w 389130"/>
                <a:gd name="connsiteY5" fmla="*/ 77265 h 340059"/>
                <a:gd name="connsiteX6" fmla="*/ 71836 w 389130"/>
                <a:gd name="connsiteY6" fmla="*/ 329868 h 340059"/>
                <a:gd name="connsiteX7" fmla="*/ 43737 w 389130"/>
                <a:gd name="connsiteY7" fmla="*/ 340060 h 3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30" h="340059">
                  <a:moveTo>
                    <a:pt x="43737" y="340060"/>
                  </a:moveTo>
                  <a:cubicBezTo>
                    <a:pt x="31259" y="340060"/>
                    <a:pt x="18877" y="334726"/>
                    <a:pt x="10209" y="324439"/>
                  </a:cubicBezTo>
                  <a:cubicBezTo>
                    <a:pt x="-5317" y="305960"/>
                    <a:pt x="-2840" y="278338"/>
                    <a:pt x="15638" y="262812"/>
                  </a:cubicBezTo>
                  <a:lnTo>
                    <a:pt x="317295" y="10209"/>
                  </a:lnTo>
                  <a:cubicBezTo>
                    <a:pt x="335869" y="-5317"/>
                    <a:pt x="363396" y="-2840"/>
                    <a:pt x="378922" y="15638"/>
                  </a:cubicBezTo>
                  <a:cubicBezTo>
                    <a:pt x="394448" y="34117"/>
                    <a:pt x="391971" y="61739"/>
                    <a:pt x="373493" y="77265"/>
                  </a:cubicBezTo>
                  <a:lnTo>
                    <a:pt x="71836" y="329868"/>
                  </a:lnTo>
                  <a:cubicBezTo>
                    <a:pt x="63549" y="336726"/>
                    <a:pt x="53643" y="340060"/>
                    <a:pt x="43737" y="34006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0BED21-188C-4144-9978-C50A41C49762}"/>
                </a:ext>
              </a:extLst>
            </p:cNvPr>
            <p:cNvSpPr/>
            <p:nvPr/>
          </p:nvSpPr>
          <p:spPr>
            <a:xfrm>
              <a:off x="13026005" y="3997879"/>
              <a:ext cx="359228" cy="357712"/>
            </a:xfrm>
            <a:custGeom>
              <a:avLst/>
              <a:gdLst>
                <a:gd name="connsiteX0" fmla="*/ 316518 w 359228"/>
                <a:gd name="connsiteY0" fmla="*/ 357712 h 357712"/>
                <a:gd name="connsiteX1" fmla="*/ 306422 w 359228"/>
                <a:gd name="connsiteY1" fmla="*/ 356474 h 357712"/>
                <a:gd name="connsiteX2" fmla="*/ 32483 w 359228"/>
                <a:gd name="connsiteY2" fmla="*/ 289704 h 357712"/>
                <a:gd name="connsiteX3" fmla="*/ 1241 w 359228"/>
                <a:gd name="connsiteY3" fmla="*/ 238269 h 357712"/>
                <a:gd name="connsiteX4" fmla="*/ 52676 w 359228"/>
                <a:gd name="connsiteY4" fmla="*/ 206932 h 357712"/>
                <a:gd name="connsiteX5" fmla="*/ 268036 w 359228"/>
                <a:gd name="connsiteY5" fmla="*/ 259414 h 357712"/>
                <a:gd name="connsiteX6" fmla="*/ 246033 w 359228"/>
                <a:gd name="connsiteY6" fmla="*/ 46911 h 357712"/>
                <a:gd name="connsiteX7" fmla="*/ 284038 w 359228"/>
                <a:gd name="connsiteY7" fmla="*/ 239 h 357712"/>
                <a:gd name="connsiteX8" fmla="*/ 330806 w 359228"/>
                <a:gd name="connsiteY8" fmla="*/ 38244 h 357712"/>
                <a:gd name="connsiteX9" fmla="*/ 359000 w 359228"/>
                <a:gd name="connsiteY9" fmla="*/ 310754 h 357712"/>
                <a:gd name="connsiteX10" fmla="*/ 344617 w 359228"/>
                <a:gd name="connsiteY10" fmla="*/ 347235 h 357712"/>
                <a:gd name="connsiteX11" fmla="*/ 316518 w 359228"/>
                <a:gd name="connsiteY11" fmla="*/ 357712 h 3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28" h="357712">
                  <a:moveTo>
                    <a:pt x="316518" y="357712"/>
                  </a:moveTo>
                  <a:cubicBezTo>
                    <a:pt x="313185" y="357712"/>
                    <a:pt x="309756" y="357331"/>
                    <a:pt x="306422" y="356474"/>
                  </a:cubicBezTo>
                  <a:lnTo>
                    <a:pt x="32483" y="289704"/>
                  </a:lnTo>
                  <a:cubicBezTo>
                    <a:pt x="9623" y="284179"/>
                    <a:pt x="-4379" y="261129"/>
                    <a:pt x="1241" y="238269"/>
                  </a:cubicBezTo>
                  <a:cubicBezTo>
                    <a:pt x="6766" y="215409"/>
                    <a:pt x="29911" y="201502"/>
                    <a:pt x="52676" y="206932"/>
                  </a:cubicBezTo>
                  <a:lnTo>
                    <a:pt x="268036" y="259414"/>
                  </a:lnTo>
                  <a:lnTo>
                    <a:pt x="246033" y="46911"/>
                  </a:lnTo>
                  <a:cubicBezTo>
                    <a:pt x="243652" y="23480"/>
                    <a:pt x="260606" y="2620"/>
                    <a:pt x="284038" y="239"/>
                  </a:cubicBezTo>
                  <a:cubicBezTo>
                    <a:pt x="307755" y="-2238"/>
                    <a:pt x="328330" y="14812"/>
                    <a:pt x="330806" y="38244"/>
                  </a:cubicBezTo>
                  <a:lnTo>
                    <a:pt x="359000" y="310754"/>
                  </a:lnTo>
                  <a:cubicBezTo>
                    <a:pt x="360429" y="324470"/>
                    <a:pt x="355095" y="338091"/>
                    <a:pt x="344617" y="347235"/>
                  </a:cubicBezTo>
                  <a:cubicBezTo>
                    <a:pt x="336616" y="353998"/>
                    <a:pt x="326710" y="357712"/>
                    <a:pt x="316518" y="357712"/>
                  </a:cubicBezTo>
                  <a:close/>
                </a:path>
              </a:pathLst>
            </a:custGeom>
            <a:grpFill/>
            <a:ln w="9525" cap="flat">
              <a:noFill/>
              <a:prstDash val="solid"/>
              <a:miter/>
            </a:ln>
          </p:spPr>
          <p:txBody>
            <a:bodyPr rtlCol="0" anchor="ctr"/>
            <a:lstStyle/>
            <a:p>
              <a:endParaRPr lang="en-US"/>
            </a:p>
          </p:txBody>
        </p:sp>
      </p:grpSp>
      <p:sp>
        <p:nvSpPr>
          <p:cNvPr id="67" name="Rectangle 66">
            <a:extLst>
              <a:ext uri="{FF2B5EF4-FFF2-40B4-BE49-F238E27FC236}">
                <a16:creationId xmlns:a16="http://schemas.microsoft.com/office/drawing/2014/main" id="{6C7211F9-907E-4F89-8935-CB0E545ECBEC}"/>
              </a:ext>
            </a:extLst>
          </p:cNvPr>
          <p:cNvSpPr/>
          <p:nvPr/>
        </p:nvSpPr>
        <p:spPr>
          <a:xfrm>
            <a:off x="1692716" y="3894672"/>
            <a:ext cx="4472069" cy="1336520"/>
          </a:xfrm>
          <a:prstGeom prst="rect">
            <a:avLst/>
          </a:prstGeom>
        </p:spPr>
        <p:txBody>
          <a:bodyPr wrap="square">
            <a:spAutoFit/>
          </a:bodyPr>
          <a:lstStyle/>
          <a:p>
            <a:pPr algn="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Simple</a:t>
            </a:r>
            <a:r>
              <a:rPr lang="es-ES" altLang="zh-CN" sz="2400">
                <a:solidFill>
                  <a:schemeClr val="accent1"/>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68" name="Rectangle 67">
            <a:extLst>
              <a:ext uri="{FF2B5EF4-FFF2-40B4-BE49-F238E27FC236}">
                <a16:creationId xmlns:a16="http://schemas.microsoft.com/office/drawing/2014/main" id="{A8A74D92-FBE2-4FC7-8222-57BB1701A102}"/>
              </a:ext>
            </a:extLst>
          </p:cNvPr>
          <p:cNvSpPr/>
          <p:nvPr/>
        </p:nvSpPr>
        <p:spPr>
          <a:xfrm>
            <a:off x="1692716" y="6628789"/>
            <a:ext cx="4472069" cy="1336520"/>
          </a:xfrm>
          <a:prstGeom prst="rect">
            <a:avLst/>
          </a:prstGeom>
        </p:spPr>
        <p:txBody>
          <a:bodyPr wrap="square">
            <a:spAutoFit/>
          </a:bodyPr>
          <a:lstStyle/>
          <a:p>
            <a:pPr algn="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69" name="Rectangle 68">
            <a:extLst>
              <a:ext uri="{FF2B5EF4-FFF2-40B4-BE49-F238E27FC236}">
                <a16:creationId xmlns:a16="http://schemas.microsoft.com/office/drawing/2014/main" id="{EBDAF019-5209-4D0F-8499-075D9C12C8C9}"/>
              </a:ext>
            </a:extLst>
          </p:cNvPr>
          <p:cNvSpPr/>
          <p:nvPr/>
        </p:nvSpPr>
        <p:spPr>
          <a:xfrm>
            <a:off x="12089565" y="6628789"/>
            <a:ext cx="4472069" cy="1336520"/>
          </a:xfrm>
          <a:prstGeom prst="rect">
            <a:avLst/>
          </a:prstGeom>
        </p:spPr>
        <p:txBody>
          <a:bodyPr wrap="square">
            <a:spAutoFit/>
          </a:bodyPr>
          <a:lstStyle/>
          <a:p>
            <a:pP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70" name="Rectangle 8">
            <a:extLst>
              <a:ext uri="{FF2B5EF4-FFF2-40B4-BE49-F238E27FC236}">
                <a16:creationId xmlns:a16="http://schemas.microsoft.com/office/drawing/2014/main" id="{C903C303-9197-4C00-AD77-258BC218694E}"/>
              </a:ext>
            </a:extLst>
          </p:cNvPr>
          <p:cNvSpPr/>
          <p:nvPr/>
        </p:nvSpPr>
        <p:spPr>
          <a:xfrm>
            <a:off x="12089565" y="3894672"/>
            <a:ext cx="4472069" cy="1336520"/>
          </a:xfrm>
          <a:prstGeom prst="rect">
            <a:avLst/>
          </a:prstGeom>
        </p:spPr>
        <p:txBody>
          <a:bodyPr wrap="square">
            <a:spAutoFit/>
          </a:bodyPr>
          <a:lstStyle/>
          <a:p>
            <a:pP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6479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1155"/>
                            </p:stCondLst>
                            <p:childTnLst>
                              <p:par>
                                <p:cTn id="10" presetID="0" presetClass="entr" presetSubtype="0" fill="hold" grpId="0" nodeType="afterEffect">
                                  <p:stCondLst>
                                    <p:cond delay="0"/>
                                  </p:stCondLst>
                                  <p:childTnLst>
                                    <p:set>
                                      <p:cBhvr>
                                        <p:cTn id="11" dur="700" fill="hold">
                                          <p:stCondLst>
                                            <p:cond delay="0"/>
                                          </p:stCondLst>
                                        </p:cTn>
                                        <p:tgtEl>
                                          <p:spTgt spid="3"/>
                                        </p:tgtEl>
                                        <p:attrNameLst>
                                          <p:attrName>style.visibility</p:attrName>
                                        </p:attrNameLst>
                                      </p:cBhvr>
                                      <p:to>
                                        <p:strVal val="visible"/>
                                      </p:to>
                                    </p:set>
                                    <p:anim to="" calcmode="lin" valueType="num">
                                      <p:cBhvr>
                                        <p:cTn id="12"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14" presetID="0" presetClass="entr" presetSubtype="0" fill="hold" nodeType="withEffect">
                                  <p:stCondLst>
                                    <p:cond delay="0"/>
                                  </p:stCondLst>
                                  <p:childTnLst>
                                    <p:set>
                                      <p:cBhvr>
                                        <p:cTn id="15" dur="700" fill="hold">
                                          <p:stCondLst>
                                            <p:cond delay="0"/>
                                          </p:stCondLst>
                                        </p:cTn>
                                        <p:tgtEl>
                                          <p:spTgt spid="40"/>
                                        </p:tgtEl>
                                        <p:attrNameLst>
                                          <p:attrName>style.visibility</p:attrName>
                                        </p:attrNameLst>
                                      </p:cBhvr>
                                      <p:to>
                                        <p:strVal val="visible"/>
                                      </p:to>
                                    </p:set>
                                    <p:anim to="" calcmode="lin" valueType="num">
                                      <p:cBhvr>
                                        <p:cTn id="16" dur="700" fill="hold">
                                          <p:stCondLst>
                                            <p:cond delay="0"/>
                                          </p:stCondLst>
                                        </p:cTn>
                                        <p:tgtEl>
                                          <p:spTgt spid="40"/>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40"/>
                                        </p:tgtEl>
                                        <p:attrNameLst>
                                          <p:attrName>ppt_w</p:attrName>
                                        </p:attrNameLst>
                                      </p:cBhvr>
                                      <p:tavLst>
                                        <p:tav tm="0" fmla="#ppt_w-#ppt_w*((1.5-1.5*$)^3-(1.5-1.5*$)^2)">
                                          <p:val>
                                            <p:strVal val="0"/>
                                          </p:val>
                                        </p:tav>
                                        <p:tav tm="100000">
                                          <p:val>
                                            <p:strVal val="1"/>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700" fill="hold"/>
                                        <p:tgtEl>
                                          <p:spTgt spid="67"/>
                                        </p:tgtEl>
                                        <p:attrNameLst>
                                          <p:attrName>ppt_x</p:attrName>
                                        </p:attrNameLst>
                                      </p:cBhvr>
                                      <p:tavLst>
                                        <p:tav tm="0">
                                          <p:val>
                                            <p:strVal val="0-#ppt_w/2"/>
                                          </p:val>
                                        </p:tav>
                                        <p:tav tm="100000">
                                          <p:val>
                                            <p:strVal val="#ppt_x"/>
                                          </p:val>
                                        </p:tav>
                                      </p:tavLst>
                                    </p:anim>
                                    <p:anim calcmode="lin" valueType="num">
                                      <p:cBhvr additive="base">
                                        <p:cTn id="21" dur="700" fill="hold"/>
                                        <p:tgtEl>
                                          <p:spTgt spid="67"/>
                                        </p:tgtEl>
                                        <p:attrNameLst>
                                          <p:attrName>ppt_y</p:attrName>
                                        </p:attrNameLst>
                                      </p:cBhvr>
                                      <p:tavLst>
                                        <p:tav tm="0">
                                          <p:val>
                                            <p:strVal val="#ppt_y"/>
                                          </p:val>
                                        </p:tav>
                                        <p:tav tm="100000">
                                          <p:val>
                                            <p:strVal val="#ppt_y"/>
                                          </p:val>
                                        </p:tav>
                                      </p:tavLst>
                                    </p:anim>
                                  </p:childTnLst>
                                </p:cTn>
                              </p:par>
                            </p:childTnLst>
                          </p:cTn>
                        </p:par>
                        <p:par>
                          <p:cTn id="22" fill="hold">
                            <p:stCondLst>
                              <p:cond delay="1855"/>
                            </p:stCondLst>
                            <p:childTnLst>
                              <p:par>
                                <p:cTn id="23" presetID="0" presetClass="entr" presetSubtype="0" fill="hold" grpId="0" nodeType="afterEffect">
                                  <p:stCondLst>
                                    <p:cond delay="0"/>
                                  </p:stCondLst>
                                  <p:childTnLst>
                                    <p:set>
                                      <p:cBhvr>
                                        <p:cTn id="24" dur="700" fill="hold">
                                          <p:stCondLst>
                                            <p:cond delay="0"/>
                                          </p:stCondLst>
                                        </p:cTn>
                                        <p:tgtEl>
                                          <p:spTgt spid="13"/>
                                        </p:tgtEl>
                                        <p:attrNameLst>
                                          <p:attrName>style.visibility</p:attrName>
                                        </p:attrNameLst>
                                      </p:cBhvr>
                                      <p:to>
                                        <p:strVal val="visible"/>
                                      </p:to>
                                    </p:set>
                                    <p:anim to="" calcmode="lin" valueType="num">
                                      <p:cBhvr>
                                        <p:cTn id="25"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52"/>
                                        </p:tgtEl>
                                        <p:attrNameLst>
                                          <p:attrName>style.visibility</p:attrName>
                                        </p:attrNameLst>
                                      </p:cBhvr>
                                      <p:to>
                                        <p:strVal val="visible"/>
                                      </p:to>
                                    </p:set>
                                    <p:anim to="" calcmode="lin" valueType="num">
                                      <p:cBhvr>
                                        <p:cTn id="29" dur="700" fill="hold">
                                          <p:stCondLst>
                                            <p:cond delay="0"/>
                                          </p:stCondLst>
                                        </p:cTn>
                                        <p:tgtEl>
                                          <p:spTgt spid="52"/>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52"/>
                                        </p:tgtEl>
                                        <p:attrNameLst>
                                          <p:attrName>ppt_w</p:attrName>
                                        </p:attrNameLst>
                                      </p:cBhvr>
                                      <p:tavLst>
                                        <p:tav tm="0" fmla="#ppt_w-#ppt_w*((1.5-1.5*$)^3-(1.5-1.5*$)^2)">
                                          <p:val>
                                            <p:strVal val="0"/>
                                          </p:val>
                                        </p:tav>
                                        <p:tav tm="100000">
                                          <p:val>
                                            <p:strVal val="1"/>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700" fill="hold"/>
                                        <p:tgtEl>
                                          <p:spTgt spid="70"/>
                                        </p:tgtEl>
                                        <p:attrNameLst>
                                          <p:attrName>ppt_x</p:attrName>
                                        </p:attrNameLst>
                                      </p:cBhvr>
                                      <p:tavLst>
                                        <p:tav tm="0">
                                          <p:val>
                                            <p:strVal val="1+#ppt_w/2"/>
                                          </p:val>
                                        </p:tav>
                                        <p:tav tm="100000">
                                          <p:val>
                                            <p:strVal val="#ppt_x"/>
                                          </p:val>
                                        </p:tav>
                                      </p:tavLst>
                                    </p:anim>
                                    <p:anim calcmode="lin" valueType="num">
                                      <p:cBhvr additive="base">
                                        <p:cTn id="34" dur="700" fill="hold"/>
                                        <p:tgtEl>
                                          <p:spTgt spid="70"/>
                                        </p:tgtEl>
                                        <p:attrNameLst>
                                          <p:attrName>ppt_y</p:attrName>
                                        </p:attrNameLst>
                                      </p:cBhvr>
                                      <p:tavLst>
                                        <p:tav tm="0">
                                          <p:val>
                                            <p:strVal val="#ppt_y"/>
                                          </p:val>
                                        </p:tav>
                                        <p:tav tm="100000">
                                          <p:val>
                                            <p:strVal val="#ppt_y"/>
                                          </p:val>
                                        </p:tav>
                                      </p:tavLst>
                                    </p:anim>
                                  </p:childTnLst>
                                </p:cTn>
                              </p:par>
                            </p:childTnLst>
                          </p:cTn>
                        </p:par>
                        <p:par>
                          <p:cTn id="35" fill="hold">
                            <p:stCondLst>
                              <p:cond delay="2555"/>
                            </p:stCondLst>
                            <p:childTnLst>
                              <p:par>
                                <p:cTn id="36" presetID="0" presetClass="entr" presetSubtype="0" fill="hold" grpId="0" nodeType="afterEffect">
                                  <p:stCondLst>
                                    <p:cond delay="0"/>
                                  </p:stCondLst>
                                  <p:childTnLst>
                                    <p:set>
                                      <p:cBhvr>
                                        <p:cTn id="37" dur="700" fill="hold">
                                          <p:stCondLst>
                                            <p:cond delay="0"/>
                                          </p:stCondLst>
                                        </p:cTn>
                                        <p:tgtEl>
                                          <p:spTgt spid="31"/>
                                        </p:tgtEl>
                                        <p:attrNameLst>
                                          <p:attrName>style.visibility</p:attrName>
                                        </p:attrNameLst>
                                      </p:cBhvr>
                                      <p:to>
                                        <p:strVal val="visible"/>
                                      </p:to>
                                    </p:set>
                                    <p:anim to="" calcmode="lin" valueType="num">
                                      <p:cBhvr>
                                        <p:cTn id="38" dur="700" fill="hold">
                                          <p:stCondLst>
                                            <p:cond delay="0"/>
                                          </p:stCondLst>
                                        </p:cTn>
                                        <p:tgtEl>
                                          <p:spTgt spid="31"/>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31"/>
                                        </p:tgtEl>
                                        <p:attrNameLst>
                                          <p:attrName>ppt_w</p:attrName>
                                        </p:attrNameLst>
                                      </p:cBhvr>
                                      <p:tavLst>
                                        <p:tav tm="0" fmla="#ppt_w-#ppt_w*((1.5-1.5*$)^3-(1.5-1.5*$)^2)">
                                          <p:val>
                                            <p:strVal val="0"/>
                                          </p:val>
                                        </p:tav>
                                        <p:tav tm="100000">
                                          <p:val>
                                            <p:strVal val="1"/>
                                          </p:val>
                                        </p:tav>
                                      </p:tavLst>
                                    </p:anim>
                                  </p:childTnLst>
                                </p:cTn>
                              </p:par>
                              <p:par>
                                <p:cTn id="40" presetID="0" presetClass="entr" presetSubtype="0" fill="hold" nodeType="withEffect">
                                  <p:stCondLst>
                                    <p:cond delay="0"/>
                                  </p:stCondLst>
                                  <p:childTnLst>
                                    <p:set>
                                      <p:cBhvr>
                                        <p:cTn id="41" dur="700" fill="hold">
                                          <p:stCondLst>
                                            <p:cond delay="0"/>
                                          </p:stCondLst>
                                        </p:cTn>
                                        <p:tgtEl>
                                          <p:spTgt spid="45"/>
                                        </p:tgtEl>
                                        <p:attrNameLst>
                                          <p:attrName>style.visibility</p:attrName>
                                        </p:attrNameLst>
                                      </p:cBhvr>
                                      <p:to>
                                        <p:strVal val="visible"/>
                                      </p:to>
                                    </p:set>
                                    <p:anim to="" calcmode="lin" valueType="num">
                                      <p:cBhvr>
                                        <p:cTn id="42" dur="700" fill="hold">
                                          <p:stCondLst>
                                            <p:cond delay="0"/>
                                          </p:stCondLst>
                                        </p:cTn>
                                        <p:tgtEl>
                                          <p:spTgt spid="45"/>
                                        </p:tgtEl>
                                        <p:attrNameLst>
                                          <p:attrName>ppt_h</p:attrName>
                                        </p:attrNameLst>
                                      </p:cBhvr>
                                      <p:tavLst>
                                        <p:tav tm="0" fmla="#ppt_h-#ppt_h*((1.5-1.5*$)^3-(1.5-1.5*$)^2)">
                                          <p:val>
                                            <p:strVal val="0"/>
                                          </p:val>
                                        </p:tav>
                                        <p:tav tm="100000">
                                          <p:val>
                                            <p:strVal val="1"/>
                                          </p:val>
                                        </p:tav>
                                      </p:tavLst>
                                    </p:anim>
                                    <p:anim to="" calcmode="lin" valueType="num">
                                      <p:cBhvr>
                                        <p:cTn id="43" dur="700" fill="hold">
                                          <p:stCondLst>
                                            <p:cond delay="0"/>
                                          </p:stCondLst>
                                        </p:cTn>
                                        <p:tgtEl>
                                          <p:spTgt spid="45"/>
                                        </p:tgtEl>
                                        <p:attrNameLst>
                                          <p:attrName>ppt_w</p:attrName>
                                        </p:attrNameLst>
                                      </p:cBhvr>
                                      <p:tavLst>
                                        <p:tav tm="0" fmla="#ppt_w-#ppt_w*((1.5-1.5*$)^3-(1.5-1.5*$)^2)">
                                          <p:val>
                                            <p:strVal val="0"/>
                                          </p:val>
                                        </p:tav>
                                        <p:tav tm="100000">
                                          <p:val>
                                            <p:strVal val="1"/>
                                          </p:val>
                                        </p:tav>
                                      </p:tavLst>
                                    </p:anim>
                                  </p:childTnLst>
                                </p:cTn>
                              </p:par>
                              <p:par>
                                <p:cTn id="44" presetID="2" presetClass="entr" presetSubtype="2" decel="100000"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700" fill="hold"/>
                                        <p:tgtEl>
                                          <p:spTgt spid="69"/>
                                        </p:tgtEl>
                                        <p:attrNameLst>
                                          <p:attrName>ppt_x</p:attrName>
                                        </p:attrNameLst>
                                      </p:cBhvr>
                                      <p:tavLst>
                                        <p:tav tm="0">
                                          <p:val>
                                            <p:strVal val="1+#ppt_w/2"/>
                                          </p:val>
                                        </p:tav>
                                        <p:tav tm="100000">
                                          <p:val>
                                            <p:strVal val="#ppt_x"/>
                                          </p:val>
                                        </p:tav>
                                      </p:tavLst>
                                    </p:anim>
                                    <p:anim calcmode="lin" valueType="num">
                                      <p:cBhvr additive="base">
                                        <p:cTn id="47" dur="700" fill="hold"/>
                                        <p:tgtEl>
                                          <p:spTgt spid="69"/>
                                        </p:tgtEl>
                                        <p:attrNameLst>
                                          <p:attrName>ppt_y</p:attrName>
                                        </p:attrNameLst>
                                      </p:cBhvr>
                                      <p:tavLst>
                                        <p:tav tm="0">
                                          <p:val>
                                            <p:strVal val="#ppt_y"/>
                                          </p:val>
                                        </p:tav>
                                        <p:tav tm="100000">
                                          <p:val>
                                            <p:strVal val="#ppt_y"/>
                                          </p:val>
                                        </p:tav>
                                      </p:tavLst>
                                    </p:anim>
                                  </p:childTnLst>
                                </p:cTn>
                              </p:par>
                            </p:childTnLst>
                          </p:cTn>
                        </p:par>
                        <p:par>
                          <p:cTn id="48" fill="hold">
                            <p:stCondLst>
                              <p:cond delay="3255"/>
                            </p:stCondLst>
                            <p:childTnLst>
                              <p:par>
                                <p:cTn id="49" presetID="0" presetClass="entr" presetSubtype="0" fill="hold" grpId="0" nodeType="afterEffect">
                                  <p:stCondLst>
                                    <p:cond delay="0"/>
                                  </p:stCondLst>
                                  <p:childTnLst>
                                    <p:set>
                                      <p:cBhvr>
                                        <p:cTn id="50" dur="700" fill="hold">
                                          <p:stCondLst>
                                            <p:cond delay="0"/>
                                          </p:stCondLst>
                                        </p:cTn>
                                        <p:tgtEl>
                                          <p:spTgt spid="22"/>
                                        </p:tgtEl>
                                        <p:attrNameLst>
                                          <p:attrName>style.visibility</p:attrName>
                                        </p:attrNameLst>
                                      </p:cBhvr>
                                      <p:to>
                                        <p:strVal val="visible"/>
                                      </p:to>
                                    </p:set>
                                    <p:anim to="" calcmode="lin" valueType="num">
                                      <p:cBhvr>
                                        <p:cTn id="51"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52"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53" presetID="0" presetClass="entr" presetSubtype="0" fill="hold" nodeType="withEffect">
                                  <p:stCondLst>
                                    <p:cond delay="0"/>
                                  </p:stCondLst>
                                  <p:childTnLst>
                                    <p:set>
                                      <p:cBhvr>
                                        <p:cTn id="54" dur="700" fill="hold">
                                          <p:stCondLst>
                                            <p:cond delay="0"/>
                                          </p:stCondLst>
                                        </p:cTn>
                                        <p:tgtEl>
                                          <p:spTgt spid="60"/>
                                        </p:tgtEl>
                                        <p:attrNameLst>
                                          <p:attrName>style.visibility</p:attrName>
                                        </p:attrNameLst>
                                      </p:cBhvr>
                                      <p:to>
                                        <p:strVal val="visible"/>
                                      </p:to>
                                    </p:set>
                                    <p:anim to="" calcmode="lin" valueType="num">
                                      <p:cBhvr>
                                        <p:cTn id="55" dur="700" fill="hold">
                                          <p:stCondLst>
                                            <p:cond delay="0"/>
                                          </p:stCondLst>
                                        </p:cTn>
                                        <p:tgtEl>
                                          <p:spTgt spid="60"/>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60"/>
                                        </p:tgtEl>
                                        <p:attrNameLst>
                                          <p:attrName>ppt_w</p:attrName>
                                        </p:attrNameLst>
                                      </p:cBhvr>
                                      <p:tavLst>
                                        <p:tav tm="0" fmla="#ppt_w-#ppt_w*((1.5-1.5*$)^3-(1.5-1.5*$)^2)">
                                          <p:val>
                                            <p:strVal val="0"/>
                                          </p:val>
                                        </p:tav>
                                        <p:tav tm="100000">
                                          <p:val>
                                            <p:strVal val="1"/>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700" fill="hold"/>
                                        <p:tgtEl>
                                          <p:spTgt spid="68"/>
                                        </p:tgtEl>
                                        <p:attrNameLst>
                                          <p:attrName>ppt_x</p:attrName>
                                        </p:attrNameLst>
                                      </p:cBhvr>
                                      <p:tavLst>
                                        <p:tav tm="0">
                                          <p:val>
                                            <p:strVal val="0-#ppt_w/2"/>
                                          </p:val>
                                        </p:tav>
                                        <p:tav tm="100000">
                                          <p:val>
                                            <p:strVal val="#ppt_x"/>
                                          </p:val>
                                        </p:tav>
                                      </p:tavLst>
                                    </p:anim>
                                    <p:anim calcmode="lin" valueType="num">
                                      <p:cBhvr additive="base">
                                        <p:cTn id="60" dur="7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22" grpId="0" animBg="1"/>
      <p:bldP spid="31" grpId="0" animBg="1"/>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9166955-7634-48BE-9748-FF086A6FC1DD}"/>
              </a:ext>
            </a:extLst>
          </p:cNvPr>
          <p:cNvSpPr/>
          <p:nvPr/>
        </p:nvSpPr>
        <p:spPr>
          <a:xfrm>
            <a:off x="3266320" y="3762520"/>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aphic 2">
            <a:extLst>
              <a:ext uri="{FF2B5EF4-FFF2-40B4-BE49-F238E27FC236}">
                <a16:creationId xmlns:a16="http://schemas.microsoft.com/office/drawing/2014/main" id="{89BCEA88-E4FF-4D5C-B2C6-191B1FB22C53}"/>
              </a:ext>
            </a:extLst>
          </p:cNvPr>
          <p:cNvGrpSpPr/>
          <p:nvPr/>
        </p:nvGrpSpPr>
        <p:grpSpPr>
          <a:xfrm>
            <a:off x="3945331" y="4207082"/>
            <a:ext cx="940678" cy="900964"/>
            <a:chOff x="7209853" y="590385"/>
            <a:chExt cx="1435512" cy="1374908"/>
          </a:xfrm>
          <a:solidFill>
            <a:schemeClr val="bg1"/>
          </a:solidFill>
        </p:grpSpPr>
        <p:sp>
          <p:nvSpPr>
            <p:cNvPr id="6" name="Freeform: Shape 5">
              <a:extLst>
                <a:ext uri="{FF2B5EF4-FFF2-40B4-BE49-F238E27FC236}">
                  <a16:creationId xmlns:a16="http://schemas.microsoft.com/office/drawing/2014/main" id="{3FC53799-D202-4539-B576-30DA227A94F0}"/>
                </a:ext>
              </a:extLst>
            </p:cNvPr>
            <p:cNvSpPr/>
            <p:nvPr/>
          </p:nvSpPr>
          <p:spPr>
            <a:xfrm>
              <a:off x="7784196" y="590385"/>
              <a:ext cx="286920" cy="261816"/>
            </a:xfrm>
            <a:custGeom>
              <a:avLst/>
              <a:gdLst>
                <a:gd name="connsiteX0" fmla="*/ 224232 w 286920"/>
                <a:gd name="connsiteY0" fmla="*/ 70 h 261816"/>
                <a:gd name="connsiteX1" fmla="*/ 143460 w 286920"/>
                <a:gd name="connsiteY1" fmla="*/ 48076 h 261816"/>
                <a:gd name="connsiteX2" fmla="*/ 62688 w 286920"/>
                <a:gd name="connsiteY2" fmla="*/ 70 h 261816"/>
                <a:gd name="connsiteX3" fmla="*/ 143460 w 286920"/>
                <a:gd name="connsiteY3" fmla="*/ 261817 h 261816"/>
                <a:gd name="connsiteX4" fmla="*/ 224232 w 286920"/>
                <a:gd name="connsiteY4" fmla="*/ 70 h 2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20" h="261816">
                  <a:moveTo>
                    <a:pt x="224232" y="70"/>
                  </a:moveTo>
                  <a:cubicBezTo>
                    <a:pt x="160986" y="-2121"/>
                    <a:pt x="143460" y="48076"/>
                    <a:pt x="143460" y="48076"/>
                  </a:cubicBezTo>
                  <a:cubicBezTo>
                    <a:pt x="143460" y="48076"/>
                    <a:pt x="125934" y="-2121"/>
                    <a:pt x="62688" y="70"/>
                  </a:cubicBezTo>
                  <a:cubicBezTo>
                    <a:pt x="-558" y="2260"/>
                    <a:pt x="-67995" y="135325"/>
                    <a:pt x="143460" y="261817"/>
                  </a:cubicBezTo>
                  <a:cubicBezTo>
                    <a:pt x="354915" y="135325"/>
                    <a:pt x="287478" y="2260"/>
                    <a:pt x="224232" y="70"/>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215A232-BC94-41A9-B38B-E0F2BD2EFEFD}"/>
                </a:ext>
              </a:extLst>
            </p:cNvPr>
            <p:cNvSpPr/>
            <p:nvPr/>
          </p:nvSpPr>
          <p:spPr>
            <a:xfrm>
              <a:off x="7597996" y="810672"/>
              <a:ext cx="659130" cy="381571"/>
            </a:xfrm>
            <a:custGeom>
              <a:avLst/>
              <a:gdLst>
                <a:gd name="connsiteX0" fmla="*/ 616648 w 659130"/>
                <a:gd name="connsiteY0" fmla="*/ 381571 h 381571"/>
                <a:gd name="connsiteX1" fmla="*/ 42577 w 659130"/>
                <a:gd name="connsiteY1" fmla="*/ 381571 h 381571"/>
                <a:gd name="connsiteX2" fmla="*/ 0 w 659130"/>
                <a:gd name="connsiteY2" fmla="*/ 338995 h 381571"/>
                <a:gd name="connsiteX3" fmla="*/ 0 w 659130"/>
                <a:gd name="connsiteY3" fmla="*/ 106490 h 381571"/>
                <a:gd name="connsiteX4" fmla="*/ 106489 w 659130"/>
                <a:gd name="connsiteY4" fmla="*/ 0 h 381571"/>
                <a:gd name="connsiteX5" fmla="*/ 552640 w 659130"/>
                <a:gd name="connsiteY5" fmla="*/ 0 h 381571"/>
                <a:gd name="connsiteX6" fmla="*/ 659130 w 659130"/>
                <a:gd name="connsiteY6" fmla="*/ 106490 h 381571"/>
                <a:gd name="connsiteX7" fmla="*/ 659130 w 659130"/>
                <a:gd name="connsiteY7" fmla="*/ 338995 h 381571"/>
                <a:gd name="connsiteX8" fmla="*/ 616648 w 659130"/>
                <a:gd name="connsiteY8" fmla="*/ 381571 h 381571"/>
                <a:gd name="connsiteX9" fmla="*/ 85154 w 659130"/>
                <a:gd name="connsiteY9" fmla="*/ 296418 h 381571"/>
                <a:gd name="connsiteX10" fmla="*/ 574072 w 659130"/>
                <a:gd name="connsiteY10" fmla="*/ 296418 h 381571"/>
                <a:gd name="connsiteX11" fmla="*/ 574072 w 659130"/>
                <a:gd name="connsiteY11" fmla="*/ 106490 h 381571"/>
                <a:gd name="connsiteX12" fmla="*/ 552736 w 659130"/>
                <a:gd name="connsiteY12" fmla="*/ 85153 h 381571"/>
                <a:gd name="connsiteX13" fmla="*/ 106585 w 659130"/>
                <a:gd name="connsiteY13" fmla="*/ 85153 h 381571"/>
                <a:gd name="connsiteX14" fmla="*/ 85249 w 659130"/>
                <a:gd name="connsiteY14" fmla="*/ 106490 h 381571"/>
                <a:gd name="connsiteX15" fmla="*/ 85249 w 659130"/>
                <a:gd name="connsiteY15" fmla="*/ 296418 h 38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130" h="381571">
                  <a:moveTo>
                    <a:pt x="616648" y="381571"/>
                  </a:moveTo>
                  <a:lnTo>
                    <a:pt x="42577" y="381571"/>
                  </a:lnTo>
                  <a:cubicBezTo>
                    <a:pt x="19050" y="381571"/>
                    <a:pt x="0" y="362521"/>
                    <a:pt x="0" y="338995"/>
                  </a:cubicBezTo>
                  <a:lnTo>
                    <a:pt x="0" y="106490"/>
                  </a:lnTo>
                  <a:cubicBezTo>
                    <a:pt x="0" y="47720"/>
                    <a:pt x="47815" y="0"/>
                    <a:pt x="106489" y="0"/>
                  </a:cubicBezTo>
                  <a:lnTo>
                    <a:pt x="552640" y="0"/>
                  </a:lnTo>
                  <a:cubicBezTo>
                    <a:pt x="611410" y="0"/>
                    <a:pt x="659130" y="47816"/>
                    <a:pt x="659130" y="106490"/>
                  </a:cubicBezTo>
                  <a:lnTo>
                    <a:pt x="659130" y="338995"/>
                  </a:lnTo>
                  <a:cubicBezTo>
                    <a:pt x="659225" y="362521"/>
                    <a:pt x="640080" y="381571"/>
                    <a:pt x="616648" y="381571"/>
                  </a:cubicBezTo>
                  <a:close/>
                  <a:moveTo>
                    <a:pt x="85154" y="296418"/>
                  </a:moveTo>
                  <a:lnTo>
                    <a:pt x="574072" y="296418"/>
                  </a:lnTo>
                  <a:lnTo>
                    <a:pt x="574072" y="106490"/>
                  </a:lnTo>
                  <a:cubicBezTo>
                    <a:pt x="574072" y="94678"/>
                    <a:pt x="564452" y="85153"/>
                    <a:pt x="552736" y="85153"/>
                  </a:cubicBezTo>
                  <a:lnTo>
                    <a:pt x="106585" y="85153"/>
                  </a:lnTo>
                  <a:cubicBezTo>
                    <a:pt x="94774" y="85153"/>
                    <a:pt x="85249" y="94774"/>
                    <a:pt x="85249" y="106490"/>
                  </a:cubicBezTo>
                  <a:lnTo>
                    <a:pt x="85249" y="296418"/>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2EDCA7A-8F5F-463B-9232-79050D2C3DDE}"/>
                </a:ext>
              </a:extLst>
            </p:cNvPr>
            <p:cNvSpPr/>
            <p:nvPr/>
          </p:nvSpPr>
          <p:spPr>
            <a:xfrm>
              <a:off x="7379778" y="1107186"/>
              <a:ext cx="1095565" cy="415956"/>
            </a:xfrm>
            <a:custGeom>
              <a:avLst/>
              <a:gdLst>
                <a:gd name="connsiteX0" fmla="*/ 1052989 w 1095565"/>
                <a:gd name="connsiteY0" fmla="*/ 415957 h 415956"/>
                <a:gd name="connsiteX1" fmla="*/ 42577 w 1095565"/>
                <a:gd name="connsiteY1" fmla="*/ 415957 h 415956"/>
                <a:gd name="connsiteX2" fmla="*/ 0 w 1095565"/>
                <a:gd name="connsiteY2" fmla="*/ 373380 h 415956"/>
                <a:gd name="connsiteX3" fmla="*/ 0 w 1095565"/>
                <a:gd name="connsiteY3" fmla="*/ 144304 h 415956"/>
                <a:gd name="connsiteX4" fmla="*/ 144399 w 1095565"/>
                <a:gd name="connsiteY4" fmla="*/ 0 h 415956"/>
                <a:gd name="connsiteX5" fmla="*/ 951262 w 1095565"/>
                <a:gd name="connsiteY5" fmla="*/ 0 h 415956"/>
                <a:gd name="connsiteX6" fmla="*/ 1095565 w 1095565"/>
                <a:gd name="connsiteY6" fmla="*/ 144304 h 415956"/>
                <a:gd name="connsiteX7" fmla="*/ 1095565 w 1095565"/>
                <a:gd name="connsiteY7" fmla="*/ 373380 h 415956"/>
                <a:gd name="connsiteX8" fmla="*/ 1052989 w 1095565"/>
                <a:gd name="connsiteY8" fmla="*/ 415957 h 415956"/>
                <a:gd name="connsiteX9" fmla="*/ 85154 w 1095565"/>
                <a:gd name="connsiteY9" fmla="*/ 330803 h 415956"/>
                <a:gd name="connsiteX10" fmla="*/ 1010412 w 1095565"/>
                <a:gd name="connsiteY10" fmla="*/ 330803 h 415956"/>
                <a:gd name="connsiteX11" fmla="*/ 1010412 w 1095565"/>
                <a:gd name="connsiteY11" fmla="*/ 144304 h 415956"/>
                <a:gd name="connsiteX12" fmla="*/ 951167 w 1095565"/>
                <a:gd name="connsiteY12" fmla="*/ 85058 h 415956"/>
                <a:gd name="connsiteX13" fmla="*/ 144304 w 1095565"/>
                <a:gd name="connsiteY13" fmla="*/ 85058 h 415956"/>
                <a:gd name="connsiteX14" fmla="*/ 85058 w 1095565"/>
                <a:gd name="connsiteY14" fmla="*/ 144304 h 415956"/>
                <a:gd name="connsiteX15" fmla="*/ 85058 w 1095565"/>
                <a:gd name="connsiteY15" fmla="*/ 330803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565" h="415956">
                  <a:moveTo>
                    <a:pt x="1052989" y="415957"/>
                  </a:moveTo>
                  <a:lnTo>
                    <a:pt x="42577" y="415957"/>
                  </a:lnTo>
                  <a:cubicBezTo>
                    <a:pt x="19050" y="415957"/>
                    <a:pt x="0" y="396907"/>
                    <a:pt x="0" y="373380"/>
                  </a:cubicBezTo>
                  <a:lnTo>
                    <a:pt x="0" y="144304"/>
                  </a:lnTo>
                  <a:cubicBezTo>
                    <a:pt x="0" y="64675"/>
                    <a:pt x="64770" y="0"/>
                    <a:pt x="144399" y="0"/>
                  </a:cubicBezTo>
                  <a:lnTo>
                    <a:pt x="951262" y="0"/>
                  </a:lnTo>
                  <a:cubicBezTo>
                    <a:pt x="1030891" y="0"/>
                    <a:pt x="1095565" y="64770"/>
                    <a:pt x="1095565" y="144304"/>
                  </a:cubicBezTo>
                  <a:lnTo>
                    <a:pt x="1095565" y="373380"/>
                  </a:lnTo>
                  <a:cubicBezTo>
                    <a:pt x="1095565" y="396907"/>
                    <a:pt x="1076515" y="415957"/>
                    <a:pt x="1052989" y="415957"/>
                  </a:cubicBezTo>
                  <a:close/>
                  <a:moveTo>
                    <a:pt x="85154" y="330803"/>
                  </a:moveTo>
                  <a:lnTo>
                    <a:pt x="1010412" y="330803"/>
                  </a:lnTo>
                  <a:lnTo>
                    <a:pt x="1010412" y="144304"/>
                  </a:lnTo>
                  <a:cubicBezTo>
                    <a:pt x="1010412" y="111633"/>
                    <a:pt x="983837" y="85058"/>
                    <a:pt x="951167" y="85058"/>
                  </a:cubicBezTo>
                  <a:lnTo>
                    <a:pt x="144304" y="85058"/>
                  </a:lnTo>
                  <a:cubicBezTo>
                    <a:pt x="111633" y="85058"/>
                    <a:pt x="85058" y="111633"/>
                    <a:pt x="85058" y="144304"/>
                  </a:cubicBezTo>
                  <a:lnTo>
                    <a:pt x="85058" y="330803"/>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EB2E87A-339B-4145-AFEF-237B327EE661}"/>
                </a:ext>
              </a:extLst>
            </p:cNvPr>
            <p:cNvSpPr/>
            <p:nvPr/>
          </p:nvSpPr>
          <p:spPr>
            <a:xfrm>
              <a:off x="7209853" y="1437989"/>
              <a:ext cx="1435512" cy="527304"/>
            </a:xfrm>
            <a:custGeom>
              <a:avLst/>
              <a:gdLst>
                <a:gd name="connsiteX0" fmla="*/ 1392936 w 1435512"/>
                <a:gd name="connsiteY0" fmla="*/ 527304 h 527304"/>
                <a:gd name="connsiteX1" fmla="*/ 42577 w 1435512"/>
                <a:gd name="connsiteY1" fmla="*/ 527304 h 527304"/>
                <a:gd name="connsiteX2" fmla="*/ 0 w 1435512"/>
                <a:gd name="connsiteY2" fmla="*/ 484727 h 527304"/>
                <a:gd name="connsiteX3" fmla="*/ 0 w 1435512"/>
                <a:gd name="connsiteY3" fmla="*/ 178594 h 527304"/>
                <a:gd name="connsiteX4" fmla="*/ 178594 w 1435512"/>
                <a:gd name="connsiteY4" fmla="*/ 0 h 527304"/>
                <a:gd name="connsiteX5" fmla="*/ 1256919 w 1435512"/>
                <a:gd name="connsiteY5" fmla="*/ 0 h 527304"/>
                <a:gd name="connsiteX6" fmla="*/ 1435513 w 1435512"/>
                <a:gd name="connsiteY6" fmla="*/ 178594 h 527304"/>
                <a:gd name="connsiteX7" fmla="*/ 1435513 w 1435512"/>
                <a:gd name="connsiteY7" fmla="*/ 484727 h 527304"/>
                <a:gd name="connsiteX8" fmla="*/ 1392936 w 1435512"/>
                <a:gd name="connsiteY8" fmla="*/ 527304 h 527304"/>
                <a:gd name="connsiteX9" fmla="*/ 85154 w 1435512"/>
                <a:gd name="connsiteY9" fmla="*/ 442150 h 527304"/>
                <a:gd name="connsiteX10" fmla="*/ 1350359 w 1435512"/>
                <a:gd name="connsiteY10" fmla="*/ 442150 h 527304"/>
                <a:gd name="connsiteX11" fmla="*/ 1350359 w 1435512"/>
                <a:gd name="connsiteY11" fmla="*/ 178594 h 527304"/>
                <a:gd name="connsiteX12" fmla="*/ 1256919 w 1435512"/>
                <a:gd name="connsiteY12" fmla="*/ 85154 h 527304"/>
                <a:gd name="connsiteX13" fmla="*/ 178594 w 1435512"/>
                <a:gd name="connsiteY13" fmla="*/ 85154 h 527304"/>
                <a:gd name="connsiteX14" fmla="*/ 85154 w 1435512"/>
                <a:gd name="connsiteY14" fmla="*/ 178594 h 527304"/>
                <a:gd name="connsiteX15" fmla="*/ 85154 w 1435512"/>
                <a:gd name="connsiteY15" fmla="*/ 442150 h 5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512" h="527304">
                  <a:moveTo>
                    <a:pt x="1392936" y="527304"/>
                  </a:moveTo>
                  <a:lnTo>
                    <a:pt x="42577" y="527304"/>
                  </a:lnTo>
                  <a:cubicBezTo>
                    <a:pt x="19050" y="527304"/>
                    <a:pt x="0" y="508254"/>
                    <a:pt x="0" y="484727"/>
                  </a:cubicBezTo>
                  <a:lnTo>
                    <a:pt x="0" y="178594"/>
                  </a:lnTo>
                  <a:cubicBezTo>
                    <a:pt x="0" y="80105"/>
                    <a:pt x="80105" y="0"/>
                    <a:pt x="178594" y="0"/>
                  </a:cubicBezTo>
                  <a:lnTo>
                    <a:pt x="1256919" y="0"/>
                  </a:lnTo>
                  <a:cubicBezTo>
                    <a:pt x="1355407" y="0"/>
                    <a:pt x="1435513" y="80105"/>
                    <a:pt x="1435513" y="178594"/>
                  </a:cubicBezTo>
                  <a:lnTo>
                    <a:pt x="1435513" y="484727"/>
                  </a:lnTo>
                  <a:cubicBezTo>
                    <a:pt x="1435513" y="508254"/>
                    <a:pt x="1416463" y="527304"/>
                    <a:pt x="1392936" y="527304"/>
                  </a:cubicBezTo>
                  <a:close/>
                  <a:moveTo>
                    <a:pt x="85154" y="442150"/>
                  </a:moveTo>
                  <a:lnTo>
                    <a:pt x="1350359" y="442150"/>
                  </a:lnTo>
                  <a:lnTo>
                    <a:pt x="1350359" y="178594"/>
                  </a:lnTo>
                  <a:cubicBezTo>
                    <a:pt x="1350359" y="127063"/>
                    <a:pt x="1308449" y="85154"/>
                    <a:pt x="1256919" y="85154"/>
                  </a:cubicBezTo>
                  <a:lnTo>
                    <a:pt x="178594" y="85154"/>
                  </a:lnTo>
                  <a:cubicBezTo>
                    <a:pt x="127063" y="85154"/>
                    <a:pt x="85154" y="127063"/>
                    <a:pt x="85154" y="178594"/>
                  </a:cubicBezTo>
                  <a:lnTo>
                    <a:pt x="85154" y="442150"/>
                  </a:lnTo>
                  <a:close/>
                </a:path>
              </a:pathLst>
            </a:custGeom>
            <a:grpFill/>
            <a:ln w="9525" cap="flat">
              <a:noFill/>
              <a:prstDash val="solid"/>
              <a:miter/>
            </a:ln>
          </p:spPr>
          <p:txBody>
            <a:bodyPr rtlCol="0" anchor="ctr"/>
            <a:lstStyle/>
            <a:p>
              <a:endParaRPr lang="en-US"/>
            </a:p>
          </p:txBody>
        </p:sp>
      </p:grpSp>
      <p:sp>
        <p:nvSpPr>
          <p:cNvPr id="3" name="Freeform: Shape 2">
            <a:extLst>
              <a:ext uri="{FF2B5EF4-FFF2-40B4-BE49-F238E27FC236}">
                <a16:creationId xmlns:a16="http://schemas.microsoft.com/office/drawing/2014/main" id="{69F35643-C5A3-48A6-BFC7-C67156C03108}"/>
              </a:ext>
            </a:extLst>
          </p:cNvPr>
          <p:cNvSpPr/>
          <p:nvPr/>
        </p:nvSpPr>
        <p:spPr>
          <a:xfrm>
            <a:off x="7987148" y="3762520"/>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aphic 2">
            <a:extLst>
              <a:ext uri="{FF2B5EF4-FFF2-40B4-BE49-F238E27FC236}">
                <a16:creationId xmlns:a16="http://schemas.microsoft.com/office/drawing/2014/main" id="{5FD3EA13-E1FE-4FE6-A44D-C49D4A7FE1A5}"/>
              </a:ext>
            </a:extLst>
          </p:cNvPr>
          <p:cNvGrpSpPr/>
          <p:nvPr/>
        </p:nvGrpSpPr>
        <p:grpSpPr>
          <a:xfrm>
            <a:off x="8665722" y="4181156"/>
            <a:ext cx="941552" cy="952816"/>
            <a:chOff x="9467563" y="2846119"/>
            <a:chExt cx="1436846" cy="1454037"/>
          </a:xfrm>
          <a:solidFill>
            <a:schemeClr val="bg1"/>
          </a:solidFill>
        </p:grpSpPr>
        <p:sp>
          <p:nvSpPr>
            <p:cNvPr id="11" name="Freeform: Shape 10">
              <a:extLst>
                <a:ext uri="{FF2B5EF4-FFF2-40B4-BE49-F238E27FC236}">
                  <a16:creationId xmlns:a16="http://schemas.microsoft.com/office/drawing/2014/main" id="{01FEE260-42F2-44E2-B44F-04C53A5958DF}"/>
                </a:ext>
              </a:extLst>
            </p:cNvPr>
            <p:cNvSpPr/>
            <p:nvPr/>
          </p:nvSpPr>
          <p:spPr>
            <a:xfrm>
              <a:off x="9649872" y="3672173"/>
              <a:ext cx="1072039" cy="627983"/>
            </a:xfrm>
            <a:custGeom>
              <a:avLst/>
              <a:gdLst>
                <a:gd name="connsiteX0" fmla="*/ 1039654 w 1072039"/>
                <a:gd name="connsiteY0" fmla="*/ 627983 h 627983"/>
                <a:gd name="connsiteX1" fmla="*/ 32480 w 1072039"/>
                <a:gd name="connsiteY1" fmla="*/ 627983 h 627983"/>
                <a:gd name="connsiteX2" fmla="*/ 0 w 1072039"/>
                <a:gd name="connsiteY2" fmla="*/ 595503 h 627983"/>
                <a:gd name="connsiteX3" fmla="*/ 0 w 1072039"/>
                <a:gd name="connsiteY3" fmla="*/ 32480 h 627983"/>
                <a:gd name="connsiteX4" fmla="*/ 32480 w 1072039"/>
                <a:gd name="connsiteY4" fmla="*/ 0 h 627983"/>
                <a:gd name="connsiteX5" fmla="*/ 1039559 w 1072039"/>
                <a:gd name="connsiteY5" fmla="*/ 0 h 627983"/>
                <a:gd name="connsiteX6" fmla="*/ 1072039 w 1072039"/>
                <a:gd name="connsiteY6" fmla="*/ 32480 h 627983"/>
                <a:gd name="connsiteX7" fmla="*/ 1072039 w 1072039"/>
                <a:gd name="connsiteY7" fmla="*/ 595503 h 627983"/>
                <a:gd name="connsiteX8" fmla="*/ 1039654 w 1072039"/>
                <a:gd name="connsiteY8" fmla="*/ 627983 h 627983"/>
                <a:gd name="connsiteX9" fmla="*/ 65056 w 1072039"/>
                <a:gd name="connsiteY9" fmla="*/ 563023 h 627983"/>
                <a:gd name="connsiteX10" fmla="*/ 1007173 w 1072039"/>
                <a:gd name="connsiteY10" fmla="*/ 563023 h 627983"/>
                <a:gd name="connsiteX11" fmla="*/ 1007173 w 1072039"/>
                <a:gd name="connsiteY11" fmla="*/ 64961 h 627983"/>
                <a:gd name="connsiteX12" fmla="*/ 65056 w 1072039"/>
                <a:gd name="connsiteY12" fmla="*/ 64961 h 627983"/>
                <a:gd name="connsiteX13" fmla="*/ 65056 w 1072039"/>
                <a:gd name="connsiteY13" fmla="*/ 563023 h 6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039" h="627983">
                  <a:moveTo>
                    <a:pt x="1039654" y="627983"/>
                  </a:moveTo>
                  <a:lnTo>
                    <a:pt x="32480" y="627983"/>
                  </a:lnTo>
                  <a:cubicBezTo>
                    <a:pt x="14574" y="627983"/>
                    <a:pt x="0" y="613410"/>
                    <a:pt x="0" y="595503"/>
                  </a:cubicBezTo>
                  <a:lnTo>
                    <a:pt x="0" y="32480"/>
                  </a:lnTo>
                  <a:cubicBezTo>
                    <a:pt x="0" y="14573"/>
                    <a:pt x="14574" y="0"/>
                    <a:pt x="32480" y="0"/>
                  </a:cubicBezTo>
                  <a:lnTo>
                    <a:pt x="1039559" y="0"/>
                  </a:lnTo>
                  <a:cubicBezTo>
                    <a:pt x="1057466" y="0"/>
                    <a:pt x="1072039" y="14573"/>
                    <a:pt x="1072039" y="32480"/>
                  </a:cubicBezTo>
                  <a:lnTo>
                    <a:pt x="1072039" y="595503"/>
                  </a:lnTo>
                  <a:cubicBezTo>
                    <a:pt x="1072134" y="613410"/>
                    <a:pt x="1057561" y="627983"/>
                    <a:pt x="1039654" y="627983"/>
                  </a:cubicBezTo>
                  <a:close/>
                  <a:moveTo>
                    <a:pt x="65056" y="563023"/>
                  </a:moveTo>
                  <a:lnTo>
                    <a:pt x="1007173" y="563023"/>
                  </a:lnTo>
                  <a:lnTo>
                    <a:pt x="1007173" y="64961"/>
                  </a:lnTo>
                  <a:lnTo>
                    <a:pt x="65056" y="64961"/>
                  </a:lnTo>
                  <a:lnTo>
                    <a:pt x="65056" y="563023"/>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9BC25F2-CFD3-4812-9D37-620D7BA10B25}"/>
                </a:ext>
              </a:extLst>
            </p:cNvPr>
            <p:cNvSpPr/>
            <p:nvPr/>
          </p:nvSpPr>
          <p:spPr>
            <a:xfrm>
              <a:off x="9467563" y="3426333"/>
              <a:ext cx="1436846" cy="310800"/>
            </a:xfrm>
            <a:custGeom>
              <a:avLst/>
              <a:gdLst>
                <a:gd name="connsiteX0" fmla="*/ 1404366 w 1436846"/>
                <a:gd name="connsiteY0" fmla="*/ 310801 h 310800"/>
                <a:gd name="connsiteX1" fmla="*/ 32480 w 1436846"/>
                <a:gd name="connsiteY1" fmla="*/ 310801 h 310800"/>
                <a:gd name="connsiteX2" fmla="*/ 0 w 1436846"/>
                <a:gd name="connsiteY2" fmla="*/ 278321 h 310800"/>
                <a:gd name="connsiteX3" fmla="*/ 0 w 1436846"/>
                <a:gd name="connsiteY3" fmla="*/ 32480 h 310800"/>
                <a:gd name="connsiteX4" fmla="*/ 32480 w 1436846"/>
                <a:gd name="connsiteY4" fmla="*/ 0 h 310800"/>
                <a:gd name="connsiteX5" fmla="*/ 1404366 w 1436846"/>
                <a:gd name="connsiteY5" fmla="*/ 0 h 310800"/>
                <a:gd name="connsiteX6" fmla="*/ 1436846 w 1436846"/>
                <a:gd name="connsiteY6" fmla="*/ 32480 h 310800"/>
                <a:gd name="connsiteX7" fmla="*/ 1436846 w 1436846"/>
                <a:gd name="connsiteY7" fmla="*/ 278321 h 310800"/>
                <a:gd name="connsiteX8" fmla="*/ 1404366 w 1436846"/>
                <a:gd name="connsiteY8" fmla="*/ 310801 h 310800"/>
                <a:gd name="connsiteX9" fmla="*/ 64961 w 1436846"/>
                <a:gd name="connsiteY9" fmla="*/ 245840 h 310800"/>
                <a:gd name="connsiteX10" fmla="*/ 1371886 w 1436846"/>
                <a:gd name="connsiteY10" fmla="*/ 245840 h 310800"/>
                <a:gd name="connsiteX11" fmla="*/ 1371886 w 1436846"/>
                <a:gd name="connsiteY11" fmla="*/ 64961 h 310800"/>
                <a:gd name="connsiteX12" fmla="*/ 64961 w 1436846"/>
                <a:gd name="connsiteY12" fmla="*/ 64961 h 310800"/>
                <a:gd name="connsiteX13" fmla="*/ 64961 w 1436846"/>
                <a:gd name="connsiteY13" fmla="*/ 245840 h 3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46" h="310800">
                  <a:moveTo>
                    <a:pt x="1404366" y="310801"/>
                  </a:moveTo>
                  <a:lnTo>
                    <a:pt x="32480" y="310801"/>
                  </a:lnTo>
                  <a:cubicBezTo>
                    <a:pt x="14573" y="310801"/>
                    <a:pt x="0" y="296228"/>
                    <a:pt x="0" y="278321"/>
                  </a:cubicBezTo>
                  <a:lnTo>
                    <a:pt x="0" y="32480"/>
                  </a:lnTo>
                  <a:cubicBezTo>
                    <a:pt x="0" y="14573"/>
                    <a:pt x="14573" y="0"/>
                    <a:pt x="32480" y="0"/>
                  </a:cubicBezTo>
                  <a:lnTo>
                    <a:pt x="1404366" y="0"/>
                  </a:lnTo>
                  <a:cubicBezTo>
                    <a:pt x="1422273" y="0"/>
                    <a:pt x="1436846" y="14573"/>
                    <a:pt x="1436846" y="32480"/>
                  </a:cubicBezTo>
                  <a:lnTo>
                    <a:pt x="1436846" y="278321"/>
                  </a:lnTo>
                  <a:cubicBezTo>
                    <a:pt x="1436846" y="296228"/>
                    <a:pt x="1422273" y="310801"/>
                    <a:pt x="1404366" y="310801"/>
                  </a:cubicBezTo>
                  <a:close/>
                  <a:moveTo>
                    <a:pt x="64961" y="245840"/>
                  </a:moveTo>
                  <a:lnTo>
                    <a:pt x="1371886" y="245840"/>
                  </a:lnTo>
                  <a:lnTo>
                    <a:pt x="1371886" y="64961"/>
                  </a:lnTo>
                  <a:lnTo>
                    <a:pt x="64961" y="64961"/>
                  </a:lnTo>
                  <a:lnTo>
                    <a:pt x="64961" y="24584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1F5C26F-00F2-439D-907E-C2328A1CB71C}"/>
                </a:ext>
              </a:extLst>
            </p:cNvPr>
            <p:cNvSpPr/>
            <p:nvPr/>
          </p:nvSpPr>
          <p:spPr>
            <a:xfrm>
              <a:off x="10070972" y="3458813"/>
              <a:ext cx="229933" cy="808863"/>
            </a:xfrm>
            <a:custGeom>
              <a:avLst/>
              <a:gdLst>
                <a:gd name="connsiteX0" fmla="*/ 0 w 229933"/>
                <a:gd name="connsiteY0" fmla="*/ 0 h 808863"/>
                <a:gd name="connsiteX1" fmla="*/ 229934 w 229933"/>
                <a:gd name="connsiteY1" fmla="*/ 0 h 808863"/>
                <a:gd name="connsiteX2" fmla="*/ 229934 w 229933"/>
                <a:gd name="connsiteY2" fmla="*/ 808863 h 808863"/>
                <a:gd name="connsiteX3" fmla="*/ 0 w 229933"/>
                <a:gd name="connsiteY3" fmla="*/ 808863 h 808863"/>
              </a:gdLst>
              <a:ahLst/>
              <a:cxnLst>
                <a:cxn ang="0">
                  <a:pos x="connsiteX0" y="connsiteY0"/>
                </a:cxn>
                <a:cxn ang="0">
                  <a:pos x="connsiteX1" y="connsiteY1"/>
                </a:cxn>
                <a:cxn ang="0">
                  <a:pos x="connsiteX2" y="connsiteY2"/>
                </a:cxn>
                <a:cxn ang="0">
                  <a:pos x="connsiteX3" y="connsiteY3"/>
                </a:cxn>
              </a:cxnLst>
              <a:rect l="l" t="t" r="r" b="b"/>
              <a:pathLst>
                <a:path w="229933" h="808863">
                  <a:moveTo>
                    <a:pt x="0" y="0"/>
                  </a:moveTo>
                  <a:lnTo>
                    <a:pt x="229934" y="0"/>
                  </a:lnTo>
                  <a:lnTo>
                    <a:pt x="229934" y="808863"/>
                  </a:lnTo>
                  <a:lnTo>
                    <a:pt x="0" y="80886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1130252-E2F2-4F48-A850-98D0494A9CB2}"/>
                </a:ext>
              </a:extLst>
            </p:cNvPr>
            <p:cNvSpPr/>
            <p:nvPr/>
          </p:nvSpPr>
          <p:spPr>
            <a:xfrm>
              <a:off x="9783716" y="2846119"/>
              <a:ext cx="434635" cy="557925"/>
            </a:xfrm>
            <a:custGeom>
              <a:avLst/>
              <a:gdLst>
                <a:gd name="connsiteX0" fmla="*/ 402223 w 434635"/>
                <a:gd name="connsiteY0" fmla="*/ 557925 h 557925"/>
                <a:gd name="connsiteX1" fmla="*/ 391174 w 434635"/>
                <a:gd name="connsiteY1" fmla="*/ 556020 h 557925"/>
                <a:gd name="connsiteX2" fmla="*/ 1126 w 434635"/>
                <a:gd name="connsiteY2" fmla="*/ 180164 h 557925"/>
                <a:gd name="connsiteX3" fmla="*/ 100471 w 434635"/>
                <a:gd name="connsiteY3" fmla="*/ 11762 h 557925"/>
                <a:gd name="connsiteX4" fmla="*/ 313355 w 434635"/>
                <a:gd name="connsiteY4" fmla="*/ 78056 h 557925"/>
                <a:gd name="connsiteX5" fmla="*/ 434513 w 434635"/>
                <a:gd name="connsiteY5" fmla="*/ 522588 h 557925"/>
                <a:gd name="connsiteX6" fmla="*/ 422035 w 434635"/>
                <a:gd name="connsiteY6" fmla="*/ 551258 h 557925"/>
                <a:gd name="connsiteX7" fmla="*/ 402223 w 434635"/>
                <a:gd name="connsiteY7" fmla="*/ 557925 h 557925"/>
                <a:gd name="connsiteX8" fmla="*/ 163908 w 434635"/>
                <a:gd name="connsiteY8" fmla="*/ 65007 h 557925"/>
                <a:gd name="connsiteX9" fmla="*/ 124093 w 434635"/>
                <a:gd name="connsiteY9" fmla="*/ 72341 h 557925"/>
                <a:gd name="connsiteX10" fmla="*/ 65705 w 434635"/>
                <a:gd name="connsiteY10" fmla="*/ 173020 h 557925"/>
                <a:gd name="connsiteX11" fmla="*/ 363742 w 434635"/>
                <a:gd name="connsiteY11" fmla="*/ 475915 h 557925"/>
                <a:gd name="connsiteX12" fmla="*/ 260967 w 434635"/>
                <a:gd name="connsiteY12" fmla="*/ 116537 h 557925"/>
                <a:gd name="connsiteX13" fmla="*/ 163908 w 434635"/>
                <a:gd name="connsiteY13" fmla="*/ 65007 h 5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35" h="557925">
                  <a:moveTo>
                    <a:pt x="402223" y="557925"/>
                  </a:moveTo>
                  <a:cubicBezTo>
                    <a:pt x="398508" y="557925"/>
                    <a:pt x="394794" y="557259"/>
                    <a:pt x="391174" y="556020"/>
                  </a:cubicBezTo>
                  <a:cubicBezTo>
                    <a:pt x="147048" y="468009"/>
                    <a:pt x="19509" y="345042"/>
                    <a:pt x="1126" y="180164"/>
                  </a:cubicBezTo>
                  <a:cubicBezTo>
                    <a:pt x="-7257" y="104631"/>
                    <a:pt x="31701" y="38622"/>
                    <a:pt x="100471" y="11762"/>
                  </a:cubicBezTo>
                  <a:cubicBezTo>
                    <a:pt x="164098" y="-13003"/>
                    <a:pt x="254586" y="-2145"/>
                    <a:pt x="313355" y="78056"/>
                  </a:cubicBezTo>
                  <a:cubicBezTo>
                    <a:pt x="404890" y="202833"/>
                    <a:pt x="433370" y="509634"/>
                    <a:pt x="434513" y="522588"/>
                  </a:cubicBezTo>
                  <a:cubicBezTo>
                    <a:pt x="435465" y="533636"/>
                    <a:pt x="430798" y="544400"/>
                    <a:pt x="422035" y="551258"/>
                  </a:cubicBezTo>
                  <a:cubicBezTo>
                    <a:pt x="416320" y="555640"/>
                    <a:pt x="409272" y="557925"/>
                    <a:pt x="402223" y="557925"/>
                  </a:cubicBezTo>
                  <a:close/>
                  <a:moveTo>
                    <a:pt x="163908" y="65007"/>
                  </a:moveTo>
                  <a:cubicBezTo>
                    <a:pt x="149715" y="65007"/>
                    <a:pt x="136190" y="67674"/>
                    <a:pt x="124093" y="72341"/>
                  </a:cubicBezTo>
                  <a:cubicBezTo>
                    <a:pt x="82374" y="88629"/>
                    <a:pt x="60562" y="126252"/>
                    <a:pt x="65705" y="173020"/>
                  </a:cubicBezTo>
                  <a:cubicBezTo>
                    <a:pt x="79802" y="300084"/>
                    <a:pt x="177433" y="399429"/>
                    <a:pt x="363742" y="475915"/>
                  </a:cubicBezTo>
                  <a:cubicBezTo>
                    <a:pt x="351836" y="384570"/>
                    <a:pt x="321070" y="198452"/>
                    <a:pt x="260967" y="116537"/>
                  </a:cubicBezTo>
                  <a:cubicBezTo>
                    <a:pt x="234011" y="79675"/>
                    <a:pt x="197340" y="65007"/>
                    <a:pt x="163908" y="65007"/>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1857263-1D97-4AB7-BA60-9E1901BA35DD}"/>
                </a:ext>
              </a:extLst>
            </p:cNvPr>
            <p:cNvSpPr/>
            <p:nvPr/>
          </p:nvSpPr>
          <p:spPr>
            <a:xfrm>
              <a:off x="9649980" y="3220165"/>
              <a:ext cx="568586" cy="217216"/>
            </a:xfrm>
            <a:custGeom>
              <a:avLst/>
              <a:gdLst>
                <a:gd name="connsiteX0" fmla="*/ 409086 w 568586"/>
                <a:gd name="connsiteY0" fmla="*/ 217217 h 217216"/>
                <a:gd name="connsiteX1" fmla="*/ 12655 w 568586"/>
                <a:gd name="connsiteY1" fmla="*/ 58244 h 217216"/>
                <a:gd name="connsiteX2" fmla="*/ 6750 w 568586"/>
                <a:gd name="connsiteY2" fmla="*/ 12715 h 217216"/>
                <a:gd name="connsiteX3" fmla="*/ 52279 w 568586"/>
                <a:gd name="connsiteY3" fmla="*/ 6714 h 217216"/>
                <a:gd name="connsiteX4" fmla="*/ 519099 w 568586"/>
                <a:gd name="connsiteY4" fmla="*/ 123681 h 217216"/>
                <a:gd name="connsiteX5" fmla="*/ 563772 w 568586"/>
                <a:gd name="connsiteY5" fmla="*/ 134444 h 217216"/>
                <a:gd name="connsiteX6" fmla="*/ 553008 w 568586"/>
                <a:gd name="connsiteY6" fmla="*/ 179117 h 217216"/>
                <a:gd name="connsiteX7" fmla="*/ 409086 w 568586"/>
                <a:gd name="connsiteY7" fmla="*/ 217217 h 2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586" h="217216">
                  <a:moveTo>
                    <a:pt x="409086" y="217217"/>
                  </a:moveTo>
                  <a:cubicBezTo>
                    <a:pt x="222015" y="217217"/>
                    <a:pt x="23133" y="66341"/>
                    <a:pt x="12655" y="58244"/>
                  </a:cubicBezTo>
                  <a:cubicBezTo>
                    <a:pt x="-1537" y="47291"/>
                    <a:pt x="-4204" y="26907"/>
                    <a:pt x="6750" y="12715"/>
                  </a:cubicBezTo>
                  <a:cubicBezTo>
                    <a:pt x="17704" y="-1477"/>
                    <a:pt x="38087" y="-4240"/>
                    <a:pt x="52279" y="6714"/>
                  </a:cubicBezTo>
                  <a:cubicBezTo>
                    <a:pt x="55232" y="8905"/>
                    <a:pt x="346221" y="229599"/>
                    <a:pt x="519099" y="123681"/>
                  </a:cubicBezTo>
                  <a:cubicBezTo>
                    <a:pt x="534339" y="114346"/>
                    <a:pt x="554437" y="119109"/>
                    <a:pt x="563772" y="134444"/>
                  </a:cubicBezTo>
                  <a:cubicBezTo>
                    <a:pt x="573201" y="149780"/>
                    <a:pt x="568344" y="169782"/>
                    <a:pt x="553008" y="179117"/>
                  </a:cubicBezTo>
                  <a:cubicBezTo>
                    <a:pt x="508336" y="206358"/>
                    <a:pt x="459092" y="217217"/>
                    <a:pt x="409086" y="217217"/>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F4FFA1-C2D3-4548-9E80-6EBEDBCD9EFF}"/>
                </a:ext>
              </a:extLst>
            </p:cNvPr>
            <p:cNvSpPr/>
            <p:nvPr/>
          </p:nvSpPr>
          <p:spPr>
            <a:xfrm>
              <a:off x="10153428" y="2990221"/>
              <a:ext cx="379047" cy="371151"/>
            </a:xfrm>
            <a:custGeom>
              <a:avLst/>
              <a:gdLst>
                <a:gd name="connsiteX0" fmla="*/ 32511 w 379047"/>
                <a:gd name="connsiteY0" fmla="*/ 371056 h 371151"/>
                <a:gd name="connsiteX1" fmla="*/ 30 w 379047"/>
                <a:gd name="connsiteY1" fmla="*/ 339242 h 371151"/>
                <a:gd name="connsiteX2" fmla="*/ 129475 w 379047"/>
                <a:gd name="connsiteY2" fmla="*/ 29299 h 371151"/>
                <a:gd name="connsiteX3" fmla="*/ 339216 w 379047"/>
                <a:gd name="connsiteY3" fmla="*/ 53016 h 371151"/>
                <a:gd name="connsiteX4" fmla="*/ 355408 w 379047"/>
                <a:gd name="connsiteY4" fmla="*/ 217513 h 371151"/>
                <a:gd name="connsiteX5" fmla="*/ 32606 w 379047"/>
                <a:gd name="connsiteY5" fmla="*/ 371151 h 371151"/>
                <a:gd name="connsiteX6" fmla="*/ 32511 w 379047"/>
                <a:gd name="connsiteY6" fmla="*/ 371056 h 371151"/>
                <a:gd name="connsiteX7" fmla="*/ 221297 w 379047"/>
                <a:gd name="connsiteY7" fmla="*/ 65113 h 371151"/>
                <a:gd name="connsiteX8" fmla="*/ 165480 w 379047"/>
                <a:gd name="connsiteY8" fmla="*/ 83210 h 371151"/>
                <a:gd name="connsiteX9" fmla="*/ 66420 w 379047"/>
                <a:gd name="connsiteY9" fmla="*/ 303523 h 371151"/>
                <a:gd name="connsiteX10" fmla="*/ 304259 w 379047"/>
                <a:gd name="connsiteY10" fmla="*/ 177222 h 371151"/>
                <a:gd name="connsiteX11" fmla="*/ 291496 w 379047"/>
                <a:gd name="connsiteY11" fmla="*/ 96926 h 371151"/>
                <a:gd name="connsiteX12" fmla="*/ 221297 w 379047"/>
                <a:gd name="connsiteY12" fmla="*/ 65113 h 37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047" h="371151">
                  <a:moveTo>
                    <a:pt x="32511" y="371056"/>
                  </a:moveTo>
                  <a:cubicBezTo>
                    <a:pt x="14795" y="371056"/>
                    <a:pt x="316" y="356864"/>
                    <a:pt x="30" y="339242"/>
                  </a:cubicBezTo>
                  <a:cubicBezTo>
                    <a:pt x="-160" y="330194"/>
                    <a:pt x="-2732" y="117405"/>
                    <a:pt x="129475" y="29299"/>
                  </a:cubicBezTo>
                  <a:cubicBezTo>
                    <a:pt x="209771" y="-24232"/>
                    <a:pt x="292639" y="2724"/>
                    <a:pt x="339216" y="53016"/>
                  </a:cubicBezTo>
                  <a:cubicBezTo>
                    <a:pt x="385507" y="103022"/>
                    <a:pt x="392175" y="170650"/>
                    <a:pt x="355408" y="217513"/>
                  </a:cubicBezTo>
                  <a:cubicBezTo>
                    <a:pt x="287114" y="304571"/>
                    <a:pt x="148335" y="370580"/>
                    <a:pt x="32606" y="371151"/>
                  </a:cubicBezTo>
                  <a:cubicBezTo>
                    <a:pt x="32606" y="371056"/>
                    <a:pt x="32511" y="371056"/>
                    <a:pt x="32511" y="371056"/>
                  </a:cubicBezTo>
                  <a:close/>
                  <a:moveTo>
                    <a:pt x="221297" y="65113"/>
                  </a:moveTo>
                  <a:cubicBezTo>
                    <a:pt x="203866" y="65113"/>
                    <a:pt x="184911" y="70352"/>
                    <a:pt x="165480" y="83210"/>
                  </a:cubicBezTo>
                  <a:cubicBezTo>
                    <a:pt x="89756" y="133693"/>
                    <a:pt x="71087" y="246564"/>
                    <a:pt x="66420" y="303523"/>
                  </a:cubicBezTo>
                  <a:cubicBezTo>
                    <a:pt x="154526" y="291808"/>
                    <a:pt x="255396" y="239515"/>
                    <a:pt x="304259" y="177222"/>
                  </a:cubicBezTo>
                  <a:cubicBezTo>
                    <a:pt x="323785" y="152362"/>
                    <a:pt x="311879" y="119024"/>
                    <a:pt x="291496" y="96926"/>
                  </a:cubicBezTo>
                  <a:cubicBezTo>
                    <a:pt x="275398" y="79591"/>
                    <a:pt x="250443" y="65113"/>
                    <a:pt x="221297" y="65113"/>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C050E58-0465-4CC5-8790-A32DE6CD11AF}"/>
                </a:ext>
              </a:extLst>
            </p:cNvPr>
            <p:cNvSpPr/>
            <p:nvPr/>
          </p:nvSpPr>
          <p:spPr>
            <a:xfrm>
              <a:off x="10153406" y="3180373"/>
              <a:ext cx="568528" cy="241387"/>
            </a:xfrm>
            <a:custGeom>
              <a:avLst/>
              <a:gdLst>
                <a:gd name="connsiteX0" fmla="*/ 209412 w 568528"/>
                <a:gd name="connsiteY0" fmla="*/ 241388 h 241387"/>
                <a:gd name="connsiteX1" fmla="*/ 13387 w 568528"/>
                <a:gd name="connsiteY1" fmla="*/ 174713 h 241387"/>
                <a:gd name="connsiteX2" fmla="*/ 6148 w 568528"/>
                <a:gd name="connsiteY2" fmla="*/ 129278 h 241387"/>
                <a:gd name="connsiteX3" fmla="*/ 51583 w 568528"/>
                <a:gd name="connsiteY3" fmla="*/ 122039 h 241387"/>
                <a:gd name="connsiteX4" fmla="*/ 365050 w 568528"/>
                <a:gd name="connsiteY4" fmla="*/ 132231 h 241387"/>
                <a:gd name="connsiteX5" fmla="*/ 510783 w 568528"/>
                <a:gd name="connsiteY5" fmla="*/ 12026 h 241387"/>
                <a:gd name="connsiteX6" fmla="*/ 556503 w 568528"/>
                <a:gd name="connsiteY6" fmla="*/ 7263 h 241387"/>
                <a:gd name="connsiteX7" fmla="*/ 561266 w 568528"/>
                <a:gd name="connsiteY7" fmla="*/ 52983 h 241387"/>
                <a:gd name="connsiteX8" fmla="*/ 209412 w 568528"/>
                <a:gd name="connsiteY8" fmla="*/ 241388 h 24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28" h="241387">
                  <a:moveTo>
                    <a:pt x="209412" y="241388"/>
                  </a:moveTo>
                  <a:cubicBezTo>
                    <a:pt x="145785" y="241388"/>
                    <a:pt x="79205" y="222528"/>
                    <a:pt x="13387" y="174713"/>
                  </a:cubicBezTo>
                  <a:cubicBezTo>
                    <a:pt x="-1091" y="164140"/>
                    <a:pt x="-4329" y="143852"/>
                    <a:pt x="6148" y="129278"/>
                  </a:cubicBezTo>
                  <a:cubicBezTo>
                    <a:pt x="16721" y="114801"/>
                    <a:pt x="37009" y="111562"/>
                    <a:pt x="51583" y="122039"/>
                  </a:cubicBezTo>
                  <a:cubicBezTo>
                    <a:pt x="147309" y="191572"/>
                    <a:pt x="252751" y="195001"/>
                    <a:pt x="365050" y="132231"/>
                  </a:cubicBezTo>
                  <a:cubicBezTo>
                    <a:pt x="452300" y="83463"/>
                    <a:pt x="510211" y="12788"/>
                    <a:pt x="510783" y="12026"/>
                  </a:cubicBezTo>
                  <a:cubicBezTo>
                    <a:pt x="522117" y="-1881"/>
                    <a:pt x="542596" y="-4072"/>
                    <a:pt x="556503" y="7263"/>
                  </a:cubicBezTo>
                  <a:cubicBezTo>
                    <a:pt x="570409" y="18598"/>
                    <a:pt x="572600" y="39077"/>
                    <a:pt x="561266" y="52983"/>
                  </a:cubicBezTo>
                  <a:cubicBezTo>
                    <a:pt x="496590" y="132803"/>
                    <a:pt x="361717" y="241388"/>
                    <a:pt x="209412" y="241388"/>
                  </a:cubicBezTo>
                  <a:close/>
                </a:path>
              </a:pathLst>
            </a:custGeom>
            <a:grpFill/>
            <a:ln w="9525" cap="flat">
              <a:noFill/>
              <a:prstDash val="solid"/>
              <a:miter/>
            </a:ln>
          </p:spPr>
          <p:txBody>
            <a:bodyPr rtlCol="0" anchor="ctr"/>
            <a:lstStyle/>
            <a:p>
              <a:endParaRPr lang="en-US"/>
            </a:p>
          </p:txBody>
        </p:sp>
      </p:grpSp>
      <p:sp>
        <p:nvSpPr>
          <p:cNvPr id="4" name="Freeform: Shape 3">
            <a:extLst>
              <a:ext uri="{FF2B5EF4-FFF2-40B4-BE49-F238E27FC236}">
                <a16:creationId xmlns:a16="http://schemas.microsoft.com/office/drawing/2014/main" id="{E7B0775E-4B5D-471C-B1A9-A0EBE634ACE3}"/>
              </a:ext>
            </a:extLst>
          </p:cNvPr>
          <p:cNvSpPr/>
          <p:nvPr/>
        </p:nvSpPr>
        <p:spPr>
          <a:xfrm>
            <a:off x="12707976" y="3762520"/>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2">
            <a:extLst>
              <a:ext uri="{FF2B5EF4-FFF2-40B4-BE49-F238E27FC236}">
                <a16:creationId xmlns:a16="http://schemas.microsoft.com/office/drawing/2014/main" id="{36FB498C-2D61-4255-94A2-1A1B29E31081}"/>
              </a:ext>
            </a:extLst>
          </p:cNvPr>
          <p:cNvGrpSpPr/>
          <p:nvPr/>
        </p:nvGrpSpPr>
        <p:grpSpPr>
          <a:xfrm>
            <a:off x="13276897" y="4235061"/>
            <a:ext cx="1160858" cy="845006"/>
            <a:chOff x="11613719" y="3066080"/>
            <a:chExt cx="1771514" cy="1289511"/>
          </a:xfrm>
          <a:solidFill>
            <a:schemeClr val="bg1"/>
          </a:solidFill>
        </p:grpSpPr>
        <p:sp>
          <p:nvSpPr>
            <p:cNvPr id="19" name="Freeform: Shape 18">
              <a:extLst>
                <a:ext uri="{FF2B5EF4-FFF2-40B4-BE49-F238E27FC236}">
                  <a16:creationId xmlns:a16="http://schemas.microsoft.com/office/drawing/2014/main" id="{25E81451-7D93-49F0-BF48-467F9244DBE3}"/>
                </a:ext>
              </a:extLst>
            </p:cNvPr>
            <p:cNvSpPr/>
            <p:nvPr/>
          </p:nvSpPr>
          <p:spPr>
            <a:xfrm>
              <a:off x="12230290" y="3151536"/>
              <a:ext cx="981836" cy="981932"/>
            </a:xfrm>
            <a:custGeom>
              <a:avLst/>
              <a:gdLst>
                <a:gd name="connsiteX0" fmla="*/ 490918 w 981836"/>
                <a:gd name="connsiteY0" fmla="*/ 981932 h 981932"/>
                <a:gd name="connsiteX1" fmla="*/ 0 w 981836"/>
                <a:gd name="connsiteY1" fmla="*/ 491014 h 981932"/>
                <a:gd name="connsiteX2" fmla="*/ 64389 w 981836"/>
                <a:gd name="connsiteY2" fmla="*/ 247936 h 981932"/>
                <a:gd name="connsiteX3" fmla="*/ 124015 w 981836"/>
                <a:gd name="connsiteY3" fmla="*/ 231648 h 981932"/>
                <a:gd name="connsiteX4" fmla="*/ 140303 w 981836"/>
                <a:gd name="connsiteY4" fmla="*/ 291275 h 981932"/>
                <a:gd name="connsiteX5" fmla="*/ 87439 w 981836"/>
                <a:gd name="connsiteY5" fmla="*/ 491014 h 981932"/>
                <a:gd name="connsiteX6" fmla="*/ 490918 w 981836"/>
                <a:gd name="connsiteY6" fmla="*/ 894493 h 981932"/>
                <a:gd name="connsiteX7" fmla="*/ 894397 w 981836"/>
                <a:gd name="connsiteY7" fmla="*/ 491014 h 981932"/>
                <a:gd name="connsiteX8" fmla="*/ 490918 w 981836"/>
                <a:gd name="connsiteY8" fmla="*/ 87535 h 981932"/>
                <a:gd name="connsiteX9" fmla="*/ 279654 w 981836"/>
                <a:gd name="connsiteY9" fmla="*/ 147161 h 981932"/>
                <a:gd name="connsiteX10" fmla="*/ 219456 w 981836"/>
                <a:gd name="connsiteY10" fmla="*/ 132874 h 981932"/>
                <a:gd name="connsiteX11" fmla="*/ 233743 w 981836"/>
                <a:gd name="connsiteY11" fmla="*/ 72676 h 981932"/>
                <a:gd name="connsiteX12" fmla="*/ 490918 w 981836"/>
                <a:gd name="connsiteY12" fmla="*/ 0 h 981932"/>
                <a:gd name="connsiteX13" fmla="*/ 981837 w 981836"/>
                <a:gd name="connsiteY13" fmla="*/ 490919 h 981932"/>
                <a:gd name="connsiteX14" fmla="*/ 490918 w 981836"/>
                <a:gd name="connsiteY14" fmla="*/ 981932 h 9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836" h="981932">
                  <a:moveTo>
                    <a:pt x="490918" y="981932"/>
                  </a:moveTo>
                  <a:cubicBezTo>
                    <a:pt x="220218" y="981932"/>
                    <a:pt x="0" y="761714"/>
                    <a:pt x="0" y="491014"/>
                  </a:cubicBezTo>
                  <a:cubicBezTo>
                    <a:pt x="0" y="405670"/>
                    <a:pt x="22288" y="321564"/>
                    <a:pt x="64389" y="247936"/>
                  </a:cubicBezTo>
                  <a:cubicBezTo>
                    <a:pt x="76390" y="226981"/>
                    <a:pt x="103061" y="219742"/>
                    <a:pt x="124015" y="231648"/>
                  </a:cubicBezTo>
                  <a:cubicBezTo>
                    <a:pt x="144970" y="243650"/>
                    <a:pt x="152305" y="270320"/>
                    <a:pt x="140303" y="291275"/>
                  </a:cubicBezTo>
                  <a:cubicBezTo>
                    <a:pt x="105727" y="351758"/>
                    <a:pt x="87439" y="420814"/>
                    <a:pt x="87439" y="491014"/>
                  </a:cubicBezTo>
                  <a:cubicBezTo>
                    <a:pt x="87439" y="713518"/>
                    <a:pt x="268414" y="894493"/>
                    <a:pt x="490918" y="894493"/>
                  </a:cubicBezTo>
                  <a:cubicBezTo>
                    <a:pt x="713422" y="894493"/>
                    <a:pt x="894397" y="713518"/>
                    <a:pt x="894397" y="491014"/>
                  </a:cubicBezTo>
                  <a:cubicBezTo>
                    <a:pt x="894397" y="268510"/>
                    <a:pt x="713422" y="87535"/>
                    <a:pt x="490918" y="87535"/>
                  </a:cubicBezTo>
                  <a:cubicBezTo>
                    <a:pt x="416052" y="87535"/>
                    <a:pt x="342995" y="108204"/>
                    <a:pt x="279654" y="147161"/>
                  </a:cubicBezTo>
                  <a:cubicBezTo>
                    <a:pt x="259080" y="159829"/>
                    <a:pt x="232124" y="153448"/>
                    <a:pt x="219456" y="132874"/>
                  </a:cubicBezTo>
                  <a:cubicBezTo>
                    <a:pt x="206787" y="112300"/>
                    <a:pt x="213170" y="85344"/>
                    <a:pt x="233743" y="72676"/>
                  </a:cubicBezTo>
                  <a:cubicBezTo>
                    <a:pt x="310896" y="25146"/>
                    <a:pt x="399859" y="0"/>
                    <a:pt x="490918" y="0"/>
                  </a:cubicBezTo>
                  <a:cubicBezTo>
                    <a:pt x="761619" y="0"/>
                    <a:pt x="981837" y="220218"/>
                    <a:pt x="981837" y="490919"/>
                  </a:cubicBezTo>
                  <a:cubicBezTo>
                    <a:pt x="981837" y="761619"/>
                    <a:pt x="761619" y="981932"/>
                    <a:pt x="490918" y="981932"/>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12AB740-DCB3-409E-A90B-5BBA2A24C404}"/>
                </a:ext>
              </a:extLst>
            </p:cNvPr>
            <p:cNvSpPr/>
            <p:nvPr/>
          </p:nvSpPr>
          <p:spPr>
            <a:xfrm>
              <a:off x="11740038" y="3263074"/>
              <a:ext cx="952690" cy="952690"/>
            </a:xfrm>
            <a:custGeom>
              <a:avLst/>
              <a:gdLst>
                <a:gd name="connsiteX0" fmla="*/ 476345 w 952690"/>
                <a:gd name="connsiteY0" fmla="*/ 952691 h 952690"/>
                <a:gd name="connsiteX1" fmla="*/ 0 w 952690"/>
                <a:gd name="connsiteY1" fmla="*/ 476345 h 952690"/>
                <a:gd name="connsiteX2" fmla="*/ 476345 w 952690"/>
                <a:gd name="connsiteY2" fmla="*/ 0 h 952690"/>
                <a:gd name="connsiteX3" fmla="*/ 952691 w 952690"/>
                <a:gd name="connsiteY3" fmla="*/ 476345 h 952690"/>
                <a:gd name="connsiteX4" fmla="*/ 911067 w 952690"/>
                <a:gd name="connsiteY4" fmla="*/ 671322 h 952690"/>
                <a:gd name="connsiteX5" fmla="*/ 853250 w 952690"/>
                <a:gd name="connsiteY5" fmla="*/ 693325 h 952690"/>
                <a:gd name="connsiteX6" fmla="*/ 831247 w 952690"/>
                <a:gd name="connsiteY6" fmla="*/ 635508 h 952690"/>
                <a:gd name="connsiteX7" fmla="*/ 865156 w 952690"/>
                <a:gd name="connsiteY7" fmla="*/ 476345 h 952690"/>
                <a:gd name="connsiteX8" fmla="*/ 476250 w 952690"/>
                <a:gd name="connsiteY8" fmla="*/ 87440 h 952690"/>
                <a:gd name="connsiteX9" fmla="*/ 87344 w 952690"/>
                <a:gd name="connsiteY9" fmla="*/ 476345 h 952690"/>
                <a:gd name="connsiteX10" fmla="*/ 476250 w 952690"/>
                <a:gd name="connsiteY10" fmla="*/ 865251 h 952690"/>
                <a:gd name="connsiteX11" fmla="*/ 580073 w 952690"/>
                <a:gd name="connsiteY11" fmla="*/ 851250 h 952690"/>
                <a:gd name="connsiteX12" fmla="*/ 633889 w 952690"/>
                <a:gd name="connsiteY12" fmla="*/ 881729 h 952690"/>
                <a:gd name="connsiteX13" fmla="*/ 603409 w 952690"/>
                <a:gd name="connsiteY13" fmla="*/ 935546 h 952690"/>
                <a:gd name="connsiteX14" fmla="*/ 476345 w 952690"/>
                <a:gd name="connsiteY14" fmla="*/ 952691 h 9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690" h="952690">
                  <a:moveTo>
                    <a:pt x="476345" y="952691"/>
                  </a:moveTo>
                  <a:cubicBezTo>
                    <a:pt x="213741" y="952691"/>
                    <a:pt x="0" y="739045"/>
                    <a:pt x="0" y="476345"/>
                  </a:cubicBezTo>
                  <a:cubicBezTo>
                    <a:pt x="0" y="213646"/>
                    <a:pt x="213646" y="0"/>
                    <a:pt x="476345" y="0"/>
                  </a:cubicBezTo>
                  <a:cubicBezTo>
                    <a:pt x="739045" y="0"/>
                    <a:pt x="952691" y="213646"/>
                    <a:pt x="952691" y="476345"/>
                  </a:cubicBezTo>
                  <a:cubicBezTo>
                    <a:pt x="952691" y="544259"/>
                    <a:pt x="938689" y="609791"/>
                    <a:pt x="911067" y="671322"/>
                  </a:cubicBezTo>
                  <a:cubicBezTo>
                    <a:pt x="901160" y="693325"/>
                    <a:pt x="875157" y="703136"/>
                    <a:pt x="853250" y="693325"/>
                  </a:cubicBezTo>
                  <a:cubicBezTo>
                    <a:pt x="831247" y="683419"/>
                    <a:pt x="821341" y="657606"/>
                    <a:pt x="831247" y="635508"/>
                  </a:cubicBezTo>
                  <a:cubicBezTo>
                    <a:pt x="853726" y="585311"/>
                    <a:pt x="865156" y="531781"/>
                    <a:pt x="865156" y="476345"/>
                  </a:cubicBezTo>
                  <a:cubicBezTo>
                    <a:pt x="865156" y="261938"/>
                    <a:pt x="690658" y="87440"/>
                    <a:pt x="476250" y="87440"/>
                  </a:cubicBezTo>
                  <a:cubicBezTo>
                    <a:pt x="261842" y="87440"/>
                    <a:pt x="87344" y="261938"/>
                    <a:pt x="87344" y="476345"/>
                  </a:cubicBezTo>
                  <a:cubicBezTo>
                    <a:pt x="87344" y="690753"/>
                    <a:pt x="261842" y="865251"/>
                    <a:pt x="476250" y="865251"/>
                  </a:cubicBezTo>
                  <a:cubicBezTo>
                    <a:pt x="511493" y="865251"/>
                    <a:pt x="546449" y="860584"/>
                    <a:pt x="580073" y="851250"/>
                  </a:cubicBezTo>
                  <a:cubicBezTo>
                    <a:pt x="603314" y="844772"/>
                    <a:pt x="627412" y="858488"/>
                    <a:pt x="633889" y="881729"/>
                  </a:cubicBezTo>
                  <a:cubicBezTo>
                    <a:pt x="640271" y="904970"/>
                    <a:pt x="626650" y="929069"/>
                    <a:pt x="603409" y="935546"/>
                  </a:cubicBezTo>
                  <a:cubicBezTo>
                    <a:pt x="562166" y="946880"/>
                    <a:pt x="519399" y="952691"/>
                    <a:pt x="476345" y="952691"/>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301A755-AB6F-4D19-AB6F-95E5FA0110F8}"/>
                </a:ext>
              </a:extLst>
            </p:cNvPr>
            <p:cNvSpPr/>
            <p:nvPr/>
          </p:nvSpPr>
          <p:spPr>
            <a:xfrm>
              <a:off x="11638294" y="3066080"/>
              <a:ext cx="340076" cy="389113"/>
            </a:xfrm>
            <a:custGeom>
              <a:avLst/>
              <a:gdLst>
                <a:gd name="connsiteX0" fmla="*/ 296340 w 340076"/>
                <a:gd name="connsiteY0" fmla="*/ 389113 h 389113"/>
                <a:gd name="connsiteX1" fmla="*/ 262812 w 340076"/>
                <a:gd name="connsiteY1" fmla="*/ 373492 h 389113"/>
                <a:gd name="connsiteX2" fmla="*/ 10209 w 340076"/>
                <a:gd name="connsiteY2" fmla="*/ 71836 h 389113"/>
                <a:gd name="connsiteX3" fmla="*/ 15638 w 340076"/>
                <a:gd name="connsiteY3" fmla="*/ 10209 h 389113"/>
                <a:gd name="connsiteX4" fmla="*/ 77265 w 340076"/>
                <a:gd name="connsiteY4" fmla="*/ 15638 h 389113"/>
                <a:gd name="connsiteX5" fmla="*/ 329868 w 340076"/>
                <a:gd name="connsiteY5" fmla="*/ 317295 h 389113"/>
                <a:gd name="connsiteX6" fmla="*/ 324439 w 340076"/>
                <a:gd name="connsiteY6" fmla="*/ 378922 h 389113"/>
                <a:gd name="connsiteX7" fmla="*/ 296340 w 340076"/>
                <a:gd name="connsiteY7" fmla="*/ 389113 h 38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76" h="389113">
                  <a:moveTo>
                    <a:pt x="296340" y="389113"/>
                  </a:moveTo>
                  <a:cubicBezTo>
                    <a:pt x="283862" y="389113"/>
                    <a:pt x="271480" y="383779"/>
                    <a:pt x="262812" y="373492"/>
                  </a:cubicBezTo>
                  <a:lnTo>
                    <a:pt x="10209" y="71836"/>
                  </a:lnTo>
                  <a:cubicBezTo>
                    <a:pt x="-5317" y="53357"/>
                    <a:pt x="-2840" y="25735"/>
                    <a:pt x="15638" y="10209"/>
                  </a:cubicBezTo>
                  <a:cubicBezTo>
                    <a:pt x="34212" y="-5317"/>
                    <a:pt x="61739" y="-2840"/>
                    <a:pt x="77265" y="15638"/>
                  </a:cubicBezTo>
                  <a:lnTo>
                    <a:pt x="329868" y="317295"/>
                  </a:lnTo>
                  <a:cubicBezTo>
                    <a:pt x="345394" y="335773"/>
                    <a:pt x="342917" y="363396"/>
                    <a:pt x="324439" y="378922"/>
                  </a:cubicBezTo>
                  <a:cubicBezTo>
                    <a:pt x="316152" y="385780"/>
                    <a:pt x="306246" y="389113"/>
                    <a:pt x="296340" y="389113"/>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5DA6CCF-7F7D-4B11-828A-5238A9F9E1B0}"/>
                </a:ext>
              </a:extLst>
            </p:cNvPr>
            <p:cNvSpPr/>
            <p:nvPr/>
          </p:nvSpPr>
          <p:spPr>
            <a:xfrm>
              <a:off x="12999317" y="3911285"/>
              <a:ext cx="331131" cy="378965"/>
            </a:xfrm>
            <a:custGeom>
              <a:avLst/>
              <a:gdLst>
                <a:gd name="connsiteX0" fmla="*/ 288533 w 331131"/>
                <a:gd name="connsiteY0" fmla="*/ 378965 h 378965"/>
                <a:gd name="connsiteX1" fmla="*/ 255863 w 331131"/>
                <a:gd name="connsiteY1" fmla="*/ 363725 h 378965"/>
                <a:gd name="connsiteX2" fmla="*/ 9927 w 331131"/>
                <a:gd name="connsiteY2" fmla="*/ 69974 h 378965"/>
                <a:gd name="connsiteX3" fmla="*/ 15261 w 331131"/>
                <a:gd name="connsiteY3" fmla="*/ 9966 h 378965"/>
                <a:gd name="connsiteX4" fmla="*/ 75268 w 331131"/>
                <a:gd name="connsiteY4" fmla="*/ 15300 h 378965"/>
                <a:gd name="connsiteX5" fmla="*/ 321204 w 331131"/>
                <a:gd name="connsiteY5" fmla="*/ 309051 h 378965"/>
                <a:gd name="connsiteX6" fmla="*/ 315870 w 331131"/>
                <a:gd name="connsiteY6" fmla="*/ 369059 h 378965"/>
                <a:gd name="connsiteX7" fmla="*/ 288533 w 331131"/>
                <a:gd name="connsiteY7" fmla="*/ 378965 h 3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31" h="378965">
                  <a:moveTo>
                    <a:pt x="288533" y="378965"/>
                  </a:moveTo>
                  <a:cubicBezTo>
                    <a:pt x="276342" y="378965"/>
                    <a:pt x="264340" y="373821"/>
                    <a:pt x="255863" y="363725"/>
                  </a:cubicBezTo>
                  <a:lnTo>
                    <a:pt x="9927" y="69974"/>
                  </a:lnTo>
                  <a:cubicBezTo>
                    <a:pt x="-5123" y="51972"/>
                    <a:pt x="-2836" y="25111"/>
                    <a:pt x="15261" y="9966"/>
                  </a:cubicBezTo>
                  <a:cubicBezTo>
                    <a:pt x="33263" y="-5178"/>
                    <a:pt x="60124" y="-2797"/>
                    <a:pt x="75268" y="15300"/>
                  </a:cubicBezTo>
                  <a:lnTo>
                    <a:pt x="321204" y="309051"/>
                  </a:lnTo>
                  <a:cubicBezTo>
                    <a:pt x="336254" y="327054"/>
                    <a:pt x="333968" y="353914"/>
                    <a:pt x="315870" y="369059"/>
                  </a:cubicBezTo>
                  <a:cubicBezTo>
                    <a:pt x="307869" y="375726"/>
                    <a:pt x="298154" y="378965"/>
                    <a:pt x="288533" y="37896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4048B32-EF6B-48A8-B0AE-660CADEB64A2}"/>
                </a:ext>
              </a:extLst>
            </p:cNvPr>
            <p:cNvSpPr/>
            <p:nvPr/>
          </p:nvSpPr>
          <p:spPr>
            <a:xfrm>
              <a:off x="11613719" y="3090654"/>
              <a:ext cx="389130" cy="340059"/>
            </a:xfrm>
            <a:custGeom>
              <a:avLst/>
              <a:gdLst>
                <a:gd name="connsiteX0" fmla="*/ 43737 w 389130"/>
                <a:gd name="connsiteY0" fmla="*/ 340060 h 340059"/>
                <a:gd name="connsiteX1" fmla="*/ 10209 w 389130"/>
                <a:gd name="connsiteY1" fmla="*/ 324439 h 340059"/>
                <a:gd name="connsiteX2" fmla="*/ 15638 w 389130"/>
                <a:gd name="connsiteY2" fmla="*/ 262812 h 340059"/>
                <a:gd name="connsiteX3" fmla="*/ 317295 w 389130"/>
                <a:gd name="connsiteY3" fmla="*/ 10209 h 340059"/>
                <a:gd name="connsiteX4" fmla="*/ 378922 w 389130"/>
                <a:gd name="connsiteY4" fmla="*/ 15638 h 340059"/>
                <a:gd name="connsiteX5" fmla="*/ 373493 w 389130"/>
                <a:gd name="connsiteY5" fmla="*/ 77265 h 340059"/>
                <a:gd name="connsiteX6" fmla="*/ 71836 w 389130"/>
                <a:gd name="connsiteY6" fmla="*/ 329868 h 340059"/>
                <a:gd name="connsiteX7" fmla="*/ 43737 w 389130"/>
                <a:gd name="connsiteY7" fmla="*/ 340060 h 3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30" h="340059">
                  <a:moveTo>
                    <a:pt x="43737" y="340060"/>
                  </a:moveTo>
                  <a:cubicBezTo>
                    <a:pt x="31259" y="340060"/>
                    <a:pt x="18877" y="334726"/>
                    <a:pt x="10209" y="324439"/>
                  </a:cubicBezTo>
                  <a:cubicBezTo>
                    <a:pt x="-5317" y="305960"/>
                    <a:pt x="-2840" y="278338"/>
                    <a:pt x="15638" y="262812"/>
                  </a:cubicBezTo>
                  <a:lnTo>
                    <a:pt x="317295" y="10209"/>
                  </a:lnTo>
                  <a:cubicBezTo>
                    <a:pt x="335869" y="-5317"/>
                    <a:pt x="363396" y="-2840"/>
                    <a:pt x="378922" y="15638"/>
                  </a:cubicBezTo>
                  <a:cubicBezTo>
                    <a:pt x="394448" y="34117"/>
                    <a:pt x="391971" y="61739"/>
                    <a:pt x="373493" y="77265"/>
                  </a:cubicBezTo>
                  <a:lnTo>
                    <a:pt x="71836" y="329868"/>
                  </a:lnTo>
                  <a:cubicBezTo>
                    <a:pt x="63549" y="336726"/>
                    <a:pt x="53643" y="340060"/>
                    <a:pt x="43737" y="34006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B2B15B5-FB04-40F9-BE68-254989358065}"/>
                </a:ext>
              </a:extLst>
            </p:cNvPr>
            <p:cNvSpPr/>
            <p:nvPr/>
          </p:nvSpPr>
          <p:spPr>
            <a:xfrm>
              <a:off x="13026005" y="3997879"/>
              <a:ext cx="359228" cy="357712"/>
            </a:xfrm>
            <a:custGeom>
              <a:avLst/>
              <a:gdLst>
                <a:gd name="connsiteX0" fmla="*/ 316518 w 359228"/>
                <a:gd name="connsiteY0" fmla="*/ 357712 h 357712"/>
                <a:gd name="connsiteX1" fmla="*/ 306422 w 359228"/>
                <a:gd name="connsiteY1" fmla="*/ 356474 h 357712"/>
                <a:gd name="connsiteX2" fmla="*/ 32483 w 359228"/>
                <a:gd name="connsiteY2" fmla="*/ 289704 h 357712"/>
                <a:gd name="connsiteX3" fmla="*/ 1241 w 359228"/>
                <a:gd name="connsiteY3" fmla="*/ 238269 h 357712"/>
                <a:gd name="connsiteX4" fmla="*/ 52676 w 359228"/>
                <a:gd name="connsiteY4" fmla="*/ 206932 h 357712"/>
                <a:gd name="connsiteX5" fmla="*/ 268036 w 359228"/>
                <a:gd name="connsiteY5" fmla="*/ 259414 h 357712"/>
                <a:gd name="connsiteX6" fmla="*/ 246033 w 359228"/>
                <a:gd name="connsiteY6" fmla="*/ 46911 h 357712"/>
                <a:gd name="connsiteX7" fmla="*/ 284038 w 359228"/>
                <a:gd name="connsiteY7" fmla="*/ 239 h 357712"/>
                <a:gd name="connsiteX8" fmla="*/ 330806 w 359228"/>
                <a:gd name="connsiteY8" fmla="*/ 38244 h 357712"/>
                <a:gd name="connsiteX9" fmla="*/ 359000 w 359228"/>
                <a:gd name="connsiteY9" fmla="*/ 310754 h 357712"/>
                <a:gd name="connsiteX10" fmla="*/ 344617 w 359228"/>
                <a:gd name="connsiteY10" fmla="*/ 347235 h 357712"/>
                <a:gd name="connsiteX11" fmla="*/ 316518 w 359228"/>
                <a:gd name="connsiteY11" fmla="*/ 357712 h 3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28" h="357712">
                  <a:moveTo>
                    <a:pt x="316518" y="357712"/>
                  </a:moveTo>
                  <a:cubicBezTo>
                    <a:pt x="313185" y="357712"/>
                    <a:pt x="309756" y="357331"/>
                    <a:pt x="306422" y="356474"/>
                  </a:cubicBezTo>
                  <a:lnTo>
                    <a:pt x="32483" y="289704"/>
                  </a:lnTo>
                  <a:cubicBezTo>
                    <a:pt x="9623" y="284179"/>
                    <a:pt x="-4379" y="261129"/>
                    <a:pt x="1241" y="238269"/>
                  </a:cubicBezTo>
                  <a:cubicBezTo>
                    <a:pt x="6766" y="215409"/>
                    <a:pt x="29911" y="201502"/>
                    <a:pt x="52676" y="206932"/>
                  </a:cubicBezTo>
                  <a:lnTo>
                    <a:pt x="268036" y="259414"/>
                  </a:lnTo>
                  <a:lnTo>
                    <a:pt x="246033" y="46911"/>
                  </a:lnTo>
                  <a:cubicBezTo>
                    <a:pt x="243652" y="23480"/>
                    <a:pt x="260606" y="2620"/>
                    <a:pt x="284038" y="239"/>
                  </a:cubicBezTo>
                  <a:cubicBezTo>
                    <a:pt x="307755" y="-2238"/>
                    <a:pt x="328330" y="14812"/>
                    <a:pt x="330806" y="38244"/>
                  </a:cubicBezTo>
                  <a:lnTo>
                    <a:pt x="359000" y="310754"/>
                  </a:lnTo>
                  <a:cubicBezTo>
                    <a:pt x="360429" y="324470"/>
                    <a:pt x="355095" y="338091"/>
                    <a:pt x="344617" y="347235"/>
                  </a:cubicBezTo>
                  <a:cubicBezTo>
                    <a:pt x="336616" y="353998"/>
                    <a:pt x="326710" y="357712"/>
                    <a:pt x="316518" y="357712"/>
                  </a:cubicBezTo>
                  <a:close/>
                </a:path>
              </a:pathLst>
            </a:custGeom>
            <a:grpFill/>
            <a:ln w="9525"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512E0894-D3FD-47A3-8A5B-E658FF4827F5}"/>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
        <p:nvSpPr>
          <p:cNvPr id="26" name="Rectangle 25">
            <a:extLst>
              <a:ext uri="{FF2B5EF4-FFF2-40B4-BE49-F238E27FC236}">
                <a16:creationId xmlns:a16="http://schemas.microsoft.com/office/drawing/2014/main" id="{D49FA6A4-39A8-4B0E-8CF9-1699C0FB72CC}"/>
              </a:ext>
            </a:extLst>
          </p:cNvPr>
          <p:cNvSpPr/>
          <p:nvPr/>
        </p:nvSpPr>
        <p:spPr>
          <a:xfrm>
            <a:off x="2305048" y="6483276"/>
            <a:ext cx="4221244" cy="1690463"/>
          </a:xfrm>
          <a:prstGeom prst="rect">
            <a:avLst/>
          </a:prstGeom>
        </p:spPr>
        <p:txBody>
          <a:bodyPr wrap="square">
            <a:spAutoFit/>
          </a:bodyPr>
          <a:lstStyle/>
          <a:p>
            <a:pPr algn="ctr"/>
            <a:r>
              <a:rPr lang="es-ES" altLang="zh-CN" sz="2400">
                <a:solidFill>
                  <a:schemeClr val="accent1"/>
                </a:solidFill>
                <a:latin typeface="+mj-lt"/>
                <a:ea typeface="Lato Light" panose="020F0502020204030203" pitchFamily="34" charset="0"/>
                <a:cs typeface="Lato Light" panose="020F0502020204030203" pitchFamily="34" charset="0"/>
              </a:rPr>
              <a:t>Competitor 01</a:t>
            </a:r>
            <a:endParaRPr lang="en-US" altLang="zh-CN" sz="2400" dirty="0">
              <a:solidFill>
                <a:schemeClr val="accent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a:t>
            </a:r>
          </a:p>
        </p:txBody>
      </p:sp>
      <p:sp>
        <p:nvSpPr>
          <p:cNvPr id="27" name="Rectangle 26">
            <a:extLst>
              <a:ext uri="{FF2B5EF4-FFF2-40B4-BE49-F238E27FC236}">
                <a16:creationId xmlns:a16="http://schemas.microsoft.com/office/drawing/2014/main" id="{C9FCFF4E-8609-43A1-BEC4-CDFC5DE94FE8}"/>
              </a:ext>
            </a:extLst>
          </p:cNvPr>
          <p:cNvSpPr/>
          <p:nvPr/>
        </p:nvSpPr>
        <p:spPr>
          <a:xfrm>
            <a:off x="7025876" y="6483276"/>
            <a:ext cx="4221244" cy="1690463"/>
          </a:xfrm>
          <a:prstGeom prst="rect">
            <a:avLst/>
          </a:prstGeom>
        </p:spPr>
        <p:txBody>
          <a:bodyPr wrap="square">
            <a:spAutoFit/>
          </a:bodyPr>
          <a:lstStyle/>
          <a:p>
            <a:pPr algn="ctr"/>
            <a:r>
              <a:rPr lang="es-ES" altLang="zh-CN" sz="2400">
                <a:solidFill>
                  <a:schemeClr val="accent1"/>
                </a:solidFill>
                <a:latin typeface="+mj-lt"/>
                <a:ea typeface="Lato Light" panose="020F0502020204030203" pitchFamily="34" charset="0"/>
                <a:cs typeface="Lato Light" panose="020F0502020204030203" pitchFamily="34" charset="0"/>
              </a:rPr>
              <a:t>Competitor 02</a:t>
            </a:r>
            <a:endParaRPr lang="en-US" altLang="zh-CN" sz="2400">
              <a:solidFill>
                <a:schemeClr val="accent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a:t>
            </a:r>
          </a:p>
        </p:txBody>
      </p:sp>
      <p:sp>
        <p:nvSpPr>
          <p:cNvPr id="28" name="Rectangle 27">
            <a:extLst>
              <a:ext uri="{FF2B5EF4-FFF2-40B4-BE49-F238E27FC236}">
                <a16:creationId xmlns:a16="http://schemas.microsoft.com/office/drawing/2014/main" id="{71B784B5-6CEA-4929-BCD6-7A64B1F869E9}"/>
              </a:ext>
            </a:extLst>
          </p:cNvPr>
          <p:cNvSpPr/>
          <p:nvPr/>
        </p:nvSpPr>
        <p:spPr>
          <a:xfrm>
            <a:off x="11746704" y="6483276"/>
            <a:ext cx="4221244" cy="1690463"/>
          </a:xfrm>
          <a:prstGeom prst="rect">
            <a:avLst/>
          </a:prstGeom>
        </p:spPr>
        <p:txBody>
          <a:bodyPr wrap="square">
            <a:spAutoFit/>
          </a:bodyPr>
          <a:lstStyle/>
          <a:p>
            <a:pPr algn="ctr"/>
            <a:r>
              <a:rPr lang="es-ES" altLang="zh-CN" sz="2400">
                <a:solidFill>
                  <a:schemeClr val="accent1"/>
                </a:solidFill>
                <a:latin typeface="+mj-lt"/>
                <a:ea typeface="Lato Light" panose="020F0502020204030203" pitchFamily="34" charset="0"/>
                <a:cs typeface="Lato Light" panose="020F0502020204030203" pitchFamily="34" charset="0"/>
              </a:rPr>
              <a:t>Competitor 03</a:t>
            </a:r>
            <a:endParaRPr lang="en-US" altLang="zh-CN" sz="2400">
              <a:solidFill>
                <a:schemeClr val="accent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a:t>
            </a:r>
          </a:p>
        </p:txBody>
      </p:sp>
    </p:spTree>
    <p:extLst>
      <p:ext uri="{BB962C8B-B14F-4D97-AF65-F5344CB8AC3E}">
        <p14:creationId xmlns:p14="http://schemas.microsoft.com/office/powerpoint/2010/main" val="41133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5"/>
                                        </p:tgtEl>
                                        <p:attrNameLst>
                                          <p:attrName>style.visibility</p:attrName>
                                        </p:attrNameLst>
                                      </p:cBhvr>
                                      <p:to>
                                        <p:strVal val="visible"/>
                                      </p:to>
                                    </p:set>
                                    <p:anim to="" calcmode="lin" valueType="num">
                                      <p:cBhvr>
                                        <p:cTn id="7" dur="750" fill="hold">
                                          <p:stCondLst>
                                            <p:cond delay="0"/>
                                          </p:stCondLst>
                                        </p:cTn>
                                        <p:tgtEl>
                                          <p:spTgt spid="2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5"/>
                                        </p:tgtEl>
                                      </p:cBhvr>
                                    </p:animEffect>
                                  </p:childTnLst>
                                </p:cTn>
                              </p:par>
                            </p:childTnLst>
                          </p:cTn>
                        </p:par>
                        <p:par>
                          <p:cTn id="9" fill="hold">
                            <p:stCondLst>
                              <p:cond delay="1155"/>
                            </p:stCondLst>
                            <p:childTnLst>
                              <p:par>
                                <p:cTn id="10" presetID="0" presetClass="entr" presetSubtype="0" fill="hold" grpId="0" nodeType="afterEffect">
                                  <p:stCondLst>
                                    <p:cond delay="0"/>
                                  </p:stCondLst>
                                  <p:childTnLst>
                                    <p:set>
                                      <p:cBhvr>
                                        <p:cTn id="11" dur="700" fill="hold">
                                          <p:stCondLst>
                                            <p:cond delay="0"/>
                                          </p:stCondLst>
                                        </p:cTn>
                                        <p:tgtEl>
                                          <p:spTgt spid="2"/>
                                        </p:tgtEl>
                                        <p:attrNameLst>
                                          <p:attrName>style.visibility</p:attrName>
                                        </p:attrNameLst>
                                      </p:cBhvr>
                                      <p:to>
                                        <p:strVal val="visible"/>
                                      </p:to>
                                    </p:set>
                                    <p:anim to="" calcmode="lin" valueType="num">
                                      <p:cBhvr>
                                        <p:cTn id="12" dur="7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par>
                                <p:cTn id="14" presetID="0" presetClass="entr" presetSubtype="0" fill="hold" nodeType="withEffect">
                                  <p:stCondLst>
                                    <p:cond delay="0"/>
                                  </p:stCondLst>
                                  <p:childTnLst>
                                    <p:set>
                                      <p:cBhvr>
                                        <p:cTn id="15" dur="700" fill="hold">
                                          <p:stCondLst>
                                            <p:cond delay="0"/>
                                          </p:stCondLst>
                                        </p:cTn>
                                        <p:tgtEl>
                                          <p:spTgt spid="5"/>
                                        </p:tgtEl>
                                        <p:attrNameLst>
                                          <p:attrName>style.visibility</p:attrName>
                                        </p:attrNameLst>
                                      </p:cBhvr>
                                      <p:to>
                                        <p:strVal val="visible"/>
                                      </p:to>
                                    </p:set>
                                    <p:anim to="" calcmode="lin" valueType="num">
                                      <p:cBhvr>
                                        <p:cTn id="16" dur="7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700" fill="hold"/>
                                        <p:tgtEl>
                                          <p:spTgt spid="26"/>
                                        </p:tgtEl>
                                        <p:attrNameLst>
                                          <p:attrName>ppt_x</p:attrName>
                                        </p:attrNameLst>
                                      </p:cBhvr>
                                      <p:tavLst>
                                        <p:tav tm="0">
                                          <p:val>
                                            <p:strVal val="#ppt_x"/>
                                          </p:val>
                                        </p:tav>
                                        <p:tav tm="100000">
                                          <p:val>
                                            <p:strVal val="#ppt_x"/>
                                          </p:val>
                                        </p:tav>
                                      </p:tavLst>
                                    </p:anim>
                                    <p:anim calcmode="lin" valueType="num">
                                      <p:cBhvr additive="base">
                                        <p:cTn id="21" dur="7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855"/>
                            </p:stCondLst>
                            <p:childTnLst>
                              <p:par>
                                <p:cTn id="23" presetID="0" presetClass="entr" presetSubtype="0" fill="hold" grpId="0" nodeType="afterEffect">
                                  <p:stCondLst>
                                    <p:cond delay="0"/>
                                  </p:stCondLst>
                                  <p:childTnLst>
                                    <p:set>
                                      <p:cBhvr>
                                        <p:cTn id="24" dur="700" fill="hold">
                                          <p:stCondLst>
                                            <p:cond delay="0"/>
                                          </p:stCondLst>
                                        </p:cTn>
                                        <p:tgtEl>
                                          <p:spTgt spid="3"/>
                                        </p:tgtEl>
                                        <p:attrNameLst>
                                          <p:attrName>style.visibility</p:attrName>
                                        </p:attrNameLst>
                                      </p:cBhvr>
                                      <p:to>
                                        <p:strVal val="visible"/>
                                      </p:to>
                                    </p:set>
                                    <p:anim to="" calcmode="lin" valueType="num">
                                      <p:cBhvr>
                                        <p:cTn id="25"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10"/>
                                        </p:tgtEl>
                                        <p:attrNameLst>
                                          <p:attrName>style.visibility</p:attrName>
                                        </p:attrNameLst>
                                      </p:cBhvr>
                                      <p:to>
                                        <p:strVal val="visible"/>
                                      </p:to>
                                    </p:set>
                                    <p:anim to="" calcmode="lin" valueType="num">
                                      <p:cBhvr>
                                        <p:cTn id="29"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700" fill="hold"/>
                                        <p:tgtEl>
                                          <p:spTgt spid="27"/>
                                        </p:tgtEl>
                                        <p:attrNameLst>
                                          <p:attrName>ppt_x</p:attrName>
                                        </p:attrNameLst>
                                      </p:cBhvr>
                                      <p:tavLst>
                                        <p:tav tm="0">
                                          <p:val>
                                            <p:strVal val="#ppt_x"/>
                                          </p:val>
                                        </p:tav>
                                        <p:tav tm="100000">
                                          <p:val>
                                            <p:strVal val="#ppt_x"/>
                                          </p:val>
                                        </p:tav>
                                      </p:tavLst>
                                    </p:anim>
                                    <p:anim calcmode="lin" valueType="num">
                                      <p:cBhvr additive="base">
                                        <p:cTn id="34" dur="7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2555"/>
                            </p:stCondLst>
                            <p:childTnLst>
                              <p:par>
                                <p:cTn id="36" presetID="0" presetClass="entr" presetSubtype="0" fill="hold" grpId="0" nodeType="afterEffect">
                                  <p:stCondLst>
                                    <p:cond delay="0"/>
                                  </p:stCondLst>
                                  <p:childTnLst>
                                    <p:set>
                                      <p:cBhvr>
                                        <p:cTn id="37" dur="700" fill="hold">
                                          <p:stCondLst>
                                            <p:cond delay="0"/>
                                          </p:stCondLst>
                                        </p:cTn>
                                        <p:tgtEl>
                                          <p:spTgt spid="4"/>
                                        </p:tgtEl>
                                        <p:attrNameLst>
                                          <p:attrName>style.visibility</p:attrName>
                                        </p:attrNameLst>
                                      </p:cBhvr>
                                      <p:to>
                                        <p:strVal val="visible"/>
                                      </p:to>
                                    </p:set>
                                    <p:anim to="" calcmode="lin" valueType="num">
                                      <p:cBhvr>
                                        <p:cTn id="38"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40" presetID="0" presetClass="entr" presetSubtype="0" fill="hold" nodeType="withEffect">
                                  <p:stCondLst>
                                    <p:cond delay="0"/>
                                  </p:stCondLst>
                                  <p:childTnLst>
                                    <p:set>
                                      <p:cBhvr>
                                        <p:cTn id="41" dur="700" fill="hold">
                                          <p:stCondLst>
                                            <p:cond delay="0"/>
                                          </p:stCondLst>
                                        </p:cTn>
                                        <p:tgtEl>
                                          <p:spTgt spid="18"/>
                                        </p:tgtEl>
                                        <p:attrNameLst>
                                          <p:attrName>style.visibility</p:attrName>
                                        </p:attrNameLst>
                                      </p:cBhvr>
                                      <p:to>
                                        <p:strVal val="visible"/>
                                      </p:to>
                                    </p:set>
                                    <p:anim to="" calcmode="lin" valueType="num">
                                      <p:cBhvr>
                                        <p:cTn id="42"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43"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00" fill="hold"/>
                                        <p:tgtEl>
                                          <p:spTgt spid="28"/>
                                        </p:tgtEl>
                                        <p:attrNameLst>
                                          <p:attrName>ppt_x</p:attrName>
                                        </p:attrNameLst>
                                      </p:cBhvr>
                                      <p:tavLst>
                                        <p:tav tm="0">
                                          <p:val>
                                            <p:strVal val="#ppt_x"/>
                                          </p:val>
                                        </p:tav>
                                        <p:tav tm="100000">
                                          <p:val>
                                            <p:strVal val="#ppt_x"/>
                                          </p:val>
                                        </p:tav>
                                      </p:tavLst>
                                    </p:anim>
                                    <p:anim calcmode="lin" valueType="num">
                                      <p:cBhvr additive="base">
                                        <p:cTn id="47" dur="7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78D395C-91F1-40EA-AB42-3AE0130313C7}"/>
              </a:ext>
            </a:extLst>
          </p:cNvPr>
          <p:cNvSpPr>
            <a:spLocks noGrp="1"/>
          </p:cNvSpPr>
          <p:nvPr>
            <p:ph type="pic" sz="quarter" idx="10"/>
          </p:nvPr>
        </p:nvSpPr>
        <p:spPr/>
      </p:sp>
      <p:sp>
        <p:nvSpPr>
          <p:cNvPr id="3" name="Freeform: Shape 2">
            <a:extLst>
              <a:ext uri="{FF2B5EF4-FFF2-40B4-BE49-F238E27FC236}">
                <a16:creationId xmlns:a16="http://schemas.microsoft.com/office/drawing/2014/main" id="{E13A87E9-9C03-4DAC-9341-BE0BD2912EDB}"/>
              </a:ext>
            </a:extLst>
          </p:cNvPr>
          <p:cNvSpPr/>
          <p:nvPr/>
        </p:nvSpPr>
        <p:spPr>
          <a:xfrm rot="1800000" flipH="1">
            <a:off x="-2297968" y="2841039"/>
            <a:ext cx="13330692" cy="12148722"/>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25B8AA7C-BABA-4215-B026-A1EE9B6B2274}"/>
              </a:ext>
            </a:extLst>
          </p:cNvPr>
          <p:cNvSpPr/>
          <p:nvPr/>
        </p:nvSpPr>
        <p:spPr>
          <a:xfrm>
            <a:off x="16141900" y="3000591"/>
            <a:ext cx="302862" cy="27600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A862BAD6-5F36-4389-A0D2-4BE99134ECD9}"/>
              </a:ext>
            </a:extLst>
          </p:cNvPr>
          <p:cNvSpPr/>
          <p:nvPr/>
        </p:nvSpPr>
        <p:spPr>
          <a:xfrm>
            <a:off x="15178238" y="2191816"/>
            <a:ext cx="963662" cy="87821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97613D3D-E648-4A6D-8AA4-050A1E0BB4D5}"/>
              </a:ext>
            </a:extLst>
          </p:cNvPr>
          <p:cNvSpPr txBox="1"/>
          <p:nvPr/>
        </p:nvSpPr>
        <p:spPr>
          <a:xfrm>
            <a:off x="1191137" y="4519706"/>
            <a:ext cx="5857363" cy="3139321"/>
          </a:xfrm>
          <a:prstGeom prst="rect">
            <a:avLst/>
          </a:prstGeom>
          <a:noFill/>
        </p:spPr>
        <p:txBody>
          <a:bodyPr wrap="square" rtlCol="0">
            <a:spAutoFit/>
          </a:bodyPr>
          <a:lstStyle/>
          <a:p>
            <a:r>
              <a:rPr lang="en-US" sz="6600">
                <a:solidFill>
                  <a:schemeClr val="bg1"/>
                </a:solidFill>
                <a:latin typeface="Satisfy" panose="02000000000000000000" pitchFamily="2" charset="0"/>
                <a:cs typeface="Rubik Light" panose="00000400000000000000" pitchFamily="2" charset="-79"/>
              </a:rPr>
              <a:t>A picture is worth a thousand words.</a:t>
            </a:r>
            <a:endParaRPr lang="en-ID" sz="6600" dirty="0">
              <a:solidFill>
                <a:schemeClr val="bg1"/>
              </a:solidFill>
              <a:latin typeface="Satisfy" panose="02000000000000000000" pitchFamily="2" charset="0"/>
              <a:cs typeface="Rubik Light" panose="00000400000000000000" pitchFamily="2" charset="-79"/>
            </a:endParaRPr>
          </a:p>
        </p:txBody>
      </p:sp>
      <p:sp>
        <p:nvSpPr>
          <p:cNvPr id="8" name="TextBox 7">
            <a:extLst>
              <a:ext uri="{FF2B5EF4-FFF2-40B4-BE49-F238E27FC236}">
                <a16:creationId xmlns:a16="http://schemas.microsoft.com/office/drawing/2014/main" id="{9D9A69B5-2943-42E3-BFB3-78583123E964}"/>
              </a:ext>
            </a:extLst>
          </p:cNvPr>
          <p:cNvSpPr txBox="1"/>
          <p:nvPr/>
        </p:nvSpPr>
        <p:spPr>
          <a:xfrm flipH="1">
            <a:off x="1231776" y="7908935"/>
            <a:ext cx="3502783" cy="823752"/>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a:t>
            </a:r>
          </a:p>
        </p:txBody>
      </p:sp>
      <p:sp>
        <p:nvSpPr>
          <p:cNvPr id="10" name="Freeform: Shape 9">
            <a:extLst>
              <a:ext uri="{FF2B5EF4-FFF2-40B4-BE49-F238E27FC236}">
                <a16:creationId xmlns:a16="http://schemas.microsoft.com/office/drawing/2014/main" id="{B1D170CD-6D25-45A2-9DD6-B82265BD33AB}"/>
              </a:ext>
            </a:extLst>
          </p:cNvPr>
          <p:cNvSpPr/>
          <p:nvPr/>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C4E1838-F58A-4D3E-9734-BE186FD62416}"/>
              </a:ext>
            </a:extLst>
          </p:cNvPr>
          <p:cNvSpPr txBox="1"/>
          <p:nvPr/>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25170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0" presetClass="entr" presetSubtype="0" fill="hold" grpId="0" nodeType="afterEffect">
                                  <p:stCondLst>
                                    <p:cond delay="0"/>
                                  </p:stCondLst>
                                  <p:iterate type="lt">
                                    <p:tmPct val="3000"/>
                                  </p:iterate>
                                  <p:childTnLst>
                                    <p:set>
                                      <p:cBhvr>
                                        <p:cTn id="21" dur="750" fill="hold">
                                          <p:stCondLst>
                                            <p:cond delay="0"/>
                                          </p:stCondLst>
                                        </p:cTn>
                                        <p:tgtEl>
                                          <p:spTgt spid="7"/>
                                        </p:tgtEl>
                                        <p:attrNameLst>
                                          <p:attrName>style.visibility</p:attrName>
                                        </p:attrNameLst>
                                      </p:cBhvr>
                                      <p:to>
                                        <p:strVal val="visible"/>
                                      </p:to>
                                    </p:set>
                                    <p:anim to="" calcmode="lin" valueType="num">
                                      <p:cBhvr>
                                        <p:cTn id="2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23" dur="750">
                                          <p:stCondLst>
                                            <p:cond delay="0"/>
                                          </p:stCondLst>
                                        </p:cTn>
                                        <p:tgtEl>
                                          <p:spTgt spid="7"/>
                                        </p:tgtEl>
                                      </p:cBhvr>
                                    </p:animEffect>
                                  </p:childTnLst>
                                </p:cTn>
                              </p:par>
                            </p:childTnLst>
                          </p:cTn>
                        </p:par>
                        <p:par>
                          <p:cTn id="24" fill="hold">
                            <p:stCondLst>
                              <p:cond delay="2403"/>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9B99619-975B-4243-B4D1-280BBFE8DA86}"/>
              </a:ext>
            </a:extLst>
          </p:cNvPr>
          <p:cNvSpPr txBox="1"/>
          <p:nvPr/>
        </p:nvSpPr>
        <p:spPr>
          <a:xfrm>
            <a:off x="2776099" y="5049679"/>
            <a:ext cx="5339202" cy="1015663"/>
          </a:xfrm>
          <a:prstGeom prst="rect">
            <a:avLst/>
          </a:prstGeom>
          <a:noFill/>
        </p:spPr>
        <p:txBody>
          <a:bodyPr wrap="square" rtlCol="0">
            <a:spAutoFit/>
          </a:bodyPr>
          <a:lstStyle/>
          <a:p>
            <a:r>
              <a:rPr lang="en-US" altLang="zh-CN" sz="6000">
                <a:solidFill>
                  <a:schemeClr val="accent1"/>
                </a:solidFill>
                <a:latin typeface="Satisfy" panose="02000000000000000000" pitchFamily="2" charset="0"/>
              </a:rPr>
              <a:t>Romantic Love</a:t>
            </a:r>
            <a:endParaRPr lang="en-US" sz="6000">
              <a:solidFill>
                <a:schemeClr val="accent1"/>
              </a:solidFill>
              <a:latin typeface="Satisfy" panose="02000000000000000000" pitchFamily="2" charset="0"/>
            </a:endParaRPr>
          </a:p>
        </p:txBody>
      </p:sp>
      <p:grpSp>
        <p:nvGrpSpPr>
          <p:cNvPr id="49" name="Group 48">
            <a:extLst>
              <a:ext uri="{FF2B5EF4-FFF2-40B4-BE49-F238E27FC236}">
                <a16:creationId xmlns:a16="http://schemas.microsoft.com/office/drawing/2014/main" id="{7F0AF73C-6807-46BF-A51B-A704C4B9EEA3}"/>
              </a:ext>
            </a:extLst>
          </p:cNvPr>
          <p:cNvGrpSpPr/>
          <p:nvPr/>
        </p:nvGrpSpPr>
        <p:grpSpPr>
          <a:xfrm>
            <a:off x="2860658" y="2950328"/>
            <a:ext cx="1605280" cy="1462946"/>
            <a:chOff x="2506557" y="4704377"/>
            <a:chExt cx="1605280" cy="1462946"/>
          </a:xfrm>
        </p:grpSpPr>
        <p:sp>
          <p:nvSpPr>
            <p:cNvPr id="47" name="Freeform: Shape 46">
              <a:extLst>
                <a:ext uri="{FF2B5EF4-FFF2-40B4-BE49-F238E27FC236}">
                  <a16:creationId xmlns:a16="http://schemas.microsoft.com/office/drawing/2014/main" id="{739717E8-60EC-4711-A7EB-755882E5C013}"/>
                </a:ext>
              </a:extLst>
            </p:cNvPr>
            <p:cNvSpPr/>
            <p:nvPr/>
          </p:nvSpPr>
          <p:spPr>
            <a:xfrm>
              <a:off x="2506557"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TextBox 47">
              <a:extLst>
                <a:ext uri="{FF2B5EF4-FFF2-40B4-BE49-F238E27FC236}">
                  <a16:creationId xmlns:a16="http://schemas.microsoft.com/office/drawing/2014/main" id="{FF954FE4-C1EF-4B16-BEA5-6548B9A9E100}"/>
                </a:ext>
              </a:extLst>
            </p:cNvPr>
            <p:cNvSpPr txBox="1"/>
            <p:nvPr/>
          </p:nvSpPr>
          <p:spPr>
            <a:xfrm>
              <a:off x="2635674"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02</a:t>
              </a:r>
            </a:p>
          </p:txBody>
        </p:sp>
      </p:grpSp>
      <p:sp>
        <p:nvSpPr>
          <p:cNvPr id="50" name="Rectangle 4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9623CF3-DE2C-4AC9-94F6-FF0D48B8126A}"/>
              </a:ext>
            </a:extLst>
          </p:cNvPr>
          <p:cNvSpPr/>
          <p:nvPr/>
        </p:nvSpPr>
        <p:spPr>
          <a:xfrm>
            <a:off x="2772143" y="6349113"/>
            <a:ext cx="6158497" cy="1167243"/>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grpSp>
        <p:nvGrpSpPr>
          <p:cNvPr id="2" name="Group 1">
            <a:extLst>
              <a:ext uri="{FF2B5EF4-FFF2-40B4-BE49-F238E27FC236}">
                <a16:creationId xmlns:a16="http://schemas.microsoft.com/office/drawing/2014/main" id="{27F53B85-D1D0-473E-94DA-E6172E2CE19F}"/>
              </a:ext>
            </a:extLst>
          </p:cNvPr>
          <p:cNvGrpSpPr/>
          <p:nvPr/>
        </p:nvGrpSpPr>
        <p:grpSpPr>
          <a:xfrm>
            <a:off x="10328031" y="2028634"/>
            <a:ext cx="6013938" cy="6229732"/>
            <a:chOff x="17845037" y="3927125"/>
            <a:chExt cx="3464900" cy="3589231"/>
          </a:xfrm>
        </p:grpSpPr>
        <p:grpSp>
          <p:nvGrpSpPr>
            <p:cNvPr id="57" name="Graphic 2">
              <a:extLst>
                <a:ext uri="{FF2B5EF4-FFF2-40B4-BE49-F238E27FC236}">
                  <a16:creationId xmlns:a16="http://schemas.microsoft.com/office/drawing/2014/main" id="{6D55091D-3552-4647-A8C5-CD8932589B84}"/>
                </a:ext>
              </a:extLst>
            </p:cNvPr>
            <p:cNvGrpSpPr/>
            <p:nvPr/>
          </p:nvGrpSpPr>
          <p:grpSpPr>
            <a:xfrm>
              <a:off x="18028708" y="4745945"/>
              <a:ext cx="2956228" cy="2770411"/>
              <a:chOff x="7636391" y="554454"/>
              <a:chExt cx="2956228" cy="2770411"/>
            </a:xfrm>
          </p:grpSpPr>
          <p:sp>
            <p:nvSpPr>
              <p:cNvPr id="58" name="Freeform: Shape 57">
                <a:extLst>
                  <a:ext uri="{FF2B5EF4-FFF2-40B4-BE49-F238E27FC236}">
                    <a16:creationId xmlns:a16="http://schemas.microsoft.com/office/drawing/2014/main" id="{525D76C4-1F61-4D84-B9D1-B1A82F3F8324}"/>
                  </a:ext>
                </a:extLst>
              </p:cNvPr>
              <p:cNvSpPr/>
              <p:nvPr/>
            </p:nvSpPr>
            <p:spPr>
              <a:xfrm>
                <a:off x="7636391" y="554454"/>
                <a:ext cx="2956228" cy="2763357"/>
              </a:xfrm>
              <a:custGeom>
                <a:avLst/>
                <a:gdLst>
                  <a:gd name="connsiteX0" fmla="*/ 6501 w 2956228"/>
                  <a:gd name="connsiteY0" fmla="*/ 1020630 h 2763357"/>
                  <a:gd name="connsiteX1" fmla="*/ 295403 w 2956228"/>
                  <a:gd name="connsiteY1" fmla="*/ 2621196 h 2763357"/>
                  <a:gd name="connsiteX2" fmla="*/ 2658954 w 2956228"/>
                  <a:gd name="connsiteY2" fmla="*/ 2700525 h 2763357"/>
                  <a:gd name="connsiteX3" fmla="*/ 2956145 w 2956228"/>
                  <a:gd name="connsiteY3" fmla="*/ 1094987 h 2763357"/>
                  <a:gd name="connsiteX4" fmla="*/ 1509266 w 2956228"/>
                  <a:gd name="connsiteY4" fmla="*/ 0 h 2763357"/>
                  <a:gd name="connsiteX5" fmla="*/ 6501 w 2956228"/>
                  <a:gd name="connsiteY5" fmla="*/ 1020630 h 276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228" h="2763357">
                    <a:moveTo>
                      <a:pt x="6501" y="1020630"/>
                    </a:moveTo>
                    <a:cubicBezTo>
                      <a:pt x="-39203" y="1144005"/>
                      <a:pt x="166581" y="2447617"/>
                      <a:pt x="295403" y="2621196"/>
                    </a:cubicBezTo>
                    <a:cubicBezTo>
                      <a:pt x="424225" y="2794537"/>
                      <a:pt x="2574652" y="2794537"/>
                      <a:pt x="2658954" y="2700525"/>
                    </a:cubicBezTo>
                    <a:cubicBezTo>
                      <a:pt x="2743257" y="2606277"/>
                      <a:pt x="2961118" y="1179289"/>
                      <a:pt x="2956145" y="1094987"/>
                    </a:cubicBezTo>
                    <a:cubicBezTo>
                      <a:pt x="2951172" y="1010684"/>
                      <a:pt x="1781828" y="0"/>
                      <a:pt x="1509266" y="0"/>
                    </a:cubicBezTo>
                    <a:cubicBezTo>
                      <a:pt x="1286195" y="0"/>
                      <a:pt x="101933" y="762986"/>
                      <a:pt x="6501" y="1020630"/>
                    </a:cubicBezTo>
                    <a:close/>
                  </a:path>
                </a:pathLst>
              </a:custGeom>
              <a:solidFill>
                <a:schemeClr val="accent1"/>
              </a:solidFill>
              <a:ln w="2367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268AB59-D8AF-4118-8734-D1EF980DC99E}"/>
                  </a:ext>
                </a:extLst>
              </p:cNvPr>
              <p:cNvSpPr/>
              <p:nvPr/>
            </p:nvSpPr>
            <p:spPr>
              <a:xfrm>
                <a:off x="7636391" y="1395822"/>
                <a:ext cx="2956228" cy="1921826"/>
              </a:xfrm>
              <a:custGeom>
                <a:avLst/>
                <a:gdLst>
                  <a:gd name="connsiteX0" fmla="*/ 2956145 w 2956228"/>
                  <a:gd name="connsiteY0" fmla="*/ 253618 h 1921826"/>
                  <a:gd name="connsiteX1" fmla="*/ 2715314 w 2956228"/>
                  <a:gd name="connsiteY1" fmla="*/ 0 h 1921826"/>
                  <a:gd name="connsiteX2" fmla="*/ 2266332 w 2956228"/>
                  <a:gd name="connsiteY2" fmla="*/ 400674 h 1921826"/>
                  <a:gd name="connsiteX3" fmla="*/ 1433962 w 2956228"/>
                  <a:gd name="connsiteY3" fmla="*/ 552703 h 1921826"/>
                  <a:gd name="connsiteX4" fmla="*/ 532682 w 2956228"/>
                  <a:gd name="connsiteY4" fmla="*/ 403989 h 1921826"/>
                  <a:gd name="connsiteX5" fmla="*/ 33733 w 2956228"/>
                  <a:gd name="connsiteY5" fmla="*/ 129532 h 1921826"/>
                  <a:gd name="connsiteX6" fmla="*/ 6501 w 2956228"/>
                  <a:gd name="connsiteY6" fmla="*/ 179025 h 1921826"/>
                  <a:gd name="connsiteX7" fmla="*/ 295403 w 2956228"/>
                  <a:gd name="connsiteY7" fmla="*/ 1779590 h 1921826"/>
                  <a:gd name="connsiteX8" fmla="*/ 2658954 w 2956228"/>
                  <a:gd name="connsiteY8" fmla="*/ 1858920 h 1921826"/>
                  <a:gd name="connsiteX9" fmla="*/ 2956145 w 2956228"/>
                  <a:gd name="connsiteY9" fmla="*/ 253618 h 192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6228" h="1921826">
                    <a:moveTo>
                      <a:pt x="2956145" y="253618"/>
                    </a:moveTo>
                    <a:cubicBezTo>
                      <a:pt x="2954724" y="229464"/>
                      <a:pt x="2858345" y="130006"/>
                      <a:pt x="2715314" y="0"/>
                    </a:cubicBezTo>
                    <a:cubicBezTo>
                      <a:pt x="2585782" y="155581"/>
                      <a:pt x="2443935" y="301216"/>
                      <a:pt x="2266332" y="400674"/>
                    </a:cubicBezTo>
                    <a:cubicBezTo>
                      <a:pt x="2015318" y="541573"/>
                      <a:pt x="1716233" y="565964"/>
                      <a:pt x="1433962" y="552703"/>
                    </a:cubicBezTo>
                    <a:cubicBezTo>
                      <a:pt x="1133930" y="538731"/>
                      <a:pt x="816848" y="506289"/>
                      <a:pt x="532682" y="403989"/>
                    </a:cubicBezTo>
                    <a:cubicBezTo>
                      <a:pt x="375443" y="347393"/>
                      <a:pt x="150005" y="269247"/>
                      <a:pt x="33733" y="129532"/>
                    </a:cubicBezTo>
                    <a:cubicBezTo>
                      <a:pt x="21420" y="147530"/>
                      <a:pt x="11947" y="164106"/>
                      <a:pt x="6501" y="179025"/>
                    </a:cubicBezTo>
                    <a:cubicBezTo>
                      <a:pt x="-39203" y="302400"/>
                      <a:pt x="166581" y="1606012"/>
                      <a:pt x="295403" y="1779590"/>
                    </a:cubicBezTo>
                    <a:cubicBezTo>
                      <a:pt x="424225" y="1953168"/>
                      <a:pt x="2574652" y="1952931"/>
                      <a:pt x="2658954" y="1858920"/>
                    </a:cubicBezTo>
                    <a:cubicBezTo>
                      <a:pt x="2743021" y="1764908"/>
                      <a:pt x="2961118" y="337921"/>
                      <a:pt x="2956145" y="253618"/>
                    </a:cubicBezTo>
                    <a:close/>
                  </a:path>
                </a:pathLst>
              </a:custGeom>
              <a:solidFill>
                <a:schemeClr val="bg1">
                  <a:alpha val="32000"/>
                </a:schemeClr>
              </a:solidFill>
              <a:ln w="2367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88C3BED-0587-4870-BCB9-8CC50D62F5EC}"/>
                  </a:ext>
                </a:extLst>
              </p:cNvPr>
              <p:cNvSpPr/>
              <p:nvPr/>
            </p:nvSpPr>
            <p:spPr>
              <a:xfrm>
                <a:off x="8065115" y="949961"/>
                <a:ext cx="1984501" cy="1668722"/>
              </a:xfrm>
              <a:custGeom>
                <a:avLst/>
                <a:gdLst>
                  <a:gd name="connsiteX0" fmla="*/ 203653 w 1984501"/>
                  <a:gd name="connsiteY0" fmla="*/ 1668723 h 1668722"/>
                  <a:gd name="connsiteX1" fmla="*/ 7578 w 1984501"/>
                  <a:gd name="connsiteY1" fmla="*/ 104388 h 1668722"/>
                  <a:gd name="connsiteX2" fmla="*/ 1958852 w 1984501"/>
                  <a:gd name="connsiteY2" fmla="*/ 68157 h 1668722"/>
                  <a:gd name="connsiteX3" fmla="*/ 1927831 w 1984501"/>
                  <a:gd name="connsiteY3" fmla="*/ 1544637 h 1668722"/>
                  <a:gd name="connsiteX4" fmla="*/ 203653 w 1984501"/>
                  <a:gd name="connsiteY4" fmla="*/ 1668723 h 166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501" h="1668722">
                    <a:moveTo>
                      <a:pt x="203653" y="1668723"/>
                    </a:moveTo>
                    <a:cubicBezTo>
                      <a:pt x="203653" y="1668723"/>
                      <a:pt x="-46176" y="234631"/>
                      <a:pt x="7578" y="104388"/>
                    </a:cubicBezTo>
                    <a:cubicBezTo>
                      <a:pt x="61333" y="-25855"/>
                      <a:pt x="1886627" y="-29880"/>
                      <a:pt x="1958852" y="68157"/>
                    </a:cubicBezTo>
                    <a:cubicBezTo>
                      <a:pt x="2031078" y="166194"/>
                      <a:pt x="1927831" y="1544637"/>
                      <a:pt x="1927831" y="1544637"/>
                    </a:cubicBezTo>
                    <a:lnTo>
                      <a:pt x="203653" y="1668723"/>
                    </a:lnTo>
                    <a:close/>
                  </a:path>
                </a:pathLst>
              </a:custGeom>
              <a:solidFill>
                <a:srgbClr val="FFFFFF"/>
              </a:solidFill>
              <a:ln w="2367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451DBAB-5446-4714-89A3-6F035F074B30}"/>
                  </a:ext>
                </a:extLst>
              </p:cNvPr>
              <p:cNvSpPr/>
              <p:nvPr/>
            </p:nvSpPr>
            <p:spPr>
              <a:xfrm>
                <a:off x="8138052" y="1801943"/>
                <a:ext cx="1893493" cy="816740"/>
              </a:xfrm>
              <a:custGeom>
                <a:avLst/>
                <a:gdLst>
                  <a:gd name="connsiteX0" fmla="*/ 1155372 w 1893493"/>
                  <a:gd name="connsiteY0" fmla="*/ 573542 h 816740"/>
                  <a:gd name="connsiteX1" fmla="*/ 936327 w 1893493"/>
                  <a:gd name="connsiteY1" fmla="*/ 435248 h 816740"/>
                  <a:gd name="connsiteX2" fmla="*/ 806084 w 1893493"/>
                  <a:gd name="connsiteY2" fmla="*/ 514104 h 816740"/>
                  <a:gd name="connsiteX3" fmla="*/ 0 w 1893493"/>
                  <a:gd name="connsiteY3" fmla="*/ 0 h 816740"/>
                  <a:gd name="connsiteX4" fmla="*/ 130479 w 1893493"/>
                  <a:gd name="connsiteY4" fmla="*/ 816741 h 816740"/>
                  <a:gd name="connsiteX5" fmla="*/ 1854657 w 1893493"/>
                  <a:gd name="connsiteY5" fmla="*/ 692655 h 816740"/>
                  <a:gd name="connsiteX6" fmla="*/ 1893493 w 1893493"/>
                  <a:gd name="connsiteY6" fmla="*/ 70094 h 816740"/>
                  <a:gd name="connsiteX7" fmla="*/ 1155372 w 1893493"/>
                  <a:gd name="connsiteY7" fmla="*/ 573542 h 81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493" h="816740">
                    <a:moveTo>
                      <a:pt x="1155372" y="573542"/>
                    </a:moveTo>
                    <a:cubicBezTo>
                      <a:pt x="1148505" y="578041"/>
                      <a:pt x="976347" y="437142"/>
                      <a:pt x="936327" y="435248"/>
                    </a:cubicBezTo>
                    <a:cubicBezTo>
                      <a:pt x="896307" y="433353"/>
                      <a:pt x="806084" y="514104"/>
                      <a:pt x="806084" y="514104"/>
                    </a:cubicBezTo>
                    <a:cubicBezTo>
                      <a:pt x="806084" y="514104"/>
                      <a:pt x="200337" y="134268"/>
                      <a:pt x="0" y="0"/>
                    </a:cubicBezTo>
                    <a:cubicBezTo>
                      <a:pt x="58491" y="403279"/>
                      <a:pt x="130479" y="816741"/>
                      <a:pt x="130479" y="816741"/>
                    </a:cubicBezTo>
                    <a:lnTo>
                      <a:pt x="1854657" y="692655"/>
                    </a:lnTo>
                    <a:cubicBezTo>
                      <a:pt x="1854657" y="692655"/>
                      <a:pt x="1876680" y="397122"/>
                      <a:pt x="1893493" y="70094"/>
                    </a:cubicBezTo>
                    <a:cubicBezTo>
                      <a:pt x="1745253" y="182577"/>
                      <a:pt x="1317820" y="467453"/>
                      <a:pt x="1155372" y="573542"/>
                    </a:cubicBezTo>
                    <a:close/>
                  </a:path>
                </a:pathLst>
              </a:custGeom>
              <a:solidFill>
                <a:schemeClr val="bg1">
                  <a:alpha val="64000"/>
                </a:schemeClr>
              </a:solidFill>
              <a:ln w="2367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7FE7F7E-B4CD-4CB4-AE66-D60D6DEEA719}"/>
                  </a:ext>
                </a:extLst>
              </p:cNvPr>
              <p:cNvSpPr/>
              <p:nvPr/>
            </p:nvSpPr>
            <p:spPr>
              <a:xfrm>
                <a:off x="7638931" y="1575084"/>
                <a:ext cx="1418517" cy="1600565"/>
              </a:xfrm>
              <a:custGeom>
                <a:avLst/>
                <a:gdLst>
                  <a:gd name="connsiteX0" fmla="*/ 3961 w 1418517"/>
                  <a:gd name="connsiteY0" fmla="*/ 0 h 1600565"/>
                  <a:gd name="connsiteX1" fmla="*/ 1417687 w 1418517"/>
                  <a:gd name="connsiteY1" fmla="*/ 929697 h 1600565"/>
                  <a:gd name="connsiteX2" fmla="*/ 292863 w 1418517"/>
                  <a:gd name="connsiteY2" fmla="*/ 1600566 h 1600565"/>
                  <a:gd name="connsiteX3" fmla="*/ 3961 w 1418517"/>
                  <a:gd name="connsiteY3" fmla="*/ 0 h 1600565"/>
                </a:gdLst>
                <a:ahLst/>
                <a:cxnLst>
                  <a:cxn ang="0">
                    <a:pos x="connsiteX0" y="connsiteY0"/>
                  </a:cxn>
                  <a:cxn ang="0">
                    <a:pos x="connsiteX1" y="connsiteY1"/>
                  </a:cxn>
                  <a:cxn ang="0">
                    <a:pos x="connsiteX2" y="connsiteY2"/>
                  </a:cxn>
                  <a:cxn ang="0">
                    <a:pos x="connsiteX3" y="connsiteY3"/>
                  </a:cxn>
                </a:cxnLst>
                <a:rect l="l" t="t" r="r" b="b"/>
                <a:pathLst>
                  <a:path w="1418517" h="1600565">
                    <a:moveTo>
                      <a:pt x="3961" y="0"/>
                    </a:moveTo>
                    <a:cubicBezTo>
                      <a:pt x="3961" y="0"/>
                      <a:pt x="1381456" y="749015"/>
                      <a:pt x="1417687" y="929697"/>
                    </a:cubicBezTo>
                    <a:cubicBezTo>
                      <a:pt x="1453918" y="1110379"/>
                      <a:pt x="292863" y="1600566"/>
                      <a:pt x="292863" y="1600566"/>
                    </a:cubicBezTo>
                    <a:cubicBezTo>
                      <a:pt x="204298" y="1512948"/>
                      <a:pt x="-33455" y="589881"/>
                      <a:pt x="3961" y="0"/>
                    </a:cubicBezTo>
                    <a:close/>
                  </a:path>
                </a:pathLst>
              </a:custGeom>
              <a:solidFill>
                <a:schemeClr val="accent1"/>
              </a:solidFill>
              <a:ln w="2367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63EC0AA-F3C7-4BD7-BED4-A6EF27581DB5}"/>
                  </a:ext>
                </a:extLst>
              </p:cNvPr>
              <p:cNvSpPr/>
              <p:nvPr/>
            </p:nvSpPr>
            <p:spPr>
              <a:xfrm>
                <a:off x="9174187" y="1631917"/>
                <a:ext cx="1418408" cy="1623061"/>
              </a:xfrm>
              <a:custGeom>
                <a:avLst/>
                <a:gdLst>
                  <a:gd name="connsiteX0" fmla="*/ 1414561 w 1418408"/>
                  <a:gd name="connsiteY0" fmla="*/ 0 h 1623061"/>
                  <a:gd name="connsiteX1" fmla="*/ 834 w 1418408"/>
                  <a:gd name="connsiteY1" fmla="*/ 929697 h 1623061"/>
                  <a:gd name="connsiteX2" fmla="*/ 1120922 w 1418408"/>
                  <a:gd name="connsiteY2" fmla="*/ 1623062 h 1623061"/>
                  <a:gd name="connsiteX3" fmla="*/ 1414561 w 1418408"/>
                  <a:gd name="connsiteY3" fmla="*/ 0 h 1623061"/>
                </a:gdLst>
                <a:ahLst/>
                <a:cxnLst>
                  <a:cxn ang="0">
                    <a:pos x="connsiteX0" y="connsiteY0"/>
                  </a:cxn>
                  <a:cxn ang="0">
                    <a:pos x="connsiteX1" y="connsiteY1"/>
                  </a:cxn>
                  <a:cxn ang="0">
                    <a:pos x="connsiteX2" y="connsiteY2"/>
                  </a:cxn>
                  <a:cxn ang="0">
                    <a:pos x="connsiteX3" y="connsiteY3"/>
                  </a:cxn>
                </a:cxnLst>
                <a:rect l="l" t="t" r="r" b="b"/>
                <a:pathLst>
                  <a:path w="1418408" h="1623061">
                    <a:moveTo>
                      <a:pt x="1414561" y="0"/>
                    </a:moveTo>
                    <a:cubicBezTo>
                      <a:pt x="1414561" y="0"/>
                      <a:pt x="37065" y="749014"/>
                      <a:pt x="834" y="929697"/>
                    </a:cubicBezTo>
                    <a:cubicBezTo>
                      <a:pt x="-35397" y="1110379"/>
                      <a:pt x="1120922" y="1623062"/>
                      <a:pt x="1120922" y="1623062"/>
                    </a:cubicBezTo>
                    <a:cubicBezTo>
                      <a:pt x="1209487" y="1535444"/>
                      <a:pt x="1451738" y="589882"/>
                      <a:pt x="1414561" y="0"/>
                    </a:cubicBezTo>
                    <a:close/>
                  </a:path>
                </a:pathLst>
              </a:custGeom>
              <a:solidFill>
                <a:schemeClr val="accent1"/>
              </a:solidFill>
              <a:ln w="2367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3DEEE12-969F-4516-BF54-025CF25C4D68}"/>
                  </a:ext>
                </a:extLst>
              </p:cNvPr>
              <p:cNvSpPr/>
              <p:nvPr/>
            </p:nvSpPr>
            <p:spPr>
              <a:xfrm>
                <a:off x="7901247" y="2294203"/>
                <a:ext cx="2429619" cy="1004141"/>
              </a:xfrm>
              <a:custGeom>
                <a:avLst/>
                <a:gdLst>
                  <a:gd name="connsiteX0" fmla="*/ 0 w 2429619"/>
                  <a:gd name="connsiteY0" fmla="*/ 831717 h 1004141"/>
                  <a:gd name="connsiteX1" fmla="*/ 1185683 w 2429619"/>
                  <a:gd name="connsiteY1" fmla="*/ 58 h 1004141"/>
                  <a:gd name="connsiteX2" fmla="*/ 2429620 w 2429619"/>
                  <a:gd name="connsiteY2" fmla="*/ 898733 h 1004141"/>
                  <a:gd name="connsiteX3" fmla="*/ 2305771 w 2429619"/>
                  <a:gd name="connsiteY3" fmla="*/ 993929 h 1004141"/>
                  <a:gd name="connsiteX4" fmla="*/ 120534 w 2429619"/>
                  <a:gd name="connsiteY4" fmla="*/ 922887 h 1004141"/>
                  <a:gd name="connsiteX5" fmla="*/ 0 w 2429619"/>
                  <a:gd name="connsiteY5" fmla="*/ 831717 h 10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619" h="1004141">
                    <a:moveTo>
                      <a:pt x="0" y="831717"/>
                    </a:moveTo>
                    <a:cubicBezTo>
                      <a:pt x="238700" y="644404"/>
                      <a:pt x="1078174" y="-7047"/>
                      <a:pt x="1185683" y="58"/>
                    </a:cubicBezTo>
                    <a:cubicBezTo>
                      <a:pt x="1296508" y="7399"/>
                      <a:pt x="2189026" y="677083"/>
                      <a:pt x="2429620" y="898733"/>
                    </a:cubicBezTo>
                    <a:cubicBezTo>
                      <a:pt x="2404282" y="954145"/>
                      <a:pt x="2385100" y="987535"/>
                      <a:pt x="2305771" y="993929"/>
                    </a:cubicBezTo>
                    <a:cubicBezTo>
                      <a:pt x="1888757" y="1027555"/>
                      <a:pt x="536600" y="971432"/>
                      <a:pt x="120534" y="922887"/>
                    </a:cubicBezTo>
                    <a:cubicBezTo>
                      <a:pt x="42862" y="913888"/>
                      <a:pt x="19181" y="874579"/>
                      <a:pt x="0" y="831717"/>
                    </a:cubicBezTo>
                    <a:close/>
                  </a:path>
                </a:pathLst>
              </a:custGeom>
              <a:solidFill>
                <a:schemeClr val="bg1">
                  <a:alpha val="32000"/>
                </a:schemeClr>
              </a:solidFill>
              <a:ln w="2367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0970AB1-9194-4BCD-A8BD-EF8B30BFAB95}"/>
                  </a:ext>
                </a:extLst>
              </p:cNvPr>
              <p:cNvSpPr/>
              <p:nvPr/>
            </p:nvSpPr>
            <p:spPr>
              <a:xfrm>
                <a:off x="7931029" y="2294203"/>
                <a:ext cx="2364939" cy="1030662"/>
              </a:xfrm>
              <a:custGeom>
                <a:avLst/>
                <a:gdLst>
                  <a:gd name="connsiteX0" fmla="*/ 765 w 2364939"/>
                  <a:gd name="connsiteY0" fmla="*/ 881446 h 1030662"/>
                  <a:gd name="connsiteX1" fmla="*/ 1158032 w 2364939"/>
                  <a:gd name="connsiteY1" fmla="*/ 58 h 1030662"/>
                  <a:gd name="connsiteX2" fmla="*/ 2364317 w 2364939"/>
                  <a:gd name="connsiteY2" fmla="*/ 960776 h 1030662"/>
                  <a:gd name="connsiteX3" fmla="*/ 765 w 2364939"/>
                  <a:gd name="connsiteY3" fmla="*/ 881446 h 1030662"/>
                </a:gdLst>
                <a:ahLst/>
                <a:cxnLst>
                  <a:cxn ang="0">
                    <a:pos x="connsiteX0" y="connsiteY0"/>
                  </a:cxn>
                  <a:cxn ang="0">
                    <a:pos x="connsiteX1" y="connsiteY1"/>
                  </a:cxn>
                  <a:cxn ang="0">
                    <a:pos x="connsiteX2" y="connsiteY2"/>
                  </a:cxn>
                  <a:cxn ang="0">
                    <a:pos x="connsiteX3" y="connsiteY3"/>
                  </a:cxn>
                </a:cxnLst>
                <a:rect l="l" t="t" r="r" b="b"/>
                <a:pathLst>
                  <a:path w="2364939" h="1030662">
                    <a:moveTo>
                      <a:pt x="765" y="881446"/>
                    </a:moveTo>
                    <a:cubicBezTo>
                      <a:pt x="765" y="881446"/>
                      <a:pt x="1041761" y="-8231"/>
                      <a:pt x="1158032" y="58"/>
                    </a:cubicBezTo>
                    <a:cubicBezTo>
                      <a:pt x="1274303" y="8346"/>
                      <a:pt x="2318614" y="865343"/>
                      <a:pt x="2364317" y="960776"/>
                    </a:cubicBezTo>
                    <a:cubicBezTo>
                      <a:pt x="2409784" y="1056208"/>
                      <a:pt x="-49674" y="1074916"/>
                      <a:pt x="765" y="881446"/>
                    </a:cubicBezTo>
                    <a:close/>
                  </a:path>
                </a:pathLst>
              </a:custGeom>
              <a:solidFill>
                <a:schemeClr val="accent1"/>
              </a:solidFill>
              <a:ln w="2367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F82DACE-01C0-4126-878A-91F31EE627C3}"/>
                  </a:ext>
                </a:extLst>
              </p:cNvPr>
              <p:cNvSpPr/>
              <p:nvPr/>
            </p:nvSpPr>
            <p:spPr>
              <a:xfrm>
                <a:off x="8556723" y="1500648"/>
                <a:ext cx="966638" cy="469434"/>
              </a:xfrm>
              <a:custGeom>
                <a:avLst/>
                <a:gdLst>
                  <a:gd name="connsiteX0" fmla="*/ 652635 w 966638"/>
                  <a:gd name="connsiteY0" fmla="*/ 552 h 469434"/>
                  <a:gd name="connsiteX1" fmla="*/ 481898 w 966638"/>
                  <a:gd name="connsiteY1" fmla="*/ 91012 h 469434"/>
                  <a:gd name="connsiteX2" fmla="*/ 304531 w 966638"/>
                  <a:gd name="connsiteY2" fmla="*/ 17366 h 469434"/>
                  <a:gd name="connsiteX3" fmla="*/ 0 w 966638"/>
                  <a:gd name="connsiteY3" fmla="*/ 241620 h 469434"/>
                  <a:gd name="connsiteX4" fmla="*/ 485450 w 966638"/>
                  <a:gd name="connsiteY4" fmla="*/ 469190 h 469434"/>
                  <a:gd name="connsiteX5" fmla="*/ 966639 w 966638"/>
                  <a:gd name="connsiteY5" fmla="*/ 154476 h 469434"/>
                  <a:gd name="connsiteX6" fmla="*/ 652635 w 966638"/>
                  <a:gd name="connsiteY6" fmla="*/ 552 h 469434"/>
                  <a:gd name="connsiteX7" fmla="*/ 483319 w 966638"/>
                  <a:gd name="connsiteY7" fmla="*/ 315503 h 469434"/>
                  <a:gd name="connsiteX8" fmla="*/ 483319 w 966638"/>
                  <a:gd name="connsiteY8" fmla="*/ 206573 h 469434"/>
                  <a:gd name="connsiteX9" fmla="*/ 483319 w 966638"/>
                  <a:gd name="connsiteY9" fmla="*/ 315503 h 46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6638" h="469434">
                    <a:moveTo>
                      <a:pt x="652635" y="552"/>
                    </a:moveTo>
                    <a:cubicBezTo>
                      <a:pt x="552230" y="10498"/>
                      <a:pt x="542284" y="97643"/>
                      <a:pt x="481898" y="91012"/>
                    </a:cubicBezTo>
                    <a:cubicBezTo>
                      <a:pt x="421513" y="84381"/>
                      <a:pt x="379836" y="16418"/>
                      <a:pt x="304531" y="17366"/>
                    </a:cubicBezTo>
                    <a:cubicBezTo>
                      <a:pt x="160554" y="19260"/>
                      <a:pt x="107036" y="141215"/>
                      <a:pt x="0" y="241620"/>
                    </a:cubicBezTo>
                    <a:cubicBezTo>
                      <a:pt x="157239" y="238305"/>
                      <a:pt x="176420" y="459244"/>
                      <a:pt x="485450" y="469190"/>
                    </a:cubicBezTo>
                    <a:cubicBezTo>
                      <a:pt x="789035" y="479136"/>
                      <a:pt x="842789" y="183129"/>
                      <a:pt x="966639" y="154476"/>
                    </a:cubicBezTo>
                    <a:cubicBezTo>
                      <a:pt x="869548" y="117771"/>
                      <a:pt x="753040" y="-9393"/>
                      <a:pt x="652635" y="552"/>
                    </a:cubicBezTo>
                    <a:close/>
                    <a:moveTo>
                      <a:pt x="483319" y="315503"/>
                    </a:moveTo>
                    <a:cubicBezTo>
                      <a:pt x="311872" y="235226"/>
                      <a:pt x="363022" y="105931"/>
                      <a:pt x="483319" y="206573"/>
                    </a:cubicBezTo>
                    <a:cubicBezTo>
                      <a:pt x="606932" y="106878"/>
                      <a:pt x="688393" y="251329"/>
                      <a:pt x="483319" y="315503"/>
                    </a:cubicBezTo>
                    <a:close/>
                  </a:path>
                </a:pathLst>
              </a:custGeom>
              <a:solidFill>
                <a:schemeClr val="accent1"/>
              </a:solidFill>
              <a:ln w="23678" cap="flat">
                <a:noFill/>
                <a:prstDash val="solid"/>
                <a:miter/>
              </a:ln>
            </p:spPr>
            <p:txBody>
              <a:bodyPr rtlCol="0" anchor="ctr"/>
              <a:lstStyle/>
              <a:p>
                <a:endParaRPr lang="en-US"/>
              </a:p>
            </p:txBody>
          </p:sp>
          <p:grpSp>
            <p:nvGrpSpPr>
              <p:cNvPr id="67" name="Graphic 2">
                <a:extLst>
                  <a:ext uri="{FF2B5EF4-FFF2-40B4-BE49-F238E27FC236}">
                    <a16:creationId xmlns:a16="http://schemas.microsoft.com/office/drawing/2014/main" id="{5CC74AD0-4D97-4386-B100-4BDC4D92E884}"/>
                  </a:ext>
                </a:extLst>
              </p:cNvPr>
              <p:cNvGrpSpPr/>
              <p:nvPr/>
            </p:nvGrpSpPr>
            <p:grpSpPr>
              <a:xfrm>
                <a:off x="8542038" y="1165677"/>
                <a:ext cx="1073019" cy="292415"/>
                <a:chOff x="8542038" y="1165677"/>
                <a:chExt cx="1073019" cy="292415"/>
              </a:xfrm>
              <a:solidFill>
                <a:srgbClr val="EA6E7A">
                  <a:alpha val="64000"/>
                </a:srgbClr>
              </a:solidFill>
            </p:grpSpPr>
            <p:sp>
              <p:nvSpPr>
                <p:cNvPr id="68" name="Freeform: Shape 67">
                  <a:extLst>
                    <a:ext uri="{FF2B5EF4-FFF2-40B4-BE49-F238E27FC236}">
                      <a16:creationId xmlns:a16="http://schemas.microsoft.com/office/drawing/2014/main" id="{ADB5C090-AF70-4983-9EF3-081485198F26}"/>
                    </a:ext>
                  </a:extLst>
                </p:cNvPr>
                <p:cNvSpPr/>
                <p:nvPr/>
              </p:nvSpPr>
              <p:spPr>
                <a:xfrm>
                  <a:off x="8542038" y="1184262"/>
                  <a:ext cx="81226" cy="273830"/>
                </a:xfrm>
                <a:custGeom>
                  <a:avLst/>
                  <a:gdLst>
                    <a:gd name="connsiteX0" fmla="*/ 81227 w 81226"/>
                    <a:gd name="connsiteY0" fmla="*/ 238556 h 273830"/>
                    <a:gd name="connsiteX1" fmla="*/ 64650 w 81226"/>
                    <a:gd name="connsiteY1" fmla="*/ 28510 h 273830"/>
                    <a:gd name="connsiteX2" fmla="*/ 3 w 81226"/>
                    <a:gd name="connsiteY2" fmla="*/ 26378 h 273830"/>
                    <a:gd name="connsiteX3" fmla="*/ 13974 w 81226"/>
                    <a:gd name="connsiteY3" fmla="*/ 246133 h 273830"/>
                    <a:gd name="connsiteX4" fmla="*/ 81227 w 81226"/>
                    <a:gd name="connsiteY4" fmla="*/ 238556 h 27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6" h="273830">
                      <a:moveTo>
                        <a:pt x="81227" y="238556"/>
                      </a:moveTo>
                      <a:cubicBezTo>
                        <a:pt x="81227" y="173197"/>
                        <a:pt x="73649" y="93157"/>
                        <a:pt x="64650" y="28510"/>
                      </a:cubicBezTo>
                      <a:cubicBezTo>
                        <a:pt x="59914" y="-5827"/>
                        <a:pt x="-471" y="-12221"/>
                        <a:pt x="3" y="26378"/>
                      </a:cubicBezTo>
                      <a:cubicBezTo>
                        <a:pt x="713" y="101446"/>
                        <a:pt x="6870" y="177934"/>
                        <a:pt x="13974" y="246133"/>
                      </a:cubicBezTo>
                      <a:cubicBezTo>
                        <a:pt x="17763" y="285917"/>
                        <a:pt x="81227" y="282365"/>
                        <a:pt x="81227" y="238556"/>
                      </a:cubicBezTo>
                      <a:close/>
                    </a:path>
                  </a:pathLst>
                </a:custGeom>
                <a:solidFill>
                  <a:schemeClr val="accent1">
                    <a:alpha val="64000"/>
                  </a:schemeClr>
                </a:solidFill>
                <a:ln w="2367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CE8A99D-DDBF-49FA-9C47-7402DB3D8010}"/>
                    </a:ext>
                  </a:extLst>
                </p:cNvPr>
                <p:cNvSpPr/>
                <p:nvPr/>
              </p:nvSpPr>
              <p:spPr>
                <a:xfrm>
                  <a:off x="8740925" y="1165677"/>
                  <a:ext cx="127778" cy="263581"/>
                </a:xfrm>
                <a:custGeom>
                  <a:avLst/>
                  <a:gdLst>
                    <a:gd name="connsiteX0" fmla="*/ 106121 w 127778"/>
                    <a:gd name="connsiteY0" fmla="*/ 196282 h 263581"/>
                    <a:gd name="connsiteX1" fmla="*/ 75337 w 127778"/>
                    <a:gd name="connsiteY1" fmla="*/ 198650 h 263581"/>
                    <a:gd name="connsiteX2" fmla="*/ 76284 w 127778"/>
                    <a:gd name="connsiteY2" fmla="*/ 25545 h 263581"/>
                    <a:gd name="connsiteX3" fmla="*/ 18030 w 127778"/>
                    <a:gd name="connsiteY3" fmla="*/ 23651 h 263581"/>
                    <a:gd name="connsiteX4" fmla="*/ 506 w 127778"/>
                    <a:gd name="connsiteY4" fmla="*/ 238907 h 263581"/>
                    <a:gd name="connsiteX5" fmla="*/ 117488 w 127778"/>
                    <a:gd name="connsiteY5" fmla="*/ 248379 h 263581"/>
                    <a:gd name="connsiteX6" fmla="*/ 106121 w 127778"/>
                    <a:gd name="connsiteY6" fmla="*/ 196282 h 26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78" h="263581">
                      <a:moveTo>
                        <a:pt x="106121" y="196282"/>
                      </a:moveTo>
                      <a:cubicBezTo>
                        <a:pt x="90729" y="198176"/>
                        <a:pt x="84809" y="197466"/>
                        <a:pt x="75337" y="198650"/>
                      </a:cubicBezTo>
                      <a:cubicBezTo>
                        <a:pt x="72495" y="141343"/>
                        <a:pt x="80783" y="82379"/>
                        <a:pt x="76284" y="25545"/>
                      </a:cubicBezTo>
                      <a:cubicBezTo>
                        <a:pt x="73442" y="-9028"/>
                        <a:pt x="25607" y="-7370"/>
                        <a:pt x="18030" y="23651"/>
                      </a:cubicBezTo>
                      <a:cubicBezTo>
                        <a:pt x="9031" y="59645"/>
                        <a:pt x="-2572" y="204807"/>
                        <a:pt x="506" y="238907"/>
                      </a:cubicBezTo>
                      <a:cubicBezTo>
                        <a:pt x="4058" y="277506"/>
                        <a:pt x="69180" y="262824"/>
                        <a:pt x="117488" y="248379"/>
                      </a:cubicBezTo>
                      <a:cubicBezTo>
                        <a:pt x="134301" y="242932"/>
                        <a:pt x="130512" y="193203"/>
                        <a:pt x="106121" y="196282"/>
                      </a:cubicBezTo>
                      <a:close/>
                    </a:path>
                  </a:pathLst>
                </a:custGeom>
                <a:solidFill>
                  <a:schemeClr val="accent1">
                    <a:alpha val="64000"/>
                  </a:schemeClr>
                </a:solidFill>
                <a:ln w="2367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ACF5601-79FC-4831-86E1-E5C0E475EBF7}"/>
                    </a:ext>
                  </a:extLst>
                </p:cNvPr>
                <p:cNvSpPr/>
                <p:nvPr/>
              </p:nvSpPr>
              <p:spPr>
                <a:xfrm>
                  <a:off x="8894036" y="1168467"/>
                  <a:ext cx="139904" cy="247957"/>
                </a:xfrm>
                <a:custGeom>
                  <a:avLst/>
                  <a:gdLst>
                    <a:gd name="connsiteX0" fmla="*/ 135350 w 139904"/>
                    <a:gd name="connsiteY0" fmla="*/ 64434 h 247957"/>
                    <a:gd name="connsiteX1" fmla="*/ 34944 w 139904"/>
                    <a:gd name="connsiteY1" fmla="*/ 23467 h 247957"/>
                    <a:gd name="connsiteX2" fmla="*/ 4870 w 139904"/>
                    <a:gd name="connsiteY2" fmla="*/ 199886 h 247957"/>
                    <a:gd name="connsiteX3" fmla="*/ 57915 w 139904"/>
                    <a:gd name="connsiteY3" fmla="*/ 247958 h 247957"/>
                    <a:gd name="connsiteX4" fmla="*/ 135350 w 139904"/>
                    <a:gd name="connsiteY4" fmla="*/ 64434 h 247957"/>
                    <a:gd name="connsiteX5" fmla="*/ 99829 w 139904"/>
                    <a:gd name="connsiteY5" fmla="*/ 139264 h 247957"/>
                    <a:gd name="connsiteX6" fmla="*/ 64545 w 139904"/>
                    <a:gd name="connsiteY6" fmla="*/ 188520 h 247957"/>
                    <a:gd name="connsiteX7" fmla="*/ 45601 w 139904"/>
                    <a:gd name="connsiteY7" fmla="*/ 168154 h 247957"/>
                    <a:gd name="connsiteX8" fmla="*/ 52941 w 139904"/>
                    <a:gd name="connsiteY8" fmla="*/ 75090 h 247957"/>
                    <a:gd name="connsiteX9" fmla="*/ 99592 w 139904"/>
                    <a:gd name="connsiteY9" fmla="*/ 101139 h 247957"/>
                    <a:gd name="connsiteX10" fmla="*/ 99829 w 139904"/>
                    <a:gd name="connsiteY10" fmla="*/ 139264 h 24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04" h="247957">
                      <a:moveTo>
                        <a:pt x="135350" y="64434"/>
                      </a:moveTo>
                      <a:cubicBezTo>
                        <a:pt x="120431" y="-214"/>
                        <a:pt x="64071" y="-20579"/>
                        <a:pt x="34944" y="23467"/>
                      </a:cubicBezTo>
                      <a:cubicBezTo>
                        <a:pt x="844" y="75327"/>
                        <a:pt x="-6260" y="138554"/>
                        <a:pt x="4870" y="199886"/>
                      </a:cubicBezTo>
                      <a:cubicBezTo>
                        <a:pt x="9843" y="227356"/>
                        <a:pt x="36602" y="247958"/>
                        <a:pt x="57915" y="247958"/>
                      </a:cubicBezTo>
                      <a:cubicBezTo>
                        <a:pt x="156662" y="247958"/>
                        <a:pt x="141270" y="90246"/>
                        <a:pt x="135350" y="64434"/>
                      </a:cubicBezTo>
                      <a:close/>
                      <a:moveTo>
                        <a:pt x="99829" y="139264"/>
                      </a:moveTo>
                      <a:cubicBezTo>
                        <a:pt x="98171" y="163418"/>
                        <a:pt x="94146" y="189467"/>
                        <a:pt x="64545" y="188520"/>
                      </a:cubicBezTo>
                      <a:cubicBezTo>
                        <a:pt x="53889" y="188046"/>
                        <a:pt x="47495" y="177153"/>
                        <a:pt x="45601" y="168154"/>
                      </a:cubicBezTo>
                      <a:cubicBezTo>
                        <a:pt x="38733" y="137370"/>
                        <a:pt x="43469" y="104927"/>
                        <a:pt x="52941" y="75090"/>
                      </a:cubicBezTo>
                      <a:cubicBezTo>
                        <a:pt x="64308" y="39569"/>
                        <a:pt x="100776" y="59461"/>
                        <a:pt x="99592" y="101139"/>
                      </a:cubicBezTo>
                      <a:cubicBezTo>
                        <a:pt x="99355" y="113689"/>
                        <a:pt x="100776" y="126477"/>
                        <a:pt x="99829" y="139264"/>
                      </a:cubicBezTo>
                      <a:close/>
                    </a:path>
                  </a:pathLst>
                </a:custGeom>
                <a:solidFill>
                  <a:schemeClr val="accent1">
                    <a:alpha val="64000"/>
                  </a:schemeClr>
                </a:solidFill>
                <a:ln w="2367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F0E4D5E-9EF7-48E7-9F7D-D305722EF278}"/>
                    </a:ext>
                  </a:extLst>
                </p:cNvPr>
                <p:cNvSpPr/>
                <p:nvPr/>
              </p:nvSpPr>
              <p:spPr>
                <a:xfrm>
                  <a:off x="9069357" y="1175473"/>
                  <a:ext cx="147920" cy="251996"/>
                </a:xfrm>
                <a:custGeom>
                  <a:avLst/>
                  <a:gdLst>
                    <a:gd name="connsiteX0" fmla="*/ 147816 w 147920"/>
                    <a:gd name="connsiteY0" fmla="*/ 39667 h 251996"/>
                    <a:gd name="connsiteX1" fmla="*/ 101639 w 147920"/>
                    <a:gd name="connsiteY1" fmla="*/ 25932 h 251996"/>
                    <a:gd name="connsiteX2" fmla="*/ 56883 w 147920"/>
                    <a:gd name="connsiteY2" fmla="*/ 174883 h 251996"/>
                    <a:gd name="connsiteX3" fmla="*/ 46226 w 147920"/>
                    <a:gd name="connsiteY3" fmla="*/ 14092 h 251996"/>
                    <a:gd name="connsiteX4" fmla="*/ 1470 w 147920"/>
                    <a:gd name="connsiteY4" fmla="*/ 15750 h 251996"/>
                    <a:gd name="connsiteX5" fmla="*/ 18283 w 147920"/>
                    <a:gd name="connsiteY5" fmla="*/ 221296 h 251996"/>
                    <a:gd name="connsiteX6" fmla="*/ 83878 w 147920"/>
                    <a:gd name="connsiteY6" fmla="*/ 232426 h 251996"/>
                    <a:gd name="connsiteX7" fmla="*/ 147816 w 147920"/>
                    <a:gd name="connsiteY7" fmla="*/ 39667 h 25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920" h="251996">
                      <a:moveTo>
                        <a:pt x="147816" y="39667"/>
                      </a:moveTo>
                      <a:cubicBezTo>
                        <a:pt x="149947" y="3909"/>
                        <a:pt x="119162" y="-9589"/>
                        <a:pt x="101639" y="25932"/>
                      </a:cubicBezTo>
                      <a:cubicBezTo>
                        <a:pt x="91219" y="47008"/>
                        <a:pt x="78195" y="154517"/>
                        <a:pt x="56883" y="174883"/>
                      </a:cubicBezTo>
                      <a:cubicBezTo>
                        <a:pt x="45042" y="145992"/>
                        <a:pt x="51673" y="29484"/>
                        <a:pt x="46226" y="14092"/>
                      </a:cubicBezTo>
                      <a:cubicBezTo>
                        <a:pt x="39596" y="-4616"/>
                        <a:pt x="3601" y="-5326"/>
                        <a:pt x="1470" y="15750"/>
                      </a:cubicBezTo>
                      <a:cubicBezTo>
                        <a:pt x="-4924" y="79687"/>
                        <a:pt x="11179" y="157833"/>
                        <a:pt x="18283" y="221296"/>
                      </a:cubicBezTo>
                      <a:cubicBezTo>
                        <a:pt x="21836" y="253739"/>
                        <a:pt x="71091" y="265105"/>
                        <a:pt x="83878" y="232426"/>
                      </a:cubicBezTo>
                      <a:cubicBezTo>
                        <a:pt x="108980" y="169910"/>
                        <a:pt x="143553" y="107393"/>
                        <a:pt x="147816" y="39667"/>
                      </a:cubicBezTo>
                      <a:close/>
                    </a:path>
                  </a:pathLst>
                </a:custGeom>
                <a:solidFill>
                  <a:schemeClr val="accent1">
                    <a:alpha val="64000"/>
                  </a:schemeClr>
                </a:solidFill>
                <a:ln w="2367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E1DFDC4-F3C9-498F-BB1F-E0AD55320CDD}"/>
                    </a:ext>
                  </a:extLst>
                </p:cNvPr>
                <p:cNvSpPr/>
                <p:nvPr/>
              </p:nvSpPr>
              <p:spPr>
                <a:xfrm>
                  <a:off x="9242488" y="1178935"/>
                  <a:ext cx="118389" cy="245677"/>
                </a:xfrm>
                <a:custGeom>
                  <a:avLst/>
                  <a:gdLst>
                    <a:gd name="connsiteX0" fmla="*/ 118188 w 118389"/>
                    <a:gd name="connsiteY0" fmla="*/ 200784 h 245677"/>
                    <a:gd name="connsiteX1" fmla="*/ 95692 w 118389"/>
                    <a:gd name="connsiteY1" fmla="*/ 169053 h 245677"/>
                    <a:gd name="connsiteX2" fmla="*/ 64196 w 118389"/>
                    <a:gd name="connsiteY2" fmla="*/ 164790 h 245677"/>
                    <a:gd name="connsiteX3" fmla="*/ 62776 w 118389"/>
                    <a:gd name="connsiteY3" fmla="*/ 135900 h 245677"/>
                    <a:gd name="connsiteX4" fmla="*/ 62776 w 118389"/>
                    <a:gd name="connsiteY4" fmla="*/ 134005 h 245677"/>
                    <a:gd name="connsiteX5" fmla="*/ 75800 w 118389"/>
                    <a:gd name="connsiteY5" fmla="*/ 130453 h 245677"/>
                    <a:gd name="connsiteX6" fmla="*/ 99954 w 118389"/>
                    <a:gd name="connsiteY6" fmla="*/ 103221 h 245677"/>
                    <a:gd name="connsiteX7" fmla="*/ 83378 w 118389"/>
                    <a:gd name="connsiteY7" fmla="*/ 71489 h 245677"/>
                    <a:gd name="connsiteX8" fmla="*/ 63013 w 118389"/>
                    <a:gd name="connsiteY8" fmla="*/ 68410 h 245677"/>
                    <a:gd name="connsiteX9" fmla="*/ 63249 w 118389"/>
                    <a:gd name="connsiteY9" fmla="*/ 60122 h 245677"/>
                    <a:gd name="connsiteX10" fmla="*/ 71301 w 118389"/>
                    <a:gd name="connsiteY10" fmla="*/ 59175 h 245677"/>
                    <a:gd name="connsiteX11" fmla="*/ 115346 w 118389"/>
                    <a:gd name="connsiteY11" fmla="*/ 31942 h 245677"/>
                    <a:gd name="connsiteX12" fmla="*/ 106348 w 118389"/>
                    <a:gd name="connsiteY12" fmla="*/ 5420 h 245677"/>
                    <a:gd name="connsiteX13" fmla="*/ 12573 w 118389"/>
                    <a:gd name="connsiteY13" fmla="*/ 12524 h 245677"/>
                    <a:gd name="connsiteX14" fmla="*/ 22 w 118389"/>
                    <a:gd name="connsiteY14" fmla="*/ 136137 h 245677"/>
                    <a:gd name="connsiteX15" fmla="*/ 15415 w 118389"/>
                    <a:gd name="connsiteY15" fmla="*/ 225886 h 245677"/>
                    <a:gd name="connsiteX16" fmla="*/ 22993 w 118389"/>
                    <a:gd name="connsiteY16" fmla="*/ 232753 h 245677"/>
                    <a:gd name="connsiteX17" fmla="*/ 38621 w 118389"/>
                    <a:gd name="connsiteY17" fmla="*/ 240331 h 245677"/>
                    <a:gd name="connsiteX18" fmla="*/ 58987 w 118389"/>
                    <a:gd name="connsiteY18" fmla="*/ 244593 h 245677"/>
                    <a:gd name="connsiteX19" fmla="*/ 102085 w 118389"/>
                    <a:gd name="connsiteY19" fmla="*/ 236779 h 245677"/>
                    <a:gd name="connsiteX20" fmla="*/ 118188 w 118389"/>
                    <a:gd name="connsiteY20" fmla="*/ 200784 h 24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389" h="245677">
                      <a:moveTo>
                        <a:pt x="118188" y="200784"/>
                      </a:moveTo>
                      <a:cubicBezTo>
                        <a:pt x="116767" y="185866"/>
                        <a:pt x="107769" y="176393"/>
                        <a:pt x="95692" y="169053"/>
                      </a:cubicBezTo>
                      <a:cubicBezTo>
                        <a:pt x="86930" y="163606"/>
                        <a:pt x="75090" y="162896"/>
                        <a:pt x="64196" y="164790"/>
                      </a:cubicBezTo>
                      <a:cubicBezTo>
                        <a:pt x="63486" y="155318"/>
                        <a:pt x="62776" y="145609"/>
                        <a:pt x="62776" y="135900"/>
                      </a:cubicBezTo>
                      <a:cubicBezTo>
                        <a:pt x="62776" y="135189"/>
                        <a:pt x="62776" y="134479"/>
                        <a:pt x="62776" y="134005"/>
                      </a:cubicBezTo>
                      <a:cubicBezTo>
                        <a:pt x="67038" y="132821"/>
                        <a:pt x="71537" y="131874"/>
                        <a:pt x="75800" y="130453"/>
                      </a:cubicBezTo>
                      <a:cubicBezTo>
                        <a:pt x="88587" y="126191"/>
                        <a:pt x="97349" y="116482"/>
                        <a:pt x="99954" y="103221"/>
                      </a:cubicBezTo>
                      <a:cubicBezTo>
                        <a:pt x="102796" y="89960"/>
                        <a:pt x="94507" y="77646"/>
                        <a:pt x="83378" y="71489"/>
                      </a:cubicBezTo>
                      <a:cubicBezTo>
                        <a:pt x="76274" y="67700"/>
                        <a:pt x="69406" y="67226"/>
                        <a:pt x="63013" y="68410"/>
                      </a:cubicBezTo>
                      <a:cubicBezTo>
                        <a:pt x="63013" y="65569"/>
                        <a:pt x="63013" y="62964"/>
                        <a:pt x="63249" y="60122"/>
                      </a:cubicBezTo>
                      <a:cubicBezTo>
                        <a:pt x="66091" y="59885"/>
                        <a:pt x="68933" y="59649"/>
                        <a:pt x="71301" y="59175"/>
                      </a:cubicBezTo>
                      <a:cubicBezTo>
                        <a:pt x="88587" y="56570"/>
                        <a:pt x="108242" y="49466"/>
                        <a:pt x="115346" y="31942"/>
                      </a:cubicBezTo>
                      <a:cubicBezTo>
                        <a:pt x="120082" y="20339"/>
                        <a:pt x="118662" y="12288"/>
                        <a:pt x="106348" y="5420"/>
                      </a:cubicBezTo>
                      <a:cubicBezTo>
                        <a:pt x="85509" y="-6183"/>
                        <a:pt x="14231" y="3052"/>
                        <a:pt x="12573" y="12524"/>
                      </a:cubicBezTo>
                      <a:cubicBezTo>
                        <a:pt x="6653" y="45440"/>
                        <a:pt x="-451" y="102747"/>
                        <a:pt x="22" y="136137"/>
                      </a:cubicBezTo>
                      <a:cubicBezTo>
                        <a:pt x="496" y="166921"/>
                        <a:pt x="-688" y="198890"/>
                        <a:pt x="15415" y="225886"/>
                      </a:cubicBezTo>
                      <a:cubicBezTo>
                        <a:pt x="17309" y="228964"/>
                        <a:pt x="19914" y="231095"/>
                        <a:pt x="22993" y="232753"/>
                      </a:cubicBezTo>
                      <a:cubicBezTo>
                        <a:pt x="27255" y="236542"/>
                        <a:pt x="32701" y="239384"/>
                        <a:pt x="38621" y="240331"/>
                      </a:cubicBezTo>
                      <a:cubicBezTo>
                        <a:pt x="45489" y="241515"/>
                        <a:pt x="52120" y="243409"/>
                        <a:pt x="58987" y="244593"/>
                      </a:cubicBezTo>
                      <a:cubicBezTo>
                        <a:pt x="74616" y="247198"/>
                        <a:pt x="88587" y="245304"/>
                        <a:pt x="102085" y="236779"/>
                      </a:cubicBezTo>
                      <a:cubicBezTo>
                        <a:pt x="113452" y="229438"/>
                        <a:pt x="119609" y="214045"/>
                        <a:pt x="118188" y="200784"/>
                      </a:cubicBezTo>
                      <a:close/>
                    </a:path>
                  </a:pathLst>
                </a:custGeom>
                <a:solidFill>
                  <a:schemeClr val="accent1">
                    <a:alpha val="64000"/>
                  </a:schemeClr>
                </a:solidFill>
                <a:ln w="2367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9A8F159-EC18-4F6B-A174-E0185D236CAF}"/>
                    </a:ext>
                  </a:extLst>
                </p:cNvPr>
                <p:cNvSpPr/>
                <p:nvPr/>
              </p:nvSpPr>
              <p:spPr>
                <a:xfrm>
                  <a:off x="9462464" y="1166770"/>
                  <a:ext cx="152594" cy="258893"/>
                </a:xfrm>
                <a:custGeom>
                  <a:avLst/>
                  <a:gdLst>
                    <a:gd name="connsiteX0" fmla="*/ 148042 w 152594"/>
                    <a:gd name="connsiteY0" fmla="*/ 33451 h 258893"/>
                    <a:gd name="connsiteX1" fmla="*/ 90498 w 152594"/>
                    <a:gd name="connsiteY1" fmla="*/ 43870 h 258893"/>
                    <a:gd name="connsiteX2" fmla="*/ 82210 w 152594"/>
                    <a:gd name="connsiteY2" fmla="*/ 194715 h 258893"/>
                    <a:gd name="connsiteX3" fmla="*/ 72264 w 152594"/>
                    <a:gd name="connsiteY3" fmla="*/ 32504 h 258893"/>
                    <a:gd name="connsiteX4" fmla="*/ 10695 w 152594"/>
                    <a:gd name="connsiteY4" fmla="*/ 26821 h 258893"/>
                    <a:gd name="connsiteX5" fmla="*/ 76290 w 152594"/>
                    <a:gd name="connsiteY5" fmla="*/ 258890 h 258893"/>
                    <a:gd name="connsiteX6" fmla="*/ 148042 w 152594"/>
                    <a:gd name="connsiteY6" fmla="*/ 33451 h 25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94" h="258893">
                      <a:moveTo>
                        <a:pt x="148042" y="33451"/>
                      </a:moveTo>
                      <a:cubicBezTo>
                        <a:pt x="145200" y="-3964"/>
                        <a:pt x="88130" y="6692"/>
                        <a:pt x="90498" y="43870"/>
                      </a:cubicBezTo>
                      <a:cubicBezTo>
                        <a:pt x="92393" y="72287"/>
                        <a:pt x="130992" y="196610"/>
                        <a:pt x="82210" y="194715"/>
                      </a:cubicBezTo>
                      <a:cubicBezTo>
                        <a:pt x="33665" y="192821"/>
                        <a:pt x="71790" y="60920"/>
                        <a:pt x="72264" y="32504"/>
                      </a:cubicBezTo>
                      <a:cubicBezTo>
                        <a:pt x="72975" y="-8227"/>
                        <a:pt x="19220" y="-11305"/>
                        <a:pt x="10695" y="26821"/>
                      </a:cubicBezTo>
                      <a:cubicBezTo>
                        <a:pt x="-2329" y="84838"/>
                        <a:pt x="-21274" y="259837"/>
                        <a:pt x="76290" y="258890"/>
                      </a:cubicBezTo>
                      <a:cubicBezTo>
                        <a:pt x="171486" y="257942"/>
                        <a:pt x="152541" y="92416"/>
                        <a:pt x="148042" y="33451"/>
                      </a:cubicBezTo>
                      <a:close/>
                    </a:path>
                  </a:pathLst>
                </a:custGeom>
                <a:solidFill>
                  <a:schemeClr val="accent1">
                    <a:alpha val="64000"/>
                  </a:schemeClr>
                </a:solidFill>
                <a:ln w="23678" cap="flat">
                  <a:noFill/>
                  <a:prstDash val="solid"/>
                  <a:miter/>
                </a:ln>
              </p:spPr>
              <p:txBody>
                <a:bodyPr rtlCol="0" anchor="ctr"/>
                <a:lstStyle/>
                <a:p>
                  <a:endParaRPr lang="en-US"/>
                </a:p>
              </p:txBody>
            </p:sp>
          </p:grpSp>
        </p:grpSp>
        <p:sp>
          <p:nvSpPr>
            <p:cNvPr id="74" name="Freeform: Shape 73">
              <a:extLst>
                <a:ext uri="{FF2B5EF4-FFF2-40B4-BE49-F238E27FC236}">
                  <a16:creationId xmlns:a16="http://schemas.microsoft.com/office/drawing/2014/main" id="{13A6CB0B-E492-45CE-AE7A-7AEE0CA5CA07}"/>
                </a:ext>
              </a:extLst>
            </p:cNvPr>
            <p:cNvSpPr/>
            <p:nvPr/>
          </p:nvSpPr>
          <p:spPr>
            <a:xfrm>
              <a:off x="18685604" y="4173705"/>
              <a:ext cx="329977" cy="285248"/>
            </a:xfrm>
            <a:custGeom>
              <a:avLst/>
              <a:gdLst>
                <a:gd name="connsiteX0" fmla="*/ 169641 w 329977"/>
                <a:gd name="connsiteY0" fmla="*/ 91779 h 285248"/>
                <a:gd name="connsiteX1" fmla="*/ 159695 w 329977"/>
                <a:gd name="connsiteY1" fmla="*/ 285249 h 285248"/>
                <a:gd name="connsiteX2" fmla="*/ 169641 w 329977"/>
                <a:gd name="connsiteY2" fmla="*/ 91779 h 285248"/>
              </a:gdLst>
              <a:ahLst/>
              <a:cxnLst>
                <a:cxn ang="0">
                  <a:pos x="connsiteX0" y="connsiteY0"/>
                </a:cxn>
                <a:cxn ang="0">
                  <a:pos x="connsiteX1" y="connsiteY1"/>
                </a:cxn>
                <a:cxn ang="0">
                  <a:pos x="connsiteX2" y="connsiteY2"/>
                </a:cxn>
              </a:cxnLst>
              <a:rect l="l" t="t" r="r" b="b"/>
              <a:pathLst>
                <a:path w="329977" h="285248">
                  <a:moveTo>
                    <a:pt x="169641" y="91779"/>
                  </a:moveTo>
                  <a:cubicBezTo>
                    <a:pt x="69235" y="-101691"/>
                    <a:pt x="-150520" y="33525"/>
                    <a:pt x="159695" y="285249"/>
                  </a:cubicBezTo>
                  <a:cubicBezTo>
                    <a:pt x="460911" y="92489"/>
                    <a:pt x="296095" y="-118741"/>
                    <a:pt x="169641" y="91779"/>
                  </a:cubicBezTo>
                  <a:close/>
                </a:path>
              </a:pathLst>
            </a:custGeom>
            <a:solidFill>
              <a:schemeClr val="accent1"/>
            </a:solidFill>
            <a:ln w="2367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D083D5-34DC-4DD7-848E-D36B96348AF7}"/>
                </a:ext>
              </a:extLst>
            </p:cNvPr>
            <p:cNvSpPr/>
            <p:nvPr/>
          </p:nvSpPr>
          <p:spPr>
            <a:xfrm>
              <a:off x="17956829" y="3988951"/>
              <a:ext cx="312435" cy="306558"/>
            </a:xfrm>
            <a:custGeom>
              <a:avLst/>
              <a:gdLst>
                <a:gd name="connsiteX0" fmla="*/ 169743 w 312435"/>
                <a:gd name="connsiteY0" fmla="*/ 144584 h 306558"/>
                <a:gd name="connsiteX1" fmla="*/ 276068 w 312435"/>
                <a:gd name="connsiteY1" fmla="*/ 306559 h 306558"/>
                <a:gd name="connsiteX2" fmla="*/ 169743 w 312435"/>
                <a:gd name="connsiteY2" fmla="*/ 144584 h 306558"/>
              </a:gdLst>
              <a:ahLst/>
              <a:cxnLst>
                <a:cxn ang="0">
                  <a:pos x="connsiteX0" y="connsiteY0"/>
                </a:cxn>
                <a:cxn ang="0">
                  <a:pos x="connsiteX1" y="connsiteY1"/>
                </a:cxn>
                <a:cxn ang="0">
                  <a:pos x="connsiteX2" y="connsiteY2"/>
                </a:cxn>
              </a:cxnLst>
              <a:rect l="l" t="t" r="r" b="b"/>
              <a:pathLst>
                <a:path w="312435" h="306558">
                  <a:moveTo>
                    <a:pt x="169743" y="144584"/>
                  </a:moveTo>
                  <a:cubicBezTo>
                    <a:pt x="-25621" y="47968"/>
                    <a:pt x="-122948" y="286904"/>
                    <a:pt x="276068" y="306559"/>
                  </a:cubicBezTo>
                  <a:cubicBezTo>
                    <a:pt x="405127" y="-26863"/>
                    <a:pt x="147483" y="-99799"/>
                    <a:pt x="169743" y="144584"/>
                  </a:cubicBezTo>
                  <a:close/>
                </a:path>
              </a:pathLst>
            </a:custGeom>
            <a:solidFill>
              <a:schemeClr val="accent1"/>
            </a:solidFill>
            <a:ln w="2367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F297879-A6E9-49FC-9321-EF56502E4AF6}"/>
                </a:ext>
              </a:extLst>
            </p:cNvPr>
            <p:cNvSpPr/>
            <p:nvPr/>
          </p:nvSpPr>
          <p:spPr>
            <a:xfrm>
              <a:off x="17845037" y="4915270"/>
              <a:ext cx="312412" cy="306626"/>
            </a:xfrm>
            <a:custGeom>
              <a:avLst/>
              <a:gdLst>
                <a:gd name="connsiteX0" fmla="*/ 169743 w 312412"/>
                <a:gd name="connsiteY0" fmla="*/ 144652 h 306626"/>
                <a:gd name="connsiteX1" fmla="*/ 276068 w 312412"/>
                <a:gd name="connsiteY1" fmla="*/ 306627 h 306626"/>
                <a:gd name="connsiteX2" fmla="*/ 169743 w 312412"/>
                <a:gd name="connsiteY2" fmla="*/ 144652 h 306626"/>
              </a:gdLst>
              <a:ahLst/>
              <a:cxnLst>
                <a:cxn ang="0">
                  <a:pos x="connsiteX0" y="connsiteY0"/>
                </a:cxn>
                <a:cxn ang="0">
                  <a:pos x="connsiteX1" y="connsiteY1"/>
                </a:cxn>
                <a:cxn ang="0">
                  <a:pos x="connsiteX2" y="connsiteY2"/>
                </a:cxn>
              </a:cxnLst>
              <a:rect l="l" t="t" r="r" b="b"/>
              <a:pathLst>
                <a:path w="312412" h="306626">
                  <a:moveTo>
                    <a:pt x="169743" y="144652"/>
                  </a:moveTo>
                  <a:cubicBezTo>
                    <a:pt x="-25621" y="48036"/>
                    <a:pt x="-122948" y="286972"/>
                    <a:pt x="276068" y="306627"/>
                  </a:cubicBezTo>
                  <a:cubicBezTo>
                    <a:pt x="405127" y="-27032"/>
                    <a:pt x="147246" y="-99731"/>
                    <a:pt x="169743" y="144652"/>
                  </a:cubicBezTo>
                  <a:close/>
                </a:path>
              </a:pathLst>
            </a:custGeom>
            <a:solidFill>
              <a:schemeClr val="accent1"/>
            </a:solidFill>
            <a:ln w="2367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098D883-B652-475F-86C2-16200E605E51}"/>
                </a:ext>
              </a:extLst>
            </p:cNvPr>
            <p:cNvSpPr/>
            <p:nvPr/>
          </p:nvSpPr>
          <p:spPr>
            <a:xfrm>
              <a:off x="20160697" y="3927125"/>
              <a:ext cx="404990" cy="394611"/>
            </a:xfrm>
            <a:custGeom>
              <a:avLst/>
              <a:gdLst>
                <a:gd name="connsiteX0" fmla="*/ 194960 w 404990"/>
                <a:gd name="connsiteY0" fmla="*/ 173436 h 394611"/>
                <a:gd name="connsiteX1" fmla="*/ 83424 w 404990"/>
                <a:gd name="connsiteY1" fmla="*/ 394612 h 394611"/>
                <a:gd name="connsiteX2" fmla="*/ 194960 w 404990"/>
                <a:gd name="connsiteY2" fmla="*/ 173436 h 394611"/>
              </a:gdLst>
              <a:ahLst/>
              <a:cxnLst>
                <a:cxn ang="0">
                  <a:pos x="connsiteX0" y="connsiteY0"/>
                </a:cxn>
                <a:cxn ang="0">
                  <a:pos x="connsiteX1" y="connsiteY1"/>
                </a:cxn>
                <a:cxn ang="0">
                  <a:pos x="connsiteX2" y="connsiteY2"/>
                </a:cxn>
              </a:cxnLst>
              <a:rect l="l" t="t" r="r" b="b"/>
              <a:pathLst>
                <a:path w="404990" h="394611">
                  <a:moveTo>
                    <a:pt x="194960" y="173436"/>
                  </a:moveTo>
                  <a:cubicBezTo>
                    <a:pt x="177673" y="-104810"/>
                    <a:pt x="-149592" y="-60291"/>
                    <a:pt x="83424" y="394612"/>
                  </a:cubicBezTo>
                  <a:cubicBezTo>
                    <a:pt x="535248" y="324991"/>
                    <a:pt x="451656" y="-7246"/>
                    <a:pt x="194960" y="173436"/>
                  </a:cubicBezTo>
                  <a:close/>
                </a:path>
              </a:pathLst>
            </a:custGeom>
            <a:solidFill>
              <a:schemeClr val="accent1"/>
            </a:solidFill>
            <a:ln w="2367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8A62FFF-F22A-49DD-9384-FF67297D8B9E}"/>
                </a:ext>
              </a:extLst>
            </p:cNvPr>
            <p:cNvSpPr/>
            <p:nvPr/>
          </p:nvSpPr>
          <p:spPr>
            <a:xfrm>
              <a:off x="20735477" y="4458953"/>
              <a:ext cx="574460" cy="559876"/>
            </a:xfrm>
            <a:custGeom>
              <a:avLst/>
              <a:gdLst>
                <a:gd name="connsiteX0" fmla="*/ 276557 w 574460"/>
                <a:gd name="connsiteY0" fmla="*/ 246110 h 559876"/>
                <a:gd name="connsiteX1" fmla="*/ 118135 w 574460"/>
                <a:gd name="connsiteY1" fmla="*/ 559876 h 559876"/>
                <a:gd name="connsiteX2" fmla="*/ 276557 w 574460"/>
                <a:gd name="connsiteY2" fmla="*/ 246110 h 559876"/>
              </a:gdLst>
              <a:ahLst/>
              <a:cxnLst>
                <a:cxn ang="0">
                  <a:pos x="connsiteX0" y="connsiteY0"/>
                </a:cxn>
                <a:cxn ang="0">
                  <a:pos x="connsiteX1" y="connsiteY1"/>
                </a:cxn>
                <a:cxn ang="0">
                  <a:pos x="connsiteX2" y="connsiteY2"/>
                </a:cxn>
              </a:cxnLst>
              <a:rect l="l" t="t" r="r" b="b"/>
              <a:pathLst>
                <a:path w="574460" h="559876">
                  <a:moveTo>
                    <a:pt x="276557" y="246110"/>
                  </a:moveTo>
                  <a:cubicBezTo>
                    <a:pt x="251930" y="-148644"/>
                    <a:pt x="-211972" y="-85654"/>
                    <a:pt x="118135" y="559876"/>
                  </a:cubicBezTo>
                  <a:cubicBezTo>
                    <a:pt x="759166" y="461129"/>
                    <a:pt x="640764" y="-10350"/>
                    <a:pt x="276557" y="246110"/>
                  </a:cubicBezTo>
                  <a:close/>
                </a:path>
              </a:pathLst>
            </a:custGeom>
            <a:solidFill>
              <a:schemeClr val="accent1"/>
            </a:solidFill>
            <a:ln w="23678" cap="flat">
              <a:noFill/>
              <a:prstDash val="solid"/>
              <a:miter/>
            </a:ln>
          </p:spPr>
          <p:txBody>
            <a:bodyPr rtlCol="0" anchor="ctr"/>
            <a:lstStyle/>
            <a:p>
              <a:endParaRPr lang="en-US"/>
            </a:p>
          </p:txBody>
        </p:sp>
      </p:grpSp>
    </p:spTree>
    <p:extLst>
      <p:ext uri="{BB962C8B-B14F-4D97-AF65-F5344CB8AC3E}">
        <p14:creationId xmlns:p14="http://schemas.microsoft.com/office/powerpoint/2010/main" val="29132300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entr" presetSubtype="0" fill="hold" nodeType="afterEffect">
                                  <p:stCondLst>
                                    <p:cond delay="0"/>
                                  </p:stCondLst>
                                  <p:childTnLst>
                                    <p:set>
                                      <p:cBhvr>
                                        <p:cTn id="12" dur="700" fill="hold">
                                          <p:stCondLst>
                                            <p:cond delay="0"/>
                                          </p:stCondLst>
                                        </p:cTn>
                                        <p:tgtEl>
                                          <p:spTgt spid="49"/>
                                        </p:tgtEl>
                                        <p:attrNameLst>
                                          <p:attrName>style.visibility</p:attrName>
                                        </p:attrNameLst>
                                      </p:cBhvr>
                                      <p:to>
                                        <p:strVal val="visible"/>
                                      </p:to>
                                    </p:set>
                                    <p:anim to="" calcmode="lin" valueType="num">
                                      <p:cBhvr>
                                        <p:cTn id="13" dur="700" fill="hold">
                                          <p:stCondLst>
                                            <p:cond delay="0"/>
                                          </p:stCondLst>
                                        </p:cTn>
                                        <p:tgtEl>
                                          <p:spTgt spid="49"/>
                                        </p:tgtEl>
                                        <p:attrNameLst>
                                          <p:attrName>ppt_h</p:attrName>
                                        </p:attrNameLst>
                                      </p:cBhvr>
                                      <p:tavLst>
                                        <p:tav tm="0" fmla="#ppt_h-#ppt_h*((1.5-1.5*$)^3-(1.5-1.5*$)^2)">
                                          <p:val>
                                            <p:strVal val="0"/>
                                          </p:val>
                                        </p:tav>
                                        <p:tav tm="100000">
                                          <p:val>
                                            <p:strVal val="1"/>
                                          </p:val>
                                        </p:tav>
                                      </p:tavLst>
                                    </p:anim>
                                    <p:anim to="" calcmode="lin" valueType="num">
                                      <p:cBhvr>
                                        <p:cTn id="14" dur="700" fill="hold">
                                          <p:stCondLst>
                                            <p:cond delay="0"/>
                                          </p:stCondLst>
                                        </p:cTn>
                                        <p:tgtEl>
                                          <p:spTgt spid="49"/>
                                        </p:tgtEl>
                                        <p:attrNameLst>
                                          <p:attrName>ppt_w</p:attrName>
                                        </p:attrNameLst>
                                      </p:cBhvr>
                                      <p:tavLst>
                                        <p:tav tm="0" fmla="#ppt_w-#ppt_w*((1.5-1.5*$)^3-(1.5-1.5*$)^2)">
                                          <p:val>
                                            <p:strVal val="0"/>
                                          </p:val>
                                        </p:tav>
                                        <p:tav tm="100000">
                                          <p:val>
                                            <p:strVal val="1"/>
                                          </p:val>
                                        </p:tav>
                                      </p:tavLst>
                                    </p:anim>
                                  </p:childTnLst>
                                </p:cTn>
                              </p:par>
                              <p:par>
                                <p:cTn id="15" presetID="0" presetClass="entr" presetSubtype="0" fill="hold" grpId="0" nodeType="withEffect">
                                  <p:stCondLst>
                                    <p:cond delay="0"/>
                                  </p:stCondLst>
                                  <p:iterate type="lt">
                                    <p:tmPct val="3000"/>
                                  </p:iterate>
                                  <p:childTnLst>
                                    <p:set>
                                      <p:cBhvr>
                                        <p:cTn id="16" dur="750" fill="hold">
                                          <p:stCondLst>
                                            <p:cond delay="0"/>
                                          </p:stCondLst>
                                        </p:cTn>
                                        <p:tgtEl>
                                          <p:spTgt spid="46"/>
                                        </p:tgtEl>
                                        <p:attrNameLst>
                                          <p:attrName>style.visibility</p:attrName>
                                        </p:attrNameLst>
                                      </p:cBhvr>
                                      <p:to>
                                        <p:strVal val="visible"/>
                                      </p:to>
                                    </p:set>
                                    <p:anim to="" calcmode="lin" valueType="num">
                                      <p:cBhvr>
                                        <p:cTn id="1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46"/>
                                        </p:tgtEl>
                                      </p:cBhvr>
                                    </p:animEffect>
                                  </p:childTnLst>
                                </p:cTn>
                              </p:par>
                            </p:childTnLst>
                          </p:cTn>
                        </p:par>
                        <p:par>
                          <p:cTn id="19" fill="hold">
                            <p:stCondLst>
                              <p:cond delay="1998"/>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8A63DF03-6FE1-425F-9668-D4756DADA906}"/>
              </a:ext>
            </a:extLst>
          </p:cNvPr>
          <p:cNvGrpSpPr/>
          <p:nvPr/>
        </p:nvGrpSpPr>
        <p:grpSpPr>
          <a:xfrm>
            <a:off x="1839323" y="1847012"/>
            <a:ext cx="7376190" cy="6592976"/>
            <a:chOff x="4612755" y="931236"/>
            <a:chExt cx="3179049" cy="2841494"/>
          </a:xfrm>
        </p:grpSpPr>
        <p:grpSp>
          <p:nvGrpSpPr>
            <p:cNvPr id="3" name="Graphic 2">
              <a:extLst>
                <a:ext uri="{FF2B5EF4-FFF2-40B4-BE49-F238E27FC236}">
                  <a16:creationId xmlns:a16="http://schemas.microsoft.com/office/drawing/2014/main" id="{05B65EB2-E66E-43E8-9CCA-B8773470DBD5}"/>
                </a:ext>
              </a:extLst>
            </p:cNvPr>
            <p:cNvGrpSpPr/>
            <p:nvPr/>
          </p:nvGrpSpPr>
          <p:grpSpPr>
            <a:xfrm>
              <a:off x="4878615" y="1206655"/>
              <a:ext cx="2913189" cy="2200806"/>
              <a:chOff x="4878615" y="1206655"/>
              <a:chExt cx="2913189" cy="2200806"/>
            </a:xfrm>
          </p:grpSpPr>
          <p:sp>
            <p:nvSpPr>
              <p:cNvPr id="10" name="Freeform: Shape 9">
                <a:extLst>
                  <a:ext uri="{FF2B5EF4-FFF2-40B4-BE49-F238E27FC236}">
                    <a16:creationId xmlns:a16="http://schemas.microsoft.com/office/drawing/2014/main" id="{6AF36595-61DF-4E66-AF74-7226EABA70EE}"/>
                  </a:ext>
                </a:extLst>
              </p:cNvPr>
              <p:cNvSpPr/>
              <p:nvPr/>
            </p:nvSpPr>
            <p:spPr>
              <a:xfrm>
                <a:off x="5045898" y="2335413"/>
                <a:ext cx="1329789" cy="954276"/>
              </a:xfrm>
              <a:custGeom>
                <a:avLst/>
                <a:gdLst>
                  <a:gd name="connsiteX0" fmla="*/ 1314657 w 1329789"/>
                  <a:gd name="connsiteY0" fmla="*/ 0 h 954276"/>
                  <a:gd name="connsiteX1" fmla="*/ 918888 w 1329789"/>
                  <a:gd name="connsiteY1" fmla="*/ 268008 h 954276"/>
                  <a:gd name="connsiteX2" fmla="*/ 663285 w 1329789"/>
                  <a:gd name="connsiteY2" fmla="*/ 412224 h 954276"/>
                  <a:gd name="connsiteX3" fmla="*/ 180358 w 1329789"/>
                  <a:gd name="connsiteY3" fmla="*/ 759534 h 954276"/>
                  <a:gd name="connsiteX4" fmla="*/ 49703 w 1329789"/>
                  <a:gd name="connsiteY4" fmla="*/ 816923 h 954276"/>
                  <a:gd name="connsiteX5" fmla="*/ 18859 w 1329789"/>
                  <a:gd name="connsiteY5" fmla="*/ 954276 h 954276"/>
                  <a:gd name="connsiteX6" fmla="*/ 68722 w 1329789"/>
                  <a:gd name="connsiteY6" fmla="*/ 946255 h 954276"/>
                  <a:gd name="connsiteX7" fmla="*/ 140583 w 1329789"/>
                  <a:gd name="connsiteY7" fmla="*/ 895151 h 954276"/>
                  <a:gd name="connsiteX8" fmla="*/ 312749 w 1329789"/>
                  <a:gd name="connsiteY8" fmla="*/ 762842 h 954276"/>
                  <a:gd name="connsiteX9" fmla="*/ 422731 w 1329789"/>
                  <a:gd name="connsiteY9" fmla="*/ 665016 h 954276"/>
                  <a:gd name="connsiteX10" fmla="*/ 680071 w 1329789"/>
                  <a:gd name="connsiteY10" fmla="*/ 503682 h 954276"/>
                  <a:gd name="connsiteX11" fmla="*/ 958085 w 1329789"/>
                  <a:gd name="connsiteY11" fmla="*/ 327629 h 954276"/>
                  <a:gd name="connsiteX12" fmla="*/ 1227995 w 1329789"/>
                  <a:gd name="connsiteY12" fmla="*/ 155959 h 954276"/>
                  <a:gd name="connsiteX13" fmla="*/ 1329790 w 1329789"/>
                  <a:gd name="connsiteY13" fmla="*/ 78972 h 954276"/>
                  <a:gd name="connsiteX14" fmla="*/ 1305147 w 1329789"/>
                  <a:gd name="connsiteY14" fmla="*/ 75995 h 954276"/>
                  <a:gd name="connsiteX15" fmla="*/ 1314657 w 1329789"/>
                  <a:gd name="connsiteY15" fmla="*/ 0 h 95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9789" h="954276">
                    <a:moveTo>
                      <a:pt x="1314657" y="0"/>
                    </a:moveTo>
                    <a:cubicBezTo>
                      <a:pt x="1184746" y="92368"/>
                      <a:pt x="1053016" y="182090"/>
                      <a:pt x="918888" y="268008"/>
                    </a:cubicBezTo>
                    <a:cubicBezTo>
                      <a:pt x="836692" y="320766"/>
                      <a:pt x="745316" y="359301"/>
                      <a:pt x="663285" y="412224"/>
                    </a:cubicBezTo>
                    <a:cubicBezTo>
                      <a:pt x="496906" y="519725"/>
                      <a:pt x="327965" y="623505"/>
                      <a:pt x="180358" y="759534"/>
                    </a:cubicBezTo>
                    <a:cubicBezTo>
                      <a:pt x="145544" y="791702"/>
                      <a:pt x="105190" y="815931"/>
                      <a:pt x="49703" y="816923"/>
                    </a:cubicBezTo>
                    <a:cubicBezTo>
                      <a:pt x="10755" y="817585"/>
                      <a:pt x="-22074" y="835116"/>
                      <a:pt x="18859" y="954276"/>
                    </a:cubicBezTo>
                    <a:cubicBezTo>
                      <a:pt x="40607" y="951134"/>
                      <a:pt x="57394" y="952870"/>
                      <a:pt x="68722" y="946255"/>
                    </a:cubicBezTo>
                    <a:cubicBezTo>
                      <a:pt x="94109" y="931453"/>
                      <a:pt x="117180" y="912930"/>
                      <a:pt x="140583" y="895151"/>
                    </a:cubicBezTo>
                    <a:cubicBezTo>
                      <a:pt x="198220" y="851406"/>
                      <a:pt x="256435" y="808489"/>
                      <a:pt x="312749" y="762842"/>
                    </a:cubicBezTo>
                    <a:cubicBezTo>
                      <a:pt x="350705" y="732080"/>
                      <a:pt x="382625" y="692222"/>
                      <a:pt x="422731" y="665016"/>
                    </a:cubicBezTo>
                    <a:cubicBezTo>
                      <a:pt x="506581" y="608289"/>
                      <a:pt x="594319" y="557598"/>
                      <a:pt x="680071" y="503682"/>
                    </a:cubicBezTo>
                    <a:cubicBezTo>
                      <a:pt x="773018" y="445384"/>
                      <a:pt x="865386" y="386259"/>
                      <a:pt x="958085" y="327629"/>
                    </a:cubicBezTo>
                    <a:cubicBezTo>
                      <a:pt x="1048220" y="270654"/>
                      <a:pt x="1141415" y="218227"/>
                      <a:pt x="1227995" y="155959"/>
                    </a:cubicBezTo>
                    <a:cubicBezTo>
                      <a:pt x="1262478" y="131151"/>
                      <a:pt x="1296216" y="105185"/>
                      <a:pt x="1329790" y="78972"/>
                    </a:cubicBezTo>
                    <a:cubicBezTo>
                      <a:pt x="1321603" y="77731"/>
                      <a:pt x="1313334" y="76739"/>
                      <a:pt x="1305147" y="75995"/>
                    </a:cubicBezTo>
                    <a:cubicBezTo>
                      <a:pt x="1310853" y="51518"/>
                      <a:pt x="1313913" y="26048"/>
                      <a:pt x="1314657" y="0"/>
                    </a:cubicBezTo>
                    <a:close/>
                  </a:path>
                </a:pathLst>
              </a:custGeom>
              <a:solidFill>
                <a:srgbClr val="443232"/>
              </a:solidFill>
              <a:ln w="826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6027906-01BA-4DD6-93D8-99BB4A02D55B}"/>
                  </a:ext>
                </a:extLst>
              </p:cNvPr>
              <p:cNvSpPr/>
              <p:nvPr/>
            </p:nvSpPr>
            <p:spPr>
              <a:xfrm>
                <a:off x="4878615" y="2896689"/>
                <a:ext cx="515515" cy="496995"/>
              </a:xfrm>
              <a:custGeom>
                <a:avLst/>
                <a:gdLst>
                  <a:gd name="connsiteX0" fmla="*/ 495496 w 515515"/>
                  <a:gd name="connsiteY0" fmla="*/ 278967 h 496995"/>
                  <a:gd name="connsiteX1" fmla="*/ 387664 w 515515"/>
                  <a:gd name="connsiteY1" fmla="*/ 257715 h 496995"/>
                  <a:gd name="connsiteX2" fmla="*/ 302243 w 515515"/>
                  <a:gd name="connsiteY2" fmla="*/ 274998 h 496995"/>
                  <a:gd name="connsiteX3" fmla="*/ 357730 w 515515"/>
                  <a:gd name="connsiteY3" fmla="*/ 206197 h 496995"/>
                  <a:gd name="connsiteX4" fmla="*/ 368976 w 515515"/>
                  <a:gd name="connsiteY4" fmla="*/ 174691 h 496995"/>
                  <a:gd name="connsiteX5" fmla="*/ 347310 w 515515"/>
                  <a:gd name="connsiteY5" fmla="*/ 128548 h 496995"/>
                  <a:gd name="connsiteX6" fmla="*/ 246342 w 515515"/>
                  <a:gd name="connsiteY6" fmla="*/ 23611 h 496995"/>
                  <a:gd name="connsiteX7" fmla="*/ 123461 w 515515"/>
                  <a:gd name="connsiteY7" fmla="*/ 15921 h 496995"/>
                  <a:gd name="connsiteX8" fmla="*/ 80626 w 515515"/>
                  <a:gd name="connsiteY8" fmla="*/ 138554 h 496995"/>
                  <a:gd name="connsiteX9" fmla="*/ 0 w 515515"/>
                  <a:gd name="connsiteY9" fmla="*/ 445428 h 496995"/>
                  <a:gd name="connsiteX10" fmla="*/ 418178 w 515515"/>
                  <a:gd name="connsiteY10" fmla="*/ 489172 h 496995"/>
                  <a:gd name="connsiteX11" fmla="*/ 491361 w 515515"/>
                  <a:gd name="connsiteY11" fmla="*/ 453201 h 496995"/>
                  <a:gd name="connsiteX12" fmla="*/ 512365 w 515515"/>
                  <a:gd name="connsiteY12" fmla="*/ 382829 h 496995"/>
                  <a:gd name="connsiteX13" fmla="*/ 495496 w 515515"/>
                  <a:gd name="connsiteY13" fmla="*/ 278967 h 49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15" h="496995">
                    <a:moveTo>
                      <a:pt x="495496" y="278967"/>
                    </a:moveTo>
                    <a:cubicBezTo>
                      <a:pt x="467794" y="246386"/>
                      <a:pt x="423388" y="250438"/>
                      <a:pt x="387664" y="257715"/>
                    </a:cubicBezTo>
                    <a:cubicBezTo>
                      <a:pt x="359218" y="263503"/>
                      <a:pt x="330772" y="269209"/>
                      <a:pt x="302243" y="274998"/>
                    </a:cubicBezTo>
                    <a:cubicBezTo>
                      <a:pt x="323164" y="254572"/>
                      <a:pt x="341770" y="231501"/>
                      <a:pt x="357730" y="206197"/>
                    </a:cubicBezTo>
                    <a:cubicBezTo>
                      <a:pt x="363518" y="196935"/>
                      <a:pt x="369224" y="186764"/>
                      <a:pt x="368976" y="174691"/>
                    </a:cubicBezTo>
                    <a:cubicBezTo>
                      <a:pt x="368728" y="158153"/>
                      <a:pt x="357812" y="142441"/>
                      <a:pt x="347310" y="128548"/>
                    </a:cubicBezTo>
                    <a:cubicBezTo>
                      <a:pt x="317789" y="89021"/>
                      <a:pt x="286366" y="49163"/>
                      <a:pt x="246342" y="23611"/>
                    </a:cubicBezTo>
                    <a:cubicBezTo>
                      <a:pt x="206319" y="-1941"/>
                      <a:pt x="155463" y="-10045"/>
                      <a:pt x="123461" y="15921"/>
                    </a:cubicBezTo>
                    <a:cubicBezTo>
                      <a:pt x="91128" y="42134"/>
                      <a:pt x="86580" y="93073"/>
                      <a:pt x="80626" y="138554"/>
                    </a:cubicBezTo>
                    <a:cubicBezTo>
                      <a:pt x="66485" y="246055"/>
                      <a:pt x="33160" y="346114"/>
                      <a:pt x="0" y="445428"/>
                    </a:cubicBezTo>
                    <a:cubicBezTo>
                      <a:pt x="140330" y="478918"/>
                      <a:pt x="284712" y="512657"/>
                      <a:pt x="418178" y="489172"/>
                    </a:cubicBezTo>
                    <a:cubicBezTo>
                      <a:pt x="445963" y="484293"/>
                      <a:pt x="474657" y="475942"/>
                      <a:pt x="491361" y="453201"/>
                    </a:cubicBezTo>
                    <a:cubicBezTo>
                      <a:pt x="505254" y="434264"/>
                      <a:pt x="509058" y="408051"/>
                      <a:pt x="512365" y="382829"/>
                    </a:cubicBezTo>
                    <a:cubicBezTo>
                      <a:pt x="517079" y="348346"/>
                      <a:pt x="519808" y="307496"/>
                      <a:pt x="495496" y="278967"/>
                    </a:cubicBezTo>
                    <a:close/>
                  </a:path>
                </a:pathLst>
              </a:custGeom>
              <a:solidFill>
                <a:schemeClr val="accent1"/>
              </a:solidFill>
              <a:ln w="826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AF4DFA-30FB-4051-AB53-3FC94BB8128F}"/>
                  </a:ext>
                </a:extLst>
              </p:cNvPr>
              <p:cNvSpPr/>
              <p:nvPr/>
            </p:nvSpPr>
            <p:spPr>
              <a:xfrm>
                <a:off x="5057693" y="1742565"/>
                <a:ext cx="1764730" cy="1664896"/>
              </a:xfrm>
              <a:custGeom>
                <a:avLst/>
                <a:gdLst>
                  <a:gd name="connsiteX0" fmla="*/ 961257 w 1764730"/>
                  <a:gd name="connsiteY0" fmla="*/ 472034 h 1664896"/>
                  <a:gd name="connsiteX1" fmla="*/ 6319 w 1764730"/>
                  <a:gd name="connsiteY1" fmla="*/ 623280 h 1664896"/>
                  <a:gd name="connsiteX2" fmla="*/ 1387953 w 1764730"/>
                  <a:gd name="connsiteY2" fmla="*/ 1653634 h 1664896"/>
                  <a:gd name="connsiteX3" fmla="*/ 1564337 w 1764730"/>
                  <a:gd name="connsiteY3" fmla="*/ 106035 h 1664896"/>
                  <a:gd name="connsiteX4" fmla="*/ 961257 w 1764730"/>
                  <a:gd name="connsiteY4" fmla="*/ 472034 h 166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730" h="1664896">
                    <a:moveTo>
                      <a:pt x="961257" y="472034"/>
                    </a:moveTo>
                    <a:cubicBezTo>
                      <a:pt x="888901" y="518094"/>
                      <a:pt x="-87289" y="-150478"/>
                      <a:pt x="6319" y="623280"/>
                    </a:cubicBezTo>
                    <a:cubicBezTo>
                      <a:pt x="99845" y="1397037"/>
                      <a:pt x="1248119" y="1732605"/>
                      <a:pt x="1387953" y="1653634"/>
                    </a:cubicBezTo>
                    <a:cubicBezTo>
                      <a:pt x="1527787" y="1574662"/>
                      <a:pt x="2045113" y="470794"/>
                      <a:pt x="1564337" y="106035"/>
                    </a:cubicBezTo>
                    <a:cubicBezTo>
                      <a:pt x="1083477" y="-258806"/>
                      <a:pt x="1024683" y="431680"/>
                      <a:pt x="961257" y="472034"/>
                    </a:cubicBezTo>
                    <a:close/>
                  </a:path>
                </a:pathLst>
              </a:custGeom>
              <a:solidFill>
                <a:schemeClr val="accent1"/>
              </a:solidFill>
              <a:ln w="826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1817666-1FA2-444E-82D1-E6539368469C}"/>
                  </a:ext>
                </a:extLst>
              </p:cNvPr>
              <p:cNvSpPr/>
              <p:nvPr/>
            </p:nvSpPr>
            <p:spPr>
              <a:xfrm>
                <a:off x="5306682" y="1454710"/>
                <a:ext cx="1764703" cy="1664896"/>
              </a:xfrm>
              <a:custGeom>
                <a:avLst/>
                <a:gdLst>
                  <a:gd name="connsiteX0" fmla="*/ 961257 w 1764703"/>
                  <a:gd name="connsiteY0" fmla="*/ 472034 h 1664896"/>
                  <a:gd name="connsiteX1" fmla="*/ 6319 w 1764703"/>
                  <a:gd name="connsiteY1" fmla="*/ 623280 h 1664896"/>
                  <a:gd name="connsiteX2" fmla="*/ 1387953 w 1764703"/>
                  <a:gd name="connsiteY2" fmla="*/ 1653634 h 1664896"/>
                  <a:gd name="connsiteX3" fmla="*/ 1564254 w 1764703"/>
                  <a:gd name="connsiteY3" fmla="*/ 106035 h 1664896"/>
                  <a:gd name="connsiteX4" fmla="*/ 961257 w 1764703"/>
                  <a:gd name="connsiteY4" fmla="*/ 472034 h 166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703" h="1664896">
                    <a:moveTo>
                      <a:pt x="961257" y="472034"/>
                    </a:moveTo>
                    <a:cubicBezTo>
                      <a:pt x="888901" y="518094"/>
                      <a:pt x="-87289" y="-150478"/>
                      <a:pt x="6319" y="623280"/>
                    </a:cubicBezTo>
                    <a:cubicBezTo>
                      <a:pt x="99845" y="1397037"/>
                      <a:pt x="1248119" y="1732605"/>
                      <a:pt x="1387953" y="1653634"/>
                    </a:cubicBezTo>
                    <a:cubicBezTo>
                      <a:pt x="1527786" y="1574662"/>
                      <a:pt x="2045113" y="470794"/>
                      <a:pt x="1564254" y="106035"/>
                    </a:cubicBezTo>
                    <a:cubicBezTo>
                      <a:pt x="1083478" y="-258806"/>
                      <a:pt x="1024683" y="431680"/>
                      <a:pt x="961257" y="472034"/>
                    </a:cubicBezTo>
                    <a:close/>
                  </a:path>
                </a:pathLst>
              </a:custGeom>
              <a:solidFill>
                <a:schemeClr val="accent3"/>
              </a:solidFill>
              <a:ln w="8269"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CD78F650-E2B1-4AEF-8233-2588F78B4A26}"/>
                  </a:ext>
                </a:extLst>
              </p:cNvPr>
              <p:cNvGrpSpPr/>
              <p:nvPr/>
            </p:nvGrpSpPr>
            <p:grpSpPr>
              <a:xfrm>
                <a:off x="6928325" y="1206655"/>
                <a:ext cx="863479" cy="913427"/>
                <a:chOff x="6928325" y="1206655"/>
                <a:chExt cx="863479" cy="913427"/>
              </a:xfrm>
              <a:solidFill>
                <a:srgbClr val="DE4343"/>
              </a:solidFill>
            </p:grpSpPr>
            <p:grpSp>
              <p:nvGrpSpPr>
                <p:cNvPr id="32" name="Graphic 2">
                  <a:extLst>
                    <a:ext uri="{FF2B5EF4-FFF2-40B4-BE49-F238E27FC236}">
                      <a16:creationId xmlns:a16="http://schemas.microsoft.com/office/drawing/2014/main" id="{AF5DE6DE-6704-4EBE-90AA-4CD85F5B8EBA}"/>
                    </a:ext>
                  </a:extLst>
                </p:cNvPr>
                <p:cNvGrpSpPr/>
                <p:nvPr/>
              </p:nvGrpSpPr>
              <p:grpSpPr>
                <a:xfrm>
                  <a:off x="6941969" y="1206655"/>
                  <a:ext cx="566033" cy="798234"/>
                  <a:chOff x="6941969" y="1206655"/>
                  <a:chExt cx="566033" cy="798234"/>
                </a:xfrm>
                <a:solidFill>
                  <a:srgbClr val="DE4343"/>
                </a:solidFill>
              </p:grpSpPr>
              <p:sp>
                <p:nvSpPr>
                  <p:cNvPr id="38" name="Freeform: Shape 37">
                    <a:extLst>
                      <a:ext uri="{FF2B5EF4-FFF2-40B4-BE49-F238E27FC236}">
                        <a16:creationId xmlns:a16="http://schemas.microsoft.com/office/drawing/2014/main" id="{0792A898-EC97-4A4C-94C3-BA6EFB5578DA}"/>
                      </a:ext>
                    </a:extLst>
                  </p:cNvPr>
                  <p:cNvSpPr/>
                  <p:nvPr/>
                </p:nvSpPr>
                <p:spPr>
                  <a:xfrm>
                    <a:off x="7061295" y="1420499"/>
                    <a:ext cx="171835" cy="503434"/>
                  </a:xfrm>
                  <a:custGeom>
                    <a:avLst/>
                    <a:gdLst>
                      <a:gd name="connsiteX0" fmla="*/ 105185 w 171835"/>
                      <a:gd name="connsiteY0" fmla="*/ 329614 h 503434"/>
                      <a:gd name="connsiteX1" fmla="*/ 112214 w 171835"/>
                      <a:gd name="connsiteY1" fmla="*/ 314233 h 503434"/>
                      <a:gd name="connsiteX2" fmla="*/ 118830 w 171835"/>
                      <a:gd name="connsiteY2" fmla="*/ 205161 h 503434"/>
                      <a:gd name="connsiteX3" fmla="*/ 139916 w 171835"/>
                      <a:gd name="connsiteY3" fmla="*/ 117093 h 503434"/>
                      <a:gd name="connsiteX4" fmla="*/ 163732 w 171835"/>
                      <a:gd name="connsiteY4" fmla="*/ 27123 h 503434"/>
                      <a:gd name="connsiteX5" fmla="*/ 171836 w 171835"/>
                      <a:gd name="connsiteY5" fmla="*/ 0 h 503434"/>
                      <a:gd name="connsiteX6" fmla="*/ 84099 w 171835"/>
                      <a:gd name="connsiteY6" fmla="*/ 74424 h 503434"/>
                      <a:gd name="connsiteX7" fmla="*/ 58546 w 171835"/>
                      <a:gd name="connsiteY7" fmla="*/ 181015 h 503434"/>
                      <a:gd name="connsiteX8" fmla="*/ 31010 w 171835"/>
                      <a:gd name="connsiteY8" fmla="*/ 258912 h 503434"/>
                      <a:gd name="connsiteX9" fmla="*/ 6036 w 171835"/>
                      <a:gd name="connsiteY9" fmla="*/ 393453 h 503434"/>
                      <a:gd name="connsiteX10" fmla="*/ 1406 w 171835"/>
                      <a:gd name="connsiteY10" fmla="*/ 484084 h 503434"/>
                      <a:gd name="connsiteX11" fmla="*/ 0 w 171835"/>
                      <a:gd name="connsiteY11" fmla="*/ 503435 h 503434"/>
                      <a:gd name="connsiteX12" fmla="*/ 95593 w 171835"/>
                      <a:gd name="connsiteY12" fmla="*/ 438521 h 503434"/>
                      <a:gd name="connsiteX13" fmla="*/ 101960 w 171835"/>
                      <a:gd name="connsiteY13" fmla="*/ 413878 h 503434"/>
                      <a:gd name="connsiteX14" fmla="*/ 105185 w 171835"/>
                      <a:gd name="connsiteY14" fmla="*/ 329614 h 50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835" h="503434">
                        <a:moveTo>
                          <a:pt x="105185" y="329614"/>
                        </a:moveTo>
                        <a:cubicBezTo>
                          <a:pt x="105516" y="324239"/>
                          <a:pt x="111801" y="319608"/>
                          <a:pt x="112214" y="314233"/>
                        </a:cubicBezTo>
                        <a:cubicBezTo>
                          <a:pt x="114281" y="278014"/>
                          <a:pt x="113951" y="241215"/>
                          <a:pt x="118830" y="205161"/>
                        </a:cubicBezTo>
                        <a:cubicBezTo>
                          <a:pt x="122882" y="175309"/>
                          <a:pt x="132557" y="146366"/>
                          <a:pt x="139916" y="117093"/>
                        </a:cubicBezTo>
                        <a:cubicBezTo>
                          <a:pt x="147689" y="87076"/>
                          <a:pt x="155297" y="56975"/>
                          <a:pt x="163732" y="27123"/>
                        </a:cubicBezTo>
                        <a:cubicBezTo>
                          <a:pt x="166295" y="18027"/>
                          <a:pt x="169024" y="9013"/>
                          <a:pt x="171836" y="0"/>
                        </a:cubicBezTo>
                        <a:cubicBezTo>
                          <a:pt x="142397" y="24477"/>
                          <a:pt x="113124" y="49285"/>
                          <a:pt x="84099" y="74424"/>
                        </a:cubicBezTo>
                        <a:cubicBezTo>
                          <a:pt x="77897" y="110560"/>
                          <a:pt x="67643" y="145622"/>
                          <a:pt x="58546" y="181015"/>
                        </a:cubicBezTo>
                        <a:cubicBezTo>
                          <a:pt x="51600" y="207394"/>
                          <a:pt x="37625" y="232367"/>
                          <a:pt x="31010" y="258912"/>
                        </a:cubicBezTo>
                        <a:cubicBezTo>
                          <a:pt x="20260" y="303318"/>
                          <a:pt x="11908" y="348220"/>
                          <a:pt x="6036" y="393453"/>
                        </a:cubicBezTo>
                        <a:cubicBezTo>
                          <a:pt x="2067" y="423388"/>
                          <a:pt x="3638" y="454067"/>
                          <a:pt x="1406" y="484084"/>
                        </a:cubicBezTo>
                        <a:cubicBezTo>
                          <a:pt x="910" y="490535"/>
                          <a:pt x="413" y="496985"/>
                          <a:pt x="0" y="503435"/>
                        </a:cubicBezTo>
                        <a:lnTo>
                          <a:pt x="95593" y="438521"/>
                        </a:lnTo>
                        <a:cubicBezTo>
                          <a:pt x="97991" y="430334"/>
                          <a:pt x="101381" y="422230"/>
                          <a:pt x="101960" y="413878"/>
                        </a:cubicBezTo>
                        <a:cubicBezTo>
                          <a:pt x="103697" y="386093"/>
                          <a:pt x="103366" y="357812"/>
                          <a:pt x="105185" y="329614"/>
                        </a:cubicBezTo>
                        <a:close/>
                      </a:path>
                    </a:pathLst>
                  </a:custGeom>
                  <a:solidFill>
                    <a:schemeClr val="accent1"/>
                  </a:solidFill>
                  <a:ln w="826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868F688-9605-4567-B291-81F948C71317}"/>
                      </a:ext>
                    </a:extLst>
                  </p:cNvPr>
                  <p:cNvSpPr/>
                  <p:nvPr/>
                </p:nvSpPr>
                <p:spPr>
                  <a:xfrm>
                    <a:off x="6941969" y="1535773"/>
                    <a:ext cx="156785" cy="469116"/>
                  </a:xfrm>
                  <a:custGeom>
                    <a:avLst/>
                    <a:gdLst>
                      <a:gd name="connsiteX0" fmla="*/ 90880 w 156785"/>
                      <a:gd name="connsiteY0" fmla="*/ 334906 h 469116"/>
                      <a:gd name="connsiteX1" fmla="*/ 97495 w 156785"/>
                      <a:gd name="connsiteY1" fmla="*/ 225834 h 469116"/>
                      <a:gd name="connsiteX2" fmla="*/ 118582 w 156785"/>
                      <a:gd name="connsiteY2" fmla="*/ 137766 h 469116"/>
                      <a:gd name="connsiteX3" fmla="*/ 142397 w 156785"/>
                      <a:gd name="connsiteY3" fmla="*/ 47797 h 469116"/>
                      <a:gd name="connsiteX4" fmla="*/ 156786 w 156785"/>
                      <a:gd name="connsiteY4" fmla="*/ 0 h 469116"/>
                      <a:gd name="connsiteX5" fmla="*/ 112297 w 156785"/>
                      <a:gd name="connsiteY5" fmla="*/ 39693 h 469116"/>
                      <a:gd name="connsiteX6" fmla="*/ 92699 w 156785"/>
                      <a:gd name="connsiteY6" fmla="*/ 62102 h 469116"/>
                      <a:gd name="connsiteX7" fmla="*/ 84595 w 156785"/>
                      <a:gd name="connsiteY7" fmla="*/ 87324 h 469116"/>
                      <a:gd name="connsiteX8" fmla="*/ 0 w 156785"/>
                      <a:gd name="connsiteY8" fmla="*/ 469117 h 469116"/>
                      <a:gd name="connsiteX9" fmla="*/ 81535 w 156785"/>
                      <a:gd name="connsiteY9" fmla="*/ 413795 h 469116"/>
                      <a:gd name="connsiteX10" fmla="*/ 83768 w 156785"/>
                      <a:gd name="connsiteY10" fmla="*/ 350122 h 469116"/>
                      <a:gd name="connsiteX11" fmla="*/ 90880 w 156785"/>
                      <a:gd name="connsiteY11" fmla="*/ 334906 h 46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785" h="469116">
                        <a:moveTo>
                          <a:pt x="90880" y="334906"/>
                        </a:moveTo>
                        <a:cubicBezTo>
                          <a:pt x="92947" y="298687"/>
                          <a:pt x="92616" y="261888"/>
                          <a:pt x="97495" y="225834"/>
                        </a:cubicBezTo>
                        <a:cubicBezTo>
                          <a:pt x="101547" y="195982"/>
                          <a:pt x="111222" y="167040"/>
                          <a:pt x="118582" y="137766"/>
                        </a:cubicBezTo>
                        <a:cubicBezTo>
                          <a:pt x="126355" y="107749"/>
                          <a:pt x="133963" y="77649"/>
                          <a:pt x="142397" y="47797"/>
                        </a:cubicBezTo>
                        <a:cubicBezTo>
                          <a:pt x="146863" y="31754"/>
                          <a:pt x="151990" y="15960"/>
                          <a:pt x="156786" y="0"/>
                        </a:cubicBezTo>
                        <a:cubicBezTo>
                          <a:pt x="141901" y="13148"/>
                          <a:pt x="127099" y="26379"/>
                          <a:pt x="112297" y="39693"/>
                        </a:cubicBezTo>
                        <a:cubicBezTo>
                          <a:pt x="105020" y="46308"/>
                          <a:pt x="97578" y="53089"/>
                          <a:pt x="92699" y="62102"/>
                        </a:cubicBezTo>
                        <a:cubicBezTo>
                          <a:pt x="88564" y="69876"/>
                          <a:pt x="86580" y="78641"/>
                          <a:pt x="84595" y="87324"/>
                        </a:cubicBezTo>
                        <a:cubicBezTo>
                          <a:pt x="56397" y="214588"/>
                          <a:pt x="28198" y="341853"/>
                          <a:pt x="0" y="469117"/>
                        </a:cubicBezTo>
                        <a:lnTo>
                          <a:pt x="81535" y="413795"/>
                        </a:lnTo>
                        <a:cubicBezTo>
                          <a:pt x="82280" y="392626"/>
                          <a:pt x="82445" y="371374"/>
                          <a:pt x="83768" y="350122"/>
                        </a:cubicBezTo>
                        <a:cubicBezTo>
                          <a:pt x="84182" y="344912"/>
                          <a:pt x="90549" y="340281"/>
                          <a:pt x="90880" y="334906"/>
                        </a:cubicBezTo>
                        <a:close/>
                      </a:path>
                    </a:pathLst>
                  </a:custGeom>
                  <a:solidFill>
                    <a:schemeClr val="accent1"/>
                  </a:solidFill>
                  <a:ln w="826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FAE223B-537D-47EA-B6C3-0D6DBA0EF624}"/>
                      </a:ext>
                    </a:extLst>
                  </p:cNvPr>
                  <p:cNvSpPr/>
                  <p:nvPr/>
                </p:nvSpPr>
                <p:spPr>
                  <a:xfrm>
                    <a:off x="7198813" y="1319861"/>
                    <a:ext cx="159183" cy="510794"/>
                  </a:xfrm>
                  <a:custGeom>
                    <a:avLst/>
                    <a:gdLst>
                      <a:gd name="connsiteX0" fmla="*/ 89226 w 159183"/>
                      <a:gd name="connsiteY0" fmla="*/ 340447 h 510794"/>
                      <a:gd name="connsiteX1" fmla="*/ 96255 w 159183"/>
                      <a:gd name="connsiteY1" fmla="*/ 325066 h 510794"/>
                      <a:gd name="connsiteX2" fmla="*/ 102870 w 159183"/>
                      <a:gd name="connsiteY2" fmla="*/ 215994 h 510794"/>
                      <a:gd name="connsiteX3" fmla="*/ 123957 w 159183"/>
                      <a:gd name="connsiteY3" fmla="*/ 127926 h 510794"/>
                      <a:gd name="connsiteX4" fmla="*/ 147772 w 159183"/>
                      <a:gd name="connsiteY4" fmla="*/ 37956 h 510794"/>
                      <a:gd name="connsiteX5" fmla="*/ 159184 w 159183"/>
                      <a:gd name="connsiteY5" fmla="*/ 0 h 510794"/>
                      <a:gd name="connsiteX6" fmla="*/ 83107 w 159183"/>
                      <a:gd name="connsiteY6" fmla="*/ 60531 h 510794"/>
                      <a:gd name="connsiteX7" fmla="*/ 61606 w 159183"/>
                      <a:gd name="connsiteY7" fmla="*/ 145870 h 510794"/>
                      <a:gd name="connsiteX8" fmla="*/ 34070 w 159183"/>
                      <a:gd name="connsiteY8" fmla="*/ 223767 h 510794"/>
                      <a:gd name="connsiteX9" fmla="*/ 9096 w 159183"/>
                      <a:gd name="connsiteY9" fmla="*/ 358308 h 510794"/>
                      <a:gd name="connsiteX10" fmla="*/ 4465 w 159183"/>
                      <a:gd name="connsiteY10" fmla="*/ 448940 h 510794"/>
                      <a:gd name="connsiteX11" fmla="*/ 0 w 159183"/>
                      <a:gd name="connsiteY11" fmla="*/ 510794 h 510794"/>
                      <a:gd name="connsiteX12" fmla="*/ 77732 w 159183"/>
                      <a:gd name="connsiteY12" fmla="*/ 458036 h 510794"/>
                      <a:gd name="connsiteX13" fmla="*/ 86001 w 159183"/>
                      <a:gd name="connsiteY13" fmla="*/ 424876 h 510794"/>
                      <a:gd name="connsiteX14" fmla="*/ 89226 w 159183"/>
                      <a:gd name="connsiteY14" fmla="*/ 340447 h 51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183" h="510794">
                        <a:moveTo>
                          <a:pt x="89226" y="340447"/>
                        </a:moveTo>
                        <a:cubicBezTo>
                          <a:pt x="89557" y="335072"/>
                          <a:pt x="95841" y="330441"/>
                          <a:pt x="96255" y="325066"/>
                        </a:cubicBezTo>
                        <a:cubicBezTo>
                          <a:pt x="98322" y="288846"/>
                          <a:pt x="97991" y="252048"/>
                          <a:pt x="102870" y="215994"/>
                        </a:cubicBezTo>
                        <a:cubicBezTo>
                          <a:pt x="106922" y="186142"/>
                          <a:pt x="116597" y="157199"/>
                          <a:pt x="123957" y="127926"/>
                        </a:cubicBezTo>
                        <a:cubicBezTo>
                          <a:pt x="131730" y="97908"/>
                          <a:pt x="139338" y="67808"/>
                          <a:pt x="147772" y="37956"/>
                        </a:cubicBezTo>
                        <a:cubicBezTo>
                          <a:pt x="151328" y="25221"/>
                          <a:pt x="155297" y="12652"/>
                          <a:pt x="159184" y="0"/>
                        </a:cubicBezTo>
                        <a:cubicBezTo>
                          <a:pt x="133715" y="19929"/>
                          <a:pt x="108328" y="40106"/>
                          <a:pt x="83107" y="60531"/>
                        </a:cubicBezTo>
                        <a:cubicBezTo>
                          <a:pt x="76987" y="89226"/>
                          <a:pt x="68966" y="117424"/>
                          <a:pt x="61606" y="145870"/>
                        </a:cubicBezTo>
                        <a:cubicBezTo>
                          <a:pt x="54660" y="172249"/>
                          <a:pt x="40685" y="197223"/>
                          <a:pt x="34070" y="223767"/>
                        </a:cubicBezTo>
                        <a:cubicBezTo>
                          <a:pt x="23319" y="268173"/>
                          <a:pt x="14967" y="313075"/>
                          <a:pt x="9096" y="358308"/>
                        </a:cubicBezTo>
                        <a:cubicBezTo>
                          <a:pt x="5127" y="388243"/>
                          <a:pt x="6698" y="418922"/>
                          <a:pt x="4465" y="448940"/>
                        </a:cubicBezTo>
                        <a:cubicBezTo>
                          <a:pt x="2812" y="469613"/>
                          <a:pt x="1489" y="490204"/>
                          <a:pt x="0" y="510794"/>
                        </a:cubicBezTo>
                        <a:lnTo>
                          <a:pt x="77732" y="458036"/>
                        </a:lnTo>
                        <a:cubicBezTo>
                          <a:pt x="79220" y="446873"/>
                          <a:pt x="85174" y="436123"/>
                          <a:pt x="86001" y="424876"/>
                        </a:cubicBezTo>
                        <a:cubicBezTo>
                          <a:pt x="87737" y="396926"/>
                          <a:pt x="87406" y="368645"/>
                          <a:pt x="89226" y="340447"/>
                        </a:cubicBezTo>
                        <a:close/>
                      </a:path>
                    </a:pathLst>
                  </a:custGeom>
                  <a:solidFill>
                    <a:schemeClr val="accent1"/>
                  </a:solidFill>
                  <a:ln w="826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41057C4-54FC-461C-8E9E-CE3C4284C749}"/>
                      </a:ext>
                    </a:extLst>
                  </p:cNvPr>
                  <p:cNvSpPr/>
                  <p:nvPr/>
                </p:nvSpPr>
                <p:spPr>
                  <a:xfrm>
                    <a:off x="7319876" y="1206655"/>
                    <a:ext cx="188126" cy="541969"/>
                  </a:xfrm>
                  <a:custGeom>
                    <a:avLst/>
                    <a:gdLst>
                      <a:gd name="connsiteX0" fmla="*/ 188126 w 188126"/>
                      <a:gd name="connsiteY0" fmla="*/ 0 h 541969"/>
                      <a:gd name="connsiteX1" fmla="*/ 85008 w 188126"/>
                      <a:gd name="connsiteY1" fmla="*/ 77070 h 541969"/>
                      <a:gd name="connsiteX2" fmla="*/ 62102 w 188126"/>
                      <a:gd name="connsiteY2" fmla="*/ 169355 h 541969"/>
                      <a:gd name="connsiteX3" fmla="*/ 34566 w 188126"/>
                      <a:gd name="connsiteY3" fmla="*/ 247252 h 541969"/>
                      <a:gd name="connsiteX4" fmla="*/ 9592 w 188126"/>
                      <a:gd name="connsiteY4" fmla="*/ 381793 h 541969"/>
                      <a:gd name="connsiteX5" fmla="*/ 4962 w 188126"/>
                      <a:gd name="connsiteY5" fmla="*/ 472425 h 541969"/>
                      <a:gd name="connsiteX6" fmla="*/ 0 w 188126"/>
                      <a:gd name="connsiteY6" fmla="*/ 541970 h 541969"/>
                      <a:gd name="connsiteX7" fmla="*/ 87324 w 188126"/>
                      <a:gd name="connsiteY7" fmla="*/ 482679 h 541969"/>
                      <a:gd name="connsiteX8" fmla="*/ 188126 w 188126"/>
                      <a:gd name="connsiteY8" fmla="*/ 0 h 5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26" h="541969">
                        <a:moveTo>
                          <a:pt x="188126" y="0"/>
                        </a:moveTo>
                        <a:cubicBezTo>
                          <a:pt x="153478" y="25221"/>
                          <a:pt x="119161" y="50939"/>
                          <a:pt x="85008" y="77070"/>
                        </a:cubicBezTo>
                        <a:cubicBezTo>
                          <a:pt x="78724" y="108162"/>
                          <a:pt x="70041" y="138593"/>
                          <a:pt x="62102" y="169355"/>
                        </a:cubicBezTo>
                        <a:cubicBezTo>
                          <a:pt x="55156" y="195734"/>
                          <a:pt x="41181" y="220707"/>
                          <a:pt x="34566" y="247252"/>
                        </a:cubicBezTo>
                        <a:cubicBezTo>
                          <a:pt x="23816" y="291658"/>
                          <a:pt x="15464" y="336560"/>
                          <a:pt x="9592" y="381793"/>
                        </a:cubicBezTo>
                        <a:cubicBezTo>
                          <a:pt x="5623" y="411728"/>
                          <a:pt x="7194" y="442407"/>
                          <a:pt x="4962" y="472425"/>
                        </a:cubicBezTo>
                        <a:cubicBezTo>
                          <a:pt x="3060" y="495661"/>
                          <a:pt x="1654" y="518815"/>
                          <a:pt x="0" y="541970"/>
                        </a:cubicBezTo>
                        <a:lnTo>
                          <a:pt x="87324" y="482679"/>
                        </a:lnTo>
                        <a:cubicBezTo>
                          <a:pt x="126686" y="322916"/>
                          <a:pt x="160341" y="161830"/>
                          <a:pt x="188126" y="0"/>
                        </a:cubicBezTo>
                        <a:close/>
                      </a:path>
                    </a:pathLst>
                  </a:custGeom>
                  <a:solidFill>
                    <a:schemeClr val="accent1"/>
                  </a:solidFill>
                  <a:ln w="8269"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7E48A226-7BFB-4DAF-86CF-ED738CB963F3}"/>
                    </a:ext>
                  </a:extLst>
                </p:cNvPr>
                <p:cNvGrpSpPr/>
                <p:nvPr/>
              </p:nvGrpSpPr>
              <p:grpSpPr>
                <a:xfrm>
                  <a:off x="6928325" y="1695204"/>
                  <a:ext cx="863479" cy="424877"/>
                  <a:chOff x="6928325" y="1695204"/>
                  <a:chExt cx="863479" cy="424877"/>
                </a:xfrm>
                <a:solidFill>
                  <a:srgbClr val="DE4343"/>
                </a:solidFill>
              </p:grpSpPr>
              <p:sp>
                <p:nvSpPr>
                  <p:cNvPr id="34" name="Freeform: Shape 33">
                    <a:extLst>
                      <a:ext uri="{FF2B5EF4-FFF2-40B4-BE49-F238E27FC236}">
                        <a16:creationId xmlns:a16="http://schemas.microsoft.com/office/drawing/2014/main" id="{A68CF67A-D626-4FB2-833B-6AF313A863A3}"/>
                      </a:ext>
                    </a:extLst>
                  </p:cNvPr>
                  <p:cNvSpPr/>
                  <p:nvPr/>
                </p:nvSpPr>
                <p:spPr>
                  <a:xfrm>
                    <a:off x="7050131" y="1852156"/>
                    <a:ext cx="441745" cy="213926"/>
                  </a:xfrm>
                  <a:custGeom>
                    <a:avLst/>
                    <a:gdLst>
                      <a:gd name="connsiteX0" fmla="*/ 178120 w 441745"/>
                      <a:gd name="connsiteY0" fmla="*/ 51022 h 213926"/>
                      <a:gd name="connsiteX1" fmla="*/ 192592 w 441745"/>
                      <a:gd name="connsiteY1" fmla="*/ 52510 h 213926"/>
                      <a:gd name="connsiteX2" fmla="*/ 271233 w 441745"/>
                      <a:gd name="connsiteY2" fmla="*/ 106509 h 213926"/>
                      <a:gd name="connsiteX3" fmla="*/ 343506 w 441745"/>
                      <a:gd name="connsiteY3" fmla="*/ 134211 h 213926"/>
                      <a:gd name="connsiteX4" fmla="*/ 418592 w 441745"/>
                      <a:gd name="connsiteY4" fmla="*/ 160259 h 213926"/>
                      <a:gd name="connsiteX5" fmla="*/ 441745 w 441745"/>
                      <a:gd name="connsiteY5" fmla="*/ 167205 h 213926"/>
                      <a:gd name="connsiteX6" fmla="*/ 341770 w 441745"/>
                      <a:gd name="connsiteY6" fmla="*/ 213927 h 213926"/>
                      <a:gd name="connsiteX7" fmla="*/ 254281 w 441745"/>
                      <a:gd name="connsiteY7" fmla="*/ 180353 h 213926"/>
                      <a:gd name="connsiteX8" fmla="*/ 185397 w 441745"/>
                      <a:gd name="connsiteY8" fmla="*/ 164724 h 213926"/>
                      <a:gd name="connsiteX9" fmla="*/ 79054 w 441745"/>
                      <a:gd name="connsiteY9" fmla="*/ 115026 h 213926"/>
                      <a:gd name="connsiteX10" fmla="*/ 14140 w 441745"/>
                      <a:gd name="connsiteY10" fmla="*/ 69297 h 213926"/>
                      <a:gd name="connsiteX11" fmla="*/ 0 w 441745"/>
                      <a:gd name="connsiteY11" fmla="*/ 59952 h 213926"/>
                      <a:gd name="connsiteX12" fmla="*/ 97743 w 441745"/>
                      <a:gd name="connsiteY12" fmla="*/ 0 h 213926"/>
                      <a:gd name="connsiteX13" fmla="*/ 118251 w 441745"/>
                      <a:gd name="connsiteY13" fmla="*/ 7277 h 213926"/>
                      <a:gd name="connsiteX14" fmla="*/ 178120 w 441745"/>
                      <a:gd name="connsiteY14" fmla="*/ 51022 h 21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745" h="213926">
                        <a:moveTo>
                          <a:pt x="178120" y="51022"/>
                        </a:moveTo>
                        <a:cubicBezTo>
                          <a:pt x="182007" y="53668"/>
                          <a:pt x="188705" y="49864"/>
                          <a:pt x="192592" y="52510"/>
                        </a:cubicBezTo>
                        <a:cubicBezTo>
                          <a:pt x="218640" y="70537"/>
                          <a:pt x="243779" y="91376"/>
                          <a:pt x="271233" y="106509"/>
                        </a:cubicBezTo>
                        <a:cubicBezTo>
                          <a:pt x="293973" y="119078"/>
                          <a:pt x="319277" y="125445"/>
                          <a:pt x="343506" y="134211"/>
                        </a:cubicBezTo>
                        <a:cubicBezTo>
                          <a:pt x="368480" y="143141"/>
                          <a:pt x="393370" y="152238"/>
                          <a:pt x="418592" y="160259"/>
                        </a:cubicBezTo>
                        <a:cubicBezTo>
                          <a:pt x="426282" y="162740"/>
                          <a:pt x="433972" y="164972"/>
                          <a:pt x="441745" y="167205"/>
                        </a:cubicBezTo>
                        <a:cubicBezTo>
                          <a:pt x="408586" y="183165"/>
                          <a:pt x="375261" y="198794"/>
                          <a:pt x="341770" y="213927"/>
                        </a:cubicBezTo>
                        <a:cubicBezTo>
                          <a:pt x="313489" y="200117"/>
                          <a:pt x="283719" y="190855"/>
                          <a:pt x="254281" y="180353"/>
                        </a:cubicBezTo>
                        <a:cubicBezTo>
                          <a:pt x="232284" y="172663"/>
                          <a:pt x="207394" y="172828"/>
                          <a:pt x="185397" y="164724"/>
                        </a:cubicBezTo>
                        <a:cubicBezTo>
                          <a:pt x="148930" y="150832"/>
                          <a:pt x="113372" y="134293"/>
                          <a:pt x="79054" y="115026"/>
                        </a:cubicBezTo>
                        <a:cubicBezTo>
                          <a:pt x="56231" y="102291"/>
                          <a:pt x="36054" y="83768"/>
                          <a:pt x="14140" y="69297"/>
                        </a:cubicBezTo>
                        <a:cubicBezTo>
                          <a:pt x="9427" y="66237"/>
                          <a:pt x="4713" y="63095"/>
                          <a:pt x="0" y="59952"/>
                        </a:cubicBezTo>
                        <a:lnTo>
                          <a:pt x="97743" y="0"/>
                        </a:lnTo>
                        <a:cubicBezTo>
                          <a:pt x="104689" y="2150"/>
                          <a:pt x="112132" y="3225"/>
                          <a:pt x="118251" y="7277"/>
                        </a:cubicBezTo>
                        <a:cubicBezTo>
                          <a:pt x="138428" y="21169"/>
                          <a:pt x="157778" y="37129"/>
                          <a:pt x="178120" y="51022"/>
                        </a:cubicBezTo>
                        <a:close/>
                      </a:path>
                    </a:pathLst>
                  </a:custGeom>
                  <a:solidFill>
                    <a:schemeClr val="accent1"/>
                  </a:solidFill>
                  <a:ln w="826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32062F1-DC27-49F8-BA3A-B2DA813979AD}"/>
                      </a:ext>
                    </a:extLst>
                  </p:cNvPr>
                  <p:cNvSpPr/>
                  <p:nvPr/>
                </p:nvSpPr>
                <p:spPr>
                  <a:xfrm>
                    <a:off x="6928325" y="1935758"/>
                    <a:ext cx="409660" cy="184323"/>
                  </a:xfrm>
                  <a:custGeom>
                    <a:avLst/>
                    <a:gdLst>
                      <a:gd name="connsiteX0" fmla="*/ 142811 w 409660"/>
                      <a:gd name="connsiteY0" fmla="*/ 34648 h 184323"/>
                      <a:gd name="connsiteX1" fmla="*/ 221452 w 409660"/>
                      <a:gd name="connsiteY1" fmla="*/ 88647 h 184323"/>
                      <a:gd name="connsiteX2" fmla="*/ 293725 w 409660"/>
                      <a:gd name="connsiteY2" fmla="*/ 116432 h 184323"/>
                      <a:gd name="connsiteX3" fmla="*/ 368811 w 409660"/>
                      <a:gd name="connsiteY3" fmla="*/ 142480 h 184323"/>
                      <a:gd name="connsiteX4" fmla="*/ 409661 w 409660"/>
                      <a:gd name="connsiteY4" fmla="*/ 154553 h 184323"/>
                      <a:gd name="connsiteX5" fmla="*/ 357647 w 409660"/>
                      <a:gd name="connsiteY5" fmla="*/ 177128 h 184323"/>
                      <a:gd name="connsiteX6" fmla="*/ 331351 w 409660"/>
                      <a:gd name="connsiteY6" fmla="*/ 184323 h 184323"/>
                      <a:gd name="connsiteX7" fmla="*/ 309520 w 409660"/>
                      <a:gd name="connsiteY7" fmla="*/ 178369 h 184323"/>
                      <a:gd name="connsiteX8" fmla="*/ 0 w 409660"/>
                      <a:gd name="connsiteY8" fmla="*/ 51104 h 184323"/>
                      <a:gd name="connsiteX9" fmla="*/ 83355 w 409660"/>
                      <a:gd name="connsiteY9" fmla="*/ 0 h 184323"/>
                      <a:gd name="connsiteX10" fmla="*/ 128339 w 409660"/>
                      <a:gd name="connsiteY10" fmla="*/ 33077 h 184323"/>
                      <a:gd name="connsiteX11" fmla="*/ 142811 w 409660"/>
                      <a:gd name="connsiteY11" fmla="*/ 34648 h 18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60" h="184323">
                        <a:moveTo>
                          <a:pt x="142811" y="34648"/>
                        </a:moveTo>
                        <a:cubicBezTo>
                          <a:pt x="168859" y="52675"/>
                          <a:pt x="193998" y="73514"/>
                          <a:pt x="221452" y="88647"/>
                        </a:cubicBezTo>
                        <a:cubicBezTo>
                          <a:pt x="244192" y="101216"/>
                          <a:pt x="269496" y="107584"/>
                          <a:pt x="293725" y="116432"/>
                        </a:cubicBezTo>
                        <a:cubicBezTo>
                          <a:pt x="318699" y="125363"/>
                          <a:pt x="343589" y="134459"/>
                          <a:pt x="368811" y="142480"/>
                        </a:cubicBezTo>
                        <a:cubicBezTo>
                          <a:pt x="382290" y="146863"/>
                          <a:pt x="396017" y="150584"/>
                          <a:pt x="409661" y="154553"/>
                        </a:cubicBezTo>
                        <a:cubicBezTo>
                          <a:pt x="392378" y="162161"/>
                          <a:pt x="375012" y="169769"/>
                          <a:pt x="357647" y="177128"/>
                        </a:cubicBezTo>
                        <a:cubicBezTo>
                          <a:pt x="349047" y="180767"/>
                          <a:pt x="340281" y="184405"/>
                          <a:pt x="331351" y="184323"/>
                        </a:cubicBezTo>
                        <a:cubicBezTo>
                          <a:pt x="323743" y="184240"/>
                          <a:pt x="316549" y="181263"/>
                          <a:pt x="309520" y="178369"/>
                        </a:cubicBezTo>
                        <a:cubicBezTo>
                          <a:pt x="206319" y="135947"/>
                          <a:pt x="103118" y="93526"/>
                          <a:pt x="0" y="51104"/>
                        </a:cubicBezTo>
                        <a:lnTo>
                          <a:pt x="83355" y="0"/>
                        </a:lnTo>
                        <a:cubicBezTo>
                          <a:pt x="98322" y="10998"/>
                          <a:pt x="113041" y="22658"/>
                          <a:pt x="128339" y="33077"/>
                        </a:cubicBezTo>
                        <a:cubicBezTo>
                          <a:pt x="132226" y="35806"/>
                          <a:pt x="138924" y="32002"/>
                          <a:pt x="142811" y="34648"/>
                        </a:cubicBezTo>
                        <a:close/>
                      </a:path>
                    </a:pathLst>
                  </a:custGeom>
                  <a:solidFill>
                    <a:schemeClr val="accent1"/>
                  </a:solidFill>
                  <a:ln w="826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FD2E789-2237-4D15-8D7D-7424A390B3A0}"/>
                      </a:ext>
                    </a:extLst>
                  </p:cNvPr>
                  <p:cNvSpPr/>
                  <p:nvPr/>
                </p:nvSpPr>
                <p:spPr>
                  <a:xfrm>
                    <a:off x="7190792" y="1777070"/>
                    <a:ext cx="439678" cy="215663"/>
                  </a:xfrm>
                  <a:custGeom>
                    <a:avLst/>
                    <a:gdLst>
                      <a:gd name="connsiteX0" fmla="*/ 166792 w 439678"/>
                      <a:gd name="connsiteY0" fmla="*/ 53916 h 215663"/>
                      <a:gd name="connsiteX1" fmla="*/ 181263 w 439678"/>
                      <a:gd name="connsiteY1" fmla="*/ 55404 h 215663"/>
                      <a:gd name="connsiteX2" fmla="*/ 259904 w 439678"/>
                      <a:gd name="connsiteY2" fmla="*/ 109403 h 215663"/>
                      <a:gd name="connsiteX3" fmla="*/ 332178 w 439678"/>
                      <a:gd name="connsiteY3" fmla="*/ 137188 h 215663"/>
                      <a:gd name="connsiteX4" fmla="*/ 407263 w 439678"/>
                      <a:gd name="connsiteY4" fmla="*/ 163236 h 215663"/>
                      <a:gd name="connsiteX5" fmla="*/ 439678 w 439678"/>
                      <a:gd name="connsiteY5" fmla="*/ 172828 h 215663"/>
                      <a:gd name="connsiteX6" fmla="*/ 355745 w 439678"/>
                      <a:gd name="connsiteY6" fmla="*/ 215663 h 215663"/>
                      <a:gd name="connsiteX7" fmla="*/ 285125 w 439678"/>
                      <a:gd name="connsiteY7" fmla="*/ 189780 h 215663"/>
                      <a:gd name="connsiteX8" fmla="*/ 216242 w 439678"/>
                      <a:gd name="connsiteY8" fmla="*/ 174151 h 215663"/>
                      <a:gd name="connsiteX9" fmla="*/ 109899 w 439678"/>
                      <a:gd name="connsiteY9" fmla="*/ 124453 h 215663"/>
                      <a:gd name="connsiteX10" fmla="*/ 44985 w 439678"/>
                      <a:gd name="connsiteY10" fmla="*/ 78724 h 215663"/>
                      <a:gd name="connsiteX11" fmla="*/ 0 w 439678"/>
                      <a:gd name="connsiteY11" fmla="*/ 48789 h 215663"/>
                      <a:gd name="connsiteX12" fmla="*/ 79551 w 439678"/>
                      <a:gd name="connsiteY12" fmla="*/ 0 h 215663"/>
                      <a:gd name="connsiteX13" fmla="*/ 106922 w 439678"/>
                      <a:gd name="connsiteY13" fmla="*/ 10171 h 215663"/>
                      <a:gd name="connsiteX14" fmla="*/ 166792 w 439678"/>
                      <a:gd name="connsiteY14" fmla="*/ 53916 h 2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678" h="215663">
                        <a:moveTo>
                          <a:pt x="166792" y="53916"/>
                        </a:moveTo>
                        <a:cubicBezTo>
                          <a:pt x="170678" y="56645"/>
                          <a:pt x="177376" y="52758"/>
                          <a:pt x="181263" y="55404"/>
                        </a:cubicBezTo>
                        <a:cubicBezTo>
                          <a:pt x="207311" y="73431"/>
                          <a:pt x="232450" y="94270"/>
                          <a:pt x="259904" y="109403"/>
                        </a:cubicBezTo>
                        <a:cubicBezTo>
                          <a:pt x="282645" y="121972"/>
                          <a:pt x="307949" y="128339"/>
                          <a:pt x="332178" y="137188"/>
                        </a:cubicBezTo>
                        <a:cubicBezTo>
                          <a:pt x="357151" y="146119"/>
                          <a:pt x="382041" y="155215"/>
                          <a:pt x="407263" y="163236"/>
                        </a:cubicBezTo>
                        <a:cubicBezTo>
                          <a:pt x="418013" y="166709"/>
                          <a:pt x="428846" y="169769"/>
                          <a:pt x="439678" y="172828"/>
                        </a:cubicBezTo>
                        <a:cubicBezTo>
                          <a:pt x="411811" y="187382"/>
                          <a:pt x="383861" y="201688"/>
                          <a:pt x="355745" y="215663"/>
                        </a:cubicBezTo>
                        <a:cubicBezTo>
                          <a:pt x="332591" y="205823"/>
                          <a:pt x="308776" y="198298"/>
                          <a:pt x="285125" y="189780"/>
                        </a:cubicBezTo>
                        <a:cubicBezTo>
                          <a:pt x="263129" y="182090"/>
                          <a:pt x="238238" y="182255"/>
                          <a:pt x="216242" y="174151"/>
                        </a:cubicBezTo>
                        <a:cubicBezTo>
                          <a:pt x="179775" y="160259"/>
                          <a:pt x="144216" y="143720"/>
                          <a:pt x="109899" y="124453"/>
                        </a:cubicBezTo>
                        <a:cubicBezTo>
                          <a:pt x="87076" y="111718"/>
                          <a:pt x="66899" y="93195"/>
                          <a:pt x="44985" y="78724"/>
                        </a:cubicBezTo>
                        <a:cubicBezTo>
                          <a:pt x="29852" y="68883"/>
                          <a:pt x="14967" y="58795"/>
                          <a:pt x="0" y="48789"/>
                        </a:cubicBezTo>
                        <a:lnTo>
                          <a:pt x="79551" y="0"/>
                        </a:lnTo>
                        <a:cubicBezTo>
                          <a:pt x="88068" y="4714"/>
                          <a:pt x="98735" y="4796"/>
                          <a:pt x="106922" y="10171"/>
                        </a:cubicBezTo>
                        <a:cubicBezTo>
                          <a:pt x="127099" y="24064"/>
                          <a:pt x="146449" y="40023"/>
                          <a:pt x="166792" y="53916"/>
                        </a:cubicBezTo>
                        <a:close/>
                      </a:path>
                    </a:pathLst>
                  </a:custGeom>
                  <a:solidFill>
                    <a:schemeClr val="accent1"/>
                  </a:solidFill>
                  <a:ln w="826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2B0483-D2E4-4FC4-B055-C13610AA5A79}"/>
                      </a:ext>
                    </a:extLst>
                  </p:cNvPr>
                  <p:cNvSpPr/>
                  <p:nvPr/>
                </p:nvSpPr>
                <p:spPr>
                  <a:xfrm>
                    <a:off x="7314666" y="1695204"/>
                    <a:ext cx="477138" cy="227736"/>
                  </a:xfrm>
                  <a:custGeom>
                    <a:avLst/>
                    <a:gdLst>
                      <a:gd name="connsiteX0" fmla="*/ 477138 w 477138"/>
                      <a:gd name="connsiteY0" fmla="*/ 166874 h 227736"/>
                      <a:gd name="connsiteX1" fmla="*/ 366826 w 477138"/>
                      <a:gd name="connsiteY1" fmla="*/ 227736 h 227736"/>
                      <a:gd name="connsiteX2" fmla="*/ 290666 w 477138"/>
                      <a:gd name="connsiteY2" fmla="*/ 199455 h 227736"/>
                      <a:gd name="connsiteX3" fmla="*/ 221782 w 477138"/>
                      <a:gd name="connsiteY3" fmla="*/ 183826 h 227736"/>
                      <a:gd name="connsiteX4" fmla="*/ 115439 w 477138"/>
                      <a:gd name="connsiteY4" fmla="*/ 134128 h 227736"/>
                      <a:gd name="connsiteX5" fmla="*/ 50608 w 477138"/>
                      <a:gd name="connsiteY5" fmla="*/ 88399 h 227736"/>
                      <a:gd name="connsiteX6" fmla="*/ 0 w 477138"/>
                      <a:gd name="connsiteY6" fmla="*/ 54743 h 227736"/>
                      <a:gd name="connsiteX7" fmla="*/ 89308 w 477138"/>
                      <a:gd name="connsiteY7" fmla="*/ 0 h 227736"/>
                      <a:gd name="connsiteX8" fmla="*/ 477138 w 477138"/>
                      <a:gd name="connsiteY8" fmla="*/ 166874 h 22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8" h="227736">
                        <a:moveTo>
                          <a:pt x="477138" y="166874"/>
                        </a:moveTo>
                        <a:cubicBezTo>
                          <a:pt x="440588" y="187713"/>
                          <a:pt x="403789" y="207890"/>
                          <a:pt x="366826" y="227736"/>
                        </a:cubicBezTo>
                        <a:cubicBezTo>
                          <a:pt x="341935" y="216738"/>
                          <a:pt x="316218" y="208552"/>
                          <a:pt x="290666" y="199455"/>
                        </a:cubicBezTo>
                        <a:cubicBezTo>
                          <a:pt x="268669" y="191765"/>
                          <a:pt x="243779" y="191930"/>
                          <a:pt x="221782" y="183826"/>
                        </a:cubicBezTo>
                        <a:cubicBezTo>
                          <a:pt x="185315" y="169934"/>
                          <a:pt x="149757" y="153395"/>
                          <a:pt x="115439" y="134128"/>
                        </a:cubicBezTo>
                        <a:cubicBezTo>
                          <a:pt x="92616" y="121393"/>
                          <a:pt x="72439" y="102870"/>
                          <a:pt x="50608" y="88399"/>
                        </a:cubicBezTo>
                        <a:cubicBezTo>
                          <a:pt x="33656" y="77401"/>
                          <a:pt x="16869" y="65906"/>
                          <a:pt x="0" y="54743"/>
                        </a:cubicBezTo>
                        <a:lnTo>
                          <a:pt x="89308" y="0"/>
                        </a:lnTo>
                        <a:cubicBezTo>
                          <a:pt x="220956" y="49120"/>
                          <a:pt x="350370" y="104855"/>
                          <a:pt x="477138" y="166874"/>
                        </a:cubicBezTo>
                        <a:close/>
                      </a:path>
                    </a:pathLst>
                  </a:custGeom>
                  <a:solidFill>
                    <a:schemeClr val="accent1"/>
                  </a:solidFill>
                  <a:ln w="8269"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id="{335762ED-D5F1-436C-8C5B-9B1FCC28E09C}"/>
                  </a:ext>
                </a:extLst>
              </p:cNvPr>
              <p:cNvSpPr/>
              <p:nvPr/>
            </p:nvSpPr>
            <p:spPr>
              <a:xfrm>
                <a:off x="6359646" y="1654130"/>
                <a:ext cx="1078799" cy="785890"/>
              </a:xfrm>
              <a:custGeom>
                <a:avLst/>
                <a:gdLst>
                  <a:gd name="connsiteX0" fmla="*/ 257423 w 1078799"/>
                  <a:gd name="connsiteY0" fmla="*/ 623647 h 785890"/>
                  <a:gd name="connsiteX1" fmla="*/ 479536 w 1078799"/>
                  <a:gd name="connsiteY1" fmla="*/ 457682 h 785890"/>
                  <a:gd name="connsiteX2" fmla="*/ 576783 w 1078799"/>
                  <a:gd name="connsiteY2" fmla="*/ 407653 h 785890"/>
                  <a:gd name="connsiteX3" fmla="*/ 760609 w 1078799"/>
                  <a:gd name="connsiteY3" fmla="*/ 282290 h 785890"/>
                  <a:gd name="connsiteX4" fmla="*/ 1057973 w 1078799"/>
                  <a:gd name="connsiteY4" fmla="*/ 135593 h 785890"/>
                  <a:gd name="connsiteX5" fmla="*/ 1075421 w 1078799"/>
                  <a:gd name="connsiteY5" fmla="*/ 127820 h 785890"/>
                  <a:gd name="connsiteX6" fmla="*/ 1075752 w 1078799"/>
                  <a:gd name="connsiteY6" fmla="*/ 65800 h 785890"/>
                  <a:gd name="connsiteX7" fmla="*/ 1044825 w 1078799"/>
                  <a:gd name="connsiteY7" fmla="*/ 1548 h 785890"/>
                  <a:gd name="connsiteX8" fmla="*/ 1019108 w 1078799"/>
                  <a:gd name="connsiteY8" fmla="*/ 19575 h 785890"/>
                  <a:gd name="connsiteX9" fmla="*/ 981069 w 1078799"/>
                  <a:gd name="connsiteY9" fmla="*/ 65965 h 785890"/>
                  <a:gd name="connsiteX10" fmla="*/ 662370 w 1078799"/>
                  <a:gd name="connsiteY10" fmla="*/ 233584 h 785890"/>
                  <a:gd name="connsiteX11" fmla="*/ 268008 w 1078799"/>
                  <a:gd name="connsiteY11" fmla="*/ 503494 h 785890"/>
                  <a:gd name="connsiteX12" fmla="*/ 28033 w 1078799"/>
                  <a:gd name="connsiteY12" fmla="*/ 683434 h 785890"/>
                  <a:gd name="connsiteX13" fmla="*/ 19350 w 1078799"/>
                  <a:gd name="connsiteY13" fmla="*/ 689139 h 785890"/>
                  <a:gd name="connsiteX14" fmla="*/ 0 w 1078799"/>
                  <a:gd name="connsiteY14" fmla="*/ 776959 h 785890"/>
                  <a:gd name="connsiteX15" fmla="*/ 19681 w 1078799"/>
                  <a:gd name="connsiteY15" fmla="*/ 785890 h 785890"/>
                  <a:gd name="connsiteX16" fmla="*/ 210701 w 1078799"/>
                  <a:gd name="connsiteY16" fmla="*/ 639937 h 785890"/>
                  <a:gd name="connsiteX17" fmla="*/ 257423 w 1078799"/>
                  <a:gd name="connsiteY17" fmla="*/ 623647 h 78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8799" h="785890">
                    <a:moveTo>
                      <a:pt x="257423" y="623647"/>
                    </a:moveTo>
                    <a:cubicBezTo>
                      <a:pt x="331764" y="569400"/>
                      <a:pt x="404865" y="510688"/>
                      <a:pt x="479536" y="457682"/>
                    </a:cubicBezTo>
                    <a:cubicBezTo>
                      <a:pt x="510463" y="435851"/>
                      <a:pt x="545360" y="427995"/>
                      <a:pt x="576783" y="407653"/>
                    </a:cubicBezTo>
                    <a:cubicBezTo>
                      <a:pt x="638555" y="367629"/>
                      <a:pt x="697432" y="317187"/>
                      <a:pt x="760609" y="282290"/>
                    </a:cubicBezTo>
                    <a:cubicBezTo>
                      <a:pt x="858353" y="228457"/>
                      <a:pt x="958659" y="183886"/>
                      <a:pt x="1057973" y="135593"/>
                    </a:cubicBezTo>
                    <a:cubicBezTo>
                      <a:pt x="1063762" y="132781"/>
                      <a:pt x="1073023" y="138487"/>
                      <a:pt x="1075421" y="127820"/>
                    </a:cubicBezTo>
                    <a:cubicBezTo>
                      <a:pt x="1078564" y="113431"/>
                      <a:pt x="1080962" y="85977"/>
                      <a:pt x="1075752" y="65800"/>
                    </a:cubicBezTo>
                    <a:cubicBezTo>
                      <a:pt x="1069633" y="42315"/>
                      <a:pt x="1052433" y="6178"/>
                      <a:pt x="1044825" y="1548"/>
                    </a:cubicBezTo>
                    <a:cubicBezTo>
                      <a:pt x="1033992" y="-4985"/>
                      <a:pt x="1026964" y="10727"/>
                      <a:pt x="1019108" y="19575"/>
                    </a:cubicBezTo>
                    <a:cubicBezTo>
                      <a:pt x="1006208" y="34294"/>
                      <a:pt x="995871" y="58027"/>
                      <a:pt x="981069" y="65965"/>
                    </a:cubicBezTo>
                    <a:cubicBezTo>
                      <a:pt x="875139" y="122941"/>
                      <a:pt x="766233" y="169332"/>
                      <a:pt x="662370" y="233584"/>
                    </a:cubicBezTo>
                    <a:cubicBezTo>
                      <a:pt x="528821" y="316277"/>
                      <a:pt x="398663" y="410878"/>
                      <a:pt x="268008" y="503494"/>
                    </a:cubicBezTo>
                    <a:cubicBezTo>
                      <a:pt x="187217" y="560800"/>
                      <a:pt x="109485" y="628691"/>
                      <a:pt x="28033" y="683434"/>
                    </a:cubicBezTo>
                    <a:cubicBezTo>
                      <a:pt x="25138" y="685336"/>
                      <a:pt x="22244" y="687238"/>
                      <a:pt x="19350" y="689139"/>
                    </a:cubicBezTo>
                    <a:cubicBezTo>
                      <a:pt x="14802" y="719736"/>
                      <a:pt x="8435" y="749340"/>
                      <a:pt x="0" y="776959"/>
                    </a:cubicBezTo>
                    <a:cubicBezTo>
                      <a:pt x="6615" y="779605"/>
                      <a:pt x="13148" y="782665"/>
                      <a:pt x="19681" y="785890"/>
                    </a:cubicBezTo>
                    <a:cubicBezTo>
                      <a:pt x="83520" y="737846"/>
                      <a:pt x="146697" y="687403"/>
                      <a:pt x="210701" y="639937"/>
                    </a:cubicBezTo>
                    <a:cubicBezTo>
                      <a:pt x="224759" y="629518"/>
                      <a:pt x="243282" y="633983"/>
                      <a:pt x="257423" y="623647"/>
                    </a:cubicBezTo>
                    <a:close/>
                  </a:path>
                </a:pathLst>
              </a:custGeom>
              <a:solidFill>
                <a:srgbClr val="443232"/>
              </a:solidFill>
              <a:ln w="826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5BCA94F-4F66-497F-9008-D8ACAC4B29B0}"/>
                  </a:ext>
                </a:extLst>
              </p:cNvPr>
              <p:cNvSpPr/>
              <p:nvPr/>
            </p:nvSpPr>
            <p:spPr>
              <a:xfrm>
                <a:off x="5897048" y="2728466"/>
                <a:ext cx="45583" cy="83887"/>
              </a:xfrm>
              <a:custGeom>
                <a:avLst/>
                <a:gdLst>
                  <a:gd name="connsiteX0" fmla="*/ 427 w 45583"/>
                  <a:gd name="connsiteY0" fmla="*/ 9661 h 83887"/>
                  <a:gd name="connsiteX1" fmla="*/ 34910 w 45583"/>
                  <a:gd name="connsiteY1" fmla="*/ 81108 h 83887"/>
                  <a:gd name="connsiteX2" fmla="*/ 44750 w 45583"/>
                  <a:gd name="connsiteY2" fmla="*/ 73996 h 83887"/>
                  <a:gd name="connsiteX3" fmla="*/ 15973 w 45583"/>
                  <a:gd name="connsiteY3" fmla="*/ 7263 h 83887"/>
                  <a:gd name="connsiteX4" fmla="*/ 427 w 45583"/>
                  <a:gd name="connsiteY4" fmla="*/ 9661 h 83887"/>
                  <a:gd name="connsiteX5" fmla="*/ 427 w 45583"/>
                  <a:gd name="connsiteY5" fmla="*/ 9661 h 8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3" h="83887">
                    <a:moveTo>
                      <a:pt x="427" y="9661"/>
                    </a:moveTo>
                    <a:cubicBezTo>
                      <a:pt x="7621" y="35544"/>
                      <a:pt x="17379" y="60021"/>
                      <a:pt x="34910" y="81108"/>
                    </a:cubicBezTo>
                    <a:cubicBezTo>
                      <a:pt x="40450" y="87806"/>
                      <a:pt x="48140" y="81190"/>
                      <a:pt x="44750" y="73996"/>
                    </a:cubicBezTo>
                    <a:cubicBezTo>
                      <a:pt x="34496" y="51917"/>
                      <a:pt x="23167" y="30334"/>
                      <a:pt x="15973" y="7263"/>
                    </a:cubicBezTo>
                    <a:cubicBezTo>
                      <a:pt x="12417" y="-3818"/>
                      <a:pt x="-2716" y="-1585"/>
                      <a:pt x="427" y="9661"/>
                    </a:cubicBezTo>
                    <a:lnTo>
                      <a:pt x="427" y="9661"/>
                    </a:lnTo>
                    <a:close/>
                  </a:path>
                </a:pathLst>
              </a:custGeom>
              <a:solidFill>
                <a:srgbClr val="CC6262"/>
              </a:solidFill>
              <a:ln w="826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63B1F7-9857-4B0F-A426-BDD4A1CD8010}"/>
                  </a:ext>
                </a:extLst>
              </p:cNvPr>
              <p:cNvSpPr/>
              <p:nvPr/>
            </p:nvSpPr>
            <p:spPr>
              <a:xfrm>
                <a:off x="5979060" y="2757351"/>
                <a:ext cx="90472" cy="132982"/>
              </a:xfrm>
              <a:custGeom>
                <a:avLst/>
                <a:gdLst>
                  <a:gd name="connsiteX0" fmla="*/ 612 w 90472"/>
                  <a:gd name="connsiteY0" fmla="*/ 9802 h 132982"/>
                  <a:gd name="connsiteX1" fmla="*/ 78343 w 90472"/>
                  <a:gd name="connsiteY1" fmla="*/ 131278 h 132982"/>
                  <a:gd name="connsiteX2" fmla="*/ 88928 w 90472"/>
                  <a:gd name="connsiteY2" fmla="*/ 120776 h 132982"/>
                  <a:gd name="connsiteX3" fmla="*/ 47747 w 90472"/>
                  <a:gd name="connsiteY3" fmla="*/ 65868 h 132982"/>
                  <a:gd name="connsiteX4" fmla="*/ 15166 w 90472"/>
                  <a:gd name="connsiteY4" fmla="*/ 5089 h 132982"/>
                  <a:gd name="connsiteX5" fmla="*/ 612 w 90472"/>
                  <a:gd name="connsiteY5" fmla="*/ 9802 h 132982"/>
                  <a:gd name="connsiteX6" fmla="*/ 612 w 90472"/>
                  <a:gd name="connsiteY6" fmla="*/ 9802 h 1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72" h="132982">
                    <a:moveTo>
                      <a:pt x="612" y="9802"/>
                    </a:moveTo>
                    <a:cubicBezTo>
                      <a:pt x="17316" y="51976"/>
                      <a:pt x="42289" y="102666"/>
                      <a:pt x="78343" y="131278"/>
                    </a:cubicBezTo>
                    <a:cubicBezTo>
                      <a:pt x="85041" y="136570"/>
                      <a:pt x="94138" y="128549"/>
                      <a:pt x="88928" y="120776"/>
                    </a:cubicBezTo>
                    <a:cubicBezTo>
                      <a:pt x="76193" y="101757"/>
                      <a:pt x="60482" y="85053"/>
                      <a:pt x="47747" y="65868"/>
                    </a:cubicBezTo>
                    <a:cubicBezTo>
                      <a:pt x="35012" y="46600"/>
                      <a:pt x="24345" y="26175"/>
                      <a:pt x="15166" y="5089"/>
                    </a:cubicBezTo>
                    <a:cubicBezTo>
                      <a:pt x="11197" y="-4173"/>
                      <a:pt x="-3109" y="292"/>
                      <a:pt x="612" y="9802"/>
                    </a:cubicBezTo>
                    <a:lnTo>
                      <a:pt x="612" y="9802"/>
                    </a:lnTo>
                    <a:close/>
                  </a:path>
                </a:pathLst>
              </a:custGeom>
              <a:solidFill>
                <a:srgbClr val="CC6262"/>
              </a:solidFill>
              <a:ln w="826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C66B94C-888A-402A-9CB3-EC03A176195F}"/>
                  </a:ext>
                </a:extLst>
              </p:cNvPr>
              <p:cNvSpPr/>
              <p:nvPr/>
            </p:nvSpPr>
            <p:spPr>
              <a:xfrm>
                <a:off x="6077782" y="2787456"/>
                <a:ext cx="117070" cy="167941"/>
              </a:xfrm>
              <a:custGeom>
                <a:avLst/>
                <a:gdLst>
                  <a:gd name="connsiteX0" fmla="*/ 542 w 117070"/>
                  <a:gd name="connsiteY0" fmla="*/ 15420 h 167941"/>
                  <a:gd name="connsiteX1" fmla="*/ 95970 w 117070"/>
                  <a:gd name="connsiteY1" fmla="*/ 166666 h 167941"/>
                  <a:gd name="connsiteX2" fmla="*/ 114245 w 117070"/>
                  <a:gd name="connsiteY2" fmla="*/ 142189 h 167941"/>
                  <a:gd name="connsiteX3" fmla="*/ 67937 w 117070"/>
                  <a:gd name="connsiteY3" fmla="*/ 83725 h 167941"/>
                  <a:gd name="connsiteX4" fmla="*/ 25267 w 117070"/>
                  <a:gd name="connsiteY4" fmla="*/ 11534 h 167941"/>
                  <a:gd name="connsiteX5" fmla="*/ 542 w 117070"/>
                  <a:gd name="connsiteY5" fmla="*/ 15420 h 167941"/>
                  <a:gd name="connsiteX6" fmla="*/ 542 w 117070"/>
                  <a:gd name="connsiteY6" fmla="*/ 15420 h 16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0" h="167941">
                    <a:moveTo>
                      <a:pt x="542" y="15420"/>
                    </a:moveTo>
                    <a:cubicBezTo>
                      <a:pt x="13277" y="69667"/>
                      <a:pt x="41641" y="144008"/>
                      <a:pt x="95970" y="166666"/>
                    </a:cubicBezTo>
                    <a:cubicBezTo>
                      <a:pt x="110110" y="172537"/>
                      <a:pt x="122928" y="157073"/>
                      <a:pt x="114245" y="142189"/>
                    </a:cubicBezTo>
                    <a:cubicBezTo>
                      <a:pt x="101427" y="120110"/>
                      <a:pt x="83483" y="103654"/>
                      <a:pt x="67937" y="83725"/>
                    </a:cubicBezTo>
                    <a:cubicBezTo>
                      <a:pt x="50489" y="61315"/>
                      <a:pt x="35439" y="38078"/>
                      <a:pt x="25267" y="11534"/>
                    </a:cubicBezTo>
                    <a:cubicBezTo>
                      <a:pt x="18735" y="-5666"/>
                      <a:pt x="-3758" y="-3020"/>
                      <a:pt x="542" y="15420"/>
                    </a:cubicBezTo>
                    <a:lnTo>
                      <a:pt x="542" y="15420"/>
                    </a:lnTo>
                    <a:close/>
                  </a:path>
                </a:pathLst>
              </a:custGeom>
              <a:solidFill>
                <a:srgbClr val="CC6262"/>
              </a:solidFill>
              <a:ln w="826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CC6E280-8324-453D-B2C0-1B5B86D1B31C}"/>
                  </a:ext>
                </a:extLst>
              </p:cNvPr>
              <p:cNvSpPr/>
              <p:nvPr/>
            </p:nvSpPr>
            <p:spPr>
              <a:xfrm>
                <a:off x="6209065" y="2830214"/>
                <a:ext cx="162723" cy="198692"/>
              </a:xfrm>
              <a:custGeom>
                <a:avLst/>
                <a:gdLst>
                  <a:gd name="connsiteX0" fmla="*/ 2064 w 162723"/>
                  <a:gd name="connsiteY0" fmla="*/ 23353 h 198692"/>
                  <a:gd name="connsiteX1" fmla="*/ 138838 w 162723"/>
                  <a:gd name="connsiteY1" fmla="*/ 196099 h 198692"/>
                  <a:gd name="connsiteX2" fmla="*/ 157030 w 162723"/>
                  <a:gd name="connsiteY2" fmla="*/ 171622 h 198692"/>
                  <a:gd name="connsiteX3" fmla="*/ 28195 w 162723"/>
                  <a:gd name="connsiteY3" fmla="*/ 10040 h 198692"/>
                  <a:gd name="connsiteX4" fmla="*/ 2064 w 162723"/>
                  <a:gd name="connsiteY4" fmla="*/ 23353 h 198692"/>
                  <a:gd name="connsiteX5" fmla="*/ 2064 w 162723"/>
                  <a:gd name="connsiteY5" fmla="*/ 23353 h 19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23" h="198692">
                    <a:moveTo>
                      <a:pt x="2064" y="23353"/>
                    </a:moveTo>
                    <a:cubicBezTo>
                      <a:pt x="33735" y="91988"/>
                      <a:pt x="74833" y="157812"/>
                      <a:pt x="138838" y="196099"/>
                    </a:cubicBezTo>
                    <a:cubicBezTo>
                      <a:pt x="154467" y="205443"/>
                      <a:pt x="171998" y="187747"/>
                      <a:pt x="157030" y="171622"/>
                    </a:cubicBezTo>
                    <a:cubicBezTo>
                      <a:pt x="110309" y="121096"/>
                      <a:pt x="60776" y="72225"/>
                      <a:pt x="28195" y="10040"/>
                    </a:cubicBezTo>
                    <a:cubicBezTo>
                      <a:pt x="17527" y="-10138"/>
                      <a:pt x="-7281" y="3093"/>
                      <a:pt x="2064" y="23353"/>
                    </a:cubicBezTo>
                    <a:lnTo>
                      <a:pt x="2064" y="23353"/>
                    </a:lnTo>
                    <a:close/>
                  </a:path>
                </a:pathLst>
              </a:custGeom>
              <a:solidFill>
                <a:srgbClr val="CC6262"/>
              </a:solidFill>
              <a:ln w="826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20289C9-29C3-49F6-9766-B01846734F8E}"/>
                  </a:ext>
                </a:extLst>
              </p:cNvPr>
              <p:cNvSpPr/>
              <p:nvPr/>
            </p:nvSpPr>
            <p:spPr>
              <a:xfrm>
                <a:off x="6335928" y="2870493"/>
                <a:ext cx="153295" cy="186478"/>
              </a:xfrm>
              <a:custGeom>
                <a:avLst/>
                <a:gdLst>
                  <a:gd name="connsiteX0" fmla="*/ 1060 w 153295"/>
                  <a:gd name="connsiteY0" fmla="*/ 16648 h 186478"/>
                  <a:gd name="connsiteX1" fmla="*/ 128407 w 153295"/>
                  <a:gd name="connsiteY1" fmla="*/ 185754 h 186478"/>
                  <a:gd name="connsiteX2" fmla="*/ 149411 w 153295"/>
                  <a:gd name="connsiteY2" fmla="*/ 146806 h 186478"/>
                  <a:gd name="connsiteX3" fmla="*/ 87226 w 153295"/>
                  <a:gd name="connsiteY3" fmla="*/ 80983 h 186478"/>
                  <a:gd name="connsiteX4" fmla="*/ 26447 w 153295"/>
                  <a:gd name="connsiteY4" fmla="*/ 8544 h 186478"/>
                  <a:gd name="connsiteX5" fmla="*/ 1060 w 153295"/>
                  <a:gd name="connsiteY5" fmla="*/ 16648 h 186478"/>
                  <a:gd name="connsiteX6" fmla="*/ 1060 w 153295"/>
                  <a:gd name="connsiteY6" fmla="*/ 16648 h 1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95" h="186478">
                    <a:moveTo>
                      <a:pt x="1060" y="16648"/>
                    </a:moveTo>
                    <a:cubicBezTo>
                      <a:pt x="23387" y="81644"/>
                      <a:pt x="60268" y="167066"/>
                      <a:pt x="128407" y="185754"/>
                    </a:cubicBezTo>
                    <a:cubicBezTo>
                      <a:pt x="148336" y="191212"/>
                      <a:pt x="159748" y="164585"/>
                      <a:pt x="149411" y="146806"/>
                    </a:cubicBezTo>
                    <a:cubicBezTo>
                      <a:pt x="132955" y="118608"/>
                      <a:pt x="109967" y="102896"/>
                      <a:pt x="87226" y="80983"/>
                    </a:cubicBezTo>
                    <a:cubicBezTo>
                      <a:pt x="64734" y="59234"/>
                      <a:pt x="43068" y="35584"/>
                      <a:pt x="26447" y="8544"/>
                    </a:cubicBezTo>
                    <a:cubicBezTo>
                      <a:pt x="17516" y="-5928"/>
                      <a:pt x="-5142" y="-1214"/>
                      <a:pt x="1060" y="16648"/>
                    </a:cubicBezTo>
                    <a:lnTo>
                      <a:pt x="1060" y="16648"/>
                    </a:lnTo>
                    <a:close/>
                  </a:path>
                </a:pathLst>
              </a:custGeom>
              <a:solidFill>
                <a:srgbClr val="CC6262"/>
              </a:solidFill>
              <a:ln w="826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D02FEA-5647-47C2-8D5E-B7C7CD996B89}"/>
                  </a:ext>
                </a:extLst>
              </p:cNvPr>
              <p:cNvSpPr/>
              <p:nvPr/>
            </p:nvSpPr>
            <p:spPr>
              <a:xfrm>
                <a:off x="6479687" y="2896015"/>
                <a:ext cx="155288" cy="170363"/>
              </a:xfrm>
              <a:custGeom>
                <a:avLst/>
                <a:gdLst>
                  <a:gd name="connsiteX0" fmla="*/ 7471 w 155288"/>
                  <a:gd name="connsiteY0" fmla="*/ 42725 h 170363"/>
                  <a:gd name="connsiteX1" fmla="*/ 22687 w 155288"/>
                  <a:gd name="connsiteY1" fmla="*/ 77539 h 170363"/>
                  <a:gd name="connsiteX2" fmla="*/ 42533 w 155288"/>
                  <a:gd name="connsiteY2" fmla="*/ 113676 h 170363"/>
                  <a:gd name="connsiteX3" fmla="*/ 118776 w 155288"/>
                  <a:gd name="connsiteY3" fmla="*/ 170155 h 170363"/>
                  <a:gd name="connsiteX4" fmla="*/ 155078 w 155288"/>
                  <a:gd name="connsiteY4" fmla="*/ 135176 h 170363"/>
                  <a:gd name="connsiteX5" fmla="*/ 106041 w 155288"/>
                  <a:gd name="connsiteY5" fmla="*/ 50912 h 170363"/>
                  <a:gd name="connsiteX6" fmla="*/ 75858 w 155288"/>
                  <a:gd name="connsiteY6" fmla="*/ 29991 h 170363"/>
                  <a:gd name="connsiteX7" fmla="*/ 40962 w 155288"/>
                  <a:gd name="connsiteY7" fmla="*/ 9566 h 170363"/>
                  <a:gd name="connsiteX8" fmla="*/ 7471 w 155288"/>
                  <a:gd name="connsiteY8" fmla="*/ 42725 h 170363"/>
                  <a:gd name="connsiteX9" fmla="*/ 7471 w 155288"/>
                  <a:gd name="connsiteY9" fmla="*/ 42725 h 1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88" h="170363">
                    <a:moveTo>
                      <a:pt x="7471" y="42725"/>
                    </a:moveTo>
                    <a:cubicBezTo>
                      <a:pt x="15410" y="53475"/>
                      <a:pt x="17229" y="65466"/>
                      <a:pt x="22687" y="77539"/>
                    </a:cubicBezTo>
                    <a:cubicBezTo>
                      <a:pt x="28227" y="89860"/>
                      <a:pt x="35256" y="102264"/>
                      <a:pt x="42533" y="113676"/>
                    </a:cubicBezTo>
                    <a:cubicBezTo>
                      <a:pt x="61470" y="143363"/>
                      <a:pt x="86443" y="166517"/>
                      <a:pt x="118776" y="170155"/>
                    </a:cubicBezTo>
                    <a:cubicBezTo>
                      <a:pt x="137630" y="172305"/>
                      <a:pt x="157559" y="157586"/>
                      <a:pt x="155078" y="135176"/>
                    </a:cubicBezTo>
                    <a:cubicBezTo>
                      <a:pt x="151191" y="100528"/>
                      <a:pt x="133991" y="72412"/>
                      <a:pt x="106041" y="50912"/>
                    </a:cubicBezTo>
                    <a:cubicBezTo>
                      <a:pt x="96366" y="43470"/>
                      <a:pt x="86112" y="36441"/>
                      <a:pt x="75858" y="29991"/>
                    </a:cubicBezTo>
                    <a:cubicBezTo>
                      <a:pt x="64364" y="22796"/>
                      <a:pt x="50885" y="19323"/>
                      <a:pt x="40962" y="9566"/>
                    </a:cubicBezTo>
                    <a:cubicBezTo>
                      <a:pt x="15410" y="-15573"/>
                      <a:pt x="-14112" y="13535"/>
                      <a:pt x="7471" y="42725"/>
                    </a:cubicBezTo>
                    <a:lnTo>
                      <a:pt x="7471" y="42725"/>
                    </a:lnTo>
                    <a:close/>
                  </a:path>
                </a:pathLst>
              </a:custGeom>
              <a:solidFill>
                <a:srgbClr val="CC6262"/>
              </a:solidFill>
              <a:ln w="826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F22976-CCA3-4A15-AB2D-2BBABEE93A73}"/>
                  </a:ext>
                </a:extLst>
              </p:cNvPr>
              <p:cNvSpPr/>
              <p:nvPr/>
            </p:nvSpPr>
            <p:spPr>
              <a:xfrm>
                <a:off x="6617376" y="2906167"/>
                <a:ext cx="80114" cy="86008"/>
              </a:xfrm>
              <a:custGeom>
                <a:avLst/>
                <a:gdLst>
                  <a:gd name="connsiteX0" fmla="*/ 3745 w 80114"/>
                  <a:gd name="connsiteY0" fmla="*/ 35138 h 86008"/>
                  <a:gd name="connsiteX1" fmla="*/ 27725 w 80114"/>
                  <a:gd name="connsiteY1" fmla="*/ 67388 h 86008"/>
                  <a:gd name="connsiteX2" fmla="*/ 71470 w 80114"/>
                  <a:gd name="connsiteY2" fmla="*/ 83844 h 86008"/>
                  <a:gd name="connsiteX3" fmla="*/ 80070 w 80114"/>
                  <a:gd name="connsiteY3" fmla="*/ 67801 h 86008"/>
                  <a:gd name="connsiteX4" fmla="*/ 56751 w 80114"/>
                  <a:gd name="connsiteY4" fmla="*/ 30507 h 86008"/>
                  <a:gd name="connsiteX5" fmla="*/ 54353 w 80114"/>
                  <a:gd name="connsiteY5" fmla="*/ 27943 h 86008"/>
                  <a:gd name="connsiteX6" fmla="*/ 48978 w 80114"/>
                  <a:gd name="connsiteY6" fmla="*/ 22072 h 86008"/>
                  <a:gd name="connsiteX7" fmla="*/ 39302 w 80114"/>
                  <a:gd name="connsiteY7" fmla="*/ 9420 h 86008"/>
                  <a:gd name="connsiteX8" fmla="*/ 8541 w 80114"/>
                  <a:gd name="connsiteY8" fmla="*/ 3466 h 86008"/>
                  <a:gd name="connsiteX9" fmla="*/ 3745 w 80114"/>
                  <a:gd name="connsiteY9" fmla="*/ 35138 h 86008"/>
                  <a:gd name="connsiteX10" fmla="*/ 3745 w 80114"/>
                  <a:gd name="connsiteY10" fmla="*/ 35138 h 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14" h="86008">
                    <a:moveTo>
                      <a:pt x="3745" y="35138"/>
                    </a:moveTo>
                    <a:cubicBezTo>
                      <a:pt x="10691" y="46632"/>
                      <a:pt x="18547" y="57713"/>
                      <a:pt x="27725" y="67388"/>
                    </a:cubicBezTo>
                    <a:cubicBezTo>
                      <a:pt x="39550" y="79874"/>
                      <a:pt x="57081" y="90790"/>
                      <a:pt x="71470" y="83844"/>
                    </a:cubicBezTo>
                    <a:cubicBezTo>
                      <a:pt x="76845" y="81280"/>
                      <a:pt x="80566" y="74748"/>
                      <a:pt x="80070" y="67801"/>
                    </a:cubicBezTo>
                    <a:cubicBezTo>
                      <a:pt x="78995" y="51924"/>
                      <a:pt x="67583" y="40926"/>
                      <a:pt x="56751" y="30507"/>
                    </a:cubicBezTo>
                    <a:cubicBezTo>
                      <a:pt x="60058" y="33649"/>
                      <a:pt x="54849" y="28522"/>
                      <a:pt x="54353" y="27943"/>
                    </a:cubicBezTo>
                    <a:cubicBezTo>
                      <a:pt x="52533" y="26041"/>
                      <a:pt x="50714" y="24057"/>
                      <a:pt x="48978" y="22072"/>
                    </a:cubicBezTo>
                    <a:cubicBezTo>
                      <a:pt x="45504" y="18020"/>
                      <a:pt x="42362" y="13803"/>
                      <a:pt x="39302" y="9420"/>
                    </a:cubicBezTo>
                    <a:cubicBezTo>
                      <a:pt x="31777" y="-1330"/>
                      <a:pt x="16479" y="-2240"/>
                      <a:pt x="8541" y="3466"/>
                    </a:cubicBezTo>
                    <a:cubicBezTo>
                      <a:pt x="23" y="9668"/>
                      <a:pt x="-3119" y="23809"/>
                      <a:pt x="3745" y="35138"/>
                    </a:cubicBezTo>
                    <a:lnTo>
                      <a:pt x="3745" y="35138"/>
                    </a:lnTo>
                    <a:close/>
                  </a:path>
                </a:pathLst>
              </a:custGeom>
              <a:solidFill>
                <a:srgbClr val="CC6262"/>
              </a:solidFill>
              <a:ln w="826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17E3616-4B08-40EC-9214-5B13E9FFDAE5}"/>
                  </a:ext>
                </a:extLst>
              </p:cNvPr>
              <p:cNvSpPr/>
              <p:nvPr/>
            </p:nvSpPr>
            <p:spPr>
              <a:xfrm>
                <a:off x="5647683" y="1787025"/>
                <a:ext cx="336517" cy="114898"/>
              </a:xfrm>
              <a:custGeom>
                <a:avLst/>
                <a:gdLst>
                  <a:gd name="connsiteX0" fmla="*/ 332236 w 336517"/>
                  <a:gd name="connsiteY0" fmla="*/ 102756 h 114898"/>
                  <a:gd name="connsiteX1" fmla="*/ 10726 w 336517"/>
                  <a:gd name="connsiteY1" fmla="*/ 2284 h 114898"/>
                  <a:gd name="connsiteX2" fmla="*/ 15936 w 336517"/>
                  <a:gd name="connsiteY2" fmla="*/ 36106 h 114898"/>
                  <a:gd name="connsiteX3" fmla="*/ 329673 w 336517"/>
                  <a:gd name="connsiteY3" fmla="*/ 114333 h 114898"/>
                  <a:gd name="connsiteX4" fmla="*/ 332236 w 336517"/>
                  <a:gd name="connsiteY4" fmla="*/ 102756 h 114898"/>
                  <a:gd name="connsiteX5" fmla="*/ 332236 w 336517"/>
                  <a:gd name="connsiteY5" fmla="*/ 102756 h 11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517" h="114898">
                    <a:moveTo>
                      <a:pt x="332236" y="102756"/>
                    </a:moveTo>
                    <a:cubicBezTo>
                      <a:pt x="229614" y="56118"/>
                      <a:pt x="116904" y="-13510"/>
                      <a:pt x="10726" y="2284"/>
                    </a:cubicBezTo>
                    <a:cubicBezTo>
                      <a:pt x="-6309" y="4848"/>
                      <a:pt x="-1926" y="33542"/>
                      <a:pt x="15936" y="36106"/>
                    </a:cubicBezTo>
                    <a:cubicBezTo>
                      <a:pt x="124098" y="51569"/>
                      <a:pt x="223495" y="67198"/>
                      <a:pt x="329673" y="114333"/>
                    </a:cubicBezTo>
                    <a:cubicBezTo>
                      <a:pt x="336867" y="117558"/>
                      <a:pt x="339430" y="106064"/>
                      <a:pt x="332236" y="102756"/>
                    </a:cubicBezTo>
                    <a:lnTo>
                      <a:pt x="332236" y="102756"/>
                    </a:lnTo>
                    <a:close/>
                  </a:path>
                </a:pathLst>
              </a:custGeom>
              <a:solidFill>
                <a:srgbClr val="FFC7C7"/>
              </a:solidFill>
              <a:ln w="826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F045FEA-4694-4E18-ADE6-679B3C77BE04}"/>
                  </a:ext>
                </a:extLst>
              </p:cNvPr>
              <p:cNvSpPr/>
              <p:nvPr/>
            </p:nvSpPr>
            <p:spPr>
              <a:xfrm>
                <a:off x="5516587" y="1776817"/>
                <a:ext cx="60400" cy="62653"/>
              </a:xfrm>
              <a:custGeom>
                <a:avLst/>
                <a:gdLst>
                  <a:gd name="connsiteX0" fmla="*/ 40193 w 60400"/>
                  <a:gd name="connsiteY0" fmla="*/ 2817 h 62653"/>
                  <a:gd name="connsiteX1" fmla="*/ 1740 w 60400"/>
                  <a:gd name="connsiteY1" fmla="*/ 16792 h 62653"/>
                  <a:gd name="connsiteX2" fmla="*/ 15881 w 60400"/>
                  <a:gd name="connsiteY2" fmla="*/ 57973 h 62653"/>
                  <a:gd name="connsiteX3" fmla="*/ 42673 w 60400"/>
                  <a:gd name="connsiteY3" fmla="*/ 57725 h 62653"/>
                  <a:gd name="connsiteX4" fmla="*/ 36389 w 60400"/>
                  <a:gd name="connsiteY4" fmla="*/ 62190 h 62653"/>
                  <a:gd name="connsiteX5" fmla="*/ 43997 w 60400"/>
                  <a:gd name="connsiteY5" fmla="*/ 59544 h 62653"/>
                  <a:gd name="connsiteX6" fmla="*/ 50364 w 60400"/>
                  <a:gd name="connsiteY6" fmla="*/ 54996 h 62653"/>
                  <a:gd name="connsiteX7" fmla="*/ 48462 w 60400"/>
                  <a:gd name="connsiteY7" fmla="*/ 55492 h 62653"/>
                  <a:gd name="connsiteX8" fmla="*/ 60039 w 60400"/>
                  <a:gd name="connsiteY8" fmla="*/ 29113 h 62653"/>
                  <a:gd name="connsiteX9" fmla="*/ 40193 w 60400"/>
                  <a:gd name="connsiteY9" fmla="*/ 2817 h 62653"/>
                  <a:gd name="connsiteX10" fmla="*/ 40193 w 60400"/>
                  <a:gd name="connsiteY10" fmla="*/ 2817 h 6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00" h="62653">
                    <a:moveTo>
                      <a:pt x="40193" y="2817"/>
                    </a:moveTo>
                    <a:cubicBezTo>
                      <a:pt x="24068" y="-3468"/>
                      <a:pt x="7777" y="584"/>
                      <a:pt x="1740" y="16792"/>
                    </a:cubicBezTo>
                    <a:cubicBezTo>
                      <a:pt x="-3304" y="30436"/>
                      <a:pt x="2981" y="48546"/>
                      <a:pt x="15881" y="57973"/>
                    </a:cubicBezTo>
                    <a:cubicBezTo>
                      <a:pt x="25556" y="65084"/>
                      <a:pt x="34983" y="63348"/>
                      <a:pt x="42673" y="57725"/>
                    </a:cubicBezTo>
                    <a:cubicBezTo>
                      <a:pt x="26218" y="61529"/>
                      <a:pt x="24150" y="63017"/>
                      <a:pt x="36389" y="62190"/>
                    </a:cubicBezTo>
                    <a:cubicBezTo>
                      <a:pt x="39200" y="61859"/>
                      <a:pt x="41681" y="60950"/>
                      <a:pt x="43997" y="59544"/>
                    </a:cubicBezTo>
                    <a:cubicBezTo>
                      <a:pt x="46312" y="58221"/>
                      <a:pt x="48379" y="56732"/>
                      <a:pt x="50364" y="54996"/>
                    </a:cubicBezTo>
                    <a:cubicBezTo>
                      <a:pt x="56566" y="47223"/>
                      <a:pt x="55904" y="47388"/>
                      <a:pt x="48462" y="55492"/>
                    </a:cubicBezTo>
                    <a:cubicBezTo>
                      <a:pt x="57145" y="50530"/>
                      <a:pt x="61776" y="40773"/>
                      <a:pt x="60039" y="29113"/>
                    </a:cubicBezTo>
                    <a:cubicBezTo>
                      <a:pt x="58302" y="18115"/>
                      <a:pt x="50529" y="6869"/>
                      <a:pt x="40193" y="2817"/>
                    </a:cubicBezTo>
                    <a:lnTo>
                      <a:pt x="40193" y="2817"/>
                    </a:lnTo>
                    <a:close/>
                  </a:path>
                </a:pathLst>
              </a:custGeom>
              <a:solidFill>
                <a:srgbClr val="FFC7C7"/>
              </a:solidFill>
              <a:ln w="826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D08F07F-A767-4CC1-8E62-33A933129451}"/>
                  </a:ext>
                </a:extLst>
              </p:cNvPr>
              <p:cNvSpPr/>
              <p:nvPr/>
            </p:nvSpPr>
            <p:spPr>
              <a:xfrm>
                <a:off x="6633032" y="1502952"/>
                <a:ext cx="233761" cy="127454"/>
              </a:xfrm>
              <a:custGeom>
                <a:avLst/>
                <a:gdLst>
                  <a:gd name="connsiteX0" fmla="*/ 224507 w 233761"/>
                  <a:gd name="connsiteY0" fmla="*/ 89217 h 127454"/>
                  <a:gd name="connsiteX1" fmla="*/ 7107 w 233761"/>
                  <a:gd name="connsiteY1" fmla="*/ 21078 h 127454"/>
                  <a:gd name="connsiteX2" fmla="*/ 26540 w 233761"/>
                  <a:gd name="connsiteY2" fmla="*/ 69702 h 127454"/>
                  <a:gd name="connsiteX3" fmla="*/ 211194 w 233761"/>
                  <a:gd name="connsiteY3" fmla="*/ 125023 h 127454"/>
                  <a:gd name="connsiteX4" fmla="*/ 224507 w 233761"/>
                  <a:gd name="connsiteY4" fmla="*/ 89217 h 127454"/>
                  <a:gd name="connsiteX5" fmla="*/ 224507 w 233761"/>
                  <a:gd name="connsiteY5" fmla="*/ 89217 h 12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1" h="127454">
                    <a:moveTo>
                      <a:pt x="224507" y="89217"/>
                    </a:moveTo>
                    <a:cubicBezTo>
                      <a:pt x="157774" y="33648"/>
                      <a:pt x="78058" y="-35483"/>
                      <a:pt x="7107" y="21078"/>
                    </a:cubicBezTo>
                    <a:cubicBezTo>
                      <a:pt x="-10010" y="34806"/>
                      <a:pt x="6694" y="65815"/>
                      <a:pt x="26540" y="69702"/>
                    </a:cubicBezTo>
                    <a:cubicBezTo>
                      <a:pt x="89056" y="81940"/>
                      <a:pt x="151241" y="93352"/>
                      <a:pt x="211194" y="125023"/>
                    </a:cubicBezTo>
                    <a:cubicBezTo>
                      <a:pt x="233024" y="136600"/>
                      <a:pt x="242038" y="103854"/>
                      <a:pt x="224507" y="89217"/>
                    </a:cubicBezTo>
                    <a:lnTo>
                      <a:pt x="224507" y="89217"/>
                    </a:lnTo>
                    <a:close/>
                  </a:path>
                </a:pathLst>
              </a:custGeom>
              <a:solidFill>
                <a:srgbClr val="FFC7C7"/>
              </a:solidFill>
              <a:ln w="826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AADBA82-14C1-4898-916E-3693C772DA01}"/>
                  </a:ext>
                </a:extLst>
              </p:cNvPr>
              <p:cNvSpPr/>
              <p:nvPr/>
            </p:nvSpPr>
            <p:spPr>
              <a:xfrm>
                <a:off x="5608638" y="2965865"/>
                <a:ext cx="74891" cy="128619"/>
              </a:xfrm>
              <a:custGeom>
                <a:avLst/>
                <a:gdLst>
                  <a:gd name="connsiteX0" fmla="*/ 486 w 74891"/>
                  <a:gd name="connsiteY0" fmla="*/ 13230 h 128619"/>
                  <a:gd name="connsiteX1" fmla="*/ 57379 w 74891"/>
                  <a:gd name="connsiteY1" fmla="*/ 126850 h 128619"/>
                  <a:gd name="connsiteX2" fmla="*/ 74579 w 74891"/>
                  <a:gd name="connsiteY2" fmla="*/ 110063 h 128619"/>
                  <a:gd name="connsiteX3" fmla="*/ 21738 w 74891"/>
                  <a:gd name="connsiteY3" fmla="*/ 9922 h 128619"/>
                  <a:gd name="connsiteX4" fmla="*/ 486 w 74891"/>
                  <a:gd name="connsiteY4" fmla="*/ 13230 h 128619"/>
                  <a:gd name="connsiteX5" fmla="*/ 486 w 74891"/>
                  <a:gd name="connsiteY5" fmla="*/ 13230 h 1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91" h="128619">
                    <a:moveTo>
                      <a:pt x="486" y="13230"/>
                    </a:moveTo>
                    <a:cubicBezTo>
                      <a:pt x="10575" y="55072"/>
                      <a:pt x="16115" y="103448"/>
                      <a:pt x="57379" y="126850"/>
                    </a:cubicBezTo>
                    <a:cubicBezTo>
                      <a:pt x="68873" y="133383"/>
                      <a:pt x="76564" y="120483"/>
                      <a:pt x="74579" y="110063"/>
                    </a:cubicBezTo>
                    <a:cubicBezTo>
                      <a:pt x="67385" y="72438"/>
                      <a:pt x="34886" y="45811"/>
                      <a:pt x="21738" y="9922"/>
                    </a:cubicBezTo>
                    <a:cubicBezTo>
                      <a:pt x="16281" y="-4963"/>
                      <a:pt x="-3318" y="-2482"/>
                      <a:pt x="486" y="13230"/>
                    </a:cubicBezTo>
                    <a:lnTo>
                      <a:pt x="486" y="13230"/>
                    </a:lnTo>
                    <a:close/>
                  </a:path>
                </a:pathLst>
              </a:custGeom>
              <a:solidFill>
                <a:srgbClr val="B54141"/>
              </a:solidFill>
              <a:ln w="826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1F7817-07F2-453B-95C1-C5BABDF80962}"/>
                  </a:ext>
                </a:extLst>
              </p:cNvPr>
              <p:cNvSpPr/>
              <p:nvPr/>
            </p:nvSpPr>
            <p:spPr>
              <a:xfrm>
                <a:off x="5709230" y="3012407"/>
                <a:ext cx="90948" cy="137043"/>
              </a:xfrm>
              <a:custGeom>
                <a:avLst/>
                <a:gdLst>
                  <a:gd name="connsiteX0" fmla="*/ 532 w 90948"/>
                  <a:gd name="connsiteY0" fmla="*/ 11755 h 137043"/>
                  <a:gd name="connsiteX1" fmla="*/ 65529 w 90948"/>
                  <a:gd name="connsiteY1" fmla="*/ 131908 h 137043"/>
                  <a:gd name="connsiteX2" fmla="*/ 88021 w 90948"/>
                  <a:gd name="connsiteY2" fmla="*/ 115617 h 137043"/>
                  <a:gd name="connsiteX3" fmla="*/ 17980 w 90948"/>
                  <a:gd name="connsiteY3" fmla="*/ 6132 h 137043"/>
                  <a:gd name="connsiteX4" fmla="*/ 532 w 90948"/>
                  <a:gd name="connsiteY4" fmla="*/ 11755 h 137043"/>
                  <a:gd name="connsiteX5" fmla="*/ 532 w 90948"/>
                  <a:gd name="connsiteY5" fmla="*/ 11755 h 1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48" h="137043">
                    <a:moveTo>
                      <a:pt x="532" y="11755"/>
                    </a:moveTo>
                    <a:cubicBezTo>
                      <a:pt x="13846" y="56409"/>
                      <a:pt x="31377" y="98831"/>
                      <a:pt x="65529" y="131908"/>
                    </a:cubicBezTo>
                    <a:cubicBezTo>
                      <a:pt x="78015" y="143981"/>
                      <a:pt x="98606" y="133231"/>
                      <a:pt x="88021" y="115617"/>
                    </a:cubicBezTo>
                    <a:cubicBezTo>
                      <a:pt x="65612" y="78488"/>
                      <a:pt x="38571" y="44419"/>
                      <a:pt x="17980" y="6132"/>
                    </a:cubicBezTo>
                    <a:cubicBezTo>
                      <a:pt x="12192" y="-4701"/>
                      <a:pt x="-3024" y="-153"/>
                      <a:pt x="532" y="11755"/>
                    </a:cubicBezTo>
                    <a:lnTo>
                      <a:pt x="532" y="11755"/>
                    </a:lnTo>
                    <a:close/>
                  </a:path>
                </a:pathLst>
              </a:custGeom>
              <a:solidFill>
                <a:srgbClr val="B54141"/>
              </a:solidFill>
              <a:ln w="826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5505020-E077-45D2-882A-29EF13C97D94}"/>
                  </a:ext>
                </a:extLst>
              </p:cNvPr>
              <p:cNvSpPr/>
              <p:nvPr/>
            </p:nvSpPr>
            <p:spPr>
              <a:xfrm>
                <a:off x="5832735" y="3071280"/>
                <a:ext cx="129482" cy="180554"/>
              </a:xfrm>
              <a:custGeom>
                <a:avLst/>
                <a:gdLst>
                  <a:gd name="connsiteX0" fmla="*/ 735 w 129482"/>
                  <a:gd name="connsiteY0" fmla="*/ 16308 h 180554"/>
                  <a:gd name="connsiteX1" fmla="*/ 38691 w 129482"/>
                  <a:gd name="connsiteY1" fmla="*/ 109751 h 180554"/>
                  <a:gd name="connsiteX2" fmla="*/ 104680 w 129482"/>
                  <a:gd name="connsiteY2" fmla="*/ 179461 h 180554"/>
                  <a:gd name="connsiteX3" fmla="*/ 128496 w 129482"/>
                  <a:gd name="connsiteY3" fmla="*/ 156307 h 180554"/>
                  <a:gd name="connsiteX4" fmla="*/ 80203 w 129482"/>
                  <a:gd name="connsiteY4" fmla="*/ 85274 h 180554"/>
                  <a:gd name="connsiteX5" fmla="*/ 25212 w 129482"/>
                  <a:gd name="connsiteY5" fmla="*/ 8452 h 180554"/>
                  <a:gd name="connsiteX6" fmla="*/ 735 w 129482"/>
                  <a:gd name="connsiteY6" fmla="*/ 16308 h 180554"/>
                  <a:gd name="connsiteX7" fmla="*/ 735 w 129482"/>
                  <a:gd name="connsiteY7" fmla="*/ 16308 h 18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82" h="180554">
                    <a:moveTo>
                      <a:pt x="735" y="16308"/>
                    </a:moveTo>
                    <a:cubicBezTo>
                      <a:pt x="9914" y="48475"/>
                      <a:pt x="21409" y="80395"/>
                      <a:pt x="38691" y="109751"/>
                    </a:cubicBezTo>
                    <a:cubicBezTo>
                      <a:pt x="54982" y="137453"/>
                      <a:pt x="74580" y="170117"/>
                      <a:pt x="104680" y="179461"/>
                    </a:cubicBezTo>
                    <a:cubicBezTo>
                      <a:pt x="119317" y="184009"/>
                      <a:pt x="133375" y="174003"/>
                      <a:pt x="128496" y="156307"/>
                    </a:cubicBezTo>
                    <a:cubicBezTo>
                      <a:pt x="120475" y="127530"/>
                      <a:pt x="98561" y="107931"/>
                      <a:pt x="80203" y="85274"/>
                    </a:cubicBezTo>
                    <a:cubicBezTo>
                      <a:pt x="60440" y="60797"/>
                      <a:pt x="41586" y="35493"/>
                      <a:pt x="25212" y="8452"/>
                    </a:cubicBezTo>
                    <a:cubicBezTo>
                      <a:pt x="16530" y="-6102"/>
                      <a:pt x="-4144" y="-810"/>
                      <a:pt x="735" y="16308"/>
                    </a:cubicBezTo>
                    <a:lnTo>
                      <a:pt x="735" y="16308"/>
                    </a:lnTo>
                    <a:close/>
                  </a:path>
                </a:pathLst>
              </a:custGeom>
              <a:solidFill>
                <a:srgbClr val="B54141"/>
              </a:solidFill>
              <a:ln w="826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13AEE50-1689-4237-9F79-7446FAE6A997}"/>
                  </a:ext>
                </a:extLst>
              </p:cNvPr>
              <p:cNvSpPr/>
              <p:nvPr/>
            </p:nvSpPr>
            <p:spPr>
              <a:xfrm>
                <a:off x="5983879" y="3138021"/>
                <a:ext cx="121405" cy="149626"/>
              </a:xfrm>
              <a:custGeom>
                <a:avLst/>
                <a:gdLst>
                  <a:gd name="connsiteX0" fmla="*/ 1580 w 121405"/>
                  <a:gd name="connsiteY0" fmla="*/ 19277 h 149626"/>
                  <a:gd name="connsiteX1" fmla="*/ 109247 w 121405"/>
                  <a:gd name="connsiteY1" fmla="*/ 148196 h 149626"/>
                  <a:gd name="connsiteX2" fmla="*/ 121320 w 121405"/>
                  <a:gd name="connsiteY2" fmla="*/ 132236 h 149626"/>
                  <a:gd name="connsiteX3" fmla="*/ 76748 w 121405"/>
                  <a:gd name="connsiteY3" fmla="*/ 70960 h 149626"/>
                  <a:gd name="connsiteX4" fmla="*/ 22998 w 121405"/>
                  <a:gd name="connsiteY4" fmla="*/ 8362 h 149626"/>
                  <a:gd name="connsiteX5" fmla="*/ 1580 w 121405"/>
                  <a:gd name="connsiteY5" fmla="*/ 19277 h 149626"/>
                  <a:gd name="connsiteX6" fmla="*/ 1580 w 121405"/>
                  <a:gd name="connsiteY6" fmla="*/ 19277 h 14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5" h="149626">
                    <a:moveTo>
                      <a:pt x="1580" y="19277"/>
                    </a:moveTo>
                    <a:cubicBezTo>
                      <a:pt x="19194" y="58970"/>
                      <a:pt x="56075" y="162998"/>
                      <a:pt x="109247" y="148196"/>
                    </a:cubicBezTo>
                    <a:cubicBezTo>
                      <a:pt x="115697" y="146376"/>
                      <a:pt x="122230" y="140836"/>
                      <a:pt x="121320" y="132236"/>
                    </a:cubicBezTo>
                    <a:cubicBezTo>
                      <a:pt x="118260" y="104616"/>
                      <a:pt x="96925" y="87251"/>
                      <a:pt x="76748" y="70960"/>
                    </a:cubicBezTo>
                    <a:cubicBezTo>
                      <a:pt x="53925" y="52520"/>
                      <a:pt x="36725" y="35320"/>
                      <a:pt x="22998" y="8362"/>
                    </a:cubicBezTo>
                    <a:cubicBezTo>
                      <a:pt x="14481" y="-8425"/>
                      <a:pt x="-5779" y="2573"/>
                      <a:pt x="1580" y="19277"/>
                    </a:cubicBezTo>
                    <a:lnTo>
                      <a:pt x="1580" y="19277"/>
                    </a:lnTo>
                    <a:close/>
                  </a:path>
                </a:pathLst>
              </a:custGeom>
              <a:solidFill>
                <a:srgbClr val="B54141"/>
              </a:solidFill>
              <a:ln w="826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D94AD15-72DB-4E35-853E-6A0DBFCCCE3B}"/>
                  </a:ext>
                </a:extLst>
              </p:cNvPr>
              <p:cNvSpPr/>
              <p:nvPr/>
            </p:nvSpPr>
            <p:spPr>
              <a:xfrm>
                <a:off x="6165258" y="3200493"/>
                <a:ext cx="118971" cy="139341"/>
              </a:xfrm>
              <a:custGeom>
                <a:avLst/>
                <a:gdLst>
                  <a:gd name="connsiteX0" fmla="*/ 1134 w 118971"/>
                  <a:gd name="connsiteY0" fmla="*/ 16592 h 139341"/>
                  <a:gd name="connsiteX1" fmla="*/ 104417 w 118971"/>
                  <a:gd name="connsiteY1" fmla="*/ 138564 h 139341"/>
                  <a:gd name="connsiteX2" fmla="*/ 117979 w 118971"/>
                  <a:gd name="connsiteY2" fmla="*/ 113343 h 139341"/>
                  <a:gd name="connsiteX3" fmla="*/ 71092 w 118971"/>
                  <a:gd name="connsiteY3" fmla="*/ 60585 h 139341"/>
                  <a:gd name="connsiteX4" fmla="*/ 26024 w 118971"/>
                  <a:gd name="connsiteY4" fmla="*/ 8488 h 139341"/>
                  <a:gd name="connsiteX5" fmla="*/ 1134 w 118971"/>
                  <a:gd name="connsiteY5" fmla="*/ 16592 h 139341"/>
                  <a:gd name="connsiteX6" fmla="*/ 1134 w 118971"/>
                  <a:gd name="connsiteY6" fmla="*/ 16592 h 13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71" h="139341">
                    <a:moveTo>
                      <a:pt x="1134" y="16592"/>
                    </a:moveTo>
                    <a:cubicBezTo>
                      <a:pt x="17755" y="59427"/>
                      <a:pt x="51659" y="148570"/>
                      <a:pt x="104417" y="138564"/>
                    </a:cubicBezTo>
                    <a:cubicBezTo>
                      <a:pt x="114837" y="136580"/>
                      <a:pt x="121617" y="125581"/>
                      <a:pt x="117979" y="113343"/>
                    </a:cubicBezTo>
                    <a:cubicBezTo>
                      <a:pt x="110040" y="86633"/>
                      <a:pt x="91186" y="76131"/>
                      <a:pt x="71092" y="60585"/>
                    </a:cubicBezTo>
                    <a:cubicBezTo>
                      <a:pt x="52321" y="46113"/>
                      <a:pt x="37519" y="30071"/>
                      <a:pt x="26024" y="8488"/>
                    </a:cubicBezTo>
                    <a:cubicBezTo>
                      <a:pt x="18086" y="-6562"/>
                      <a:pt x="-5399" y="-194"/>
                      <a:pt x="1134" y="16592"/>
                    </a:cubicBezTo>
                    <a:lnTo>
                      <a:pt x="1134" y="16592"/>
                    </a:lnTo>
                    <a:close/>
                  </a:path>
                </a:pathLst>
              </a:custGeom>
              <a:solidFill>
                <a:srgbClr val="B54141"/>
              </a:solidFill>
              <a:ln w="826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1177A37-C5B1-4327-861A-7E688351CA70}"/>
                  </a:ext>
                </a:extLst>
              </p:cNvPr>
              <p:cNvSpPr/>
              <p:nvPr/>
            </p:nvSpPr>
            <p:spPr>
              <a:xfrm>
                <a:off x="6320775" y="3241525"/>
                <a:ext cx="48353" cy="57725"/>
              </a:xfrm>
              <a:custGeom>
                <a:avLst/>
                <a:gdLst>
                  <a:gd name="connsiteX0" fmla="*/ 3064 w 48353"/>
                  <a:gd name="connsiteY0" fmla="*/ 19305 h 57725"/>
                  <a:gd name="connsiteX1" fmla="*/ 31346 w 48353"/>
                  <a:gd name="connsiteY1" fmla="*/ 54201 h 57725"/>
                  <a:gd name="connsiteX2" fmla="*/ 46478 w 48353"/>
                  <a:gd name="connsiteY2" fmla="*/ 43286 h 57725"/>
                  <a:gd name="connsiteX3" fmla="*/ 17784 w 48353"/>
                  <a:gd name="connsiteY3" fmla="*/ 4751 h 57725"/>
                  <a:gd name="connsiteX4" fmla="*/ 3064 w 48353"/>
                  <a:gd name="connsiteY4" fmla="*/ 19305 h 57725"/>
                  <a:gd name="connsiteX5" fmla="*/ 3064 w 48353"/>
                  <a:gd name="connsiteY5" fmla="*/ 19305 h 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53" h="57725">
                    <a:moveTo>
                      <a:pt x="3064" y="19305"/>
                    </a:moveTo>
                    <a:cubicBezTo>
                      <a:pt x="12078" y="31626"/>
                      <a:pt x="20513" y="43616"/>
                      <a:pt x="31346" y="54201"/>
                    </a:cubicBezTo>
                    <a:cubicBezTo>
                      <a:pt x="39780" y="62470"/>
                      <a:pt x="53342" y="55111"/>
                      <a:pt x="46478" y="43286"/>
                    </a:cubicBezTo>
                    <a:cubicBezTo>
                      <a:pt x="38209" y="29145"/>
                      <a:pt x="28203" y="17320"/>
                      <a:pt x="17784" y="4751"/>
                    </a:cubicBezTo>
                    <a:cubicBezTo>
                      <a:pt x="7530" y="-7653"/>
                      <a:pt x="-6197" y="6735"/>
                      <a:pt x="3064" y="19305"/>
                    </a:cubicBezTo>
                    <a:lnTo>
                      <a:pt x="3064" y="19305"/>
                    </a:lnTo>
                    <a:close/>
                  </a:path>
                </a:pathLst>
              </a:custGeom>
              <a:solidFill>
                <a:srgbClr val="B54141"/>
              </a:solidFill>
              <a:ln w="8269" cap="flat">
                <a:noFill/>
                <a:prstDash val="solid"/>
                <a:miter/>
              </a:ln>
            </p:spPr>
            <p:txBody>
              <a:bodyPr rtlCol="0" anchor="ctr"/>
              <a:lstStyle/>
              <a:p>
                <a:endParaRPr lang="en-US"/>
              </a:p>
            </p:txBody>
          </p:sp>
        </p:grpSp>
        <p:sp>
          <p:nvSpPr>
            <p:cNvPr id="4" name="Freeform: Shape 3">
              <a:extLst>
                <a:ext uri="{FF2B5EF4-FFF2-40B4-BE49-F238E27FC236}">
                  <a16:creationId xmlns:a16="http://schemas.microsoft.com/office/drawing/2014/main" id="{43A43445-F236-4FFA-A2B6-FC0A9A2046FE}"/>
                </a:ext>
              </a:extLst>
            </p:cNvPr>
            <p:cNvSpPr/>
            <p:nvPr/>
          </p:nvSpPr>
          <p:spPr>
            <a:xfrm>
              <a:off x="5543801" y="931236"/>
              <a:ext cx="437527" cy="632645"/>
            </a:xfrm>
            <a:custGeom>
              <a:avLst/>
              <a:gdLst>
                <a:gd name="connsiteX0" fmla="*/ 435622 w 437527"/>
                <a:gd name="connsiteY0" fmla="*/ 584442 h 632645"/>
                <a:gd name="connsiteX1" fmla="*/ 392374 w 437527"/>
                <a:gd name="connsiteY1" fmla="*/ 402435 h 632645"/>
                <a:gd name="connsiteX2" fmla="*/ 315635 w 437527"/>
                <a:gd name="connsiteY2" fmla="*/ 234072 h 632645"/>
                <a:gd name="connsiteX3" fmla="*/ 67969 w 437527"/>
                <a:gd name="connsiteY3" fmla="*/ 133 h 632645"/>
                <a:gd name="connsiteX4" fmla="*/ 492 w 437527"/>
                <a:gd name="connsiteY4" fmla="*/ 66701 h 632645"/>
                <a:gd name="connsiteX5" fmla="*/ 156781 w 437527"/>
                <a:gd name="connsiteY5" fmla="*/ 342151 h 632645"/>
                <a:gd name="connsiteX6" fmla="*/ 256096 w 437527"/>
                <a:gd name="connsiteY6" fmla="*/ 473881 h 632645"/>
                <a:gd name="connsiteX7" fmla="*/ 364754 w 437527"/>
                <a:gd name="connsiteY7" fmla="*/ 614128 h 632645"/>
                <a:gd name="connsiteX8" fmla="*/ 435622 w 437527"/>
                <a:gd name="connsiteY8" fmla="*/ 584442 h 632645"/>
                <a:gd name="connsiteX9" fmla="*/ 435622 w 437527"/>
                <a:gd name="connsiteY9" fmla="*/ 584442 h 6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27" h="632645">
                  <a:moveTo>
                    <a:pt x="435622" y="584442"/>
                  </a:moveTo>
                  <a:cubicBezTo>
                    <a:pt x="416107" y="525068"/>
                    <a:pt x="413378" y="462056"/>
                    <a:pt x="392374" y="402435"/>
                  </a:cubicBezTo>
                  <a:cubicBezTo>
                    <a:pt x="371700" y="343723"/>
                    <a:pt x="344412" y="289145"/>
                    <a:pt x="315635" y="234072"/>
                  </a:cubicBezTo>
                  <a:cubicBezTo>
                    <a:pt x="259486" y="126736"/>
                    <a:pt x="203255" y="9395"/>
                    <a:pt x="67969" y="133"/>
                  </a:cubicBezTo>
                  <a:cubicBezTo>
                    <a:pt x="30261" y="-2430"/>
                    <a:pt x="2807" y="32384"/>
                    <a:pt x="492" y="66701"/>
                  </a:cubicBezTo>
                  <a:cubicBezTo>
                    <a:pt x="-7695" y="186275"/>
                    <a:pt x="88064" y="258218"/>
                    <a:pt x="156781" y="342151"/>
                  </a:cubicBezTo>
                  <a:cubicBezTo>
                    <a:pt x="191512" y="384573"/>
                    <a:pt x="222853" y="430137"/>
                    <a:pt x="256096" y="473881"/>
                  </a:cubicBezTo>
                  <a:cubicBezTo>
                    <a:pt x="291157" y="520024"/>
                    <a:pt x="337714" y="563355"/>
                    <a:pt x="364754" y="614128"/>
                  </a:cubicBezTo>
                  <a:cubicBezTo>
                    <a:pt x="385097" y="652167"/>
                    <a:pt x="449349" y="626284"/>
                    <a:pt x="435622" y="584442"/>
                  </a:cubicBezTo>
                  <a:lnTo>
                    <a:pt x="435622" y="584442"/>
                  </a:lnTo>
                  <a:close/>
                </a:path>
              </a:pathLst>
            </a:custGeom>
            <a:solidFill>
              <a:schemeClr val="accent1">
                <a:alpha val="40000"/>
              </a:schemeClr>
            </a:solidFill>
            <a:ln w="826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8F0644B-99ED-46E8-AECB-D65CFABC8BBC}"/>
                </a:ext>
              </a:extLst>
            </p:cNvPr>
            <p:cNvSpPr/>
            <p:nvPr/>
          </p:nvSpPr>
          <p:spPr>
            <a:xfrm>
              <a:off x="6151182" y="1072913"/>
              <a:ext cx="186653" cy="427524"/>
            </a:xfrm>
            <a:custGeom>
              <a:avLst/>
              <a:gdLst>
                <a:gd name="connsiteX0" fmla="*/ 89717 w 186653"/>
                <a:gd name="connsiteY0" fmla="*/ 394224 h 427524"/>
                <a:gd name="connsiteX1" fmla="*/ 185310 w 186653"/>
                <a:gd name="connsiteY1" fmla="*/ 43855 h 427524"/>
                <a:gd name="connsiteX2" fmla="*/ 110555 w 186653"/>
                <a:gd name="connsiteY2" fmla="*/ 12845 h 427524"/>
                <a:gd name="connsiteX3" fmla="*/ 657 w 186653"/>
                <a:gd name="connsiteY3" fmla="*/ 369913 h 427524"/>
                <a:gd name="connsiteX4" fmla="*/ 89717 w 186653"/>
                <a:gd name="connsiteY4" fmla="*/ 394224 h 427524"/>
                <a:gd name="connsiteX5" fmla="*/ 89717 w 186653"/>
                <a:gd name="connsiteY5" fmla="*/ 394224 h 42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53" h="427524">
                  <a:moveTo>
                    <a:pt x="89717" y="394224"/>
                  </a:moveTo>
                  <a:cubicBezTo>
                    <a:pt x="119900" y="284822"/>
                    <a:pt x="197796" y="159707"/>
                    <a:pt x="185310" y="43855"/>
                  </a:cubicBezTo>
                  <a:cubicBezTo>
                    <a:pt x="181341" y="7139"/>
                    <a:pt x="139994" y="-15684"/>
                    <a:pt x="110555" y="12845"/>
                  </a:cubicBezTo>
                  <a:cubicBezTo>
                    <a:pt x="20751" y="99838"/>
                    <a:pt x="18270" y="253895"/>
                    <a:pt x="657" y="369913"/>
                  </a:cubicBezTo>
                  <a:cubicBezTo>
                    <a:pt x="-8109" y="427054"/>
                    <a:pt x="73509" y="453019"/>
                    <a:pt x="89717" y="394224"/>
                  </a:cubicBezTo>
                  <a:lnTo>
                    <a:pt x="89717" y="394224"/>
                  </a:lnTo>
                  <a:close/>
                </a:path>
              </a:pathLst>
            </a:custGeom>
            <a:solidFill>
              <a:schemeClr val="accent1">
                <a:alpha val="40000"/>
              </a:schemeClr>
            </a:solidFill>
            <a:ln w="826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41EDAC8-6A44-4FD4-A9FF-97ABED6D644D}"/>
                </a:ext>
              </a:extLst>
            </p:cNvPr>
            <p:cNvSpPr/>
            <p:nvPr/>
          </p:nvSpPr>
          <p:spPr>
            <a:xfrm>
              <a:off x="4612755" y="2275274"/>
              <a:ext cx="334020" cy="197644"/>
            </a:xfrm>
            <a:custGeom>
              <a:avLst/>
              <a:gdLst>
                <a:gd name="connsiteX0" fmla="*/ 285872 w 334020"/>
                <a:gd name="connsiteY0" fmla="*/ 63695 h 197644"/>
                <a:gd name="connsiteX1" fmla="*/ 165471 w 334020"/>
                <a:gd name="connsiteY1" fmla="*/ 8208 h 197644"/>
                <a:gd name="connsiteX2" fmla="*/ 20758 w 334020"/>
                <a:gd name="connsiteY2" fmla="*/ 37234 h 197644"/>
                <a:gd name="connsiteX3" fmla="*/ 9843 w 334020"/>
                <a:gd name="connsiteY3" fmla="*/ 124640 h 197644"/>
                <a:gd name="connsiteX4" fmla="*/ 132228 w 334020"/>
                <a:gd name="connsiteY4" fmla="*/ 194433 h 197644"/>
                <a:gd name="connsiteX5" fmla="*/ 249652 w 334020"/>
                <a:gd name="connsiteY5" fmla="*/ 195921 h 197644"/>
                <a:gd name="connsiteX6" fmla="*/ 285872 w 334020"/>
                <a:gd name="connsiteY6" fmla="*/ 63695 h 197644"/>
                <a:gd name="connsiteX7" fmla="*/ 285872 w 334020"/>
                <a:gd name="connsiteY7" fmla="*/ 63695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020" h="197644">
                  <a:moveTo>
                    <a:pt x="285872" y="63695"/>
                  </a:moveTo>
                  <a:cubicBezTo>
                    <a:pt x="244195" y="48810"/>
                    <a:pt x="207644" y="22183"/>
                    <a:pt x="165471" y="8208"/>
                  </a:cubicBezTo>
                  <a:cubicBezTo>
                    <a:pt x="112051" y="-9571"/>
                    <a:pt x="63593" y="2172"/>
                    <a:pt x="20758" y="37234"/>
                  </a:cubicBezTo>
                  <a:cubicBezTo>
                    <a:pt x="-2561" y="56336"/>
                    <a:pt x="-6282" y="100080"/>
                    <a:pt x="9843" y="124640"/>
                  </a:cubicBezTo>
                  <a:cubicBezTo>
                    <a:pt x="38703" y="168467"/>
                    <a:pt x="79718" y="191208"/>
                    <a:pt x="132228" y="194433"/>
                  </a:cubicBezTo>
                  <a:cubicBezTo>
                    <a:pt x="171756" y="196831"/>
                    <a:pt x="210373" y="187983"/>
                    <a:pt x="249652" y="195921"/>
                  </a:cubicBezTo>
                  <a:cubicBezTo>
                    <a:pt x="336563" y="213370"/>
                    <a:pt x="368896" y="93299"/>
                    <a:pt x="285872" y="63695"/>
                  </a:cubicBezTo>
                  <a:lnTo>
                    <a:pt x="285872" y="63695"/>
                  </a:lnTo>
                  <a:close/>
                </a:path>
              </a:pathLst>
            </a:custGeom>
            <a:solidFill>
              <a:schemeClr val="accent1">
                <a:alpha val="40000"/>
              </a:schemeClr>
            </a:solidFill>
            <a:ln w="826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76F23E-90D5-465D-8588-C02B53E41911}"/>
                </a:ext>
              </a:extLst>
            </p:cNvPr>
            <p:cNvSpPr/>
            <p:nvPr/>
          </p:nvSpPr>
          <p:spPr>
            <a:xfrm>
              <a:off x="6961465" y="3134475"/>
              <a:ext cx="359517" cy="418834"/>
            </a:xfrm>
            <a:custGeom>
              <a:avLst/>
              <a:gdLst>
                <a:gd name="connsiteX0" fmla="*/ 2583 w 359517"/>
                <a:gd name="connsiteY0" fmla="*/ 23898 h 418834"/>
                <a:gd name="connsiteX1" fmla="*/ 320289 w 359517"/>
                <a:gd name="connsiteY1" fmla="*/ 395933 h 418834"/>
                <a:gd name="connsiteX2" fmla="*/ 27391 w 359517"/>
                <a:gd name="connsiteY2" fmla="*/ 4548 h 418834"/>
                <a:gd name="connsiteX3" fmla="*/ 2583 w 359517"/>
                <a:gd name="connsiteY3" fmla="*/ 23898 h 418834"/>
                <a:gd name="connsiteX4" fmla="*/ 2583 w 359517"/>
                <a:gd name="connsiteY4" fmla="*/ 23898 h 4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7" h="418834">
                  <a:moveTo>
                    <a:pt x="2583" y="23898"/>
                  </a:moveTo>
                  <a:cubicBezTo>
                    <a:pt x="57739" y="102870"/>
                    <a:pt x="158955" y="520056"/>
                    <a:pt x="320289" y="395933"/>
                  </a:cubicBezTo>
                  <a:cubicBezTo>
                    <a:pt x="483359" y="270571"/>
                    <a:pt x="89245" y="71612"/>
                    <a:pt x="27391" y="4548"/>
                  </a:cubicBezTo>
                  <a:cubicBezTo>
                    <a:pt x="15483" y="-8435"/>
                    <a:pt x="-7754" y="9013"/>
                    <a:pt x="2583" y="23898"/>
                  </a:cubicBezTo>
                  <a:lnTo>
                    <a:pt x="2583" y="23898"/>
                  </a:lnTo>
                  <a:close/>
                </a:path>
              </a:pathLst>
            </a:custGeom>
            <a:solidFill>
              <a:schemeClr val="accent1">
                <a:alpha val="40000"/>
              </a:schemeClr>
            </a:solidFill>
            <a:ln w="826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BD1850E-6BEE-4D55-9F07-D26301628C4B}"/>
                </a:ext>
              </a:extLst>
            </p:cNvPr>
            <p:cNvSpPr/>
            <p:nvPr/>
          </p:nvSpPr>
          <p:spPr>
            <a:xfrm>
              <a:off x="7086820" y="2901388"/>
              <a:ext cx="429451" cy="192694"/>
            </a:xfrm>
            <a:custGeom>
              <a:avLst/>
              <a:gdLst>
                <a:gd name="connsiteX0" fmla="*/ 27977 w 429451"/>
                <a:gd name="connsiteY0" fmla="*/ 82999 h 192694"/>
                <a:gd name="connsiteX1" fmla="*/ 396126 w 429451"/>
                <a:gd name="connsiteY1" fmla="*/ 176525 h 192694"/>
                <a:gd name="connsiteX2" fmla="*/ 420521 w 429451"/>
                <a:gd name="connsiteY2" fmla="*/ 82751 h 192694"/>
                <a:gd name="connsiteX3" fmla="*/ 38645 w 429451"/>
                <a:gd name="connsiteY3" fmla="*/ 5929 h 192694"/>
                <a:gd name="connsiteX4" fmla="*/ 27977 w 429451"/>
                <a:gd name="connsiteY4" fmla="*/ 82999 h 192694"/>
                <a:gd name="connsiteX5" fmla="*/ 27977 w 429451"/>
                <a:gd name="connsiteY5" fmla="*/ 82999 h 1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51" h="192694">
                  <a:moveTo>
                    <a:pt x="27977" y="82999"/>
                  </a:moveTo>
                  <a:cubicBezTo>
                    <a:pt x="156400" y="106153"/>
                    <a:pt x="260923" y="237966"/>
                    <a:pt x="396126" y="176525"/>
                  </a:cubicBezTo>
                  <a:cubicBezTo>
                    <a:pt x="429534" y="161309"/>
                    <a:pt x="438134" y="111776"/>
                    <a:pt x="420521" y="82751"/>
                  </a:cubicBezTo>
                  <a:cubicBezTo>
                    <a:pt x="340722" y="-48896"/>
                    <a:pt x="163346" y="19491"/>
                    <a:pt x="38645" y="5929"/>
                  </a:cubicBezTo>
                  <a:cubicBezTo>
                    <a:pt x="-5265" y="1216"/>
                    <a:pt x="-15685" y="75143"/>
                    <a:pt x="27977" y="82999"/>
                  </a:cubicBezTo>
                  <a:lnTo>
                    <a:pt x="27977" y="82999"/>
                  </a:lnTo>
                  <a:close/>
                </a:path>
              </a:pathLst>
            </a:custGeom>
            <a:solidFill>
              <a:schemeClr val="accent1">
                <a:alpha val="40000"/>
              </a:schemeClr>
            </a:solidFill>
            <a:ln w="826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8126527-9776-44E9-82B3-C4AC2D064781}"/>
                </a:ext>
              </a:extLst>
            </p:cNvPr>
            <p:cNvSpPr/>
            <p:nvPr/>
          </p:nvSpPr>
          <p:spPr>
            <a:xfrm>
              <a:off x="5718968" y="3458843"/>
              <a:ext cx="163452" cy="313888"/>
            </a:xfrm>
            <a:custGeom>
              <a:avLst/>
              <a:gdLst>
                <a:gd name="connsiteX0" fmla="*/ 95814 w 163452"/>
                <a:gd name="connsiteY0" fmla="*/ 21537 h 313888"/>
                <a:gd name="connsiteX1" fmla="*/ 45536 w 163452"/>
                <a:gd name="connsiteY1" fmla="*/ 128872 h 313888"/>
                <a:gd name="connsiteX2" fmla="*/ 138 w 163452"/>
                <a:gd name="connsiteY2" fmla="*/ 239185 h 313888"/>
                <a:gd name="connsiteX3" fmla="*/ 142535 w 163452"/>
                <a:gd name="connsiteY3" fmla="*/ 277885 h 313888"/>
                <a:gd name="connsiteX4" fmla="*/ 159901 w 163452"/>
                <a:gd name="connsiteY4" fmla="*/ 151034 h 313888"/>
                <a:gd name="connsiteX5" fmla="*/ 155270 w 163452"/>
                <a:gd name="connsiteY5" fmla="*/ 29806 h 313888"/>
                <a:gd name="connsiteX6" fmla="*/ 95814 w 163452"/>
                <a:gd name="connsiteY6" fmla="*/ 21537 h 313888"/>
                <a:gd name="connsiteX7" fmla="*/ 95814 w 163452"/>
                <a:gd name="connsiteY7" fmla="*/ 21537 h 31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2" h="313888">
                  <a:moveTo>
                    <a:pt x="95814" y="21537"/>
                  </a:moveTo>
                  <a:cubicBezTo>
                    <a:pt x="86221" y="64868"/>
                    <a:pt x="70675" y="93149"/>
                    <a:pt x="45536" y="128872"/>
                  </a:cubicBezTo>
                  <a:cubicBezTo>
                    <a:pt x="20977" y="163768"/>
                    <a:pt x="2701" y="195440"/>
                    <a:pt x="138" y="239185"/>
                  </a:cubicBezTo>
                  <a:cubicBezTo>
                    <a:pt x="-4410" y="318073"/>
                    <a:pt x="104744" y="340153"/>
                    <a:pt x="142535" y="277885"/>
                  </a:cubicBezTo>
                  <a:cubicBezTo>
                    <a:pt x="166516" y="238440"/>
                    <a:pt x="166020" y="195605"/>
                    <a:pt x="159901" y="151034"/>
                  </a:cubicBezTo>
                  <a:cubicBezTo>
                    <a:pt x="154030" y="108778"/>
                    <a:pt x="151549" y="72393"/>
                    <a:pt x="155270" y="29806"/>
                  </a:cubicBezTo>
                  <a:cubicBezTo>
                    <a:pt x="158330" y="-4429"/>
                    <a:pt x="103173" y="-11788"/>
                    <a:pt x="95814" y="21537"/>
                  </a:cubicBezTo>
                  <a:lnTo>
                    <a:pt x="95814" y="21537"/>
                  </a:lnTo>
                  <a:close/>
                </a:path>
              </a:pathLst>
            </a:custGeom>
            <a:solidFill>
              <a:schemeClr val="accent1">
                <a:alpha val="40000"/>
              </a:schemeClr>
            </a:solidFill>
            <a:ln w="8269"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C91D57C1-5CBD-445B-93CA-1E95002A87D4}"/>
              </a:ext>
            </a:extLst>
          </p:cNvPr>
          <p:cNvSpPr txBox="1"/>
          <p:nvPr/>
        </p:nvSpPr>
        <p:spPr>
          <a:xfrm>
            <a:off x="10058400" y="2877264"/>
            <a:ext cx="4555067" cy="2123658"/>
          </a:xfrm>
          <a:prstGeom prst="rect">
            <a:avLst/>
          </a:prstGeom>
          <a:noFill/>
        </p:spPr>
        <p:txBody>
          <a:bodyPr wrap="square" rtlCol="0">
            <a:spAutoFit/>
          </a:bodyPr>
          <a:lstStyle/>
          <a:p>
            <a:r>
              <a:rPr lang="en-US" altLang="zh-CN" sz="6600">
                <a:solidFill>
                  <a:schemeClr val="accent1"/>
                </a:solidFill>
                <a:latin typeface="Satisfy" panose="02000000000000000000" pitchFamily="2" charset="0"/>
              </a:rPr>
              <a:t>Romantic Love</a:t>
            </a:r>
            <a:endParaRPr lang="en-US" sz="6600">
              <a:solidFill>
                <a:schemeClr val="accent1"/>
              </a:solidFill>
              <a:latin typeface="Satisfy" panose="02000000000000000000" pitchFamily="2" charset="0"/>
            </a:endParaRPr>
          </a:p>
        </p:txBody>
      </p:sp>
      <p:sp>
        <p:nvSpPr>
          <p:cNvPr id="44" name="Rectangle 4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E91F687-4C27-4EEA-BA2A-48651C6A977D}"/>
              </a:ext>
            </a:extLst>
          </p:cNvPr>
          <p:cNvSpPr/>
          <p:nvPr/>
        </p:nvSpPr>
        <p:spPr>
          <a:xfrm>
            <a:off x="10066464" y="5469869"/>
            <a:ext cx="5944403" cy="2429127"/>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a:t>
            </a:r>
          </a:p>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Tree>
    <p:extLst>
      <p:ext uri="{BB962C8B-B14F-4D97-AF65-F5344CB8AC3E}">
        <p14:creationId xmlns:p14="http://schemas.microsoft.com/office/powerpoint/2010/main" val="8703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00"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8" dur="7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childTnLst>
                          </p:cTn>
                        </p:par>
                        <p:par>
                          <p:cTn id="9" fill="hold">
                            <p:stCondLst>
                              <p:cond delay="7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2"/>
                                        </p:tgtEl>
                                        <p:attrNameLst>
                                          <p:attrName>style.visibility</p:attrName>
                                        </p:attrNameLst>
                                      </p:cBhvr>
                                      <p:to>
                                        <p:strVal val="visible"/>
                                      </p:to>
                                    </p:set>
                                    <p:anim to="" calcmode="lin" valueType="num">
                                      <p:cBhvr>
                                        <p:cTn id="12" dur="750" fill="hold">
                                          <p:stCondLst>
                                            <p:cond delay="0"/>
                                          </p:stCondLst>
                                        </p:cTn>
                                        <p:tgtEl>
                                          <p:spTgt spid="4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2"/>
                                        </p:tgtEl>
                                      </p:cBhvr>
                                    </p:animEffect>
                                  </p:childTnLst>
                                </p:cTn>
                              </p:par>
                            </p:childTnLst>
                          </p:cTn>
                        </p:par>
                        <p:par>
                          <p:cTn id="14" fill="hold">
                            <p:stCondLst>
                              <p:cond delay="1698"/>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aphic 2">
            <a:extLst>
              <a:ext uri="{FF2B5EF4-FFF2-40B4-BE49-F238E27FC236}">
                <a16:creationId xmlns:a16="http://schemas.microsoft.com/office/drawing/2014/main" id="{7ACDC317-F115-4789-A5CE-F2F0EE494970}"/>
              </a:ext>
            </a:extLst>
          </p:cNvPr>
          <p:cNvGrpSpPr/>
          <p:nvPr/>
        </p:nvGrpSpPr>
        <p:grpSpPr>
          <a:xfrm>
            <a:off x="9707421" y="1942873"/>
            <a:ext cx="6634548" cy="6401254"/>
            <a:chOff x="5257901" y="1404285"/>
            <a:chExt cx="7758793" cy="7485966"/>
          </a:xfrm>
        </p:grpSpPr>
        <p:grpSp>
          <p:nvGrpSpPr>
            <p:cNvPr id="33" name="Graphic 2">
              <a:extLst>
                <a:ext uri="{FF2B5EF4-FFF2-40B4-BE49-F238E27FC236}">
                  <a16:creationId xmlns:a16="http://schemas.microsoft.com/office/drawing/2014/main" id="{05D58981-85FC-49B3-88E9-0775AB10E531}"/>
                </a:ext>
              </a:extLst>
            </p:cNvPr>
            <p:cNvGrpSpPr/>
            <p:nvPr/>
          </p:nvGrpSpPr>
          <p:grpSpPr>
            <a:xfrm>
              <a:off x="7187944" y="2880670"/>
              <a:ext cx="5828751" cy="2639692"/>
              <a:chOff x="7187944" y="2880670"/>
              <a:chExt cx="5828751" cy="2639692"/>
            </a:xfrm>
            <a:solidFill>
              <a:srgbClr val="FF2100"/>
            </a:solidFill>
          </p:grpSpPr>
          <p:sp>
            <p:nvSpPr>
              <p:cNvPr id="57" name="Freeform: Shape 56">
                <a:extLst>
                  <a:ext uri="{FF2B5EF4-FFF2-40B4-BE49-F238E27FC236}">
                    <a16:creationId xmlns:a16="http://schemas.microsoft.com/office/drawing/2014/main" id="{5935377E-D2D7-4DDC-A68A-197648FCA90E}"/>
                  </a:ext>
                </a:extLst>
              </p:cNvPr>
              <p:cNvSpPr/>
              <p:nvPr/>
            </p:nvSpPr>
            <p:spPr>
              <a:xfrm>
                <a:off x="7187944" y="2880670"/>
                <a:ext cx="5828751" cy="2305590"/>
              </a:xfrm>
              <a:custGeom>
                <a:avLst/>
                <a:gdLst>
                  <a:gd name="connsiteX0" fmla="*/ 5663622 w 5828751"/>
                  <a:gd name="connsiteY0" fmla="*/ 340304 h 2305590"/>
                  <a:gd name="connsiteX1" fmla="*/ 3722481 w 5828751"/>
                  <a:gd name="connsiteY1" fmla="*/ 11447 h 2305590"/>
                  <a:gd name="connsiteX2" fmla="*/ 1211800 w 5828751"/>
                  <a:gd name="connsiteY2" fmla="*/ 31694 h 2305590"/>
                  <a:gd name="connsiteX3" fmla="*/ 388513 w 5828751"/>
                  <a:gd name="connsiteY3" fmla="*/ 232536 h 2305590"/>
                  <a:gd name="connsiteX4" fmla="*/ 1852 w 5828751"/>
                  <a:gd name="connsiteY4" fmla="*/ 1207677 h 2305590"/>
                  <a:gd name="connsiteX5" fmla="*/ 357162 w 5828751"/>
                  <a:gd name="connsiteY5" fmla="*/ 2175961 h 2305590"/>
                  <a:gd name="connsiteX6" fmla="*/ 1033165 w 5828751"/>
                  <a:gd name="connsiteY6" fmla="*/ 2304957 h 2305590"/>
                  <a:gd name="connsiteX7" fmla="*/ 4256425 w 5828751"/>
                  <a:gd name="connsiteY7" fmla="*/ 2265442 h 2305590"/>
                  <a:gd name="connsiteX8" fmla="*/ 5690401 w 5828751"/>
                  <a:gd name="connsiteY8" fmla="*/ 1979365 h 2305590"/>
                  <a:gd name="connsiteX9" fmla="*/ 5663622 w 5828751"/>
                  <a:gd name="connsiteY9" fmla="*/ 340304 h 23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8751" h="2305590">
                    <a:moveTo>
                      <a:pt x="5663622" y="340304"/>
                    </a:moveTo>
                    <a:cubicBezTo>
                      <a:pt x="5354358" y="-96322"/>
                      <a:pt x="4447796" y="29082"/>
                      <a:pt x="3722481" y="11447"/>
                    </a:cubicBezTo>
                    <a:cubicBezTo>
                      <a:pt x="2884172" y="-8801"/>
                      <a:pt x="2046516" y="-2269"/>
                      <a:pt x="1211800" y="31694"/>
                    </a:cubicBezTo>
                    <a:cubicBezTo>
                      <a:pt x="922131" y="43451"/>
                      <a:pt x="615480" y="64351"/>
                      <a:pt x="388513" y="232536"/>
                    </a:cubicBezTo>
                    <a:cubicBezTo>
                      <a:pt x="100804" y="446113"/>
                      <a:pt x="16548" y="840938"/>
                      <a:pt x="1852" y="1207677"/>
                    </a:cubicBezTo>
                    <a:cubicBezTo>
                      <a:pt x="-12517" y="1561028"/>
                      <a:pt x="52145" y="1975773"/>
                      <a:pt x="357162" y="2175961"/>
                    </a:cubicBezTo>
                    <a:cubicBezTo>
                      <a:pt x="555391" y="2305937"/>
                      <a:pt x="802606" y="2307896"/>
                      <a:pt x="1033165" y="2304957"/>
                    </a:cubicBezTo>
                    <a:cubicBezTo>
                      <a:pt x="2107585" y="2291894"/>
                      <a:pt x="3182005" y="2278505"/>
                      <a:pt x="4256425" y="2265442"/>
                    </a:cubicBezTo>
                    <a:cubicBezTo>
                      <a:pt x="4465758" y="2262829"/>
                      <a:pt x="5496090" y="2334022"/>
                      <a:pt x="5690401" y="1979365"/>
                    </a:cubicBezTo>
                    <a:cubicBezTo>
                      <a:pt x="5868708" y="1654100"/>
                      <a:pt x="5889936" y="659691"/>
                      <a:pt x="5663622" y="340304"/>
                    </a:cubicBezTo>
                    <a:close/>
                  </a:path>
                </a:pathLst>
              </a:custGeom>
              <a:solidFill>
                <a:schemeClr val="accent1"/>
              </a:solidFill>
              <a:ln w="3265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97A444B-38FC-4F5B-A819-29E98B4F7351}"/>
                  </a:ext>
                </a:extLst>
              </p:cNvPr>
              <p:cNvSpPr/>
              <p:nvPr/>
            </p:nvSpPr>
            <p:spPr>
              <a:xfrm>
                <a:off x="11331702" y="4905756"/>
                <a:ext cx="1050580" cy="614607"/>
              </a:xfrm>
              <a:custGeom>
                <a:avLst/>
                <a:gdLst>
                  <a:gd name="connsiteX0" fmla="*/ 941832 w 1050580"/>
                  <a:gd name="connsiteY0" fmla="*/ 0 h 614607"/>
                  <a:gd name="connsiteX1" fmla="*/ 1050580 w 1050580"/>
                  <a:gd name="connsiteY1" fmla="*/ 614607 h 614607"/>
                  <a:gd name="connsiteX2" fmla="*/ 0 w 1050580"/>
                  <a:gd name="connsiteY2" fmla="*/ 59436 h 614607"/>
                </a:gdLst>
                <a:ahLst/>
                <a:cxnLst>
                  <a:cxn ang="0">
                    <a:pos x="connsiteX0" y="connsiteY0"/>
                  </a:cxn>
                  <a:cxn ang="0">
                    <a:pos x="connsiteX1" y="connsiteY1"/>
                  </a:cxn>
                  <a:cxn ang="0">
                    <a:pos x="connsiteX2" y="connsiteY2"/>
                  </a:cxn>
                </a:cxnLst>
                <a:rect l="l" t="t" r="r" b="b"/>
                <a:pathLst>
                  <a:path w="1050580" h="614607">
                    <a:moveTo>
                      <a:pt x="941832" y="0"/>
                    </a:moveTo>
                    <a:lnTo>
                      <a:pt x="1050580" y="614607"/>
                    </a:lnTo>
                    <a:lnTo>
                      <a:pt x="0" y="59436"/>
                    </a:lnTo>
                    <a:close/>
                  </a:path>
                </a:pathLst>
              </a:custGeom>
              <a:solidFill>
                <a:schemeClr val="accent1"/>
              </a:solidFill>
              <a:ln w="32657"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815FC435-C683-46F4-A946-018A64B2A4EF}"/>
                </a:ext>
              </a:extLst>
            </p:cNvPr>
            <p:cNvGrpSpPr/>
            <p:nvPr/>
          </p:nvGrpSpPr>
          <p:grpSpPr>
            <a:xfrm>
              <a:off x="5257901" y="5540432"/>
              <a:ext cx="4722509" cy="2616667"/>
              <a:chOff x="5257901" y="5540432"/>
              <a:chExt cx="4722509" cy="2616667"/>
            </a:xfrm>
            <a:solidFill>
              <a:srgbClr val="FF8080"/>
            </a:solidFill>
          </p:grpSpPr>
          <p:sp>
            <p:nvSpPr>
              <p:cNvPr id="55" name="Freeform: Shape 54">
                <a:extLst>
                  <a:ext uri="{FF2B5EF4-FFF2-40B4-BE49-F238E27FC236}">
                    <a16:creationId xmlns:a16="http://schemas.microsoft.com/office/drawing/2014/main" id="{FE36862C-9889-4064-832E-FA07A8548688}"/>
                  </a:ext>
                </a:extLst>
              </p:cNvPr>
              <p:cNvSpPr/>
              <p:nvPr/>
            </p:nvSpPr>
            <p:spPr>
              <a:xfrm>
                <a:off x="5257901" y="5540432"/>
                <a:ext cx="4722509" cy="2285301"/>
              </a:xfrm>
              <a:custGeom>
                <a:avLst/>
                <a:gdLst>
                  <a:gd name="connsiteX0" fmla="*/ 147836 w 4722509"/>
                  <a:gd name="connsiteY0" fmla="*/ 333607 h 2285301"/>
                  <a:gd name="connsiteX1" fmla="*/ 1726482 w 4722509"/>
                  <a:gd name="connsiteY1" fmla="*/ 10302 h 2285301"/>
                  <a:gd name="connsiteX2" fmla="*/ 3760695 w 4722509"/>
                  <a:gd name="connsiteY2" fmla="*/ 33162 h 2285301"/>
                  <a:gd name="connsiteX3" fmla="*/ 4424615 w 4722509"/>
                  <a:gd name="connsiteY3" fmla="*/ 233023 h 2285301"/>
                  <a:gd name="connsiteX4" fmla="*/ 4722122 w 4722509"/>
                  <a:gd name="connsiteY4" fmla="*/ 1199021 h 2285301"/>
                  <a:gd name="connsiteX5" fmla="*/ 4418410 w 4722509"/>
                  <a:gd name="connsiteY5" fmla="*/ 2157508 h 2285301"/>
                  <a:gd name="connsiteX6" fmla="*/ 3868464 w 4722509"/>
                  <a:gd name="connsiteY6" fmla="*/ 2284544 h 2285301"/>
                  <a:gd name="connsiteX7" fmla="*/ 1257199 w 4722509"/>
                  <a:gd name="connsiteY7" fmla="*/ 2241437 h 2285301"/>
                  <a:gd name="connsiteX8" fmla="*/ 99829 w 4722509"/>
                  <a:gd name="connsiteY8" fmla="*/ 1956340 h 2285301"/>
                  <a:gd name="connsiteX9" fmla="*/ 147836 w 4722509"/>
                  <a:gd name="connsiteY9" fmla="*/ 333607 h 2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2509" h="2285301">
                    <a:moveTo>
                      <a:pt x="147836" y="333607"/>
                    </a:moveTo>
                    <a:cubicBezTo>
                      <a:pt x="405500" y="-98120"/>
                      <a:pt x="1138327" y="26957"/>
                      <a:pt x="1726482" y="10302"/>
                    </a:cubicBezTo>
                    <a:cubicBezTo>
                      <a:pt x="2406077" y="-8966"/>
                      <a:pt x="3084692" y="-1128"/>
                      <a:pt x="3760695" y="33162"/>
                    </a:cubicBezTo>
                    <a:cubicBezTo>
                      <a:pt x="3995173" y="45245"/>
                      <a:pt x="4243368" y="66145"/>
                      <a:pt x="4424615" y="233023"/>
                    </a:cubicBezTo>
                    <a:cubicBezTo>
                      <a:pt x="4654521" y="444642"/>
                      <a:pt x="4715917" y="835874"/>
                      <a:pt x="4722122" y="1199021"/>
                    </a:cubicBezTo>
                    <a:cubicBezTo>
                      <a:pt x="4728000" y="1548779"/>
                      <a:pt x="4668891" y="1959606"/>
                      <a:pt x="4418410" y="2157508"/>
                    </a:cubicBezTo>
                    <a:cubicBezTo>
                      <a:pt x="4255778" y="2286177"/>
                      <a:pt x="4055263" y="2287810"/>
                      <a:pt x="3868464" y="2284544"/>
                    </a:cubicBezTo>
                    <a:cubicBezTo>
                      <a:pt x="2998151" y="2270175"/>
                      <a:pt x="2127512" y="2255806"/>
                      <a:pt x="1257199" y="2241437"/>
                    </a:cubicBezTo>
                    <a:cubicBezTo>
                      <a:pt x="1087382" y="2238498"/>
                      <a:pt x="251359" y="2308057"/>
                      <a:pt x="99829" y="1956340"/>
                    </a:cubicBezTo>
                    <a:cubicBezTo>
                      <a:pt x="-39943" y="1634341"/>
                      <a:pt x="-40923" y="649402"/>
                      <a:pt x="147836" y="333607"/>
                    </a:cubicBezTo>
                    <a:close/>
                  </a:path>
                </a:pathLst>
              </a:custGeom>
              <a:solidFill>
                <a:schemeClr val="accent3"/>
              </a:solidFill>
              <a:ln w="3265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9F1F38A-FDD7-447A-A1C6-62489567C454}"/>
                  </a:ext>
                </a:extLst>
              </p:cNvPr>
              <p:cNvSpPr/>
              <p:nvPr/>
            </p:nvSpPr>
            <p:spPr>
              <a:xfrm>
                <a:off x="5912902" y="7542492"/>
                <a:ext cx="1050580" cy="614606"/>
              </a:xfrm>
              <a:custGeom>
                <a:avLst/>
                <a:gdLst>
                  <a:gd name="connsiteX0" fmla="*/ 108748 w 1050580"/>
                  <a:gd name="connsiteY0" fmla="*/ 0 h 614606"/>
                  <a:gd name="connsiteX1" fmla="*/ 0 w 1050580"/>
                  <a:gd name="connsiteY1" fmla="*/ 614607 h 614606"/>
                  <a:gd name="connsiteX2" fmla="*/ 1050580 w 1050580"/>
                  <a:gd name="connsiteY2" fmla="*/ 59436 h 614606"/>
                </a:gdLst>
                <a:ahLst/>
                <a:cxnLst>
                  <a:cxn ang="0">
                    <a:pos x="connsiteX0" y="connsiteY0"/>
                  </a:cxn>
                  <a:cxn ang="0">
                    <a:pos x="connsiteX1" y="connsiteY1"/>
                  </a:cxn>
                  <a:cxn ang="0">
                    <a:pos x="connsiteX2" y="connsiteY2"/>
                  </a:cxn>
                </a:cxnLst>
                <a:rect l="l" t="t" r="r" b="b"/>
                <a:pathLst>
                  <a:path w="1050580" h="614606">
                    <a:moveTo>
                      <a:pt x="108748" y="0"/>
                    </a:moveTo>
                    <a:lnTo>
                      <a:pt x="0" y="614607"/>
                    </a:lnTo>
                    <a:lnTo>
                      <a:pt x="1050580" y="59436"/>
                    </a:lnTo>
                    <a:close/>
                  </a:path>
                </a:pathLst>
              </a:custGeom>
              <a:solidFill>
                <a:schemeClr val="accent3"/>
              </a:solidFill>
              <a:ln w="32657"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1B0C0303-E496-4FC1-8642-0BB52D224E13}"/>
                </a:ext>
              </a:extLst>
            </p:cNvPr>
            <p:cNvGrpSpPr/>
            <p:nvPr/>
          </p:nvGrpSpPr>
          <p:grpSpPr>
            <a:xfrm>
              <a:off x="8026239" y="3435205"/>
              <a:ext cx="4280931" cy="1068541"/>
              <a:chOff x="8026239" y="3435205"/>
              <a:chExt cx="4280931" cy="1068541"/>
            </a:xfrm>
            <a:solidFill>
              <a:srgbClr val="FFFFFF"/>
            </a:solidFill>
          </p:grpSpPr>
          <p:sp>
            <p:nvSpPr>
              <p:cNvPr id="48" name="Freeform: Shape 47">
                <a:extLst>
                  <a:ext uri="{FF2B5EF4-FFF2-40B4-BE49-F238E27FC236}">
                    <a16:creationId xmlns:a16="http://schemas.microsoft.com/office/drawing/2014/main" id="{1923DBFD-1C61-41FA-9A23-913307A29A7F}"/>
                  </a:ext>
                </a:extLst>
              </p:cNvPr>
              <p:cNvSpPr/>
              <p:nvPr/>
            </p:nvSpPr>
            <p:spPr>
              <a:xfrm>
                <a:off x="8026239" y="3460025"/>
                <a:ext cx="415152" cy="1021188"/>
              </a:xfrm>
              <a:custGeom>
                <a:avLst/>
                <a:gdLst>
                  <a:gd name="connsiteX0" fmla="*/ 412366 w 415152"/>
                  <a:gd name="connsiteY0" fmla="*/ 950649 h 1021188"/>
                  <a:gd name="connsiteX1" fmla="*/ 410733 w 415152"/>
                  <a:gd name="connsiteY1" fmla="*/ 983633 h 1021188"/>
                  <a:gd name="connsiteX2" fmla="*/ 394078 w 415152"/>
                  <a:gd name="connsiteY2" fmla="*/ 1007146 h 1021188"/>
                  <a:gd name="connsiteX3" fmla="*/ 367952 w 415152"/>
                  <a:gd name="connsiteY3" fmla="*/ 1016616 h 1021188"/>
                  <a:gd name="connsiteX4" fmla="*/ 350644 w 415152"/>
                  <a:gd name="connsiteY4" fmla="*/ 1018249 h 1021188"/>
                  <a:gd name="connsiteX5" fmla="*/ 330070 w 415152"/>
                  <a:gd name="connsiteY5" fmla="*/ 1018249 h 1021188"/>
                  <a:gd name="connsiteX6" fmla="*/ 314394 w 415152"/>
                  <a:gd name="connsiteY6" fmla="*/ 1018249 h 1021188"/>
                  <a:gd name="connsiteX7" fmla="*/ 298719 w 415152"/>
                  <a:gd name="connsiteY7" fmla="*/ 1019882 h 1021188"/>
                  <a:gd name="connsiteX8" fmla="*/ 288595 w 415152"/>
                  <a:gd name="connsiteY8" fmla="*/ 1020535 h 1021188"/>
                  <a:gd name="connsiteX9" fmla="*/ 259530 w 415152"/>
                  <a:gd name="connsiteY9" fmla="*/ 1021188 h 1021188"/>
                  <a:gd name="connsiteX10" fmla="*/ 193563 w 415152"/>
                  <a:gd name="connsiteY10" fmla="*/ 1020535 h 1021188"/>
                  <a:gd name="connsiteX11" fmla="*/ 116492 w 415152"/>
                  <a:gd name="connsiteY11" fmla="*/ 1018249 h 1021188"/>
                  <a:gd name="connsiteX12" fmla="*/ 62934 w 415152"/>
                  <a:gd name="connsiteY12" fmla="*/ 1015963 h 1021188"/>
                  <a:gd name="connsiteX13" fmla="*/ 34523 w 415152"/>
                  <a:gd name="connsiteY13" fmla="*/ 1013677 h 1021188"/>
                  <a:gd name="connsiteX14" fmla="*/ 21787 w 415152"/>
                  <a:gd name="connsiteY14" fmla="*/ 1011391 h 1021188"/>
                  <a:gd name="connsiteX15" fmla="*/ 16888 w 415152"/>
                  <a:gd name="connsiteY15" fmla="*/ 1010738 h 1021188"/>
                  <a:gd name="connsiteX16" fmla="*/ 5784 w 415152"/>
                  <a:gd name="connsiteY16" fmla="*/ 996696 h 1021188"/>
                  <a:gd name="connsiteX17" fmla="*/ 1212 w 415152"/>
                  <a:gd name="connsiteY17" fmla="*/ 982653 h 1021188"/>
                  <a:gd name="connsiteX18" fmla="*/ 1212 w 415152"/>
                  <a:gd name="connsiteY18" fmla="*/ 978081 h 1021188"/>
                  <a:gd name="connsiteX19" fmla="*/ 2845 w 415152"/>
                  <a:gd name="connsiteY19" fmla="*/ 952935 h 1021188"/>
                  <a:gd name="connsiteX20" fmla="*/ 2845 w 415152"/>
                  <a:gd name="connsiteY20" fmla="*/ 948363 h 1021188"/>
                  <a:gd name="connsiteX21" fmla="*/ 20807 w 415152"/>
                  <a:gd name="connsiteY21" fmla="*/ 925503 h 1021188"/>
                  <a:gd name="connsiteX22" fmla="*/ 45300 w 415152"/>
                  <a:gd name="connsiteY22" fmla="*/ 916685 h 1021188"/>
                  <a:gd name="connsiteX23" fmla="*/ 46932 w 415152"/>
                  <a:gd name="connsiteY23" fmla="*/ 916685 h 1021188"/>
                  <a:gd name="connsiteX24" fmla="*/ 46932 w 415152"/>
                  <a:gd name="connsiteY24" fmla="*/ 903949 h 1021188"/>
                  <a:gd name="connsiteX25" fmla="*/ 46279 w 415152"/>
                  <a:gd name="connsiteY25" fmla="*/ 885988 h 1021188"/>
                  <a:gd name="connsiteX26" fmla="*/ 44646 w 415152"/>
                  <a:gd name="connsiteY26" fmla="*/ 845820 h 1021188"/>
                  <a:gd name="connsiteX27" fmla="*/ 43013 w 415152"/>
                  <a:gd name="connsiteY27" fmla="*/ 795528 h 1021188"/>
                  <a:gd name="connsiteX28" fmla="*/ 42360 w 415152"/>
                  <a:gd name="connsiteY28" fmla="*/ 745236 h 1021188"/>
                  <a:gd name="connsiteX29" fmla="*/ 42360 w 415152"/>
                  <a:gd name="connsiteY29" fmla="*/ 696576 h 1021188"/>
                  <a:gd name="connsiteX30" fmla="*/ 41707 w 415152"/>
                  <a:gd name="connsiteY30" fmla="*/ 578358 h 1021188"/>
                  <a:gd name="connsiteX31" fmla="*/ 40074 w 415152"/>
                  <a:gd name="connsiteY31" fmla="*/ 423890 h 1021188"/>
                  <a:gd name="connsiteX32" fmla="*/ 38441 w 415152"/>
                  <a:gd name="connsiteY32" fmla="*/ 267135 h 1021188"/>
                  <a:gd name="connsiteX33" fmla="*/ 36809 w 415152"/>
                  <a:gd name="connsiteY33" fmla="*/ 141079 h 1021188"/>
                  <a:gd name="connsiteX34" fmla="*/ 36155 w 415152"/>
                  <a:gd name="connsiteY34" fmla="*/ 79030 h 1021188"/>
                  <a:gd name="connsiteX35" fmla="*/ 39421 w 415152"/>
                  <a:gd name="connsiteY35" fmla="*/ 49965 h 1021188"/>
                  <a:gd name="connsiteX36" fmla="*/ 50525 w 415152"/>
                  <a:gd name="connsiteY36" fmla="*/ 34943 h 1021188"/>
                  <a:gd name="connsiteX37" fmla="*/ 52158 w 415152"/>
                  <a:gd name="connsiteY37" fmla="*/ 33310 h 1021188"/>
                  <a:gd name="connsiteX38" fmla="*/ 69466 w 415152"/>
                  <a:gd name="connsiteY38" fmla="*/ 14369 h 1021188"/>
                  <a:gd name="connsiteX39" fmla="*/ 96245 w 415152"/>
                  <a:gd name="connsiteY39" fmla="*/ 3266 h 1021188"/>
                  <a:gd name="connsiteX40" fmla="*/ 110287 w 415152"/>
                  <a:gd name="connsiteY40" fmla="*/ 0 h 1021188"/>
                  <a:gd name="connsiteX41" fmla="*/ 126943 w 415152"/>
                  <a:gd name="connsiteY41" fmla="*/ 3266 h 1021188"/>
                  <a:gd name="connsiteX42" fmla="*/ 140332 w 415152"/>
                  <a:gd name="connsiteY42" fmla="*/ 9471 h 1021188"/>
                  <a:gd name="connsiteX43" fmla="*/ 146537 w 415152"/>
                  <a:gd name="connsiteY43" fmla="*/ 12736 h 1021188"/>
                  <a:gd name="connsiteX44" fmla="*/ 165478 w 415152"/>
                  <a:gd name="connsiteY44" fmla="*/ 27759 h 1021188"/>
                  <a:gd name="connsiteX45" fmla="*/ 182786 w 415152"/>
                  <a:gd name="connsiteY45" fmla="*/ 50619 h 1021188"/>
                  <a:gd name="connsiteX46" fmla="*/ 184419 w 415152"/>
                  <a:gd name="connsiteY46" fmla="*/ 53884 h 1021188"/>
                  <a:gd name="connsiteX47" fmla="*/ 190624 w 415152"/>
                  <a:gd name="connsiteY47" fmla="*/ 68906 h 1021188"/>
                  <a:gd name="connsiteX48" fmla="*/ 198462 w 415152"/>
                  <a:gd name="connsiteY48" fmla="*/ 91767 h 1021188"/>
                  <a:gd name="connsiteX49" fmla="*/ 206299 w 415152"/>
                  <a:gd name="connsiteY49" fmla="*/ 116912 h 1021188"/>
                  <a:gd name="connsiteX50" fmla="*/ 214137 w 415152"/>
                  <a:gd name="connsiteY50" fmla="*/ 156428 h 1021188"/>
                  <a:gd name="connsiteX51" fmla="*/ 219689 w 415152"/>
                  <a:gd name="connsiteY51" fmla="*/ 206067 h 1021188"/>
                  <a:gd name="connsiteX52" fmla="*/ 223608 w 415152"/>
                  <a:gd name="connsiteY52" fmla="*/ 249500 h 1021188"/>
                  <a:gd name="connsiteX53" fmla="*/ 225240 w 415152"/>
                  <a:gd name="connsiteY53" fmla="*/ 270074 h 1021188"/>
                  <a:gd name="connsiteX54" fmla="*/ 225240 w 415152"/>
                  <a:gd name="connsiteY54" fmla="*/ 271707 h 1021188"/>
                  <a:gd name="connsiteX55" fmla="*/ 221975 w 415152"/>
                  <a:gd name="connsiteY55" fmla="*/ 778546 h 1021188"/>
                  <a:gd name="connsiteX56" fmla="*/ 218709 w 415152"/>
                  <a:gd name="connsiteY56" fmla="*/ 824266 h 1021188"/>
                  <a:gd name="connsiteX57" fmla="*/ 215443 w 415152"/>
                  <a:gd name="connsiteY57" fmla="*/ 858229 h 1021188"/>
                  <a:gd name="connsiteX58" fmla="*/ 213810 w 415152"/>
                  <a:gd name="connsiteY58" fmla="*/ 879456 h 1021188"/>
                  <a:gd name="connsiteX59" fmla="*/ 213810 w 415152"/>
                  <a:gd name="connsiteY59" fmla="*/ 907868 h 1021188"/>
                  <a:gd name="connsiteX60" fmla="*/ 267368 w 415152"/>
                  <a:gd name="connsiteY60" fmla="*/ 909501 h 1021188"/>
                  <a:gd name="connsiteX61" fmla="*/ 294147 w 415152"/>
                  <a:gd name="connsiteY61" fmla="*/ 909501 h 1021188"/>
                  <a:gd name="connsiteX62" fmla="*/ 317660 w 415152"/>
                  <a:gd name="connsiteY62" fmla="*/ 912767 h 1021188"/>
                  <a:gd name="connsiteX63" fmla="*/ 331703 w 415152"/>
                  <a:gd name="connsiteY63" fmla="*/ 915053 h 1021188"/>
                  <a:gd name="connsiteX64" fmla="*/ 345745 w 415152"/>
                  <a:gd name="connsiteY64" fmla="*/ 915706 h 1021188"/>
                  <a:gd name="connsiteX65" fmla="*/ 358482 w 415152"/>
                  <a:gd name="connsiteY65" fmla="*/ 915706 h 1021188"/>
                  <a:gd name="connsiteX66" fmla="*/ 379709 w 415152"/>
                  <a:gd name="connsiteY66" fmla="*/ 917992 h 1021188"/>
                  <a:gd name="connsiteX67" fmla="*/ 393098 w 415152"/>
                  <a:gd name="connsiteY67" fmla="*/ 923544 h 1021188"/>
                  <a:gd name="connsiteX68" fmla="*/ 404202 w 415152"/>
                  <a:gd name="connsiteY68" fmla="*/ 933667 h 1021188"/>
                  <a:gd name="connsiteX69" fmla="*/ 410406 w 415152"/>
                  <a:gd name="connsiteY69" fmla="*/ 947057 h 1021188"/>
                  <a:gd name="connsiteX70" fmla="*/ 411060 w 415152"/>
                  <a:gd name="connsiteY70" fmla="*/ 949343 h 1021188"/>
                  <a:gd name="connsiteX71" fmla="*/ 412366 w 415152"/>
                  <a:gd name="connsiteY71" fmla="*/ 950649 h 10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15152" h="1021188">
                    <a:moveTo>
                      <a:pt x="412366" y="950649"/>
                    </a:moveTo>
                    <a:cubicBezTo>
                      <a:pt x="416611" y="958160"/>
                      <a:pt x="415958" y="968937"/>
                      <a:pt x="410733" y="983633"/>
                    </a:cubicBezTo>
                    <a:cubicBezTo>
                      <a:pt x="408447" y="995063"/>
                      <a:pt x="403222" y="1002900"/>
                      <a:pt x="394078" y="1007146"/>
                    </a:cubicBezTo>
                    <a:cubicBezTo>
                      <a:pt x="385260" y="1011391"/>
                      <a:pt x="376443" y="1014330"/>
                      <a:pt x="367952" y="1016616"/>
                    </a:cubicBezTo>
                    <a:cubicBezTo>
                      <a:pt x="362727" y="1017596"/>
                      <a:pt x="356849" y="1018249"/>
                      <a:pt x="350644" y="1018249"/>
                    </a:cubicBezTo>
                    <a:cubicBezTo>
                      <a:pt x="344439" y="1018249"/>
                      <a:pt x="337581" y="1018249"/>
                      <a:pt x="330070" y="1018249"/>
                    </a:cubicBezTo>
                    <a:cubicBezTo>
                      <a:pt x="324845" y="1018249"/>
                      <a:pt x="319620" y="1018249"/>
                      <a:pt x="314394" y="1018249"/>
                    </a:cubicBezTo>
                    <a:cubicBezTo>
                      <a:pt x="309169" y="1018249"/>
                      <a:pt x="303944" y="1018902"/>
                      <a:pt x="298719" y="1019882"/>
                    </a:cubicBezTo>
                    <a:cubicBezTo>
                      <a:pt x="296760" y="1019882"/>
                      <a:pt x="293167" y="1020209"/>
                      <a:pt x="288595" y="1020535"/>
                    </a:cubicBezTo>
                    <a:cubicBezTo>
                      <a:pt x="284023" y="1021188"/>
                      <a:pt x="274226" y="1021188"/>
                      <a:pt x="259530" y="1021188"/>
                    </a:cubicBezTo>
                    <a:cubicBezTo>
                      <a:pt x="241569" y="1021188"/>
                      <a:pt x="219689" y="1020862"/>
                      <a:pt x="193563" y="1020535"/>
                    </a:cubicBezTo>
                    <a:cubicBezTo>
                      <a:pt x="167437" y="1019882"/>
                      <a:pt x="141638" y="1019229"/>
                      <a:pt x="116492" y="1018249"/>
                    </a:cubicBezTo>
                    <a:cubicBezTo>
                      <a:pt x="93305" y="1017269"/>
                      <a:pt x="75671" y="1016290"/>
                      <a:pt x="62934" y="1015963"/>
                    </a:cubicBezTo>
                    <a:cubicBezTo>
                      <a:pt x="50198" y="1015310"/>
                      <a:pt x="40727" y="1014657"/>
                      <a:pt x="34523" y="1013677"/>
                    </a:cubicBezTo>
                    <a:cubicBezTo>
                      <a:pt x="28318" y="1012697"/>
                      <a:pt x="24072" y="1011718"/>
                      <a:pt x="21787" y="1011391"/>
                    </a:cubicBezTo>
                    <a:cubicBezTo>
                      <a:pt x="19501" y="1010738"/>
                      <a:pt x="18194" y="1010738"/>
                      <a:pt x="16888" y="1010738"/>
                    </a:cubicBezTo>
                    <a:cubicBezTo>
                      <a:pt x="11663" y="1006493"/>
                      <a:pt x="8070" y="1001921"/>
                      <a:pt x="5784" y="996696"/>
                    </a:cubicBezTo>
                    <a:cubicBezTo>
                      <a:pt x="3498" y="991470"/>
                      <a:pt x="2192" y="986572"/>
                      <a:pt x="1212" y="982653"/>
                    </a:cubicBezTo>
                    <a:lnTo>
                      <a:pt x="1212" y="978081"/>
                    </a:lnTo>
                    <a:cubicBezTo>
                      <a:pt x="-747" y="970896"/>
                      <a:pt x="-420" y="962405"/>
                      <a:pt x="2845" y="952935"/>
                    </a:cubicBezTo>
                    <a:lnTo>
                      <a:pt x="2845" y="948363"/>
                    </a:lnTo>
                    <a:cubicBezTo>
                      <a:pt x="4805" y="936933"/>
                      <a:pt x="11010" y="929095"/>
                      <a:pt x="20807" y="925503"/>
                    </a:cubicBezTo>
                    <a:cubicBezTo>
                      <a:pt x="30930" y="921911"/>
                      <a:pt x="38768" y="918971"/>
                      <a:pt x="45300" y="916685"/>
                    </a:cubicBezTo>
                    <a:lnTo>
                      <a:pt x="46932" y="916685"/>
                    </a:lnTo>
                    <a:lnTo>
                      <a:pt x="46932" y="903949"/>
                    </a:lnTo>
                    <a:cubicBezTo>
                      <a:pt x="46932" y="902970"/>
                      <a:pt x="46606" y="896765"/>
                      <a:pt x="46279" y="885988"/>
                    </a:cubicBezTo>
                    <a:cubicBezTo>
                      <a:pt x="45626" y="874884"/>
                      <a:pt x="45300" y="861495"/>
                      <a:pt x="44646" y="845820"/>
                    </a:cubicBezTo>
                    <a:cubicBezTo>
                      <a:pt x="43993" y="830144"/>
                      <a:pt x="43667" y="813162"/>
                      <a:pt x="43013" y="795528"/>
                    </a:cubicBezTo>
                    <a:cubicBezTo>
                      <a:pt x="42360" y="777566"/>
                      <a:pt x="42360" y="760911"/>
                      <a:pt x="42360" y="745236"/>
                    </a:cubicBezTo>
                    <a:cubicBezTo>
                      <a:pt x="42360" y="744256"/>
                      <a:pt x="42360" y="727927"/>
                      <a:pt x="42360" y="696576"/>
                    </a:cubicBezTo>
                    <a:cubicBezTo>
                      <a:pt x="42360" y="665226"/>
                      <a:pt x="42034" y="625711"/>
                      <a:pt x="41707" y="578358"/>
                    </a:cubicBezTo>
                    <a:cubicBezTo>
                      <a:pt x="41054" y="531005"/>
                      <a:pt x="40727" y="479733"/>
                      <a:pt x="40074" y="423890"/>
                    </a:cubicBezTo>
                    <a:cubicBezTo>
                      <a:pt x="39421" y="368372"/>
                      <a:pt x="39095" y="316121"/>
                      <a:pt x="38441" y="267135"/>
                    </a:cubicBezTo>
                    <a:cubicBezTo>
                      <a:pt x="37788" y="218476"/>
                      <a:pt x="37462" y="176348"/>
                      <a:pt x="36809" y="141079"/>
                    </a:cubicBezTo>
                    <a:cubicBezTo>
                      <a:pt x="36155" y="105809"/>
                      <a:pt x="36155" y="85235"/>
                      <a:pt x="36155" y="79030"/>
                    </a:cubicBezTo>
                    <a:cubicBezTo>
                      <a:pt x="36155" y="65314"/>
                      <a:pt x="37135" y="55844"/>
                      <a:pt x="39421" y="49965"/>
                    </a:cubicBezTo>
                    <a:cubicBezTo>
                      <a:pt x="41381" y="44087"/>
                      <a:pt x="45300" y="39189"/>
                      <a:pt x="50525" y="34943"/>
                    </a:cubicBezTo>
                    <a:cubicBezTo>
                      <a:pt x="51504" y="34943"/>
                      <a:pt x="52158" y="34290"/>
                      <a:pt x="52158" y="33310"/>
                    </a:cubicBezTo>
                    <a:cubicBezTo>
                      <a:pt x="55423" y="24819"/>
                      <a:pt x="60975" y="18615"/>
                      <a:pt x="69466" y="14369"/>
                    </a:cubicBezTo>
                    <a:cubicBezTo>
                      <a:pt x="77957" y="10124"/>
                      <a:pt x="86774" y="6531"/>
                      <a:pt x="96245" y="3266"/>
                    </a:cubicBezTo>
                    <a:cubicBezTo>
                      <a:pt x="102450" y="1306"/>
                      <a:pt x="107348" y="0"/>
                      <a:pt x="110287" y="0"/>
                    </a:cubicBezTo>
                    <a:cubicBezTo>
                      <a:pt x="116492" y="0"/>
                      <a:pt x="122044" y="980"/>
                      <a:pt x="126943" y="3266"/>
                    </a:cubicBezTo>
                    <a:cubicBezTo>
                      <a:pt x="131515" y="5225"/>
                      <a:pt x="136087" y="7511"/>
                      <a:pt x="140332" y="9471"/>
                    </a:cubicBezTo>
                    <a:lnTo>
                      <a:pt x="146537" y="12736"/>
                    </a:lnTo>
                    <a:cubicBezTo>
                      <a:pt x="152741" y="16002"/>
                      <a:pt x="159273" y="20901"/>
                      <a:pt x="165478" y="27759"/>
                    </a:cubicBezTo>
                    <a:cubicBezTo>
                      <a:pt x="171683" y="34617"/>
                      <a:pt x="177561" y="42128"/>
                      <a:pt x="182786" y="50619"/>
                    </a:cubicBezTo>
                    <a:lnTo>
                      <a:pt x="184419" y="53884"/>
                    </a:lnTo>
                    <a:cubicBezTo>
                      <a:pt x="186379" y="58130"/>
                      <a:pt x="188665" y="63028"/>
                      <a:pt x="190624" y="68906"/>
                    </a:cubicBezTo>
                    <a:cubicBezTo>
                      <a:pt x="192583" y="74785"/>
                      <a:pt x="195196" y="82296"/>
                      <a:pt x="198462" y="91767"/>
                    </a:cubicBezTo>
                    <a:lnTo>
                      <a:pt x="206299" y="116912"/>
                    </a:lnTo>
                    <a:cubicBezTo>
                      <a:pt x="209565" y="126383"/>
                      <a:pt x="212177" y="139446"/>
                      <a:pt x="214137" y="156428"/>
                    </a:cubicBezTo>
                    <a:cubicBezTo>
                      <a:pt x="216096" y="173083"/>
                      <a:pt x="218056" y="189738"/>
                      <a:pt x="219689" y="206067"/>
                    </a:cubicBezTo>
                    <a:cubicBezTo>
                      <a:pt x="221322" y="222395"/>
                      <a:pt x="222628" y="236764"/>
                      <a:pt x="223608" y="249500"/>
                    </a:cubicBezTo>
                    <a:cubicBezTo>
                      <a:pt x="224587" y="262237"/>
                      <a:pt x="225240" y="269095"/>
                      <a:pt x="225240" y="270074"/>
                    </a:cubicBezTo>
                    <a:lnTo>
                      <a:pt x="225240" y="271707"/>
                    </a:lnTo>
                    <a:lnTo>
                      <a:pt x="221975" y="778546"/>
                    </a:lnTo>
                    <a:cubicBezTo>
                      <a:pt x="220995" y="797487"/>
                      <a:pt x="220015" y="812509"/>
                      <a:pt x="218709" y="824266"/>
                    </a:cubicBezTo>
                    <a:cubicBezTo>
                      <a:pt x="217729" y="835696"/>
                      <a:pt x="216750" y="847126"/>
                      <a:pt x="215443" y="858229"/>
                    </a:cubicBezTo>
                    <a:cubicBezTo>
                      <a:pt x="214463" y="869333"/>
                      <a:pt x="213810" y="876191"/>
                      <a:pt x="213810" y="879456"/>
                    </a:cubicBezTo>
                    <a:lnTo>
                      <a:pt x="213810" y="907868"/>
                    </a:lnTo>
                    <a:cubicBezTo>
                      <a:pt x="218056" y="908848"/>
                      <a:pt x="236017" y="909501"/>
                      <a:pt x="267368" y="909501"/>
                    </a:cubicBezTo>
                    <a:lnTo>
                      <a:pt x="294147" y="909501"/>
                    </a:lnTo>
                    <a:cubicBezTo>
                      <a:pt x="299372" y="909501"/>
                      <a:pt x="307210" y="910481"/>
                      <a:pt x="317660" y="912767"/>
                    </a:cubicBezTo>
                    <a:cubicBezTo>
                      <a:pt x="322885" y="913746"/>
                      <a:pt x="327784" y="914726"/>
                      <a:pt x="331703" y="915053"/>
                    </a:cubicBezTo>
                    <a:cubicBezTo>
                      <a:pt x="335948" y="915706"/>
                      <a:pt x="340520" y="915706"/>
                      <a:pt x="345745" y="915706"/>
                    </a:cubicBezTo>
                    <a:lnTo>
                      <a:pt x="358482" y="915706"/>
                    </a:lnTo>
                    <a:cubicBezTo>
                      <a:pt x="367952" y="915706"/>
                      <a:pt x="375137" y="916359"/>
                      <a:pt x="379709" y="917992"/>
                    </a:cubicBezTo>
                    <a:cubicBezTo>
                      <a:pt x="384281" y="919625"/>
                      <a:pt x="388853" y="921258"/>
                      <a:pt x="393098" y="923544"/>
                    </a:cubicBezTo>
                    <a:cubicBezTo>
                      <a:pt x="398323" y="925503"/>
                      <a:pt x="401916" y="929095"/>
                      <a:pt x="404202" y="933667"/>
                    </a:cubicBezTo>
                    <a:cubicBezTo>
                      <a:pt x="406161" y="938239"/>
                      <a:pt x="408447" y="942811"/>
                      <a:pt x="410406" y="947057"/>
                    </a:cubicBezTo>
                    <a:cubicBezTo>
                      <a:pt x="410406" y="948037"/>
                      <a:pt x="410733" y="949016"/>
                      <a:pt x="411060" y="949343"/>
                    </a:cubicBezTo>
                    <a:cubicBezTo>
                      <a:pt x="412039" y="949016"/>
                      <a:pt x="412366" y="949669"/>
                      <a:pt x="412366" y="950649"/>
                    </a:cubicBezTo>
                    <a:close/>
                  </a:path>
                </a:pathLst>
              </a:custGeom>
              <a:solidFill>
                <a:srgbClr val="FFFFFF"/>
              </a:solidFill>
              <a:ln w="3265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F5B7DA9-5D12-4D38-8673-DF749DA06BF9}"/>
                  </a:ext>
                </a:extLst>
              </p:cNvPr>
              <p:cNvSpPr/>
              <p:nvPr/>
            </p:nvSpPr>
            <p:spPr>
              <a:xfrm>
                <a:off x="8509471" y="3580529"/>
                <a:ext cx="542774" cy="872271"/>
              </a:xfrm>
              <a:custGeom>
                <a:avLst/>
                <a:gdLst>
                  <a:gd name="connsiteX0" fmla="*/ 541782 w 542774"/>
                  <a:gd name="connsiteY0" fmla="*/ 400376 h 872271"/>
                  <a:gd name="connsiteX1" fmla="*/ 542435 w 542774"/>
                  <a:gd name="connsiteY1" fmla="*/ 445117 h 872271"/>
                  <a:gd name="connsiteX2" fmla="*/ 541782 w 542774"/>
                  <a:gd name="connsiteY2" fmla="*/ 482019 h 872271"/>
                  <a:gd name="connsiteX3" fmla="*/ 540149 w 542774"/>
                  <a:gd name="connsiteY3" fmla="*/ 496062 h 872271"/>
                  <a:gd name="connsiteX4" fmla="*/ 539496 w 542774"/>
                  <a:gd name="connsiteY4" fmla="*/ 513370 h 872271"/>
                  <a:gd name="connsiteX5" fmla="*/ 537210 w 542774"/>
                  <a:gd name="connsiteY5" fmla="*/ 535577 h 872271"/>
                  <a:gd name="connsiteX6" fmla="*/ 532638 w 542774"/>
                  <a:gd name="connsiteY6" fmla="*/ 560723 h 872271"/>
                  <a:gd name="connsiteX7" fmla="*/ 523167 w 542774"/>
                  <a:gd name="connsiteY7" fmla="*/ 603177 h 872271"/>
                  <a:gd name="connsiteX8" fmla="*/ 519902 w 542774"/>
                  <a:gd name="connsiteY8" fmla="*/ 615913 h 872271"/>
                  <a:gd name="connsiteX9" fmla="*/ 513697 w 542774"/>
                  <a:gd name="connsiteY9" fmla="*/ 634855 h 872271"/>
                  <a:gd name="connsiteX10" fmla="*/ 503900 w 542774"/>
                  <a:gd name="connsiteY10" fmla="*/ 672737 h 872271"/>
                  <a:gd name="connsiteX11" fmla="*/ 494429 w 542774"/>
                  <a:gd name="connsiteY11" fmla="*/ 696250 h 872271"/>
                  <a:gd name="connsiteX12" fmla="*/ 483326 w 542774"/>
                  <a:gd name="connsiteY12" fmla="*/ 721396 h 872271"/>
                  <a:gd name="connsiteX13" fmla="*/ 480060 w 542774"/>
                  <a:gd name="connsiteY13" fmla="*/ 727601 h 872271"/>
                  <a:gd name="connsiteX14" fmla="*/ 460466 w 542774"/>
                  <a:gd name="connsiteY14" fmla="*/ 764503 h 872271"/>
                  <a:gd name="connsiteX15" fmla="*/ 439238 w 542774"/>
                  <a:gd name="connsiteY15" fmla="*/ 799773 h 872271"/>
                  <a:gd name="connsiteX16" fmla="*/ 413113 w 542774"/>
                  <a:gd name="connsiteY16" fmla="*/ 825899 h 872271"/>
                  <a:gd name="connsiteX17" fmla="*/ 382415 w 542774"/>
                  <a:gd name="connsiteY17" fmla="*/ 847126 h 872271"/>
                  <a:gd name="connsiteX18" fmla="*/ 361841 w 542774"/>
                  <a:gd name="connsiteY18" fmla="*/ 859862 h 872271"/>
                  <a:gd name="connsiteX19" fmla="*/ 344533 w 542774"/>
                  <a:gd name="connsiteY19" fmla="*/ 866067 h 872271"/>
                  <a:gd name="connsiteX20" fmla="*/ 326571 w 542774"/>
                  <a:gd name="connsiteY20" fmla="*/ 869333 h 872271"/>
                  <a:gd name="connsiteX21" fmla="*/ 308610 w 542774"/>
                  <a:gd name="connsiteY21" fmla="*/ 869333 h 872271"/>
                  <a:gd name="connsiteX22" fmla="*/ 302405 w 542774"/>
                  <a:gd name="connsiteY22" fmla="*/ 870966 h 872271"/>
                  <a:gd name="connsiteX23" fmla="*/ 297833 w 542774"/>
                  <a:gd name="connsiteY23" fmla="*/ 870966 h 872271"/>
                  <a:gd name="connsiteX24" fmla="*/ 284444 w 542774"/>
                  <a:gd name="connsiteY24" fmla="*/ 871619 h 872271"/>
                  <a:gd name="connsiteX25" fmla="*/ 269421 w 542774"/>
                  <a:gd name="connsiteY25" fmla="*/ 872272 h 872271"/>
                  <a:gd name="connsiteX26" fmla="*/ 263217 w 542774"/>
                  <a:gd name="connsiteY26" fmla="*/ 872272 h 872271"/>
                  <a:gd name="connsiteX27" fmla="*/ 245255 w 542774"/>
                  <a:gd name="connsiteY27" fmla="*/ 870639 h 872271"/>
                  <a:gd name="connsiteX28" fmla="*/ 216843 w 542774"/>
                  <a:gd name="connsiteY28" fmla="*/ 866720 h 872271"/>
                  <a:gd name="connsiteX29" fmla="*/ 188432 w 542774"/>
                  <a:gd name="connsiteY29" fmla="*/ 861169 h 872271"/>
                  <a:gd name="connsiteX30" fmla="*/ 170470 w 542774"/>
                  <a:gd name="connsiteY30" fmla="*/ 854964 h 872271"/>
                  <a:gd name="connsiteX31" fmla="*/ 140426 w 542774"/>
                  <a:gd name="connsiteY31" fmla="*/ 835369 h 872271"/>
                  <a:gd name="connsiteX32" fmla="*/ 109075 w 542774"/>
                  <a:gd name="connsiteY32" fmla="*/ 810877 h 872271"/>
                  <a:gd name="connsiteX33" fmla="*/ 86868 w 542774"/>
                  <a:gd name="connsiteY33" fmla="*/ 780832 h 872271"/>
                  <a:gd name="connsiteX34" fmla="*/ 80663 w 542774"/>
                  <a:gd name="connsiteY34" fmla="*/ 772014 h 872271"/>
                  <a:gd name="connsiteX35" fmla="*/ 74458 w 542774"/>
                  <a:gd name="connsiteY35" fmla="*/ 763197 h 872271"/>
                  <a:gd name="connsiteX36" fmla="*/ 62702 w 542774"/>
                  <a:gd name="connsiteY36" fmla="*/ 743603 h 872271"/>
                  <a:gd name="connsiteX37" fmla="*/ 48659 w 542774"/>
                  <a:gd name="connsiteY37" fmla="*/ 715191 h 872271"/>
                  <a:gd name="connsiteX38" fmla="*/ 35923 w 542774"/>
                  <a:gd name="connsiteY38" fmla="*/ 686779 h 872271"/>
                  <a:gd name="connsiteX39" fmla="*/ 28738 w 542774"/>
                  <a:gd name="connsiteY39" fmla="*/ 667185 h 872271"/>
                  <a:gd name="connsiteX40" fmla="*/ 17635 w 542774"/>
                  <a:gd name="connsiteY40" fmla="*/ 631915 h 872271"/>
                  <a:gd name="connsiteX41" fmla="*/ 9797 w 542774"/>
                  <a:gd name="connsiteY41" fmla="*/ 597952 h 872271"/>
                  <a:gd name="connsiteX42" fmla="*/ 8164 w 542774"/>
                  <a:gd name="connsiteY42" fmla="*/ 569540 h 872271"/>
                  <a:gd name="connsiteX43" fmla="*/ 4899 w 542774"/>
                  <a:gd name="connsiteY43" fmla="*/ 522187 h 872271"/>
                  <a:gd name="connsiteX44" fmla="*/ 1633 w 542774"/>
                  <a:gd name="connsiteY44" fmla="*/ 475814 h 872271"/>
                  <a:gd name="connsiteX45" fmla="*/ 0 w 542774"/>
                  <a:gd name="connsiteY45" fmla="*/ 446750 h 872271"/>
                  <a:gd name="connsiteX46" fmla="*/ 653 w 542774"/>
                  <a:gd name="connsiteY46" fmla="*/ 428788 h 872271"/>
                  <a:gd name="connsiteX47" fmla="*/ 2939 w 542774"/>
                  <a:gd name="connsiteY47" fmla="*/ 407561 h 872271"/>
                  <a:gd name="connsiteX48" fmla="*/ 3592 w 542774"/>
                  <a:gd name="connsiteY48" fmla="*/ 391886 h 872271"/>
                  <a:gd name="connsiteX49" fmla="*/ 4245 w 542774"/>
                  <a:gd name="connsiteY49" fmla="*/ 377843 h 872271"/>
                  <a:gd name="connsiteX50" fmla="*/ 12083 w 542774"/>
                  <a:gd name="connsiteY50" fmla="*/ 334409 h 872271"/>
                  <a:gd name="connsiteX51" fmla="*/ 32657 w 542774"/>
                  <a:gd name="connsiteY51" fmla="*/ 261257 h 872271"/>
                  <a:gd name="connsiteX52" fmla="*/ 40495 w 542774"/>
                  <a:gd name="connsiteY52" fmla="*/ 232845 h 872271"/>
                  <a:gd name="connsiteX53" fmla="*/ 46047 w 542774"/>
                  <a:gd name="connsiteY53" fmla="*/ 217823 h 872271"/>
                  <a:gd name="connsiteX54" fmla="*/ 54864 w 542774"/>
                  <a:gd name="connsiteY54" fmla="*/ 201168 h 872271"/>
                  <a:gd name="connsiteX55" fmla="*/ 65967 w 542774"/>
                  <a:gd name="connsiteY55" fmla="*/ 179288 h 872271"/>
                  <a:gd name="connsiteX56" fmla="*/ 80010 w 542774"/>
                  <a:gd name="connsiteY56" fmla="*/ 151856 h 872271"/>
                  <a:gd name="connsiteX57" fmla="*/ 97318 w 542774"/>
                  <a:gd name="connsiteY57" fmla="*/ 127363 h 872271"/>
                  <a:gd name="connsiteX58" fmla="*/ 101890 w 542774"/>
                  <a:gd name="connsiteY58" fmla="*/ 121158 h 872271"/>
                  <a:gd name="connsiteX59" fmla="*/ 114627 w 542774"/>
                  <a:gd name="connsiteY59" fmla="*/ 105483 h 872271"/>
                  <a:gd name="connsiteX60" fmla="*/ 130302 w 542774"/>
                  <a:gd name="connsiteY60" fmla="*/ 88174 h 872271"/>
                  <a:gd name="connsiteX61" fmla="*/ 149243 w 542774"/>
                  <a:gd name="connsiteY61" fmla="*/ 67600 h 872271"/>
                  <a:gd name="connsiteX62" fmla="*/ 160347 w 542774"/>
                  <a:gd name="connsiteY62" fmla="*/ 57477 h 872271"/>
                  <a:gd name="connsiteX63" fmla="*/ 177655 w 542774"/>
                  <a:gd name="connsiteY63" fmla="*/ 43434 h 872271"/>
                  <a:gd name="connsiteX64" fmla="*/ 195616 w 542774"/>
                  <a:gd name="connsiteY64" fmla="*/ 30044 h 872271"/>
                  <a:gd name="connsiteX65" fmla="*/ 209006 w 542774"/>
                  <a:gd name="connsiteY65" fmla="*/ 20574 h 872271"/>
                  <a:gd name="connsiteX66" fmla="*/ 216843 w 542774"/>
                  <a:gd name="connsiteY66" fmla="*/ 17308 h 872271"/>
                  <a:gd name="connsiteX67" fmla="*/ 240357 w 542774"/>
                  <a:gd name="connsiteY67" fmla="*/ 6205 h 872271"/>
                  <a:gd name="connsiteX68" fmla="*/ 259298 w 542774"/>
                  <a:gd name="connsiteY68" fmla="*/ 0 h 872271"/>
                  <a:gd name="connsiteX69" fmla="*/ 314488 w 542774"/>
                  <a:gd name="connsiteY69" fmla="*/ 0 h 872271"/>
                  <a:gd name="connsiteX70" fmla="*/ 329511 w 542774"/>
                  <a:gd name="connsiteY70" fmla="*/ 1633 h 872271"/>
                  <a:gd name="connsiteX71" fmla="*/ 350738 w 542774"/>
                  <a:gd name="connsiteY71" fmla="*/ 6205 h 872271"/>
                  <a:gd name="connsiteX72" fmla="*/ 360208 w 542774"/>
                  <a:gd name="connsiteY72" fmla="*/ 10777 h 872271"/>
                  <a:gd name="connsiteX73" fmla="*/ 394172 w 542774"/>
                  <a:gd name="connsiteY73" fmla="*/ 24166 h 872271"/>
                  <a:gd name="connsiteX74" fmla="*/ 420298 w 542774"/>
                  <a:gd name="connsiteY74" fmla="*/ 39188 h 872271"/>
                  <a:gd name="connsiteX75" fmla="*/ 443811 w 542774"/>
                  <a:gd name="connsiteY75" fmla="*/ 61069 h 872271"/>
                  <a:gd name="connsiteX76" fmla="*/ 461119 w 542774"/>
                  <a:gd name="connsiteY76" fmla="*/ 81643 h 872271"/>
                  <a:gd name="connsiteX77" fmla="*/ 468304 w 542774"/>
                  <a:gd name="connsiteY77" fmla="*/ 95685 h 872271"/>
                  <a:gd name="connsiteX78" fmla="*/ 475488 w 542774"/>
                  <a:gd name="connsiteY78" fmla="*/ 111361 h 872271"/>
                  <a:gd name="connsiteX79" fmla="*/ 481693 w 542774"/>
                  <a:gd name="connsiteY79" fmla="*/ 122464 h 872271"/>
                  <a:gd name="connsiteX80" fmla="*/ 513044 w 542774"/>
                  <a:gd name="connsiteY80" fmla="*/ 202801 h 872271"/>
                  <a:gd name="connsiteX81" fmla="*/ 516309 w 542774"/>
                  <a:gd name="connsiteY81" fmla="*/ 213904 h 872271"/>
                  <a:gd name="connsiteX82" fmla="*/ 528066 w 542774"/>
                  <a:gd name="connsiteY82" fmla="*/ 258644 h 872271"/>
                  <a:gd name="connsiteX83" fmla="*/ 533618 w 542774"/>
                  <a:gd name="connsiteY83" fmla="*/ 298813 h 872271"/>
                  <a:gd name="connsiteX84" fmla="*/ 534271 w 542774"/>
                  <a:gd name="connsiteY84" fmla="*/ 302732 h 872271"/>
                  <a:gd name="connsiteX85" fmla="*/ 534924 w 542774"/>
                  <a:gd name="connsiteY85" fmla="*/ 306650 h 872271"/>
                  <a:gd name="connsiteX86" fmla="*/ 535577 w 542774"/>
                  <a:gd name="connsiteY86" fmla="*/ 319387 h 872271"/>
                  <a:gd name="connsiteX87" fmla="*/ 536230 w 542774"/>
                  <a:gd name="connsiteY87" fmla="*/ 338328 h 872271"/>
                  <a:gd name="connsiteX88" fmla="*/ 537863 w 542774"/>
                  <a:gd name="connsiteY88" fmla="*/ 366740 h 872271"/>
                  <a:gd name="connsiteX89" fmla="*/ 541782 w 542774"/>
                  <a:gd name="connsiteY89" fmla="*/ 400376 h 872271"/>
                  <a:gd name="connsiteX90" fmla="*/ 329184 w 542774"/>
                  <a:gd name="connsiteY90" fmla="*/ 775280 h 872271"/>
                  <a:gd name="connsiteX91" fmla="*/ 344859 w 542774"/>
                  <a:gd name="connsiteY91" fmla="*/ 767443 h 872271"/>
                  <a:gd name="connsiteX92" fmla="*/ 357596 w 542774"/>
                  <a:gd name="connsiteY92" fmla="*/ 750134 h 872271"/>
                  <a:gd name="connsiteX93" fmla="*/ 368699 w 542774"/>
                  <a:gd name="connsiteY93" fmla="*/ 729560 h 872271"/>
                  <a:gd name="connsiteX94" fmla="*/ 378823 w 542774"/>
                  <a:gd name="connsiteY94" fmla="*/ 701149 h 872271"/>
                  <a:gd name="connsiteX95" fmla="*/ 387640 w 542774"/>
                  <a:gd name="connsiteY95" fmla="*/ 672737 h 872271"/>
                  <a:gd name="connsiteX96" fmla="*/ 390906 w 542774"/>
                  <a:gd name="connsiteY96" fmla="*/ 654776 h 872271"/>
                  <a:gd name="connsiteX97" fmla="*/ 394825 w 542774"/>
                  <a:gd name="connsiteY97" fmla="*/ 625711 h 872271"/>
                  <a:gd name="connsiteX98" fmla="*/ 398744 w 542774"/>
                  <a:gd name="connsiteY98" fmla="*/ 596646 h 872271"/>
                  <a:gd name="connsiteX99" fmla="*/ 400377 w 542774"/>
                  <a:gd name="connsiteY99" fmla="*/ 577051 h 872271"/>
                  <a:gd name="connsiteX100" fmla="*/ 402009 w 542774"/>
                  <a:gd name="connsiteY100" fmla="*/ 543088 h 872271"/>
                  <a:gd name="connsiteX101" fmla="*/ 400377 w 542774"/>
                  <a:gd name="connsiteY101" fmla="*/ 514023 h 872271"/>
                  <a:gd name="connsiteX102" fmla="*/ 398744 w 542774"/>
                  <a:gd name="connsiteY102" fmla="*/ 494429 h 872271"/>
                  <a:gd name="connsiteX103" fmla="*/ 395478 w 542774"/>
                  <a:gd name="connsiteY103" fmla="*/ 441525 h 872271"/>
                  <a:gd name="connsiteX104" fmla="*/ 394825 w 542774"/>
                  <a:gd name="connsiteY104" fmla="*/ 398090 h 872271"/>
                  <a:gd name="connsiteX105" fmla="*/ 392539 w 542774"/>
                  <a:gd name="connsiteY105" fmla="*/ 354003 h 872271"/>
                  <a:gd name="connsiteX106" fmla="*/ 390253 w 542774"/>
                  <a:gd name="connsiteY106" fmla="*/ 317101 h 872271"/>
                  <a:gd name="connsiteX107" fmla="*/ 387967 w 542774"/>
                  <a:gd name="connsiteY107" fmla="*/ 295220 h 872271"/>
                  <a:gd name="connsiteX108" fmla="*/ 381762 w 542774"/>
                  <a:gd name="connsiteY108" fmla="*/ 247868 h 872271"/>
                  <a:gd name="connsiteX109" fmla="*/ 376210 w 542774"/>
                  <a:gd name="connsiteY109" fmla="*/ 196596 h 872271"/>
                  <a:gd name="connsiteX110" fmla="*/ 369026 w 542774"/>
                  <a:gd name="connsiteY110" fmla="*/ 158061 h 872271"/>
                  <a:gd name="connsiteX111" fmla="*/ 347145 w 542774"/>
                  <a:gd name="connsiteY111" fmla="*/ 101237 h 872271"/>
                  <a:gd name="connsiteX112" fmla="*/ 333103 w 542774"/>
                  <a:gd name="connsiteY112" fmla="*/ 85562 h 872271"/>
                  <a:gd name="connsiteX113" fmla="*/ 315795 w 542774"/>
                  <a:gd name="connsiteY113" fmla="*/ 82296 h 872271"/>
                  <a:gd name="connsiteX114" fmla="*/ 301752 w 542774"/>
                  <a:gd name="connsiteY114" fmla="*/ 85562 h 872271"/>
                  <a:gd name="connsiteX115" fmla="*/ 292935 w 542774"/>
                  <a:gd name="connsiteY115" fmla="*/ 88827 h 872271"/>
                  <a:gd name="connsiteX116" fmla="*/ 284117 w 542774"/>
                  <a:gd name="connsiteY116" fmla="*/ 93399 h 872271"/>
                  <a:gd name="connsiteX117" fmla="*/ 273014 w 542774"/>
                  <a:gd name="connsiteY117" fmla="*/ 104503 h 872271"/>
                  <a:gd name="connsiteX118" fmla="*/ 263543 w 542774"/>
                  <a:gd name="connsiteY118" fmla="*/ 120178 h 872271"/>
                  <a:gd name="connsiteX119" fmla="*/ 260277 w 542774"/>
                  <a:gd name="connsiteY119" fmla="*/ 126383 h 872271"/>
                  <a:gd name="connsiteX120" fmla="*/ 254726 w 542774"/>
                  <a:gd name="connsiteY120" fmla="*/ 134221 h 872271"/>
                  <a:gd name="connsiteX121" fmla="*/ 247541 w 542774"/>
                  <a:gd name="connsiteY121" fmla="*/ 149896 h 872271"/>
                  <a:gd name="connsiteX122" fmla="*/ 234805 w 542774"/>
                  <a:gd name="connsiteY122" fmla="*/ 184513 h 872271"/>
                  <a:gd name="connsiteX123" fmla="*/ 234805 w 542774"/>
                  <a:gd name="connsiteY123" fmla="*/ 189085 h 872271"/>
                  <a:gd name="connsiteX124" fmla="*/ 234152 w 542774"/>
                  <a:gd name="connsiteY124" fmla="*/ 194636 h 872271"/>
                  <a:gd name="connsiteX125" fmla="*/ 233499 w 542774"/>
                  <a:gd name="connsiteY125" fmla="*/ 201821 h 872271"/>
                  <a:gd name="connsiteX126" fmla="*/ 230233 w 542774"/>
                  <a:gd name="connsiteY126" fmla="*/ 219129 h 872271"/>
                  <a:gd name="connsiteX127" fmla="*/ 220762 w 542774"/>
                  <a:gd name="connsiteY127" fmla="*/ 267788 h 872271"/>
                  <a:gd name="connsiteX128" fmla="*/ 216843 w 542774"/>
                  <a:gd name="connsiteY128" fmla="*/ 311876 h 872271"/>
                  <a:gd name="connsiteX129" fmla="*/ 216190 w 542774"/>
                  <a:gd name="connsiteY129" fmla="*/ 344859 h 872271"/>
                  <a:gd name="connsiteX130" fmla="*/ 215537 w 542774"/>
                  <a:gd name="connsiteY130" fmla="*/ 371638 h 872271"/>
                  <a:gd name="connsiteX131" fmla="*/ 211618 w 542774"/>
                  <a:gd name="connsiteY131" fmla="*/ 406255 h 872271"/>
                  <a:gd name="connsiteX132" fmla="*/ 209985 w 542774"/>
                  <a:gd name="connsiteY132" fmla="*/ 424216 h 872271"/>
                  <a:gd name="connsiteX133" fmla="*/ 209985 w 542774"/>
                  <a:gd name="connsiteY133" fmla="*/ 434340 h 872271"/>
                  <a:gd name="connsiteX134" fmla="*/ 209332 w 542774"/>
                  <a:gd name="connsiteY134" fmla="*/ 442178 h 872271"/>
                  <a:gd name="connsiteX135" fmla="*/ 208679 w 542774"/>
                  <a:gd name="connsiteY135" fmla="*/ 453281 h 872271"/>
                  <a:gd name="connsiteX136" fmla="*/ 208679 w 542774"/>
                  <a:gd name="connsiteY136" fmla="*/ 491163 h 872271"/>
                  <a:gd name="connsiteX137" fmla="*/ 209332 w 542774"/>
                  <a:gd name="connsiteY137" fmla="*/ 517289 h 872271"/>
                  <a:gd name="connsiteX138" fmla="*/ 210965 w 542774"/>
                  <a:gd name="connsiteY138" fmla="*/ 554192 h 872271"/>
                  <a:gd name="connsiteX139" fmla="*/ 212598 w 542774"/>
                  <a:gd name="connsiteY139" fmla="*/ 588808 h 872271"/>
                  <a:gd name="connsiteX140" fmla="*/ 213251 w 542774"/>
                  <a:gd name="connsiteY140" fmla="*/ 609382 h 872271"/>
                  <a:gd name="connsiteX141" fmla="*/ 217170 w 542774"/>
                  <a:gd name="connsiteY141" fmla="*/ 632242 h 872271"/>
                  <a:gd name="connsiteX142" fmla="*/ 222722 w 542774"/>
                  <a:gd name="connsiteY142" fmla="*/ 659674 h 872271"/>
                  <a:gd name="connsiteX143" fmla="*/ 228927 w 542774"/>
                  <a:gd name="connsiteY143" fmla="*/ 674696 h 872271"/>
                  <a:gd name="connsiteX144" fmla="*/ 239050 w 542774"/>
                  <a:gd name="connsiteY144" fmla="*/ 696903 h 872271"/>
                  <a:gd name="connsiteX145" fmla="*/ 249174 w 542774"/>
                  <a:gd name="connsiteY145" fmla="*/ 718130 h 872271"/>
                  <a:gd name="connsiteX146" fmla="*/ 255379 w 542774"/>
                  <a:gd name="connsiteY146" fmla="*/ 729234 h 872271"/>
                  <a:gd name="connsiteX147" fmla="*/ 268115 w 542774"/>
                  <a:gd name="connsiteY147" fmla="*/ 743276 h 872271"/>
                  <a:gd name="connsiteX148" fmla="*/ 283791 w 542774"/>
                  <a:gd name="connsiteY148" fmla="*/ 758952 h 872271"/>
                  <a:gd name="connsiteX149" fmla="*/ 294894 w 542774"/>
                  <a:gd name="connsiteY149" fmla="*/ 766789 h 872271"/>
                  <a:gd name="connsiteX150" fmla="*/ 305998 w 542774"/>
                  <a:gd name="connsiteY150" fmla="*/ 772994 h 872271"/>
                  <a:gd name="connsiteX151" fmla="*/ 315468 w 542774"/>
                  <a:gd name="connsiteY151" fmla="*/ 773647 h 872271"/>
                  <a:gd name="connsiteX152" fmla="*/ 326571 w 542774"/>
                  <a:gd name="connsiteY152" fmla="*/ 774300 h 872271"/>
                  <a:gd name="connsiteX153" fmla="*/ 329184 w 542774"/>
                  <a:gd name="connsiteY153" fmla="*/ 774300 h 87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42774" h="872271">
                    <a:moveTo>
                      <a:pt x="541782" y="400376"/>
                    </a:moveTo>
                    <a:cubicBezTo>
                      <a:pt x="542762" y="416052"/>
                      <a:pt x="543088" y="431074"/>
                      <a:pt x="542435" y="445117"/>
                    </a:cubicBezTo>
                    <a:cubicBezTo>
                      <a:pt x="541782" y="459159"/>
                      <a:pt x="541782" y="471569"/>
                      <a:pt x="541782" y="482019"/>
                    </a:cubicBezTo>
                    <a:cubicBezTo>
                      <a:pt x="540802" y="486265"/>
                      <a:pt x="540149" y="490837"/>
                      <a:pt x="540149" y="496062"/>
                    </a:cubicBezTo>
                    <a:cubicBezTo>
                      <a:pt x="540149" y="501287"/>
                      <a:pt x="539823" y="507165"/>
                      <a:pt x="539496" y="513370"/>
                    </a:cubicBezTo>
                    <a:cubicBezTo>
                      <a:pt x="538843" y="519575"/>
                      <a:pt x="538190" y="527086"/>
                      <a:pt x="537210" y="535577"/>
                    </a:cubicBezTo>
                    <a:lnTo>
                      <a:pt x="532638" y="560723"/>
                    </a:lnTo>
                    <a:cubicBezTo>
                      <a:pt x="530679" y="576398"/>
                      <a:pt x="527413" y="590768"/>
                      <a:pt x="523167" y="603177"/>
                    </a:cubicBezTo>
                    <a:cubicBezTo>
                      <a:pt x="520881" y="609382"/>
                      <a:pt x="519902" y="613627"/>
                      <a:pt x="519902" y="615913"/>
                    </a:cubicBezTo>
                    <a:cubicBezTo>
                      <a:pt x="517616" y="624404"/>
                      <a:pt x="515656" y="630609"/>
                      <a:pt x="513697" y="634855"/>
                    </a:cubicBezTo>
                    <a:lnTo>
                      <a:pt x="503900" y="672737"/>
                    </a:lnTo>
                    <a:cubicBezTo>
                      <a:pt x="501940" y="680248"/>
                      <a:pt x="498674" y="688086"/>
                      <a:pt x="494429" y="696250"/>
                    </a:cubicBezTo>
                    <a:cubicBezTo>
                      <a:pt x="490184" y="704741"/>
                      <a:pt x="486591" y="712905"/>
                      <a:pt x="483326" y="721396"/>
                    </a:cubicBezTo>
                    <a:lnTo>
                      <a:pt x="480060" y="727601"/>
                    </a:lnTo>
                    <a:cubicBezTo>
                      <a:pt x="475815" y="736092"/>
                      <a:pt x="469283" y="748501"/>
                      <a:pt x="460466" y="764503"/>
                    </a:cubicBezTo>
                    <a:cubicBezTo>
                      <a:pt x="451648" y="780832"/>
                      <a:pt x="444464" y="792589"/>
                      <a:pt x="439238" y="799773"/>
                    </a:cubicBezTo>
                    <a:cubicBezTo>
                      <a:pt x="433034" y="808264"/>
                      <a:pt x="424216" y="816755"/>
                      <a:pt x="413113" y="825899"/>
                    </a:cubicBezTo>
                    <a:cubicBezTo>
                      <a:pt x="402009" y="834716"/>
                      <a:pt x="391886" y="841901"/>
                      <a:pt x="382415" y="847126"/>
                    </a:cubicBezTo>
                    <a:cubicBezTo>
                      <a:pt x="372945" y="853331"/>
                      <a:pt x="366087" y="857576"/>
                      <a:pt x="361841" y="859862"/>
                    </a:cubicBezTo>
                    <a:cubicBezTo>
                      <a:pt x="357596" y="861822"/>
                      <a:pt x="351717" y="864108"/>
                      <a:pt x="344533" y="866067"/>
                    </a:cubicBezTo>
                    <a:cubicBezTo>
                      <a:pt x="339308" y="868027"/>
                      <a:pt x="333103" y="869333"/>
                      <a:pt x="326571" y="869333"/>
                    </a:cubicBezTo>
                    <a:cubicBezTo>
                      <a:pt x="319713" y="869333"/>
                      <a:pt x="313835" y="869333"/>
                      <a:pt x="308610" y="869333"/>
                    </a:cubicBezTo>
                    <a:cubicBezTo>
                      <a:pt x="306651" y="870313"/>
                      <a:pt x="304365" y="870966"/>
                      <a:pt x="302405" y="870966"/>
                    </a:cubicBezTo>
                    <a:lnTo>
                      <a:pt x="297833" y="870966"/>
                    </a:lnTo>
                    <a:cubicBezTo>
                      <a:pt x="293588" y="870966"/>
                      <a:pt x="289016" y="871292"/>
                      <a:pt x="284444" y="871619"/>
                    </a:cubicBezTo>
                    <a:cubicBezTo>
                      <a:pt x="279545" y="872272"/>
                      <a:pt x="274647" y="872272"/>
                      <a:pt x="269421" y="872272"/>
                    </a:cubicBezTo>
                    <a:lnTo>
                      <a:pt x="263217" y="872272"/>
                    </a:lnTo>
                    <a:cubicBezTo>
                      <a:pt x="259951" y="872272"/>
                      <a:pt x="254073" y="871619"/>
                      <a:pt x="245255" y="870639"/>
                    </a:cubicBezTo>
                    <a:cubicBezTo>
                      <a:pt x="236438" y="869659"/>
                      <a:pt x="226967" y="868353"/>
                      <a:pt x="216843" y="866720"/>
                    </a:cubicBezTo>
                    <a:cubicBezTo>
                      <a:pt x="206720" y="865087"/>
                      <a:pt x="197249" y="863455"/>
                      <a:pt x="188432" y="861169"/>
                    </a:cubicBezTo>
                    <a:cubicBezTo>
                      <a:pt x="179614" y="859209"/>
                      <a:pt x="173409" y="856923"/>
                      <a:pt x="170470" y="854964"/>
                    </a:cubicBezTo>
                    <a:cubicBezTo>
                      <a:pt x="165245" y="851698"/>
                      <a:pt x="155121" y="845166"/>
                      <a:pt x="140426" y="835369"/>
                    </a:cubicBezTo>
                    <a:cubicBezTo>
                      <a:pt x="125730" y="825246"/>
                      <a:pt x="115280" y="817408"/>
                      <a:pt x="109075" y="810877"/>
                    </a:cubicBezTo>
                    <a:lnTo>
                      <a:pt x="86868" y="780832"/>
                    </a:lnTo>
                    <a:cubicBezTo>
                      <a:pt x="84909" y="777566"/>
                      <a:pt x="82623" y="774954"/>
                      <a:pt x="80663" y="772014"/>
                    </a:cubicBezTo>
                    <a:cubicBezTo>
                      <a:pt x="78704" y="769402"/>
                      <a:pt x="76418" y="766463"/>
                      <a:pt x="74458" y="763197"/>
                    </a:cubicBezTo>
                    <a:cubicBezTo>
                      <a:pt x="71193" y="758952"/>
                      <a:pt x="67274" y="752420"/>
                      <a:pt x="62702" y="743603"/>
                    </a:cubicBezTo>
                    <a:cubicBezTo>
                      <a:pt x="58130" y="734785"/>
                      <a:pt x="53231" y="725315"/>
                      <a:pt x="48659" y="715191"/>
                    </a:cubicBezTo>
                    <a:cubicBezTo>
                      <a:pt x="44087" y="705068"/>
                      <a:pt x="39842" y="695923"/>
                      <a:pt x="35923" y="686779"/>
                    </a:cubicBezTo>
                    <a:cubicBezTo>
                      <a:pt x="32331" y="677962"/>
                      <a:pt x="29718" y="671430"/>
                      <a:pt x="28738" y="667185"/>
                    </a:cubicBezTo>
                    <a:cubicBezTo>
                      <a:pt x="24493" y="656735"/>
                      <a:pt x="20901" y="644978"/>
                      <a:pt x="17635" y="631915"/>
                    </a:cubicBezTo>
                    <a:cubicBezTo>
                      <a:pt x="14369" y="618852"/>
                      <a:pt x="11757" y="607423"/>
                      <a:pt x="9797" y="597952"/>
                    </a:cubicBezTo>
                    <a:cubicBezTo>
                      <a:pt x="9797" y="593707"/>
                      <a:pt x="9144" y="584236"/>
                      <a:pt x="8164" y="569540"/>
                    </a:cubicBezTo>
                    <a:cubicBezTo>
                      <a:pt x="7185" y="554845"/>
                      <a:pt x="5878" y="539169"/>
                      <a:pt x="4899" y="522187"/>
                    </a:cubicBezTo>
                    <a:cubicBezTo>
                      <a:pt x="3919" y="505532"/>
                      <a:pt x="2613" y="489857"/>
                      <a:pt x="1633" y="475814"/>
                    </a:cubicBezTo>
                    <a:cubicBezTo>
                      <a:pt x="653" y="461772"/>
                      <a:pt x="0" y="451975"/>
                      <a:pt x="0" y="446750"/>
                    </a:cubicBezTo>
                    <a:cubicBezTo>
                      <a:pt x="0" y="441525"/>
                      <a:pt x="327" y="435320"/>
                      <a:pt x="653" y="428788"/>
                    </a:cubicBezTo>
                    <a:cubicBezTo>
                      <a:pt x="1306" y="421930"/>
                      <a:pt x="1959" y="414745"/>
                      <a:pt x="2939" y="407561"/>
                    </a:cubicBezTo>
                    <a:cubicBezTo>
                      <a:pt x="2939" y="402336"/>
                      <a:pt x="3266" y="397111"/>
                      <a:pt x="3592" y="391886"/>
                    </a:cubicBezTo>
                    <a:cubicBezTo>
                      <a:pt x="4245" y="386661"/>
                      <a:pt x="4245" y="381762"/>
                      <a:pt x="4245" y="377843"/>
                    </a:cubicBezTo>
                    <a:cubicBezTo>
                      <a:pt x="4245" y="370658"/>
                      <a:pt x="6858" y="355963"/>
                      <a:pt x="12083" y="334409"/>
                    </a:cubicBezTo>
                    <a:cubicBezTo>
                      <a:pt x="17308" y="312855"/>
                      <a:pt x="24166" y="288363"/>
                      <a:pt x="32657" y="261257"/>
                    </a:cubicBezTo>
                    <a:cubicBezTo>
                      <a:pt x="37882" y="245582"/>
                      <a:pt x="40495" y="236111"/>
                      <a:pt x="40495" y="232845"/>
                    </a:cubicBezTo>
                    <a:cubicBezTo>
                      <a:pt x="41474" y="227620"/>
                      <a:pt x="43434" y="222722"/>
                      <a:pt x="46047" y="217823"/>
                    </a:cubicBezTo>
                    <a:cubicBezTo>
                      <a:pt x="48659" y="213251"/>
                      <a:pt x="51598" y="207699"/>
                      <a:pt x="54864" y="201168"/>
                    </a:cubicBezTo>
                    <a:lnTo>
                      <a:pt x="65967" y="179288"/>
                    </a:lnTo>
                    <a:cubicBezTo>
                      <a:pt x="69233" y="169817"/>
                      <a:pt x="73805" y="160673"/>
                      <a:pt x="80010" y="151856"/>
                    </a:cubicBezTo>
                    <a:cubicBezTo>
                      <a:pt x="86215" y="143038"/>
                      <a:pt x="92093" y="134874"/>
                      <a:pt x="97318" y="127363"/>
                    </a:cubicBezTo>
                    <a:lnTo>
                      <a:pt x="101890" y="121158"/>
                    </a:lnTo>
                    <a:cubicBezTo>
                      <a:pt x="105156" y="116913"/>
                      <a:pt x="109075" y="111687"/>
                      <a:pt x="114627" y="105483"/>
                    </a:cubicBezTo>
                    <a:cubicBezTo>
                      <a:pt x="119852" y="99278"/>
                      <a:pt x="125077" y="93399"/>
                      <a:pt x="130302" y="88174"/>
                    </a:cubicBezTo>
                    <a:cubicBezTo>
                      <a:pt x="135527" y="81969"/>
                      <a:pt x="141732" y="75111"/>
                      <a:pt x="149243" y="67600"/>
                    </a:cubicBezTo>
                    <a:cubicBezTo>
                      <a:pt x="151202" y="65641"/>
                      <a:pt x="155121" y="62049"/>
                      <a:pt x="160347" y="57477"/>
                    </a:cubicBezTo>
                    <a:cubicBezTo>
                      <a:pt x="165572" y="52905"/>
                      <a:pt x="171450" y="48006"/>
                      <a:pt x="177655" y="43434"/>
                    </a:cubicBezTo>
                    <a:cubicBezTo>
                      <a:pt x="183860" y="38862"/>
                      <a:pt x="190065" y="34290"/>
                      <a:pt x="195616" y="30044"/>
                    </a:cubicBezTo>
                    <a:cubicBezTo>
                      <a:pt x="201495" y="25799"/>
                      <a:pt x="205740" y="22860"/>
                      <a:pt x="209006" y="20574"/>
                    </a:cubicBezTo>
                    <a:cubicBezTo>
                      <a:pt x="209985" y="20574"/>
                      <a:pt x="212598" y="19594"/>
                      <a:pt x="216843" y="17308"/>
                    </a:cubicBezTo>
                    <a:cubicBezTo>
                      <a:pt x="225334" y="13063"/>
                      <a:pt x="233172" y="9471"/>
                      <a:pt x="240357" y="6205"/>
                    </a:cubicBezTo>
                    <a:cubicBezTo>
                      <a:pt x="247541" y="2939"/>
                      <a:pt x="254073" y="980"/>
                      <a:pt x="259298" y="0"/>
                    </a:cubicBezTo>
                    <a:lnTo>
                      <a:pt x="314488" y="0"/>
                    </a:lnTo>
                    <a:cubicBezTo>
                      <a:pt x="316448" y="0"/>
                      <a:pt x="321673" y="653"/>
                      <a:pt x="329511" y="1633"/>
                    </a:cubicBezTo>
                    <a:cubicBezTo>
                      <a:pt x="337348" y="2613"/>
                      <a:pt x="344533" y="4245"/>
                      <a:pt x="350738" y="6205"/>
                    </a:cubicBezTo>
                    <a:lnTo>
                      <a:pt x="360208" y="10777"/>
                    </a:lnTo>
                    <a:cubicBezTo>
                      <a:pt x="371638" y="15022"/>
                      <a:pt x="383068" y="19594"/>
                      <a:pt x="394172" y="24166"/>
                    </a:cubicBezTo>
                    <a:cubicBezTo>
                      <a:pt x="405275" y="28738"/>
                      <a:pt x="413766" y="33963"/>
                      <a:pt x="420298" y="39188"/>
                    </a:cubicBezTo>
                    <a:cubicBezTo>
                      <a:pt x="428788" y="45393"/>
                      <a:pt x="436626" y="52905"/>
                      <a:pt x="443811" y="61069"/>
                    </a:cubicBezTo>
                    <a:cubicBezTo>
                      <a:pt x="450995" y="69560"/>
                      <a:pt x="456873" y="76418"/>
                      <a:pt x="461119" y="81643"/>
                    </a:cubicBezTo>
                    <a:cubicBezTo>
                      <a:pt x="463078" y="85888"/>
                      <a:pt x="465691" y="90460"/>
                      <a:pt x="468304" y="95685"/>
                    </a:cubicBezTo>
                    <a:cubicBezTo>
                      <a:pt x="470916" y="100911"/>
                      <a:pt x="473202" y="106136"/>
                      <a:pt x="475488" y="111361"/>
                    </a:cubicBezTo>
                    <a:lnTo>
                      <a:pt x="481693" y="122464"/>
                    </a:lnTo>
                    <a:lnTo>
                      <a:pt x="513044" y="202801"/>
                    </a:lnTo>
                    <a:lnTo>
                      <a:pt x="516309" y="213904"/>
                    </a:lnTo>
                    <a:cubicBezTo>
                      <a:pt x="521535" y="227620"/>
                      <a:pt x="525454" y="242642"/>
                      <a:pt x="528066" y="258644"/>
                    </a:cubicBezTo>
                    <a:cubicBezTo>
                      <a:pt x="530679" y="274973"/>
                      <a:pt x="532638" y="288363"/>
                      <a:pt x="533618" y="298813"/>
                    </a:cubicBezTo>
                    <a:cubicBezTo>
                      <a:pt x="533618" y="300772"/>
                      <a:pt x="533944" y="302405"/>
                      <a:pt x="534271" y="302732"/>
                    </a:cubicBezTo>
                    <a:cubicBezTo>
                      <a:pt x="534924" y="303385"/>
                      <a:pt x="534924" y="304691"/>
                      <a:pt x="534924" y="306650"/>
                    </a:cubicBezTo>
                    <a:cubicBezTo>
                      <a:pt x="534924" y="309916"/>
                      <a:pt x="535251" y="314162"/>
                      <a:pt x="535577" y="319387"/>
                    </a:cubicBezTo>
                    <a:cubicBezTo>
                      <a:pt x="536230" y="324612"/>
                      <a:pt x="536230" y="330817"/>
                      <a:pt x="536230" y="338328"/>
                    </a:cubicBezTo>
                    <a:cubicBezTo>
                      <a:pt x="537210" y="346819"/>
                      <a:pt x="537863" y="356289"/>
                      <a:pt x="537863" y="366740"/>
                    </a:cubicBezTo>
                    <a:cubicBezTo>
                      <a:pt x="538516" y="377843"/>
                      <a:pt x="539496" y="388947"/>
                      <a:pt x="541782" y="400376"/>
                    </a:cubicBezTo>
                    <a:close/>
                    <a:moveTo>
                      <a:pt x="329184" y="775280"/>
                    </a:moveTo>
                    <a:cubicBezTo>
                      <a:pt x="336369" y="773321"/>
                      <a:pt x="341920" y="770382"/>
                      <a:pt x="344859" y="767443"/>
                    </a:cubicBezTo>
                    <a:cubicBezTo>
                      <a:pt x="348125" y="763197"/>
                      <a:pt x="352044" y="757319"/>
                      <a:pt x="357596" y="750134"/>
                    </a:cubicBezTo>
                    <a:cubicBezTo>
                      <a:pt x="362821" y="742950"/>
                      <a:pt x="366413" y="736092"/>
                      <a:pt x="368699" y="729560"/>
                    </a:cubicBezTo>
                    <a:cubicBezTo>
                      <a:pt x="371965" y="722376"/>
                      <a:pt x="375231" y="712905"/>
                      <a:pt x="378823" y="701149"/>
                    </a:cubicBezTo>
                    <a:cubicBezTo>
                      <a:pt x="382415" y="689719"/>
                      <a:pt x="385354" y="680248"/>
                      <a:pt x="387640" y="672737"/>
                    </a:cubicBezTo>
                    <a:cubicBezTo>
                      <a:pt x="388620" y="669471"/>
                      <a:pt x="389600" y="663593"/>
                      <a:pt x="390906" y="654776"/>
                    </a:cubicBezTo>
                    <a:cubicBezTo>
                      <a:pt x="391886" y="645958"/>
                      <a:pt x="393192" y="636161"/>
                      <a:pt x="394825" y="625711"/>
                    </a:cubicBezTo>
                    <a:cubicBezTo>
                      <a:pt x="396458" y="615260"/>
                      <a:pt x="397764" y="605463"/>
                      <a:pt x="398744" y="596646"/>
                    </a:cubicBezTo>
                    <a:cubicBezTo>
                      <a:pt x="399723" y="587828"/>
                      <a:pt x="400377" y="581297"/>
                      <a:pt x="400377" y="577051"/>
                    </a:cubicBezTo>
                    <a:cubicBezTo>
                      <a:pt x="401356" y="568561"/>
                      <a:pt x="402009" y="557457"/>
                      <a:pt x="402009" y="543088"/>
                    </a:cubicBezTo>
                    <a:cubicBezTo>
                      <a:pt x="402009" y="529045"/>
                      <a:pt x="401356" y="519248"/>
                      <a:pt x="400377" y="514023"/>
                    </a:cubicBezTo>
                    <a:cubicBezTo>
                      <a:pt x="399397" y="512064"/>
                      <a:pt x="398744" y="505206"/>
                      <a:pt x="398744" y="494429"/>
                    </a:cubicBezTo>
                    <a:cubicBezTo>
                      <a:pt x="398744" y="483326"/>
                      <a:pt x="397764" y="465691"/>
                      <a:pt x="395478" y="441525"/>
                    </a:cubicBezTo>
                    <a:cubicBezTo>
                      <a:pt x="395478" y="427808"/>
                      <a:pt x="395151" y="413439"/>
                      <a:pt x="394825" y="398090"/>
                    </a:cubicBezTo>
                    <a:cubicBezTo>
                      <a:pt x="394172" y="382742"/>
                      <a:pt x="393519" y="368046"/>
                      <a:pt x="392539" y="354003"/>
                    </a:cubicBezTo>
                    <a:cubicBezTo>
                      <a:pt x="391559" y="339961"/>
                      <a:pt x="390579" y="327551"/>
                      <a:pt x="390253" y="317101"/>
                    </a:cubicBezTo>
                    <a:cubicBezTo>
                      <a:pt x="389600" y="306650"/>
                      <a:pt x="388947" y="299139"/>
                      <a:pt x="387967" y="295220"/>
                    </a:cubicBezTo>
                    <a:lnTo>
                      <a:pt x="381762" y="247868"/>
                    </a:lnTo>
                    <a:cubicBezTo>
                      <a:pt x="379802" y="231213"/>
                      <a:pt x="377843" y="213904"/>
                      <a:pt x="376210" y="196596"/>
                    </a:cubicBezTo>
                    <a:cubicBezTo>
                      <a:pt x="374577" y="179288"/>
                      <a:pt x="372291" y="166551"/>
                      <a:pt x="369026" y="158061"/>
                    </a:cubicBezTo>
                    <a:cubicBezTo>
                      <a:pt x="360535" y="129649"/>
                      <a:pt x="353350" y="110708"/>
                      <a:pt x="347145" y="101237"/>
                    </a:cubicBezTo>
                    <a:cubicBezTo>
                      <a:pt x="341920" y="91766"/>
                      <a:pt x="337022" y="86541"/>
                      <a:pt x="333103" y="85562"/>
                    </a:cubicBezTo>
                    <a:cubicBezTo>
                      <a:pt x="328857" y="83602"/>
                      <a:pt x="322979" y="82296"/>
                      <a:pt x="315795" y="82296"/>
                    </a:cubicBezTo>
                    <a:cubicBezTo>
                      <a:pt x="312529" y="82296"/>
                      <a:pt x="307957" y="83276"/>
                      <a:pt x="301752" y="85562"/>
                    </a:cubicBezTo>
                    <a:cubicBezTo>
                      <a:pt x="299793" y="86541"/>
                      <a:pt x="296854" y="87521"/>
                      <a:pt x="292935" y="88827"/>
                    </a:cubicBezTo>
                    <a:cubicBezTo>
                      <a:pt x="289342" y="89807"/>
                      <a:pt x="286403" y="91440"/>
                      <a:pt x="284117" y="93399"/>
                    </a:cubicBezTo>
                    <a:cubicBezTo>
                      <a:pt x="280851" y="95359"/>
                      <a:pt x="277259" y="99278"/>
                      <a:pt x="273014" y="104503"/>
                    </a:cubicBezTo>
                    <a:cubicBezTo>
                      <a:pt x="268768" y="109728"/>
                      <a:pt x="265829" y="114953"/>
                      <a:pt x="263543" y="120178"/>
                    </a:cubicBezTo>
                    <a:lnTo>
                      <a:pt x="260277" y="126383"/>
                    </a:lnTo>
                    <a:cubicBezTo>
                      <a:pt x="258318" y="128343"/>
                      <a:pt x="256359" y="130955"/>
                      <a:pt x="254726" y="134221"/>
                    </a:cubicBezTo>
                    <a:cubicBezTo>
                      <a:pt x="253093" y="137486"/>
                      <a:pt x="250807" y="142712"/>
                      <a:pt x="247541" y="149896"/>
                    </a:cubicBezTo>
                    <a:lnTo>
                      <a:pt x="234805" y="184513"/>
                    </a:lnTo>
                    <a:lnTo>
                      <a:pt x="234805" y="189085"/>
                    </a:lnTo>
                    <a:cubicBezTo>
                      <a:pt x="234805" y="191044"/>
                      <a:pt x="234478" y="193004"/>
                      <a:pt x="234152" y="194636"/>
                    </a:cubicBezTo>
                    <a:cubicBezTo>
                      <a:pt x="233499" y="196269"/>
                      <a:pt x="233499" y="198555"/>
                      <a:pt x="233499" y="201821"/>
                    </a:cubicBezTo>
                    <a:lnTo>
                      <a:pt x="230233" y="219129"/>
                    </a:lnTo>
                    <a:cubicBezTo>
                      <a:pt x="226967" y="230559"/>
                      <a:pt x="224028" y="246888"/>
                      <a:pt x="220762" y="267788"/>
                    </a:cubicBezTo>
                    <a:cubicBezTo>
                      <a:pt x="218803" y="285750"/>
                      <a:pt x="217497" y="300445"/>
                      <a:pt x="216843" y="311876"/>
                    </a:cubicBezTo>
                    <a:cubicBezTo>
                      <a:pt x="216190" y="323306"/>
                      <a:pt x="216190" y="334409"/>
                      <a:pt x="216190" y="344859"/>
                    </a:cubicBezTo>
                    <a:cubicBezTo>
                      <a:pt x="216190" y="351064"/>
                      <a:pt x="215864" y="360208"/>
                      <a:pt x="215537" y="371638"/>
                    </a:cubicBezTo>
                    <a:cubicBezTo>
                      <a:pt x="214884" y="383068"/>
                      <a:pt x="213578" y="394825"/>
                      <a:pt x="211618" y="406255"/>
                    </a:cubicBezTo>
                    <a:cubicBezTo>
                      <a:pt x="210638" y="412459"/>
                      <a:pt x="209985" y="418664"/>
                      <a:pt x="209985" y="424216"/>
                    </a:cubicBezTo>
                    <a:cubicBezTo>
                      <a:pt x="209985" y="430094"/>
                      <a:pt x="209985" y="433360"/>
                      <a:pt x="209985" y="434340"/>
                    </a:cubicBezTo>
                    <a:cubicBezTo>
                      <a:pt x="209985" y="436299"/>
                      <a:pt x="209659" y="438912"/>
                      <a:pt x="209332" y="442178"/>
                    </a:cubicBezTo>
                    <a:cubicBezTo>
                      <a:pt x="208679" y="445443"/>
                      <a:pt x="208679" y="449036"/>
                      <a:pt x="208679" y="453281"/>
                    </a:cubicBezTo>
                    <a:lnTo>
                      <a:pt x="208679" y="491163"/>
                    </a:lnTo>
                    <a:cubicBezTo>
                      <a:pt x="208679" y="496388"/>
                      <a:pt x="209006" y="505206"/>
                      <a:pt x="209332" y="517289"/>
                    </a:cubicBezTo>
                    <a:cubicBezTo>
                      <a:pt x="209985" y="529372"/>
                      <a:pt x="210312" y="541782"/>
                      <a:pt x="210965" y="554192"/>
                    </a:cubicBezTo>
                    <a:cubicBezTo>
                      <a:pt x="211618" y="566928"/>
                      <a:pt x="211945" y="578358"/>
                      <a:pt x="212598" y="588808"/>
                    </a:cubicBezTo>
                    <a:cubicBezTo>
                      <a:pt x="213251" y="599258"/>
                      <a:pt x="213251" y="606116"/>
                      <a:pt x="213251" y="609382"/>
                    </a:cubicBezTo>
                    <a:cubicBezTo>
                      <a:pt x="214231" y="613627"/>
                      <a:pt x="215537" y="621139"/>
                      <a:pt x="217170" y="632242"/>
                    </a:cubicBezTo>
                    <a:cubicBezTo>
                      <a:pt x="218803" y="643345"/>
                      <a:pt x="220436" y="652490"/>
                      <a:pt x="222722" y="659674"/>
                    </a:cubicBezTo>
                    <a:cubicBezTo>
                      <a:pt x="223701" y="662940"/>
                      <a:pt x="225987" y="667838"/>
                      <a:pt x="228927" y="674696"/>
                    </a:cubicBezTo>
                    <a:cubicBezTo>
                      <a:pt x="232192" y="681554"/>
                      <a:pt x="235458" y="688739"/>
                      <a:pt x="239050" y="696903"/>
                    </a:cubicBezTo>
                    <a:cubicBezTo>
                      <a:pt x="242643" y="704741"/>
                      <a:pt x="246235" y="711925"/>
                      <a:pt x="249174" y="718130"/>
                    </a:cubicBezTo>
                    <a:cubicBezTo>
                      <a:pt x="252440" y="724335"/>
                      <a:pt x="254399" y="728254"/>
                      <a:pt x="255379" y="729234"/>
                    </a:cubicBezTo>
                    <a:cubicBezTo>
                      <a:pt x="257338" y="731193"/>
                      <a:pt x="261584" y="736092"/>
                      <a:pt x="268115" y="743276"/>
                    </a:cubicBezTo>
                    <a:cubicBezTo>
                      <a:pt x="274320" y="750787"/>
                      <a:pt x="279545" y="756013"/>
                      <a:pt x="283791" y="758952"/>
                    </a:cubicBezTo>
                    <a:cubicBezTo>
                      <a:pt x="285750" y="761238"/>
                      <a:pt x="289669" y="763524"/>
                      <a:pt x="294894" y="766789"/>
                    </a:cubicBezTo>
                    <a:cubicBezTo>
                      <a:pt x="300119" y="770055"/>
                      <a:pt x="303712" y="772014"/>
                      <a:pt x="305998" y="772994"/>
                    </a:cubicBezTo>
                    <a:cubicBezTo>
                      <a:pt x="307957" y="772994"/>
                      <a:pt x="311223" y="773321"/>
                      <a:pt x="315468" y="773647"/>
                    </a:cubicBezTo>
                    <a:cubicBezTo>
                      <a:pt x="319713" y="774300"/>
                      <a:pt x="323306" y="774300"/>
                      <a:pt x="326571" y="774300"/>
                    </a:cubicBezTo>
                    <a:lnTo>
                      <a:pt x="329184" y="774300"/>
                    </a:lnTo>
                    <a:close/>
                  </a:path>
                </a:pathLst>
              </a:custGeom>
              <a:solidFill>
                <a:srgbClr val="FFFFFF"/>
              </a:solidFill>
              <a:ln w="3265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885655D-1482-4C59-8F50-9E75F6862910}"/>
                  </a:ext>
                </a:extLst>
              </p:cNvPr>
              <p:cNvSpPr/>
              <p:nvPr/>
            </p:nvSpPr>
            <p:spPr>
              <a:xfrm>
                <a:off x="9081519" y="3508357"/>
                <a:ext cx="617566" cy="968610"/>
              </a:xfrm>
              <a:custGeom>
                <a:avLst/>
                <a:gdLst>
                  <a:gd name="connsiteX0" fmla="*/ 613734 w 617566"/>
                  <a:gd name="connsiteY0" fmla="*/ 41148 h 968610"/>
                  <a:gd name="connsiteX1" fmla="*/ 616019 w 617566"/>
                  <a:gd name="connsiteY1" fmla="*/ 80663 h 968610"/>
                  <a:gd name="connsiteX2" fmla="*/ 608835 w 617566"/>
                  <a:gd name="connsiteY2" fmla="*/ 113647 h 968610"/>
                  <a:gd name="connsiteX3" fmla="*/ 608835 w 617566"/>
                  <a:gd name="connsiteY3" fmla="*/ 115280 h 968610"/>
                  <a:gd name="connsiteX4" fmla="*/ 533397 w 617566"/>
                  <a:gd name="connsiteY4" fmla="*/ 392539 h 968610"/>
                  <a:gd name="connsiteX5" fmla="*/ 521640 w 617566"/>
                  <a:gd name="connsiteY5" fmla="*/ 435973 h 968610"/>
                  <a:gd name="connsiteX6" fmla="*/ 497147 w 617566"/>
                  <a:gd name="connsiteY6" fmla="*/ 530352 h 968610"/>
                  <a:gd name="connsiteX7" fmla="*/ 465797 w 617566"/>
                  <a:gd name="connsiteY7" fmla="*/ 650857 h 968610"/>
                  <a:gd name="connsiteX8" fmla="*/ 433466 w 617566"/>
                  <a:gd name="connsiteY8" fmla="*/ 772014 h 968610"/>
                  <a:gd name="connsiteX9" fmla="*/ 407340 w 617566"/>
                  <a:gd name="connsiteY9" fmla="*/ 870313 h 968610"/>
                  <a:gd name="connsiteX10" fmla="*/ 393298 w 617566"/>
                  <a:gd name="connsiteY10" fmla="*/ 919951 h 968610"/>
                  <a:gd name="connsiteX11" fmla="*/ 380562 w 617566"/>
                  <a:gd name="connsiteY11" fmla="*/ 949016 h 968610"/>
                  <a:gd name="connsiteX12" fmla="*/ 361621 w 617566"/>
                  <a:gd name="connsiteY12" fmla="*/ 959140 h 968610"/>
                  <a:gd name="connsiteX13" fmla="*/ 355416 w 617566"/>
                  <a:gd name="connsiteY13" fmla="*/ 962406 h 968610"/>
                  <a:gd name="connsiteX14" fmla="*/ 327004 w 617566"/>
                  <a:gd name="connsiteY14" fmla="*/ 968610 h 968610"/>
                  <a:gd name="connsiteX15" fmla="*/ 300225 w 617566"/>
                  <a:gd name="connsiteY15" fmla="*/ 965345 h 968610"/>
                  <a:gd name="connsiteX16" fmla="*/ 276712 w 617566"/>
                  <a:gd name="connsiteY16" fmla="*/ 954241 h 968610"/>
                  <a:gd name="connsiteX17" fmla="*/ 246667 w 617566"/>
                  <a:gd name="connsiteY17" fmla="*/ 927462 h 968610"/>
                  <a:gd name="connsiteX18" fmla="*/ 223807 w 617566"/>
                  <a:gd name="connsiteY18" fmla="*/ 902970 h 968610"/>
                  <a:gd name="connsiteX19" fmla="*/ 212051 w 617566"/>
                  <a:gd name="connsiteY19" fmla="*/ 880109 h 968610"/>
                  <a:gd name="connsiteX20" fmla="*/ 204866 w 617566"/>
                  <a:gd name="connsiteY20" fmla="*/ 861169 h 968610"/>
                  <a:gd name="connsiteX21" fmla="*/ 191477 w 617566"/>
                  <a:gd name="connsiteY21" fmla="*/ 828838 h 968610"/>
                  <a:gd name="connsiteX22" fmla="*/ 174822 w 617566"/>
                  <a:gd name="connsiteY22" fmla="*/ 790956 h 968610"/>
                  <a:gd name="connsiteX23" fmla="*/ 159799 w 617566"/>
                  <a:gd name="connsiteY23" fmla="*/ 755686 h 968610"/>
                  <a:gd name="connsiteX24" fmla="*/ 159799 w 617566"/>
                  <a:gd name="connsiteY24" fmla="*/ 754053 h 968610"/>
                  <a:gd name="connsiteX25" fmla="*/ 146410 w 617566"/>
                  <a:gd name="connsiteY25" fmla="*/ 701149 h 968610"/>
                  <a:gd name="connsiteX26" fmla="*/ 117345 w 617566"/>
                  <a:gd name="connsiteY26" fmla="*/ 587828 h 968610"/>
                  <a:gd name="connsiteX27" fmla="*/ 80442 w 617566"/>
                  <a:gd name="connsiteY27" fmla="*/ 442831 h 968610"/>
                  <a:gd name="connsiteX28" fmla="*/ 43540 w 617566"/>
                  <a:gd name="connsiteY28" fmla="*/ 296527 h 968610"/>
                  <a:gd name="connsiteX29" fmla="*/ 14475 w 617566"/>
                  <a:gd name="connsiteY29" fmla="*/ 177655 h 968610"/>
                  <a:gd name="connsiteX30" fmla="*/ 1086 w 617566"/>
                  <a:gd name="connsiteY30" fmla="*/ 116259 h 968610"/>
                  <a:gd name="connsiteX31" fmla="*/ 3372 w 617566"/>
                  <a:gd name="connsiteY31" fmla="*/ 64335 h 968610"/>
                  <a:gd name="connsiteX32" fmla="*/ 15128 w 617566"/>
                  <a:gd name="connsiteY32" fmla="*/ 29718 h 968610"/>
                  <a:gd name="connsiteX33" fmla="*/ 18394 w 617566"/>
                  <a:gd name="connsiteY33" fmla="*/ 23513 h 968610"/>
                  <a:gd name="connsiteX34" fmla="*/ 31130 w 617566"/>
                  <a:gd name="connsiteY34" fmla="*/ 7838 h 968610"/>
                  <a:gd name="connsiteX35" fmla="*/ 61175 w 617566"/>
                  <a:gd name="connsiteY35" fmla="*/ 0 h 968610"/>
                  <a:gd name="connsiteX36" fmla="*/ 71298 w 617566"/>
                  <a:gd name="connsiteY36" fmla="*/ 0 h 968610"/>
                  <a:gd name="connsiteX37" fmla="*/ 84688 w 617566"/>
                  <a:gd name="connsiteY37" fmla="*/ 1633 h 968610"/>
                  <a:gd name="connsiteX38" fmla="*/ 111467 w 617566"/>
                  <a:gd name="connsiteY38" fmla="*/ 11757 h 968610"/>
                  <a:gd name="connsiteX39" fmla="*/ 128775 w 617566"/>
                  <a:gd name="connsiteY39" fmla="*/ 28412 h 968610"/>
                  <a:gd name="connsiteX40" fmla="*/ 145430 w 617566"/>
                  <a:gd name="connsiteY40" fmla="*/ 45720 h 968610"/>
                  <a:gd name="connsiteX41" fmla="*/ 162085 w 617566"/>
                  <a:gd name="connsiteY41" fmla="*/ 70866 h 968610"/>
                  <a:gd name="connsiteX42" fmla="*/ 163718 w 617566"/>
                  <a:gd name="connsiteY42" fmla="*/ 75765 h 968610"/>
                  <a:gd name="connsiteX43" fmla="*/ 192130 w 617566"/>
                  <a:gd name="connsiteY43" fmla="*/ 132588 h 968610"/>
                  <a:gd name="connsiteX44" fmla="*/ 209438 w 617566"/>
                  <a:gd name="connsiteY44" fmla="*/ 178308 h 968610"/>
                  <a:gd name="connsiteX45" fmla="*/ 248953 w 617566"/>
                  <a:gd name="connsiteY45" fmla="*/ 307303 h 968610"/>
                  <a:gd name="connsiteX46" fmla="*/ 258424 w 617566"/>
                  <a:gd name="connsiteY46" fmla="*/ 338655 h 968610"/>
                  <a:gd name="connsiteX47" fmla="*/ 275732 w 617566"/>
                  <a:gd name="connsiteY47" fmla="*/ 398417 h 968610"/>
                  <a:gd name="connsiteX48" fmla="*/ 296306 w 617566"/>
                  <a:gd name="connsiteY48" fmla="*/ 471569 h 968610"/>
                  <a:gd name="connsiteX49" fmla="*/ 317533 w 617566"/>
                  <a:gd name="connsiteY49" fmla="*/ 544721 h 968610"/>
                  <a:gd name="connsiteX50" fmla="*/ 334188 w 617566"/>
                  <a:gd name="connsiteY50" fmla="*/ 602851 h 968610"/>
                  <a:gd name="connsiteX51" fmla="*/ 342026 w 617566"/>
                  <a:gd name="connsiteY51" fmla="*/ 631262 h 968610"/>
                  <a:gd name="connsiteX52" fmla="*/ 345292 w 617566"/>
                  <a:gd name="connsiteY52" fmla="*/ 637467 h 968610"/>
                  <a:gd name="connsiteX53" fmla="*/ 358681 w 617566"/>
                  <a:gd name="connsiteY53" fmla="*/ 585542 h 968610"/>
                  <a:gd name="connsiteX54" fmla="*/ 383174 w 617566"/>
                  <a:gd name="connsiteY54" fmla="*/ 493449 h 968610"/>
                  <a:gd name="connsiteX55" fmla="*/ 412239 w 617566"/>
                  <a:gd name="connsiteY55" fmla="*/ 381762 h 968610"/>
                  <a:gd name="connsiteX56" fmla="*/ 441304 w 617566"/>
                  <a:gd name="connsiteY56" fmla="*/ 270728 h 968610"/>
                  <a:gd name="connsiteX57" fmla="*/ 464817 w 617566"/>
                  <a:gd name="connsiteY57" fmla="*/ 181900 h 968610"/>
                  <a:gd name="connsiteX58" fmla="*/ 475921 w 617566"/>
                  <a:gd name="connsiteY58" fmla="*/ 135527 h 968610"/>
                  <a:gd name="connsiteX59" fmla="*/ 493229 w 617566"/>
                  <a:gd name="connsiteY59" fmla="*/ 83602 h 968610"/>
                  <a:gd name="connsiteX60" fmla="*/ 512170 w 617566"/>
                  <a:gd name="connsiteY60" fmla="*/ 44087 h 968610"/>
                  <a:gd name="connsiteX61" fmla="*/ 515435 w 617566"/>
                  <a:gd name="connsiteY61" fmla="*/ 36249 h 968610"/>
                  <a:gd name="connsiteX62" fmla="*/ 539928 w 617566"/>
                  <a:gd name="connsiteY62" fmla="*/ 14369 h 968610"/>
                  <a:gd name="connsiteX63" fmla="*/ 561156 w 617566"/>
                  <a:gd name="connsiteY63" fmla="*/ 4899 h 968610"/>
                  <a:gd name="connsiteX64" fmla="*/ 570626 w 617566"/>
                  <a:gd name="connsiteY64" fmla="*/ 4899 h 968610"/>
                  <a:gd name="connsiteX65" fmla="*/ 591200 w 617566"/>
                  <a:gd name="connsiteY65" fmla="*/ 9471 h 968610"/>
                  <a:gd name="connsiteX66" fmla="*/ 594466 w 617566"/>
                  <a:gd name="connsiteY66" fmla="*/ 11103 h 968610"/>
                  <a:gd name="connsiteX67" fmla="*/ 613407 w 617566"/>
                  <a:gd name="connsiteY67" fmla="*/ 31677 h 968610"/>
                  <a:gd name="connsiteX68" fmla="*/ 613734 w 617566"/>
                  <a:gd name="connsiteY68" fmla="*/ 41148 h 9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7566" h="968610">
                    <a:moveTo>
                      <a:pt x="613734" y="41148"/>
                    </a:moveTo>
                    <a:cubicBezTo>
                      <a:pt x="617979" y="50619"/>
                      <a:pt x="618632" y="63681"/>
                      <a:pt x="616019" y="80663"/>
                    </a:cubicBezTo>
                    <a:cubicBezTo>
                      <a:pt x="613407" y="97318"/>
                      <a:pt x="611121" y="108422"/>
                      <a:pt x="608835" y="113647"/>
                    </a:cubicBezTo>
                    <a:lnTo>
                      <a:pt x="608835" y="115280"/>
                    </a:lnTo>
                    <a:lnTo>
                      <a:pt x="533397" y="392539"/>
                    </a:lnTo>
                    <a:cubicBezTo>
                      <a:pt x="532417" y="395804"/>
                      <a:pt x="528499" y="410173"/>
                      <a:pt x="521640" y="435973"/>
                    </a:cubicBezTo>
                    <a:cubicBezTo>
                      <a:pt x="514783" y="461772"/>
                      <a:pt x="506618" y="493123"/>
                      <a:pt x="497147" y="530352"/>
                    </a:cubicBezTo>
                    <a:cubicBezTo>
                      <a:pt x="487677" y="567581"/>
                      <a:pt x="477227" y="607749"/>
                      <a:pt x="465797" y="650857"/>
                    </a:cubicBezTo>
                    <a:cubicBezTo>
                      <a:pt x="454367" y="693964"/>
                      <a:pt x="443590" y="734459"/>
                      <a:pt x="433466" y="772014"/>
                    </a:cubicBezTo>
                    <a:cubicBezTo>
                      <a:pt x="423343" y="809897"/>
                      <a:pt x="414851" y="842554"/>
                      <a:pt x="407340" y="870313"/>
                    </a:cubicBezTo>
                    <a:cubicBezTo>
                      <a:pt x="399829" y="898071"/>
                      <a:pt x="395257" y="914726"/>
                      <a:pt x="393298" y="919951"/>
                    </a:cubicBezTo>
                    <a:cubicBezTo>
                      <a:pt x="389052" y="934647"/>
                      <a:pt x="384807" y="944444"/>
                      <a:pt x="380562" y="949016"/>
                    </a:cubicBezTo>
                    <a:cubicBezTo>
                      <a:pt x="376316" y="953588"/>
                      <a:pt x="370111" y="957180"/>
                      <a:pt x="361621" y="959140"/>
                    </a:cubicBezTo>
                    <a:lnTo>
                      <a:pt x="355416" y="962406"/>
                    </a:lnTo>
                    <a:cubicBezTo>
                      <a:pt x="347904" y="966651"/>
                      <a:pt x="338760" y="968610"/>
                      <a:pt x="327004" y="968610"/>
                    </a:cubicBezTo>
                    <a:cubicBezTo>
                      <a:pt x="318513" y="968610"/>
                      <a:pt x="309696" y="967631"/>
                      <a:pt x="300225" y="965345"/>
                    </a:cubicBezTo>
                    <a:cubicBezTo>
                      <a:pt x="290754" y="963385"/>
                      <a:pt x="282917" y="959466"/>
                      <a:pt x="276712" y="954241"/>
                    </a:cubicBezTo>
                    <a:cubicBezTo>
                      <a:pt x="266261" y="945750"/>
                      <a:pt x="256138" y="936933"/>
                      <a:pt x="246667" y="927462"/>
                    </a:cubicBezTo>
                    <a:cubicBezTo>
                      <a:pt x="238176" y="918972"/>
                      <a:pt x="230665" y="910807"/>
                      <a:pt x="223807" y="902970"/>
                    </a:cubicBezTo>
                    <a:cubicBezTo>
                      <a:pt x="216949" y="895132"/>
                      <a:pt x="213030" y="887621"/>
                      <a:pt x="212051" y="880109"/>
                    </a:cubicBezTo>
                    <a:cubicBezTo>
                      <a:pt x="211071" y="876844"/>
                      <a:pt x="208785" y="870639"/>
                      <a:pt x="204866" y="861169"/>
                    </a:cubicBezTo>
                    <a:cubicBezTo>
                      <a:pt x="201274" y="851698"/>
                      <a:pt x="196702" y="840921"/>
                      <a:pt x="191477" y="828838"/>
                    </a:cubicBezTo>
                    <a:cubicBezTo>
                      <a:pt x="186252" y="816755"/>
                      <a:pt x="180700" y="804345"/>
                      <a:pt x="174822" y="790956"/>
                    </a:cubicBezTo>
                    <a:cubicBezTo>
                      <a:pt x="168943" y="777893"/>
                      <a:pt x="164045" y="766136"/>
                      <a:pt x="159799" y="755686"/>
                    </a:cubicBezTo>
                    <a:lnTo>
                      <a:pt x="159799" y="754053"/>
                    </a:lnTo>
                    <a:cubicBezTo>
                      <a:pt x="158819" y="749808"/>
                      <a:pt x="154247" y="732173"/>
                      <a:pt x="146410" y="701149"/>
                    </a:cubicBezTo>
                    <a:cubicBezTo>
                      <a:pt x="138572" y="670124"/>
                      <a:pt x="128775" y="632242"/>
                      <a:pt x="117345" y="587828"/>
                    </a:cubicBezTo>
                    <a:cubicBezTo>
                      <a:pt x="105915" y="543088"/>
                      <a:pt x="93505" y="495082"/>
                      <a:pt x="80442" y="442831"/>
                    </a:cubicBezTo>
                    <a:cubicBezTo>
                      <a:pt x="67380" y="390906"/>
                      <a:pt x="54970" y="341920"/>
                      <a:pt x="43540" y="296527"/>
                    </a:cubicBezTo>
                    <a:cubicBezTo>
                      <a:pt x="32110" y="250807"/>
                      <a:pt x="22313" y="211292"/>
                      <a:pt x="14475" y="177655"/>
                    </a:cubicBezTo>
                    <a:cubicBezTo>
                      <a:pt x="6637" y="144018"/>
                      <a:pt x="2065" y="123444"/>
                      <a:pt x="1086" y="116259"/>
                    </a:cubicBezTo>
                    <a:cubicBezTo>
                      <a:pt x="-874" y="95359"/>
                      <a:pt x="-221" y="78051"/>
                      <a:pt x="3372" y="64335"/>
                    </a:cubicBezTo>
                    <a:cubicBezTo>
                      <a:pt x="6964" y="50619"/>
                      <a:pt x="10883" y="39188"/>
                      <a:pt x="15128" y="29718"/>
                    </a:cubicBezTo>
                    <a:lnTo>
                      <a:pt x="18394" y="23513"/>
                    </a:lnTo>
                    <a:cubicBezTo>
                      <a:pt x="20353" y="18288"/>
                      <a:pt x="24599" y="13063"/>
                      <a:pt x="31130" y="7838"/>
                    </a:cubicBezTo>
                    <a:cubicBezTo>
                      <a:pt x="37335" y="2613"/>
                      <a:pt x="47459" y="0"/>
                      <a:pt x="61175" y="0"/>
                    </a:cubicBezTo>
                    <a:cubicBezTo>
                      <a:pt x="64440" y="0"/>
                      <a:pt x="67706" y="0"/>
                      <a:pt x="71298" y="0"/>
                    </a:cubicBezTo>
                    <a:cubicBezTo>
                      <a:pt x="74891" y="0"/>
                      <a:pt x="79463" y="653"/>
                      <a:pt x="84688" y="1633"/>
                    </a:cubicBezTo>
                    <a:cubicBezTo>
                      <a:pt x="96118" y="3592"/>
                      <a:pt x="105262" y="7185"/>
                      <a:pt x="111467" y="11757"/>
                    </a:cubicBezTo>
                    <a:cubicBezTo>
                      <a:pt x="117672" y="16329"/>
                      <a:pt x="123550" y="21880"/>
                      <a:pt x="128775" y="28412"/>
                    </a:cubicBezTo>
                    <a:cubicBezTo>
                      <a:pt x="134000" y="33637"/>
                      <a:pt x="139552" y="39515"/>
                      <a:pt x="145430" y="45720"/>
                    </a:cubicBezTo>
                    <a:cubicBezTo>
                      <a:pt x="151308" y="51925"/>
                      <a:pt x="156860" y="60416"/>
                      <a:pt x="162085" y="70866"/>
                    </a:cubicBezTo>
                    <a:lnTo>
                      <a:pt x="163718" y="75765"/>
                    </a:lnTo>
                    <a:cubicBezTo>
                      <a:pt x="173189" y="94706"/>
                      <a:pt x="182659" y="113647"/>
                      <a:pt x="192130" y="132588"/>
                    </a:cubicBezTo>
                    <a:cubicBezTo>
                      <a:pt x="201600" y="151529"/>
                      <a:pt x="207479" y="166551"/>
                      <a:pt x="209438" y="178308"/>
                    </a:cubicBezTo>
                    <a:lnTo>
                      <a:pt x="248953" y="307303"/>
                    </a:lnTo>
                    <a:cubicBezTo>
                      <a:pt x="249933" y="311549"/>
                      <a:pt x="253199" y="321999"/>
                      <a:pt x="258424" y="338655"/>
                    </a:cubicBezTo>
                    <a:cubicBezTo>
                      <a:pt x="263649" y="355309"/>
                      <a:pt x="269527" y="375557"/>
                      <a:pt x="275732" y="398417"/>
                    </a:cubicBezTo>
                    <a:cubicBezTo>
                      <a:pt x="281937" y="421603"/>
                      <a:pt x="288795" y="445770"/>
                      <a:pt x="296306" y="471569"/>
                    </a:cubicBezTo>
                    <a:cubicBezTo>
                      <a:pt x="303491" y="497368"/>
                      <a:pt x="310675" y="521861"/>
                      <a:pt x="317533" y="544721"/>
                    </a:cubicBezTo>
                    <a:cubicBezTo>
                      <a:pt x="324391" y="567907"/>
                      <a:pt x="329943" y="587175"/>
                      <a:pt x="334188" y="602851"/>
                    </a:cubicBezTo>
                    <a:cubicBezTo>
                      <a:pt x="338434" y="618526"/>
                      <a:pt x="341046" y="627997"/>
                      <a:pt x="342026" y="631262"/>
                    </a:cubicBezTo>
                    <a:lnTo>
                      <a:pt x="345292" y="637467"/>
                    </a:lnTo>
                    <a:cubicBezTo>
                      <a:pt x="347251" y="628976"/>
                      <a:pt x="351823" y="611668"/>
                      <a:pt x="358681" y="585542"/>
                    </a:cubicBezTo>
                    <a:cubicBezTo>
                      <a:pt x="365539" y="559417"/>
                      <a:pt x="373704" y="528719"/>
                      <a:pt x="383174" y="493449"/>
                    </a:cubicBezTo>
                    <a:cubicBezTo>
                      <a:pt x="392645" y="458179"/>
                      <a:pt x="402442" y="420950"/>
                      <a:pt x="412239" y="381762"/>
                    </a:cubicBezTo>
                    <a:cubicBezTo>
                      <a:pt x="422363" y="342247"/>
                      <a:pt x="431833" y="305344"/>
                      <a:pt x="441304" y="270728"/>
                    </a:cubicBezTo>
                    <a:cubicBezTo>
                      <a:pt x="450774" y="236111"/>
                      <a:pt x="458612" y="206393"/>
                      <a:pt x="464817" y="181900"/>
                    </a:cubicBezTo>
                    <a:cubicBezTo>
                      <a:pt x="471022" y="157407"/>
                      <a:pt x="474614" y="141732"/>
                      <a:pt x="475921" y="135527"/>
                    </a:cubicBezTo>
                    <a:cubicBezTo>
                      <a:pt x="480166" y="117566"/>
                      <a:pt x="486044" y="100257"/>
                      <a:pt x="493229" y="83602"/>
                    </a:cubicBezTo>
                    <a:cubicBezTo>
                      <a:pt x="500413" y="66947"/>
                      <a:pt x="506945" y="53558"/>
                      <a:pt x="512170" y="44087"/>
                    </a:cubicBezTo>
                    <a:cubicBezTo>
                      <a:pt x="514129" y="39842"/>
                      <a:pt x="515435" y="37229"/>
                      <a:pt x="515435" y="36249"/>
                    </a:cubicBezTo>
                    <a:cubicBezTo>
                      <a:pt x="520661" y="26779"/>
                      <a:pt x="528825" y="19594"/>
                      <a:pt x="539928" y="14369"/>
                    </a:cubicBezTo>
                    <a:cubicBezTo>
                      <a:pt x="551032" y="9144"/>
                      <a:pt x="557890" y="5878"/>
                      <a:pt x="561156" y="4899"/>
                    </a:cubicBezTo>
                    <a:lnTo>
                      <a:pt x="570626" y="4899"/>
                    </a:lnTo>
                    <a:cubicBezTo>
                      <a:pt x="575851" y="4899"/>
                      <a:pt x="582709" y="6531"/>
                      <a:pt x="591200" y="9471"/>
                    </a:cubicBezTo>
                    <a:lnTo>
                      <a:pt x="594466" y="11103"/>
                    </a:lnTo>
                    <a:cubicBezTo>
                      <a:pt x="603936" y="15349"/>
                      <a:pt x="610141" y="22207"/>
                      <a:pt x="613407" y="31677"/>
                    </a:cubicBezTo>
                    <a:cubicBezTo>
                      <a:pt x="612101" y="34943"/>
                      <a:pt x="612427" y="37882"/>
                      <a:pt x="613734" y="41148"/>
                    </a:cubicBezTo>
                    <a:close/>
                  </a:path>
                </a:pathLst>
              </a:custGeom>
              <a:solidFill>
                <a:srgbClr val="FFFFFF"/>
              </a:solidFill>
              <a:ln w="3265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850BA01-C62F-4D68-8A94-1CA5E90517EB}"/>
                  </a:ext>
                </a:extLst>
              </p:cNvPr>
              <p:cNvSpPr/>
              <p:nvPr/>
            </p:nvSpPr>
            <p:spPr>
              <a:xfrm>
                <a:off x="9701784" y="3536116"/>
                <a:ext cx="509778" cy="926156"/>
              </a:xfrm>
              <a:custGeom>
                <a:avLst/>
                <a:gdLst>
                  <a:gd name="connsiteX0" fmla="*/ 505206 w 509778"/>
                  <a:gd name="connsiteY0" fmla="*/ 90460 h 926156"/>
                  <a:gd name="connsiteX1" fmla="*/ 509778 w 509778"/>
                  <a:gd name="connsiteY1" fmla="*/ 136180 h 926156"/>
                  <a:gd name="connsiteX2" fmla="*/ 509778 w 509778"/>
                  <a:gd name="connsiteY2" fmla="*/ 151856 h 926156"/>
                  <a:gd name="connsiteX3" fmla="*/ 508145 w 509778"/>
                  <a:gd name="connsiteY3" fmla="*/ 167531 h 926156"/>
                  <a:gd name="connsiteX4" fmla="*/ 504879 w 509778"/>
                  <a:gd name="connsiteY4" fmla="*/ 195943 h 926156"/>
                  <a:gd name="connsiteX5" fmla="*/ 488224 w 509778"/>
                  <a:gd name="connsiteY5" fmla="*/ 251133 h 926156"/>
                  <a:gd name="connsiteX6" fmla="*/ 454261 w 509778"/>
                  <a:gd name="connsiteY6" fmla="*/ 304691 h 926156"/>
                  <a:gd name="connsiteX7" fmla="*/ 414746 w 509778"/>
                  <a:gd name="connsiteY7" fmla="*/ 350411 h 926156"/>
                  <a:gd name="connsiteX8" fmla="*/ 381762 w 509778"/>
                  <a:gd name="connsiteY8" fmla="*/ 381762 h 926156"/>
                  <a:gd name="connsiteX9" fmla="*/ 349431 w 509778"/>
                  <a:gd name="connsiteY9" fmla="*/ 400703 h 926156"/>
                  <a:gd name="connsiteX10" fmla="*/ 307630 w 509778"/>
                  <a:gd name="connsiteY10" fmla="*/ 419644 h 926156"/>
                  <a:gd name="connsiteX11" fmla="*/ 284770 w 509778"/>
                  <a:gd name="connsiteY11" fmla="*/ 425196 h 926156"/>
                  <a:gd name="connsiteX12" fmla="*/ 258645 w 509778"/>
                  <a:gd name="connsiteY12" fmla="*/ 429768 h 926156"/>
                  <a:gd name="connsiteX13" fmla="*/ 227293 w 509778"/>
                  <a:gd name="connsiteY13" fmla="*/ 433687 h 926156"/>
                  <a:gd name="connsiteX14" fmla="*/ 202148 w 509778"/>
                  <a:gd name="connsiteY14" fmla="*/ 433687 h 926156"/>
                  <a:gd name="connsiteX15" fmla="*/ 198882 w 509778"/>
                  <a:gd name="connsiteY15" fmla="*/ 443157 h 926156"/>
                  <a:gd name="connsiteX16" fmla="*/ 198229 w 509778"/>
                  <a:gd name="connsiteY16" fmla="*/ 468303 h 926156"/>
                  <a:gd name="connsiteX17" fmla="*/ 195943 w 509778"/>
                  <a:gd name="connsiteY17" fmla="*/ 495082 h 926156"/>
                  <a:gd name="connsiteX18" fmla="*/ 195943 w 509778"/>
                  <a:gd name="connsiteY18" fmla="*/ 539822 h 926156"/>
                  <a:gd name="connsiteX19" fmla="*/ 199208 w 509778"/>
                  <a:gd name="connsiteY19" fmla="*/ 592727 h 926156"/>
                  <a:gd name="connsiteX20" fmla="*/ 210965 w 509778"/>
                  <a:gd name="connsiteY20" fmla="*/ 673063 h 926156"/>
                  <a:gd name="connsiteX21" fmla="*/ 227620 w 509778"/>
                  <a:gd name="connsiteY21" fmla="*/ 732826 h 926156"/>
                  <a:gd name="connsiteX22" fmla="*/ 247214 w 509778"/>
                  <a:gd name="connsiteY22" fmla="*/ 766789 h 926156"/>
                  <a:gd name="connsiteX23" fmla="*/ 266809 w 509778"/>
                  <a:gd name="connsiteY23" fmla="*/ 792915 h 926156"/>
                  <a:gd name="connsiteX24" fmla="*/ 282484 w 509778"/>
                  <a:gd name="connsiteY24" fmla="*/ 808591 h 926156"/>
                  <a:gd name="connsiteX25" fmla="*/ 301425 w 509778"/>
                  <a:gd name="connsiteY25" fmla="*/ 821327 h 926156"/>
                  <a:gd name="connsiteX26" fmla="*/ 332776 w 509778"/>
                  <a:gd name="connsiteY26" fmla="*/ 829164 h 926156"/>
                  <a:gd name="connsiteX27" fmla="*/ 354003 w 509778"/>
                  <a:gd name="connsiteY27" fmla="*/ 827532 h 926156"/>
                  <a:gd name="connsiteX28" fmla="*/ 371965 w 509778"/>
                  <a:gd name="connsiteY28" fmla="*/ 824266 h 926156"/>
                  <a:gd name="connsiteX29" fmla="*/ 409847 w 509778"/>
                  <a:gd name="connsiteY29" fmla="*/ 796834 h 926156"/>
                  <a:gd name="connsiteX30" fmla="*/ 428788 w 509778"/>
                  <a:gd name="connsiteY30" fmla="*/ 745562 h 926156"/>
                  <a:gd name="connsiteX31" fmla="*/ 428788 w 509778"/>
                  <a:gd name="connsiteY31" fmla="*/ 743929 h 926156"/>
                  <a:gd name="connsiteX32" fmla="*/ 433360 w 509778"/>
                  <a:gd name="connsiteY32" fmla="*/ 729887 h 926156"/>
                  <a:gd name="connsiteX33" fmla="*/ 439565 w 509778"/>
                  <a:gd name="connsiteY33" fmla="*/ 718783 h 926156"/>
                  <a:gd name="connsiteX34" fmla="*/ 451321 w 509778"/>
                  <a:gd name="connsiteY34" fmla="*/ 709313 h 926156"/>
                  <a:gd name="connsiteX35" fmla="*/ 467977 w 509778"/>
                  <a:gd name="connsiteY35" fmla="*/ 703108 h 926156"/>
                  <a:gd name="connsiteX36" fmla="*/ 491490 w 509778"/>
                  <a:gd name="connsiteY36" fmla="*/ 724988 h 926156"/>
                  <a:gd name="connsiteX37" fmla="*/ 491490 w 509778"/>
                  <a:gd name="connsiteY37" fmla="*/ 745562 h 926156"/>
                  <a:gd name="connsiteX38" fmla="*/ 490837 w 509778"/>
                  <a:gd name="connsiteY38" fmla="*/ 749481 h 926156"/>
                  <a:gd name="connsiteX39" fmla="*/ 490184 w 509778"/>
                  <a:gd name="connsiteY39" fmla="*/ 753400 h 926156"/>
                  <a:gd name="connsiteX40" fmla="*/ 488551 w 509778"/>
                  <a:gd name="connsiteY40" fmla="*/ 769075 h 926156"/>
                  <a:gd name="connsiteX41" fmla="*/ 483979 w 509778"/>
                  <a:gd name="connsiteY41" fmla="*/ 784751 h 926156"/>
                  <a:gd name="connsiteX42" fmla="*/ 480713 w 509778"/>
                  <a:gd name="connsiteY42" fmla="*/ 797487 h 926156"/>
                  <a:gd name="connsiteX43" fmla="*/ 442831 w 509778"/>
                  <a:gd name="connsiteY43" fmla="*/ 865087 h 926156"/>
                  <a:gd name="connsiteX44" fmla="*/ 384701 w 509778"/>
                  <a:gd name="connsiteY44" fmla="*/ 903623 h 926156"/>
                  <a:gd name="connsiteX45" fmla="*/ 321673 w 509778"/>
                  <a:gd name="connsiteY45" fmla="*/ 921584 h 926156"/>
                  <a:gd name="connsiteX46" fmla="*/ 269748 w 509778"/>
                  <a:gd name="connsiteY46" fmla="*/ 926156 h 926156"/>
                  <a:gd name="connsiteX47" fmla="*/ 261910 w 509778"/>
                  <a:gd name="connsiteY47" fmla="*/ 926156 h 926156"/>
                  <a:gd name="connsiteX48" fmla="*/ 222395 w 509778"/>
                  <a:gd name="connsiteY48" fmla="*/ 921584 h 926156"/>
                  <a:gd name="connsiteX49" fmla="*/ 187779 w 509778"/>
                  <a:gd name="connsiteY49" fmla="*/ 905909 h 926156"/>
                  <a:gd name="connsiteX50" fmla="*/ 181574 w 509778"/>
                  <a:gd name="connsiteY50" fmla="*/ 902643 h 926156"/>
                  <a:gd name="connsiteX51" fmla="*/ 135201 w 509778"/>
                  <a:gd name="connsiteY51" fmla="*/ 870313 h 926156"/>
                  <a:gd name="connsiteX52" fmla="*/ 98298 w 509778"/>
                  <a:gd name="connsiteY52" fmla="*/ 836349 h 926156"/>
                  <a:gd name="connsiteX53" fmla="*/ 90460 w 509778"/>
                  <a:gd name="connsiteY53" fmla="*/ 828511 h 926156"/>
                  <a:gd name="connsiteX54" fmla="*/ 79357 w 509778"/>
                  <a:gd name="connsiteY54" fmla="*/ 815122 h 926156"/>
                  <a:gd name="connsiteX55" fmla="*/ 65968 w 509778"/>
                  <a:gd name="connsiteY55" fmla="*/ 797161 h 926156"/>
                  <a:gd name="connsiteX56" fmla="*/ 53231 w 509778"/>
                  <a:gd name="connsiteY56" fmla="*/ 779199 h 926156"/>
                  <a:gd name="connsiteX57" fmla="*/ 46047 w 509778"/>
                  <a:gd name="connsiteY57" fmla="*/ 765810 h 926156"/>
                  <a:gd name="connsiteX58" fmla="*/ 37229 w 509778"/>
                  <a:gd name="connsiteY58" fmla="*/ 742950 h 926156"/>
                  <a:gd name="connsiteX59" fmla="*/ 27105 w 509778"/>
                  <a:gd name="connsiteY59" fmla="*/ 704414 h 926156"/>
                  <a:gd name="connsiteX60" fmla="*/ 17635 w 509778"/>
                  <a:gd name="connsiteY60" fmla="*/ 665879 h 926156"/>
                  <a:gd name="connsiteX61" fmla="*/ 12736 w 509778"/>
                  <a:gd name="connsiteY61" fmla="*/ 643019 h 926156"/>
                  <a:gd name="connsiteX62" fmla="*/ 9470 w 509778"/>
                  <a:gd name="connsiteY62" fmla="*/ 618526 h 926156"/>
                  <a:gd name="connsiteX63" fmla="*/ 5552 w 509778"/>
                  <a:gd name="connsiteY63" fmla="*/ 578358 h 926156"/>
                  <a:gd name="connsiteX64" fmla="*/ 1633 w 509778"/>
                  <a:gd name="connsiteY64" fmla="*/ 534924 h 926156"/>
                  <a:gd name="connsiteX65" fmla="*/ 0 w 509778"/>
                  <a:gd name="connsiteY65" fmla="*/ 504226 h 926156"/>
                  <a:gd name="connsiteX66" fmla="*/ 1633 w 509778"/>
                  <a:gd name="connsiteY66" fmla="*/ 473528 h 926156"/>
                  <a:gd name="connsiteX67" fmla="*/ 5552 w 509778"/>
                  <a:gd name="connsiteY67" fmla="*/ 428788 h 926156"/>
                  <a:gd name="connsiteX68" fmla="*/ 11757 w 509778"/>
                  <a:gd name="connsiteY68" fmla="*/ 381435 h 926156"/>
                  <a:gd name="connsiteX69" fmla="*/ 18941 w 509778"/>
                  <a:gd name="connsiteY69" fmla="*/ 341920 h 926156"/>
                  <a:gd name="connsiteX70" fmla="*/ 36903 w 509778"/>
                  <a:gd name="connsiteY70" fmla="*/ 281178 h 926156"/>
                  <a:gd name="connsiteX71" fmla="*/ 59763 w 509778"/>
                  <a:gd name="connsiteY71" fmla="*/ 228273 h 926156"/>
                  <a:gd name="connsiteX72" fmla="*/ 66947 w 509778"/>
                  <a:gd name="connsiteY72" fmla="*/ 214884 h 926156"/>
                  <a:gd name="connsiteX73" fmla="*/ 75764 w 509778"/>
                  <a:gd name="connsiteY73" fmla="*/ 198229 h 926156"/>
                  <a:gd name="connsiteX74" fmla="*/ 107115 w 509778"/>
                  <a:gd name="connsiteY74" fmla="*/ 136833 h 926156"/>
                  <a:gd name="connsiteX75" fmla="*/ 137160 w 509778"/>
                  <a:gd name="connsiteY75" fmla="*/ 86541 h 926156"/>
                  <a:gd name="connsiteX76" fmla="*/ 179614 w 509778"/>
                  <a:gd name="connsiteY76" fmla="*/ 50292 h 926156"/>
                  <a:gd name="connsiteX77" fmla="*/ 219129 w 509778"/>
                  <a:gd name="connsiteY77" fmla="*/ 25146 h 926156"/>
                  <a:gd name="connsiteX78" fmla="*/ 221415 w 509778"/>
                  <a:gd name="connsiteY78" fmla="*/ 24493 h 926156"/>
                  <a:gd name="connsiteX79" fmla="*/ 223701 w 509778"/>
                  <a:gd name="connsiteY79" fmla="*/ 23840 h 926156"/>
                  <a:gd name="connsiteX80" fmla="*/ 248847 w 509778"/>
                  <a:gd name="connsiteY80" fmla="*/ 15022 h 926156"/>
                  <a:gd name="connsiteX81" fmla="*/ 292935 w 509778"/>
                  <a:gd name="connsiteY81" fmla="*/ 3266 h 926156"/>
                  <a:gd name="connsiteX82" fmla="*/ 319713 w 509778"/>
                  <a:gd name="connsiteY82" fmla="*/ 0 h 926156"/>
                  <a:gd name="connsiteX83" fmla="*/ 365434 w 509778"/>
                  <a:gd name="connsiteY83" fmla="*/ 2286 h 926156"/>
                  <a:gd name="connsiteX84" fmla="*/ 390579 w 509778"/>
                  <a:gd name="connsiteY84" fmla="*/ 4572 h 926156"/>
                  <a:gd name="connsiteX85" fmla="*/ 401683 w 509778"/>
                  <a:gd name="connsiteY85" fmla="*/ 6858 h 926156"/>
                  <a:gd name="connsiteX86" fmla="*/ 422257 w 509778"/>
                  <a:gd name="connsiteY86" fmla="*/ 12410 h 926156"/>
                  <a:gd name="connsiteX87" fmla="*/ 445117 w 509778"/>
                  <a:gd name="connsiteY87" fmla="*/ 21227 h 926156"/>
                  <a:gd name="connsiteX88" fmla="*/ 464711 w 509778"/>
                  <a:gd name="connsiteY88" fmla="*/ 32984 h 926156"/>
                  <a:gd name="connsiteX89" fmla="*/ 505206 w 509778"/>
                  <a:gd name="connsiteY89" fmla="*/ 90460 h 926156"/>
                  <a:gd name="connsiteX90" fmla="*/ 434340 w 509778"/>
                  <a:gd name="connsiteY90" fmla="*/ 184839 h 926156"/>
                  <a:gd name="connsiteX91" fmla="*/ 438259 w 509778"/>
                  <a:gd name="connsiteY91" fmla="*/ 157407 h 926156"/>
                  <a:gd name="connsiteX92" fmla="*/ 438912 w 509778"/>
                  <a:gd name="connsiteY92" fmla="*/ 136180 h 926156"/>
                  <a:gd name="connsiteX93" fmla="*/ 434993 w 509778"/>
                  <a:gd name="connsiteY93" fmla="*/ 125077 h 926156"/>
                  <a:gd name="connsiteX94" fmla="*/ 431074 w 509778"/>
                  <a:gd name="connsiteY94" fmla="*/ 118872 h 926156"/>
                  <a:gd name="connsiteX95" fmla="*/ 419971 w 509778"/>
                  <a:gd name="connsiteY95" fmla="*/ 112667 h 926156"/>
                  <a:gd name="connsiteX96" fmla="*/ 418338 w 509778"/>
                  <a:gd name="connsiteY96" fmla="*/ 112667 h 926156"/>
                  <a:gd name="connsiteX97" fmla="*/ 407235 w 509778"/>
                  <a:gd name="connsiteY97" fmla="*/ 113320 h 926156"/>
                  <a:gd name="connsiteX98" fmla="*/ 391559 w 509778"/>
                  <a:gd name="connsiteY98" fmla="*/ 115606 h 926156"/>
                  <a:gd name="connsiteX99" fmla="*/ 382088 w 509778"/>
                  <a:gd name="connsiteY99" fmla="*/ 117239 h 926156"/>
                  <a:gd name="connsiteX100" fmla="*/ 361514 w 509778"/>
                  <a:gd name="connsiteY100" fmla="*/ 124424 h 926156"/>
                  <a:gd name="connsiteX101" fmla="*/ 340941 w 509778"/>
                  <a:gd name="connsiteY101" fmla="*/ 133241 h 926156"/>
                  <a:gd name="connsiteX102" fmla="*/ 337675 w 509778"/>
                  <a:gd name="connsiteY102" fmla="*/ 134874 h 926156"/>
                  <a:gd name="connsiteX103" fmla="*/ 314162 w 509778"/>
                  <a:gd name="connsiteY103" fmla="*/ 154468 h 926156"/>
                  <a:gd name="connsiteX104" fmla="*/ 290648 w 509778"/>
                  <a:gd name="connsiteY104" fmla="*/ 177328 h 926156"/>
                  <a:gd name="connsiteX105" fmla="*/ 286076 w 509778"/>
                  <a:gd name="connsiteY105" fmla="*/ 183533 h 926156"/>
                  <a:gd name="connsiteX106" fmla="*/ 279871 w 509778"/>
                  <a:gd name="connsiteY106" fmla="*/ 192350 h 926156"/>
                  <a:gd name="connsiteX107" fmla="*/ 273667 w 509778"/>
                  <a:gd name="connsiteY107" fmla="*/ 202474 h 926156"/>
                  <a:gd name="connsiteX108" fmla="*/ 262563 w 509778"/>
                  <a:gd name="connsiteY108" fmla="*/ 230886 h 926156"/>
                  <a:gd name="connsiteX109" fmla="*/ 245255 w 509778"/>
                  <a:gd name="connsiteY109" fmla="*/ 271707 h 926156"/>
                  <a:gd name="connsiteX110" fmla="*/ 235785 w 509778"/>
                  <a:gd name="connsiteY110" fmla="*/ 303058 h 926156"/>
                  <a:gd name="connsiteX111" fmla="*/ 231213 w 509778"/>
                  <a:gd name="connsiteY111" fmla="*/ 321999 h 926156"/>
                  <a:gd name="connsiteX112" fmla="*/ 225661 w 509778"/>
                  <a:gd name="connsiteY112" fmla="*/ 338655 h 926156"/>
                  <a:gd name="connsiteX113" fmla="*/ 223375 w 509778"/>
                  <a:gd name="connsiteY113" fmla="*/ 350411 h 926156"/>
                  <a:gd name="connsiteX114" fmla="*/ 225008 w 509778"/>
                  <a:gd name="connsiteY114" fmla="*/ 353677 h 926156"/>
                  <a:gd name="connsiteX115" fmla="*/ 225008 w 509778"/>
                  <a:gd name="connsiteY115" fmla="*/ 355310 h 926156"/>
                  <a:gd name="connsiteX116" fmla="*/ 231213 w 509778"/>
                  <a:gd name="connsiteY116" fmla="*/ 355310 h 926156"/>
                  <a:gd name="connsiteX117" fmla="*/ 246888 w 509778"/>
                  <a:gd name="connsiteY117" fmla="*/ 353677 h 926156"/>
                  <a:gd name="connsiteX118" fmla="*/ 275299 w 509778"/>
                  <a:gd name="connsiteY118" fmla="*/ 347472 h 926156"/>
                  <a:gd name="connsiteX119" fmla="*/ 330490 w 509778"/>
                  <a:gd name="connsiteY119" fmla="*/ 325265 h 926156"/>
                  <a:gd name="connsiteX120" fmla="*/ 361841 w 509778"/>
                  <a:gd name="connsiteY120" fmla="*/ 301752 h 926156"/>
                  <a:gd name="connsiteX121" fmla="*/ 407561 w 509778"/>
                  <a:gd name="connsiteY121" fmla="*/ 249827 h 926156"/>
                  <a:gd name="connsiteX122" fmla="*/ 434340 w 509778"/>
                  <a:gd name="connsiteY122" fmla="*/ 184839 h 9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9778" h="926156">
                    <a:moveTo>
                      <a:pt x="505206" y="90460"/>
                    </a:moveTo>
                    <a:cubicBezTo>
                      <a:pt x="508471" y="103197"/>
                      <a:pt x="509778" y="118219"/>
                      <a:pt x="509778" y="136180"/>
                    </a:cubicBezTo>
                    <a:cubicBezTo>
                      <a:pt x="509778" y="141405"/>
                      <a:pt x="509778" y="146630"/>
                      <a:pt x="509778" y="151856"/>
                    </a:cubicBezTo>
                    <a:cubicBezTo>
                      <a:pt x="509778" y="157081"/>
                      <a:pt x="509125" y="162306"/>
                      <a:pt x="508145" y="167531"/>
                    </a:cubicBezTo>
                    <a:lnTo>
                      <a:pt x="504879" y="195943"/>
                    </a:lnTo>
                    <a:cubicBezTo>
                      <a:pt x="503899" y="213904"/>
                      <a:pt x="498348" y="232192"/>
                      <a:pt x="488224" y="251133"/>
                    </a:cubicBezTo>
                    <a:cubicBezTo>
                      <a:pt x="478101" y="270075"/>
                      <a:pt x="466997" y="288036"/>
                      <a:pt x="454261" y="304691"/>
                    </a:cubicBezTo>
                    <a:cubicBezTo>
                      <a:pt x="441525" y="321346"/>
                      <a:pt x="428462" y="336695"/>
                      <a:pt x="414746" y="350411"/>
                    </a:cubicBezTo>
                    <a:cubicBezTo>
                      <a:pt x="401030" y="364127"/>
                      <a:pt x="389926" y="374577"/>
                      <a:pt x="381762" y="381762"/>
                    </a:cubicBezTo>
                    <a:cubicBezTo>
                      <a:pt x="376537" y="386007"/>
                      <a:pt x="365760" y="392212"/>
                      <a:pt x="349431" y="400703"/>
                    </a:cubicBezTo>
                    <a:cubicBezTo>
                      <a:pt x="333103" y="409194"/>
                      <a:pt x="319387" y="415399"/>
                      <a:pt x="307630" y="419644"/>
                    </a:cubicBezTo>
                    <a:cubicBezTo>
                      <a:pt x="301425" y="421604"/>
                      <a:pt x="293588" y="423563"/>
                      <a:pt x="284770" y="425196"/>
                    </a:cubicBezTo>
                    <a:cubicBezTo>
                      <a:pt x="275953" y="426829"/>
                      <a:pt x="267135" y="428462"/>
                      <a:pt x="258645" y="429768"/>
                    </a:cubicBezTo>
                    <a:cubicBezTo>
                      <a:pt x="250154" y="431401"/>
                      <a:pt x="239703" y="432707"/>
                      <a:pt x="227293" y="433687"/>
                    </a:cubicBezTo>
                    <a:lnTo>
                      <a:pt x="202148" y="433687"/>
                    </a:lnTo>
                    <a:cubicBezTo>
                      <a:pt x="200188" y="437932"/>
                      <a:pt x="198882" y="441198"/>
                      <a:pt x="198882" y="443157"/>
                    </a:cubicBezTo>
                    <a:cubicBezTo>
                      <a:pt x="198882" y="447403"/>
                      <a:pt x="198555" y="455893"/>
                      <a:pt x="198229" y="468303"/>
                    </a:cubicBezTo>
                    <a:cubicBezTo>
                      <a:pt x="197576" y="481040"/>
                      <a:pt x="196923" y="489857"/>
                      <a:pt x="195943" y="495082"/>
                    </a:cubicBezTo>
                    <a:cubicBezTo>
                      <a:pt x="195943" y="508798"/>
                      <a:pt x="195943" y="523820"/>
                      <a:pt x="195943" y="539822"/>
                    </a:cubicBezTo>
                    <a:cubicBezTo>
                      <a:pt x="195943" y="556151"/>
                      <a:pt x="196923" y="573786"/>
                      <a:pt x="199208" y="592727"/>
                    </a:cubicBezTo>
                    <a:cubicBezTo>
                      <a:pt x="201168" y="618853"/>
                      <a:pt x="205087" y="645632"/>
                      <a:pt x="210965" y="673063"/>
                    </a:cubicBezTo>
                    <a:cubicBezTo>
                      <a:pt x="216843" y="700496"/>
                      <a:pt x="222069" y="720416"/>
                      <a:pt x="227620" y="732826"/>
                    </a:cubicBezTo>
                    <a:cubicBezTo>
                      <a:pt x="232846" y="745562"/>
                      <a:pt x="239377" y="756666"/>
                      <a:pt x="247214" y="766789"/>
                    </a:cubicBezTo>
                    <a:cubicBezTo>
                      <a:pt x="255052" y="776913"/>
                      <a:pt x="261584" y="785404"/>
                      <a:pt x="266809" y="792915"/>
                    </a:cubicBezTo>
                    <a:cubicBezTo>
                      <a:pt x="273014" y="800426"/>
                      <a:pt x="278239" y="805651"/>
                      <a:pt x="282484" y="808591"/>
                    </a:cubicBezTo>
                    <a:cubicBezTo>
                      <a:pt x="286730" y="811856"/>
                      <a:pt x="292935" y="816102"/>
                      <a:pt x="301425" y="821327"/>
                    </a:cubicBezTo>
                    <a:cubicBezTo>
                      <a:pt x="307630" y="826552"/>
                      <a:pt x="318081" y="829164"/>
                      <a:pt x="332776" y="829164"/>
                    </a:cubicBezTo>
                    <a:cubicBezTo>
                      <a:pt x="339961" y="829164"/>
                      <a:pt x="347146" y="828511"/>
                      <a:pt x="354003" y="827532"/>
                    </a:cubicBezTo>
                    <a:cubicBezTo>
                      <a:pt x="360862" y="826552"/>
                      <a:pt x="366740" y="825572"/>
                      <a:pt x="371965" y="824266"/>
                    </a:cubicBezTo>
                    <a:cubicBezTo>
                      <a:pt x="389926" y="819041"/>
                      <a:pt x="402336" y="809897"/>
                      <a:pt x="409847" y="796834"/>
                    </a:cubicBezTo>
                    <a:cubicBezTo>
                      <a:pt x="417032" y="783771"/>
                      <a:pt x="423563" y="766789"/>
                      <a:pt x="428788" y="745562"/>
                    </a:cubicBezTo>
                    <a:lnTo>
                      <a:pt x="428788" y="743929"/>
                    </a:lnTo>
                    <a:cubicBezTo>
                      <a:pt x="429768" y="739684"/>
                      <a:pt x="431401" y="735112"/>
                      <a:pt x="433360" y="729887"/>
                    </a:cubicBezTo>
                    <a:cubicBezTo>
                      <a:pt x="435320" y="724662"/>
                      <a:pt x="437606" y="721069"/>
                      <a:pt x="439565" y="718783"/>
                    </a:cubicBezTo>
                    <a:cubicBezTo>
                      <a:pt x="441525" y="716824"/>
                      <a:pt x="445443" y="713558"/>
                      <a:pt x="451321" y="709313"/>
                    </a:cubicBezTo>
                    <a:cubicBezTo>
                      <a:pt x="457200" y="705068"/>
                      <a:pt x="462752" y="703108"/>
                      <a:pt x="467977" y="703108"/>
                    </a:cubicBezTo>
                    <a:cubicBezTo>
                      <a:pt x="479407" y="703108"/>
                      <a:pt x="487245" y="710619"/>
                      <a:pt x="491490" y="724988"/>
                    </a:cubicBezTo>
                    <a:cubicBezTo>
                      <a:pt x="493449" y="731193"/>
                      <a:pt x="493449" y="738051"/>
                      <a:pt x="491490" y="745562"/>
                    </a:cubicBezTo>
                    <a:cubicBezTo>
                      <a:pt x="491490" y="747522"/>
                      <a:pt x="491163" y="748828"/>
                      <a:pt x="490837" y="749481"/>
                    </a:cubicBezTo>
                    <a:cubicBezTo>
                      <a:pt x="490184" y="750134"/>
                      <a:pt x="490184" y="751441"/>
                      <a:pt x="490184" y="753400"/>
                    </a:cubicBezTo>
                    <a:cubicBezTo>
                      <a:pt x="490184" y="758625"/>
                      <a:pt x="489531" y="763850"/>
                      <a:pt x="488551" y="769075"/>
                    </a:cubicBezTo>
                    <a:cubicBezTo>
                      <a:pt x="487571" y="774300"/>
                      <a:pt x="485938" y="779526"/>
                      <a:pt x="483979" y="784751"/>
                    </a:cubicBezTo>
                    <a:lnTo>
                      <a:pt x="480713" y="797487"/>
                    </a:lnTo>
                    <a:cubicBezTo>
                      <a:pt x="473202" y="825899"/>
                      <a:pt x="460792" y="848432"/>
                      <a:pt x="442831" y="865087"/>
                    </a:cubicBezTo>
                    <a:cubicBezTo>
                      <a:pt x="424869" y="881742"/>
                      <a:pt x="405602" y="894805"/>
                      <a:pt x="384701" y="903623"/>
                    </a:cubicBezTo>
                    <a:cubicBezTo>
                      <a:pt x="363801" y="912440"/>
                      <a:pt x="342574" y="918645"/>
                      <a:pt x="321673" y="921584"/>
                    </a:cubicBezTo>
                    <a:cubicBezTo>
                      <a:pt x="300772" y="924850"/>
                      <a:pt x="283464" y="926156"/>
                      <a:pt x="269748" y="926156"/>
                    </a:cubicBezTo>
                    <a:lnTo>
                      <a:pt x="261910" y="926156"/>
                    </a:lnTo>
                    <a:cubicBezTo>
                      <a:pt x="245255" y="926156"/>
                      <a:pt x="231865" y="924523"/>
                      <a:pt x="222395" y="921584"/>
                    </a:cubicBezTo>
                    <a:cubicBezTo>
                      <a:pt x="212925" y="918319"/>
                      <a:pt x="201495" y="913093"/>
                      <a:pt x="187779" y="905909"/>
                    </a:cubicBezTo>
                    <a:cubicBezTo>
                      <a:pt x="185819" y="905909"/>
                      <a:pt x="183533" y="904929"/>
                      <a:pt x="181574" y="902643"/>
                    </a:cubicBezTo>
                    <a:cubicBezTo>
                      <a:pt x="166878" y="895458"/>
                      <a:pt x="151529" y="884682"/>
                      <a:pt x="135201" y="870313"/>
                    </a:cubicBezTo>
                    <a:cubicBezTo>
                      <a:pt x="118872" y="856270"/>
                      <a:pt x="106462" y="844840"/>
                      <a:pt x="98298" y="836349"/>
                    </a:cubicBezTo>
                    <a:lnTo>
                      <a:pt x="90460" y="828511"/>
                    </a:lnTo>
                    <a:cubicBezTo>
                      <a:pt x="87195" y="825246"/>
                      <a:pt x="83602" y="821000"/>
                      <a:pt x="79357" y="815122"/>
                    </a:cubicBezTo>
                    <a:cubicBezTo>
                      <a:pt x="75112" y="809244"/>
                      <a:pt x="70540" y="803365"/>
                      <a:pt x="65968" y="797161"/>
                    </a:cubicBezTo>
                    <a:cubicBezTo>
                      <a:pt x="61396" y="790956"/>
                      <a:pt x="57150" y="784751"/>
                      <a:pt x="53231" y="779199"/>
                    </a:cubicBezTo>
                    <a:cubicBezTo>
                      <a:pt x="49639" y="773321"/>
                      <a:pt x="47026" y="769075"/>
                      <a:pt x="46047" y="765810"/>
                    </a:cubicBezTo>
                    <a:cubicBezTo>
                      <a:pt x="43760" y="762544"/>
                      <a:pt x="41148" y="755033"/>
                      <a:pt x="37229" y="742950"/>
                    </a:cubicBezTo>
                    <a:cubicBezTo>
                      <a:pt x="33637" y="730867"/>
                      <a:pt x="30045" y="718130"/>
                      <a:pt x="27105" y="704414"/>
                    </a:cubicBezTo>
                    <a:cubicBezTo>
                      <a:pt x="23840" y="690698"/>
                      <a:pt x="20901" y="677962"/>
                      <a:pt x="17635" y="665879"/>
                    </a:cubicBezTo>
                    <a:cubicBezTo>
                      <a:pt x="14369" y="653796"/>
                      <a:pt x="12736" y="646285"/>
                      <a:pt x="12736" y="643019"/>
                    </a:cubicBezTo>
                    <a:cubicBezTo>
                      <a:pt x="11757" y="638773"/>
                      <a:pt x="10777" y="630609"/>
                      <a:pt x="9470" y="618526"/>
                    </a:cubicBezTo>
                    <a:cubicBezTo>
                      <a:pt x="8491" y="606443"/>
                      <a:pt x="7185" y="593054"/>
                      <a:pt x="5552" y="578358"/>
                    </a:cubicBezTo>
                    <a:cubicBezTo>
                      <a:pt x="3919" y="563662"/>
                      <a:pt x="2613" y="549293"/>
                      <a:pt x="1633" y="534924"/>
                    </a:cubicBezTo>
                    <a:cubicBezTo>
                      <a:pt x="653" y="520881"/>
                      <a:pt x="0" y="510431"/>
                      <a:pt x="0" y="504226"/>
                    </a:cubicBezTo>
                    <a:cubicBezTo>
                      <a:pt x="0" y="498021"/>
                      <a:pt x="653" y="487571"/>
                      <a:pt x="1633" y="473528"/>
                    </a:cubicBezTo>
                    <a:cubicBezTo>
                      <a:pt x="2613" y="459486"/>
                      <a:pt x="3919" y="444464"/>
                      <a:pt x="5552" y="428788"/>
                    </a:cubicBezTo>
                    <a:cubicBezTo>
                      <a:pt x="7185" y="413113"/>
                      <a:pt x="9144" y="397437"/>
                      <a:pt x="11757" y="381435"/>
                    </a:cubicBezTo>
                    <a:cubicBezTo>
                      <a:pt x="14369" y="365760"/>
                      <a:pt x="16655" y="352697"/>
                      <a:pt x="18941" y="341920"/>
                    </a:cubicBezTo>
                    <a:cubicBezTo>
                      <a:pt x="24166" y="321999"/>
                      <a:pt x="30371" y="301752"/>
                      <a:pt x="36903" y="281178"/>
                    </a:cubicBezTo>
                    <a:cubicBezTo>
                      <a:pt x="43760" y="260604"/>
                      <a:pt x="51271" y="243296"/>
                      <a:pt x="59763" y="228273"/>
                    </a:cubicBezTo>
                    <a:cubicBezTo>
                      <a:pt x="61722" y="224028"/>
                      <a:pt x="64335" y="219456"/>
                      <a:pt x="66947" y="214884"/>
                    </a:cubicBezTo>
                    <a:cubicBezTo>
                      <a:pt x="69560" y="210312"/>
                      <a:pt x="72499" y="204760"/>
                      <a:pt x="75764" y="198229"/>
                    </a:cubicBezTo>
                    <a:cubicBezTo>
                      <a:pt x="85235" y="179288"/>
                      <a:pt x="95685" y="158714"/>
                      <a:pt x="107115" y="136833"/>
                    </a:cubicBezTo>
                    <a:cubicBezTo>
                      <a:pt x="118546" y="114627"/>
                      <a:pt x="128669" y="97971"/>
                      <a:pt x="137160" y="86541"/>
                    </a:cubicBezTo>
                    <a:cubicBezTo>
                      <a:pt x="147610" y="73805"/>
                      <a:pt x="161653" y="62049"/>
                      <a:pt x="179614" y="50292"/>
                    </a:cubicBezTo>
                    <a:cubicBezTo>
                      <a:pt x="197576" y="38862"/>
                      <a:pt x="210638" y="30371"/>
                      <a:pt x="219129" y="25146"/>
                    </a:cubicBezTo>
                    <a:cubicBezTo>
                      <a:pt x="220109" y="25146"/>
                      <a:pt x="221089" y="24819"/>
                      <a:pt x="221415" y="24493"/>
                    </a:cubicBezTo>
                    <a:cubicBezTo>
                      <a:pt x="222069" y="23840"/>
                      <a:pt x="222721" y="23840"/>
                      <a:pt x="223701" y="23840"/>
                    </a:cubicBezTo>
                    <a:cubicBezTo>
                      <a:pt x="228926" y="21880"/>
                      <a:pt x="237418" y="18941"/>
                      <a:pt x="248847" y="15022"/>
                    </a:cubicBezTo>
                    <a:cubicBezTo>
                      <a:pt x="260277" y="11430"/>
                      <a:pt x="274973" y="7511"/>
                      <a:pt x="292935" y="3266"/>
                    </a:cubicBezTo>
                    <a:cubicBezTo>
                      <a:pt x="301425" y="1306"/>
                      <a:pt x="310243" y="0"/>
                      <a:pt x="319713" y="0"/>
                    </a:cubicBezTo>
                    <a:cubicBezTo>
                      <a:pt x="334409" y="0"/>
                      <a:pt x="349758" y="653"/>
                      <a:pt x="365434" y="2286"/>
                    </a:cubicBezTo>
                    <a:cubicBezTo>
                      <a:pt x="381109" y="3919"/>
                      <a:pt x="389599" y="4572"/>
                      <a:pt x="390579" y="4572"/>
                    </a:cubicBezTo>
                    <a:cubicBezTo>
                      <a:pt x="391559" y="4572"/>
                      <a:pt x="395151" y="5225"/>
                      <a:pt x="401683" y="6858"/>
                    </a:cubicBezTo>
                    <a:cubicBezTo>
                      <a:pt x="407888" y="8491"/>
                      <a:pt x="414746" y="10124"/>
                      <a:pt x="422257" y="12410"/>
                    </a:cubicBezTo>
                    <a:cubicBezTo>
                      <a:pt x="429441" y="14369"/>
                      <a:pt x="437279" y="17308"/>
                      <a:pt x="445117" y="21227"/>
                    </a:cubicBezTo>
                    <a:cubicBezTo>
                      <a:pt x="452954" y="24819"/>
                      <a:pt x="459486" y="28738"/>
                      <a:pt x="464711" y="32984"/>
                    </a:cubicBezTo>
                    <a:cubicBezTo>
                      <a:pt x="485612" y="53884"/>
                      <a:pt x="498675" y="72826"/>
                      <a:pt x="505206" y="90460"/>
                    </a:cubicBezTo>
                    <a:close/>
                    <a:moveTo>
                      <a:pt x="434340" y="184839"/>
                    </a:moveTo>
                    <a:cubicBezTo>
                      <a:pt x="436299" y="176349"/>
                      <a:pt x="437606" y="167205"/>
                      <a:pt x="438259" y="157407"/>
                    </a:cubicBezTo>
                    <a:cubicBezTo>
                      <a:pt x="438912" y="147284"/>
                      <a:pt x="438912" y="140426"/>
                      <a:pt x="438912" y="136180"/>
                    </a:cubicBezTo>
                    <a:cubicBezTo>
                      <a:pt x="437932" y="131935"/>
                      <a:pt x="436626" y="128343"/>
                      <a:pt x="434993" y="125077"/>
                    </a:cubicBezTo>
                    <a:cubicBezTo>
                      <a:pt x="433360" y="121811"/>
                      <a:pt x="432054" y="119852"/>
                      <a:pt x="431074" y="118872"/>
                    </a:cubicBezTo>
                    <a:cubicBezTo>
                      <a:pt x="427808" y="114627"/>
                      <a:pt x="424216" y="112667"/>
                      <a:pt x="419971" y="112667"/>
                    </a:cubicBezTo>
                    <a:lnTo>
                      <a:pt x="418338" y="112667"/>
                    </a:lnTo>
                    <a:cubicBezTo>
                      <a:pt x="416379" y="112667"/>
                      <a:pt x="412460" y="112994"/>
                      <a:pt x="407235" y="113320"/>
                    </a:cubicBezTo>
                    <a:cubicBezTo>
                      <a:pt x="402009" y="113973"/>
                      <a:pt x="396784" y="114627"/>
                      <a:pt x="391559" y="115606"/>
                    </a:cubicBezTo>
                    <a:cubicBezTo>
                      <a:pt x="387314" y="115606"/>
                      <a:pt x="384048" y="116259"/>
                      <a:pt x="382088" y="117239"/>
                    </a:cubicBezTo>
                    <a:cubicBezTo>
                      <a:pt x="376863" y="118219"/>
                      <a:pt x="370006" y="120832"/>
                      <a:pt x="361514" y="124424"/>
                    </a:cubicBezTo>
                    <a:cubicBezTo>
                      <a:pt x="353024" y="128016"/>
                      <a:pt x="346165" y="130955"/>
                      <a:pt x="340941" y="133241"/>
                    </a:cubicBezTo>
                    <a:lnTo>
                      <a:pt x="337675" y="134874"/>
                    </a:lnTo>
                    <a:cubicBezTo>
                      <a:pt x="333429" y="136833"/>
                      <a:pt x="325592" y="143691"/>
                      <a:pt x="314162" y="154468"/>
                    </a:cubicBezTo>
                    <a:cubicBezTo>
                      <a:pt x="302732" y="165572"/>
                      <a:pt x="294568" y="173083"/>
                      <a:pt x="290648" y="177328"/>
                    </a:cubicBezTo>
                    <a:lnTo>
                      <a:pt x="286076" y="183533"/>
                    </a:lnTo>
                    <a:cubicBezTo>
                      <a:pt x="283791" y="186799"/>
                      <a:pt x="281831" y="189738"/>
                      <a:pt x="279871" y="192350"/>
                    </a:cubicBezTo>
                    <a:cubicBezTo>
                      <a:pt x="277912" y="194963"/>
                      <a:pt x="275626" y="198229"/>
                      <a:pt x="273667" y="202474"/>
                    </a:cubicBezTo>
                    <a:lnTo>
                      <a:pt x="262563" y="230886"/>
                    </a:lnTo>
                    <a:lnTo>
                      <a:pt x="245255" y="271707"/>
                    </a:lnTo>
                    <a:lnTo>
                      <a:pt x="235785" y="303058"/>
                    </a:lnTo>
                    <a:lnTo>
                      <a:pt x="231213" y="321999"/>
                    </a:lnTo>
                    <a:cubicBezTo>
                      <a:pt x="228926" y="327225"/>
                      <a:pt x="227293" y="332776"/>
                      <a:pt x="225661" y="338655"/>
                    </a:cubicBezTo>
                    <a:cubicBezTo>
                      <a:pt x="224028" y="344533"/>
                      <a:pt x="223375" y="348451"/>
                      <a:pt x="223375" y="350411"/>
                    </a:cubicBezTo>
                    <a:cubicBezTo>
                      <a:pt x="223375" y="352370"/>
                      <a:pt x="224028" y="353677"/>
                      <a:pt x="225008" y="353677"/>
                    </a:cubicBezTo>
                    <a:lnTo>
                      <a:pt x="225008" y="355310"/>
                    </a:lnTo>
                    <a:lnTo>
                      <a:pt x="231213" y="355310"/>
                    </a:lnTo>
                    <a:cubicBezTo>
                      <a:pt x="234478" y="355310"/>
                      <a:pt x="239703" y="354656"/>
                      <a:pt x="246888" y="353677"/>
                    </a:cubicBezTo>
                    <a:cubicBezTo>
                      <a:pt x="254073" y="352697"/>
                      <a:pt x="263543" y="350411"/>
                      <a:pt x="275299" y="347472"/>
                    </a:cubicBezTo>
                    <a:cubicBezTo>
                      <a:pt x="296200" y="342247"/>
                      <a:pt x="314815" y="334736"/>
                      <a:pt x="330490" y="325265"/>
                    </a:cubicBezTo>
                    <a:cubicBezTo>
                      <a:pt x="346165" y="315794"/>
                      <a:pt x="356616" y="307957"/>
                      <a:pt x="361841" y="301752"/>
                    </a:cubicBezTo>
                    <a:cubicBezTo>
                      <a:pt x="377517" y="286077"/>
                      <a:pt x="392865" y="268768"/>
                      <a:pt x="407561" y="249827"/>
                    </a:cubicBezTo>
                    <a:cubicBezTo>
                      <a:pt x="422257" y="230559"/>
                      <a:pt x="431074" y="209006"/>
                      <a:pt x="434340" y="184839"/>
                    </a:cubicBezTo>
                    <a:close/>
                  </a:path>
                </a:pathLst>
              </a:custGeom>
              <a:solidFill>
                <a:srgbClr val="FFFFFF"/>
              </a:solidFill>
              <a:ln w="3265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122024F-CDF5-40D2-B1F3-F593EF81C20F}"/>
                  </a:ext>
                </a:extLst>
              </p:cNvPr>
              <p:cNvSpPr/>
              <p:nvPr/>
            </p:nvSpPr>
            <p:spPr>
              <a:xfrm>
                <a:off x="10517316" y="3435205"/>
                <a:ext cx="489446" cy="1068541"/>
              </a:xfrm>
              <a:custGeom>
                <a:avLst/>
                <a:gdLst>
                  <a:gd name="connsiteX0" fmla="*/ 489447 w 489446"/>
                  <a:gd name="connsiteY0" fmla="*/ 106462 h 1068541"/>
                  <a:gd name="connsiteX1" fmla="*/ 489447 w 489446"/>
                  <a:gd name="connsiteY1" fmla="*/ 144345 h 1068541"/>
                  <a:gd name="connsiteX2" fmla="*/ 488794 w 489446"/>
                  <a:gd name="connsiteY2" fmla="*/ 213578 h 1068541"/>
                  <a:gd name="connsiteX3" fmla="*/ 487161 w 489446"/>
                  <a:gd name="connsiteY3" fmla="*/ 286076 h 1068541"/>
                  <a:gd name="connsiteX4" fmla="*/ 486508 w 489446"/>
                  <a:gd name="connsiteY4" fmla="*/ 334736 h 1068541"/>
                  <a:gd name="connsiteX5" fmla="*/ 486508 w 489446"/>
                  <a:gd name="connsiteY5" fmla="*/ 373271 h 1068541"/>
                  <a:gd name="connsiteX6" fmla="*/ 486508 w 489446"/>
                  <a:gd name="connsiteY6" fmla="*/ 451975 h 1068541"/>
                  <a:gd name="connsiteX7" fmla="*/ 484875 w 489446"/>
                  <a:gd name="connsiteY7" fmla="*/ 541782 h 1068541"/>
                  <a:gd name="connsiteX8" fmla="*/ 481610 w 489446"/>
                  <a:gd name="connsiteY8" fmla="*/ 610362 h 1068541"/>
                  <a:gd name="connsiteX9" fmla="*/ 477690 w 489446"/>
                  <a:gd name="connsiteY9" fmla="*/ 647264 h 1068541"/>
                  <a:gd name="connsiteX10" fmla="*/ 468220 w 489446"/>
                  <a:gd name="connsiteY10" fmla="*/ 714865 h 1068541"/>
                  <a:gd name="connsiteX11" fmla="*/ 452545 w 489446"/>
                  <a:gd name="connsiteY11" fmla="*/ 799120 h 1068541"/>
                  <a:gd name="connsiteX12" fmla="*/ 429031 w 489446"/>
                  <a:gd name="connsiteY12" fmla="*/ 887294 h 1068541"/>
                  <a:gd name="connsiteX13" fmla="*/ 397680 w 489446"/>
                  <a:gd name="connsiteY13" fmla="*/ 965345 h 1068541"/>
                  <a:gd name="connsiteX14" fmla="*/ 357512 w 489446"/>
                  <a:gd name="connsiteY14" fmla="*/ 1019556 h 1068541"/>
                  <a:gd name="connsiteX15" fmla="*/ 315058 w 489446"/>
                  <a:gd name="connsiteY15" fmla="*/ 1047967 h 1068541"/>
                  <a:gd name="connsiteX16" fmla="*/ 282074 w 489446"/>
                  <a:gd name="connsiteY16" fmla="*/ 1060704 h 1068541"/>
                  <a:gd name="connsiteX17" fmla="*/ 244192 w 489446"/>
                  <a:gd name="connsiteY17" fmla="*/ 1068541 h 1068541"/>
                  <a:gd name="connsiteX18" fmla="*/ 209575 w 489446"/>
                  <a:gd name="connsiteY18" fmla="*/ 1063969 h 1068541"/>
                  <a:gd name="connsiteX19" fmla="*/ 178224 w 489446"/>
                  <a:gd name="connsiteY19" fmla="*/ 1054499 h 1068541"/>
                  <a:gd name="connsiteX20" fmla="*/ 141322 w 489446"/>
                  <a:gd name="connsiteY20" fmla="*/ 1036537 h 1068541"/>
                  <a:gd name="connsiteX21" fmla="*/ 110624 w 489446"/>
                  <a:gd name="connsiteY21" fmla="*/ 1012044 h 1068541"/>
                  <a:gd name="connsiteX22" fmla="*/ 92663 w 489446"/>
                  <a:gd name="connsiteY22" fmla="*/ 985919 h 1068541"/>
                  <a:gd name="connsiteX23" fmla="*/ 76008 w 489446"/>
                  <a:gd name="connsiteY23" fmla="*/ 955221 h 1068541"/>
                  <a:gd name="connsiteX24" fmla="*/ 66537 w 489446"/>
                  <a:gd name="connsiteY24" fmla="*/ 926809 h 1068541"/>
                  <a:gd name="connsiteX25" fmla="*/ 60332 w 489446"/>
                  <a:gd name="connsiteY25" fmla="*/ 900030 h 1068541"/>
                  <a:gd name="connsiteX26" fmla="*/ 58700 w 489446"/>
                  <a:gd name="connsiteY26" fmla="*/ 896765 h 1068541"/>
                  <a:gd name="connsiteX27" fmla="*/ 52495 w 489446"/>
                  <a:gd name="connsiteY27" fmla="*/ 857250 h 1068541"/>
                  <a:gd name="connsiteX28" fmla="*/ 58700 w 489446"/>
                  <a:gd name="connsiteY28" fmla="*/ 821000 h 1068541"/>
                  <a:gd name="connsiteX29" fmla="*/ 79273 w 489446"/>
                  <a:gd name="connsiteY29" fmla="*/ 800426 h 1068541"/>
                  <a:gd name="connsiteX30" fmla="*/ 96581 w 489446"/>
                  <a:gd name="connsiteY30" fmla="*/ 795854 h 1068541"/>
                  <a:gd name="connsiteX31" fmla="*/ 111604 w 489446"/>
                  <a:gd name="connsiteY31" fmla="*/ 799120 h 1068541"/>
                  <a:gd name="connsiteX32" fmla="*/ 128259 w 489446"/>
                  <a:gd name="connsiteY32" fmla="*/ 814795 h 1068541"/>
                  <a:gd name="connsiteX33" fmla="*/ 139363 w 489446"/>
                  <a:gd name="connsiteY33" fmla="*/ 836676 h 1068541"/>
                  <a:gd name="connsiteX34" fmla="*/ 156671 w 489446"/>
                  <a:gd name="connsiteY34" fmla="*/ 888601 h 1068541"/>
                  <a:gd name="connsiteX35" fmla="*/ 176265 w 489446"/>
                  <a:gd name="connsiteY35" fmla="*/ 922564 h 1068541"/>
                  <a:gd name="connsiteX36" fmla="*/ 205330 w 489446"/>
                  <a:gd name="connsiteY36" fmla="*/ 942158 h 1068541"/>
                  <a:gd name="connsiteX37" fmla="*/ 253989 w 489446"/>
                  <a:gd name="connsiteY37" fmla="*/ 949996 h 1068541"/>
                  <a:gd name="connsiteX38" fmla="*/ 263460 w 489446"/>
                  <a:gd name="connsiteY38" fmla="*/ 949996 h 1068541"/>
                  <a:gd name="connsiteX39" fmla="*/ 265092 w 489446"/>
                  <a:gd name="connsiteY39" fmla="*/ 948363 h 1068541"/>
                  <a:gd name="connsiteX40" fmla="*/ 277829 w 489446"/>
                  <a:gd name="connsiteY40" fmla="*/ 938893 h 1068541"/>
                  <a:gd name="connsiteX41" fmla="*/ 288932 w 489446"/>
                  <a:gd name="connsiteY41" fmla="*/ 927789 h 1068541"/>
                  <a:gd name="connsiteX42" fmla="*/ 295137 w 489446"/>
                  <a:gd name="connsiteY42" fmla="*/ 912114 h 1068541"/>
                  <a:gd name="connsiteX43" fmla="*/ 295137 w 489446"/>
                  <a:gd name="connsiteY43" fmla="*/ 904276 h 1068541"/>
                  <a:gd name="connsiteX44" fmla="*/ 297423 w 489446"/>
                  <a:gd name="connsiteY44" fmla="*/ 884682 h 1068541"/>
                  <a:gd name="connsiteX45" fmla="*/ 299709 w 489446"/>
                  <a:gd name="connsiteY45" fmla="*/ 860189 h 1068541"/>
                  <a:gd name="connsiteX46" fmla="*/ 299709 w 489446"/>
                  <a:gd name="connsiteY46" fmla="*/ 844513 h 1068541"/>
                  <a:gd name="connsiteX47" fmla="*/ 300362 w 489446"/>
                  <a:gd name="connsiteY47" fmla="*/ 805978 h 1068541"/>
                  <a:gd name="connsiteX48" fmla="*/ 301995 w 489446"/>
                  <a:gd name="connsiteY48" fmla="*/ 728907 h 1068541"/>
                  <a:gd name="connsiteX49" fmla="*/ 302648 w 489446"/>
                  <a:gd name="connsiteY49" fmla="*/ 643019 h 1068541"/>
                  <a:gd name="connsiteX50" fmla="*/ 302648 w 489446"/>
                  <a:gd name="connsiteY50" fmla="*/ 578358 h 1068541"/>
                  <a:gd name="connsiteX51" fmla="*/ 289912 w 489446"/>
                  <a:gd name="connsiteY51" fmla="*/ 589461 h 1068541"/>
                  <a:gd name="connsiteX52" fmla="*/ 274890 w 489446"/>
                  <a:gd name="connsiteY52" fmla="*/ 602197 h 1068541"/>
                  <a:gd name="connsiteX53" fmla="*/ 252030 w 489446"/>
                  <a:gd name="connsiteY53" fmla="*/ 613301 h 1068541"/>
                  <a:gd name="connsiteX54" fmla="*/ 248764 w 489446"/>
                  <a:gd name="connsiteY54" fmla="*/ 614934 h 1068541"/>
                  <a:gd name="connsiteX55" fmla="*/ 217413 w 489446"/>
                  <a:gd name="connsiteY55" fmla="*/ 625058 h 1068541"/>
                  <a:gd name="connsiteX56" fmla="*/ 184429 w 489446"/>
                  <a:gd name="connsiteY56" fmla="*/ 630609 h 1068541"/>
                  <a:gd name="connsiteX57" fmla="*/ 179857 w 489446"/>
                  <a:gd name="connsiteY57" fmla="*/ 632242 h 1068541"/>
                  <a:gd name="connsiteX58" fmla="*/ 149160 w 489446"/>
                  <a:gd name="connsiteY58" fmla="*/ 628976 h 1068541"/>
                  <a:gd name="connsiteX59" fmla="*/ 123034 w 489446"/>
                  <a:gd name="connsiteY59" fmla="*/ 622772 h 1068541"/>
                  <a:gd name="connsiteX60" fmla="*/ 110297 w 489446"/>
                  <a:gd name="connsiteY60" fmla="*/ 616567 h 1068541"/>
                  <a:gd name="connsiteX61" fmla="*/ 100827 w 489446"/>
                  <a:gd name="connsiteY61" fmla="*/ 610362 h 1068541"/>
                  <a:gd name="connsiteX62" fmla="*/ 86785 w 489446"/>
                  <a:gd name="connsiteY62" fmla="*/ 600891 h 1068541"/>
                  <a:gd name="connsiteX63" fmla="*/ 63272 w 489446"/>
                  <a:gd name="connsiteY63" fmla="*/ 578684 h 1068541"/>
                  <a:gd name="connsiteX64" fmla="*/ 53801 w 489446"/>
                  <a:gd name="connsiteY64" fmla="*/ 564642 h 1068541"/>
                  <a:gd name="connsiteX65" fmla="*/ 49229 w 489446"/>
                  <a:gd name="connsiteY65" fmla="*/ 556804 h 1068541"/>
                  <a:gd name="connsiteX66" fmla="*/ 31920 w 489446"/>
                  <a:gd name="connsiteY66" fmla="*/ 529372 h 1068541"/>
                  <a:gd name="connsiteX67" fmla="*/ 17878 w 489446"/>
                  <a:gd name="connsiteY67" fmla="*/ 500307 h 1068541"/>
                  <a:gd name="connsiteX68" fmla="*/ 8407 w 489446"/>
                  <a:gd name="connsiteY68" fmla="*/ 461772 h 1068541"/>
                  <a:gd name="connsiteX69" fmla="*/ 2202 w 489446"/>
                  <a:gd name="connsiteY69" fmla="*/ 413766 h 1068541"/>
                  <a:gd name="connsiteX70" fmla="*/ 570 w 489446"/>
                  <a:gd name="connsiteY70" fmla="*/ 404295 h 1068541"/>
                  <a:gd name="connsiteX71" fmla="*/ 1223 w 489446"/>
                  <a:gd name="connsiteY71" fmla="*/ 362494 h 1068541"/>
                  <a:gd name="connsiteX72" fmla="*/ 6774 w 489446"/>
                  <a:gd name="connsiteY72" fmla="*/ 274973 h 1068541"/>
                  <a:gd name="connsiteX73" fmla="*/ 11346 w 489446"/>
                  <a:gd name="connsiteY73" fmla="*/ 209659 h 1068541"/>
                  <a:gd name="connsiteX74" fmla="*/ 16898 w 489446"/>
                  <a:gd name="connsiteY74" fmla="*/ 149896 h 1068541"/>
                  <a:gd name="connsiteX75" fmla="*/ 21470 w 489446"/>
                  <a:gd name="connsiteY75" fmla="*/ 103523 h 1068541"/>
                  <a:gd name="connsiteX76" fmla="*/ 23756 w 489446"/>
                  <a:gd name="connsiteY76" fmla="*/ 80010 h 1068541"/>
                  <a:gd name="connsiteX77" fmla="*/ 29308 w 489446"/>
                  <a:gd name="connsiteY77" fmla="*/ 61069 h 1068541"/>
                  <a:gd name="connsiteX78" fmla="*/ 34860 w 489446"/>
                  <a:gd name="connsiteY78" fmla="*/ 48333 h 1068541"/>
                  <a:gd name="connsiteX79" fmla="*/ 38125 w 489446"/>
                  <a:gd name="connsiteY79" fmla="*/ 42781 h 1068541"/>
                  <a:gd name="connsiteX80" fmla="*/ 41391 w 489446"/>
                  <a:gd name="connsiteY80" fmla="*/ 37229 h 1068541"/>
                  <a:gd name="connsiteX81" fmla="*/ 55434 w 489446"/>
                  <a:gd name="connsiteY81" fmla="*/ 19268 h 1068541"/>
                  <a:gd name="connsiteX82" fmla="*/ 71109 w 489446"/>
                  <a:gd name="connsiteY82" fmla="*/ 10450 h 1068541"/>
                  <a:gd name="connsiteX83" fmla="*/ 76008 w 489446"/>
                  <a:gd name="connsiteY83" fmla="*/ 7185 h 1068541"/>
                  <a:gd name="connsiteX84" fmla="*/ 90050 w 489446"/>
                  <a:gd name="connsiteY84" fmla="*/ 3919 h 1068541"/>
                  <a:gd name="connsiteX85" fmla="*/ 105073 w 489446"/>
                  <a:gd name="connsiteY85" fmla="*/ 6205 h 1068541"/>
                  <a:gd name="connsiteX86" fmla="*/ 120095 w 489446"/>
                  <a:gd name="connsiteY86" fmla="*/ 11757 h 1068541"/>
                  <a:gd name="connsiteX87" fmla="*/ 140669 w 489446"/>
                  <a:gd name="connsiteY87" fmla="*/ 22860 h 1068541"/>
                  <a:gd name="connsiteX88" fmla="*/ 151772 w 489446"/>
                  <a:gd name="connsiteY88" fmla="*/ 32331 h 1068541"/>
                  <a:gd name="connsiteX89" fmla="*/ 168428 w 489446"/>
                  <a:gd name="connsiteY89" fmla="*/ 49639 h 1068541"/>
                  <a:gd name="connsiteX90" fmla="*/ 175612 w 489446"/>
                  <a:gd name="connsiteY90" fmla="*/ 66947 h 1068541"/>
                  <a:gd name="connsiteX91" fmla="*/ 177245 w 489446"/>
                  <a:gd name="connsiteY91" fmla="*/ 73152 h 1068541"/>
                  <a:gd name="connsiteX92" fmla="*/ 184429 w 489446"/>
                  <a:gd name="connsiteY92" fmla="*/ 97645 h 1068541"/>
                  <a:gd name="connsiteX93" fmla="*/ 193247 w 489446"/>
                  <a:gd name="connsiteY93" fmla="*/ 136180 h 1068541"/>
                  <a:gd name="connsiteX94" fmla="*/ 193247 w 489446"/>
                  <a:gd name="connsiteY94" fmla="*/ 213251 h 1068541"/>
                  <a:gd name="connsiteX95" fmla="*/ 193247 w 489446"/>
                  <a:gd name="connsiteY95" fmla="*/ 229906 h 1068541"/>
                  <a:gd name="connsiteX96" fmla="*/ 191614 w 489446"/>
                  <a:gd name="connsiteY96" fmla="*/ 247868 h 1068541"/>
                  <a:gd name="connsiteX97" fmla="*/ 189328 w 489446"/>
                  <a:gd name="connsiteY97" fmla="*/ 277912 h 1068541"/>
                  <a:gd name="connsiteX98" fmla="*/ 185409 w 489446"/>
                  <a:gd name="connsiteY98" fmla="*/ 307957 h 1068541"/>
                  <a:gd name="connsiteX99" fmla="*/ 180837 w 489446"/>
                  <a:gd name="connsiteY99" fmla="*/ 353677 h 1068541"/>
                  <a:gd name="connsiteX100" fmla="*/ 175939 w 489446"/>
                  <a:gd name="connsiteY100" fmla="*/ 425196 h 1068541"/>
                  <a:gd name="connsiteX101" fmla="*/ 174306 w 489446"/>
                  <a:gd name="connsiteY101" fmla="*/ 479407 h 1068541"/>
                  <a:gd name="connsiteX102" fmla="*/ 175939 w 489446"/>
                  <a:gd name="connsiteY102" fmla="*/ 506186 h 1068541"/>
                  <a:gd name="connsiteX103" fmla="*/ 180837 w 489446"/>
                  <a:gd name="connsiteY103" fmla="*/ 523494 h 1068541"/>
                  <a:gd name="connsiteX104" fmla="*/ 180837 w 489446"/>
                  <a:gd name="connsiteY104" fmla="*/ 528066 h 1068541"/>
                  <a:gd name="connsiteX105" fmla="*/ 186389 w 489446"/>
                  <a:gd name="connsiteY105" fmla="*/ 538189 h 1068541"/>
                  <a:gd name="connsiteX106" fmla="*/ 195206 w 489446"/>
                  <a:gd name="connsiteY106" fmla="*/ 543741 h 1068541"/>
                  <a:gd name="connsiteX107" fmla="*/ 196839 w 489446"/>
                  <a:gd name="connsiteY107" fmla="*/ 543741 h 1068541"/>
                  <a:gd name="connsiteX108" fmla="*/ 213494 w 489446"/>
                  <a:gd name="connsiteY108" fmla="*/ 540475 h 1068541"/>
                  <a:gd name="connsiteX109" fmla="*/ 228517 w 489446"/>
                  <a:gd name="connsiteY109" fmla="*/ 534271 h 1068541"/>
                  <a:gd name="connsiteX110" fmla="*/ 240273 w 489446"/>
                  <a:gd name="connsiteY110" fmla="*/ 527086 h 1068541"/>
                  <a:gd name="connsiteX111" fmla="*/ 247458 w 489446"/>
                  <a:gd name="connsiteY111" fmla="*/ 519902 h 1068541"/>
                  <a:gd name="connsiteX112" fmla="*/ 252030 w 489446"/>
                  <a:gd name="connsiteY112" fmla="*/ 515330 h 1068541"/>
                  <a:gd name="connsiteX113" fmla="*/ 269991 w 489446"/>
                  <a:gd name="connsiteY113" fmla="*/ 493123 h 1068541"/>
                  <a:gd name="connsiteX114" fmla="*/ 286646 w 489446"/>
                  <a:gd name="connsiteY114" fmla="*/ 472549 h 1068541"/>
                  <a:gd name="connsiteX115" fmla="*/ 300689 w 489446"/>
                  <a:gd name="connsiteY115" fmla="*/ 437932 h 1068541"/>
                  <a:gd name="connsiteX116" fmla="*/ 310160 w 489446"/>
                  <a:gd name="connsiteY116" fmla="*/ 409521 h 1068541"/>
                  <a:gd name="connsiteX117" fmla="*/ 311792 w 489446"/>
                  <a:gd name="connsiteY117" fmla="*/ 406255 h 1068541"/>
                  <a:gd name="connsiteX118" fmla="*/ 313425 w 489446"/>
                  <a:gd name="connsiteY118" fmla="*/ 381762 h 1068541"/>
                  <a:gd name="connsiteX119" fmla="*/ 316691 w 489446"/>
                  <a:gd name="connsiteY119" fmla="*/ 339961 h 1068541"/>
                  <a:gd name="connsiteX120" fmla="*/ 317344 w 489446"/>
                  <a:gd name="connsiteY120" fmla="*/ 295221 h 1068541"/>
                  <a:gd name="connsiteX121" fmla="*/ 318977 w 489446"/>
                  <a:gd name="connsiteY121" fmla="*/ 219782 h 1068541"/>
                  <a:gd name="connsiteX122" fmla="*/ 320610 w 489446"/>
                  <a:gd name="connsiteY122" fmla="*/ 144998 h 1068541"/>
                  <a:gd name="connsiteX123" fmla="*/ 322896 w 489446"/>
                  <a:gd name="connsiteY123" fmla="*/ 102543 h 1068541"/>
                  <a:gd name="connsiteX124" fmla="*/ 331713 w 489446"/>
                  <a:gd name="connsiteY124" fmla="*/ 69560 h 1068541"/>
                  <a:gd name="connsiteX125" fmla="*/ 343470 w 489446"/>
                  <a:gd name="connsiteY125" fmla="*/ 39515 h 1068541"/>
                  <a:gd name="connsiteX126" fmla="*/ 343470 w 489446"/>
                  <a:gd name="connsiteY126" fmla="*/ 37882 h 1068541"/>
                  <a:gd name="connsiteX127" fmla="*/ 358492 w 489446"/>
                  <a:gd name="connsiteY127" fmla="*/ 17308 h 1068541"/>
                  <a:gd name="connsiteX128" fmla="*/ 370249 w 489446"/>
                  <a:gd name="connsiteY128" fmla="*/ 9471 h 1068541"/>
                  <a:gd name="connsiteX129" fmla="*/ 373514 w 489446"/>
                  <a:gd name="connsiteY129" fmla="*/ 7838 h 1068541"/>
                  <a:gd name="connsiteX130" fmla="*/ 396374 w 489446"/>
                  <a:gd name="connsiteY130" fmla="*/ 1633 h 1068541"/>
                  <a:gd name="connsiteX131" fmla="*/ 419234 w 489446"/>
                  <a:gd name="connsiteY131" fmla="*/ 0 h 1068541"/>
                  <a:gd name="connsiteX132" fmla="*/ 436542 w 489446"/>
                  <a:gd name="connsiteY132" fmla="*/ 1633 h 1068541"/>
                  <a:gd name="connsiteX133" fmla="*/ 459402 w 489446"/>
                  <a:gd name="connsiteY133" fmla="*/ 18941 h 1068541"/>
                  <a:gd name="connsiteX134" fmla="*/ 477364 w 489446"/>
                  <a:gd name="connsiteY134" fmla="*/ 50292 h 1068541"/>
                  <a:gd name="connsiteX135" fmla="*/ 489447 w 489446"/>
                  <a:gd name="connsiteY135" fmla="*/ 106462 h 106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89446" h="1068541">
                    <a:moveTo>
                      <a:pt x="489447" y="106462"/>
                    </a:moveTo>
                    <a:cubicBezTo>
                      <a:pt x="489447" y="110708"/>
                      <a:pt x="489447" y="123117"/>
                      <a:pt x="489447" y="144345"/>
                    </a:cubicBezTo>
                    <a:cubicBezTo>
                      <a:pt x="489447" y="165245"/>
                      <a:pt x="489121" y="188432"/>
                      <a:pt x="488794" y="213578"/>
                    </a:cubicBezTo>
                    <a:cubicBezTo>
                      <a:pt x="488141" y="238724"/>
                      <a:pt x="487814" y="262890"/>
                      <a:pt x="487161" y="286076"/>
                    </a:cubicBezTo>
                    <a:cubicBezTo>
                      <a:pt x="486508" y="309263"/>
                      <a:pt x="486508" y="325592"/>
                      <a:pt x="486508" y="334736"/>
                    </a:cubicBezTo>
                    <a:cubicBezTo>
                      <a:pt x="486508" y="338001"/>
                      <a:pt x="486508" y="350738"/>
                      <a:pt x="486508" y="373271"/>
                    </a:cubicBezTo>
                    <a:cubicBezTo>
                      <a:pt x="486508" y="395804"/>
                      <a:pt x="486508" y="421930"/>
                      <a:pt x="486508" y="451975"/>
                    </a:cubicBezTo>
                    <a:cubicBezTo>
                      <a:pt x="486508" y="482019"/>
                      <a:pt x="485855" y="511737"/>
                      <a:pt x="484875" y="541782"/>
                    </a:cubicBezTo>
                    <a:cubicBezTo>
                      <a:pt x="483895" y="571826"/>
                      <a:pt x="482916" y="594686"/>
                      <a:pt x="481610" y="610362"/>
                    </a:cubicBezTo>
                    <a:cubicBezTo>
                      <a:pt x="481610" y="615587"/>
                      <a:pt x="480303" y="627997"/>
                      <a:pt x="477690" y="647264"/>
                    </a:cubicBezTo>
                    <a:cubicBezTo>
                      <a:pt x="475078" y="666859"/>
                      <a:pt x="471812" y="689392"/>
                      <a:pt x="468220" y="714865"/>
                    </a:cubicBezTo>
                    <a:cubicBezTo>
                      <a:pt x="464628" y="740664"/>
                      <a:pt x="459402" y="768749"/>
                      <a:pt x="452545" y="799120"/>
                    </a:cubicBezTo>
                    <a:cubicBezTo>
                      <a:pt x="445686" y="829491"/>
                      <a:pt x="437849" y="858882"/>
                      <a:pt x="429031" y="887294"/>
                    </a:cubicBezTo>
                    <a:cubicBezTo>
                      <a:pt x="420214" y="915706"/>
                      <a:pt x="409764" y="941505"/>
                      <a:pt x="397680" y="965345"/>
                    </a:cubicBezTo>
                    <a:cubicBezTo>
                      <a:pt x="385597" y="988858"/>
                      <a:pt x="372208" y="1007146"/>
                      <a:pt x="357512" y="1019556"/>
                    </a:cubicBezTo>
                    <a:cubicBezTo>
                      <a:pt x="348042" y="1028046"/>
                      <a:pt x="333999" y="1037517"/>
                      <a:pt x="315058" y="1047967"/>
                    </a:cubicBezTo>
                    <a:cubicBezTo>
                      <a:pt x="307547" y="1051233"/>
                      <a:pt x="296770" y="1055152"/>
                      <a:pt x="282074" y="1060704"/>
                    </a:cubicBezTo>
                    <a:cubicBezTo>
                      <a:pt x="267379" y="1065929"/>
                      <a:pt x="254642" y="1068541"/>
                      <a:pt x="244192" y="1068541"/>
                    </a:cubicBezTo>
                    <a:cubicBezTo>
                      <a:pt x="233742" y="1068541"/>
                      <a:pt x="222312" y="1066908"/>
                      <a:pt x="209575" y="1063969"/>
                    </a:cubicBezTo>
                    <a:cubicBezTo>
                      <a:pt x="196839" y="1060704"/>
                      <a:pt x="186389" y="1057764"/>
                      <a:pt x="178224" y="1054499"/>
                    </a:cubicBezTo>
                    <a:cubicBezTo>
                      <a:pt x="167774" y="1050253"/>
                      <a:pt x="155364" y="1044375"/>
                      <a:pt x="141322" y="1036537"/>
                    </a:cubicBezTo>
                    <a:cubicBezTo>
                      <a:pt x="127279" y="1028700"/>
                      <a:pt x="116829" y="1020535"/>
                      <a:pt x="110624" y="1012044"/>
                    </a:cubicBezTo>
                    <a:cubicBezTo>
                      <a:pt x="105399" y="1005840"/>
                      <a:pt x="99194" y="997022"/>
                      <a:pt x="92663" y="985919"/>
                    </a:cubicBezTo>
                    <a:cubicBezTo>
                      <a:pt x="85805" y="974815"/>
                      <a:pt x="80253" y="964692"/>
                      <a:pt x="76008" y="955221"/>
                    </a:cubicBezTo>
                    <a:cubicBezTo>
                      <a:pt x="71762" y="946730"/>
                      <a:pt x="68496" y="937260"/>
                      <a:pt x="66537" y="926809"/>
                    </a:cubicBezTo>
                    <a:cubicBezTo>
                      <a:pt x="64578" y="916359"/>
                      <a:pt x="62292" y="907542"/>
                      <a:pt x="60332" y="900030"/>
                    </a:cubicBezTo>
                    <a:lnTo>
                      <a:pt x="58700" y="896765"/>
                    </a:lnTo>
                    <a:lnTo>
                      <a:pt x="52495" y="857250"/>
                    </a:lnTo>
                    <a:cubicBezTo>
                      <a:pt x="52495" y="841574"/>
                      <a:pt x="54454" y="829491"/>
                      <a:pt x="58700" y="821000"/>
                    </a:cubicBezTo>
                    <a:cubicBezTo>
                      <a:pt x="61965" y="812509"/>
                      <a:pt x="68823" y="805651"/>
                      <a:pt x="79273" y="800426"/>
                    </a:cubicBezTo>
                    <a:cubicBezTo>
                      <a:pt x="83519" y="797160"/>
                      <a:pt x="89397" y="795854"/>
                      <a:pt x="96581" y="795854"/>
                    </a:cubicBezTo>
                    <a:cubicBezTo>
                      <a:pt x="100827" y="795854"/>
                      <a:pt x="105725" y="796834"/>
                      <a:pt x="111604" y="799120"/>
                    </a:cubicBezTo>
                    <a:cubicBezTo>
                      <a:pt x="117482" y="801079"/>
                      <a:pt x="123034" y="806631"/>
                      <a:pt x="128259" y="814795"/>
                    </a:cubicBezTo>
                    <a:cubicBezTo>
                      <a:pt x="131525" y="819041"/>
                      <a:pt x="135117" y="826225"/>
                      <a:pt x="139363" y="836676"/>
                    </a:cubicBezTo>
                    <a:cubicBezTo>
                      <a:pt x="146547" y="851371"/>
                      <a:pt x="152425" y="868680"/>
                      <a:pt x="156671" y="888601"/>
                    </a:cubicBezTo>
                    <a:cubicBezTo>
                      <a:pt x="159936" y="901337"/>
                      <a:pt x="166468" y="912440"/>
                      <a:pt x="176265" y="922564"/>
                    </a:cubicBezTo>
                    <a:cubicBezTo>
                      <a:pt x="186389" y="932688"/>
                      <a:pt x="195859" y="939219"/>
                      <a:pt x="205330" y="942158"/>
                    </a:cubicBezTo>
                    <a:cubicBezTo>
                      <a:pt x="223291" y="947383"/>
                      <a:pt x="239294" y="949996"/>
                      <a:pt x="253989" y="949996"/>
                    </a:cubicBezTo>
                    <a:lnTo>
                      <a:pt x="263460" y="949996"/>
                    </a:lnTo>
                    <a:cubicBezTo>
                      <a:pt x="264439" y="949996"/>
                      <a:pt x="265092" y="949343"/>
                      <a:pt x="265092" y="948363"/>
                    </a:cubicBezTo>
                    <a:cubicBezTo>
                      <a:pt x="268358" y="947383"/>
                      <a:pt x="272277" y="944118"/>
                      <a:pt x="277829" y="938893"/>
                    </a:cubicBezTo>
                    <a:lnTo>
                      <a:pt x="288932" y="927789"/>
                    </a:lnTo>
                    <a:cubicBezTo>
                      <a:pt x="290892" y="925830"/>
                      <a:pt x="293178" y="920604"/>
                      <a:pt x="295137" y="912114"/>
                    </a:cubicBezTo>
                    <a:lnTo>
                      <a:pt x="295137" y="904276"/>
                    </a:lnTo>
                    <a:cubicBezTo>
                      <a:pt x="296117" y="901010"/>
                      <a:pt x="297096" y="894479"/>
                      <a:pt x="297423" y="884682"/>
                    </a:cubicBezTo>
                    <a:cubicBezTo>
                      <a:pt x="298076" y="874558"/>
                      <a:pt x="298729" y="866720"/>
                      <a:pt x="299709" y="860189"/>
                    </a:cubicBezTo>
                    <a:lnTo>
                      <a:pt x="299709" y="844513"/>
                    </a:lnTo>
                    <a:cubicBezTo>
                      <a:pt x="299709" y="841248"/>
                      <a:pt x="300036" y="828511"/>
                      <a:pt x="300362" y="805978"/>
                    </a:cubicBezTo>
                    <a:cubicBezTo>
                      <a:pt x="301016" y="783445"/>
                      <a:pt x="301342" y="757645"/>
                      <a:pt x="301995" y="728907"/>
                    </a:cubicBezTo>
                    <a:cubicBezTo>
                      <a:pt x="302648" y="700169"/>
                      <a:pt x="302648" y="671431"/>
                      <a:pt x="302648" y="643019"/>
                    </a:cubicBezTo>
                    <a:cubicBezTo>
                      <a:pt x="302648" y="614607"/>
                      <a:pt x="302648" y="593053"/>
                      <a:pt x="302648" y="578358"/>
                    </a:cubicBezTo>
                    <a:lnTo>
                      <a:pt x="289912" y="589461"/>
                    </a:lnTo>
                    <a:cubicBezTo>
                      <a:pt x="286646" y="594686"/>
                      <a:pt x="281747" y="598932"/>
                      <a:pt x="274890" y="602197"/>
                    </a:cubicBezTo>
                    <a:cubicBezTo>
                      <a:pt x="268032" y="605463"/>
                      <a:pt x="260520" y="609055"/>
                      <a:pt x="252030" y="613301"/>
                    </a:cubicBezTo>
                    <a:lnTo>
                      <a:pt x="248764" y="614934"/>
                    </a:lnTo>
                    <a:cubicBezTo>
                      <a:pt x="242559" y="618200"/>
                      <a:pt x="232109" y="621465"/>
                      <a:pt x="217413" y="625058"/>
                    </a:cubicBezTo>
                    <a:cubicBezTo>
                      <a:pt x="202717" y="628650"/>
                      <a:pt x="191614" y="630609"/>
                      <a:pt x="184429" y="630609"/>
                    </a:cubicBezTo>
                    <a:cubicBezTo>
                      <a:pt x="183450" y="631589"/>
                      <a:pt x="181817" y="632242"/>
                      <a:pt x="179857" y="632242"/>
                    </a:cubicBezTo>
                    <a:cubicBezTo>
                      <a:pt x="171367" y="632242"/>
                      <a:pt x="161243" y="631262"/>
                      <a:pt x="149160" y="628976"/>
                    </a:cubicBezTo>
                    <a:cubicBezTo>
                      <a:pt x="137077" y="627017"/>
                      <a:pt x="128586" y="624731"/>
                      <a:pt x="123034" y="622772"/>
                    </a:cubicBezTo>
                    <a:cubicBezTo>
                      <a:pt x="117809" y="620812"/>
                      <a:pt x="113563" y="618526"/>
                      <a:pt x="110297" y="616567"/>
                    </a:cubicBezTo>
                    <a:cubicBezTo>
                      <a:pt x="107032" y="614607"/>
                      <a:pt x="104093" y="612321"/>
                      <a:pt x="100827" y="610362"/>
                    </a:cubicBezTo>
                    <a:cubicBezTo>
                      <a:pt x="97561" y="607096"/>
                      <a:pt x="92989" y="604157"/>
                      <a:pt x="86785" y="600891"/>
                    </a:cubicBezTo>
                    <a:cubicBezTo>
                      <a:pt x="77314" y="594686"/>
                      <a:pt x="69476" y="587175"/>
                      <a:pt x="63272" y="578684"/>
                    </a:cubicBezTo>
                    <a:cubicBezTo>
                      <a:pt x="57067" y="570194"/>
                      <a:pt x="53801" y="565622"/>
                      <a:pt x="53801" y="564642"/>
                    </a:cubicBezTo>
                    <a:lnTo>
                      <a:pt x="49229" y="556804"/>
                    </a:lnTo>
                    <a:cubicBezTo>
                      <a:pt x="44003" y="549619"/>
                      <a:pt x="38125" y="540149"/>
                      <a:pt x="31920" y="529372"/>
                    </a:cubicBezTo>
                    <a:cubicBezTo>
                      <a:pt x="25716" y="518269"/>
                      <a:pt x="20817" y="508798"/>
                      <a:pt x="17878" y="500307"/>
                    </a:cubicBezTo>
                    <a:cubicBezTo>
                      <a:pt x="13633" y="489857"/>
                      <a:pt x="10367" y="477121"/>
                      <a:pt x="8407" y="461772"/>
                    </a:cubicBezTo>
                    <a:cubicBezTo>
                      <a:pt x="6448" y="446423"/>
                      <a:pt x="4162" y="430421"/>
                      <a:pt x="2202" y="413766"/>
                    </a:cubicBezTo>
                    <a:lnTo>
                      <a:pt x="570" y="404295"/>
                    </a:lnTo>
                    <a:cubicBezTo>
                      <a:pt x="-410" y="398090"/>
                      <a:pt x="-83" y="384048"/>
                      <a:pt x="1223" y="362494"/>
                    </a:cubicBezTo>
                    <a:cubicBezTo>
                      <a:pt x="2856" y="340940"/>
                      <a:pt x="4489" y="311876"/>
                      <a:pt x="6774" y="274973"/>
                    </a:cubicBezTo>
                    <a:cubicBezTo>
                      <a:pt x="7754" y="253093"/>
                      <a:pt x="9387" y="231212"/>
                      <a:pt x="11346" y="209659"/>
                    </a:cubicBezTo>
                    <a:cubicBezTo>
                      <a:pt x="13306" y="188105"/>
                      <a:pt x="15266" y="168184"/>
                      <a:pt x="16898" y="149896"/>
                    </a:cubicBezTo>
                    <a:cubicBezTo>
                      <a:pt x="18531" y="131608"/>
                      <a:pt x="20164" y="115933"/>
                      <a:pt x="21470" y="103523"/>
                    </a:cubicBezTo>
                    <a:cubicBezTo>
                      <a:pt x="23103" y="90787"/>
                      <a:pt x="23756" y="82949"/>
                      <a:pt x="23756" y="80010"/>
                    </a:cubicBezTo>
                    <a:cubicBezTo>
                      <a:pt x="25716" y="71519"/>
                      <a:pt x="27675" y="65314"/>
                      <a:pt x="29308" y="61069"/>
                    </a:cubicBezTo>
                    <a:cubicBezTo>
                      <a:pt x="30941" y="56823"/>
                      <a:pt x="32574" y="52578"/>
                      <a:pt x="34860" y="48333"/>
                    </a:cubicBezTo>
                    <a:cubicBezTo>
                      <a:pt x="35839" y="46373"/>
                      <a:pt x="36819" y="44414"/>
                      <a:pt x="38125" y="42781"/>
                    </a:cubicBezTo>
                    <a:cubicBezTo>
                      <a:pt x="39105" y="41148"/>
                      <a:pt x="40085" y="39515"/>
                      <a:pt x="41391" y="37229"/>
                    </a:cubicBezTo>
                    <a:cubicBezTo>
                      <a:pt x="45636" y="28738"/>
                      <a:pt x="50208" y="22860"/>
                      <a:pt x="55434" y="19268"/>
                    </a:cubicBezTo>
                    <a:cubicBezTo>
                      <a:pt x="60659" y="15675"/>
                      <a:pt x="65884" y="12736"/>
                      <a:pt x="71109" y="10450"/>
                    </a:cubicBezTo>
                    <a:lnTo>
                      <a:pt x="76008" y="7185"/>
                    </a:lnTo>
                    <a:cubicBezTo>
                      <a:pt x="80253" y="5225"/>
                      <a:pt x="84825" y="3919"/>
                      <a:pt x="90050" y="3919"/>
                    </a:cubicBezTo>
                    <a:cubicBezTo>
                      <a:pt x="95275" y="3919"/>
                      <a:pt x="100174" y="4572"/>
                      <a:pt x="105073" y="6205"/>
                    </a:cubicBezTo>
                    <a:cubicBezTo>
                      <a:pt x="109645" y="7838"/>
                      <a:pt x="114870" y="9797"/>
                      <a:pt x="120095" y="11757"/>
                    </a:cubicBezTo>
                    <a:cubicBezTo>
                      <a:pt x="127279" y="13716"/>
                      <a:pt x="134138" y="17635"/>
                      <a:pt x="140669" y="22860"/>
                    </a:cubicBezTo>
                    <a:lnTo>
                      <a:pt x="151772" y="32331"/>
                    </a:lnTo>
                    <a:cubicBezTo>
                      <a:pt x="160263" y="37556"/>
                      <a:pt x="165815" y="43434"/>
                      <a:pt x="168428" y="49639"/>
                    </a:cubicBezTo>
                    <a:cubicBezTo>
                      <a:pt x="171040" y="55844"/>
                      <a:pt x="173326" y="61722"/>
                      <a:pt x="175612" y="66947"/>
                    </a:cubicBezTo>
                    <a:cubicBezTo>
                      <a:pt x="176592" y="68907"/>
                      <a:pt x="177245" y="71193"/>
                      <a:pt x="177245" y="73152"/>
                    </a:cubicBezTo>
                    <a:cubicBezTo>
                      <a:pt x="179204" y="78377"/>
                      <a:pt x="181817" y="86541"/>
                      <a:pt x="184429" y="97645"/>
                    </a:cubicBezTo>
                    <a:cubicBezTo>
                      <a:pt x="187042" y="108748"/>
                      <a:pt x="189981" y="121485"/>
                      <a:pt x="193247" y="136180"/>
                    </a:cubicBezTo>
                    <a:cubicBezTo>
                      <a:pt x="196513" y="149896"/>
                      <a:pt x="196513" y="175695"/>
                      <a:pt x="193247" y="213251"/>
                    </a:cubicBezTo>
                    <a:cubicBezTo>
                      <a:pt x="193247" y="218476"/>
                      <a:pt x="193247" y="224028"/>
                      <a:pt x="193247" y="229906"/>
                    </a:cubicBezTo>
                    <a:cubicBezTo>
                      <a:pt x="193247" y="235785"/>
                      <a:pt x="192594" y="241663"/>
                      <a:pt x="191614" y="247868"/>
                    </a:cubicBezTo>
                    <a:cubicBezTo>
                      <a:pt x="190634" y="257338"/>
                      <a:pt x="189655" y="267462"/>
                      <a:pt x="189328" y="277912"/>
                    </a:cubicBezTo>
                    <a:cubicBezTo>
                      <a:pt x="188675" y="288362"/>
                      <a:pt x="187368" y="298486"/>
                      <a:pt x="185409" y="307957"/>
                    </a:cubicBezTo>
                    <a:lnTo>
                      <a:pt x="180837" y="353677"/>
                    </a:lnTo>
                    <a:cubicBezTo>
                      <a:pt x="178551" y="379802"/>
                      <a:pt x="177245" y="403969"/>
                      <a:pt x="175939" y="425196"/>
                    </a:cubicBezTo>
                    <a:cubicBezTo>
                      <a:pt x="174959" y="446750"/>
                      <a:pt x="174306" y="464711"/>
                      <a:pt x="174306" y="479407"/>
                    </a:cubicBezTo>
                    <a:cubicBezTo>
                      <a:pt x="174306" y="490837"/>
                      <a:pt x="174959" y="499981"/>
                      <a:pt x="175939" y="506186"/>
                    </a:cubicBezTo>
                    <a:cubicBezTo>
                      <a:pt x="176918" y="512390"/>
                      <a:pt x="178551" y="518269"/>
                      <a:pt x="180837" y="523494"/>
                    </a:cubicBezTo>
                    <a:lnTo>
                      <a:pt x="180837" y="528066"/>
                    </a:lnTo>
                    <a:cubicBezTo>
                      <a:pt x="182796" y="533291"/>
                      <a:pt x="184756" y="536883"/>
                      <a:pt x="186389" y="538189"/>
                    </a:cubicBezTo>
                    <a:cubicBezTo>
                      <a:pt x="188022" y="539822"/>
                      <a:pt x="190961" y="541455"/>
                      <a:pt x="195206" y="543741"/>
                    </a:cubicBezTo>
                    <a:lnTo>
                      <a:pt x="196839" y="543741"/>
                    </a:lnTo>
                    <a:cubicBezTo>
                      <a:pt x="201085" y="543741"/>
                      <a:pt x="206636" y="542761"/>
                      <a:pt x="213494" y="540475"/>
                    </a:cubicBezTo>
                    <a:cubicBezTo>
                      <a:pt x="220352" y="538516"/>
                      <a:pt x="225251" y="536230"/>
                      <a:pt x="228517" y="534271"/>
                    </a:cubicBezTo>
                    <a:cubicBezTo>
                      <a:pt x="233742" y="532311"/>
                      <a:pt x="237661" y="529699"/>
                      <a:pt x="240273" y="527086"/>
                    </a:cubicBezTo>
                    <a:cubicBezTo>
                      <a:pt x="242886" y="524474"/>
                      <a:pt x="245172" y="522188"/>
                      <a:pt x="247458" y="519902"/>
                    </a:cubicBezTo>
                    <a:lnTo>
                      <a:pt x="252030" y="515330"/>
                    </a:lnTo>
                    <a:cubicBezTo>
                      <a:pt x="255295" y="512064"/>
                      <a:pt x="261174" y="504879"/>
                      <a:pt x="269991" y="493123"/>
                    </a:cubicBezTo>
                    <a:cubicBezTo>
                      <a:pt x="278808" y="481693"/>
                      <a:pt x="284360" y="474835"/>
                      <a:pt x="286646" y="472549"/>
                    </a:cubicBezTo>
                    <a:lnTo>
                      <a:pt x="300689" y="437932"/>
                    </a:lnTo>
                    <a:cubicBezTo>
                      <a:pt x="303955" y="425196"/>
                      <a:pt x="306894" y="416052"/>
                      <a:pt x="310160" y="409521"/>
                    </a:cubicBezTo>
                    <a:cubicBezTo>
                      <a:pt x="310160" y="407561"/>
                      <a:pt x="310813" y="406255"/>
                      <a:pt x="311792" y="406255"/>
                    </a:cubicBezTo>
                    <a:cubicBezTo>
                      <a:pt x="311792" y="402989"/>
                      <a:pt x="312445" y="395151"/>
                      <a:pt x="313425" y="381762"/>
                    </a:cubicBezTo>
                    <a:cubicBezTo>
                      <a:pt x="314405" y="368699"/>
                      <a:pt x="315385" y="354657"/>
                      <a:pt x="316691" y="339961"/>
                    </a:cubicBezTo>
                    <a:cubicBezTo>
                      <a:pt x="316691" y="333756"/>
                      <a:pt x="317017" y="318734"/>
                      <a:pt x="317344" y="295221"/>
                    </a:cubicBezTo>
                    <a:cubicBezTo>
                      <a:pt x="317997" y="271707"/>
                      <a:pt x="318324" y="246561"/>
                      <a:pt x="318977" y="219782"/>
                    </a:cubicBezTo>
                    <a:cubicBezTo>
                      <a:pt x="319630" y="193004"/>
                      <a:pt x="319957" y="168184"/>
                      <a:pt x="320610" y="144998"/>
                    </a:cubicBezTo>
                    <a:cubicBezTo>
                      <a:pt x="321263" y="121811"/>
                      <a:pt x="321916" y="107768"/>
                      <a:pt x="322896" y="102543"/>
                    </a:cubicBezTo>
                    <a:cubicBezTo>
                      <a:pt x="324855" y="91114"/>
                      <a:pt x="327794" y="80010"/>
                      <a:pt x="331713" y="69560"/>
                    </a:cubicBezTo>
                    <a:cubicBezTo>
                      <a:pt x="335306" y="59109"/>
                      <a:pt x="339224" y="48986"/>
                      <a:pt x="343470" y="39515"/>
                    </a:cubicBezTo>
                    <a:lnTo>
                      <a:pt x="343470" y="37882"/>
                    </a:lnTo>
                    <a:cubicBezTo>
                      <a:pt x="348695" y="27432"/>
                      <a:pt x="353594" y="20574"/>
                      <a:pt x="358492" y="17308"/>
                    </a:cubicBezTo>
                    <a:cubicBezTo>
                      <a:pt x="363064" y="14043"/>
                      <a:pt x="367310" y="11430"/>
                      <a:pt x="370249" y="9471"/>
                    </a:cubicBezTo>
                    <a:cubicBezTo>
                      <a:pt x="371228" y="8491"/>
                      <a:pt x="372208" y="7838"/>
                      <a:pt x="373514" y="7838"/>
                    </a:cubicBezTo>
                    <a:cubicBezTo>
                      <a:pt x="378739" y="4572"/>
                      <a:pt x="386251" y="2613"/>
                      <a:pt x="396374" y="1633"/>
                    </a:cubicBezTo>
                    <a:cubicBezTo>
                      <a:pt x="406498" y="653"/>
                      <a:pt x="414009" y="0"/>
                      <a:pt x="419234" y="0"/>
                    </a:cubicBezTo>
                    <a:cubicBezTo>
                      <a:pt x="427725" y="0"/>
                      <a:pt x="433277" y="653"/>
                      <a:pt x="436542" y="1633"/>
                    </a:cubicBezTo>
                    <a:cubicBezTo>
                      <a:pt x="445033" y="3592"/>
                      <a:pt x="452545" y="9471"/>
                      <a:pt x="459402" y="18941"/>
                    </a:cubicBezTo>
                    <a:cubicBezTo>
                      <a:pt x="466261" y="28412"/>
                      <a:pt x="472139" y="38862"/>
                      <a:pt x="477364" y="50292"/>
                    </a:cubicBezTo>
                    <a:cubicBezTo>
                      <a:pt x="482589" y="68253"/>
                      <a:pt x="487161" y="86541"/>
                      <a:pt x="489447" y="106462"/>
                    </a:cubicBezTo>
                    <a:close/>
                  </a:path>
                </a:pathLst>
              </a:custGeom>
              <a:solidFill>
                <a:srgbClr val="FFFFFF"/>
              </a:solidFill>
              <a:ln w="3265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347C2AF-7DF3-4856-9D37-28133F88FE5F}"/>
                  </a:ext>
                </a:extLst>
              </p:cNvPr>
              <p:cNvSpPr/>
              <p:nvPr/>
            </p:nvSpPr>
            <p:spPr>
              <a:xfrm>
                <a:off x="11101469" y="3580529"/>
                <a:ext cx="542448" cy="872271"/>
              </a:xfrm>
              <a:custGeom>
                <a:avLst/>
                <a:gdLst>
                  <a:gd name="connsiteX0" fmla="*/ 541456 w 542448"/>
                  <a:gd name="connsiteY0" fmla="*/ 400376 h 872271"/>
                  <a:gd name="connsiteX1" fmla="*/ 542108 w 542448"/>
                  <a:gd name="connsiteY1" fmla="*/ 445117 h 872271"/>
                  <a:gd name="connsiteX2" fmla="*/ 541456 w 542448"/>
                  <a:gd name="connsiteY2" fmla="*/ 482019 h 872271"/>
                  <a:gd name="connsiteX3" fmla="*/ 539823 w 542448"/>
                  <a:gd name="connsiteY3" fmla="*/ 496062 h 872271"/>
                  <a:gd name="connsiteX4" fmla="*/ 539169 w 542448"/>
                  <a:gd name="connsiteY4" fmla="*/ 513370 h 872271"/>
                  <a:gd name="connsiteX5" fmla="*/ 536884 w 542448"/>
                  <a:gd name="connsiteY5" fmla="*/ 535577 h 872271"/>
                  <a:gd name="connsiteX6" fmla="*/ 532312 w 542448"/>
                  <a:gd name="connsiteY6" fmla="*/ 560723 h 872271"/>
                  <a:gd name="connsiteX7" fmla="*/ 522841 w 542448"/>
                  <a:gd name="connsiteY7" fmla="*/ 603177 h 872271"/>
                  <a:gd name="connsiteX8" fmla="*/ 519575 w 542448"/>
                  <a:gd name="connsiteY8" fmla="*/ 615913 h 872271"/>
                  <a:gd name="connsiteX9" fmla="*/ 513370 w 542448"/>
                  <a:gd name="connsiteY9" fmla="*/ 634855 h 872271"/>
                  <a:gd name="connsiteX10" fmla="*/ 503899 w 542448"/>
                  <a:gd name="connsiteY10" fmla="*/ 672737 h 872271"/>
                  <a:gd name="connsiteX11" fmla="*/ 494429 w 542448"/>
                  <a:gd name="connsiteY11" fmla="*/ 696250 h 872271"/>
                  <a:gd name="connsiteX12" fmla="*/ 483326 w 542448"/>
                  <a:gd name="connsiteY12" fmla="*/ 721396 h 872271"/>
                  <a:gd name="connsiteX13" fmla="*/ 480060 w 542448"/>
                  <a:gd name="connsiteY13" fmla="*/ 727601 h 872271"/>
                  <a:gd name="connsiteX14" fmla="*/ 460465 w 542448"/>
                  <a:gd name="connsiteY14" fmla="*/ 764503 h 872271"/>
                  <a:gd name="connsiteX15" fmla="*/ 439238 w 542448"/>
                  <a:gd name="connsiteY15" fmla="*/ 799773 h 872271"/>
                  <a:gd name="connsiteX16" fmla="*/ 413113 w 542448"/>
                  <a:gd name="connsiteY16" fmla="*/ 825899 h 872271"/>
                  <a:gd name="connsiteX17" fmla="*/ 382415 w 542448"/>
                  <a:gd name="connsiteY17" fmla="*/ 847126 h 872271"/>
                  <a:gd name="connsiteX18" fmla="*/ 361841 w 542448"/>
                  <a:gd name="connsiteY18" fmla="*/ 859862 h 872271"/>
                  <a:gd name="connsiteX19" fmla="*/ 344533 w 542448"/>
                  <a:gd name="connsiteY19" fmla="*/ 866067 h 872271"/>
                  <a:gd name="connsiteX20" fmla="*/ 326571 w 542448"/>
                  <a:gd name="connsiteY20" fmla="*/ 869333 h 872271"/>
                  <a:gd name="connsiteX21" fmla="*/ 308610 w 542448"/>
                  <a:gd name="connsiteY21" fmla="*/ 869333 h 872271"/>
                  <a:gd name="connsiteX22" fmla="*/ 302405 w 542448"/>
                  <a:gd name="connsiteY22" fmla="*/ 870966 h 872271"/>
                  <a:gd name="connsiteX23" fmla="*/ 297833 w 542448"/>
                  <a:gd name="connsiteY23" fmla="*/ 870966 h 872271"/>
                  <a:gd name="connsiteX24" fmla="*/ 284443 w 542448"/>
                  <a:gd name="connsiteY24" fmla="*/ 871619 h 872271"/>
                  <a:gd name="connsiteX25" fmla="*/ 269421 w 542448"/>
                  <a:gd name="connsiteY25" fmla="*/ 872272 h 872271"/>
                  <a:gd name="connsiteX26" fmla="*/ 263217 w 542448"/>
                  <a:gd name="connsiteY26" fmla="*/ 872272 h 872271"/>
                  <a:gd name="connsiteX27" fmla="*/ 245255 w 542448"/>
                  <a:gd name="connsiteY27" fmla="*/ 870639 h 872271"/>
                  <a:gd name="connsiteX28" fmla="*/ 216843 w 542448"/>
                  <a:gd name="connsiteY28" fmla="*/ 866720 h 872271"/>
                  <a:gd name="connsiteX29" fmla="*/ 188432 w 542448"/>
                  <a:gd name="connsiteY29" fmla="*/ 861169 h 872271"/>
                  <a:gd name="connsiteX30" fmla="*/ 170470 w 542448"/>
                  <a:gd name="connsiteY30" fmla="*/ 854964 h 872271"/>
                  <a:gd name="connsiteX31" fmla="*/ 140426 w 542448"/>
                  <a:gd name="connsiteY31" fmla="*/ 835369 h 872271"/>
                  <a:gd name="connsiteX32" fmla="*/ 109075 w 542448"/>
                  <a:gd name="connsiteY32" fmla="*/ 810877 h 872271"/>
                  <a:gd name="connsiteX33" fmla="*/ 86868 w 542448"/>
                  <a:gd name="connsiteY33" fmla="*/ 780832 h 872271"/>
                  <a:gd name="connsiteX34" fmla="*/ 80663 w 542448"/>
                  <a:gd name="connsiteY34" fmla="*/ 772014 h 872271"/>
                  <a:gd name="connsiteX35" fmla="*/ 74458 w 542448"/>
                  <a:gd name="connsiteY35" fmla="*/ 763197 h 872271"/>
                  <a:gd name="connsiteX36" fmla="*/ 62702 w 542448"/>
                  <a:gd name="connsiteY36" fmla="*/ 743603 h 872271"/>
                  <a:gd name="connsiteX37" fmla="*/ 48659 w 542448"/>
                  <a:gd name="connsiteY37" fmla="*/ 715191 h 872271"/>
                  <a:gd name="connsiteX38" fmla="*/ 35923 w 542448"/>
                  <a:gd name="connsiteY38" fmla="*/ 686779 h 872271"/>
                  <a:gd name="connsiteX39" fmla="*/ 28738 w 542448"/>
                  <a:gd name="connsiteY39" fmla="*/ 667185 h 872271"/>
                  <a:gd name="connsiteX40" fmla="*/ 17635 w 542448"/>
                  <a:gd name="connsiteY40" fmla="*/ 631915 h 872271"/>
                  <a:gd name="connsiteX41" fmla="*/ 9797 w 542448"/>
                  <a:gd name="connsiteY41" fmla="*/ 597952 h 872271"/>
                  <a:gd name="connsiteX42" fmla="*/ 8164 w 542448"/>
                  <a:gd name="connsiteY42" fmla="*/ 569540 h 872271"/>
                  <a:gd name="connsiteX43" fmla="*/ 4898 w 542448"/>
                  <a:gd name="connsiteY43" fmla="*/ 522187 h 872271"/>
                  <a:gd name="connsiteX44" fmla="*/ 1633 w 542448"/>
                  <a:gd name="connsiteY44" fmla="*/ 475814 h 872271"/>
                  <a:gd name="connsiteX45" fmla="*/ 0 w 542448"/>
                  <a:gd name="connsiteY45" fmla="*/ 446750 h 872271"/>
                  <a:gd name="connsiteX46" fmla="*/ 653 w 542448"/>
                  <a:gd name="connsiteY46" fmla="*/ 428788 h 872271"/>
                  <a:gd name="connsiteX47" fmla="*/ 2939 w 542448"/>
                  <a:gd name="connsiteY47" fmla="*/ 407561 h 872271"/>
                  <a:gd name="connsiteX48" fmla="*/ 3592 w 542448"/>
                  <a:gd name="connsiteY48" fmla="*/ 391886 h 872271"/>
                  <a:gd name="connsiteX49" fmla="*/ 4246 w 542448"/>
                  <a:gd name="connsiteY49" fmla="*/ 377843 h 872271"/>
                  <a:gd name="connsiteX50" fmla="*/ 12083 w 542448"/>
                  <a:gd name="connsiteY50" fmla="*/ 334409 h 872271"/>
                  <a:gd name="connsiteX51" fmla="*/ 32657 w 542448"/>
                  <a:gd name="connsiteY51" fmla="*/ 261257 h 872271"/>
                  <a:gd name="connsiteX52" fmla="*/ 40495 w 542448"/>
                  <a:gd name="connsiteY52" fmla="*/ 232845 h 872271"/>
                  <a:gd name="connsiteX53" fmla="*/ 46047 w 542448"/>
                  <a:gd name="connsiteY53" fmla="*/ 217823 h 872271"/>
                  <a:gd name="connsiteX54" fmla="*/ 54864 w 542448"/>
                  <a:gd name="connsiteY54" fmla="*/ 201168 h 872271"/>
                  <a:gd name="connsiteX55" fmla="*/ 65968 w 542448"/>
                  <a:gd name="connsiteY55" fmla="*/ 179288 h 872271"/>
                  <a:gd name="connsiteX56" fmla="*/ 80010 w 542448"/>
                  <a:gd name="connsiteY56" fmla="*/ 151856 h 872271"/>
                  <a:gd name="connsiteX57" fmla="*/ 97318 w 542448"/>
                  <a:gd name="connsiteY57" fmla="*/ 127363 h 872271"/>
                  <a:gd name="connsiteX58" fmla="*/ 102217 w 542448"/>
                  <a:gd name="connsiteY58" fmla="*/ 121158 h 872271"/>
                  <a:gd name="connsiteX59" fmla="*/ 114953 w 542448"/>
                  <a:gd name="connsiteY59" fmla="*/ 105483 h 872271"/>
                  <a:gd name="connsiteX60" fmla="*/ 130629 w 542448"/>
                  <a:gd name="connsiteY60" fmla="*/ 88174 h 872271"/>
                  <a:gd name="connsiteX61" fmla="*/ 149570 w 542448"/>
                  <a:gd name="connsiteY61" fmla="*/ 67600 h 872271"/>
                  <a:gd name="connsiteX62" fmla="*/ 160673 w 542448"/>
                  <a:gd name="connsiteY62" fmla="*/ 57477 h 872271"/>
                  <a:gd name="connsiteX63" fmla="*/ 177981 w 542448"/>
                  <a:gd name="connsiteY63" fmla="*/ 43434 h 872271"/>
                  <a:gd name="connsiteX64" fmla="*/ 195943 w 542448"/>
                  <a:gd name="connsiteY64" fmla="*/ 30044 h 872271"/>
                  <a:gd name="connsiteX65" fmla="*/ 209332 w 542448"/>
                  <a:gd name="connsiteY65" fmla="*/ 20574 h 872271"/>
                  <a:gd name="connsiteX66" fmla="*/ 217170 w 542448"/>
                  <a:gd name="connsiteY66" fmla="*/ 17308 h 872271"/>
                  <a:gd name="connsiteX67" fmla="*/ 240683 w 542448"/>
                  <a:gd name="connsiteY67" fmla="*/ 6205 h 872271"/>
                  <a:gd name="connsiteX68" fmla="*/ 259624 w 542448"/>
                  <a:gd name="connsiteY68" fmla="*/ 0 h 872271"/>
                  <a:gd name="connsiteX69" fmla="*/ 314815 w 542448"/>
                  <a:gd name="connsiteY69" fmla="*/ 0 h 872271"/>
                  <a:gd name="connsiteX70" fmla="*/ 329837 w 542448"/>
                  <a:gd name="connsiteY70" fmla="*/ 1633 h 872271"/>
                  <a:gd name="connsiteX71" fmla="*/ 351064 w 542448"/>
                  <a:gd name="connsiteY71" fmla="*/ 6205 h 872271"/>
                  <a:gd name="connsiteX72" fmla="*/ 360535 w 542448"/>
                  <a:gd name="connsiteY72" fmla="*/ 10777 h 872271"/>
                  <a:gd name="connsiteX73" fmla="*/ 394498 w 542448"/>
                  <a:gd name="connsiteY73" fmla="*/ 24166 h 872271"/>
                  <a:gd name="connsiteX74" fmla="*/ 420624 w 542448"/>
                  <a:gd name="connsiteY74" fmla="*/ 39188 h 872271"/>
                  <a:gd name="connsiteX75" fmla="*/ 444137 w 542448"/>
                  <a:gd name="connsiteY75" fmla="*/ 61069 h 872271"/>
                  <a:gd name="connsiteX76" fmla="*/ 461446 w 542448"/>
                  <a:gd name="connsiteY76" fmla="*/ 81643 h 872271"/>
                  <a:gd name="connsiteX77" fmla="*/ 468630 w 542448"/>
                  <a:gd name="connsiteY77" fmla="*/ 95685 h 872271"/>
                  <a:gd name="connsiteX78" fmla="*/ 475814 w 542448"/>
                  <a:gd name="connsiteY78" fmla="*/ 111361 h 872271"/>
                  <a:gd name="connsiteX79" fmla="*/ 482019 w 542448"/>
                  <a:gd name="connsiteY79" fmla="*/ 122464 h 872271"/>
                  <a:gd name="connsiteX80" fmla="*/ 513370 w 542448"/>
                  <a:gd name="connsiteY80" fmla="*/ 202801 h 872271"/>
                  <a:gd name="connsiteX81" fmla="*/ 516636 w 542448"/>
                  <a:gd name="connsiteY81" fmla="*/ 213904 h 872271"/>
                  <a:gd name="connsiteX82" fmla="*/ 528392 w 542448"/>
                  <a:gd name="connsiteY82" fmla="*/ 258644 h 872271"/>
                  <a:gd name="connsiteX83" fmla="*/ 533944 w 542448"/>
                  <a:gd name="connsiteY83" fmla="*/ 298813 h 872271"/>
                  <a:gd name="connsiteX84" fmla="*/ 534597 w 542448"/>
                  <a:gd name="connsiteY84" fmla="*/ 302732 h 872271"/>
                  <a:gd name="connsiteX85" fmla="*/ 535251 w 542448"/>
                  <a:gd name="connsiteY85" fmla="*/ 306650 h 872271"/>
                  <a:gd name="connsiteX86" fmla="*/ 535904 w 542448"/>
                  <a:gd name="connsiteY86" fmla="*/ 319387 h 872271"/>
                  <a:gd name="connsiteX87" fmla="*/ 536557 w 542448"/>
                  <a:gd name="connsiteY87" fmla="*/ 338328 h 872271"/>
                  <a:gd name="connsiteX88" fmla="*/ 538190 w 542448"/>
                  <a:gd name="connsiteY88" fmla="*/ 366740 h 872271"/>
                  <a:gd name="connsiteX89" fmla="*/ 541456 w 542448"/>
                  <a:gd name="connsiteY89" fmla="*/ 400376 h 872271"/>
                  <a:gd name="connsiteX90" fmla="*/ 328857 w 542448"/>
                  <a:gd name="connsiteY90" fmla="*/ 775280 h 872271"/>
                  <a:gd name="connsiteX91" fmla="*/ 344533 w 542448"/>
                  <a:gd name="connsiteY91" fmla="*/ 767443 h 872271"/>
                  <a:gd name="connsiteX92" fmla="*/ 357269 w 542448"/>
                  <a:gd name="connsiteY92" fmla="*/ 750134 h 872271"/>
                  <a:gd name="connsiteX93" fmla="*/ 368373 w 542448"/>
                  <a:gd name="connsiteY93" fmla="*/ 729560 h 872271"/>
                  <a:gd name="connsiteX94" fmla="*/ 378496 w 542448"/>
                  <a:gd name="connsiteY94" fmla="*/ 701149 h 872271"/>
                  <a:gd name="connsiteX95" fmla="*/ 387314 w 542448"/>
                  <a:gd name="connsiteY95" fmla="*/ 672737 h 872271"/>
                  <a:gd name="connsiteX96" fmla="*/ 390579 w 542448"/>
                  <a:gd name="connsiteY96" fmla="*/ 654776 h 872271"/>
                  <a:gd name="connsiteX97" fmla="*/ 394498 w 542448"/>
                  <a:gd name="connsiteY97" fmla="*/ 625711 h 872271"/>
                  <a:gd name="connsiteX98" fmla="*/ 398417 w 542448"/>
                  <a:gd name="connsiteY98" fmla="*/ 596646 h 872271"/>
                  <a:gd name="connsiteX99" fmla="*/ 400050 w 542448"/>
                  <a:gd name="connsiteY99" fmla="*/ 577051 h 872271"/>
                  <a:gd name="connsiteX100" fmla="*/ 401683 w 542448"/>
                  <a:gd name="connsiteY100" fmla="*/ 543088 h 872271"/>
                  <a:gd name="connsiteX101" fmla="*/ 400050 w 542448"/>
                  <a:gd name="connsiteY101" fmla="*/ 514023 h 872271"/>
                  <a:gd name="connsiteX102" fmla="*/ 398417 w 542448"/>
                  <a:gd name="connsiteY102" fmla="*/ 494429 h 872271"/>
                  <a:gd name="connsiteX103" fmla="*/ 395151 w 542448"/>
                  <a:gd name="connsiteY103" fmla="*/ 441525 h 872271"/>
                  <a:gd name="connsiteX104" fmla="*/ 394498 w 542448"/>
                  <a:gd name="connsiteY104" fmla="*/ 398090 h 872271"/>
                  <a:gd name="connsiteX105" fmla="*/ 392212 w 542448"/>
                  <a:gd name="connsiteY105" fmla="*/ 354003 h 872271"/>
                  <a:gd name="connsiteX106" fmla="*/ 389926 w 542448"/>
                  <a:gd name="connsiteY106" fmla="*/ 317101 h 872271"/>
                  <a:gd name="connsiteX107" fmla="*/ 387640 w 542448"/>
                  <a:gd name="connsiteY107" fmla="*/ 295220 h 872271"/>
                  <a:gd name="connsiteX108" fmla="*/ 381435 w 542448"/>
                  <a:gd name="connsiteY108" fmla="*/ 247868 h 872271"/>
                  <a:gd name="connsiteX109" fmla="*/ 375884 w 542448"/>
                  <a:gd name="connsiteY109" fmla="*/ 196596 h 872271"/>
                  <a:gd name="connsiteX110" fmla="*/ 368699 w 542448"/>
                  <a:gd name="connsiteY110" fmla="*/ 158061 h 872271"/>
                  <a:gd name="connsiteX111" fmla="*/ 346819 w 542448"/>
                  <a:gd name="connsiteY111" fmla="*/ 101237 h 872271"/>
                  <a:gd name="connsiteX112" fmla="*/ 332776 w 542448"/>
                  <a:gd name="connsiteY112" fmla="*/ 85562 h 872271"/>
                  <a:gd name="connsiteX113" fmla="*/ 315468 w 542448"/>
                  <a:gd name="connsiteY113" fmla="*/ 82296 h 872271"/>
                  <a:gd name="connsiteX114" fmla="*/ 301425 w 542448"/>
                  <a:gd name="connsiteY114" fmla="*/ 85562 h 872271"/>
                  <a:gd name="connsiteX115" fmla="*/ 292608 w 542448"/>
                  <a:gd name="connsiteY115" fmla="*/ 88827 h 872271"/>
                  <a:gd name="connsiteX116" fmla="*/ 283791 w 542448"/>
                  <a:gd name="connsiteY116" fmla="*/ 93399 h 872271"/>
                  <a:gd name="connsiteX117" fmla="*/ 272687 w 542448"/>
                  <a:gd name="connsiteY117" fmla="*/ 104503 h 872271"/>
                  <a:gd name="connsiteX118" fmla="*/ 263217 w 542448"/>
                  <a:gd name="connsiteY118" fmla="*/ 120178 h 872271"/>
                  <a:gd name="connsiteX119" fmla="*/ 259951 w 542448"/>
                  <a:gd name="connsiteY119" fmla="*/ 126383 h 872271"/>
                  <a:gd name="connsiteX120" fmla="*/ 254399 w 542448"/>
                  <a:gd name="connsiteY120" fmla="*/ 134221 h 872271"/>
                  <a:gd name="connsiteX121" fmla="*/ 247214 w 542448"/>
                  <a:gd name="connsiteY121" fmla="*/ 149896 h 872271"/>
                  <a:gd name="connsiteX122" fmla="*/ 234478 w 542448"/>
                  <a:gd name="connsiteY122" fmla="*/ 184513 h 872271"/>
                  <a:gd name="connsiteX123" fmla="*/ 234478 w 542448"/>
                  <a:gd name="connsiteY123" fmla="*/ 189085 h 872271"/>
                  <a:gd name="connsiteX124" fmla="*/ 233825 w 542448"/>
                  <a:gd name="connsiteY124" fmla="*/ 194636 h 872271"/>
                  <a:gd name="connsiteX125" fmla="*/ 233172 w 542448"/>
                  <a:gd name="connsiteY125" fmla="*/ 201821 h 872271"/>
                  <a:gd name="connsiteX126" fmla="*/ 229906 w 542448"/>
                  <a:gd name="connsiteY126" fmla="*/ 219129 h 872271"/>
                  <a:gd name="connsiteX127" fmla="*/ 220436 w 542448"/>
                  <a:gd name="connsiteY127" fmla="*/ 267788 h 872271"/>
                  <a:gd name="connsiteX128" fmla="*/ 216517 w 542448"/>
                  <a:gd name="connsiteY128" fmla="*/ 311876 h 872271"/>
                  <a:gd name="connsiteX129" fmla="*/ 215864 w 542448"/>
                  <a:gd name="connsiteY129" fmla="*/ 344859 h 872271"/>
                  <a:gd name="connsiteX130" fmla="*/ 215210 w 542448"/>
                  <a:gd name="connsiteY130" fmla="*/ 371638 h 872271"/>
                  <a:gd name="connsiteX131" fmla="*/ 211292 w 542448"/>
                  <a:gd name="connsiteY131" fmla="*/ 406255 h 872271"/>
                  <a:gd name="connsiteX132" fmla="*/ 209659 w 542448"/>
                  <a:gd name="connsiteY132" fmla="*/ 424216 h 872271"/>
                  <a:gd name="connsiteX133" fmla="*/ 209659 w 542448"/>
                  <a:gd name="connsiteY133" fmla="*/ 434340 h 872271"/>
                  <a:gd name="connsiteX134" fmla="*/ 209006 w 542448"/>
                  <a:gd name="connsiteY134" fmla="*/ 442178 h 872271"/>
                  <a:gd name="connsiteX135" fmla="*/ 208353 w 542448"/>
                  <a:gd name="connsiteY135" fmla="*/ 453281 h 872271"/>
                  <a:gd name="connsiteX136" fmla="*/ 208353 w 542448"/>
                  <a:gd name="connsiteY136" fmla="*/ 491163 h 872271"/>
                  <a:gd name="connsiteX137" fmla="*/ 209006 w 542448"/>
                  <a:gd name="connsiteY137" fmla="*/ 517289 h 872271"/>
                  <a:gd name="connsiteX138" fmla="*/ 210638 w 542448"/>
                  <a:gd name="connsiteY138" fmla="*/ 554192 h 872271"/>
                  <a:gd name="connsiteX139" fmla="*/ 212271 w 542448"/>
                  <a:gd name="connsiteY139" fmla="*/ 588808 h 872271"/>
                  <a:gd name="connsiteX140" fmla="*/ 212925 w 542448"/>
                  <a:gd name="connsiteY140" fmla="*/ 609382 h 872271"/>
                  <a:gd name="connsiteX141" fmla="*/ 216843 w 542448"/>
                  <a:gd name="connsiteY141" fmla="*/ 632242 h 872271"/>
                  <a:gd name="connsiteX142" fmla="*/ 222395 w 542448"/>
                  <a:gd name="connsiteY142" fmla="*/ 659674 h 872271"/>
                  <a:gd name="connsiteX143" fmla="*/ 228600 w 542448"/>
                  <a:gd name="connsiteY143" fmla="*/ 674696 h 872271"/>
                  <a:gd name="connsiteX144" fmla="*/ 238724 w 542448"/>
                  <a:gd name="connsiteY144" fmla="*/ 696903 h 872271"/>
                  <a:gd name="connsiteX145" fmla="*/ 248847 w 542448"/>
                  <a:gd name="connsiteY145" fmla="*/ 718130 h 872271"/>
                  <a:gd name="connsiteX146" fmla="*/ 255052 w 542448"/>
                  <a:gd name="connsiteY146" fmla="*/ 729234 h 872271"/>
                  <a:gd name="connsiteX147" fmla="*/ 267788 w 542448"/>
                  <a:gd name="connsiteY147" fmla="*/ 743276 h 872271"/>
                  <a:gd name="connsiteX148" fmla="*/ 283464 w 542448"/>
                  <a:gd name="connsiteY148" fmla="*/ 758952 h 872271"/>
                  <a:gd name="connsiteX149" fmla="*/ 294568 w 542448"/>
                  <a:gd name="connsiteY149" fmla="*/ 766789 h 872271"/>
                  <a:gd name="connsiteX150" fmla="*/ 305671 w 542448"/>
                  <a:gd name="connsiteY150" fmla="*/ 772994 h 872271"/>
                  <a:gd name="connsiteX151" fmla="*/ 315141 w 542448"/>
                  <a:gd name="connsiteY151" fmla="*/ 773647 h 872271"/>
                  <a:gd name="connsiteX152" fmla="*/ 326245 w 542448"/>
                  <a:gd name="connsiteY152" fmla="*/ 774300 h 872271"/>
                  <a:gd name="connsiteX153" fmla="*/ 328857 w 542448"/>
                  <a:gd name="connsiteY153" fmla="*/ 774300 h 87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42448" h="872271">
                    <a:moveTo>
                      <a:pt x="541456" y="400376"/>
                    </a:moveTo>
                    <a:cubicBezTo>
                      <a:pt x="542435" y="416052"/>
                      <a:pt x="542762" y="431074"/>
                      <a:pt x="542108" y="445117"/>
                    </a:cubicBezTo>
                    <a:cubicBezTo>
                      <a:pt x="541456" y="459159"/>
                      <a:pt x="541456" y="471569"/>
                      <a:pt x="541456" y="482019"/>
                    </a:cubicBezTo>
                    <a:cubicBezTo>
                      <a:pt x="540476" y="486265"/>
                      <a:pt x="539823" y="490837"/>
                      <a:pt x="539823" y="496062"/>
                    </a:cubicBezTo>
                    <a:cubicBezTo>
                      <a:pt x="539823" y="501287"/>
                      <a:pt x="539496" y="507165"/>
                      <a:pt x="539169" y="513370"/>
                    </a:cubicBezTo>
                    <a:cubicBezTo>
                      <a:pt x="538516" y="519575"/>
                      <a:pt x="537863" y="527086"/>
                      <a:pt x="536884" y="535577"/>
                    </a:cubicBezTo>
                    <a:lnTo>
                      <a:pt x="532312" y="560723"/>
                    </a:lnTo>
                    <a:cubicBezTo>
                      <a:pt x="530352" y="576398"/>
                      <a:pt x="527086" y="590768"/>
                      <a:pt x="522841" y="603177"/>
                    </a:cubicBezTo>
                    <a:cubicBezTo>
                      <a:pt x="520555" y="609382"/>
                      <a:pt x="519575" y="613627"/>
                      <a:pt x="519575" y="615913"/>
                    </a:cubicBezTo>
                    <a:cubicBezTo>
                      <a:pt x="517289" y="624404"/>
                      <a:pt x="515330" y="630609"/>
                      <a:pt x="513370" y="634855"/>
                    </a:cubicBezTo>
                    <a:lnTo>
                      <a:pt x="503899" y="672737"/>
                    </a:lnTo>
                    <a:cubicBezTo>
                      <a:pt x="501940" y="680248"/>
                      <a:pt x="498675" y="688086"/>
                      <a:pt x="494429" y="696250"/>
                    </a:cubicBezTo>
                    <a:cubicBezTo>
                      <a:pt x="490184" y="704741"/>
                      <a:pt x="486591" y="712905"/>
                      <a:pt x="483326" y="721396"/>
                    </a:cubicBezTo>
                    <a:lnTo>
                      <a:pt x="480060" y="727601"/>
                    </a:lnTo>
                    <a:cubicBezTo>
                      <a:pt x="475814" y="736092"/>
                      <a:pt x="469283" y="748501"/>
                      <a:pt x="460465" y="764503"/>
                    </a:cubicBezTo>
                    <a:cubicBezTo>
                      <a:pt x="451648" y="780832"/>
                      <a:pt x="444464" y="792589"/>
                      <a:pt x="439238" y="799773"/>
                    </a:cubicBezTo>
                    <a:cubicBezTo>
                      <a:pt x="433034" y="808264"/>
                      <a:pt x="424216" y="816755"/>
                      <a:pt x="413113" y="825899"/>
                    </a:cubicBezTo>
                    <a:cubicBezTo>
                      <a:pt x="402009" y="834716"/>
                      <a:pt x="391886" y="841901"/>
                      <a:pt x="382415" y="847126"/>
                    </a:cubicBezTo>
                    <a:cubicBezTo>
                      <a:pt x="372945" y="853331"/>
                      <a:pt x="366086" y="857576"/>
                      <a:pt x="361841" y="859862"/>
                    </a:cubicBezTo>
                    <a:cubicBezTo>
                      <a:pt x="357596" y="861822"/>
                      <a:pt x="351718" y="864108"/>
                      <a:pt x="344533" y="866067"/>
                    </a:cubicBezTo>
                    <a:cubicBezTo>
                      <a:pt x="339308" y="868027"/>
                      <a:pt x="333103" y="869333"/>
                      <a:pt x="326571" y="869333"/>
                    </a:cubicBezTo>
                    <a:cubicBezTo>
                      <a:pt x="319713" y="869333"/>
                      <a:pt x="313835" y="869333"/>
                      <a:pt x="308610" y="869333"/>
                    </a:cubicBezTo>
                    <a:cubicBezTo>
                      <a:pt x="306651" y="870313"/>
                      <a:pt x="304364" y="870966"/>
                      <a:pt x="302405" y="870966"/>
                    </a:cubicBezTo>
                    <a:lnTo>
                      <a:pt x="297833" y="870966"/>
                    </a:lnTo>
                    <a:cubicBezTo>
                      <a:pt x="293587" y="870966"/>
                      <a:pt x="289015" y="871292"/>
                      <a:pt x="284443" y="871619"/>
                    </a:cubicBezTo>
                    <a:cubicBezTo>
                      <a:pt x="279545" y="872272"/>
                      <a:pt x="274647" y="872272"/>
                      <a:pt x="269421" y="872272"/>
                    </a:cubicBezTo>
                    <a:lnTo>
                      <a:pt x="263217" y="872272"/>
                    </a:lnTo>
                    <a:cubicBezTo>
                      <a:pt x="259951" y="872272"/>
                      <a:pt x="254073" y="871619"/>
                      <a:pt x="245255" y="870639"/>
                    </a:cubicBezTo>
                    <a:cubicBezTo>
                      <a:pt x="236437" y="869659"/>
                      <a:pt x="226967" y="868353"/>
                      <a:pt x="216843" y="866720"/>
                    </a:cubicBezTo>
                    <a:cubicBezTo>
                      <a:pt x="206720" y="865087"/>
                      <a:pt x="197249" y="863455"/>
                      <a:pt x="188432" y="861169"/>
                    </a:cubicBezTo>
                    <a:cubicBezTo>
                      <a:pt x="179614" y="859209"/>
                      <a:pt x="173409" y="856923"/>
                      <a:pt x="170470" y="854964"/>
                    </a:cubicBezTo>
                    <a:cubicBezTo>
                      <a:pt x="165245" y="851698"/>
                      <a:pt x="155121" y="845166"/>
                      <a:pt x="140426" y="835369"/>
                    </a:cubicBezTo>
                    <a:cubicBezTo>
                      <a:pt x="125730" y="825246"/>
                      <a:pt x="115280" y="817408"/>
                      <a:pt x="109075" y="810877"/>
                    </a:cubicBezTo>
                    <a:lnTo>
                      <a:pt x="86868" y="780832"/>
                    </a:lnTo>
                    <a:cubicBezTo>
                      <a:pt x="84908" y="777566"/>
                      <a:pt x="82623" y="774954"/>
                      <a:pt x="80663" y="772014"/>
                    </a:cubicBezTo>
                    <a:cubicBezTo>
                      <a:pt x="78704" y="769402"/>
                      <a:pt x="76418" y="766463"/>
                      <a:pt x="74458" y="763197"/>
                    </a:cubicBezTo>
                    <a:cubicBezTo>
                      <a:pt x="71192" y="758952"/>
                      <a:pt x="67274" y="752420"/>
                      <a:pt x="62702" y="743603"/>
                    </a:cubicBezTo>
                    <a:cubicBezTo>
                      <a:pt x="58130" y="734785"/>
                      <a:pt x="53231" y="725315"/>
                      <a:pt x="48659" y="715191"/>
                    </a:cubicBezTo>
                    <a:cubicBezTo>
                      <a:pt x="44087" y="705068"/>
                      <a:pt x="39842" y="695923"/>
                      <a:pt x="35923" y="686779"/>
                    </a:cubicBezTo>
                    <a:cubicBezTo>
                      <a:pt x="32330" y="677962"/>
                      <a:pt x="29718" y="671430"/>
                      <a:pt x="28738" y="667185"/>
                    </a:cubicBezTo>
                    <a:cubicBezTo>
                      <a:pt x="24493" y="656735"/>
                      <a:pt x="20901" y="644978"/>
                      <a:pt x="17635" y="631915"/>
                    </a:cubicBezTo>
                    <a:cubicBezTo>
                      <a:pt x="14369" y="618852"/>
                      <a:pt x="11757" y="607423"/>
                      <a:pt x="9797" y="597952"/>
                    </a:cubicBezTo>
                    <a:cubicBezTo>
                      <a:pt x="9797" y="593707"/>
                      <a:pt x="9144" y="584236"/>
                      <a:pt x="8164" y="569540"/>
                    </a:cubicBezTo>
                    <a:cubicBezTo>
                      <a:pt x="7185" y="554845"/>
                      <a:pt x="6205" y="539169"/>
                      <a:pt x="4898" y="522187"/>
                    </a:cubicBezTo>
                    <a:cubicBezTo>
                      <a:pt x="3919" y="505532"/>
                      <a:pt x="2613" y="489857"/>
                      <a:pt x="1633" y="475814"/>
                    </a:cubicBezTo>
                    <a:cubicBezTo>
                      <a:pt x="653" y="461772"/>
                      <a:pt x="0" y="451975"/>
                      <a:pt x="0" y="446750"/>
                    </a:cubicBezTo>
                    <a:cubicBezTo>
                      <a:pt x="0" y="441525"/>
                      <a:pt x="326" y="435320"/>
                      <a:pt x="653" y="428788"/>
                    </a:cubicBezTo>
                    <a:cubicBezTo>
                      <a:pt x="1306" y="421930"/>
                      <a:pt x="1959" y="414745"/>
                      <a:pt x="2939" y="407561"/>
                    </a:cubicBezTo>
                    <a:cubicBezTo>
                      <a:pt x="2939" y="402336"/>
                      <a:pt x="3265" y="397111"/>
                      <a:pt x="3592" y="391886"/>
                    </a:cubicBezTo>
                    <a:cubicBezTo>
                      <a:pt x="4246" y="386661"/>
                      <a:pt x="4246" y="381762"/>
                      <a:pt x="4246" y="377843"/>
                    </a:cubicBezTo>
                    <a:cubicBezTo>
                      <a:pt x="4246" y="370658"/>
                      <a:pt x="6858" y="355963"/>
                      <a:pt x="12083" y="334409"/>
                    </a:cubicBezTo>
                    <a:cubicBezTo>
                      <a:pt x="17308" y="312855"/>
                      <a:pt x="24166" y="288363"/>
                      <a:pt x="32657" y="261257"/>
                    </a:cubicBezTo>
                    <a:cubicBezTo>
                      <a:pt x="37882" y="245582"/>
                      <a:pt x="40495" y="236111"/>
                      <a:pt x="40495" y="232845"/>
                    </a:cubicBezTo>
                    <a:cubicBezTo>
                      <a:pt x="41475" y="227620"/>
                      <a:pt x="43434" y="222722"/>
                      <a:pt x="46047" y="217823"/>
                    </a:cubicBezTo>
                    <a:cubicBezTo>
                      <a:pt x="48659" y="213251"/>
                      <a:pt x="51598" y="207699"/>
                      <a:pt x="54864" y="201168"/>
                    </a:cubicBezTo>
                    <a:lnTo>
                      <a:pt x="65968" y="179288"/>
                    </a:lnTo>
                    <a:cubicBezTo>
                      <a:pt x="69233" y="169817"/>
                      <a:pt x="73805" y="160673"/>
                      <a:pt x="80010" y="151856"/>
                    </a:cubicBezTo>
                    <a:cubicBezTo>
                      <a:pt x="86215" y="143038"/>
                      <a:pt x="92093" y="134874"/>
                      <a:pt x="97318" y="127363"/>
                    </a:cubicBezTo>
                    <a:lnTo>
                      <a:pt x="102217" y="121158"/>
                    </a:lnTo>
                    <a:cubicBezTo>
                      <a:pt x="105482" y="116913"/>
                      <a:pt x="109401" y="111687"/>
                      <a:pt x="114953" y="105483"/>
                    </a:cubicBezTo>
                    <a:cubicBezTo>
                      <a:pt x="120178" y="99278"/>
                      <a:pt x="125403" y="93399"/>
                      <a:pt x="130629" y="88174"/>
                    </a:cubicBezTo>
                    <a:cubicBezTo>
                      <a:pt x="135854" y="81969"/>
                      <a:pt x="142058" y="75111"/>
                      <a:pt x="149570" y="67600"/>
                    </a:cubicBezTo>
                    <a:cubicBezTo>
                      <a:pt x="151529" y="65641"/>
                      <a:pt x="155448" y="62049"/>
                      <a:pt x="160673" y="57477"/>
                    </a:cubicBezTo>
                    <a:cubicBezTo>
                      <a:pt x="165898" y="52905"/>
                      <a:pt x="171776" y="48006"/>
                      <a:pt x="177981" y="43434"/>
                    </a:cubicBezTo>
                    <a:cubicBezTo>
                      <a:pt x="184186" y="38862"/>
                      <a:pt x="190391" y="34290"/>
                      <a:pt x="195943" y="30044"/>
                    </a:cubicBezTo>
                    <a:cubicBezTo>
                      <a:pt x="201821" y="25799"/>
                      <a:pt x="206066" y="22860"/>
                      <a:pt x="209332" y="20574"/>
                    </a:cubicBezTo>
                    <a:cubicBezTo>
                      <a:pt x="210312" y="20574"/>
                      <a:pt x="212925" y="19594"/>
                      <a:pt x="217170" y="17308"/>
                    </a:cubicBezTo>
                    <a:cubicBezTo>
                      <a:pt x="225661" y="13063"/>
                      <a:pt x="233498" y="9471"/>
                      <a:pt x="240683" y="6205"/>
                    </a:cubicBezTo>
                    <a:cubicBezTo>
                      <a:pt x="247868" y="2939"/>
                      <a:pt x="254399" y="980"/>
                      <a:pt x="259624" y="0"/>
                    </a:cubicBezTo>
                    <a:lnTo>
                      <a:pt x="314815" y="0"/>
                    </a:lnTo>
                    <a:cubicBezTo>
                      <a:pt x="316774" y="0"/>
                      <a:pt x="321999" y="653"/>
                      <a:pt x="329837" y="1633"/>
                    </a:cubicBezTo>
                    <a:cubicBezTo>
                      <a:pt x="337675" y="2613"/>
                      <a:pt x="344859" y="4245"/>
                      <a:pt x="351064" y="6205"/>
                    </a:cubicBezTo>
                    <a:lnTo>
                      <a:pt x="360535" y="10777"/>
                    </a:lnTo>
                    <a:cubicBezTo>
                      <a:pt x="371965" y="15022"/>
                      <a:pt x="383395" y="19594"/>
                      <a:pt x="394498" y="24166"/>
                    </a:cubicBezTo>
                    <a:cubicBezTo>
                      <a:pt x="405602" y="28738"/>
                      <a:pt x="414092" y="33963"/>
                      <a:pt x="420624" y="39188"/>
                    </a:cubicBezTo>
                    <a:cubicBezTo>
                      <a:pt x="429115" y="45393"/>
                      <a:pt x="436953" y="52905"/>
                      <a:pt x="444137" y="61069"/>
                    </a:cubicBezTo>
                    <a:cubicBezTo>
                      <a:pt x="451321" y="69560"/>
                      <a:pt x="457200" y="76418"/>
                      <a:pt x="461446" y="81643"/>
                    </a:cubicBezTo>
                    <a:cubicBezTo>
                      <a:pt x="463405" y="85888"/>
                      <a:pt x="466018" y="90460"/>
                      <a:pt x="468630" y="95685"/>
                    </a:cubicBezTo>
                    <a:cubicBezTo>
                      <a:pt x="471242" y="100911"/>
                      <a:pt x="473529" y="106136"/>
                      <a:pt x="475814" y="111361"/>
                    </a:cubicBezTo>
                    <a:lnTo>
                      <a:pt x="482019" y="122464"/>
                    </a:lnTo>
                    <a:lnTo>
                      <a:pt x="513370" y="202801"/>
                    </a:lnTo>
                    <a:lnTo>
                      <a:pt x="516636" y="213904"/>
                    </a:lnTo>
                    <a:cubicBezTo>
                      <a:pt x="521861" y="227620"/>
                      <a:pt x="525780" y="242642"/>
                      <a:pt x="528392" y="258644"/>
                    </a:cubicBezTo>
                    <a:cubicBezTo>
                      <a:pt x="531005" y="274973"/>
                      <a:pt x="532964" y="288363"/>
                      <a:pt x="533944" y="298813"/>
                    </a:cubicBezTo>
                    <a:cubicBezTo>
                      <a:pt x="533944" y="300772"/>
                      <a:pt x="534271" y="302405"/>
                      <a:pt x="534597" y="302732"/>
                    </a:cubicBezTo>
                    <a:cubicBezTo>
                      <a:pt x="535251" y="303385"/>
                      <a:pt x="535251" y="304691"/>
                      <a:pt x="535251" y="306650"/>
                    </a:cubicBezTo>
                    <a:cubicBezTo>
                      <a:pt x="535251" y="309916"/>
                      <a:pt x="535577" y="314162"/>
                      <a:pt x="535904" y="319387"/>
                    </a:cubicBezTo>
                    <a:cubicBezTo>
                      <a:pt x="536557" y="324612"/>
                      <a:pt x="536557" y="330817"/>
                      <a:pt x="536557" y="338328"/>
                    </a:cubicBezTo>
                    <a:cubicBezTo>
                      <a:pt x="537536" y="346819"/>
                      <a:pt x="538190" y="356289"/>
                      <a:pt x="538190" y="366740"/>
                    </a:cubicBezTo>
                    <a:cubicBezTo>
                      <a:pt x="538190" y="377843"/>
                      <a:pt x="539169" y="388947"/>
                      <a:pt x="541456" y="400376"/>
                    </a:cubicBezTo>
                    <a:close/>
                    <a:moveTo>
                      <a:pt x="328857" y="775280"/>
                    </a:moveTo>
                    <a:cubicBezTo>
                      <a:pt x="336042" y="773321"/>
                      <a:pt x="341593" y="770382"/>
                      <a:pt x="344533" y="767443"/>
                    </a:cubicBezTo>
                    <a:cubicBezTo>
                      <a:pt x="347798" y="763197"/>
                      <a:pt x="351718" y="757319"/>
                      <a:pt x="357269" y="750134"/>
                    </a:cubicBezTo>
                    <a:cubicBezTo>
                      <a:pt x="362494" y="742950"/>
                      <a:pt x="366086" y="736092"/>
                      <a:pt x="368373" y="729560"/>
                    </a:cubicBezTo>
                    <a:cubicBezTo>
                      <a:pt x="371638" y="722376"/>
                      <a:pt x="374904" y="712905"/>
                      <a:pt x="378496" y="701149"/>
                    </a:cubicBezTo>
                    <a:cubicBezTo>
                      <a:pt x="382088" y="689719"/>
                      <a:pt x="385028" y="680248"/>
                      <a:pt x="387314" y="672737"/>
                    </a:cubicBezTo>
                    <a:cubicBezTo>
                      <a:pt x="388293" y="669471"/>
                      <a:pt x="389273" y="663593"/>
                      <a:pt x="390579" y="654776"/>
                    </a:cubicBezTo>
                    <a:cubicBezTo>
                      <a:pt x="391559" y="645958"/>
                      <a:pt x="392865" y="636161"/>
                      <a:pt x="394498" y="625711"/>
                    </a:cubicBezTo>
                    <a:cubicBezTo>
                      <a:pt x="396131" y="615260"/>
                      <a:pt x="397437" y="605463"/>
                      <a:pt x="398417" y="596646"/>
                    </a:cubicBezTo>
                    <a:cubicBezTo>
                      <a:pt x="399397" y="587828"/>
                      <a:pt x="400050" y="581297"/>
                      <a:pt x="400050" y="577051"/>
                    </a:cubicBezTo>
                    <a:cubicBezTo>
                      <a:pt x="401030" y="568561"/>
                      <a:pt x="401683" y="557457"/>
                      <a:pt x="401683" y="543088"/>
                    </a:cubicBezTo>
                    <a:cubicBezTo>
                      <a:pt x="401683" y="529045"/>
                      <a:pt x="401030" y="519248"/>
                      <a:pt x="400050" y="514023"/>
                    </a:cubicBezTo>
                    <a:cubicBezTo>
                      <a:pt x="399070" y="512064"/>
                      <a:pt x="398417" y="505206"/>
                      <a:pt x="398417" y="494429"/>
                    </a:cubicBezTo>
                    <a:cubicBezTo>
                      <a:pt x="398417" y="483326"/>
                      <a:pt x="397437" y="465691"/>
                      <a:pt x="395151" y="441525"/>
                    </a:cubicBezTo>
                    <a:cubicBezTo>
                      <a:pt x="395151" y="427808"/>
                      <a:pt x="394825" y="413439"/>
                      <a:pt x="394498" y="398090"/>
                    </a:cubicBezTo>
                    <a:cubicBezTo>
                      <a:pt x="393845" y="382742"/>
                      <a:pt x="393192" y="368046"/>
                      <a:pt x="392212" y="354003"/>
                    </a:cubicBezTo>
                    <a:cubicBezTo>
                      <a:pt x="391232" y="339961"/>
                      <a:pt x="390253" y="327551"/>
                      <a:pt x="389926" y="317101"/>
                    </a:cubicBezTo>
                    <a:cubicBezTo>
                      <a:pt x="389273" y="306650"/>
                      <a:pt x="388620" y="299139"/>
                      <a:pt x="387640" y="295220"/>
                    </a:cubicBezTo>
                    <a:lnTo>
                      <a:pt x="381435" y="247868"/>
                    </a:lnTo>
                    <a:cubicBezTo>
                      <a:pt x="379476" y="231213"/>
                      <a:pt x="377517" y="213904"/>
                      <a:pt x="375884" y="196596"/>
                    </a:cubicBezTo>
                    <a:cubicBezTo>
                      <a:pt x="374251" y="179288"/>
                      <a:pt x="371965" y="166551"/>
                      <a:pt x="368699" y="158061"/>
                    </a:cubicBezTo>
                    <a:cubicBezTo>
                      <a:pt x="360208" y="129649"/>
                      <a:pt x="353024" y="110708"/>
                      <a:pt x="346819" y="101237"/>
                    </a:cubicBezTo>
                    <a:cubicBezTo>
                      <a:pt x="341593" y="91766"/>
                      <a:pt x="336695" y="86541"/>
                      <a:pt x="332776" y="85562"/>
                    </a:cubicBezTo>
                    <a:cubicBezTo>
                      <a:pt x="328531" y="83602"/>
                      <a:pt x="322653" y="82296"/>
                      <a:pt x="315468" y="82296"/>
                    </a:cubicBezTo>
                    <a:cubicBezTo>
                      <a:pt x="312202" y="82296"/>
                      <a:pt x="307630" y="83276"/>
                      <a:pt x="301425" y="85562"/>
                    </a:cubicBezTo>
                    <a:cubicBezTo>
                      <a:pt x="299466" y="86541"/>
                      <a:pt x="296527" y="87521"/>
                      <a:pt x="292608" y="88827"/>
                    </a:cubicBezTo>
                    <a:cubicBezTo>
                      <a:pt x="289015" y="89807"/>
                      <a:pt x="286076" y="91440"/>
                      <a:pt x="283791" y="93399"/>
                    </a:cubicBezTo>
                    <a:cubicBezTo>
                      <a:pt x="280525" y="95359"/>
                      <a:pt x="276932" y="99278"/>
                      <a:pt x="272687" y="104503"/>
                    </a:cubicBezTo>
                    <a:cubicBezTo>
                      <a:pt x="268442" y="109728"/>
                      <a:pt x="265176" y="114953"/>
                      <a:pt x="263217" y="120178"/>
                    </a:cubicBezTo>
                    <a:lnTo>
                      <a:pt x="259951" y="126383"/>
                    </a:lnTo>
                    <a:cubicBezTo>
                      <a:pt x="257991" y="128343"/>
                      <a:pt x="256032" y="130955"/>
                      <a:pt x="254399" y="134221"/>
                    </a:cubicBezTo>
                    <a:cubicBezTo>
                      <a:pt x="252766" y="137486"/>
                      <a:pt x="250480" y="142712"/>
                      <a:pt x="247214" y="149896"/>
                    </a:cubicBezTo>
                    <a:lnTo>
                      <a:pt x="234478" y="184513"/>
                    </a:lnTo>
                    <a:lnTo>
                      <a:pt x="234478" y="189085"/>
                    </a:lnTo>
                    <a:cubicBezTo>
                      <a:pt x="234478" y="191044"/>
                      <a:pt x="234152" y="193004"/>
                      <a:pt x="233825" y="194636"/>
                    </a:cubicBezTo>
                    <a:cubicBezTo>
                      <a:pt x="233172" y="196269"/>
                      <a:pt x="233172" y="198555"/>
                      <a:pt x="233172" y="201821"/>
                    </a:cubicBezTo>
                    <a:lnTo>
                      <a:pt x="229906" y="219129"/>
                    </a:lnTo>
                    <a:cubicBezTo>
                      <a:pt x="226641" y="230559"/>
                      <a:pt x="223701" y="246888"/>
                      <a:pt x="220436" y="267788"/>
                    </a:cubicBezTo>
                    <a:cubicBezTo>
                      <a:pt x="218476" y="285750"/>
                      <a:pt x="217170" y="300445"/>
                      <a:pt x="216517" y="311876"/>
                    </a:cubicBezTo>
                    <a:cubicBezTo>
                      <a:pt x="215864" y="323306"/>
                      <a:pt x="215864" y="334409"/>
                      <a:pt x="215864" y="344859"/>
                    </a:cubicBezTo>
                    <a:cubicBezTo>
                      <a:pt x="215864" y="351064"/>
                      <a:pt x="215537" y="360208"/>
                      <a:pt x="215210" y="371638"/>
                    </a:cubicBezTo>
                    <a:cubicBezTo>
                      <a:pt x="214557" y="383068"/>
                      <a:pt x="213251" y="394825"/>
                      <a:pt x="211292" y="406255"/>
                    </a:cubicBezTo>
                    <a:cubicBezTo>
                      <a:pt x="210312" y="412459"/>
                      <a:pt x="209659" y="418664"/>
                      <a:pt x="209659" y="424216"/>
                    </a:cubicBezTo>
                    <a:cubicBezTo>
                      <a:pt x="209659" y="430094"/>
                      <a:pt x="209659" y="433360"/>
                      <a:pt x="209659" y="434340"/>
                    </a:cubicBezTo>
                    <a:cubicBezTo>
                      <a:pt x="209659" y="436299"/>
                      <a:pt x="209332" y="438912"/>
                      <a:pt x="209006" y="442178"/>
                    </a:cubicBezTo>
                    <a:cubicBezTo>
                      <a:pt x="208353" y="445443"/>
                      <a:pt x="208353" y="449036"/>
                      <a:pt x="208353" y="453281"/>
                    </a:cubicBezTo>
                    <a:lnTo>
                      <a:pt x="208353" y="491163"/>
                    </a:lnTo>
                    <a:cubicBezTo>
                      <a:pt x="208353" y="496388"/>
                      <a:pt x="208679" y="505206"/>
                      <a:pt x="209006" y="517289"/>
                    </a:cubicBezTo>
                    <a:cubicBezTo>
                      <a:pt x="209659" y="529372"/>
                      <a:pt x="209985" y="541782"/>
                      <a:pt x="210638" y="554192"/>
                    </a:cubicBezTo>
                    <a:cubicBezTo>
                      <a:pt x="211292" y="566928"/>
                      <a:pt x="211618" y="578358"/>
                      <a:pt x="212271" y="588808"/>
                    </a:cubicBezTo>
                    <a:cubicBezTo>
                      <a:pt x="212925" y="599258"/>
                      <a:pt x="212925" y="606116"/>
                      <a:pt x="212925" y="609382"/>
                    </a:cubicBezTo>
                    <a:cubicBezTo>
                      <a:pt x="213904" y="613627"/>
                      <a:pt x="215210" y="621139"/>
                      <a:pt x="216843" y="632242"/>
                    </a:cubicBezTo>
                    <a:cubicBezTo>
                      <a:pt x="218476" y="643345"/>
                      <a:pt x="220109" y="652490"/>
                      <a:pt x="222395" y="659674"/>
                    </a:cubicBezTo>
                    <a:cubicBezTo>
                      <a:pt x="223375" y="662940"/>
                      <a:pt x="225661" y="667838"/>
                      <a:pt x="228600" y="674696"/>
                    </a:cubicBezTo>
                    <a:cubicBezTo>
                      <a:pt x="231865" y="681554"/>
                      <a:pt x="235131" y="688739"/>
                      <a:pt x="238724" y="696903"/>
                    </a:cubicBezTo>
                    <a:cubicBezTo>
                      <a:pt x="242316" y="704741"/>
                      <a:pt x="245908" y="711925"/>
                      <a:pt x="248847" y="718130"/>
                    </a:cubicBezTo>
                    <a:cubicBezTo>
                      <a:pt x="252113" y="724335"/>
                      <a:pt x="254073" y="728254"/>
                      <a:pt x="255052" y="729234"/>
                    </a:cubicBezTo>
                    <a:cubicBezTo>
                      <a:pt x="257012" y="731193"/>
                      <a:pt x="261257" y="736092"/>
                      <a:pt x="267788" y="743276"/>
                    </a:cubicBezTo>
                    <a:cubicBezTo>
                      <a:pt x="273993" y="750787"/>
                      <a:pt x="279219" y="756013"/>
                      <a:pt x="283464" y="758952"/>
                    </a:cubicBezTo>
                    <a:cubicBezTo>
                      <a:pt x="285423" y="761238"/>
                      <a:pt x="289342" y="763524"/>
                      <a:pt x="294568" y="766789"/>
                    </a:cubicBezTo>
                    <a:cubicBezTo>
                      <a:pt x="299792" y="770055"/>
                      <a:pt x="303385" y="772014"/>
                      <a:pt x="305671" y="772994"/>
                    </a:cubicBezTo>
                    <a:cubicBezTo>
                      <a:pt x="307630" y="772994"/>
                      <a:pt x="310896" y="773321"/>
                      <a:pt x="315141" y="773647"/>
                    </a:cubicBezTo>
                    <a:cubicBezTo>
                      <a:pt x="319387" y="774300"/>
                      <a:pt x="322979" y="774300"/>
                      <a:pt x="326245" y="774300"/>
                    </a:cubicBezTo>
                    <a:lnTo>
                      <a:pt x="328857" y="774300"/>
                    </a:lnTo>
                    <a:close/>
                  </a:path>
                </a:pathLst>
              </a:custGeom>
              <a:solidFill>
                <a:srgbClr val="FFFFFF"/>
              </a:solidFill>
              <a:ln w="3265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5D72E3F-D689-4B4D-AF0D-844C375D31C4}"/>
                  </a:ext>
                </a:extLst>
              </p:cNvPr>
              <p:cNvSpPr/>
              <p:nvPr/>
            </p:nvSpPr>
            <p:spPr>
              <a:xfrm>
                <a:off x="11728812" y="3560282"/>
                <a:ext cx="578358" cy="929095"/>
              </a:xfrm>
              <a:custGeom>
                <a:avLst/>
                <a:gdLst>
                  <a:gd name="connsiteX0" fmla="*/ 573786 w 578358"/>
                  <a:gd name="connsiteY0" fmla="*/ 875538 h 929095"/>
                  <a:gd name="connsiteX1" fmla="*/ 578358 w 578358"/>
                  <a:gd name="connsiteY1" fmla="*/ 891213 h 929095"/>
                  <a:gd name="connsiteX2" fmla="*/ 575092 w 578358"/>
                  <a:gd name="connsiteY2" fmla="*/ 903949 h 929095"/>
                  <a:gd name="connsiteX3" fmla="*/ 573460 w 578358"/>
                  <a:gd name="connsiteY3" fmla="*/ 908521 h 929095"/>
                  <a:gd name="connsiteX4" fmla="*/ 569541 w 578358"/>
                  <a:gd name="connsiteY4" fmla="*/ 920278 h 929095"/>
                  <a:gd name="connsiteX5" fmla="*/ 549947 w 578358"/>
                  <a:gd name="connsiteY5" fmla="*/ 929095 h 929095"/>
                  <a:gd name="connsiteX6" fmla="*/ 542109 w 578358"/>
                  <a:gd name="connsiteY6" fmla="*/ 929095 h 929095"/>
                  <a:gd name="connsiteX7" fmla="*/ 509125 w 578358"/>
                  <a:gd name="connsiteY7" fmla="*/ 921258 h 929095"/>
                  <a:gd name="connsiteX8" fmla="*/ 477774 w 578358"/>
                  <a:gd name="connsiteY8" fmla="*/ 908521 h 929095"/>
                  <a:gd name="connsiteX9" fmla="*/ 455568 w 578358"/>
                  <a:gd name="connsiteY9" fmla="*/ 891866 h 929095"/>
                  <a:gd name="connsiteX10" fmla="*/ 433687 w 578358"/>
                  <a:gd name="connsiteY10" fmla="*/ 872272 h 929095"/>
                  <a:gd name="connsiteX11" fmla="*/ 414093 w 578358"/>
                  <a:gd name="connsiteY11" fmla="*/ 848759 h 929095"/>
                  <a:gd name="connsiteX12" fmla="*/ 394498 w 578358"/>
                  <a:gd name="connsiteY12" fmla="*/ 820347 h 929095"/>
                  <a:gd name="connsiteX13" fmla="*/ 380456 w 578358"/>
                  <a:gd name="connsiteY13" fmla="*/ 788017 h 929095"/>
                  <a:gd name="connsiteX14" fmla="*/ 367720 w 578358"/>
                  <a:gd name="connsiteY14" fmla="*/ 749481 h 929095"/>
                  <a:gd name="connsiteX15" fmla="*/ 366087 w 578358"/>
                  <a:gd name="connsiteY15" fmla="*/ 754053 h 929095"/>
                  <a:gd name="connsiteX16" fmla="*/ 352044 w 578358"/>
                  <a:gd name="connsiteY16" fmla="*/ 792589 h 929095"/>
                  <a:gd name="connsiteX17" fmla="*/ 336369 w 578358"/>
                  <a:gd name="connsiteY17" fmla="*/ 820021 h 929095"/>
                  <a:gd name="connsiteX18" fmla="*/ 292282 w 578358"/>
                  <a:gd name="connsiteY18" fmla="*/ 862475 h 929095"/>
                  <a:gd name="connsiteX19" fmla="*/ 274320 w 578358"/>
                  <a:gd name="connsiteY19" fmla="*/ 871292 h 929095"/>
                  <a:gd name="connsiteX20" fmla="*/ 256359 w 578358"/>
                  <a:gd name="connsiteY20" fmla="*/ 875211 h 929095"/>
                  <a:gd name="connsiteX21" fmla="*/ 243623 w 578358"/>
                  <a:gd name="connsiteY21" fmla="*/ 878477 h 929095"/>
                  <a:gd name="connsiteX22" fmla="*/ 220109 w 578358"/>
                  <a:gd name="connsiteY22" fmla="*/ 881742 h 929095"/>
                  <a:gd name="connsiteX23" fmla="*/ 193331 w 578358"/>
                  <a:gd name="connsiteY23" fmla="*/ 880110 h 929095"/>
                  <a:gd name="connsiteX24" fmla="*/ 168185 w 578358"/>
                  <a:gd name="connsiteY24" fmla="*/ 875538 h 929095"/>
                  <a:gd name="connsiteX25" fmla="*/ 125730 w 578358"/>
                  <a:gd name="connsiteY25" fmla="*/ 860516 h 929095"/>
                  <a:gd name="connsiteX26" fmla="*/ 95686 w 578358"/>
                  <a:gd name="connsiteY26" fmla="*/ 839288 h 929095"/>
                  <a:gd name="connsiteX27" fmla="*/ 87848 w 578358"/>
                  <a:gd name="connsiteY27" fmla="*/ 833083 h 929095"/>
                  <a:gd name="connsiteX28" fmla="*/ 62702 w 578358"/>
                  <a:gd name="connsiteY28" fmla="*/ 804019 h 929095"/>
                  <a:gd name="connsiteX29" fmla="*/ 45393 w 578358"/>
                  <a:gd name="connsiteY29" fmla="*/ 777893 h 929095"/>
                  <a:gd name="connsiteX30" fmla="*/ 18615 w 578358"/>
                  <a:gd name="connsiteY30" fmla="*/ 708660 h 929095"/>
                  <a:gd name="connsiteX31" fmla="*/ 4572 w 578358"/>
                  <a:gd name="connsiteY31" fmla="*/ 628323 h 929095"/>
                  <a:gd name="connsiteX32" fmla="*/ 3919 w 578358"/>
                  <a:gd name="connsiteY32" fmla="*/ 578031 h 929095"/>
                  <a:gd name="connsiteX33" fmla="*/ 2286 w 578358"/>
                  <a:gd name="connsiteY33" fmla="*/ 516636 h 929095"/>
                  <a:gd name="connsiteX34" fmla="*/ 0 w 578358"/>
                  <a:gd name="connsiteY34" fmla="*/ 442504 h 929095"/>
                  <a:gd name="connsiteX35" fmla="*/ 0 w 578358"/>
                  <a:gd name="connsiteY35" fmla="*/ 440871 h 929095"/>
                  <a:gd name="connsiteX36" fmla="*/ 1633 w 578358"/>
                  <a:gd name="connsiteY36" fmla="*/ 415725 h 929095"/>
                  <a:gd name="connsiteX37" fmla="*/ 4899 w 578358"/>
                  <a:gd name="connsiteY37" fmla="*/ 359882 h 929095"/>
                  <a:gd name="connsiteX38" fmla="*/ 8818 w 578358"/>
                  <a:gd name="connsiteY38" fmla="*/ 286730 h 929095"/>
                  <a:gd name="connsiteX39" fmla="*/ 13390 w 578358"/>
                  <a:gd name="connsiteY39" fmla="*/ 209659 h 929095"/>
                  <a:gd name="connsiteX40" fmla="*/ 17962 w 578358"/>
                  <a:gd name="connsiteY40" fmla="*/ 142059 h 929095"/>
                  <a:gd name="connsiteX41" fmla="*/ 21881 w 578358"/>
                  <a:gd name="connsiteY41" fmla="*/ 96339 h 929095"/>
                  <a:gd name="connsiteX42" fmla="*/ 34617 w 578358"/>
                  <a:gd name="connsiteY42" fmla="*/ 52905 h 929095"/>
                  <a:gd name="connsiteX43" fmla="*/ 59763 w 578358"/>
                  <a:gd name="connsiteY43" fmla="*/ 22860 h 929095"/>
                  <a:gd name="connsiteX44" fmla="*/ 87195 w 578358"/>
                  <a:gd name="connsiteY44" fmla="*/ 5552 h 929095"/>
                  <a:gd name="connsiteX45" fmla="*/ 108422 w 578358"/>
                  <a:gd name="connsiteY45" fmla="*/ 0 h 929095"/>
                  <a:gd name="connsiteX46" fmla="*/ 110055 w 578358"/>
                  <a:gd name="connsiteY46" fmla="*/ 0 h 929095"/>
                  <a:gd name="connsiteX47" fmla="*/ 132915 w 578358"/>
                  <a:gd name="connsiteY47" fmla="*/ 9471 h 929095"/>
                  <a:gd name="connsiteX48" fmla="*/ 150876 w 578358"/>
                  <a:gd name="connsiteY48" fmla="*/ 31351 h 929095"/>
                  <a:gd name="connsiteX49" fmla="*/ 168185 w 578358"/>
                  <a:gd name="connsiteY49" fmla="*/ 62702 h 929095"/>
                  <a:gd name="connsiteX50" fmla="*/ 173083 w 578358"/>
                  <a:gd name="connsiteY50" fmla="*/ 84909 h 929095"/>
                  <a:gd name="connsiteX51" fmla="*/ 176349 w 578358"/>
                  <a:gd name="connsiteY51" fmla="*/ 121158 h 929095"/>
                  <a:gd name="connsiteX52" fmla="*/ 177982 w 578358"/>
                  <a:gd name="connsiteY52" fmla="*/ 140752 h 929095"/>
                  <a:gd name="connsiteX53" fmla="*/ 179614 w 578358"/>
                  <a:gd name="connsiteY53" fmla="*/ 155775 h 929095"/>
                  <a:gd name="connsiteX54" fmla="*/ 180268 w 578358"/>
                  <a:gd name="connsiteY54" fmla="*/ 197576 h 929095"/>
                  <a:gd name="connsiteX55" fmla="*/ 177982 w 578358"/>
                  <a:gd name="connsiteY55" fmla="*/ 272361 h 929095"/>
                  <a:gd name="connsiteX56" fmla="*/ 174063 w 578358"/>
                  <a:gd name="connsiteY56" fmla="*/ 351064 h 929095"/>
                  <a:gd name="connsiteX57" fmla="*/ 171777 w 578358"/>
                  <a:gd name="connsiteY57" fmla="*/ 402989 h 929095"/>
                  <a:gd name="connsiteX58" fmla="*/ 171124 w 578358"/>
                  <a:gd name="connsiteY58" fmla="*/ 425849 h 929095"/>
                  <a:gd name="connsiteX59" fmla="*/ 170470 w 578358"/>
                  <a:gd name="connsiteY59" fmla="*/ 471569 h 929095"/>
                  <a:gd name="connsiteX60" fmla="*/ 171124 w 578358"/>
                  <a:gd name="connsiteY60" fmla="*/ 522841 h 929095"/>
                  <a:gd name="connsiteX61" fmla="*/ 171777 w 578358"/>
                  <a:gd name="connsiteY61" fmla="*/ 562356 h 929095"/>
                  <a:gd name="connsiteX62" fmla="*/ 174063 w 578358"/>
                  <a:gd name="connsiteY62" fmla="*/ 599259 h 929095"/>
                  <a:gd name="connsiteX63" fmla="*/ 179614 w 578358"/>
                  <a:gd name="connsiteY63" fmla="*/ 641713 h 929095"/>
                  <a:gd name="connsiteX64" fmla="*/ 185166 w 578358"/>
                  <a:gd name="connsiteY64" fmla="*/ 681881 h 929095"/>
                  <a:gd name="connsiteX65" fmla="*/ 190718 w 578358"/>
                  <a:gd name="connsiteY65" fmla="*/ 710293 h 929095"/>
                  <a:gd name="connsiteX66" fmla="*/ 210312 w 578358"/>
                  <a:gd name="connsiteY66" fmla="*/ 750461 h 929095"/>
                  <a:gd name="connsiteX67" fmla="*/ 229907 w 578358"/>
                  <a:gd name="connsiteY67" fmla="*/ 776587 h 929095"/>
                  <a:gd name="connsiteX68" fmla="*/ 237091 w 578358"/>
                  <a:gd name="connsiteY68" fmla="*/ 779852 h 929095"/>
                  <a:gd name="connsiteX69" fmla="*/ 244276 w 578358"/>
                  <a:gd name="connsiteY69" fmla="*/ 781485 h 929095"/>
                  <a:gd name="connsiteX70" fmla="*/ 248848 w 578358"/>
                  <a:gd name="connsiteY70" fmla="*/ 783118 h 929095"/>
                  <a:gd name="connsiteX71" fmla="*/ 251134 w 578358"/>
                  <a:gd name="connsiteY71" fmla="*/ 782465 h 929095"/>
                  <a:gd name="connsiteX72" fmla="*/ 253420 w 578358"/>
                  <a:gd name="connsiteY72" fmla="*/ 781812 h 929095"/>
                  <a:gd name="connsiteX73" fmla="*/ 264523 w 578358"/>
                  <a:gd name="connsiteY73" fmla="*/ 777240 h 929095"/>
                  <a:gd name="connsiteX74" fmla="*/ 267789 w 578358"/>
                  <a:gd name="connsiteY74" fmla="*/ 773974 h 929095"/>
                  <a:gd name="connsiteX75" fmla="*/ 272361 w 578358"/>
                  <a:gd name="connsiteY75" fmla="*/ 766136 h 929095"/>
                  <a:gd name="connsiteX76" fmla="*/ 279546 w 578358"/>
                  <a:gd name="connsiteY76" fmla="*/ 752747 h 929095"/>
                  <a:gd name="connsiteX77" fmla="*/ 286730 w 578358"/>
                  <a:gd name="connsiteY77" fmla="*/ 734785 h 929095"/>
                  <a:gd name="connsiteX78" fmla="*/ 296201 w 578358"/>
                  <a:gd name="connsiteY78" fmla="*/ 711925 h 929095"/>
                  <a:gd name="connsiteX79" fmla="*/ 302405 w 578358"/>
                  <a:gd name="connsiteY79" fmla="*/ 701802 h 929095"/>
                  <a:gd name="connsiteX80" fmla="*/ 308610 w 578358"/>
                  <a:gd name="connsiteY80" fmla="*/ 681228 h 929095"/>
                  <a:gd name="connsiteX81" fmla="*/ 318734 w 578358"/>
                  <a:gd name="connsiteY81" fmla="*/ 646611 h 929095"/>
                  <a:gd name="connsiteX82" fmla="*/ 328858 w 578358"/>
                  <a:gd name="connsiteY82" fmla="*/ 611995 h 929095"/>
                  <a:gd name="connsiteX83" fmla="*/ 335063 w 578358"/>
                  <a:gd name="connsiteY83" fmla="*/ 593054 h 929095"/>
                  <a:gd name="connsiteX84" fmla="*/ 336696 w 578358"/>
                  <a:gd name="connsiteY84" fmla="*/ 579664 h 929095"/>
                  <a:gd name="connsiteX85" fmla="*/ 339961 w 578358"/>
                  <a:gd name="connsiteY85" fmla="*/ 557784 h 929095"/>
                  <a:gd name="connsiteX86" fmla="*/ 342247 w 578358"/>
                  <a:gd name="connsiteY86" fmla="*/ 536557 h 929095"/>
                  <a:gd name="connsiteX87" fmla="*/ 342900 w 578358"/>
                  <a:gd name="connsiteY87" fmla="*/ 523820 h 929095"/>
                  <a:gd name="connsiteX88" fmla="*/ 344533 w 578358"/>
                  <a:gd name="connsiteY88" fmla="*/ 508145 h 929095"/>
                  <a:gd name="connsiteX89" fmla="*/ 347799 w 578358"/>
                  <a:gd name="connsiteY89" fmla="*/ 489204 h 929095"/>
                  <a:gd name="connsiteX90" fmla="*/ 347799 w 578358"/>
                  <a:gd name="connsiteY90" fmla="*/ 448382 h 929095"/>
                  <a:gd name="connsiteX91" fmla="*/ 347799 w 578358"/>
                  <a:gd name="connsiteY91" fmla="*/ 423237 h 929095"/>
                  <a:gd name="connsiteX92" fmla="*/ 348452 w 578358"/>
                  <a:gd name="connsiteY92" fmla="*/ 369679 h 929095"/>
                  <a:gd name="connsiteX93" fmla="*/ 350085 w 578358"/>
                  <a:gd name="connsiteY93" fmla="*/ 300446 h 929095"/>
                  <a:gd name="connsiteX94" fmla="*/ 352371 w 578358"/>
                  <a:gd name="connsiteY94" fmla="*/ 228927 h 929095"/>
                  <a:gd name="connsiteX95" fmla="*/ 354657 w 578358"/>
                  <a:gd name="connsiteY95" fmla="*/ 169817 h 929095"/>
                  <a:gd name="connsiteX96" fmla="*/ 356943 w 578358"/>
                  <a:gd name="connsiteY96" fmla="*/ 136833 h 929095"/>
                  <a:gd name="connsiteX97" fmla="*/ 364781 w 578358"/>
                  <a:gd name="connsiteY97" fmla="*/ 88827 h 929095"/>
                  <a:gd name="connsiteX98" fmla="*/ 374251 w 578358"/>
                  <a:gd name="connsiteY98" fmla="*/ 51925 h 929095"/>
                  <a:gd name="connsiteX99" fmla="*/ 395478 w 578358"/>
                  <a:gd name="connsiteY99" fmla="*/ 27432 h 929095"/>
                  <a:gd name="connsiteX100" fmla="*/ 416705 w 578358"/>
                  <a:gd name="connsiteY100" fmla="*/ 12410 h 929095"/>
                  <a:gd name="connsiteX101" fmla="*/ 421277 w 578358"/>
                  <a:gd name="connsiteY101" fmla="*/ 11757 h 929095"/>
                  <a:gd name="connsiteX102" fmla="*/ 425849 w 578358"/>
                  <a:gd name="connsiteY102" fmla="*/ 11104 h 929095"/>
                  <a:gd name="connsiteX103" fmla="*/ 451975 w 578358"/>
                  <a:gd name="connsiteY103" fmla="*/ 16655 h 929095"/>
                  <a:gd name="connsiteX104" fmla="*/ 474835 w 578358"/>
                  <a:gd name="connsiteY104" fmla="*/ 28412 h 929095"/>
                  <a:gd name="connsiteX105" fmla="*/ 491490 w 578358"/>
                  <a:gd name="connsiteY105" fmla="*/ 47353 h 929095"/>
                  <a:gd name="connsiteX106" fmla="*/ 503247 w 578358"/>
                  <a:gd name="connsiteY106" fmla="*/ 74132 h 929095"/>
                  <a:gd name="connsiteX107" fmla="*/ 509452 w 578358"/>
                  <a:gd name="connsiteY107" fmla="*/ 101564 h 929095"/>
                  <a:gd name="connsiteX108" fmla="*/ 514024 w 578358"/>
                  <a:gd name="connsiteY108" fmla="*/ 135527 h 929095"/>
                  <a:gd name="connsiteX109" fmla="*/ 517290 w 578358"/>
                  <a:gd name="connsiteY109" fmla="*/ 170144 h 929095"/>
                  <a:gd name="connsiteX110" fmla="*/ 519575 w 578358"/>
                  <a:gd name="connsiteY110" fmla="*/ 204760 h 929095"/>
                  <a:gd name="connsiteX111" fmla="*/ 520229 w 578358"/>
                  <a:gd name="connsiteY111" fmla="*/ 272361 h 929095"/>
                  <a:gd name="connsiteX112" fmla="*/ 519575 w 578358"/>
                  <a:gd name="connsiteY112" fmla="*/ 364454 h 929095"/>
                  <a:gd name="connsiteX113" fmla="*/ 518922 w 578358"/>
                  <a:gd name="connsiteY113" fmla="*/ 470589 h 929095"/>
                  <a:gd name="connsiteX114" fmla="*/ 518922 w 578358"/>
                  <a:gd name="connsiteY114" fmla="*/ 549293 h 929095"/>
                  <a:gd name="connsiteX115" fmla="*/ 520555 w 578358"/>
                  <a:gd name="connsiteY115" fmla="*/ 602198 h 929095"/>
                  <a:gd name="connsiteX116" fmla="*/ 525127 w 578358"/>
                  <a:gd name="connsiteY116" fmla="*/ 683187 h 929095"/>
                  <a:gd name="connsiteX117" fmla="*/ 530679 w 578358"/>
                  <a:gd name="connsiteY117" fmla="*/ 761238 h 929095"/>
                  <a:gd name="connsiteX118" fmla="*/ 536231 w 578358"/>
                  <a:gd name="connsiteY118" fmla="*/ 804672 h 929095"/>
                  <a:gd name="connsiteX119" fmla="*/ 544068 w 578358"/>
                  <a:gd name="connsiteY119" fmla="*/ 828185 h 929095"/>
                  <a:gd name="connsiteX120" fmla="*/ 548640 w 578358"/>
                  <a:gd name="connsiteY120" fmla="*/ 843860 h 929095"/>
                  <a:gd name="connsiteX121" fmla="*/ 553212 w 578358"/>
                  <a:gd name="connsiteY121" fmla="*/ 851698 h 929095"/>
                  <a:gd name="connsiteX122" fmla="*/ 558111 w 578358"/>
                  <a:gd name="connsiteY122" fmla="*/ 857903 h 929095"/>
                  <a:gd name="connsiteX123" fmla="*/ 573786 w 578358"/>
                  <a:gd name="connsiteY123" fmla="*/ 875538 h 92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78358" h="929095">
                    <a:moveTo>
                      <a:pt x="573786" y="875538"/>
                    </a:moveTo>
                    <a:cubicBezTo>
                      <a:pt x="577052" y="881742"/>
                      <a:pt x="578358" y="886968"/>
                      <a:pt x="578358" y="891213"/>
                    </a:cubicBezTo>
                    <a:cubicBezTo>
                      <a:pt x="578358" y="895459"/>
                      <a:pt x="577379" y="899704"/>
                      <a:pt x="575092" y="903949"/>
                    </a:cubicBezTo>
                    <a:cubicBezTo>
                      <a:pt x="574113" y="905909"/>
                      <a:pt x="573460" y="907542"/>
                      <a:pt x="573460" y="908521"/>
                    </a:cubicBezTo>
                    <a:cubicBezTo>
                      <a:pt x="573460" y="910481"/>
                      <a:pt x="572153" y="914400"/>
                      <a:pt x="569541" y="920278"/>
                    </a:cubicBezTo>
                    <a:cubicBezTo>
                      <a:pt x="566928" y="926156"/>
                      <a:pt x="560397" y="929095"/>
                      <a:pt x="549947" y="929095"/>
                    </a:cubicBezTo>
                    <a:lnTo>
                      <a:pt x="542109" y="929095"/>
                    </a:lnTo>
                    <a:cubicBezTo>
                      <a:pt x="535904" y="929095"/>
                      <a:pt x="524801" y="926483"/>
                      <a:pt x="509125" y="921258"/>
                    </a:cubicBezTo>
                    <a:cubicBezTo>
                      <a:pt x="493449" y="916033"/>
                      <a:pt x="482999" y="911787"/>
                      <a:pt x="477774" y="908521"/>
                    </a:cubicBezTo>
                    <a:cubicBezTo>
                      <a:pt x="472549" y="905256"/>
                      <a:pt x="465038" y="899704"/>
                      <a:pt x="455568" y="891866"/>
                    </a:cubicBezTo>
                    <a:cubicBezTo>
                      <a:pt x="446097" y="884028"/>
                      <a:pt x="438912" y="877497"/>
                      <a:pt x="433687" y="872272"/>
                    </a:cubicBezTo>
                    <a:cubicBezTo>
                      <a:pt x="428462" y="867047"/>
                      <a:pt x="421931" y="859209"/>
                      <a:pt x="414093" y="848759"/>
                    </a:cubicBezTo>
                    <a:cubicBezTo>
                      <a:pt x="406255" y="838309"/>
                      <a:pt x="399724" y="828838"/>
                      <a:pt x="394498" y="820347"/>
                    </a:cubicBezTo>
                    <a:cubicBezTo>
                      <a:pt x="390253" y="813163"/>
                      <a:pt x="385681" y="802386"/>
                      <a:pt x="380456" y="788017"/>
                    </a:cubicBezTo>
                    <a:cubicBezTo>
                      <a:pt x="375231" y="773974"/>
                      <a:pt x="370985" y="760911"/>
                      <a:pt x="367720" y="749481"/>
                    </a:cubicBezTo>
                    <a:cubicBezTo>
                      <a:pt x="366740" y="750461"/>
                      <a:pt x="366087" y="752094"/>
                      <a:pt x="366087" y="754053"/>
                    </a:cubicBezTo>
                    <a:cubicBezTo>
                      <a:pt x="362821" y="767769"/>
                      <a:pt x="358249" y="780505"/>
                      <a:pt x="352044" y="792589"/>
                    </a:cubicBezTo>
                    <a:cubicBezTo>
                      <a:pt x="345840" y="804672"/>
                      <a:pt x="340614" y="813816"/>
                      <a:pt x="336369" y="820021"/>
                    </a:cubicBezTo>
                    <a:cubicBezTo>
                      <a:pt x="322653" y="836676"/>
                      <a:pt x="307957" y="851045"/>
                      <a:pt x="292282" y="862475"/>
                    </a:cubicBezTo>
                    <a:cubicBezTo>
                      <a:pt x="287057" y="866720"/>
                      <a:pt x="280852" y="869659"/>
                      <a:pt x="274320" y="871292"/>
                    </a:cubicBezTo>
                    <a:cubicBezTo>
                      <a:pt x="267462" y="872925"/>
                      <a:pt x="261584" y="874231"/>
                      <a:pt x="256359" y="875211"/>
                    </a:cubicBezTo>
                    <a:lnTo>
                      <a:pt x="243623" y="878477"/>
                    </a:lnTo>
                    <a:cubicBezTo>
                      <a:pt x="235132" y="880436"/>
                      <a:pt x="227294" y="881742"/>
                      <a:pt x="220109" y="881742"/>
                    </a:cubicBezTo>
                    <a:cubicBezTo>
                      <a:pt x="211619" y="881742"/>
                      <a:pt x="202801" y="881089"/>
                      <a:pt x="193331" y="880110"/>
                    </a:cubicBezTo>
                    <a:cubicBezTo>
                      <a:pt x="183860" y="879130"/>
                      <a:pt x="175369" y="877497"/>
                      <a:pt x="168185" y="875538"/>
                    </a:cubicBezTo>
                    <a:cubicBezTo>
                      <a:pt x="153489" y="872272"/>
                      <a:pt x="139446" y="867373"/>
                      <a:pt x="125730" y="860516"/>
                    </a:cubicBezTo>
                    <a:cubicBezTo>
                      <a:pt x="112014" y="853658"/>
                      <a:pt x="102217" y="846473"/>
                      <a:pt x="95686" y="839288"/>
                    </a:cubicBezTo>
                    <a:lnTo>
                      <a:pt x="87848" y="833083"/>
                    </a:lnTo>
                    <a:cubicBezTo>
                      <a:pt x="79357" y="822633"/>
                      <a:pt x="71193" y="812836"/>
                      <a:pt x="62702" y="804019"/>
                    </a:cubicBezTo>
                    <a:cubicBezTo>
                      <a:pt x="54211" y="795201"/>
                      <a:pt x="48659" y="786384"/>
                      <a:pt x="45393" y="777893"/>
                    </a:cubicBezTo>
                    <a:cubicBezTo>
                      <a:pt x="36903" y="761238"/>
                      <a:pt x="28085" y="738051"/>
                      <a:pt x="18615" y="708660"/>
                    </a:cubicBezTo>
                    <a:cubicBezTo>
                      <a:pt x="9144" y="679268"/>
                      <a:pt x="4572" y="652490"/>
                      <a:pt x="4572" y="628323"/>
                    </a:cubicBezTo>
                    <a:cubicBezTo>
                      <a:pt x="4572" y="615587"/>
                      <a:pt x="4246" y="598932"/>
                      <a:pt x="3919" y="578031"/>
                    </a:cubicBezTo>
                    <a:cubicBezTo>
                      <a:pt x="3266" y="557131"/>
                      <a:pt x="2940" y="536557"/>
                      <a:pt x="2286" y="516636"/>
                    </a:cubicBezTo>
                    <a:cubicBezTo>
                      <a:pt x="1633" y="496715"/>
                      <a:pt x="980" y="471896"/>
                      <a:pt x="0" y="442504"/>
                    </a:cubicBezTo>
                    <a:lnTo>
                      <a:pt x="0" y="440871"/>
                    </a:lnTo>
                    <a:cubicBezTo>
                      <a:pt x="0" y="438912"/>
                      <a:pt x="653" y="430421"/>
                      <a:pt x="1633" y="415725"/>
                    </a:cubicBezTo>
                    <a:cubicBezTo>
                      <a:pt x="2613" y="401030"/>
                      <a:pt x="3592" y="382415"/>
                      <a:pt x="4899" y="359882"/>
                    </a:cubicBezTo>
                    <a:cubicBezTo>
                      <a:pt x="5879" y="337348"/>
                      <a:pt x="7185" y="312855"/>
                      <a:pt x="8818" y="286730"/>
                    </a:cubicBezTo>
                    <a:cubicBezTo>
                      <a:pt x="10451" y="260604"/>
                      <a:pt x="12083" y="234805"/>
                      <a:pt x="13390" y="209659"/>
                    </a:cubicBezTo>
                    <a:cubicBezTo>
                      <a:pt x="15023" y="184513"/>
                      <a:pt x="16655" y="161980"/>
                      <a:pt x="17962" y="142059"/>
                    </a:cubicBezTo>
                    <a:cubicBezTo>
                      <a:pt x="19594" y="122138"/>
                      <a:pt x="20901" y="106789"/>
                      <a:pt x="21881" y="96339"/>
                    </a:cubicBezTo>
                    <a:cubicBezTo>
                      <a:pt x="22860" y="79683"/>
                      <a:pt x="27105" y="64988"/>
                      <a:pt x="34617" y="52905"/>
                    </a:cubicBezTo>
                    <a:cubicBezTo>
                      <a:pt x="41801" y="40821"/>
                      <a:pt x="50292" y="31024"/>
                      <a:pt x="59763" y="22860"/>
                    </a:cubicBezTo>
                    <a:cubicBezTo>
                      <a:pt x="69233" y="15022"/>
                      <a:pt x="78377" y="9144"/>
                      <a:pt x="87195" y="5552"/>
                    </a:cubicBezTo>
                    <a:cubicBezTo>
                      <a:pt x="96012" y="1960"/>
                      <a:pt x="103197" y="0"/>
                      <a:pt x="108422" y="0"/>
                    </a:cubicBezTo>
                    <a:lnTo>
                      <a:pt x="110055" y="0"/>
                    </a:lnTo>
                    <a:cubicBezTo>
                      <a:pt x="118546" y="0"/>
                      <a:pt x="126057" y="3266"/>
                      <a:pt x="132915" y="9471"/>
                    </a:cubicBezTo>
                    <a:cubicBezTo>
                      <a:pt x="139773" y="15676"/>
                      <a:pt x="145651" y="23187"/>
                      <a:pt x="150876" y="31351"/>
                    </a:cubicBezTo>
                    <a:cubicBezTo>
                      <a:pt x="157081" y="40821"/>
                      <a:pt x="162959" y="51272"/>
                      <a:pt x="168185" y="62702"/>
                    </a:cubicBezTo>
                    <a:cubicBezTo>
                      <a:pt x="170144" y="67927"/>
                      <a:pt x="171777" y="75438"/>
                      <a:pt x="173083" y="84909"/>
                    </a:cubicBezTo>
                    <a:cubicBezTo>
                      <a:pt x="174063" y="94379"/>
                      <a:pt x="175042" y="106462"/>
                      <a:pt x="176349" y="121158"/>
                    </a:cubicBezTo>
                    <a:cubicBezTo>
                      <a:pt x="177329" y="128669"/>
                      <a:pt x="177982" y="135201"/>
                      <a:pt x="177982" y="140752"/>
                    </a:cubicBezTo>
                    <a:cubicBezTo>
                      <a:pt x="177982" y="146631"/>
                      <a:pt x="178635" y="151529"/>
                      <a:pt x="179614" y="155775"/>
                    </a:cubicBezTo>
                    <a:cubicBezTo>
                      <a:pt x="180594" y="161000"/>
                      <a:pt x="180921" y="175042"/>
                      <a:pt x="180268" y="197576"/>
                    </a:cubicBezTo>
                    <a:cubicBezTo>
                      <a:pt x="179614" y="220109"/>
                      <a:pt x="178962" y="244928"/>
                      <a:pt x="177982" y="272361"/>
                    </a:cubicBezTo>
                    <a:cubicBezTo>
                      <a:pt x="177002" y="299792"/>
                      <a:pt x="175696" y="325918"/>
                      <a:pt x="174063" y="351064"/>
                    </a:cubicBezTo>
                    <a:cubicBezTo>
                      <a:pt x="172430" y="376210"/>
                      <a:pt x="171777" y="393518"/>
                      <a:pt x="171777" y="402989"/>
                    </a:cubicBezTo>
                    <a:cubicBezTo>
                      <a:pt x="171777" y="404948"/>
                      <a:pt x="171450" y="412786"/>
                      <a:pt x="171124" y="425849"/>
                    </a:cubicBezTo>
                    <a:cubicBezTo>
                      <a:pt x="170470" y="438912"/>
                      <a:pt x="170470" y="454261"/>
                      <a:pt x="170470" y="471569"/>
                    </a:cubicBezTo>
                    <a:cubicBezTo>
                      <a:pt x="170470" y="488877"/>
                      <a:pt x="170797" y="505859"/>
                      <a:pt x="171124" y="522841"/>
                    </a:cubicBezTo>
                    <a:cubicBezTo>
                      <a:pt x="171777" y="539496"/>
                      <a:pt x="171777" y="552885"/>
                      <a:pt x="171777" y="562356"/>
                    </a:cubicBezTo>
                    <a:cubicBezTo>
                      <a:pt x="171777" y="572806"/>
                      <a:pt x="172430" y="585216"/>
                      <a:pt x="174063" y="599259"/>
                    </a:cubicBezTo>
                    <a:cubicBezTo>
                      <a:pt x="175696" y="613301"/>
                      <a:pt x="177329" y="627670"/>
                      <a:pt x="179614" y="641713"/>
                    </a:cubicBezTo>
                    <a:cubicBezTo>
                      <a:pt x="181574" y="655755"/>
                      <a:pt x="183533" y="669145"/>
                      <a:pt x="185166" y="681881"/>
                    </a:cubicBezTo>
                    <a:cubicBezTo>
                      <a:pt x="186799" y="694617"/>
                      <a:pt x="188432" y="704088"/>
                      <a:pt x="190718" y="710293"/>
                    </a:cubicBezTo>
                    <a:cubicBezTo>
                      <a:pt x="193984" y="721723"/>
                      <a:pt x="200515" y="735112"/>
                      <a:pt x="210312" y="750461"/>
                    </a:cubicBezTo>
                    <a:cubicBezTo>
                      <a:pt x="220436" y="765810"/>
                      <a:pt x="226968" y="774301"/>
                      <a:pt x="229907" y="776587"/>
                    </a:cubicBezTo>
                    <a:cubicBezTo>
                      <a:pt x="233172" y="778546"/>
                      <a:pt x="235458" y="779852"/>
                      <a:pt x="237091" y="779852"/>
                    </a:cubicBezTo>
                    <a:cubicBezTo>
                      <a:pt x="238724" y="779852"/>
                      <a:pt x="241010" y="780505"/>
                      <a:pt x="244276" y="781485"/>
                    </a:cubicBezTo>
                    <a:cubicBezTo>
                      <a:pt x="245255" y="781485"/>
                      <a:pt x="246888" y="782138"/>
                      <a:pt x="248848" y="783118"/>
                    </a:cubicBezTo>
                    <a:cubicBezTo>
                      <a:pt x="249827" y="783118"/>
                      <a:pt x="250807" y="782791"/>
                      <a:pt x="251134" y="782465"/>
                    </a:cubicBezTo>
                    <a:cubicBezTo>
                      <a:pt x="251787" y="781812"/>
                      <a:pt x="252440" y="781812"/>
                      <a:pt x="253420" y="781812"/>
                    </a:cubicBezTo>
                    <a:lnTo>
                      <a:pt x="264523" y="777240"/>
                    </a:lnTo>
                    <a:cubicBezTo>
                      <a:pt x="265503" y="777240"/>
                      <a:pt x="266482" y="776260"/>
                      <a:pt x="267789" y="773974"/>
                    </a:cubicBezTo>
                    <a:lnTo>
                      <a:pt x="272361" y="766136"/>
                    </a:lnTo>
                    <a:cubicBezTo>
                      <a:pt x="274320" y="764177"/>
                      <a:pt x="276933" y="759605"/>
                      <a:pt x="279546" y="752747"/>
                    </a:cubicBezTo>
                    <a:cubicBezTo>
                      <a:pt x="282158" y="745889"/>
                      <a:pt x="284444" y="740011"/>
                      <a:pt x="286730" y="734785"/>
                    </a:cubicBezTo>
                    <a:cubicBezTo>
                      <a:pt x="290975" y="724335"/>
                      <a:pt x="293914" y="716824"/>
                      <a:pt x="296201" y="711925"/>
                    </a:cubicBezTo>
                    <a:cubicBezTo>
                      <a:pt x="298160" y="707354"/>
                      <a:pt x="300446" y="703761"/>
                      <a:pt x="302405" y="701802"/>
                    </a:cubicBezTo>
                    <a:cubicBezTo>
                      <a:pt x="303385" y="698536"/>
                      <a:pt x="305671" y="691678"/>
                      <a:pt x="308610" y="681228"/>
                    </a:cubicBezTo>
                    <a:cubicBezTo>
                      <a:pt x="311876" y="670777"/>
                      <a:pt x="315142" y="659347"/>
                      <a:pt x="318734" y="646611"/>
                    </a:cubicBezTo>
                    <a:cubicBezTo>
                      <a:pt x="322326" y="633875"/>
                      <a:pt x="325919" y="622445"/>
                      <a:pt x="328858" y="611995"/>
                    </a:cubicBezTo>
                    <a:cubicBezTo>
                      <a:pt x="332124" y="601544"/>
                      <a:pt x="334083" y="595340"/>
                      <a:pt x="335063" y="593054"/>
                    </a:cubicBezTo>
                    <a:cubicBezTo>
                      <a:pt x="335063" y="591094"/>
                      <a:pt x="335715" y="586522"/>
                      <a:pt x="336696" y="579664"/>
                    </a:cubicBezTo>
                    <a:cubicBezTo>
                      <a:pt x="337675" y="572806"/>
                      <a:pt x="338655" y="565621"/>
                      <a:pt x="339961" y="557784"/>
                    </a:cubicBezTo>
                    <a:cubicBezTo>
                      <a:pt x="340941" y="549946"/>
                      <a:pt x="341920" y="542762"/>
                      <a:pt x="342247" y="536557"/>
                    </a:cubicBezTo>
                    <a:cubicBezTo>
                      <a:pt x="342900" y="530352"/>
                      <a:pt x="342900" y="526106"/>
                      <a:pt x="342900" y="523820"/>
                    </a:cubicBezTo>
                    <a:cubicBezTo>
                      <a:pt x="343880" y="520555"/>
                      <a:pt x="344533" y="515330"/>
                      <a:pt x="344533" y="508145"/>
                    </a:cubicBezTo>
                    <a:cubicBezTo>
                      <a:pt x="346492" y="499654"/>
                      <a:pt x="347799" y="493449"/>
                      <a:pt x="347799" y="489204"/>
                    </a:cubicBezTo>
                    <a:lnTo>
                      <a:pt x="347799" y="448382"/>
                    </a:lnTo>
                    <a:cubicBezTo>
                      <a:pt x="347799" y="446423"/>
                      <a:pt x="347799" y="437932"/>
                      <a:pt x="347799" y="423237"/>
                    </a:cubicBezTo>
                    <a:cubicBezTo>
                      <a:pt x="347799" y="408541"/>
                      <a:pt x="348125" y="390579"/>
                      <a:pt x="348452" y="369679"/>
                    </a:cubicBezTo>
                    <a:cubicBezTo>
                      <a:pt x="349105" y="348778"/>
                      <a:pt x="349432" y="325592"/>
                      <a:pt x="350085" y="300446"/>
                    </a:cubicBezTo>
                    <a:cubicBezTo>
                      <a:pt x="350738" y="275300"/>
                      <a:pt x="351391" y="251460"/>
                      <a:pt x="352371" y="228927"/>
                    </a:cubicBezTo>
                    <a:cubicBezTo>
                      <a:pt x="353351" y="206393"/>
                      <a:pt x="354330" y="186799"/>
                      <a:pt x="354657" y="169817"/>
                    </a:cubicBezTo>
                    <a:cubicBezTo>
                      <a:pt x="355310" y="153162"/>
                      <a:pt x="355963" y="142059"/>
                      <a:pt x="356943" y="136833"/>
                    </a:cubicBezTo>
                    <a:cubicBezTo>
                      <a:pt x="358902" y="122138"/>
                      <a:pt x="361515" y="106136"/>
                      <a:pt x="364781" y="88827"/>
                    </a:cubicBezTo>
                    <a:cubicBezTo>
                      <a:pt x="368046" y="71519"/>
                      <a:pt x="370985" y="59110"/>
                      <a:pt x="374251" y="51925"/>
                    </a:cubicBezTo>
                    <a:cubicBezTo>
                      <a:pt x="377517" y="43434"/>
                      <a:pt x="384375" y="35270"/>
                      <a:pt x="395478" y="27432"/>
                    </a:cubicBezTo>
                    <a:cubicBezTo>
                      <a:pt x="406582" y="19594"/>
                      <a:pt x="413440" y="14696"/>
                      <a:pt x="416705" y="12410"/>
                    </a:cubicBezTo>
                    <a:cubicBezTo>
                      <a:pt x="418665" y="12410"/>
                      <a:pt x="420298" y="12083"/>
                      <a:pt x="421277" y="11757"/>
                    </a:cubicBezTo>
                    <a:cubicBezTo>
                      <a:pt x="422257" y="11104"/>
                      <a:pt x="423890" y="11104"/>
                      <a:pt x="425849" y="11104"/>
                    </a:cubicBezTo>
                    <a:cubicBezTo>
                      <a:pt x="433034" y="11104"/>
                      <a:pt x="441851" y="13063"/>
                      <a:pt x="451975" y="16655"/>
                    </a:cubicBezTo>
                    <a:cubicBezTo>
                      <a:pt x="461772" y="20248"/>
                      <a:pt x="469610" y="24166"/>
                      <a:pt x="474835" y="28412"/>
                    </a:cubicBezTo>
                    <a:cubicBezTo>
                      <a:pt x="482020" y="33637"/>
                      <a:pt x="487571" y="39842"/>
                      <a:pt x="491490" y="47353"/>
                    </a:cubicBezTo>
                    <a:cubicBezTo>
                      <a:pt x="495082" y="54864"/>
                      <a:pt x="499001" y="63682"/>
                      <a:pt x="503247" y="74132"/>
                    </a:cubicBezTo>
                    <a:cubicBezTo>
                      <a:pt x="506513" y="81643"/>
                      <a:pt x="508472" y="90787"/>
                      <a:pt x="509452" y="101564"/>
                    </a:cubicBezTo>
                    <a:cubicBezTo>
                      <a:pt x="510431" y="112667"/>
                      <a:pt x="512064" y="123771"/>
                      <a:pt x="514024" y="135527"/>
                    </a:cubicBezTo>
                    <a:lnTo>
                      <a:pt x="517290" y="170144"/>
                    </a:lnTo>
                    <a:cubicBezTo>
                      <a:pt x="518269" y="175369"/>
                      <a:pt x="519249" y="186799"/>
                      <a:pt x="519575" y="204760"/>
                    </a:cubicBezTo>
                    <a:cubicBezTo>
                      <a:pt x="520229" y="222722"/>
                      <a:pt x="520229" y="245255"/>
                      <a:pt x="520229" y="272361"/>
                    </a:cubicBezTo>
                    <a:cubicBezTo>
                      <a:pt x="520229" y="299792"/>
                      <a:pt x="519902" y="330490"/>
                      <a:pt x="519575" y="364454"/>
                    </a:cubicBezTo>
                    <a:cubicBezTo>
                      <a:pt x="518922" y="398417"/>
                      <a:pt x="518922" y="434013"/>
                      <a:pt x="518922" y="470589"/>
                    </a:cubicBezTo>
                    <a:lnTo>
                      <a:pt x="518922" y="549293"/>
                    </a:lnTo>
                    <a:cubicBezTo>
                      <a:pt x="518922" y="558763"/>
                      <a:pt x="519575" y="576398"/>
                      <a:pt x="520555" y="602198"/>
                    </a:cubicBezTo>
                    <a:cubicBezTo>
                      <a:pt x="521535" y="627997"/>
                      <a:pt x="523168" y="655102"/>
                      <a:pt x="525127" y="683187"/>
                    </a:cubicBezTo>
                    <a:cubicBezTo>
                      <a:pt x="527086" y="711599"/>
                      <a:pt x="529046" y="737398"/>
                      <a:pt x="530679" y="761238"/>
                    </a:cubicBezTo>
                    <a:cubicBezTo>
                      <a:pt x="532312" y="784751"/>
                      <a:pt x="533945" y="799447"/>
                      <a:pt x="536231" y="804672"/>
                    </a:cubicBezTo>
                    <a:lnTo>
                      <a:pt x="544068" y="828185"/>
                    </a:lnTo>
                    <a:cubicBezTo>
                      <a:pt x="544068" y="832430"/>
                      <a:pt x="545701" y="837655"/>
                      <a:pt x="548640" y="843860"/>
                    </a:cubicBezTo>
                    <a:cubicBezTo>
                      <a:pt x="550599" y="847126"/>
                      <a:pt x="552232" y="849739"/>
                      <a:pt x="553212" y="851698"/>
                    </a:cubicBezTo>
                    <a:cubicBezTo>
                      <a:pt x="554192" y="853658"/>
                      <a:pt x="555825" y="855944"/>
                      <a:pt x="558111" y="857903"/>
                    </a:cubicBezTo>
                    <a:cubicBezTo>
                      <a:pt x="564315" y="860842"/>
                      <a:pt x="569541" y="867373"/>
                      <a:pt x="573786" y="875538"/>
                    </a:cubicBezTo>
                    <a:close/>
                  </a:path>
                </a:pathLst>
              </a:custGeom>
              <a:solidFill>
                <a:srgbClr val="FFFFFF"/>
              </a:solidFill>
              <a:ln w="32657"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6153643C-1DCA-4331-B5FE-55ED3A659FDF}"/>
                </a:ext>
              </a:extLst>
            </p:cNvPr>
            <p:cNvGrpSpPr/>
            <p:nvPr/>
          </p:nvGrpSpPr>
          <p:grpSpPr>
            <a:xfrm>
              <a:off x="5810032" y="6095997"/>
              <a:ext cx="3366964" cy="1044159"/>
              <a:chOff x="5810032" y="6095997"/>
              <a:chExt cx="3366964" cy="1044159"/>
            </a:xfrm>
            <a:solidFill>
              <a:srgbClr val="FFFFFF"/>
            </a:solidFill>
          </p:grpSpPr>
          <p:sp>
            <p:nvSpPr>
              <p:cNvPr id="43" name="Freeform: Shape 42">
                <a:extLst>
                  <a:ext uri="{FF2B5EF4-FFF2-40B4-BE49-F238E27FC236}">
                    <a16:creationId xmlns:a16="http://schemas.microsoft.com/office/drawing/2014/main" id="{206631F5-BE60-4C45-9357-A041CACD3372}"/>
                  </a:ext>
                </a:extLst>
              </p:cNvPr>
              <p:cNvSpPr/>
              <p:nvPr/>
            </p:nvSpPr>
            <p:spPr>
              <a:xfrm>
                <a:off x="5810032" y="6104598"/>
                <a:ext cx="819600" cy="1035557"/>
              </a:xfrm>
              <a:custGeom>
                <a:avLst/>
                <a:gdLst>
                  <a:gd name="connsiteX0" fmla="*/ 818388 w 819600"/>
                  <a:gd name="connsiteY0" fmla="*/ 988205 h 1035557"/>
                  <a:gd name="connsiteX1" fmla="*/ 816755 w 819600"/>
                  <a:gd name="connsiteY1" fmla="*/ 1014331 h 1035557"/>
                  <a:gd name="connsiteX2" fmla="*/ 804019 w 819600"/>
                  <a:gd name="connsiteY2" fmla="*/ 1027720 h 1035557"/>
                  <a:gd name="connsiteX3" fmla="*/ 802386 w 819600"/>
                  <a:gd name="connsiteY3" fmla="*/ 1029353 h 1035557"/>
                  <a:gd name="connsiteX4" fmla="*/ 780506 w 819600"/>
                  <a:gd name="connsiteY4" fmla="*/ 1035558 h 1035557"/>
                  <a:gd name="connsiteX5" fmla="*/ 738051 w 819600"/>
                  <a:gd name="connsiteY5" fmla="*/ 1027720 h 1035557"/>
                  <a:gd name="connsiteX6" fmla="*/ 707354 w 819600"/>
                  <a:gd name="connsiteY6" fmla="*/ 1014331 h 1035557"/>
                  <a:gd name="connsiteX7" fmla="*/ 678289 w 819600"/>
                  <a:gd name="connsiteY7" fmla="*/ 989838 h 1035557"/>
                  <a:gd name="connsiteX8" fmla="*/ 664899 w 819600"/>
                  <a:gd name="connsiteY8" fmla="*/ 968611 h 1035557"/>
                  <a:gd name="connsiteX9" fmla="*/ 648244 w 819600"/>
                  <a:gd name="connsiteY9" fmla="*/ 937260 h 1035557"/>
                  <a:gd name="connsiteX10" fmla="*/ 634855 w 819600"/>
                  <a:gd name="connsiteY10" fmla="*/ 906562 h 1035557"/>
                  <a:gd name="connsiteX11" fmla="*/ 627670 w 819600"/>
                  <a:gd name="connsiteY11" fmla="*/ 885988 h 1035557"/>
                  <a:gd name="connsiteX12" fmla="*/ 622119 w 819600"/>
                  <a:gd name="connsiteY12" fmla="*/ 852025 h 1035557"/>
                  <a:gd name="connsiteX13" fmla="*/ 613301 w 819600"/>
                  <a:gd name="connsiteY13" fmla="*/ 789976 h 1035557"/>
                  <a:gd name="connsiteX14" fmla="*/ 604484 w 819600"/>
                  <a:gd name="connsiteY14" fmla="*/ 727928 h 1035557"/>
                  <a:gd name="connsiteX15" fmla="*/ 600565 w 819600"/>
                  <a:gd name="connsiteY15" fmla="*/ 691025 h 1035557"/>
                  <a:gd name="connsiteX16" fmla="*/ 598932 w 819600"/>
                  <a:gd name="connsiteY16" fmla="*/ 691025 h 1035557"/>
                  <a:gd name="connsiteX17" fmla="*/ 598932 w 819600"/>
                  <a:gd name="connsiteY17" fmla="*/ 689392 h 1035557"/>
                  <a:gd name="connsiteX18" fmla="*/ 598279 w 819600"/>
                  <a:gd name="connsiteY18" fmla="*/ 648571 h 1035557"/>
                  <a:gd name="connsiteX19" fmla="*/ 596646 w 819600"/>
                  <a:gd name="connsiteY19" fmla="*/ 561050 h 1035557"/>
                  <a:gd name="connsiteX20" fmla="*/ 595993 w 819600"/>
                  <a:gd name="connsiteY20" fmla="*/ 463405 h 1035557"/>
                  <a:gd name="connsiteX21" fmla="*/ 599259 w 819600"/>
                  <a:gd name="connsiteY21" fmla="*/ 390253 h 1035557"/>
                  <a:gd name="connsiteX22" fmla="*/ 599912 w 819600"/>
                  <a:gd name="connsiteY22" fmla="*/ 332776 h 1035557"/>
                  <a:gd name="connsiteX23" fmla="*/ 597626 w 819600"/>
                  <a:gd name="connsiteY23" fmla="*/ 266482 h 1035557"/>
                  <a:gd name="connsiteX24" fmla="*/ 594360 w 819600"/>
                  <a:gd name="connsiteY24" fmla="*/ 211292 h 1035557"/>
                  <a:gd name="connsiteX25" fmla="*/ 592727 w 819600"/>
                  <a:gd name="connsiteY25" fmla="*/ 185166 h 1035557"/>
                  <a:gd name="connsiteX26" fmla="*/ 591094 w 819600"/>
                  <a:gd name="connsiteY26" fmla="*/ 177328 h 1035557"/>
                  <a:gd name="connsiteX27" fmla="*/ 587829 w 819600"/>
                  <a:gd name="connsiteY27" fmla="*/ 167858 h 1035557"/>
                  <a:gd name="connsiteX28" fmla="*/ 586196 w 819600"/>
                  <a:gd name="connsiteY28" fmla="*/ 167858 h 1035557"/>
                  <a:gd name="connsiteX29" fmla="*/ 576725 w 819600"/>
                  <a:gd name="connsiteY29" fmla="*/ 183533 h 1035557"/>
                  <a:gd name="connsiteX30" fmla="*/ 562683 w 819600"/>
                  <a:gd name="connsiteY30" fmla="*/ 213578 h 1035557"/>
                  <a:gd name="connsiteX31" fmla="*/ 553865 w 819600"/>
                  <a:gd name="connsiteY31" fmla="*/ 253746 h 1035557"/>
                  <a:gd name="connsiteX32" fmla="*/ 546681 w 819600"/>
                  <a:gd name="connsiteY32" fmla="*/ 306651 h 1035557"/>
                  <a:gd name="connsiteX33" fmla="*/ 542109 w 819600"/>
                  <a:gd name="connsiteY33" fmla="*/ 339634 h 1035557"/>
                  <a:gd name="connsiteX34" fmla="*/ 534924 w 819600"/>
                  <a:gd name="connsiteY34" fmla="*/ 379149 h 1035557"/>
                  <a:gd name="connsiteX35" fmla="*/ 527739 w 819600"/>
                  <a:gd name="connsiteY35" fmla="*/ 437279 h 1035557"/>
                  <a:gd name="connsiteX36" fmla="*/ 521535 w 819600"/>
                  <a:gd name="connsiteY36" fmla="*/ 476794 h 1035557"/>
                  <a:gd name="connsiteX37" fmla="*/ 519902 w 819600"/>
                  <a:gd name="connsiteY37" fmla="*/ 528066 h 1035557"/>
                  <a:gd name="connsiteX38" fmla="*/ 517616 w 819600"/>
                  <a:gd name="connsiteY38" fmla="*/ 632895 h 1035557"/>
                  <a:gd name="connsiteX39" fmla="*/ 515983 w 819600"/>
                  <a:gd name="connsiteY39" fmla="*/ 747195 h 1035557"/>
                  <a:gd name="connsiteX40" fmla="*/ 516636 w 819600"/>
                  <a:gd name="connsiteY40" fmla="*/ 826552 h 1035557"/>
                  <a:gd name="connsiteX41" fmla="*/ 511084 w 819600"/>
                  <a:gd name="connsiteY41" fmla="*/ 891867 h 1035557"/>
                  <a:gd name="connsiteX42" fmla="*/ 496062 w 819600"/>
                  <a:gd name="connsiteY42" fmla="*/ 930402 h 1035557"/>
                  <a:gd name="connsiteX43" fmla="*/ 492796 w 819600"/>
                  <a:gd name="connsiteY43" fmla="*/ 938240 h 1035557"/>
                  <a:gd name="connsiteX44" fmla="*/ 486591 w 819600"/>
                  <a:gd name="connsiteY44" fmla="*/ 953262 h 1035557"/>
                  <a:gd name="connsiteX45" fmla="*/ 475488 w 819600"/>
                  <a:gd name="connsiteY45" fmla="*/ 966651 h 1035557"/>
                  <a:gd name="connsiteX46" fmla="*/ 469283 w 819600"/>
                  <a:gd name="connsiteY46" fmla="*/ 974489 h 1035557"/>
                  <a:gd name="connsiteX47" fmla="*/ 448709 w 819600"/>
                  <a:gd name="connsiteY47" fmla="*/ 991144 h 1035557"/>
                  <a:gd name="connsiteX48" fmla="*/ 428135 w 819600"/>
                  <a:gd name="connsiteY48" fmla="*/ 999962 h 1035557"/>
                  <a:gd name="connsiteX49" fmla="*/ 422583 w 819600"/>
                  <a:gd name="connsiteY49" fmla="*/ 1000615 h 1035557"/>
                  <a:gd name="connsiteX50" fmla="*/ 417032 w 819600"/>
                  <a:gd name="connsiteY50" fmla="*/ 1001268 h 1035557"/>
                  <a:gd name="connsiteX51" fmla="*/ 377517 w 819600"/>
                  <a:gd name="connsiteY51" fmla="*/ 990164 h 1035557"/>
                  <a:gd name="connsiteX52" fmla="*/ 360861 w 819600"/>
                  <a:gd name="connsiteY52" fmla="*/ 974489 h 1035557"/>
                  <a:gd name="connsiteX53" fmla="*/ 345839 w 819600"/>
                  <a:gd name="connsiteY53" fmla="*/ 952609 h 1035557"/>
                  <a:gd name="connsiteX54" fmla="*/ 339634 w 819600"/>
                  <a:gd name="connsiteY54" fmla="*/ 930728 h 1035557"/>
                  <a:gd name="connsiteX55" fmla="*/ 334083 w 819600"/>
                  <a:gd name="connsiteY55" fmla="*/ 894479 h 1035557"/>
                  <a:gd name="connsiteX56" fmla="*/ 329511 w 819600"/>
                  <a:gd name="connsiteY56" fmla="*/ 854311 h 1035557"/>
                  <a:gd name="connsiteX57" fmla="*/ 325592 w 819600"/>
                  <a:gd name="connsiteY57" fmla="*/ 821980 h 1035557"/>
                  <a:gd name="connsiteX58" fmla="*/ 325592 w 819600"/>
                  <a:gd name="connsiteY58" fmla="*/ 820347 h 1035557"/>
                  <a:gd name="connsiteX59" fmla="*/ 316121 w 819600"/>
                  <a:gd name="connsiteY59" fmla="*/ 603177 h 1035557"/>
                  <a:gd name="connsiteX60" fmla="*/ 319387 w 819600"/>
                  <a:gd name="connsiteY60" fmla="*/ 483652 h 1035557"/>
                  <a:gd name="connsiteX61" fmla="*/ 322653 w 819600"/>
                  <a:gd name="connsiteY61" fmla="*/ 360861 h 1035557"/>
                  <a:gd name="connsiteX62" fmla="*/ 324939 w 819600"/>
                  <a:gd name="connsiteY62" fmla="*/ 260931 h 1035557"/>
                  <a:gd name="connsiteX63" fmla="*/ 325592 w 819600"/>
                  <a:gd name="connsiteY63" fmla="*/ 208026 h 1035557"/>
                  <a:gd name="connsiteX64" fmla="*/ 321673 w 819600"/>
                  <a:gd name="connsiteY64" fmla="*/ 223048 h 1035557"/>
                  <a:gd name="connsiteX65" fmla="*/ 319387 w 819600"/>
                  <a:gd name="connsiteY65" fmla="*/ 236438 h 1035557"/>
                  <a:gd name="connsiteX66" fmla="*/ 306651 w 819600"/>
                  <a:gd name="connsiteY66" fmla="*/ 280525 h 1035557"/>
                  <a:gd name="connsiteX67" fmla="*/ 282158 w 819600"/>
                  <a:gd name="connsiteY67" fmla="*/ 363148 h 1035557"/>
                  <a:gd name="connsiteX68" fmla="*/ 265503 w 819600"/>
                  <a:gd name="connsiteY68" fmla="*/ 442504 h 1035557"/>
                  <a:gd name="connsiteX69" fmla="*/ 256032 w 819600"/>
                  <a:gd name="connsiteY69" fmla="*/ 500634 h 1035557"/>
                  <a:gd name="connsiteX70" fmla="*/ 243296 w 819600"/>
                  <a:gd name="connsiteY70" fmla="*/ 560396 h 1035557"/>
                  <a:gd name="connsiteX71" fmla="*/ 236111 w 819600"/>
                  <a:gd name="connsiteY71" fmla="*/ 593380 h 1035557"/>
                  <a:gd name="connsiteX72" fmla="*/ 232192 w 819600"/>
                  <a:gd name="connsiteY72" fmla="*/ 616894 h 1035557"/>
                  <a:gd name="connsiteX73" fmla="*/ 222722 w 819600"/>
                  <a:gd name="connsiteY73" fmla="*/ 841901 h 1035557"/>
                  <a:gd name="connsiteX74" fmla="*/ 220436 w 819600"/>
                  <a:gd name="connsiteY74" fmla="*/ 883702 h 1035557"/>
                  <a:gd name="connsiteX75" fmla="*/ 213251 w 819600"/>
                  <a:gd name="connsiteY75" fmla="*/ 925503 h 1035557"/>
                  <a:gd name="connsiteX76" fmla="*/ 204434 w 819600"/>
                  <a:gd name="connsiteY76" fmla="*/ 945097 h 1035557"/>
                  <a:gd name="connsiteX77" fmla="*/ 194310 w 819600"/>
                  <a:gd name="connsiteY77" fmla="*/ 958487 h 1035557"/>
                  <a:gd name="connsiteX78" fmla="*/ 186472 w 819600"/>
                  <a:gd name="connsiteY78" fmla="*/ 966325 h 1035557"/>
                  <a:gd name="connsiteX79" fmla="*/ 160347 w 819600"/>
                  <a:gd name="connsiteY79" fmla="*/ 982980 h 1035557"/>
                  <a:gd name="connsiteX80" fmla="*/ 126383 w 819600"/>
                  <a:gd name="connsiteY80" fmla="*/ 990164 h 1035557"/>
                  <a:gd name="connsiteX81" fmla="*/ 116913 w 819600"/>
                  <a:gd name="connsiteY81" fmla="*/ 990164 h 1035557"/>
                  <a:gd name="connsiteX82" fmla="*/ 86868 w 819600"/>
                  <a:gd name="connsiteY82" fmla="*/ 982980 h 1035557"/>
                  <a:gd name="connsiteX83" fmla="*/ 64661 w 819600"/>
                  <a:gd name="connsiteY83" fmla="*/ 967958 h 1035557"/>
                  <a:gd name="connsiteX84" fmla="*/ 54537 w 819600"/>
                  <a:gd name="connsiteY84" fmla="*/ 954568 h 1035557"/>
                  <a:gd name="connsiteX85" fmla="*/ 44414 w 819600"/>
                  <a:gd name="connsiteY85" fmla="*/ 934974 h 1035557"/>
                  <a:gd name="connsiteX86" fmla="*/ 36576 w 819600"/>
                  <a:gd name="connsiteY86" fmla="*/ 915380 h 1035557"/>
                  <a:gd name="connsiteX87" fmla="*/ 33310 w 819600"/>
                  <a:gd name="connsiteY87" fmla="*/ 901990 h 1035557"/>
                  <a:gd name="connsiteX88" fmla="*/ 30045 w 819600"/>
                  <a:gd name="connsiteY88" fmla="*/ 879130 h 1035557"/>
                  <a:gd name="connsiteX89" fmla="*/ 22860 w 819600"/>
                  <a:gd name="connsiteY89" fmla="*/ 829491 h 1035557"/>
                  <a:gd name="connsiteX90" fmla="*/ 15022 w 819600"/>
                  <a:gd name="connsiteY90" fmla="*/ 772015 h 1035557"/>
                  <a:gd name="connsiteX91" fmla="*/ 9471 w 819600"/>
                  <a:gd name="connsiteY91" fmla="*/ 725641 h 1035557"/>
                  <a:gd name="connsiteX92" fmla="*/ 9471 w 819600"/>
                  <a:gd name="connsiteY92" fmla="*/ 724009 h 1035557"/>
                  <a:gd name="connsiteX93" fmla="*/ 0 w 819600"/>
                  <a:gd name="connsiteY93" fmla="*/ 437606 h 1035557"/>
                  <a:gd name="connsiteX94" fmla="*/ 1633 w 819600"/>
                  <a:gd name="connsiteY94" fmla="*/ 406908 h 1035557"/>
                  <a:gd name="connsiteX95" fmla="*/ 4899 w 819600"/>
                  <a:gd name="connsiteY95" fmla="*/ 339308 h 1035557"/>
                  <a:gd name="connsiteX96" fmla="*/ 8817 w 819600"/>
                  <a:gd name="connsiteY96" fmla="*/ 251787 h 1035557"/>
                  <a:gd name="connsiteX97" fmla="*/ 13389 w 819600"/>
                  <a:gd name="connsiteY97" fmla="*/ 163613 h 1035557"/>
                  <a:gd name="connsiteX98" fmla="*/ 17308 w 819600"/>
                  <a:gd name="connsiteY98" fmla="*/ 92747 h 1035557"/>
                  <a:gd name="connsiteX99" fmla="*/ 20574 w 819600"/>
                  <a:gd name="connsiteY99" fmla="*/ 56497 h 1035557"/>
                  <a:gd name="connsiteX100" fmla="*/ 41148 w 819600"/>
                  <a:gd name="connsiteY100" fmla="*/ 17962 h 1035557"/>
                  <a:gd name="connsiteX101" fmla="*/ 75765 w 819600"/>
                  <a:gd name="connsiteY101" fmla="*/ 0 h 1035557"/>
                  <a:gd name="connsiteX102" fmla="*/ 83602 w 819600"/>
                  <a:gd name="connsiteY102" fmla="*/ 0 h 1035557"/>
                  <a:gd name="connsiteX103" fmla="*/ 107115 w 819600"/>
                  <a:gd name="connsiteY103" fmla="*/ 3919 h 1035557"/>
                  <a:gd name="connsiteX104" fmla="*/ 126057 w 819600"/>
                  <a:gd name="connsiteY104" fmla="*/ 14043 h 1035557"/>
                  <a:gd name="connsiteX105" fmla="*/ 139446 w 819600"/>
                  <a:gd name="connsiteY105" fmla="*/ 25799 h 1035557"/>
                  <a:gd name="connsiteX106" fmla="*/ 151203 w 819600"/>
                  <a:gd name="connsiteY106" fmla="*/ 39189 h 1035557"/>
                  <a:gd name="connsiteX107" fmla="*/ 152835 w 819600"/>
                  <a:gd name="connsiteY107" fmla="*/ 40821 h 1035557"/>
                  <a:gd name="connsiteX108" fmla="*/ 167858 w 819600"/>
                  <a:gd name="connsiteY108" fmla="*/ 60416 h 1035557"/>
                  <a:gd name="connsiteX109" fmla="*/ 182880 w 819600"/>
                  <a:gd name="connsiteY109" fmla="*/ 87848 h 1035557"/>
                  <a:gd name="connsiteX110" fmla="*/ 193004 w 819600"/>
                  <a:gd name="connsiteY110" fmla="*/ 121811 h 1035557"/>
                  <a:gd name="connsiteX111" fmla="*/ 201821 w 819600"/>
                  <a:gd name="connsiteY111" fmla="*/ 176022 h 1035557"/>
                  <a:gd name="connsiteX112" fmla="*/ 203454 w 819600"/>
                  <a:gd name="connsiteY112" fmla="*/ 218476 h 1035557"/>
                  <a:gd name="connsiteX113" fmla="*/ 202801 w 819600"/>
                  <a:gd name="connsiteY113" fmla="*/ 276606 h 1035557"/>
                  <a:gd name="connsiteX114" fmla="*/ 201168 w 819600"/>
                  <a:gd name="connsiteY114" fmla="*/ 330164 h 1035557"/>
                  <a:gd name="connsiteX115" fmla="*/ 200515 w 819600"/>
                  <a:gd name="connsiteY115" fmla="*/ 358576 h 1035557"/>
                  <a:gd name="connsiteX116" fmla="*/ 200515 w 819600"/>
                  <a:gd name="connsiteY116" fmla="*/ 363148 h 1035557"/>
                  <a:gd name="connsiteX117" fmla="*/ 242969 w 819600"/>
                  <a:gd name="connsiteY117" fmla="*/ 193004 h 1035557"/>
                  <a:gd name="connsiteX118" fmla="*/ 262563 w 819600"/>
                  <a:gd name="connsiteY118" fmla="*/ 140099 h 1035557"/>
                  <a:gd name="connsiteX119" fmla="*/ 283791 w 819600"/>
                  <a:gd name="connsiteY119" fmla="*/ 103197 h 1035557"/>
                  <a:gd name="connsiteX120" fmla="*/ 310569 w 819600"/>
                  <a:gd name="connsiteY120" fmla="*/ 83603 h 1035557"/>
                  <a:gd name="connsiteX121" fmla="*/ 337348 w 819600"/>
                  <a:gd name="connsiteY121" fmla="*/ 78051 h 1035557"/>
                  <a:gd name="connsiteX122" fmla="*/ 343553 w 819600"/>
                  <a:gd name="connsiteY122" fmla="*/ 78051 h 1035557"/>
                  <a:gd name="connsiteX123" fmla="*/ 360208 w 819600"/>
                  <a:gd name="connsiteY123" fmla="*/ 79683 h 1035557"/>
                  <a:gd name="connsiteX124" fmla="*/ 375231 w 819600"/>
                  <a:gd name="connsiteY124" fmla="*/ 84582 h 1035557"/>
                  <a:gd name="connsiteX125" fmla="*/ 393192 w 819600"/>
                  <a:gd name="connsiteY125" fmla="*/ 91767 h 1035557"/>
                  <a:gd name="connsiteX126" fmla="*/ 416052 w 819600"/>
                  <a:gd name="connsiteY126" fmla="*/ 106789 h 1035557"/>
                  <a:gd name="connsiteX127" fmla="*/ 448383 w 819600"/>
                  <a:gd name="connsiteY127" fmla="*/ 147610 h 1035557"/>
                  <a:gd name="connsiteX128" fmla="*/ 475815 w 819600"/>
                  <a:gd name="connsiteY128" fmla="*/ 207373 h 1035557"/>
                  <a:gd name="connsiteX129" fmla="*/ 479733 w 819600"/>
                  <a:gd name="connsiteY129" fmla="*/ 220109 h 1035557"/>
                  <a:gd name="connsiteX130" fmla="*/ 482019 w 819600"/>
                  <a:gd name="connsiteY130" fmla="*/ 234152 h 1035557"/>
                  <a:gd name="connsiteX131" fmla="*/ 485285 w 819600"/>
                  <a:gd name="connsiteY131" fmla="*/ 223048 h 1035557"/>
                  <a:gd name="connsiteX132" fmla="*/ 493123 w 819600"/>
                  <a:gd name="connsiteY132" fmla="*/ 200188 h 1035557"/>
                  <a:gd name="connsiteX133" fmla="*/ 500961 w 819600"/>
                  <a:gd name="connsiteY133" fmla="*/ 182227 h 1035557"/>
                  <a:gd name="connsiteX134" fmla="*/ 504226 w 819600"/>
                  <a:gd name="connsiteY134" fmla="*/ 176022 h 1035557"/>
                  <a:gd name="connsiteX135" fmla="*/ 505859 w 819600"/>
                  <a:gd name="connsiteY135" fmla="*/ 171124 h 1035557"/>
                  <a:gd name="connsiteX136" fmla="*/ 534271 w 819600"/>
                  <a:gd name="connsiteY136" fmla="*/ 125404 h 1035557"/>
                  <a:gd name="connsiteX137" fmla="*/ 535904 w 819600"/>
                  <a:gd name="connsiteY137" fmla="*/ 123771 h 1035557"/>
                  <a:gd name="connsiteX138" fmla="*/ 555498 w 819600"/>
                  <a:gd name="connsiteY138" fmla="*/ 100911 h 1035557"/>
                  <a:gd name="connsiteX139" fmla="*/ 579991 w 819600"/>
                  <a:gd name="connsiteY139" fmla="*/ 79683 h 1035557"/>
                  <a:gd name="connsiteX140" fmla="*/ 606770 w 819600"/>
                  <a:gd name="connsiteY140" fmla="*/ 71846 h 1035557"/>
                  <a:gd name="connsiteX141" fmla="*/ 619506 w 819600"/>
                  <a:gd name="connsiteY141" fmla="*/ 71846 h 1035557"/>
                  <a:gd name="connsiteX142" fmla="*/ 640080 w 819600"/>
                  <a:gd name="connsiteY142" fmla="*/ 76418 h 1035557"/>
                  <a:gd name="connsiteX143" fmla="*/ 663593 w 819600"/>
                  <a:gd name="connsiteY143" fmla="*/ 85888 h 1035557"/>
                  <a:gd name="connsiteX144" fmla="*/ 686453 w 819600"/>
                  <a:gd name="connsiteY144" fmla="*/ 104830 h 1035557"/>
                  <a:gd name="connsiteX145" fmla="*/ 706047 w 819600"/>
                  <a:gd name="connsiteY145" fmla="*/ 125404 h 1035557"/>
                  <a:gd name="connsiteX146" fmla="*/ 714865 w 819600"/>
                  <a:gd name="connsiteY146" fmla="*/ 139446 h 1035557"/>
                  <a:gd name="connsiteX147" fmla="*/ 725968 w 819600"/>
                  <a:gd name="connsiteY147" fmla="*/ 162306 h 1035557"/>
                  <a:gd name="connsiteX148" fmla="*/ 735439 w 819600"/>
                  <a:gd name="connsiteY148" fmla="*/ 184513 h 1035557"/>
                  <a:gd name="connsiteX149" fmla="*/ 740991 w 819600"/>
                  <a:gd name="connsiteY149" fmla="*/ 199535 h 1035557"/>
                  <a:gd name="connsiteX150" fmla="*/ 748828 w 819600"/>
                  <a:gd name="connsiteY150" fmla="*/ 226967 h 1035557"/>
                  <a:gd name="connsiteX151" fmla="*/ 755033 w 819600"/>
                  <a:gd name="connsiteY151" fmla="*/ 256032 h 1035557"/>
                  <a:gd name="connsiteX152" fmla="*/ 756666 w 819600"/>
                  <a:gd name="connsiteY152" fmla="*/ 280525 h 1035557"/>
                  <a:gd name="connsiteX153" fmla="*/ 759932 w 819600"/>
                  <a:gd name="connsiteY153" fmla="*/ 326245 h 1035557"/>
                  <a:gd name="connsiteX154" fmla="*/ 763197 w 819600"/>
                  <a:gd name="connsiteY154" fmla="*/ 370985 h 1035557"/>
                  <a:gd name="connsiteX155" fmla="*/ 764830 w 819600"/>
                  <a:gd name="connsiteY155" fmla="*/ 392866 h 1035557"/>
                  <a:gd name="connsiteX156" fmla="*/ 764830 w 819600"/>
                  <a:gd name="connsiteY156" fmla="*/ 420298 h 1035557"/>
                  <a:gd name="connsiteX157" fmla="*/ 764177 w 819600"/>
                  <a:gd name="connsiteY157" fmla="*/ 485612 h 1035557"/>
                  <a:gd name="connsiteX158" fmla="*/ 763524 w 819600"/>
                  <a:gd name="connsiteY158" fmla="*/ 573133 h 1035557"/>
                  <a:gd name="connsiteX159" fmla="*/ 762871 w 819600"/>
                  <a:gd name="connsiteY159" fmla="*/ 665879 h 1035557"/>
                  <a:gd name="connsiteX160" fmla="*/ 762218 w 819600"/>
                  <a:gd name="connsiteY160" fmla="*/ 746869 h 1035557"/>
                  <a:gd name="connsiteX161" fmla="*/ 762218 w 819600"/>
                  <a:gd name="connsiteY161" fmla="*/ 798794 h 1035557"/>
                  <a:gd name="connsiteX162" fmla="*/ 770056 w 819600"/>
                  <a:gd name="connsiteY162" fmla="*/ 889254 h 1035557"/>
                  <a:gd name="connsiteX163" fmla="*/ 785731 w 819600"/>
                  <a:gd name="connsiteY163" fmla="*/ 937260 h 1035557"/>
                  <a:gd name="connsiteX164" fmla="*/ 791283 w 819600"/>
                  <a:gd name="connsiteY164" fmla="*/ 946077 h 1035557"/>
                  <a:gd name="connsiteX165" fmla="*/ 796834 w 819600"/>
                  <a:gd name="connsiteY165" fmla="*/ 953262 h 1035557"/>
                  <a:gd name="connsiteX166" fmla="*/ 808591 w 819600"/>
                  <a:gd name="connsiteY166" fmla="*/ 968284 h 1035557"/>
                  <a:gd name="connsiteX167" fmla="*/ 818388 w 819600"/>
                  <a:gd name="connsiteY167" fmla="*/ 988205 h 10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19600" h="1035557">
                    <a:moveTo>
                      <a:pt x="818388" y="988205"/>
                    </a:moveTo>
                    <a:cubicBezTo>
                      <a:pt x="820347" y="999635"/>
                      <a:pt x="820021" y="1008452"/>
                      <a:pt x="816755" y="1014331"/>
                    </a:cubicBezTo>
                    <a:cubicBezTo>
                      <a:pt x="813489" y="1020209"/>
                      <a:pt x="809244" y="1024454"/>
                      <a:pt x="804019" y="1027720"/>
                    </a:cubicBezTo>
                    <a:cubicBezTo>
                      <a:pt x="804019" y="1028700"/>
                      <a:pt x="803366" y="1029353"/>
                      <a:pt x="802386" y="1029353"/>
                    </a:cubicBezTo>
                    <a:cubicBezTo>
                      <a:pt x="797161" y="1033598"/>
                      <a:pt x="789650" y="1035558"/>
                      <a:pt x="780506" y="1035558"/>
                    </a:cubicBezTo>
                    <a:cubicBezTo>
                      <a:pt x="764830" y="1035558"/>
                      <a:pt x="750461" y="1032945"/>
                      <a:pt x="738051" y="1027720"/>
                    </a:cubicBezTo>
                    <a:cubicBezTo>
                      <a:pt x="729561" y="1024454"/>
                      <a:pt x="719437" y="1020209"/>
                      <a:pt x="707354" y="1014331"/>
                    </a:cubicBezTo>
                    <a:cubicBezTo>
                      <a:pt x="695271" y="1008452"/>
                      <a:pt x="685474" y="1000288"/>
                      <a:pt x="678289" y="989838"/>
                    </a:cubicBezTo>
                    <a:cubicBezTo>
                      <a:pt x="675023" y="985592"/>
                      <a:pt x="670778" y="978408"/>
                      <a:pt x="664899" y="968611"/>
                    </a:cubicBezTo>
                    <a:cubicBezTo>
                      <a:pt x="659021" y="958487"/>
                      <a:pt x="653469" y="948037"/>
                      <a:pt x="648244" y="937260"/>
                    </a:cubicBezTo>
                    <a:cubicBezTo>
                      <a:pt x="643019" y="926156"/>
                      <a:pt x="638447" y="916033"/>
                      <a:pt x="634855" y="906562"/>
                    </a:cubicBezTo>
                    <a:cubicBezTo>
                      <a:pt x="631263" y="897091"/>
                      <a:pt x="628650" y="890234"/>
                      <a:pt x="627670" y="885988"/>
                    </a:cubicBezTo>
                    <a:cubicBezTo>
                      <a:pt x="626691" y="882723"/>
                      <a:pt x="624731" y="871619"/>
                      <a:pt x="622119" y="852025"/>
                    </a:cubicBezTo>
                    <a:cubicBezTo>
                      <a:pt x="619506" y="832757"/>
                      <a:pt x="616567" y="811856"/>
                      <a:pt x="613301" y="789976"/>
                    </a:cubicBezTo>
                    <a:cubicBezTo>
                      <a:pt x="610035" y="768096"/>
                      <a:pt x="607096" y="747195"/>
                      <a:pt x="604484" y="727928"/>
                    </a:cubicBezTo>
                    <a:cubicBezTo>
                      <a:pt x="601871" y="708660"/>
                      <a:pt x="600565" y="696250"/>
                      <a:pt x="600565" y="691025"/>
                    </a:cubicBezTo>
                    <a:lnTo>
                      <a:pt x="598932" y="691025"/>
                    </a:lnTo>
                    <a:lnTo>
                      <a:pt x="598932" y="689392"/>
                    </a:lnTo>
                    <a:cubicBezTo>
                      <a:pt x="598932" y="687433"/>
                      <a:pt x="598606" y="673717"/>
                      <a:pt x="598279" y="648571"/>
                    </a:cubicBezTo>
                    <a:cubicBezTo>
                      <a:pt x="597626" y="623425"/>
                      <a:pt x="597299" y="594360"/>
                      <a:pt x="596646" y="561050"/>
                    </a:cubicBezTo>
                    <a:cubicBezTo>
                      <a:pt x="595993" y="528066"/>
                      <a:pt x="595993" y="495409"/>
                      <a:pt x="595993" y="463405"/>
                    </a:cubicBezTo>
                    <a:cubicBezTo>
                      <a:pt x="595993" y="431401"/>
                      <a:pt x="596973" y="406908"/>
                      <a:pt x="599259" y="390253"/>
                    </a:cubicBezTo>
                    <a:cubicBezTo>
                      <a:pt x="600238" y="374577"/>
                      <a:pt x="600565" y="355310"/>
                      <a:pt x="599912" y="332776"/>
                    </a:cubicBezTo>
                    <a:cubicBezTo>
                      <a:pt x="599259" y="310243"/>
                      <a:pt x="598606" y="288036"/>
                      <a:pt x="597626" y="266482"/>
                    </a:cubicBezTo>
                    <a:cubicBezTo>
                      <a:pt x="596646" y="244928"/>
                      <a:pt x="595340" y="226641"/>
                      <a:pt x="594360" y="211292"/>
                    </a:cubicBezTo>
                    <a:cubicBezTo>
                      <a:pt x="593380" y="195943"/>
                      <a:pt x="592727" y="187452"/>
                      <a:pt x="592727" y="185166"/>
                    </a:cubicBezTo>
                    <a:cubicBezTo>
                      <a:pt x="592727" y="183207"/>
                      <a:pt x="592074" y="180594"/>
                      <a:pt x="591094" y="177328"/>
                    </a:cubicBezTo>
                    <a:cubicBezTo>
                      <a:pt x="590115" y="174063"/>
                      <a:pt x="589135" y="171124"/>
                      <a:pt x="587829" y="167858"/>
                    </a:cubicBezTo>
                    <a:lnTo>
                      <a:pt x="586196" y="167858"/>
                    </a:lnTo>
                    <a:cubicBezTo>
                      <a:pt x="584236" y="170144"/>
                      <a:pt x="580971" y="175369"/>
                      <a:pt x="576725" y="183533"/>
                    </a:cubicBezTo>
                    <a:cubicBezTo>
                      <a:pt x="572480" y="192024"/>
                      <a:pt x="567908" y="201821"/>
                      <a:pt x="562683" y="213578"/>
                    </a:cubicBezTo>
                    <a:cubicBezTo>
                      <a:pt x="559417" y="219783"/>
                      <a:pt x="556478" y="233172"/>
                      <a:pt x="553865" y="253746"/>
                    </a:cubicBezTo>
                    <a:cubicBezTo>
                      <a:pt x="551253" y="274320"/>
                      <a:pt x="548967" y="291955"/>
                      <a:pt x="546681" y="306651"/>
                    </a:cubicBezTo>
                    <a:cubicBezTo>
                      <a:pt x="543415" y="322326"/>
                      <a:pt x="542109" y="333429"/>
                      <a:pt x="542109" y="339634"/>
                    </a:cubicBezTo>
                    <a:cubicBezTo>
                      <a:pt x="539823" y="344860"/>
                      <a:pt x="537537" y="357922"/>
                      <a:pt x="534924" y="379149"/>
                    </a:cubicBezTo>
                    <a:cubicBezTo>
                      <a:pt x="532311" y="400050"/>
                      <a:pt x="530025" y="419644"/>
                      <a:pt x="527739" y="437279"/>
                    </a:cubicBezTo>
                    <a:cubicBezTo>
                      <a:pt x="524474" y="461445"/>
                      <a:pt x="522514" y="474509"/>
                      <a:pt x="521535" y="476794"/>
                    </a:cubicBezTo>
                    <a:cubicBezTo>
                      <a:pt x="521535" y="480060"/>
                      <a:pt x="520881" y="497042"/>
                      <a:pt x="519902" y="528066"/>
                    </a:cubicBezTo>
                    <a:cubicBezTo>
                      <a:pt x="518922" y="559090"/>
                      <a:pt x="517942" y="594033"/>
                      <a:pt x="517616" y="632895"/>
                    </a:cubicBezTo>
                    <a:cubicBezTo>
                      <a:pt x="516963" y="671757"/>
                      <a:pt x="516636" y="709640"/>
                      <a:pt x="515983" y="747195"/>
                    </a:cubicBezTo>
                    <a:cubicBezTo>
                      <a:pt x="515330" y="784424"/>
                      <a:pt x="515656" y="810877"/>
                      <a:pt x="516636" y="826552"/>
                    </a:cubicBezTo>
                    <a:cubicBezTo>
                      <a:pt x="518595" y="852678"/>
                      <a:pt x="516963" y="874558"/>
                      <a:pt x="511084" y="891867"/>
                    </a:cubicBezTo>
                    <a:cubicBezTo>
                      <a:pt x="505206" y="909175"/>
                      <a:pt x="500307" y="921911"/>
                      <a:pt x="496062" y="930402"/>
                    </a:cubicBezTo>
                    <a:cubicBezTo>
                      <a:pt x="494103" y="934647"/>
                      <a:pt x="492796" y="937260"/>
                      <a:pt x="492796" y="938240"/>
                    </a:cubicBezTo>
                    <a:cubicBezTo>
                      <a:pt x="491817" y="943465"/>
                      <a:pt x="489531" y="948363"/>
                      <a:pt x="486591" y="953262"/>
                    </a:cubicBezTo>
                    <a:cubicBezTo>
                      <a:pt x="483326" y="958161"/>
                      <a:pt x="479733" y="962406"/>
                      <a:pt x="475488" y="966651"/>
                    </a:cubicBezTo>
                    <a:lnTo>
                      <a:pt x="469283" y="974489"/>
                    </a:lnTo>
                    <a:cubicBezTo>
                      <a:pt x="464058" y="982000"/>
                      <a:pt x="457200" y="987225"/>
                      <a:pt x="448709" y="991144"/>
                    </a:cubicBezTo>
                    <a:cubicBezTo>
                      <a:pt x="440218" y="994736"/>
                      <a:pt x="433360" y="997675"/>
                      <a:pt x="428135" y="999962"/>
                    </a:cubicBezTo>
                    <a:cubicBezTo>
                      <a:pt x="426176" y="999962"/>
                      <a:pt x="424216" y="1000288"/>
                      <a:pt x="422583" y="1000615"/>
                    </a:cubicBezTo>
                    <a:cubicBezTo>
                      <a:pt x="420951" y="1001268"/>
                      <a:pt x="419318" y="1001268"/>
                      <a:pt x="417032" y="1001268"/>
                    </a:cubicBezTo>
                    <a:cubicBezTo>
                      <a:pt x="401356" y="1001268"/>
                      <a:pt x="388293" y="997675"/>
                      <a:pt x="377517" y="990164"/>
                    </a:cubicBezTo>
                    <a:cubicBezTo>
                      <a:pt x="372291" y="986898"/>
                      <a:pt x="366740" y="981674"/>
                      <a:pt x="360861" y="974489"/>
                    </a:cubicBezTo>
                    <a:cubicBezTo>
                      <a:pt x="354983" y="967304"/>
                      <a:pt x="350085" y="959793"/>
                      <a:pt x="345839" y="952609"/>
                    </a:cubicBezTo>
                    <a:cubicBezTo>
                      <a:pt x="343880" y="948363"/>
                      <a:pt x="341594" y="941179"/>
                      <a:pt x="339634" y="930728"/>
                    </a:cubicBezTo>
                    <a:cubicBezTo>
                      <a:pt x="337675" y="920278"/>
                      <a:pt x="335715" y="908195"/>
                      <a:pt x="334083" y="894479"/>
                    </a:cubicBezTo>
                    <a:cubicBezTo>
                      <a:pt x="332450" y="880763"/>
                      <a:pt x="330817" y="867374"/>
                      <a:pt x="329511" y="854311"/>
                    </a:cubicBezTo>
                    <a:cubicBezTo>
                      <a:pt x="327878" y="841248"/>
                      <a:pt x="326571" y="830471"/>
                      <a:pt x="325592" y="821980"/>
                    </a:cubicBezTo>
                    <a:lnTo>
                      <a:pt x="325592" y="820347"/>
                    </a:lnTo>
                    <a:lnTo>
                      <a:pt x="316121" y="603177"/>
                    </a:lnTo>
                    <a:cubicBezTo>
                      <a:pt x="317101" y="566275"/>
                      <a:pt x="318081" y="526433"/>
                      <a:pt x="319387" y="483652"/>
                    </a:cubicBezTo>
                    <a:cubicBezTo>
                      <a:pt x="320367" y="440545"/>
                      <a:pt x="321346" y="399723"/>
                      <a:pt x="322653" y="360861"/>
                    </a:cubicBezTo>
                    <a:cubicBezTo>
                      <a:pt x="323632" y="321999"/>
                      <a:pt x="324612" y="288689"/>
                      <a:pt x="324939" y="260931"/>
                    </a:cubicBezTo>
                    <a:cubicBezTo>
                      <a:pt x="325592" y="233172"/>
                      <a:pt x="325592" y="215537"/>
                      <a:pt x="325592" y="208026"/>
                    </a:cubicBezTo>
                    <a:cubicBezTo>
                      <a:pt x="323632" y="213252"/>
                      <a:pt x="322326" y="218150"/>
                      <a:pt x="321673" y="223048"/>
                    </a:cubicBezTo>
                    <a:cubicBezTo>
                      <a:pt x="321020" y="227620"/>
                      <a:pt x="320367" y="232192"/>
                      <a:pt x="319387" y="236438"/>
                    </a:cubicBezTo>
                    <a:lnTo>
                      <a:pt x="306651" y="280525"/>
                    </a:lnTo>
                    <a:cubicBezTo>
                      <a:pt x="299139" y="303711"/>
                      <a:pt x="291302" y="331144"/>
                      <a:pt x="282158" y="363148"/>
                    </a:cubicBezTo>
                    <a:cubicBezTo>
                      <a:pt x="273340" y="395151"/>
                      <a:pt x="267789" y="421604"/>
                      <a:pt x="265503" y="442504"/>
                    </a:cubicBezTo>
                    <a:cubicBezTo>
                      <a:pt x="263543" y="460466"/>
                      <a:pt x="260277" y="479733"/>
                      <a:pt x="256032" y="500634"/>
                    </a:cubicBezTo>
                    <a:cubicBezTo>
                      <a:pt x="251787" y="521534"/>
                      <a:pt x="247541" y="541455"/>
                      <a:pt x="243296" y="560396"/>
                    </a:cubicBezTo>
                    <a:cubicBezTo>
                      <a:pt x="241010" y="571827"/>
                      <a:pt x="238724" y="582930"/>
                      <a:pt x="236111" y="593380"/>
                    </a:cubicBezTo>
                    <a:cubicBezTo>
                      <a:pt x="233499" y="603830"/>
                      <a:pt x="232192" y="611668"/>
                      <a:pt x="232192" y="616894"/>
                    </a:cubicBezTo>
                    <a:lnTo>
                      <a:pt x="222722" y="841901"/>
                    </a:lnTo>
                    <a:cubicBezTo>
                      <a:pt x="222722" y="853331"/>
                      <a:pt x="222069" y="867374"/>
                      <a:pt x="220436" y="883702"/>
                    </a:cubicBezTo>
                    <a:cubicBezTo>
                      <a:pt x="218803" y="900031"/>
                      <a:pt x="216517" y="913747"/>
                      <a:pt x="213251" y="925503"/>
                    </a:cubicBezTo>
                    <a:cubicBezTo>
                      <a:pt x="210965" y="933994"/>
                      <a:pt x="208353" y="940525"/>
                      <a:pt x="204434" y="945097"/>
                    </a:cubicBezTo>
                    <a:cubicBezTo>
                      <a:pt x="200841" y="949669"/>
                      <a:pt x="197249" y="954241"/>
                      <a:pt x="194310" y="958487"/>
                    </a:cubicBezTo>
                    <a:lnTo>
                      <a:pt x="186472" y="966325"/>
                    </a:lnTo>
                    <a:cubicBezTo>
                      <a:pt x="180267" y="974815"/>
                      <a:pt x="171450" y="980367"/>
                      <a:pt x="160347" y="982980"/>
                    </a:cubicBezTo>
                    <a:cubicBezTo>
                      <a:pt x="149243" y="985592"/>
                      <a:pt x="138140" y="987878"/>
                      <a:pt x="126383" y="990164"/>
                    </a:cubicBezTo>
                    <a:lnTo>
                      <a:pt x="116913" y="990164"/>
                    </a:lnTo>
                    <a:cubicBezTo>
                      <a:pt x="106462" y="990164"/>
                      <a:pt x="96339" y="987878"/>
                      <a:pt x="86868" y="982980"/>
                    </a:cubicBezTo>
                    <a:cubicBezTo>
                      <a:pt x="77397" y="978408"/>
                      <a:pt x="70213" y="973183"/>
                      <a:pt x="64661" y="967958"/>
                    </a:cubicBezTo>
                    <a:cubicBezTo>
                      <a:pt x="61395" y="964692"/>
                      <a:pt x="58130" y="960446"/>
                      <a:pt x="54537" y="954568"/>
                    </a:cubicBezTo>
                    <a:cubicBezTo>
                      <a:pt x="50945" y="948690"/>
                      <a:pt x="47353" y="942158"/>
                      <a:pt x="44414" y="934974"/>
                    </a:cubicBezTo>
                    <a:cubicBezTo>
                      <a:pt x="41148" y="927789"/>
                      <a:pt x="38535" y="920931"/>
                      <a:pt x="36576" y="915380"/>
                    </a:cubicBezTo>
                    <a:cubicBezTo>
                      <a:pt x="34617" y="909501"/>
                      <a:pt x="33310" y="905256"/>
                      <a:pt x="33310" y="901990"/>
                    </a:cubicBezTo>
                    <a:cubicBezTo>
                      <a:pt x="33310" y="901011"/>
                      <a:pt x="32331" y="893173"/>
                      <a:pt x="30045" y="879130"/>
                    </a:cubicBezTo>
                    <a:cubicBezTo>
                      <a:pt x="28085" y="865087"/>
                      <a:pt x="25473" y="848433"/>
                      <a:pt x="22860" y="829491"/>
                    </a:cubicBezTo>
                    <a:cubicBezTo>
                      <a:pt x="20247" y="810550"/>
                      <a:pt x="17635" y="791609"/>
                      <a:pt x="15022" y="772015"/>
                    </a:cubicBezTo>
                    <a:cubicBezTo>
                      <a:pt x="12410" y="752747"/>
                      <a:pt x="10450" y="737072"/>
                      <a:pt x="9471" y="725641"/>
                    </a:cubicBezTo>
                    <a:lnTo>
                      <a:pt x="9471" y="724009"/>
                    </a:lnTo>
                    <a:lnTo>
                      <a:pt x="0" y="437606"/>
                    </a:lnTo>
                    <a:cubicBezTo>
                      <a:pt x="0" y="435646"/>
                      <a:pt x="653" y="425196"/>
                      <a:pt x="1633" y="406908"/>
                    </a:cubicBezTo>
                    <a:cubicBezTo>
                      <a:pt x="2613" y="388620"/>
                      <a:pt x="3592" y="366087"/>
                      <a:pt x="4899" y="339308"/>
                    </a:cubicBezTo>
                    <a:cubicBezTo>
                      <a:pt x="5878" y="312529"/>
                      <a:pt x="7185" y="283464"/>
                      <a:pt x="8817" y="251787"/>
                    </a:cubicBezTo>
                    <a:cubicBezTo>
                      <a:pt x="10450" y="220436"/>
                      <a:pt x="12083" y="191044"/>
                      <a:pt x="13389" y="163613"/>
                    </a:cubicBezTo>
                    <a:cubicBezTo>
                      <a:pt x="15022" y="136181"/>
                      <a:pt x="16329" y="112667"/>
                      <a:pt x="17308" y="92747"/>
                    </a:cubicBezTo>
                    <a:cubicBezTo>
                      <a:pt x="18288" y="72826"/>
                      <a:pt x="19268" y="60742"/>
                      <a:pt x="20574" y="56497"/>
                    </a:cubicBezTo>
                    <a:cubicBezTo>
                      <a:pt x="22533" y="40821"/>
                      <a:pt x="29391" y="27759"/>
                      <a:pt x="41148" y="17962"/>
                    </a:cubicBezTo>
                    <a:cubicBezTo>
                      <a:pt x="52578" y="7838"/>
                      <a:pt x="64335" y="1960"/>
                      <a:pt x="75765" y="0"/>
                    </a:cubicBezTo>
                    <a:lnTo>
                      <a:pt x="83602" y="0"/>
                    </a:lnTo>
                    <a:cubicBezTo>
                      <a:pt x="92093" y="0"/>
                      <a:pt x="99931" y="1307"/>
                      <a:pt x="107115" y="3919"/>
                    </a:cubicBezTo>
                    <a:cubicBezTo>
                      <a:pt x="114300" y="6532"/>
                      <a:pt x="120831" y="10124"/>
                      <a:pt x="126057" y="14043"/>
                    </a:cubicBezTo>
                    <a:cubicBezTo>
                      <a:pt x="131282" y="18288"/>
                      <a:pt x="135854" y="22207"/>
                      <a:pt x="139446" y="25799"/>
                    </a:cubicBezTo>
                    <a:cubicBezTo>
                      <a:pt x="143038" y="29392"/>
                      <a:pt x="146957" y="33964"/>
                      <a:pt x="151203" y="39189"/>
                    </a:cubicBezTo>
                    <a:lnTo>
                      <a:pt x="152835" y="40821"/>
                    </a:lnTo>
                    <a:cubicBezTo>
                      <a:pt x="157081" y="46047"/>
                      <a:pt x="161979" y="52578"/>
                      <a:pt x="167858" y="60416"/>
                    </a:cubicBezTo>
                    <a:cubicBezTo>
                      <a:pt x="173736" y="68254"/>
                      <a:pt x="178635" y="77398"/>
                      <a:pt x="182880" y="87848"/>
                    </a:cubicBezTo>
                    <a:cubicBezTo>
                      <a:pt x="187125" y="96339"/>
                      <a:pt x="190391" y="107442"/>
                      <a:pt x="193004" y="121811"/>
                    </a:cubicBezTo>
                    <a:cubicBezTo>
                      <a:pt x="195616" y="135854"/>
                      <a:pt x="198555" y="154142"/>
                      <a:pt x="201821" y="176022"/>
                    </a:cubicBezTo>
                    <a:cubicBezTo>
                      <a:pt x="202801" y="185493"/>
                      <a:pt x="203454" y="199535"/>
                      <a:pt x="203454" y="218476"/>
                    </a:cubicBezTo>
                    <a:cubicBezTo>
                      <a:pt x="203454" y="237417"/>
                      <a:pt x="203127" y="256685"/>
                      <a:pt x="202801" y="276606"/>
                    </a:cubicBezTo>
                    <a:cubicBezTo>
                      <a:pt x="202148" y="296527"/>
                      <a:pt x="201821" y="314488"/>
                      <a:pt x="201168" y="330164"/>
                    </a:cubicBezTo>
                    <a:cubicBezTo>
                      <a:pt x="200515" y="345839"/>
                      <a:pt x="200515" y="355310"/>
                      <a:pt x="200515" y="358576"/>
                    </a:cubicBezTo>
                    <a:lnTo>
                      <a:pt x="200515" y="363148"/>
                    </a:lnTo>
                    <a:lnTo>
                      <a:pt x="242969" y="193004"/>
                    </a:lnTo>
                    <a:cubicBezTo>
                      <a:pt x="248194" y="174063"/>
                      <a:pt x="254726" y="156428"/>
                      <a:pt x="262563" y="140099"/>
                    </a:cubicBezTo>
                    <a:cubicBezTo>
                      <a:pt x="270401" y="123771"/>
                      <a:pt x="277586" y="111361"/>
                      <a:pt x="283791" y="103197"/>
                    </a:cubicBezTo>
                    <a:cubicBezTo>
                      <a:pt x="292281" y="92747"/>
                      <a:pt x="301099" y="86215"/>
                      <a:pt x="310569" y="83603"/>
                    </a:cubicBezTo>
                    <a:cubicBezTo>
                      <a:pt x="320040" y="80990"/>
                      <a:pt x="328857" y="79031"/>
                      <a:pt x="337348" y="78051"/>
                    </a:cubicBezTo>
                    <a:lnTo>
                      <a:pt x="343553" y="78051"/>
                    </a:lnTo>
                    <a:cubicBezTo>
                      <a:pt x="349758" y="78051"/>
                      <a:pt x="355310" y="78704"/>
                      <a:pt x="360208" y="79683"/>
                    </a:cubicBezTo>
                    <a:cubicBezTo>
                      <a:pt x="364780" y="80663"/>
                      <a:pt x="370005" y="82296"/>
                      <a:pt x="375231" y="84582"/>
                    </a:cubicBezTo>
                    <a:cubicBezTo>
                      <a:pt x="380456" y="86542"/>
                      <a:pt x="386661" y="89154"/>
                      <a:pt x="393192" y="91767"/>
                    </a:cubicBezTo>
                    <a:cubicBezTo>
                      <a:pt x="400050" y="94380"/>
                      <a:pt x="407561" y="99278"/>
                      <a:pt x="416052" y="106789"/>
                    </a:cubicBezTo>
                    <a:cubicBezTo>
                      <a:pt x="424543" y="115280"/>
                      <a:pt x="435320" y="128669"/>
                      <a:pt x="448383" y="147610"/>
                    </a:cubicBezTo>
                    <a:cubicBezTo>
                      <a:pt x="461445" y="166552"/>
                      <a:pt x="470589" y="186472"/>
                      <a:pt x="475815" y="207373"/>
                    </a:cubicBezTo>
                    <a:cubicBezTo>
                      <a:pt x="477774" y="211619"/>
                      <a:pt x="479080" y="215864"/>
                      <a:pt x="479733" y="220109"/>
                    </a:cubicBezTo>
                    <a:cubicBezTo>
                      <a:pt x="480387" y="224355"/>
                      <a:pt x="481040" y="228927"/>
                      <a:pt x="482019" y="234152"/>
                    </a:cubicBezTo>
                    <a:lnTo>
                      <a:pt x="485285" y="223048"/>
                    </a:lnTo>
                    <a:cubicBezTo>
                      <a:pt x="487245" y="214558"/>
                      <a:pt x="489857" y="207047"/>
                      <a:pt x="493123" y="200188"/>
                    </a:cubicBezTo>
                    <a:cubicBezTo>
                      <a:pt x="496389" y="193331"/>
                      <a:pt x="499001" y="187452"/>
                      <a:pt x="500961" y="182227"/>
                    </a:cubicBezTo>
                    <a:cubicBezTo>
                      <a:pt x="501940" y="180267"/>
                      <a:pt x="502920" y="177982"/>
                      <a:pt x="504226" y="176022"/>
                    </a:cubicBezTo>
                    <a:cubicBezTo>
                      <a:pt x="505206" y="174063"/>
                      <a:pt x="505859" y="172430"/>
                      <a:pt x="505859" y="171124"/>
                    </a:cubicBezTo>
                    <a:cubicBezTo>
                      <a:pt x="511084" y="158387"/>
                      <a:pt x="520555" y="143365"/>
                      <a:pt x="534271" y="125404"/>
                    </a:cubicBezTo>
                    <a:lnTo>
                      <a:pt x="535904" y="123771"/>
                    </a:lnTo>
                    <a:cubicBezTo>
                      <a:pt x="541129" y="117566"/>
                      <a:pt x="547660" y="109728"/>
                      <a:pt x="555498" y="100911"/>
                    </a:cubicBezTo>
                    <a:cubicBezTo>
                      <a:pt x="563336" y="92093"/>
                      <a:pt x="571500" y="84909"/>
                      <a:pt x="579991" y="79683"/>
                    </a:cubicBezTo>
                    <a:cubicBezTo>
                      <a:pt x="587175" y="74459"/>
                      <a:pt x="596319" y="71846"/>
                      <a:pt x="606770" y="71846"/>
                    </a:cubicBezTo>
                    <a:lnTo>
                      <a:pt x="619506" y="71846"/>
                    </a:lnTo>
                    <a:cubicBezTo>
                      <a:pt x="624731" y="72826"/>
                      <a:pt x="631589" y="74459"/>
                      <a:pt x="640080" y="76418"/>
                    </a:cubicBezTo>
                    <a:cubicBezTo>
                      <a:pt x="648571" y="78377"/>
                      <a:pt x="656409" y="81643"/>
                      <a:pt x="663593" y="85888"/>
                    </a:cubicBezTo>
                    <a:cubicBezTo>
                      <a:pt x="668818" y="90134"/>
                      <a:pt x="676329" y="96339"/>
                      <a:pt x="686453" y="104830"/>
                    </a:cubicBezTo>
                    <a:cubicBezTo>
                      <a:pt x="696577" y="113320"/>
                      <a:pt x="703108" y="120178"/>
                      <a:pt x="706047" y="125404"/>
                    </a:cubicBezTo>
                    <a:cubicBezTo>
                      <a:pt x="708007" y="127363"/>
                      <a:pt x="710946" y="132261"/>
                      <a:pt x="714865" y="139446"/>
                    </a:cubicBezTo>
                    <a:cubicBezTo>
                      <a:pt x="718457" y="146957"/>
                      <a:pt x="722049" y="154469"/>
                      <a:pt x="725968" y="162306"/>
                    </a:cubicBezTo>
                    <a:cubicBezTo>
                      <a:pt x="729561" y="170144"/>
                      <a:pt x="732826" y="177655"/>
                      <a:pt x="735439" y="184513"/>
                    </a:cubicBezTo>
                    <a:cubicBezTo>
                      <a:pt x="738051" y="191371"/>
                      <a:pt x="740011" y="196270"/>
                      <a:pt x="740991" y="199535"/>
                    </a:cubicBezTo>
                    <a:cubicBezTo>
                      <a:pt x="742950" y="204760"/>
                      <a:pt x="745563" y="213904"/>
                      <a:pt x="748828" y="226967"/>
                    </a:cubicBezTo>
                    <a:cubicBezTo>
                      <a:pt x="752094" y="240030"/>
                      <a:pt x="754053" y="249827"/>
                      <a:pt x="755033" y="256032"/>
                    </a:cubicBezTo>
                    <a:cubicBezTo>
                      <a:pt x="755033" y="258318"/>
                      <a:pt x="755686" y="266156"/>
                      <a:pt x="756666" y="280525"/>
                    </a:cubicBezTo>
                    <a:cubicBezTo>
                      <a:pt x="757646" y="294567"/>
                      <a:pt x="758625" y="309916"/>
                      <a:pt x="759932" y="326245"/>
                    </a:cubicBezTo>
                    <a:cubicBezTo>
                      <a:pt x="760911" y="342573"/>
                      <a:pt x="761891" y="357596"/>
                      <a:pt x="763197" y="370985"/>
                    </a:cubicBezTo>
                    <a:cubicBezTo>
                      <a:pt x="764177" y="384701"/>
                      <a:pt x="764830" y="391886"/>
                      <a:pt x="764830" y="392866"/>
                    </a:cubicBezTo>
                    <a:cubicBezTo>
                      <a:pt x="764830" y="393845"/>
                      <a:pt x="764830" y="402989"/>
                      <a:pt x="764830" y="420298"/>
                    </a:cubicBezTo>
                    <a:cubicBezTo>
                      <a:pt x="764830" y="437606"/>
                      <a:pt x="764504" y="459486"/>
                      <a:pt x="764177" y="485612"/>
                    </a:cubicBezTo>
                    <a:cubicBezTo>
                      <a:pt x="763524" y="511738"/>
                      <a:pt x="763524" y="541129"/>
                      <a:pt x="763524" y="573133"/>
                    </a:cubicBezTo>
                    <a:cubicBezTo>
                      <a:pt x="763524" y="605137"/>
                      <a:pt x="763197" y="636161"/>
                      <a:pt x="762871" y="665879"/>
                    </a:cubicBezTo>
                    <a:cubicBezTo>
                      <a:pt x="762218" y="695924"/>
                      <a:pt x="762218" y="722702"/>
                      <a:pt x="762218" y="746869"/>
                    </a:cubicBezTo>
                    <a:cubicBezTo>
                      <a:pt x="762218" y="771035"/>
                      <a:pt x="762218" y="788344"/>
                      <a:pt x="762218" y="798794"/>
                    </a:cubicBezTo>
                    <a:cubicBezTo>
                      <a:pt x="762218" y="834390"/>
                      <a:pt x="764830" y="864761"/>
                      <a:pt x="770056" y="889254"/>
                    </a:cubicBezTo>
                    <a:cubicBezTo>
                      <a:pt x="775281" y="914073"/>
                      <a:pt x="780506" y="930075"/>
                      <a:pt x="785731" y="937260"/>
                    </a:cubicBezTo>
                    <a:cubicBezTo>
                      <a:pt x="787690" y="940525"/>
                      <a:pt x="789650" y="943465"/>
                      <a:pt x="791283" y="946077"/>
                    </a:cubicBezTo>
                    <a:cubicBezTo>
                      <a:pt x="792915" y="948690"/>
                      <a:pt x="794548" y="950976"/>
                      <a:pt x="796834" y="953262"/>
                    </a:cubicBezTo>
                    <a:cubicBezTo>
                      <a:pt x="801080" y="958487"/>
                      <a:pt x="804999" y="963385"/>
                      <a:pt x="808591" y="968284"/>
                    </a:cubicBezTo>
                    <a:cubicBezTo>
                      <a:pt x="813489" y="973183"/>
                      <a:pt x="816102" y="979714"/>
                      <a:pt x="818388" y="988205"/>
                    </a:cubicBezTo>
                    <a:close/>
                  </a:path>
                </a:pathLst>
              </a:custGeom>
              <a:solidFill>
                <a:srgbClr val="FFFFFF"/>
              </a:solidFill>
              <a:ln w="3265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9B490DA-697F-4A1A-9D6A-59DF05AD517E}"/>
                  </a:ext>
                </a:extLst>
              </p:cNvPr>
              <p:cNvSpPr/>
              <p:nvPr/>
            </p:nvSpPr>
            <p:spPr>
              <a:xfrm>
                <a:off x="6709410" y="6190161"/>
                <a:ext cx="509451" cy="926156"/>
              </a:xfrm>
              <a:custGeom>
                <a:avLst/>
                <a:gdLst>
                  <a:gd name="connsiteX0" fmla="*/ 504879 w 509451"/>
                  <a:gd name="connsiteY0" fmla="*/ 90133 h 926156"/>
                  <a:gd name="connsiteX1" fmla="*/ 509451 w 509451"/>
                  <a:gd name="connsiteY1" fmla="*/ 135854 h 926156"/>
                  <a:gd name="connsiteX2" fmla="*/ 509451 w 509451"/>
                  <a:gd name="connsiteY2" fmla="*/ 151529 h 926156"/>
                  <a:gd name="connsiteX3" fmla="*/ 507819 w 509451"/>
                  <a:gd name="connsiteY3" fmla="*/ 167204 h 926156"/>
                  <a:gd name="connsiteX4" fmla="*/ 504553 w 509451"/>
                  <a:gd name="connsiteY4" fmla="*/ 195616 h 926156"/>
                  <a:gd name="connsiteX5" fmla="*/ 487898 w 509451"/>
                  <a:gd name="connsiteY5" fmla="*/ 250807 h 926156"/>
                  <a:gd name="connsiteX6" fmla="*/ 453934 w 509451"/>
                  <a:gd name="connsiteY6" fmla="*/ 304364 h 926156"/>
                  <a:gd name="connsiteX7" fmla="*/ 414419 w 509451"/>
                  <a:gd name="connsiteY7" fmla="*/ 350084 h 926156"/>
                  <a:gd name="connsiteX8" fmla="*/ 381435 w 509451"/>
                  <a:gd name="connsiteY8" fmla="*/ 381435 h 926156"/>
                  <a:gd name="connsiteX9" fmla="*/ 349105 w 509451"/>
                  <a:gd name="connsiteY9" fmla="*/ 400376 h 926156"/>
                  <a:gd name="connsiteX10" fmla="*/ 307304 w 509451"/>
                  <a:gd name="connsiteY10" fmla="*/ 419317 h 926156"/>
                  <a:gd name="connsiteX11" fmla="*/ 284444 w 509451"/>
                  <a:gd name="connsiteY11" fmla="*/ 424869 h 926156"/>
                  <a:gd name="connsiteX12" fmla="*/ 258318 w 509451"/>
                  <a:gd name="connsiteY12" fmla="*/ 429768 h 926156"/>
                  <a:gd name="connsiteX13" fmla="*/ 226967 w 509451"/>
                  <a:gd name="connsiteY13" fmla="*/ 433687 h 926156"/>
                  <a:gd name="connsiteX14" fmla="*/ 201821 w 509451"/>
                  <a:gd name="connsiteY14" fmla="*/ 433687 h 926156"/>
                  <a:gd name="connsiteX15" fmla="*/ 198555 w 509451"/>
                  <a:gd name="connsiteY15" fmla="*/ 443157 h 926156"/>
                  <a:gd name="connsiteX16" fmla="*/ 197902 w 509451"/>
                  <a:gd name="connsiteY16" fmla="*/ 468303 h 926156"/>
                  <a:gd name="connsiteX17" fmla="*/ 195616 w 509451"/>
                  <a:gd name="connsiteY17" fmla="*/ 495082 h 926156"/>
                  <a:gd name="connsiteX18" fmla="*/ 195616 w 509451"/>
                  <a:gd name="connsiteY18" fmla="*/ 539822 h 926156"/>
                  <a:gd name="connsiteX19" fmla="*/ 198882 w 509451"/>
                  <a:gd name="connsiteY19" fmla="*/ 592727 h 926156"/>
                  <a:gd name="connsiteX20" fmla="*/ 210639 w 509451"/>
                  <a:gd name="connsiteY20" fmla="*/ 673063 h 926156"/>
                  <a:gd name="connsiteX21" fmla="*/ 227294 w 509451"/>
                  <a:gd name="connsiteY21" fmla="*/ 732826 h 926156"/>
                  <a:gd name="connsiteX22" fmla="*/ 246888 w 509451"/>
                  <a:gd name="connsiteY22" fmla="*/ 766789 h 926156"/>
                  <a:gd name="connsiteX23" fmla="*/ 266482 w 509451"/>
                  <a:gd name="connsiteY23" fmla="*/ 792915 h 926156"/>
                  <a:gd name="connsiteX24" fmla="*/ 282158 w 509451"/>
                  <a:gd name="connsiteY24" fmla="*/ 808590 h 926156"/>
                  <a:gd name="connsiteX25" fmla="*/ 301099 w 509451"/>
                  <a:gd name="connsiteY25" fmla="*/ 821327 h 926156"/>
                  <a:gd name="connsiteX26" fmla="*/ 332450 w 509451"/>
                  <a:gd name="connsiteY26" fmla="*/ 829164 h 926156"/>
                  <a:gd name="connsiteX27" fmla="*/ 353677 w 509451"/>
                  <a:gd name="connsiteY27" fmla="*/ 827532 h 926156"/>
                  <a:gd name="connsiteX28" fmla="*/ 371638 w 509451"/>
                  <a:gd name="connsiteY28" fmla="*/ 824266 h 926156"/>
                  <a:gd name="connsiteX29" fmla="*/ 409521 w 509451"/>
                  <a:gd name="connsiteY29" fmla="*/ 796834 h 926156"/>
                  <a:gd name="connsiteX30" fmla="*/ 428462 w 509451"/>
                  <a:gd name="connsiteY30" fmla="*/ 745562 h 926156"/>
                  <a:gd name="connsiteX31" fmla="*/ 428462 w 509451"/>
                  <a:gd name="connsiteY31" fmla="*/ 743929 h 926156"/>
                  <a:gd name="connsiteX32" fmla="*/ 433034 w 509451"/>
                  <a:gd name="connsiteY32" fmla="*/ 729887 h 926156"/>
                  <a:gd name="connsiteX33" fmla="*/ 439239 w 509451"/>
                  <a:gd name="connsiteY33" fmla="*/ 718783 h 926156"/>
                  <a:gd name="connsiteX34" fmla="*/ 450995 w 509451"/>
                  <a:gd name="connsiteY34" fmla="*/ 709313 h 926156"/>
                  <a:gd name="connsiteX35" fmla="*/ 467650 w 509451"/>
                  <a:gd name="connsiteY35" fmla="*/ 703108 h 926156"/>
                  <a:gd name="connsiteX36" fmla="*/ 491163 w 509451"/>
                  <a:gd name="connsiteY36" fmla="*/ 724988 h 926156"/>
                  <a:gd name="connsiteX37" fmla="*/ 491163 w 509451"/>
                  <a:gd name="connsiteY37" fmla="*/ 745562 h 926156"/>
                  <a:gd name="connsiteX38" fmla="*/ 490510 w 509451"/>
                  <a:gd name="connsiteY38" fmla="*/ 749481 h 926156"/>
                  <a:gd name="connsiteX39" fmla="*/ 489857 w 509451"/>
                  <a:gd name="connsiteY39" fmla="*/ 753400 h 926156"/>
                  <a:gd name="connsiteX40" fmla="*/ 488224 w 509451"/>
                  <a:gd name="connsiteY40" fmla="*/ 769075 h 926156"/>
                  <a:gd name="connsiteX41" fmla="*/ 483652 w 509451"/>
                  <a:gd name="connsiteY41" fmla="*/ 784751 h 926156"/>
                  <a:gd name="connsiteX42" fmla="*/ 480387 w 509451"/>
                  <a:gd name="connsiteY42" fmla="*/ 797487 h 926156"/>
                  <a:gd name="connsiteX43" fmla="*/ 442504 w 509451"/>
                  <a:gd name="connsiteY43" fmla="*/ 865087 h 926156"/>
                  <a:gd name="connsiteX44" fmla="*/ 384375 w 509451"/>
                  <a:gd name="connsiteY44" fmla="*/ 903623 h 926156"/>
                  <a:gd name="connsiteX45" fmla="*/ 321346 w 509451"/>
                  <a:gd name="connsiteY45" fmla="*/ 921584 h 926156"/>
                  <a:gd name="connsiteX46" fmla="*/ 269421 w 509451"/>
                  <a:gd name="connsiteY46" fmla="*/ 926156 h 926156"/>
                  <a:gd name="connsiteX47" fmla="*/ 261584 w 509451"/>
                  <a:gd name="connsiteY47" fmla="*/ 926156 h 926156"/>
                  <a:gd name="connsiteX48" fmla="*/ 222069 w 509451"/>
                  <a:gd name="connsiteY48" fmla="*/ 921584 h 926156"/>
                  <a:gd name="connsiteX49" fmla="*/ 187452 w 509451"/>
                  <a:gd name="connsiteY49" fmla="*/ 905908 h 926156"/>
                  <a:gd name="connsiteX50" fmla="*/ 181247 w 509451"/>
                  <a:gd name="connsiteY50" fmla="*/ 902643 h 926156"/>
                  <a:gd name="connsiteX51" fmla="*/ 134874 w 509451"/>
                  <a:gd name="connsiteY51" fmla="*/ 870312 h 926156"/>
                  <a:gd name="connsiteX52" fmla="*/ 97971 w 509451"/>
                  <a:gd name="connsiteY52" fmla="*/ 836349 h 926156"/>
                  <a:gd name="connsiteX53" fmla="*/ 90134 w 509451"/>
                  <a:gd name="connsiteY53" fmla="*/ 828511 h 926156"/>
                  <a:gd name="connsiteX54" fmla="*/ 79030 w 509451"/>
                  <a:gd name="connsiteY54" fmla="*/ 815122 h 926156"/>
                  <a:gd name="connsiteX55" fmla="*/ 65641 w 509451"/>
                  <a:gd name="connsiteY55" fmla="*/ 797161 h 926156"/>
                  <a:gd name="connsiteX56" fmla="*/ 52905 w 509451"/>
                  <a:gd name="connsiteY56" fmla="*/ 779199 h 926156"/>
                  <a:gd name="connsiteX57" fmla="*/ 45720 w 509451"/>
                  <a:gd name="connsiteY57" fmla="*/ 765810 h 926156"/>
                  <a:gd name="connsiteX58" fmla="*/ 36903 w 509451"/>
                  <a:gd name="connsiteY58" fmla="*/ 742950 h 926156"/>
                  <a:gd name="connsiteX59" fmla="*/ 26779 w 509451"/>
                  <a:gd name="connsiteY59" fmla="*/ 704414 h 926156"/>
                  <a:gd name="connsiteX60" fmla="*/ 17308 w 509451"/>
                  <a:gd name="connsiteY60" fmla="*/ 665879 h 926156"/>
                  <a:gd name="connsiteX61" fmla="*/ 12736 w 509451"/>
                  <a:gd name="connsiteY61" fmla="*/ 643019 h 926156"/>
                  <a:gd name="connsiteX62" fmla="*/ 9471 w 509451"/>
                  <a:gd name="connsiteY62" fmla="*/ 618526 h 926156"/>
                  <a:gd name="connsiteX63" fmla="*/ 5552 w 509451"/>
                  <a:gd name="connsiteY63" fmla="*/ 578357 h 926156"/>
                  <a:gd name="connsiteX64" fmla="*/ 1633 w 509451"/>
                  <a:gd name="connsiteY64" fmla="*/ 534923 h 926156"/>
                  <a:gd name="connsiteX65" fmla="*/ 0 w 509451"/>
                  <a:gd name="connsiteY65" fmla="*/ 504226 h 926156"/>
                  <a:gd name="connsiteX66" fmla="*/ 1633 w 509451"/>
                  <a:gd name="connsiteY66" fmla="*/ 473528 h 926156"/>
                  <a:gd name="connsiteX67" fmla="*/ 5552 w 509451"/>
                  <a:gd name="connsiteY67" fmla="*/ 428788 h 926156"/>
                  <a:gd name="connsiteX68" fmla="*/ 11757 w 509451"/>
                  <a:gd name="connsiteY68" fmla="*/ 381435 h 926156"/>
                  <a:gd name="connsiteX69" fmla="*/ 18941 w 509451"/>
                  <a:gd name="connsiteY69" fmla="*/ 341920 h 926156"/>
                  <a:gd name="connsiteX70" fmla="*/ 36903 w 509451"/>
                  <a:gd name="connsiteY70" fmla="*/ 281178 h 926156"/>
                  <a:gd name="connsiteX71" fmla="*/ 59763 w 509451"/>
                  <a:gd name="connsiteY71" fmla="*/ 228273 h 926156"/>
                  <a:gd name="connsiteX72" fmla="*/ 66947 w 509451"/>
                  <a:gd name="connsiteY72" fmla="*/ 214884 h 926156"/>
                  <a:gd name="connsiteX73" fmla="*/ 75765 w 509451"/>
                  <a:gd name="connsiteY73" fmla="*/ 198229 h 926156"/>
                  <a:gd name="connsiteX74" fmla="*/ 107115 w 509451"/>
                  <a:gd name="connsiteY74" fmla="*/ 136833 h 926156"/>
                  <a:gd name="connsiteX75" fmla="*/ 137160 w 509451"/>
                  <a:gd name="connsiteY75" fmla="*/ 86541 h 926156"/>
                  <a:gd name="connsiteX76" fmla="*/ 179614 w 509451"/>
                  <a:gd name="connsiteY76" fmla="*/ 50292 h 926156"/>
                  <a:gd name="connsiteX77" fmla="*/ 219129 w 509451"/>
                  <a:gd name="connsiteY77" fmla="*/ 25146 h 926156"/>
                  <a:gd name="connsiteX78" fmla="*/ 221415 w 509451"/>
                  <a:gd name="connsiteY78" fmla="*/ 24493 h 926156"/>
                  <a:gd name="connsiteX79" fmla="*/ 223701 w 509451"/>
                  <a:gd name="connsiteY79" fmla="*/ 23840 h 926156"/>
                  <a:gd name="connsiteX80" fmla="*/ 248847 w 509451"/>
                  <a:gd name="connsiteY80" fmla="*/ 15022 h 926156"/>
                  <a:gd name="connsiteX81" fmla="*/ 292935 w 509451"/>
                  <a:gd name="connsiteY81" fmla="*/ 3265 h 926156"/>
                  <a:gd name="connsiteX82" fmla="*/ 319713 w 509451"/>
                  <a:gd name="connsiteY82" fmla="*/ 0 h 926156"/>
                  <a:gd name="connsiteX83" fmla="*/ 365433 w 509451"/>
                  <a:gd name="connsiteY83" fmla="*/ 2286 h 926156"/>
                  <a:gd name="connsiteX84" fmla="*/ 390579 w 509451"/>
                  <a:gd name="connsiteY84" fmla="*/ 4572 h 926156"/>
                  <a:gd name="connsiteX85" fmla="*/ 401683 w 509451"/>
                  <a:gd name="connsiteY85" fmla="*/ 6858 h 926156"/>
                  <a:gd name="connsiteX86" fmla="*/ 422257 w 509451"/>
                  <a:gd name="connsiteY86" fmla="*/ 12409 h 926156"/>
                  <a:gd name="connsiteX87" fmla="*/ 445117 w 509451"/>
                  <a:gd name="connsiteY87" fmla="*/ 21227 h 926156"/>
                  <a:gd name="connsiteX88" fmla="*/ 464711 w 509451"/>
                  <a:gd name="connsiteY88" fmla="*/ 32984 h 926156"/>
                  <a:gd name="connsiteX89" fmla="*/ 504879 w 509451"/>
                  <a:gd name="connsiteY89" fmla="*/ 90133 h 926156"/>
                  <a:gd name="connsiteX90" fmla="*/ 434013 w 509451"/>
                  <a:gd name="connsiteY90" fmla="*/ 184513 h 926156"/>
                  <a:gd name="connsiteX91" fmla="*/ 437932 w 509451"/>
                  <a:gd name="connsiteY91" fmla="*/ 157081 h 926156"/>
                  <a:gd name="connsiteX92" fmla="*/ 438585 w 509451"/>
                  <a:gd name="connsiteY92" fmla="*/ 135854 h 926156"/>
                  <a:gd name="connsiteX93" fmla="*/ 434667 w 509451"/>
                  <a:gd name="connsiteY93" fmla="*/ 124750 h 926156"/>
                  <a:gd name="connsiteX94" fmla="*/ 430748 w 509451"/>
                  <a:gd name="connsiteY94" fmla="*/ 118545 h 926156"/>
                  <a:gd name="connsiteX95" fmla="*/ 419644 w 509451"/>
                  <a:gd name="connsiteY95" fmla="*/ 112341 h 926156"/>
                  <a:gd name="connsiteX96" fmla="*/ 418011 w 509451"/>
                  <a:gd name="connsiteY96" fmla="*/ 112341 h 926156"/>
                  <a:gd name="connsiteX97" fmla="*/ 406908 w 509451"/>
                  <a:gd name="connsiteY97" fmla="*/ 112993 h 926156"/>
                  <a:gd name="connsiteX98" fmla="*/ 391233 w 509451"/>
                  <a:gd name="connsiteY98" fmla="*/ 115280 h 926156"/>
                  <a:gd name="connsiteX99" fmla="*/ 381762 w 509451"/>
                  <a:gd name="connsiteY99" fmla="*/ 116913 h 926156"/>
                  <a:gd name="connsiteX100" fmla="*/ 361188 w 509451"/>
                  <a:gd name="connsiteY100" fmla="*/ 124097 h 926156"/>
                  <a:gd name="connsiteX101" fmla="*/ 340614 w 509451"/>
                  <a:gd name="connsiteY101" fmla="*/ 132914 h 926156"/>
                  <a:gd name="connsiteX102" fmla="*/ 337348 w 509451"/>
                  <a:gd name="connsiteY102" fmla="*/ 134547 h 926156"/>
                  <a:gd name="connsiteX103" fmla="*/ 313835 w 509451"/>
                  <a:gd name="connsiteY103" fmla="*/ 154142 h 926156"/>
                  <a:gd name="connsiteX104" fmla="*/ 290322 w 509451"/>
                  <a:gd name="connsiteY104" fmla="*/ 177002 h 926156"/>
                  <a:gd name="connsiteX105" fmla="*/ 285750 w 509451"/>
                  <a:gd name="connsiteY105" fmla="*/ 183207 h 926156"/>
                  <a:gd name="connsiteX106" fmla="*/ 279545 w 509451"/>
                  <a:gd name="connsiteY106" fmla="*/ 192024 h 926156"/>
                  <a:gd name="connsiteX107" fmla="*/ 273340 w 509451"/>
                  <a:gd name="connsiteY107" fmla="*/ 202148 h 926156"/>
                  <a:gd name="connsiteX108" fmla="*/ 262237 w 509451"/>
                  <a:gd name="connsiteY108" fmla="*/ 230559 h 926156"/>
                  <a:gd name="connsiteX109" fmla="*/ 244929 w 509451"/>
                  <a:gd name="connsiteY109" fmla="*/ 271381 h 926156"/>
                  <a:gd name="connsiteX110" fmla="*/ 235458 w 509451"/>
                  <a:gd name="connsiteY110" fmla="*/ 302732 h 926156"/>
                  <a:gd name="connsiteX111" fmla="*/ 230886 w 509451"/>
                  <a:gd name="connsiteY111" fmla="*/ 321672 h 926156"/>
                  <a:gd name="connsiteX112" fmla="*/ 225334 w 509451"/>
                  <a:gd name="connsiteY112" fmla="*/ 338328 h 926156"/>
                  <a:gd name="connsiteX113" fmla="*/ 223048 w 509451"/>
                  <a:gd name="connsiteY113" fmla="*/ 350084 h 926156"/>
                  <a:gd name="connsiteX114" fmla="*/ 224681 w 509451"/>
                  <a:gd name="connsiteY114" fmla="*/ 353350 h 926156"/>
                  <a:gd name="connsiteX115" fmla="*/ 224681 w 509451"/>
                  <a:gd name="connsiteY115" fmla="*/ 354983 h 926156"/>
                  <a:gd name="connsiteX116" fmla="*/ 230886 w 509451"/>
                  <a:gd name="connsiteY116" fmla="*/ 354983 h 926156"/>
                  <a:gd name="connsiteX117" fmla="*/ 246561 w 509451"/>
                  <a:gd name="connsiteY117" fmla="*/ 353350 h 926156"/>
                  <a:gd name="connsiteX118" fmla="*/ 274973 w 509451"/>
                  <a:gd name="connsiteY118" fmla="*/ 347145 h 926156"/>
                  <a:gd name="connsiteX119" fmla="*/ 330164 w 509451"/>
                  <a:gd name="connsiteY119" fmla="*/ 324938 h 926156"/>
                  <a:gd name="connsiteX120" fmla="*/ 361515 w 509451"/>
                  <a:gd name="connsiteY120" fmla="*/ 301425 h 926156"/>
                  <a:gd name="connsiteX121" fmla="*/ 407235 w 509451"/>
                  <a:gd name="connsiteY121" fmla="*/ 249500 h 926156"/>
                  <a:gd name="connsiteX122" fmla="*/ 434013 w 509451"/>
                  <a:gd name="connsiteY122" fmla="*/ 184513 h 9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9451" h="926156">
                    <a:moveTo>
                      <a:pt x="504879" y="90133"/>
                    </a:moveTo>
                    <a:cubicBezTo>
                      <a:pt x="508145" y="102870"/>
                      <a:pt x="509451" y="117892"/>
                      <a:pt x="509451" y="135854"/>
                    </a:cubicBezTo>
                    <a:cubicBezTo>
                      <a:pt x="509451" y="141079"/>
                      <a:pt x="509451" y="146304"/>
                      <a:pt x="509451" y="151529"/>
                    </a:cubicBezTo>
                    <a:cubicBezTo>
                      <a:pt x="509451" y="156754"/>
                      <a:pt x="508798" y="161979"/>
                      <a:pt x="507819" y="167204"/>
                    </a:cubicBezTo>
                    <a:lnTo>
                      <a:pt x="504553" y="195616"/>
                    </a:lnTo>
                    <a:cubicBezTo>
                      <a:pt x="503573" y="213577"/>
                      <a:pt x="498021" y="231865"/>
                      <a:pt x="487898" y="250807"/>
                    </a:cubicBezTo>
                    <a:cubicBezTo>
                      <a:pt x="477774" y="269748"/>
                      <a:pt x="466671" y="287709"/>
                      <a:pt x="453934" y="304364"/>
                    </a:cubicBezTo>
                    <a:cubicBezTo>
                      <a:pt x="441198" y="321020"/>
                      <a:pt x="428135" y="336369"/>
                      <a:pt x="414419" y="350084"/>
                    </a:cubicBezTo>
                    <a:cubicBezTo>
                      <a:pt x="400703" y="363800"/>
                      <a:pt x="389600" y="374250"/>
                      <a:pt x="381435" y="381435"/>
                    </a:cubicBezTo>
                    <a:cubicBezTo>
                      <a:pt x="376210" y="385681"/>
                      <a:pt x="365433" y="391886"/>
                      <a:pt x="349105" y="400376"/>
                    </a:cubicBezTo>
                    <a:cubicBezTo>
                      <a:pt x="332776" y="408867"/>
                      <a:pt x="319060" y="415072"/>
                      <a:pt x="307304" y="419317"/>
                    </a:cubicBezTo>
                    <a:cubicBezTo>
                      <a:pt x="301099" y="421277"/>
                      <a:pt x="293261" y="423236"/>
                      <a:pt x="284444" y="424869"/>
                    </a:cubicBezTo>
                    <a:cubicBezTo>
                      <a:pt x="275626" y="426502"/>
                      <a:pt x="266809" y="428135"/>
                      <a:pt x="258318" y="429768"/>
                    </a:cubicBezTo>
                    <a:cubicBezTo>
                      <a:pt x="249827" y="431400"/>
                      <a:pt x="239377" y="432707"/>
                      <a:pt x="226967" y="433687"/>
                    </a:cubicBezTo>
                    <a:lnTo>
                      <a:pt x="201821" y="433687"/>
                    </a:lnTo>
                    <a:cubicBezTo>
                      <a:pt x="199862" y="437932"/>
                      <a:pt x="198555" y="441198"/>
                      <a:pt x="198555" y="443157"/>
                    </a:cubicBezTo>
                    <a:cubicBezTo>
                      <a:pt x="198555" y="447403"/>
                      <a:pt x="198229" y="455893"/>
                      <a:pt x="197902" y="468303"/>
                    </a:cubicBezTo>
                    <a:cubicBezTo>
                      <a:pt x="197249" y="481039"/>
                      <a:pt x="196596" y="489857"/>
                      <a:pt x="195616" y="495082"/>
                    </a:cubicBezTo>
                    <a:cubicBezTo>
                      <a:pt x="195616" y="508798"/>
                      <a:pt x="195616" y="523820"/>
                      <a:pt x="195616" y="539822"/>
                    </a:cubicBezTo>
                    <a:cubicBezTo>
                      <a:pt x="195616" y="556151"/>
                      <a:pt x="196596" y="573785"/>
                      <a:pt x="198882" y="592727"/>
                    </a:cubicBezTo>
                    <a:cubicBezTo>
                      <a:pt x="200841" y="618852"/>
                      <a:pt x="204760" y="645632"/>
                      <a:pt x="210639" y="673063"/>
                    </a:cubicBezTo>
                    <a:cubicBezTo>
                      <a:pt x="216517" y="700495"/>
                      <a:pt x="221742" y="720416"/>
                      <a:pt x="227294" y="732826"/>
                    </a:cubicBezTo>
                    <a:cubicBezTo>
                      <a:pt x="232519" y="745562"/>
                      <a:pt x="239050" y="756666"/>
                      <a:pt x="246888" y="766789"/>
                    </a:cubicBezTo>
                    <a:cubicBezTo>
                      <a:pt x="254726" y="776913"/>
                      <a:pt x="261257" y="785404"/>
                      <a:pt x="266482" y="792915"/>
                    </a:cubicBezTo>
                    <a:cubicBezTo>
                      <a:pt x="272687" y="800426"/>
                      <a:pt x="277912" y="805651"/>
                      <a:pt x="282158" y="808590"/>
                    </a:cubicBezTo>
                    <a:cubicBezTo>
                      <a:pt x="286403" y="811856"/>
                      <a:pt x="292608" y="816101"/>
                      <a:pt x="301099" y="821327"/>
                    </a:cubicBezTo>
                    <a:cubicBezTo>
                      <a:pt x="307304" y="826552"/>
                      <a:pt x="317754" y="829164"/>
                      <a:pt x="332450" y="829164"/>
                    </a:cubicBezTo>
                    <a:cubicBezTo>
                      <a:pt x="339634" y="829164"/>
                      <a:pt x="346819" y="828511"/>
                      <a:pt x="353677" y="827532"/>
                    </a:cubicBezTo>
                    <a:cubicBezTo>
                      <a:pt x="360535" y="826552"/>
                      <a:pt x="366413" y="825572"/>
                      <a:pt x="371638" y="824266"/>
                    </a:cubicBezTo>
                    <a:cubicBezTo>
                      <a:pt x="389600" y="819041"/>
                      <a:pt x="402009" y="809897"/>
                      <a:pt x="409521" y="796834"/>
                    </a:cubicBezTo>
                    <a:cubicBezTo>
                      <a:pt x="416705" y="783771"/>
                      <a:pt x="423237" y="766789"/>
                      <a:pt x="428462" y="745562"/>
                    </a:cubicBezTo>
                    <a:lnTo>
                      <a:pt x="428462" y="743929"/>
                    </a:lnTo>
                    <a:cubicBezTo>
                      <a:pt x="429441" y="739684"/>
                      <a:pt x="431074" y="735112"/>
                      <a:pt x="433034" y="729887"/>
                    </a:cubicBezTo>
                    <a:cubicBezTo>
                      <a:pt x="434993" y="724662"/>
                      <a:pt x="437279" y="721069"/>
                      <a:pt x="439239" y="718783"/>
                    </a:cubicBezTo>
                    <a:cubicBezTo>
                      <a:pt x="441198" y="716824"/>
                      <a:pt x="445117" y="713558"/>
                      <a:pt x="450995" y="709313"/>
                    </a:cubicBezTo>
                    <a:cubicBezTo>
                      <a:pt x="456873" y="705067"/>
                      <a:pt x="462425" y="703108"/>
                      <a:pt x="467650" y="703108"/>
                    </a:cubicBezTo>
                    <a:cubicBezTo>
                      <a:pt x="479080" y="703108"/>
                      <a:pt x="486918" y="710619"/>
                      <a:pt x="491163" y="724988"/>
                    </a:cubicBezTo>
                    <a:cubicBezTo>
                      <a:pt x="493123" y="731193"/>
                      <a:pt x="493123" y="738051"/>
                      <a:pt x="491163" y="745562"/>
                    </a:cubicBezTo>
                    <a:cubicBezTo>
                      <a:pt x="491163" y="747522"/>
                      <a:pt x="490837" y="748828"/>
                      <a:pt x="490510" y="749481"/>
                    </a:cubicBezTo>
                    <a:cubicBezTo>
                      <a:pt x="489857" y="750134"/>
                      <a:pt x="489857" y="751440"/>
                      <a:pt x="489857" y="753400"/>
                    </a:cubicBezTo>
                    <a:cubicBezTo>
                      <a:pt x="489857" y="758625"/>
                      <a:pt x="489204" y="763850"/>
                      <a:pt x="488224" y="769075"/>
                    </a:cubicBezTo>
                    <a:cubicBezTo>
                      <a:pt x="487245" y="774300"/>
                      <a:pt x="485612" y="779525"/>
                      <a:pt x="483652" y="784751"/>
                    </a:cubicBezTo>
                    <a:lnTo>
                      <a:pt x="480387" y="797487"/>
                    </a:lnTo>
                    <a:cubicBezTo>
                      <a:pt x="472875" y="825899"/>
                      <a:pt x="460466" y="848432"/>
                      <a:pt x="442504" y="865087"/>
                    </a:cubicBezTo>
                    <a:cubicBezTo>
                      <a:pt x="424543" y="881742"/>
                      <a:pt x="405275" y="894805"/>
                      <a:pt x="384375" y="903623"/>
                    </a:cubicBezTo>
                    <a:cubicBezTo>
                      <a:pt x="363474" y="912440"/>
                      <a:pt x="342247" y="918645"/>
                      <a:pt x="321346" y="921584"/>
                    </a:cubicBezTo>
                    <a:cubicBezTo>
                      <a:pt x="300446" y="924850"/>
                      <a:pt x="283137" y="926156"/>
                      <a:pt x="269421" y="926156"/>
                    </a:cubicBezTo>
                    <a:lnTo>
                      <a:pt x="261584" y="926156"/>
                    </a:lnTo>
                    <a:cubicBezTo>
                      <a:pt x="244929" y="926156"/>
                      <a:pt x="231539" y="924523"/>
                      <a:pt x="222069" y="921584"/>
                    </a:cubicBezTo>
                    <a:cubicBezTo>
                      <a:pt x="212598" y="918318"/>
                      <a:pt x="201168" y="913093"/>
                      <a:pt x="187452" y="905908"/>
                    </a:cubicBezTo>
                    <a:cubicBezTo>
                      <a:pt x="185493" y="905908"/>
                      <a:pt x="183207" y="904929"/>
                      <a:pt x="181247" y="902643"/>
                    </a:cubicBezTo>
                    <a:cubicBezTo>
                      <a:pt x="166551" y="895458"/>
                      <a:pt x="151203" y="884681"/>
                      <a:pt x="134874" y="870312"/>
                    </a:cubicBezTo>
                    <a:cubicBezTo>
                      <a:pt x="118545" y="856270"/>
                      <a:pt x="106136" y="844840"/>
                      <a:pt x="97971" y="836349"/>
                    </a:cubicBezTo>
                    <a:lnTo>
                      <a:pt x="90134" y="828511"/>
                    </a:lnTo>
                    <a:cubicBezTo>
                      <a:pt x="86868" y="825246"/>
                      <a:pt x="83276" y="821000"/>
                      <a:pt x="79030" y="815122"/>
                    </a:cubicBezTo>
                    <a:cubicBezTo>
                      <a:pt x="74785" y="809244"/>
                      <a:pt x="70213" y="803365"/>
                      <a:pt x="65641" y="797161"/>
                    </a:cubicBezTo>
                    <a:cubicBezTo>
                      <a:pt x="61069" y="790956"/>
                      <a:pt x="56823" y="784751"/>
                      <a:pt x="52905" y="779199"/>
                    </a:cubicBezTo>
                    <a:cubicBezTo>
                      <a:pt x="49312" y="773321"/>
                      <a:pt x="47026" y="769075"/>
                      <a:pt x="45720" y="765810"/>
                    </a:cubicBezTo>
                    <a:cubicBezTo>
                      <a:pt x="43434" y="762544"/>
                      <a:pt x="40821" y="755033"/>
                      <a:pt x="36903" y="742950"/>
                    </a:cubicBezTo>
                    <a:cubicBezTo>
                      <a:pt x="33310" y="730866"/>
                      <a:pt x="29718" y="718130"/>
                      <a:pt x="26779" y="704414"/>
                    </a:cubicBezTo>
                    <a:cubicBezTo>
                      <a:pt x="23513" y="690698"/>
                      <a:pt x="20574" y="677962"/>
                      <a:pt x="17308" y="665879"/>
                    </a:cubicBezTo>
                    <a:cubicBezTo>
                      <a:pt x="14043" y="653796"/>
                      <a:pt x="12736" y="646284"/>
                      <a:pt x="12736" y="643019"/>
                    </a:cubicBezTo>
                    <a:cubicBezTo>
                      <a:pt x="11757" y="638773"/>
                      <a:pt x="10777" y="630609"/>
                      <a:pt x="9471" y="618526"/>
                    </a:cubicBezTo>
                    <a:cubicBezTo>
                      <a:pt x="8491" y="606443"/>
                      <a:pt x="7184" y="593054"/>
                      <a:pt x="5552" y="578357"/>
                    </a:cubicBezTo>
                    <a:cubicBezTo>
                      <a:pt x="3919" y="563662"/>
                      <a:pt x="2613" y="549293"/>
                      <a:pt x="1633" y="534923"/>
                    </a:cubicBezTo>
                    <a:cubicBezTo>
                      <a:pt x="653" y="520881"/>
                      <a:pt x="0" y="510431"/>
                      <a:pt x="0" y="504226"/>
                    </a:cubicBezTo>
                    <a:cubicBezTo>
                      <a:pt x="0" y="498021"/>
                      <a:pt x="653" y="487571"/>
                      <a:pt x="1633" y="473528"/>
                    </a:cubicBezTo>
                    <a:cubicBezTo>
                      <a:pt x="2613" y="459486"/>
                      <a:pt x="3919" y="444464"/>
                      <a:pt x="5552" y="428788"/>
                    </a:cubicBezTo>
                    <a:cubicBezTo>
                      <a:pt x="7184" y="413112"/>
                      <a:pt x="9144" y="397437"/>
                      <a:pt x="11757" y="381435"/>
                    </a:cubicBezTo>
                    <a:cubicBezTo>
                      <a:pt x="14369" y="365760"/>
                      <a:pt x="16655" y="352697"/>
                      <a:pt x="18941" y="341920"/>
                    </a:cubicBezTo>
                    <a:cubicBezTo>
                      <a:pt x="24166" y="321999"/>
                      <a:pt x="30371" y="301752"/>
                      <a:pt x="36903" y="281178"/>
                    </a:cubicBezTo>
                    <a:cubicBezTo>
                      <a:pt x="43761" y="260604"/>
                      <a:pt x="51272" y="243296"/>
                      <a:pt x="59763" y="228273"/>
                    </a:cubicBezTo>
                    <a:cubicBezTo>
                      <a:pt x="61722" y="224028"/>
                      <a:pt x="64334" y="219456"/>
                      <a:pt x="66947" y="214884"/>
                    </a:cubicBezTo>
                    <a:cubicBezTo>
                      <a:pt x="69560" y="210312"/>
                      <a:pt x="72499" y="204760"/>
                      <a:pt x="75765" y="198229"/>
                    </a:cubicBezTo>
                    <a:cubicBezTo>
                      <a:pt x="85235" y="179287"/>
                      <a:pt x="95685" y="158714"/>
                      <a:pt x="107115" y="136833"/>
                    </a:cubicBezTo>
                    <a:cubicBezTo>
                      <a:pt x="118545" y="114626"/>
                      <a:pt x="128669" y="97971"/>
                      <a:pt x="137160" y="86541"/>
                    </a:cubicBezTo>
                    <a:cubicBezTo>
                      <a:pt x="147610" y="73805"/>
                      <a:pt x="161653" y="62048"/>
                      <a:pt x="179614" y="50292"/>
                    </a:cubicBezTo>
                    <a:cubicBezTo>
                      <a:pt x="197576" y="38862"/>
                      <a:pt x="210639" y="30371"/>
                      <a:pt x="219129" y="25146"/>
                    </a:cubicBezTo>
                    <a:cubicBezTo>
                      <a:pt x="220109" y="25146"/>
                      <a:pt x="221089" y="24819"/>
                      <a:pt x="221415" y="24493"/>
                    </a:cubicBezTo>
                    <a:cubicBezTo>
                      <a:pt x="222069" y="23840"/>
                      <a:pt x="222722" y="23840"/>
                      <a:pt x="223701" y="23840"/>
                    </a:cubicBezTo>
                    <a:cubicBezTo>
                      <a:pt x="228927" y="21880"/>
                      <a:pt x="237417" y="18941"/>
                      <a:pt x="248847" y="15022"/>
                    </a:cubicBezTo>
                    <a:cubicBezTo>
                      <a:pt x="260277" y="11430"/>
                      <a:pt x="274973" y="7511"/>
                      <a:pt x="292935" y="3265"/>
                    </a:cubicBezTo>
                    <a:cubicBezTo>
                      <a:pt x="301425" y="1306"/>
                      <a:pt x="310243" y="0"/>
                      <a:pt x="319713" y="0"/>
                    </a:cubicBezTo>
                    <a:cubicBezTo>
                      <a:pt x="334409" y="0"/>
                      <a:pt x="349758" y="653"/>
                      <a:pt x="365433" y="2286"/>
                    </a:cubicBezTo>
                    <a:cubicBezTo>
                      <a:pt x="381109" y="3919"/>
                      <a:pt x="389600" y="4572"/>
                      <a:pt x="390579" y="4572"/>
                    </a:cubicBezTo>
                    <a:cubicBezTo>
                      <a:pt x="391559" y="4572"/>
                      <a:pt x="395151" y="5225"/>
                      <a:pt x="401683" y="6858"/>
                    </a:cubicBezTo>
                    <a:cubicBezTo>
                      <a:pt x="407888" y="8491"/>
                      <a:pt x="414746" y="10124"/>
                      <a:pt x="422257" y="12409"/>
                    </a:cubicBezTo>
                    <a:cubicBezTo>
                      <a:pt x="429441" y="14369"/>
                      <a:pt x="437279" y="17308"/>
                      <a:pt x="445117" y="21227"/>
                    </a:cubicBezTo>
                    <a:cubicBezTo>
                      <a:pt x="452955" y="24819"/>
                      <a:pt x="459486" y="28738"/>
                      <a:pt x="464711" y="32984"/>
                    </a:cubicBezTo>
                    <a:cubicBezTo>
                      <a:pt x="485285" y="53231"/>
                      <a:pt x="498348" y="72172"/>
                      <a:pt x="504879" y="90133"/>
                    </a:cubicBezTo>
                    <a:close/>
                    <a:moveTo>
                      <a:pt x="434013" y="184513"/>
                    </a:moveTo>
                    <a:cubicBezTo>
                      <a:pt x="435973" y="176022"/>
                      <a:pt x="437279" y="166878"/>
                      <a:pt x="437932" y="157081"/>
                    </a:cubicBezTo>
                    <a:cubicBezTo>
                      <a:pt x="438585" y="146957"/>
                      <a:pt x="438585" y="140099"/>
                      <a:pt x="438585" y="135854"/>
                    </a:cubicBezTo>
                    <a:cubicBezTo>
                      <a:pt x="437606" y="131608"/>
                      <a:pt x="436299" y="128016"/>
                      <a:pt x="434667" y="124750"/>
                    </a:cubicBezTo>
                    <a:cubicBezTo>
                      <a:pt x="433034" y="121485"/>
                      <a:pt x="431727" y="119525"/>
                      <a:pt x="430748" y="118545"/>
                    </a:cubicBezTo>
                    <a:cubicBezTo>
                      <a:pt x="427482" y="114300"/>
                      <a:pt x="423890" y="112341"/>
                      <a:pt x="419644" y="112341"/>
                    </a:cubicBezTo>
                    <a:lnTo>
                      <a:pt x="418011" y="112341"/>
                    </a:lnTo>
                    <a:cubicBezTo>
                      <a:pt x="416052" y="112341"/>
                      <a:pt x="412133" y="112667"/>
                      <a:pt x="406908" y="112993"/>
                    </a:cubicBezTo>
                    <a:cubicBezTo>
                      <a:pt x="401683" y="113647"/>
                      <a:pt x="396458" y="114300"/>
                      <a:pt x="391233" y="115280"/>
                    </a:cubicBezTo>
                    <a:cubicBezTo>
                      <a:pt x="386987" y="115280"/>
                      <a:pt x="383721" y="115933"/>
                      <a:pt x="381762" y="116913"/>
                    </a:cubicBezTo>
                    <a:cubicBezTo>
                      <a:pt x="376537" y="117892"/>
                      <a:pt x="369679" y="120178"/>
                      <a:pt x="361188" y="124097"/>
                    </a:cubicBezTo>
                    <a:cubicBezTo>
                      <a:pt x="352697" y="127689"/>
                      <a:pt x="345839" y="130629"/>
                      <a:pt x="340614" y="132914"/>
                    </a:cubicBezTo>
                    <a:lnTo>
                      <a:pt x="337348" y="134547"/>
                    </a:lnTo>
                    <a:cubicBezTo>
                      <a:pt x="333103" y="136833"/>
                      <a:pt x="325265" y="143365"/>
                      <a:pt x="313835" y="154142"/>
                    </a:cubicBezTo>
                    <a:cubicBezTo>
                      <a:pt x="302405" y="165245"/>
                      <a:pt x="294241" y="172756"/>
                      <a:pt x="290322" y="177002"/>
                    </a:cubicBezTo>
                    <a:lnTo>
                      <a:pt x="285750" y="183207"/>
                    </a:lnTo>
                    <a:cubicBezTo>
                      <a:pt x="283791" y="186472"/>
                      <a:pt x="281505" y="189411"/>
                      <a:pt x="279545" y="192024"/>
                    </a:cubicBezTo>
                    <a:cubicBezTo>
                      <a:pt x="277586" y="194636"/>
                      <a:pt x="275300" y="198229"/>
                      <a:pt x="273340" y="202148"/>
                    </a:cubicBezTo>
                    <a:lnTo>
                      <a:pt x="262237" y="230559"/>
                    </a:lnTo>
                    <a:lnTo>
                      <a:pt x="244929" y="271381"/>
                    </a:lnTo>
                    <a:lnTo>
                      <a:pt x="235458" y="302732"/>
                    </a:lnTo>
                    <a:lnTo>
                      <a:pt x="230886" y="321672"/>
                    </a:lnTo>
                    <a:cubicBezTo>
                      <a:pt x="228927" y="326898"/>
                      <a:pt x="226967" y="332449"/>
                      <a:pt x="225334" y="338328"/>
                    </a:cubicBezTo>
                    <a:cubicBezTo>
                      <a:pt x="223701" y="344206"/>
                      <a:pt x="223048" y="348125"/>
                      <a:pt x="223048" y="350084"/>
                    </a:cubicBezTo>
                    <a:cubicBezTo>
                      <a:pt x="223048" y="352044"/>
                      <a:pt x="223701" y="353350"/>
                      <a:pt x="224681" y="353350"/>
                    </a:cubicBezTo>
                    <a:lnTo>
                      <a:pt x="224681" y="354983"/>
                    </a:lnTo>
                    <a:lnTo>
                      <a:pt x="230886" y="354983"/>
                    </a:lnTo>
                    <a:cubicBezTo>
                      <a:pt x="234152" y="354983"/>
                      <a:pt x="239377" y="354330"/>
                      <a:pt x="246561" y="353350"/>
                    </a:cubicBezTo>
                    <a:cubicBezTo>
                      <a:pt x="253746" y="352370"/>
                      <a:pt x="263217" y="350084"/>
                      <a:pt x="274973" y="347145"/>
                    </a:cubicBezTo>
                    <a:cubicBezTo>
                      <a:pt x="295874" y="341920"/>
                      <a:pt x="314162" y="334409"/>
                      <a:pt x="330164" y="324938"/>
                    </a:cubicBezTo>
                    <a:cubicBezTo>
                      <a:pt x="345839" y="315468"/>
                      <a:pt x="356289" y="307630"/>
                      <a:pt x="361515" y="301425"/>
                    </a:cubicBezTo>
                    <a:cubicBezTo>
                      <a:pt x="377190" y="285750"/>
                      <a:pt x="392539" y="268442"/>
                      <a:pt x="407235" y="249500"/>
                    </a:cubicBezTo>
                    <a:cubicBezTo>
                      <a:pt x="421930" y="230233"/>
                      <a:pt x="430748" y="208679"/>
                      <a:pt x="434013" y="184513"/>
                    </a:cubicBezTo>
                    <a:close/>
                  </a:path>
                </a:pathLst>
              </a:custGeom>
              <a:solidFill>
                <a:srgbClr val="FFFFFF"/>
              </a:solidFill>
              <a:ln w="3265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0BAF934-BD6E-4155-93E0-237861D48A27}"/>
                  </a:ext>
                </a:extLst>
              </p:cNvPr>
              <p:cNvSpPr/>
              <p:nvPr/>
            </p:nvSpPr>
            <p:spPr>
              <a:xfrm>
                <a:off x="7514408" y="6095997"/>
                <a:ext cx="421430" cy="1010522"/>
              </a:xfrm>
              <a:custGeom>
                <a:avLst/>
                <a:gdLst>
                  <a:gd name="connsiteX0" fmla="*/ 406582 w 421430"/>
                  <a:gd name="connsiteY0" fmla="*/ 799884 h 1010522"/>
                  <a:gd name="connsiteX1" fmla="*/ 419971 w 421430"/>
                  <a:gd name="connsiteY1" fmla="*/ 818825 h 1010522"/>
                  <a:gd name="connsiteX2" fmla="*/ 420624 w 421430"/>
                  <a:gd name="connsiteY2" fmla="*/ 839399 h 1010522"/>
                  <a:gd name="connsiteX3" fmla="*/ 418338 w 421430"/>
                  <a:gd name="connsiteY3" fmla="*/ 870750 h 1010522"/>
                  <a:gd name="connsiteX4" fmla="*/ 412786 w 421430"/>
                  <a:gd name="connsiteY4" fmla="*/ 897528 h 1010522"/>
                  <a:gd name="connsiteX5" fmla="*/ 393845 w 421430"/>
                  <a:gd name="connsiteY5" fmla="*/ 928880 h 1010522"/>
                  <a:gd name="connsiteX6" fmla="*/ 387640 w 421430"/>
                  <a:gd name="connsiteY6" fmla="*/ 939983 h 1010522"/>
                  <a:gd name="connsiteX7" fmla="*/ 357596 w 421430"/>
                  <a:gd name="connsiteY7" fmla="*/ 968395 h 1010522"/>
                  <a:gd name="connsiteX8" fmla="*/ 327551 w 421430"/>
                  <a:gd name="connsiteY8" fmla="*/ 990275 h 1010522"/>
                  <a:gd name="connsiteX9" fmla="*/ 290649 w 421430"/>
                  <a:gd name="connsiteY9" fmla="*/ 1004317 h 1010522"/>
                  <a:gd name="connsiteX10" fmla="*/ 250480 w 421430"/>
                  <a:gd name="connsiteY10" fmla="*/ 1010522 h 1010522"/>
                  <a:gd name="connsiteX11" fmla="*/ 216517 w 421430"/>
                  <a:gd name="connsiteY11" fmla="*/ 1006604 h 1010522"/>
                  <a:gd name="connsiteX12" fmla="*/ 184186 w 421430"/>
                  <a:gd name="connsiteY12" fmla="*/ 994847 h 1010522"/>
                  <a:gd name="connsiteX13" fmla="*/ 159693 w 421430"/>
                  <a:gd name="connsiteY13" fmla="*/ 977539 h 1010522"/>
                  <a:gd name="connsiteX14" fmla="*/ 136834 w 421430"/>
                  <a:gd name="connsiteY14" fmla="*/ 955658 h 1010522"/>
                  <a:gd name="connsiteX15" fmla="*/ 119525 w 421430"/>
                  <a:gd name="connsiteY15" fmla="*/ 933452 h 1010522"/>
                  <a:gd name="connsiteX16" fmla="*/ 106789 w 421430"/>
                  <a:gd name="connsiteY16" fmla="*/ 908305 h 1010522"/>
                  <a:gd name="connsiteX17" fmla="*/ 103523 w 421430"/>
                  <a:gd name="connsiteY17" fmla="*/ 900468 h 1010522"/>
                  <a:gd name="connsiteX18" fmla="*/ 97318 w 421430"/>
                  <a:gd name="connsiteY18" fmla="*/ 884792 h 1010522"/>
                  <a:gd name="connsiteX19" fmla="*/ 91767 w 421430"/>
                  <a:gd name="connsiteY19" fmla="*/ 858014 h 1010522"/>
                  <a:gd name="connsiteX20" fmla="*/ 87195 w 421430"/>
                  <a:gd name="connsiteY20" fmla="*/ 831235 h 1010522"/>
                  <a:gd name="connsiteX21" fmla="*/ 84909 w 421430"/>
                  <a:gd name="connsiteY21" fmla="*/ 815559 h 1010522"/>
                  <a:gd name="connsiteX22" fmla="*/ 84255 w 421430"/>
                  <a:gd name="connsiteY22" fmla="*/ 801517 h 1010522"/>
                  <a:gd name="connsiteX23" fmla="*/ 81970 w 421430"/>
                  <a:gd name="connsiteY23" fmla="*/ 772452 h 1010522"/>
                  <a:gd name="connsiteX24" fmla="*/ 79684 w 421430"/>
                  <a:gd name="connsiteY24" fmla="*/ 737182 h 1010522"/>
                  <a:gd name="connsiteX25" fmla="*/ 77398 w 421430"/>
                  <a:gd name="connsiteY25" fmla="*/ 704198 h 1010522"/>
                  <a:gd name="connsiteX26" fmla="*/ 77398 w 421430"/>
                  <a:gd name="connsiteY26" fmla="*/ 702565 h 1010522"/>
                  <a:gd name="connsiteX27" fmla="*/ 76744 w 421430"/>
                  <a:gd name="connsiteY27" fmla="*/ 688523 h 1010522"/>
                  <a:gd name="connsiteX28" fmla="*/ 76091 w 421430"/>
                  <a:gd name="connsiteY28" fmla="*/ 659458 h 1010522"/>
                  <a:gd name="connsiteX29" fmla="*/ 76091 w 421430"/>
                  <a:gd name="connsiteY29" fmla="*/ 628107 h 1010522"/>
                  <a:gd name="connsiteX30" fmla="*/ 76091 w 421430"/>
                  <a:gd name="connsiteY30" fmla="*/ 606880 h 1010522"/>
                  <a:gd name="connsiteX31" fmla="*/ 77724 w 421430"/>
                  <a:gd name="connsiteY31" fmla="*/ 572264 h 1010522"/>
                  <a:gd name="connsiteX32" fmla="*/ 81643 w 421430"/>
                  <a:gd name="connsiteY32" fmla="*/ 504663 h 1010522"/>
                  <a:gd name="connsiteX33" fmla="*/ 86215 w 421430"/>
                  <a:gd name="connsiteY33" fmla="*/ 430532 h 1010522"/>
                  <a:gd name="connsiteX34" fmla="*/ 90134 w 421430"/>
                  <a:gd name="connsiteY34" fmla="*/ 376974 h 1010522"/>
                  <a:gd name="connsiteX35" fmla="*/ 64988 w 421430"/>
                  <a:gd name="connsiteY35" fmla="*/ 372402 h 1010522"/>
                  <a:gd name="connsiteX36" fmla="*/ 48333 w 421430"/>
                  <a:gd name="connsiteY36" fmla="*/ 370116 h 1010522"/>
                  <a:gd name="connsiteX37" fmla="*/ 31677 w 421430"/>
                  <a:gd name="connsiteY37" fmla="*/ 366197 h 1010522"/>
                  <a:gd name="connsiteX38" fmla="*/ 20574 w 421430"/>
                  <a:gd name="connsiteY38" fmla="*/ 362278 h 1010522"/>
                  <a:gd name="connsiteX39" fmla="*/ 14369 w 421430"/>
                  <a:gd name="connsiteY39" fmla="*/ 356727 h 1010522"/>
                  <a:gd name="connsiteX40" fmla="*/ 12736 w 421430"/>
                  <a:gd name="connsiteY40" fmla="*/ 355094 h 1010522"/>
                  <a:gd name="connsiteX41" fmla="*/ 3266 w 421430"/>
                  <a:gd name="connsiteY41" fmla="*/ 340072 h 1010522"/>
                  <a:gd name="connsiteX42" fmla="*/ 0 w 421430"/>
                  <a:gd name="connsiteY42" fmla="*/ 323417 h 1010522"/>
                  <a:gd name="connsiteX43" fmla="*/ 2286 w 421430"/>
                  <a:gd name="connsiteY43" fmla="*/ 310680 h 1010522"/>
                  <a:gd name="connsiteX44" fmla="*/ 12410 w 421430"/>
                  <a:gd name="connsiteY44" fmla="*/ 291739 h 1010522"/>
                  <a:gd name="connsiteX45" fmla="*/ 42454 w 421430"/>
                  <a:gd name="connsiteY45" fmla="*/ 271165 h 1010522"/>
                  <a:gd name="connsiteX46" fmla="*/ 44740 w 421430"/>
                  <a:gd name="connsiteY46" fmla="*/ 270512 h 1010522"/>
                  <a:gd name="connsiteX47" fmla="*/ 47026 w 421430"/>
                  <a:gd name="connsiteY47" fmla="*/ 269858 h 1010522"/>
                  <a:gd name="connsiteX48" fmla="*/ 64335 w 421430"/>
                  <a:gd name="connsiteY48" fmla="*/ 273124 h 1010522"/>
                  <a:gd name="connsiteX49" fmla="*/ 68907 w 421430"/>
                  <a:gd name="connsiteY49" fmla="*/ 273124 h 1010522"/>
                  <a:gd name="connsiteX50" fmla="*/ 72172 w 421430"/>
                  <a:gd name="connsiteY50" fmla="*/ 273778 h 1010522"/>
                  <a:gd name="connsiteX51" fmla="*/ 76744 w 421430"/>
                  <a:gd name="connsiteY51" fmla="*/ 274431 h 1010522"/>
                  <a:gd name="connsiteX52" fmla="*/ 81316 w 421430"/>
                  <a:gd name="connsiteY52" fmla="*/ 275084 h 1010522"/>
                  <a:gd name="connsiteX53" fmla="*/ 85888 w 421430"/>
                  <a:gd name="connsiteY53" fmla="*/ 275737 h 1010522"/>
                  <a:gd name="connsiteX54" fmla="*/ 88174 w 421430"/>
                  <a:gd name="connsiteY54" fmla="*/ 276390 h 1010522"/>
                  <a:gd name="connsiteX55" fmla="*/ 92093 w 421430"/>
                  <a:gd name="connsiteY55" fmla="*/ 277043 h 1010522"/>
                  <a:gd name="connsiteX56" fmla="*/ 95359 w 421430"/>
                  <a:gd name="connsiteY56" fmla="*/ 277043 h 1010522"/>
                  <a:gd name="connsiteX57" fmla="*/ 95359 w 421430"/>
                  <a:gd name="connsiteY57" fmla="*/ 263001 h 1010522"/>
                  <a:gd name="connsiteX58" fmla="*/ 98625 w 421430"/>
                  <a:gd name="connsiteY58" fmla="*/ 225118 h 1010522"/>
                  <a:gd name="connsiteX59" fmla="*/ 98625 w 421430"/>
                  <a:gd name="connsiteY59" fmla="*/ 214015 h 1010522"/>
                  <a:gd name="connsiteX60" fmla="*/ 103197 w 421430"/>
                  <a:gd name="connsiteY60" fmla="*/ 169928 h 1010522"/>
                  <a:gd name="connsiteX61" fmla="*/ 103850 w 421430"/>
                  <a:gd name="connsiteY61" fmla="*/ 160457 h 1010522"/>
                  <a:gd name="connsiteX62" fmla="*/ 104503 w 421430"/>
                  <a:gd name="connsiteY62" fmla="*/ 149354 h 1010522"/>
                  <a:gd name="connsiteX63" fmla="*/ 110708 w 421430"/>
                  <a:gd name="connsiteY63" fmla="*/ 106900 h 1010522"/>
                  <a:gd name="connsiteX64" fmla="*/ 116913 w 421430"/>
                  <a:gd name="connsiteY64" fmla="*/ 70650 h 1010522"/>
                  <a:gd name="connsiteX65" fmla="*/ 127036 w 421430"/>
                  <a:gd name="connsiteY65" fmla="*/ 43871 h 1010522"/>
                  <a:gd name="connsiteX66" fmla="*/ 143691 w 421430"/>
                  <a:gd name="connsiteY66" fmla="*/ 29829 h 1010522"/>
                  <a:gd name="connsiteX67" fmla="*/ 148263 w 421430"/>
                  <a:gd name="connsiteY67" fmla="*/ 25910 h 1010522"/>
                  <a:gd name="connsiteX68" fmla="*/ 151529 w 421430"/>
                  <a:gd name="connsiteY68" fmla="*/ 21991 h 1010522"/>
                  <a:gd name="connsiteX69" fmla="*/ 172103 w 421430"/>
                  <a:gd name="connsiteY69" fmla="*/ 6316 h 1010522"/>
                  <a:gd name="connsiteX70" fmla="*/ 209985 w 421430"/>
                  <a:gd name="connsiteY70" fmla="*/ 1417 h 1010522"/>
                  <a:gd name="connsiteX71" fmla="*/ 230560 w 421430"/>
                  <a:gd name="connsiteY71" fmla="*/ 10234 h 1010522"/>
                  <a:gd name="connsiteX72" fmla="*/ 252440 w 421430"/>
                  <a:gd name="connsiteY72" fmla="*/ 26890 h 1010522"/>
                  <a:gd name="connsiteX73" fmla="*/ 283791 w 421430"/>
                  <a:gd name="connsiteY73" fmla="*/ 83713 h 1010522"/>
                  <a:gd name="connsiteX74" fmla="*/ 287056 w 421430"/>
                  <a:gd name="connsiteY74" fmla="*/ 101021 h 1010522"/>
                  <a:gd name="connsiteX75" fmla="*/ 288689 w 421430"/>
                  <a:gd name="connsiteY75" fmla="*/ 131066 h 1010522"/>
                  <a:gd name="connsiteX76" fmla="*/ 288689 w 421430"/>
                  <a:gd name="connsiteY76" fmla="*/ 208137 h 1010522"/>
                  <a:gd name="connsiteX77" fmla="*/ 288036 w 421430"/>
                  <a:gd name="connsiteY77" fmla="*/ 246019 h 1010522"/>
                  <a:gd name="connsiteX78" fmla="*/ 287383 w 421430"/>
                  <a:gd name="connsiteY78" fmla="*/ 276063 h 1010522"/>
                  <a:gd name="connsiteX79" fmla="*/ 287383 w 421430"/>
                  <a:gd name="connsiteY79" fmla="*/ 280635 h 1010522"/>
                  <a:gd name="connsiteX80" fmla="*/ 348778 w 421430"/>
                  <a:gd name="connsiteY80" fmla="*/ 280635 h 1010522"/>
                  <a:gd name="connsiteX81" fmla="*/ 369352 w 421430"/>
                  <a:gd name="connsiteY81" fmla="*/ 279003 h 1010522"/>
                  <a:gd name="connsiteX82" fmla="*/ 377190 w 421430"/>
                  <a:gd name="connsiteY82" fmla="*/ 279003 h 1010522"/>
                  <a:gd name="connsiteX83" fmla="*/ 400703 w 421430"/>
                  <a:gd name="connsiteY83" fmla="*/ 290106 h 1010522"/>
                  <a:gd name="connsiteX84" fmla="*/ 400703 w 421430"/>
                  <a:gd name="connsiteY84" fmla="*/ 307414 h 1010522"/>
                  <a:gd name="connsiteX85" fmla="*/ 399070 w 421430"/>
                  <a:gd name="connsiteY85" fmla="*/ 310680 h 1010522"/>
                  <a:gd name="connsiteX86" fmla="*/ 386334 w 421430"/>
                  <a:gd name="connsiteY86" fmla="*/ 332561 h 1010522"/>
                  <a:gd name="connsiteX87" fmla="*/ 377517 w 421430"/>
                  <a:gd name="connsiteY87" fmla="*/ 343664 h 1010522"/>
                  <a:gd name="connsiteX88" fmla="*/ 364127 w 421430"/>
                  <a:gd name="connsiteY88" fmla="*/ 354767 h 1010522"/>
                  <a:gd name="connsiteX89" fmla="*/ 346166 w 421430"/>
                  <a:gd name="connsiteY89" fmla="*/ 361952 h 1010522"/>
                  <a:gd name="connsiteX90" fmla="*/ 323306 w 421430"/>
                  <a:gd name="connsiteY90" fmla="*/ 369136 h 1010522"/>
                  <a:gd name="connsiteX91" fmla="*/ 287056 w 421430"/>
                  <a:gd name="connsiteY91" fmla="*/ 373708 h 1010522"/>
                  <a:gd name="connsiteX92" fmla="*/ 285423 w 421430"/>
                  <a:gd name="connsiteY92" fmla="*/ 402120 h 1010522"/>
                  <a:gd name="connsiteX93" fmla="*/ 283137 w 421430"/>
                  <a:gd name="connsiteY93" fmla="*/ 436736 h 1010522"/>
                  <a:gd name="connsiteX94" fmla="*/ 281505 w 421430"/>
                  <a:gd name="connsiteY94" fmla="*/ 467434 h 1010522"/>
                  <a:gd name="connsiteX95" fmla="*/ 280851 w 421430"/>
                  <a:gd name="connsiteY95" fmla="*/ 485396 h 1010522"/>
                  <a:gd name="connsiteX96" fmla="*/ 280198 w 421430"/>
                  <a:gd name="connsiteY96" fmla="*/ 516093 h 1010522"/>
                  <a:gd name="connsiteX97" fmla="*/ 278565 w 421430"/>
                  <a:gd name="connsiteY97" fmla="*/ 574223 h 1010522"/>
                  <a:gd name="connsiteX98" fmla="*/ 276933 w 421430"/>
                  <a:gd name="connsiteY98" fmla="*/ 636271 h 1010522"/>
                  <a:gd name="connsiteX99" fmla="*/ 276279 w 421430"/>
                  <a:gd name="connsiteY99" fmla="*/ 677093 h 1010522"/>
                  <a:gd name="connsiteX100" fmla="*/ 276933 w 421430"/>
                  <a:gd name="connsiteY100" fmla="*/ 710077 h 1010522"/>
                  <a:gd name="connsiteX101" fmla="*/ 280851 w 421430"/>
                  <a:gd name="connsiteY101" fmla="*/ 757430 h 1010522"/>
                  <a:gd name="connsiteX102" fmla="*/ 284117 w 421430"/>
                  <a:gd name="connsiteY102" fmla="*/ 814253 h 1010522"/>
                  <a:gd name="connsiteX103" fmla="*/ 284117 w 421430"/>
                  <a:gd name="connsiteY103" fmla="*/ 848870 h 1010522"/>
                  <a:gd name="connsiteX104" fmla="*/ 294241 w 421430"/>
                  <a:gd name="connsiteY104" fmla="*/ 873363 h 1010522"/>
                  <a:gd name="connsiteX105" fmla="*/ 318734 w 421430"/>
                  <a:gd name="connsiteY105" fmla="*/ 888385 h 1010522"/>
                  <a:gd name="connsiteX106" fmla="*/ 329837 w 421430"/>
                  <a:gd name="connsiteY106" fmla="*/ 884466 h 1010522"/>
                  <a:gd name="connsiteX107" fmla="*/ 343880 w 421430"/>
                  <a:gd name="connsiteY107" fmla="*/ 874342 h 1010522"/>
                  <a:gd name="connsiteX108" fmla="*/ 345513 w 421430"/>
                  <a:gd name="connsiteY108" fmla="*/ 872709 h 1010522"/>
                  <a:gd name="connsiteX109" fmla="*/ 351718 w 421430"/>
                  <a:gd name="connsiteY109" fmla="*/ 863239 h 1010522"/>
                  <a:gd name="connsiteX110" fmla="*/ 356290 w 421430"/>
                  <a:gd name="connsiteY110" fmla="*/ 850503 h 1010522"/>
                  <a:gd name="connsiteX111" fmla="*/ 362494 w 421430"/>
                  <a:gd name="connsiteY111" fmla="*/ 831561 h 1010522"/>
                  <a:gd name="connsiteX112" fmla="*/ 365760 w 421430"/>
                  <a:gd name="connsiteY112" fmla="*/ 818825 h 1010522"/>
                  <a:gd name="connsiteX113" fmla="*/ 369026 w 421430"/>
                  <a:gd name="connsiteY113" fmla="*/ 810987 h 1010522"/>
                  <a:gd name="connsiteX114" fmla="*/ 370659 w 421430"/>
                  <a:gd name="connsiteY114" fmla="*/ 809354 h 1010522"/>
                  <a:gd name="connsiteX115" fmla="*/ 391233 w 421430"/>
                  <a:gd name="connsiteY115" fmla="*/ 796618 h 1010522"/>
                  <a:gd name="connsiteX116" fmla="*/ 406582 w 421430"/>
                  <a:gd name="connsiteY116" fmla="*/ 799884 h 10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21430" h="1010522">
                    <a:moveTo>
                      <a:pt x="406582" y="799884"/>
                    </a:moveTo>
                    <a:cubicBezTo>
                      <a:pt x="413766" y="804129"/>
                      <a:pt x="418338" y="810334"/>
                      <a:pt x="419971" y="818825"/>
                    </a:cubicBezTo>
                    <a:cubicBezTo>
                      <a:pt x="421604" y="827316"/>
                      <a:pt x="421930" y="834174"/>
                      <a:pt x="420624" y="839399"/>
                    </a:cubicBezTo>
                    <a:cubicBezTo>
                      <a:pt x="420624" y="847890"/>
                      <a:pt x="419971" y="858340"/>
                      <a:pt x="418338" y="870750"/>
                    </a:cubicBezTo>
                    <a:cubicBezTo>
                      <a:pt x="416705" y="883486"/>
                      <a:pt x="415072" y="892304"/>
                      <a:pt x="412786" y="897528"/>
                    </a:cubicBezTo>
                    <a:lnTo>
                      <a:pt x="393845" y="928880"/>
                    </a:lnTo>
                    <a:cubicBezTo>
                      <a:pt x="393845" y="929859"/>
                      <a:pt x="391886" y="933452"/>
                      <a:pt x="387640" y="939983"/>
                    </a:cubicBezTo>
                    <a:cubicBezTo>
                      <a:pt x="382415" y="947494"/>
                      <a:pt x="372291" y="956638"/>
                      <a:pt x="357596" y="968395"/>
                    </a:cubicBezTo>
                    <a:cubicBezTo>
                      <a:pt x="342900" y="979825"/>
                      <a:pt x="332776" y="987336"/>
                      <a:pt x="327551" y="990275"/>
                    </a:cubicBezTo>
                    <a:cubicBezTo>
                      <a:pt x="319060" y="995500"/>
                      <a:pt x="306651" y="1000399"/>
                      <a:pt x="290649" y="1004317"/>
                    </a:cubicBezTo>
                    <a:cubicBezTo>
                      <a:pt x="274320" y="1008563"/>
                      <a:pt x="260931" y="1010522"/>
                      <a:pt x="250480" y="1010522"/>
                    </a:cubicBezTo>
                    <a:cubicBezTo>
                      <a:pt x="241010" y="1010522"/>
                      <a:pt x="229580" y="1009216"/>
                      <a:pt x="216517" y="1006604"/>
                    </a:cubicBezTo>
                    <a:cubicBezTo>
                      <a:pt x="203454" y="1003991"/>
                      <a:pt x="192677" y="1000072"/>
                      <a:pt x="184186" y="994847"/>
                    </a:cubicBezTo>
                    <a:cubicBezTo>
                      <a:pt x="176675" y="990601"/>
                      <a:pt x="168837" y="984723"/>
                      <a:pt x="159693" y="977539"/>
                    </a:cubicBezTo>
                    <a:cubicBezTo>
                      <a:pt x="150876" y="970354"/>
                      <a:pt x="143038" y="962843"/>
                      <a:pt x="136834" y="955658"/>
                    </a:cubicBezTo>
                    <a:cubicBezTo>
                      <a:pt x="130629" y="950433"/>
                      <a:pt x="124750" y="942922"/>
                      <a:pt x="119525" y="933452"/>
                    </a:cubicBezTo>
                    <a:cubicBezTo>
                      <a:pt x="114300" y="923981"/>
                      <a:pt x="110055" y="915490"/>
                      <a:pt x="106789" y="908305"/>
                    </a:cubicBezTo>
                    <a:cubicBezTo>
                      <a:pt x="104503" y="904060"/>
                      <a:pt x="103523" y="901448"/>
                      <a:pt x="103523" y="900468"/>
                    </a:cubicBezTo>
                    <a:cubicBezTo>
                      <a:pt x="101564" y="898508"/>
                      <a:pt x="99278" y="893283"/>
                      <a:pt x="97318" y="884792"/>
                    </a:cubicBezTo>
                    <a:cubicBezTo>
                      <a:pt x="95359" y="876302"/>
                      <a:pt x="93399" y="867484"/>
                      <a:pt x="91767" y="858014"/>
                    </a:cubicBezTo>
                    <a:cubicBezTo>
                      <a:pt x="90134" y="848543"/>
                      <a:pt x="88501" y="839726"/>
                      <a:pt x="87195" y="831235"/>
                    </a:cubicBezTo>
                    <a:cubicBezTo>
                      <a:pt x="85562" y="822744"/>
                      <a:pt x="84909" y="817519"/>
                      <a:pt x="84909" y="815559"/>
                    </a:cubicBezTo>
                    <a:cubicBezTo>
                      <a:pt x="84909" y="814580"/>
                      <a:pt x="84582" y="809681"/>
                      <a:pt x="84255" y="801517"/>
                    </a:cubicBezTo>
                    <a:cubicBezTo>
                      <a:pt x="83602" y="793026"/>
                      <a:pt x="82949" y="783555"/>
                      <a:pt x="81970" y="772452"/>
                    </a:cubicBezTo>
                    <a:cubicBezTo>
                      <a:pt x="80990" y="761348"/>
                      <a:pt x="80010" y="749592"/>
                      <a:pt x="79684" y="737182"/>
                    </a:cubicBezTo>
                    <a:cubicBezTo>
                      <a:pt x="79030" y="724446"/>
                      <a:pt x="78377" y="713669"/>
                      <a:pt x="77398" y="704198"/>
                    </a:cubicBezTo>
                    <a:lnTo>
                      <a:pt x="77398" y="702565"/>
                    </a:lnTo>
                    <a:cubicBezTo>
                      <a:pt x="77398" y="701586"/>
                      <a:pt x="77071" y="696687"/>
                      <a:pt x="76744" y="688523"/>
                    </a:cubicBezTo>
                    <a:cubicBezTo>
                      <a:pt x="76091" y="680032"/>
                      <a:pt x="76091" y="670562"/>
                      <a:pt x="76091" y="659458"/>
                    </a:cubicBezTo>
                    <a:cubicBezTo>
                      <a:pt x="76091" y="648355"/>
                      <a:pt x="76091" y="637904"/>
                      <a:pt x="76091" y="628107"/>
                    </a:cubicBezTo>
                    <a:cubicBezTo>
                      <a:pt x="76091" y="617984"/>
                      <a:pt x="76091" y="611126"/>
                      <a:pt x="76091" y="606880"/>
                    </a:cubicBezTo>
                    <a:cubicBezTo>
                      <a:pt x="76091" y="603614"/>
                      <a:pt x="76744" y="592185"/>
                      <a:pt x="77724" y="572264"/>
                    </a:cubicBezTo>
                    <a:cubicBezTo>
                      <a:pt x="78704" y="552343"/>
                      <a:pt x="80010" y="529809"/>
                      <a:pt x="81643" y="504663"/>
                    </a:cubicBezTo>
                    <a:cubicBezTo>
                      <a:pt x="83276" y="479518"/>
                      <a:pt x="84909" y="454698"/>
                      <a:pt x="86215" y="430532"/>
                    </a:cubicBezTo>
                    <a:cubicBezTo>
                      <a:pt x="87848" y="406366"/>
                      <a:pt x="89154" y="388404"/>
                      <a:pt x="90134" y="376974"/>
                    </a:cubicBezTo>
                    <a:lnTo>
                      <a:pt x="64988" y="372402"/>
                    </a:lnTo>
                    <a:cubicBezTo>
                      <a:pt x="59763" y="371422"/>
                      <a:pt x="54211" y="370442"/>
                      <a:pt x="48333" y="370116"/>
                    </a:cubicBezTo>
                    <a:cubicBezTo>
                      <a:pt x="42454" y="369463"/>
                      <a:pt x="36903" y="368157"/>
                      <a:pt x="31677" y="366197"/>
                    </a:cubicBezTo>
                    <a:cubicBezTo>
                      <a:pt x="26452" y="365218"/>
                      <a:pt x="22860" y="363911"/>
                      <a:pt x="20574" y="362278"/>
                    </a:cubicBezTo>
                    <a:cubicBezTo>
                      <a:pt x="18615" y="360646"/>
                      <a:pt x="16329" y="359013"/>
                      <a:pt x="14369" y="356727"/>
                    </a:cubicBezTo>
                    <a:cubicBezTo>
                      <a:pt x="13390" y="356727"/>
                      <a:pt x="12736" y="356074"/>
                      <a:pt x="12736" y="355094"/>
                    </a:cubicBezTo>
                    <a:cubicBezTo>
                      <a:pt x="8491" y="351828"/>
                      <a:pt x="5225" y="346929"/>
                      <a:pt x="3266" y="340072"/>
                    </a:cubicBezTo>
                    <a:cubicBezTo>
                      <a:pt x="1306" y="333213"/>
                      <a:pt x="0" y="327662"/>
                      <a:pt x="0" y="323417"/>
                    </a:cubicBezTo>
                    <a:cubicBezTo>
                      <a:pt x="0" y="321457"/>
                      <a:pt x="653" y="317212"/>
                      <a:pt x="2286" y="310680"/>
                    </a:cubicBezTo>
                    <a:cubicBezTo>
                      <a:pt x="3919" y="304475"/>
                      <a:pt x="7185" y="297944"/>
                      <a:pt x="12410" y="291739"/>
                    </a:cubicBezTo>
                    <a:cubicBezTo>
                      <a:pt x="22860" y="279003"/>
                      <a:pt x="32984" y="272471"/>
                      <a:pt x="42454" y="271165"/>
                    </a:cubicBezTo>
                    <a:cubicBezTo>
                      <a:pt x="43434" y="271165"/>
                      <a:pt x="44414" y="270839"/>
                      <a:pt x="44740" y="270512"/>
                    </a:cubicBezTo>
                    <a:cubicBezTo>
                      <a:pt x="45393" y="269858"/>
                      <a:pt x="46047" y="269858"/>
                      <a:pt x="47026" y="269858"/>
                    </a:cubicBezTo>
                    <a:cubicBezTo>
                      <a:pt x="50292" y="269858"/>
                      <a:pt x="55844" y="270839"/>
                      <a:pt x="64335" y="273124"/>
                    </a:cubicBezTo>
                    <a:lnTo>
                      <a:pt x="68907" y="273124"/>
                    </a:lnTo>
                    <a:cubicBezTo>
                      <a:pt x="69886" y="273124"/>
                      <a:pt x="70866" y="273451"/>
                      <a:pt x="72172" y="273778"/>
                    </a:cubicBezTo>
                    <a:cubicBezTo>
                      <a:pt x="73152" y="274431"/>
                      <a:pt x="74785" y="274431"/>
                      <a:pt x="76744" y="274431"/>
                    </a:cubicBezTo>
                    <a:cubicBezTo>
                      <a:pt x="78704" y="274431"/>
                      <a:pt x="80337" y="274757"/>
                      <a:pt x="81316" y="275084"/>
                    </a:cubicBezTo>
                    <a:cubicBezTo>
                      <a:pt x="82296" y="275737"/>
                      <a:pt x="83929" y="275737"/>
                      <a:pt x="85888" y="275737"/>
                    </a:cubicBezTo>
                    <a:cubicBezTo>
                      <a:pt x="86868" y="275737"/>
                      <a:pt x="87848" y="276063"/>
                      <a:pt x="88174" y="276390"/>
                    </a:cubicBezTo>
                    <a:cubicBezTo>
                      <a:pt x="88827" y="277043"/>
                      <a:pt x="90134" y="277043"/>
                      <a:pt x="92093" y="277043"/>
                    </a:cubicBezTo>
                    <a:lnTo>
                      <a:pt x="95359" y="277043"/>
                    </a:lnTo>
                    <a:lnTo>
                      <a:pt x="95359" y="263001"/>
                    </a:lnTo>
                    <a:lnTo>
                      <a:pt x="98625" y="225118"/>
                    </a:lnTo>
                    <a:lnTo>
                      <a:pt x="98625" y="214015"/>
                    </a:lnTo>
                    <a:lnTo>
                      <a:pt x="103197" y="169928"/>
                    </a:lnTo>
                    <a:cubicBezTo>
                      <a:pt x="103197" y="166662"/>
                      <a:pt x="103523" y="163723"/>
                      <a:pt x="103850" y="160457"/>
                    </a:cubicBezTo>
                    <a:cubicBezTo>
                      <a:pt x="104503" y="157191"/>
                      <a:pt x="104503" y="153599"/>
                      <a:pt x="104503" y="149354"/>
                    </a:cubicBezTo>
                    <a:cubicBezTo>
                      <a:pt x="106462" y="135638"/>
                      <a:pt x="108748" y="121595"/>
                      <a:pt x="110708" y="106900"/>
                    </a:cubicBezTo>
                    <a:cubicBezTo>
                      <a:pt x="112667" y="92204"/>
                      <a:pt x="114953" y="80121"/>
                      <a:pt x="116913" y="70650"/>
                    </a:cubicBezTo>
                    <a:cubicBezTo>
                      <a:pt x="118872" y="57914"/>
                      <a:pt x="122464" y="49096"/>
                      <a:pt x="127036" y="43871"/>
                    </a:cubicBezTo>
                    <a:cubicBezTo>
                      <a:pt x="131608" y="38646"/>
                      <a:pt x="137160" y="34074"/>
                      <a:pt x="143691" y="29829"/>
                    </a:cubicBezTo>
                    <a:cubicBezTo>
                      <a:pt x="145651" y="27870"/>
                      <a:pt x="147284" y="26563"/>
                      <a:pt x="148263" y="25910"/>
                    </a:cubicBezTo>
                    <a:cubicBezTo>
                      <a:pt x="149243" y="25257"/>
                      <a:pt x="150223" y="23950"/>
                      <a:pt x="151529" y="21991"/>
                    </a:cubicBezTo>
                    <a:lnTo>
                      <a:pt x="172103" y="6316"/>
                    </a:lnTo>
                    <a:cubicBezTo>
                      <a:pt x="185819" y="111"/>
                      <a:pt x="198229" y="-1522"/>
                      <a:pt x="209985" y="1417"/>
                    </a:cubicBezTo>
                    <a:cubicBezTo>
                      <a:pt x="216190" y="3377"/>
                      <a:pt x="223048" y="6316"/>
                      <a:pt x="230560" y="10234"/>
                    </a:cubicBezTo>
                    <a:cubicBezTo>
                      <a:pt x="237744" y="13827"/>
                      <a:pt x="245255" y="19378"/>
                      <a:pt x="252440" y="26890"/>
                    </a:cubicBezTo>
                    <a:cubicBezTo>
                      <a:pt x="266156" y="41585"/>
                      <a:pt x="276606" y="60527"/>
                      <a:pt x="283791" y="83713"/>
                    </a:cubicBezTo>
                    <a:cubicBezTo>
                      <a:pt x="285750" y="87959"/>
                      <a:pt x="287056" y="93837"/>
                      <a:pt x="287056" y="101021"/>
                    </a:cubicBezTo>
                    <a:cubicBezTo>
                      <a:pt x="287056" y="108533"/>
                      <a:pt x="287710" y="118329"/>
                      <a:pt x="288689" y="131066"/>
                    </a:cubicBezTo>
                    <a:lnTo>
                      <a:pt x="288689" y="208137"/>
                    </a:lnTo>
                    <a:cubicBezTo>
                      <a:pt x="288689" y="221853"/>
                      <a:pt x="288363" y="234262"/>
                      <a:pt x="288036" y="246019"/>
                    </a:cubicBezTo>
                    <a:cubicBezTo>
                      <a:pt x="287383" y="257449"/>
                      <a:pt x="287383" y="267573"/>
                      <a:pt x="287383" y="276063"/>
                    </a:cubicBezTo>
                    <a:lnTo>
                      <a:pt x="287383" y="280635"/>
                    </a:lnTo>
                    <a:lnTo>
                      <a:pt x="348778" y="280635"/>
                    </a:lnTo>
                    <a:cubicBezTo>
                      <a:pt x="354983" y="281615"/>
                      <a:pt x="361841" y="281289"/>
                      <a:pt x="369352" y="279003"/>
                    </a:cubicBezTo>
                    <a:lnTo>
                      <a:pt x="377190" y="279003"/>
                    </a:lnTo>
                    <a:cubicBezTo>
                      <a:pt x="385681" y="279003"/>
                      <a:pt x="393519" y="282595"/>
                      <a:pt x="400703" y="290106"/>
                    </a:cubicBezTo>
                    <a:cubicBezTo>
                      <a:pt x="403969" y="296311"/>
                      <a:pt x="403969" y="302189"/>
                      <a:pt x="400703" y="307414"/>
                    </a:cubicBezTo>
                    <a:cubicBezTo>
                      <a:pt x="400703" y="308394"/>
                      <a:pt x="400050" y="309374"/>
                      <a:pt x="399070" y="310680"/>
                    </a:cubicBezTo>
                    <a:cubicBezTo>
                      <a:pt x="394825" y="321130"/>
                      <a:pt x="390579" y="328641"/>
                      <a:pt x="386334" y="332561"/>
                    </a:cubicBezTo>
                    <a:cubicBezTo>
                      <a:pt x="384375" y="335826"/>
                      <a:pt x="381435" y="339418"/>
                      <a:pt x="377517" y="343664"/>
                    </a:cubicBezTo>
                    <a:cubicBezTo>
                      <a:pt x="373924" y="347909"/>
                      <a:pt x="369352" y="351501"/>
                      <a:pt x="364127" y="354767"/>
                    </a:cubicBezTo>
                    <a:cubicBezTo>
                      <a:pt x="358902" y="356727"/>
                      <a:pt x="352697" y="359339"/>
                      <a:pt x="346166" y="361952"/>
                    </a:cubicBezTo>
                    <a:cubicBezTo>
                      <a:pt x="339308" y="364564"/>
                      <a:pt x="331797" y="366850"/>
                      <a:pt x="323306" y="369136"/>
                    </a:cubicBezTo>
                    <a:lnTo>
                      <a:pt x="287056" y="373708"/>
                    </a:lnTo>
                    <a:cubicBezTo>
                      <a:pt x="287056" y="381219"/>
                      <a:pt x="286403" y="390363"/>
                      <a:pt x="285423" y="402120"/>
                    </a:cubicBezTo>
                    <a:cubicBezTo>
                      <a:pt x="284444" y="413550"/>
                      <a:pt x="283464" y="425307"/>
                      <a:pt x="283137" y="436736"/>
                    </a:cubicBezTo>
                    <a:cubicBezTo>
                      <a:pt x="282484" y="448167"/>
                      <a:pt x="282158" y="458617"/>
                      <a:pt x="281505" y="467434"/>
                    </a:cubicBezTo>
                    <a:cubicBezTo>
                      <a:pt x="280851" y="476252"/>
                      <a:pt x="280851" y="482457"/>
                      <a:pt x="280851" y="485396"/>
                    </a:cubicBezTo>
                    <a:cubicBezTo>
                      <a:pt x="280851" y="488662"/>
                      <a:pt x="280525" y="498785"/>
                      <a:pt x="280198" y="516093"/>
                    </a:cubicBezTo>
                    <a:cubicBezTo>
                      <a:pt x="279545" y="533402"/>
                      <a:pt x="279219" y="552996"/>
                      <a:pt x="278565" y="574223"/>
                    </a:cubicBezTo>
                    <a:cubicBezTo>
                      <a:pt x="277912" y="595777"/>
                      <a:pt x="277586" y="616351"/>
                      <a:pt x="276933" y="636271"/>
                    </a:cubicBezTo>
                    <a:cubicBezTo>
                      <a:pt x="276279" y="656192"/>
                      <a:pt x="276279" y="669908"/>
                      <a:pt x="276279" y="677093"/>
                    </a:cubicBezTo>
                    <a:cubicBezTo>
                      <a:pt x="276279" y="684604"/>
                      <a:pt x="276606" y="695381"/>
                      <a:pt x="276933" y="710077"/>
                    </a:cubicBezTo>
                    <a:cubicBezTo>
                      <a:pt x="277586" y="724773"/>
                      <a:pt x="278892" y="740448"/>
                      <a:pt x="280851" y="757430"/>
                    </a:cubicBezTo>
                    <a:cubicBezTo>
                      <a:pt x="281831" y="778330"/>
                      <a:pt x="282811" y="797271"/>
                      <a:pt x="284117" y="814253"/>
                    </a:cubicBezTo>
                    <a:cubicBezTo>
                      <a:pt x="285097" y="830908"/>
                      <a:pt x="285097" y="842665"/>
                      <a:pt x="284117" y="848870"/>
                    </a:cubicBezTo>
                    <a:cubicBezTo>
                      <a:pt x="283137" y="857360"/>
                      <a:pt x="286403" y="865525"/>
                      <a:pt x="294241" y="873363"/>
                    </a:cubicBezTo>
                    <a:cubicBezTo>
                      <a:pt x="302079" y="881200"/>
                      <a:pt x="310243" y="886099"/>
                      <a:pt x="318734" y="888385"/>
                    </a:cubicBezTo>
                    <a:cubicBezTo>
                      <a:pt x="320693" y="888385"/>
                      <a:pt x="324612" y="887078"/>
                      <a:pt x="329837" y="884466"/>
                    </a:cubicBezTo>
                    <a:cubicBezTo>
                      <a:pt x="335062" y="881853"/>
                      <a:pt x="339961" y="878588"/>
                      <a:pt x="343880" y="874342"/>
                    </a:cubicBezTo>
                    <a:lnTo>
                      <a:pt x="345513" y="872709"/>
                    </a:lnTo>
                    <a:cubicBezTo>
                      <a:pt x="349758" y="869443"/>
                      <a:pt x="351718" y="866504"/>
                      <a:pt x="351718" y="863239"/>
                    </a:cubicBezTo>
                    <a:lnTo>
                      <a:pt x="356290" y="850503"/>
                    </a:lnTo>
                    <a:cubicBezTo>
                      <a:pt x="360535" y="842011"/>
                      <a:pt x="362494" y="835807"/>
                      <a:pt x="362494" y="831561"/>
                    </a:cubicBezTo>
                    <a:cubicBezTo>
                      <a:pt x="363474" y="826336"/>
                      <a:pt x="364454" y="822091"/>
                      <a:pt x="365760" y="818825"/>
                    </a:cubicBezTo>
                    <a:cubicBezTo>
                      <a:pt x="366740" y="815559"/>
                      <a:pt x="367720" y="812947"/>
                      <a:pt x="369026" y="810987"/>
                    </a:cubicBezTo>
                    <a:lnTo>
                      <a:pt x="370659" y="809354"/>
                    </a:lnTo>
                    <a:cubicBezTo>
                      <a:pt x="372618" y="800864"/>
                      <a:pt x="379476" y="796618"/>
                      <a:pt x="391233" y="796618"/>
                    </a:cubicBezTo>
                    <a:cubicBezTo>
                      <a:pt x="395478" y="796618"/>
                      <a:pt x="400377" y="797925"/>
                      <a:pt x="406582" y="799884"/>
                    </a:cubicBezTo>
                    <a:close/>
                  </a:path>
                </a:pathLst>
              </a:custGeom>
              <a:solidFill>
                <a:srgbClr val="FFFFFF"/>
              </a:solidFill>
              <a:ln w="3265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17D5A23-610C-4F63-9129-9AC4A90E6D62}"/>
                  </a:ext>
                </a:extLst>
              </p:cNvPr>
              <p:cNvSpPr/>
              <p:nvPr/>
            </p:nvSpPr>
            <p:spPr>
              <a:xfrm>
                <a:off x="8011123" y="6234247"/>
                <a:ext cx="542448" cy="872272"/>
              </a:xfrm>
              <a:custGeom>
                <a:avLst/>
                <a:gdLst>
                  <a:gd name="connsiteX0" fmla="*/ 541456 w 542448"/>
                  <a:gd name="connsiteY0" fmla="*/ 400377 h 872272"/>
                  <a:gd name="connsiteX1" fmla="*/ 542109 w 542448"/>
                  <a:gd name="connsiteY1" fmla="*/ 445117 h 872272"/>
                  <a:gd name="connsiteX2" fmla="*/ 541456 w 542448"/>
                  <a:gd name="connsiteY2" fmla="*/ 482020 h 872272"/>
                  <a:gd name="connsiteX3" fmla="*/ 539823 w 542448"/>
                  <a:gd name="connsiteY3" fmla="*/ 496062 h 872272"/>
                  <a:gd name="connsiteX4" fmla="*/ 539170 w 542448"/>
                  <a:gd name="connsiteY4" fmla="*/ 513370 h 872272"/>
                  <a:gd name="connsiteX5" fmla="*/ 536884 w 542448"/>
                  <a:gd name="connsiteY5" fmla="*/ 535577 h 872272"/>
                  <a:gd name="connsiteX6" fmla="*/ 532312 w 542448"/>
                  <a:gd name="connsiteY6" fmla="*/ 560723 h 872272"/>
                  <a:gd name="connsiteX7" fmla="*/ 522841 w 542448"/>
                  <a:gd name="connsiteY7" fmla="*/ 603177 h 872272"/>
                  <a:gd name="connsiteX8" fmla="*/ 519575 w 542448"/>
                  <a:gd name="connsiteY8" fmla="*/ 615913 h 872272"/>
                  <a:gd name="connsiteX9" fmla="*/ 513370 w 542448"/>
                  <a:gd name="connsiteY9" fmla="*/ 634855 h 872272"/>
                  <a:gd name="connsiteX10" fmla="*/ 503900 w 542448"/>
                  <a:gd name="connsiteY10" fmla="*/ 672737 h 872272"/>
                  <a:gd name="connsiteX11" fmla="*/ 494429 w 542448"/>
                  <a:gd name="connsiteY11" fmla="*/ 696250 h 872272"/>
                  <a:gd name="connsiteX12" fmla="*/ 483326 w 542448"/>
                  <a:gd name="connsiteY12" fmla="*/ 721396 h 872272"/>
                  <a:gd name="connsiteX13" fmla="*/ 480060 w 542448"/>
                  <a:gd name="connsiteY13" fmla="*/ 727601 h 872272"/>
                  <a:gd name="connsiteX14" fmla="*/ 460466 w 542448"/>
                  <a:gd name="connsiteY14" fmla="*/ 764503 h 872272"/>
                  <a:gd name="connsiteX15" fmla="*/ 439239 w 542448"/>
                  <a:gd name="connsiteY15" fmla="*/ 799773 h 872272"/>
                  <a:gd name="connsiteX16" fmla="*/ 413113 w 542448"/>
                  <a:gd name="connsiteY16" fmla="*/ 825899 h 872272"/>
                  <a:gd name="connsiteX17" fmla="*/ 382415 w 542448"/>
                  <a:gd name="connsiteY17" fmla="*/ 847126 h 872272"/>
                  <a:gd name="connsiteX18" fmla="*/ 361841 w 542448"/>
                  <a:gd name="connsiteY18" fmla="*/ 859862 h 872272"/>
                  <a:gd name="connsiteX19" fmla="*/ 344533 w 542448"/>
                  <a:gd name="connsiteY19" fmla="*/ 866067 h 872272"/>
                  <a:gd name="connsiteX20" fmla="*/ 326571 w 542448"/>
                  <a:gd name="connsiteY20" fmla="*/ 869333 h 872272"/>
                  <a:gd name="connsiteX21" fmla="*/ 308610 w 542448"/>
                  <a:gd name="connsiteY21" fmla="*/ 869333 h 872272"/>
                  <a:gd name="connsiteX22" fmla="*/ 302405 w 542448"/>
                  <a:gd name="connsiteY22" fmla="*/ 870966 h 872272"/>
                  <a:gd name="connsiteX23" fmla="*/ 297833 w 542448"/>
                  <a:gd name="connsiteY23" fmla="*/ 870966 h 872272"/>
                  <a:gd name="connsiteX24" fmla="*/ 284444 w 542448"/>
                  <a:gd name="connsiteY24" fmla="*/ 871619 h 872272"/>
                  <a:gd name="connsiteX25" fmla="*/ 269421 w 542448"/>
                  <a:gd name="connsiteY25" fmla="*/ 872272 h 872272"/>
                  <a:gd name="connsiteX26" fmla="*/ 263217 w 542448"/>
                  <a:gd name="connsiteY26" fmla="*/ 872272 h 872272"/>
                  <a:gd name="connsiteX27" fmla="*/ 245255 w 542448"/>
                  <a:gd name="connsiteY27" fmla="*/ 870639 h 872272"/>
                  <a:gd name="connsiteX28" fmla="*/ 216843 w 542448"/>
                  <a:gd name="connsiteY28" fmla="*/ 866720 h 872272"/>
                  <a:gd name="connsiteX29" fmla="*/ 188432 w 542448"/>
                  <a:gd name="connsiteY29" fmla="*/ 861169 h 872272"/>
                  <a:gd name="connsiteX30" fmla="*/ 170470 w 542448"/>
                  <a:gd name="connsiteY30" fmla="*/ 854964 h 872272"/>
                  <a:gd name="connsiteX31" fmla="*/ 140426 w 542448"/>
                  <a:gd name="connsiteY31" fmla="*/ 835369 h 872272"/>
                  <a:gd name="connsiteX32" fmla="*/ 109075 w 542448"/>
                  <a:gd name="connsiteY32" fmla="*/ 810877 h 872272"/>
                  <a:gd name="connsiteX33" fmla="*/ 86868 w 542448"/>
                  <a:gd name="connsiteY33" fmla="*/ 780832 h 872272"/>
                  <a:gd name="connsiteX34" fmla="*/ 80663 w 542448"/>
                  <a:gd name="connsiteY34" fmla="*/ 772014 h 872272"/>
                  <a:gd name="connsiteX35" fmla="*/ 74458 w 542448"/>
                  <a:gd name="connsiteY35" fmla="*/ 763197 h 872272"/>
                  <a:gd name="connsiteX36" fmla="*/ 62702 w 542448"/>
                  <a:gd name="connsiteY36" fmla="*/ 743603 h 872272"/>
                  <a:gd name="connsiteX37" fmla="*/ 48659 w 542448"/>
                  <a:gd name="connsiteY37" fmla="*/ 715191 h 872272"/>
                  <a:gd name="connsiteX38" fmla="*/ 35923 w 542448"/>
                  <a:gd name="connsiteY38" fmla="*/ 686779 h 872272"/>
                  <a:gd name="connsiteX39" fmla="*/ 28738 w 542448"/>
                  <a:gd name="connsiteY39" fmla="*/ 667185 h 872272"/>
                  <a:gd name="connsiteX40" fmla="*/ 17635 w 542448"/>
                  <a:gd name="connsiteY40" fmla="*/ 631916 h 872272"/>
                  <a:gd name="connsiteX41" fmla="*/ 9797 w 542448"/>
                  <a:gd name="connsiteY41" fmla="*/ 597952 h 872272"/>
                  <a:gd name="connsiteX42" fmla="*/ 8164 w 542448"/>
                  <a:gd name="connsiteY42" fmla="*/ 569540 h 872272"/>
                  <a:gd name="connsiteX43" fmla="*/ 4899 w 542448"/>
                  <a:gd name="connsiteY43" fmla="*/ 522188 h 872272"/>
                  <a:gd name="connsiteX44" fmla="*/ 1633 w 542448"/>
                  <a:gd name="connsiteY44" fmla="*/ 475815 h 872272"/>
                  <a:gd name="connsiteX45" fmla="*/ 0 w 542448"/>
                  <a:gd name="connsiteY45" fmla="*/ 446750 h 872272"/>
                  <a:gd name="connsiteX46" fmla="*/ 653 w 542448"/>
                  <a:gd name="connsiteY46" fmla="*/ 428788 h 872272"/>
                  <a:gd name="connsiteX47" fmla="*/ 2939 w 542448"/>
                  <a:gd name="connsiteY47" fmla="*/ 407561 h 872272"/>
                  <a:gd name="connsiteX48" fmla="*/ 3592 w 542448"/>
                  <a:gd name="connsiteY48" fmla="*/ 391886 h 872272"/>
                  <a:gd name="connsiteX49" fmla="*/ 4246 w 542448"/>
                  <a:gd name="connsiteY49" fmla="*/ 377843 h 872272"/>
                  <a:gd name="connsiteX50" fmla="*/ 12083 w 542448"/>
                  <a:gd name="connsiteY50" fmla="*/ 334409 h 872272"/>
                  <a:gd name="connsiteX51" fmla="*/ 32657 w 542448"/>
                  <a:gd name="connsiteY51" fmla="*/ 261257 h 872272"/>
                  <a:gd name="connsiteX52" fmla="*/ 40495 w 542448"/>
                  <a:gd name="connsiteY52" fmla="*/ 232845 h 872272"/>
                  <a:gd name="connsiteX53" fmla="*/ 46047 w 542448"/>
                  <a:gd name="connsiteY53" fmla="*/ 217823 h 872272"/>
                  <a:gd name="connsiteX54" fmla="*/ 54864 w 542448"/>
                  <a:gd name="connsiteY54" fmla="*/ 201168 h 872272"/>
                  <a:gd name="connsiteX55" fmla="*/ 65968 w 542448"/>
                  <a:gd name="connsiteY55" fmla="*/ 179288 h 872272"/>
                  <a:gd name="connsiteX56" fmla="*/ 80010 w 542448"/>
                  <a:gd name="connsiteY56" fmla="*/ 151856 h 872272"/>
                  <a:gd name="connsiteX57" fmla="*/ 97318 w 542448"/>
                  <a:gd name="connsiteY57" fmla="*/ 127363 h 872272"/>
                  <a:gd name="connsiteX58" fmla="*/ 101890 w 542448"/>
                  <a:gd name="connsiteY58" fmla="*/ 121158 h 872272"/>
                  <a:gd name="connsiteX59" fmla="*/ 114627 w 542448"/>
                  <a:gd name="connsiteY59" fmla="*/ 105483 h 872272"/>
                  <a:gd name="connsiteX60" fmla="*/ 130302 w 542448"/>
                  <a:gd name="connsiteY60" fmla="*/ 88175 h 872272"/>
                  <a:gd name="connsiteX61" fmla="*/ 149243 w 542448"/>
                  <a:gd name="connsiteY61" fmla="*/ 67600 h 872272"/>
                  <a:gd name="connsiteX62" fmla="*/ 160347 w 542448"/>
                  <a:gd name="connsiteY62" fmla="*/ 57477 h 872272"/>
                  <a:gd name="connsiteX63" fmla="*/ 177655 w 542448"/>
                  <a:gd name="connsiteY63" fmla="*/ 43434 h 872272"/>
                  <a:gd name="connsiteX64" fmla="*/ 195616 w 542448"/>
                  <a:gd name="connsiteY64" fmla="*/ 30045 h 872272"/>
                  <a:gd name="connsiteX65" fmla="*/ 209006 w 542448"/>
                  <a:gd name="connsiteY65" fmla="*/ 20574 h 872272"/>
                  <a:gd name="connsiteX66" fmla="*/ 216843 w 542448"/>
                  <a:gd name="connsiteY66" fmla="*/ 17308 h 872272"/>
                  <a:gd name="connsiteX67" fmla="*/ 240357 w 542448"/>
                  <a:gd name="connsiteY67" fmla="*/ 6205 h 872272"/>
                  <a:gd name="connsiteX68" fmla="*/ 259298 w 542448"/>
                  <a:gd name="connsiteY68" fmla="*/ 0 h 872272"/>
                  <a:gd name="connsiteX69" fmla="*/ 314488 w 542448"/>
                  <a:gd name="connsiteY69" fmla="*/ 0 h 872272"/>
                  <a:gd name="connsiteX70" fmla="*/ 329511 w 542448"/>
                  <a:gd name="connsiteY70" fmla="*/ 1633 h 872272"/>
                  <a:gd name="connsiteX71" fmla="*/ 350738 w 542448"/>
                  <a:gd name="connsiteY71" fmla="*/ 6205 h 872272"/>
                  <a:gd name="connsiteX72" fmla="*/ 360208 w 542448"/>
                  <a:gd name="connsiteY72" fmla="*/ 10777 h 872272"/>
                  <a:gd name="connsiteX73" fmla="*/ 394172 w 542448"/>
                  <a:gd name="connsiteY73" fmla="*/ 24166 h 872272"/>
                  <a:gd name="connsiteX74" fmla="*/ 420298 w 542448"/>
                  <a:gd name="connsiteY74" fmla="*/ 39189 h 872272"/>
                  <a:gd name="connsiteX75" fmla="*/ 443811 w 542448"/>
                  <a:gd name="connsiteY75" fmla="*/ 61069 h 872272"/>
                  <a:gd name="connsiteX76" fmla="*/ 461119 w 542448"/>
                  <a:gd name="connsiteY76" fmla="*/ 81643 h 872272"/>
                  <a:gd name="connsiteX77" fmla="*/ 468304 w 542448"/>
                  <a:gd name="connsiteY77" fmla="*/ 95686 h 872272"/>
                  <a:gd name="connsiteX78" fmla="*/ 475488 w 542448"/>
                  <a:gd name="connsiteY78" fmla="*/ 111361 h 872272"/>
                  <a:gd name="connsiteX79" fmla="*/ 481693 w 542448"/>
                  <a:gd name="connsiteY79" fmla="*/ 122464 h 872272"/>
                  <a:gd name="connsiteX80" fmla="*/ 513044 w 542448"/>
                  <a:gd name="connsiteY80" fmla="*/ 202801 h 872272"/>
                  <a:gd name="connsiteX81" fmla="*/ 516310 w 542448"/>
                  <a:gd name="connsiteY81" fmla="*/ 213904 h 872272"/>
                  <a:gd name="connsiteX82" fmla="*/ 528066 w 542448"/>
                  <a:gd name="connsiteY82" fmla="*/ 258645 h 872272"/>
                  <a:gd name="connsiteX83" fmla="*/ 533618 w 542448"/>
                  <a:gd name="connsiteY83" fmla="*/ 298813 h 872272"/>
                  <a:gd name="connsiteX84" fmla="*/ 534271 w 542448"/>
                  <a:gd name="connsiteY84" fmla="*/ 302732 h 872272"/>
                  <a:gd name="connsiteX85" fmla="*/ 534924 w 542448"/>
                  <a:gd name="connsiteY85" fmla="*/ 306650 h 872272"/>
                  <a:gd name="connsiteX86" fmla="*/ 535577 w 542448"/>
                  <a:gd name="connsiteY86" fmla="*/ 319387 h 872272"/>
                  <a:gd name="connsiteX87" fmla="*/ 536231 w 542448"/>
                  <a:gd name="connsiteY87" fmla="*/ 338328 h 872272"/>
                  <a:gd name="connsiteX88" fmla="*/ 537863 w 542448"/>
                  <a:gd name="connsiteY88" fmla="*/ 366740 h 872272"/>
                  <a:gd name="connsiteX89" fmla="*/ 541456 w 542448"/>
                  <a:gd name="connsiteY89" fmla="*/ 400377 h 872272"/>
                  <a:gd name="connsiteX90" fmla="*/ 328857 w 542448"/>
                  <a:gd name="connsiteY90" fmla="*/ 774954 h 872272"/>
                  <a:gd name="connsiteX91" fmla="*/ 344533 w 542448"/>
                  <a:gd name="connsiteY91" fmla="*/ 767116 h 872272"/>
                  <a:gd name="connsiteX92" fmla="*/ 357269 w 542448"/>
                  <a:gd name="connsiteY92" fmla="*/ 749808 h 872272"/>
                  <a:gd name="connsiteX93" fmla="*/ 368373 w 542448"/>
                  <a:gd name="connsiteY93" fmla="*/ 729234 h 872272"/>
                  <a:gd name="connsiteX94" fmla="*/ 378496 w 542448"/>
                  <a:gd name="connsiteY94" fmla="*/ 700822 h 872272"/>
                  <a:gd name="connsiteX95" fmla="*/ 387314 w 542448"/>
                  <a:gd name="connsiteY95" fmla="*/ 672411 h 872272"/>
                  <a:gd name="connsiteX96" fmla="*/ 390579 w 542448"/>
                  <a:gd name="connsiteY96" fmla="*/ 654449 h 872272"/>
                  <a:gd name="connsiteX97" fmla="*/ 394498 w 542448"/>
                  <a:gd name="connsiteY97" fmla="*/ 625384 h 872272"/>
                  <a:gd name="connsiteX98" fmla="*/ 398417 w 542448"/>
                  <a:gd name="connsiteY98" fmla="*/ 596319 h 872272"/>
                  <a:gd name="connsiteX99" fmla="*/ 400050 w 542448"/>
                  <a:gd name="connsiteY99" fmla="*/ 576725 h 872272"/>
                  <a:gd name="connsiteX100" fmla="*/ 401683 w 542448"/>
                  <a:gd name="connsiteY100" fmla="*/ 542762 h 872272"/>
                  <a:gd name="connsiteX101" fmla="*/ 400050 w 542448"/>
                  <a:gd name="connsiteY101" fmla="*/ 513697 h 872272"/>
                  <a:gd name="connsiteX102" fmla="*/ 398417 w 542448"/>
                  <a:gd name="connsiteY102" fmla="*/ 494103 h 872272"/>
                  <a:gd name="connsiteX103" fmla="*/ 395152 w 542448"/>
                  <a:gd name="connsiteY103" fmla="*/ 441198 h 872272"/>
                  <a:gd name="connsiteX104" fmla="*/ 394498 w 542448"/>
                  <a:gd name="connsiteY104" fmla="*/ 397764 h 872272"/>
                  <a:gd name="connsiteX105" fmla="*/ 392212 w 542448"/>
                  <a:gd name="connsiteY105" fmla="*/ 353677 h 872272"/>
                  <a:gd name="connsiteX106" fmla="*/ 389926 w 542448"/>
                  <a:gd name="connsiteY106" fmla="*/ 316775 h 872272"/>
                  <a:gd name="connsiteX107" fmla="*/ 387640 w 542448"/>
                  <a:gd name="connsiteY107" fmla="*/ 294894 h 872272"/>
                  <a:gd name="connsiteX108" fmla="*/ 381435 w 542448"/>
                  <a:gd name="connsiteY108" fmla="*/ 247541 h 872272"/>
                  <a:gd name="connsiteX109" fmla="*/ 375884 w 542448"/>
                  <a:gd name="connsiteY109" fmla="*/ 196270 h 872272"/>
                  <a:gd name="connsiteX110" fmla="*/ 368699 w 542448"/>
                  <a:gd name="connsiteY110" fmla="*/ 157734 h 872272"/>
                  <a:gd name="connsiteX111" fmla="*/ 346819 w 542448"/>
                  <a:gd name="connsiteY111" fmla="*/ 100911 h 872272"/>
                  <a:gd name="connsiteX112" fmla="*/ 332776 w 542448"/>
                  <a:gd name="connsiteY112" fmla="*/ 85235 h 872272"/>
                  <a:gd name="connsiteX113" fmla="*/ 315468 w 542448"/>
                  <a:gd name="connsiteY113" fmla="*/ 81970 h 872272"/>
                  <a:gd name="connsiteX114" fmla="*/ 301426 w 542448"/>
                  <a:gd name="connsiteY114" fmla="*/ 85235 h 872272"/>
                  <a:gd name="connsiteX115" fmla="*/ 292608 w 542448"/>
                  <a:gd name="connsiteY115" fmla="*/ 88501 h 872272"/>
                  <a:gd name="connsiteX116" fmla="*/ 283791 w 542448"/>
                  <a:gd name="connsiteY116" fmla="*/ 93073 h 872272"/>
                  <a:gd name="connsiteX117" fmla="*/ 272687 w 542448"/>
                  <a:gd name="connsiteY117" fmla="*/ 104176 h 872272"/>
                  <a:gd name="connsiteX118" fmla="*/ 263217 w 542448"/>
                  <a:gd name="connsiteY118" fmla="*/ 119852 h 872272"/>
                  <a:gd name="connsiteX119" fmla="*/ 259951 w 542448"/>
                  <a:gd name="connsiteY119" fmla="*/ 126057 h 872272"/>
                  <a:gd name="connsiteX120" fmla="*/ 254399 w 542448"/>
                  <a:gd name="connsiteY120" fmla="*/ 133894 h 872272"/>
                  <a:gd name="connsiteX121" fmla="*/ 247215 w 542448"/>
                  <a:gd name="connsiteY121" fmla="*/ 149570 h 872272"/>
                  <a:gd name="connsiteX122" fmla="*/ 234478 w 542448"/>
                  <a:gd name="connsiteY122" fmla="*/ 184186 h 872272"/>
                  <a:gd name="connsiteX123" fmla="*/ 234478 w 542448"/>
                  <a:gd name="connsiteY123" fmla="*/ 188758 h 872272"/>
                  <a:gd name="connsiteX124" fmla="*/ 233825 w 542448"/>
                  <a:gd name="connsiteY124" fmla="*/ 194310 h 872272"/>
                  <a:gd name="connsiteX125" fmla="*/ 233172 w 542448"/>
                  <a:gd name="connsiteY125" fmla="*/ 201495 h 872272"/>
                  <a:gd name="connsiteX126" fmla="*/ 229906 w 542448"/>
                  <a:gd name="connsiteY126" fmla="*/ 218803 h 872272"/>
                  <a:gd name="connsiteX127" fmla="*/ 220436 w 542448"/>
                  <a:gd name="connsiteY127" fmla="*/ 267462 h 872272"/>
                  <a:gd name="connsiteX128" fmla="*/ 216517 w 542448"/>
                  <a:gd name="connsiteY128" fmla="*/ 311549 h 872272"/>
                  <a:gd name="connsiteX129" fmla="*/ 215864 w 542448"/>
                  <a:gd name="connsiteY129" fmla="*/ 344533 h 872272"/>
                  <a:gd name="connsiteX130" fmla="*/ 215211 w 542448"/>
                  <a:gd name="connsiteY130" fmla="*/ 371312 h 872272"/>
                  <a:gd name="connsiteX131" fmla="*/ 211292 w 542448"/>
                  <a:gd name="connsiteY131" fmla="*/ 405928 h 872272"/>
                  <a:gd name="connsiteX132" fmla="*/ 209659 w 542448"/>
                  <a:gd name="connsiteY132" fmla="*/ 423890 h 872272"/>
                  <a:gd name="connsiteX133" fmla="*/ 209659 w 542448"/>
                  <a:gd name="connsiteY133" fmla="*/ 434014 h 872272"/>
                  <a:gd name="connsiteX134" fmla="*/ 209006 w 542448"/>
                  <a:gd name="connsiteY134" fmla="*/ 441851 h 872272"/>
                  <a:gd name="connsiteX135" fmla="*/ 208353 w 542448"/>
                  <a:gd name="connsiteY135" fmla="*/ 452955 h 872272"/>
                  <a:gd name="connsiteX136" fmla="*/ 208353 w 542448"/>
                  <a:gd name="connsiteY136" fmla="*/ 490837 h 872272"/>
                  <a:gd name="connsiteX137" fmla="*/ 209006 w 542448"/>
                  <a:gd name="connsiteY137" fmla="*/ 516962 h 872272"/>
                  <a:gd name="connsiteX138" fmla="*/ 210639 w 542448"/>
                  <a:gd name="connsiteY138" fmla="*/ 553865 h 872272"/>
                  <a:gd name="connsiteX139" fmla="*/ 212271 w 542448"/>
                  <a:gd name="connsiteY139" fmla="*/ 588482 h 872272"/>
                  <a:gd name="connsiteX140" fmla="*/ 212925 w 542448"/>
                  <a:gd name="connsiteY140" fmla="*/ 609056 h 872272"/>
                  <a:gd name="connsiteX141" fmla="*/ 216843 w 542448"/>
                  <a:gd name="connsiteY141" fmla="*/ 631916 h 872272"/>
                  <a:gd name="connsiteX142" fmla="*/ 222395 w 542448"/>
                  <a:gd name="connsiteY142" fmla="*/ 659347 h 872272"/>
                  <a:gd name="connsiteX143" fmla="*/ 228600 w 542448"/>
                  <a:gd name="connsiteY143" fmla="*/ 674370 h 872272"/>
                  <a:gd name="connsiteX144" fmla="*/ 238724 w 542448"/>
                  <a:gd name="connsiteY144" fmla="*/ 696577 h 872272"/>
                  <a:gd name="connsiteX145" fmla="*/ 248848 w 542448"/>
                  <a:gd name="connsiteY145" fmla="*/ 717804 h 872272"/>
                  <a:gd name="connsiteX146" fmla="*/ 255052 w 542448"/>
                  <a:gd name="connsiteY146" fmla="*/ 728907 h 872272"/>
                  <a:gd name="connsiteX147" fmla="*/ 267789 w 542448"/>
                  <a:gd name="connsiteY147" fmla="*/ 742950 h 872272"/>
                  <a:gd name="connsiteX148" fmla="*/ 283464 w 542448"/>
                  <a:gd name="connsiteY148" fmla="*/ 758625 h 872272"/>
                  <a:gd name="connsiteX149" fmla="*/ 294568 w 542448"/>
                  <a:gd name="connsiteY149" fmla="*/ 766463 h 872272"/>
                  <a:gd name="connsiteX150" fmla="*/ 305671 w 542448"/>
                  <a:gd name="connsiteY150" fmla="*/ 772668 h 872272"/>
                  <a:gd name="connsiteX151" fmla="*/ 315141 w 542448"/>
                  <a:gd name="connsiteY151" fmla="*/ 773321 h 872272"/>
                  <a:gd name="connsiteX152" fmla="*/ 326245 w 542448"/>
                  <a:gd name="connsiteY152" fmla="*/ 773974 h 872272"/>
                  <a:gd name="connsiteX153" fmla="*/ 328857 w 542448"/>
                  <a:gd name="connsiteY153" fmla="*/ 773974 h 8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42448" h="872272">
                    <a:moveTo>
                      <a:pt x="541456" y="400377"/>
                    </a:moveTo>
                    <a:cubicBezTo>
                      <a:pt x="542435" y="416052"/>
                      <a:pt x="542762" y="431074"/>
                      <a:pt x="542109" y="445117"/>
                    </a:cubicBezTo>
                    <a:cubicBezTo>
                      <a:pt x="541456" y="459160"/>
                      <a:pt x="541456" y="471569"/>
                      <a:pt x="541456" y="482020"/>
                    </a:cubicBezTo>
                    <a:cubicBezTo>
                      <a:pt x="540476" y="486265"/>
                      <a:pt x="539823" y="490837"/>
                      <a:pt x="539823" y="496062"/>
                    </a:cubicBezTo>
                    <a:cubicBezTo>
                      <a:pt x="539823" y="501287"/>
                      <a:pt x="539496" y="507165"/>
                      <a:pt x="539170" y="513370"/>
                    </a:cubicBezTo>
                    <a:cubicBezTo>
                      <a:pt x="538516" y="519575"/>
                      <a:pt x="537863" y="527086"/>
                      <a:pt x="536884" y="535577"/>
                    </a:cubicBezTo>
                    <a:lnTo>
                      <a:pt x="532312" y="560723"/>
                    </a:lnTo>
                    <a:cubicBezTo>
                      <a:pt x="530352" y="576399"/>
                      <a:pt x="527086" y="590768"/>
                      <a:pt x="522841" y="603177"/>
                    </a:cubicBezTo>
                    <a:cubicBezTo>
                      <a:pt x="520555" y="609382"/>
                      <a:pt x="519575" y="613628"/>
                      <a:pt x="519575" y="615913"/>
                    </a:cubicBezTo>
                    <a:cubicBezTo>
                      <a:pt x="517289" y="624405"/>
                      <a:pt x="515330" y="630610"/>
                      <a:pt x="513370" y="634855"/>
                    </a:cubicBezTo>
                    <a:lnTo>
                      <a:pt x="503900" y="672737"/>
                    </a:lnTo>
                    <a:cubicBezTo>
                      <a:pt x="501940" y="680248"/>
                      <a:pt x="498675" y="688086"/>
                      <a:pt x="494429" y="696250"/>
                    </a:cubicBezTo>
                    <a:cubicBezTo>
                      <a:pt x="490184" y="704741"/>
                      <a:pt x="486591" y="712905"/>
                      <a:pt x="483326" y="721396"/>
                    </a:cubicBezTo>
                    <a:lnTo>
                      <a:pt x="480060" y="727601"/>
                    </a:lnTo>
                    <a:cubicBezTo>
                      <a:pt x="475815" y="736092"/>
                      <a:pt x="469283" y="748502"/>
                      <a:pt x="460466" y="764503"/>
                    </a:cubicBezTo>
                    <a:cubicBezTo>
                      <a:pt x="451648" y="780832"/>
                      <a:pt x="444464" y="792589"/>
                      <a:pt x="439239" y="799773"/>
                    </a:cubicBezTo>
                    <a:cubicBezTo>
                      <a:pt x="433034" y="808264"/>
                      <a:pt x="424216" y="816755"/>
                      <a:pt x="413113" y="825899"/>
                    </a:cubicBezTo>
                    <a:cubicBezTo>
                      <a:pt x="402010" y="834717"/>
                      <a:pt x="391886" y="841901"/>
                      <a:pt x="382415" y="847126"/>
                    </a:cubicBezTo>
                    <a:cubicBezTo>
                      <a:pt x="372945" y="853331"/>
                      <a:pt x="366087" y="857576"/>
                      <a:pt x="361841" y="859862"/>
                    </a:cubicBezTo>
                    <a:cubicBezTo>
                      <a:pt x="357596" y="861822"/>
                      <a:pt x="351718" y="864108"/>
                      <a:pt x="344533" y="866067"/>
                    </a:cubicBezTo>
                    <a:cubicBezTo>
                      <a:pt x="339308" y="868027"/>
                      <a:pt x="333103" y="869333"/>
                      <a:pt x="326571" y="869333"/>
                    </a:cubicBezTo>
                    <a:cubicBezTo>
                      <a:pt x="319713" y="869333"/>
                      <a:pt x="313835" y="869333"/>
                      <a:pt x="308610" y="869333"/>
                    </a:cubicBezTo>
                    <a:cubicBezTo>
                      <a:pt x="306324" y="870313"/>
                      <a:pt x="304365" y="870966"/>
                      <a:pt x="302405" y="870966"/>
                    </a:cubicBezTo>
                    <a:lnTo>
                      <a:pt x="297833" y="870966"/>
                    </a:lnTo>
                    <a:cubicBezTo>
                      <a:pt x="293588" y="870966"/>
                      <a:pt x="289016" y="871292"/>
                      <a:pt x="284444" y="871619"/>
                    </a:cubicBezTo>
                    <a:cubicBezTo>
                      <a:pt x="279872" y="872272"/>
                      <a:pt x="274647" y="872272"/>
                      <a:pt x="269421" y="872272"/>
                    </a:cubicBezTo>
                    <a:lnTo>
                      <a:pt x="263217" y="872272"/>
                    </a:lnTo>
                    <a:cubicBezTo>
                      <a:pt x="259951" y="872272"/>
                      <a:pt x="254073" y="871619"/>
                      <a:pt x="245255" y="870639"/>
                    </a:cubicBezTo>
                    <a:cubicBezTo>
                      <a:pt x="236438" y="869659"/>
                      <a:pt x="226967" y="868353"/>
                      <a:pt x="216843" y="866720"/>
                    </a:cubicBezTo>
                    <a:cubicBezTo>
                      <a:pt x="206720" y="865087"/>
                      <a:pt x="197249" y="863455"/>
                      <a:pt x="188432" y="861169"/>
                    </a:cubicBezTo>
                    <a:cubicBezTo>
                      <a:pt x="179614" y="859209"/>
                      <a:pt x="173410" y="856923"/>
                      <a:pt x="170470" y="854964"/>
                    </a:cubicBezTo>
                    <a:cubicBezTo>
                      <a:pt x="165245" y="851698"/>
                      <a:pt x="155121" y="845167"/>
                      <a:pt x="140426" y="835369"/>
                    </a:cubicBezTo>
                    <a:cubicBezTo>
                      <a:pt x="125730" y="825246"/>
                      <a:pt x="115280" y="817408"/>
                      <a:pt x="109075" y="810877"/>
                    </a:cubicBezTo>
                    <a:lnTo>
                      <a:pt x="86868" y="780832"/>
                    </a:lnTo>
                    <a:cubicBezTo>
                      <a:pt x="84909" y="777567"/>
                      <a:pt x="82623" y="774954"/>
                      <a:pt x="80663" y="772014"/>
                    </a:cubicBezTo>
                    <a:cubicBezTo>
                      <a:pt x="78704" y="769402"/>
                      <a:pt x="76418" y="766463"/>
                      <a:pt x="74458" y="763197"/>
                    </a:cubicBezTo>
                    <a:cubicBezTo>
                      <a:pt x="71193" y="758952"/>
                      <a:pt x="67274" y="752421"/>
                      <a:pt x="62702" y="743603"/>
                    </a:cubicBezTo>
                    <a:cubicBezTo>
                      <a:pt x="58130" y="734785"/>
                      <a:pt x="53231" y="725315"/>
                      <a:pt x="48659" y="715191"/>
                    </a:cubicBezTo>
                    <a:cubicBezTo>
                      <a:pt x="44087" y="705068"/>
                      <a:pt x="39842" y="695924"/>
                      <a:pt x="35923" y="686779"/>
                    </a:cubicBezTo>
                    <a:cubicBezTo>
                      <a:pt x="32331" y="677962"/>
                      <a:pt x="30045" y="671431"/>
                      <a:pt x="28738" y="667185"/>
                    </a:cubicBezTo>
                    <a:cubicBezTo>
                      <a:pt x="24493" y="656735"/>
                      <a:pt x="20901" y="644978"/>
                      <a:pt x="17635" y="631916"/>
                    </a:cubicBezTo>
                    <a:cubicBezTo>
                      <a:pt x="14369" y="618853"/>
                      <a:pt x="11757" y="607423"/>
                      <a:pt x="9797" y="597952"/>
                    </a:cubicBezTo>
                    <a:cubicBezTo>
                      <a:pt x="9797" y="593707"/>
                      <a:pt x="9144" y="584236"/>
                      <a:pt x="8164" y="569540"/>
                    </a:cubicBezTo>
                    <a:cubicBezTo>
                      <a:pt x="7185" y="554845"/>
                      <a:pt x="5878" y="539170"/>
                      <a:pt x="4899" y="522188"/>
                    </a:cubicBezTo>
                    <a:cubicBezTo>
                      <a:pt x="3919" y="505533"/>
                      <a:pt x="2613" y="489857"/>
                      <a:pt x="1633" y="475815"/>
                    </a:cubicBezTo>
                    <a:cubicBezTo>
                      <a:pt x="653" y="461772"/>
                      <a:pt x="0" y="451975"/>
                      <a:pt x="0" y="446750"/>
                    </a:cubicBezTo>
                    <a:cubicBezTo>
                      <a:pt x="0" y="441525"/>
                      <a:pt x="327" y="435320"/>
                      <a:pt x="653" y="428788"/>
                    </a:cubicBezTo>
                    <a:cubicBezTo>
                      <a:pt x="1306" y="421931"/>
                      <a:pt x="1960" y="414746"/>
                      <a:pt x="2939" y="407561"/>
                    </a:cubicBezTo>
                    <a:cubicBezTo>
                      <a:pt x="2939" y="402336"/>
                      <a:pt x="3266" y="397111"/>
                      <a:pt x="3592" y="391886"/>
                    </a:cubicBezTo>
                    <a:cubicBezTo>
                      <a:pt x="4246" y="386661"/>
                      <a:pt x="4246" y="381762"/>
                      <a:pt x="4246" y="377843"/>
                    </a:cubicBezTo>
                    <a:cubicBezTo>
                      <a:pt x="4246" y="370659"/>
                      <a:pt x="6858" y="355963"/>
                      <a:pt x="12083" y="334409"/>
                    </a:cubicBezTo>
                    <a:cubicBezTo>
                      <a:pt x="17308" y="312855"/>
                      <a:pt x="24166" y="288363"/>
                      <a:pt x="32657" y="261257"/>
                    </a:cubicBezTo>
                    <a:cubicBezTo>
                      <a:pt x="37882" y="245582"/>
                      <a:pt x="40495" y="236111"/>
                      <a:pt x="40495" y="232845"/>
                    </a:cubicBezTo>
                    <a:cubicBezTo>
                      <a:pt x="41475" y="227620"/>
                      <a:pt x="43434" y="222722"/>
                      <a:pt x="46047" y="217823"/>
                    </a:cubicBezTo>
                    <a:cubicBezTo>
                      <a:pt x="48659" y="213251"/>
                      <a:pt x="51598" y="207699"/>
                      <a:pt x="54864" y="201168"/>
                    </a:cubicBezTo>
                    <a:lnTo>
                      <a:pt x="65968" y="179288"/>
                    </a:lnTo>
                    <a:cubicBezTo>
                      <a:pt x="69233" y="169817"/>
                      <a:pt x="73805" y="160674"/>
                      <a:pt x="80010" y="151856"/>
                    </a:cubicBezTo>
                    <a:cubicBezTo>
                      <a:pt x="86215" y="143038"/>
                      <a:pt x="92093" y="134874"/>
                      <a:pt x="97318" y="127363"/>
                    </a:cubicBezTo>
                    <a:lnTo>
                      <a:pt x="101890" y="121158"/>
                    </a:lnTo>
                    <a:cubicBezTo>
                      <a:pt x="105156" y="116913"/>
                      <a:pt x="109075" y="111688"/>
                      <a:pt x="114627" y="105483"/>
                    </a:cubicBezTo>
                    <a:cubicBezTo>
                      <a:pt x="119852" y="99278"/>
                      <a:pt x="125077" y="93399"/>
                      <a:pt x="130302" y="88175"/>
                    </a:cubicBezTo>
                    <a:cubicBezTo>
                      <a:pt x="135527" y="81970"/>
                      <a:pt x="141732" y="75111"/>
                      <a:pt x="149243" y="67600"/>
                    </a:cubicBezTo>
                    <a:cubicBezTo>
                      <a:pt x="151203" y="65641"/>
                      <a:pt x="155121" y="62049"/>
                      <a:pt x="160347" y="57477"/>
                    </a:cubicBezTo>
                    <a:cubicBezTo>
                      <a:pt x="165572" y="52905"/>
                      <a:pt x="171450" y="48006"/>
                      <a:pt x="177655" y="43434"/>
                    </a:cubicBezTo>
                    <a:cubicBezTo>
                      <a:pt x="183860" y="38862"/>
                      <a:pt x="190065" y="34290"/>
                      <a:pt x="195616" y="30045"/>
                    </a:cubicBezTo>
                    <a:cubicBezTo>
                      <a:pt x="201495" y="25799"/>
                      <a:pt x="205740" y="22860"/>
                      <a:pt x="209006" y="20574"/>
                    </a:cubicBezTo>
                    <a:cubicBezTo>
                      <a:pt x="209985" y="20574"/>
                      <a:pt x="212598" y="19594"/>
                      <a:pt x="216843" y="17308"/>
                    </a:cubicBezTo>
                    <a:cubicBezTo>
                      <a:pt x="225334" y="13063"/>
                      <a:pt x="233172" y="9471"/>
                      <a:pt x="240357" y="6205"/>
                    </a:cubicBezTo>
                    <a:cubicBezTo>
                      <a:pt x="247541" y="2940"/>
                      <a:pt x="254073" y="980"/>
                      <a:pt x="259298" y="0"/>
                    </a:cubicBezTo>
                    <a:lnTo>
                      <a:pt x="314488" y="0"/>
                    </a:lnTo>
                    <a:cubicBezTo>
                      <a:pt x="316448" y="0"/>
                      <a:pt x="321673" y="653"/>
                      <a:pt x="329511" y="1633"/>
                    </a:cubicBezTo>
                    <a:cubicBezTo>
                      <a:pt x="337348" y="2613"/>
                      <a:pt x="344533" y="4246"/>
                      <a:pt x="350738" y="6205"/>
                    </a:cubicBezTo>
                    <a:lnTo>
                      <a:pt x="360208" y="10777"/>
                    </a:lnTo>
                    <a:cubicBezTo>
                      <a:pt x="371638" y="15022"/>
                      <a:pt x="383068" y="19594"/>
                      <a:pt x="394172" y="24166"/>
                    </a:cubicBezTo>
                    <a:cubicBezTo>
                      <a:pt x="405275" y="28738"/>
                      <a:pt x="413766" y="33964"/>
                      <a:pt x="420298" y="39189"/>
                    </a:cubicBezTo>
                    <a:cubicBezTo>
                      <a:pt x="428788" y="45393"/>
                      <a:pt x="436626" y="52905"/>
                      <a:pt x="443811" y="61069"/>
                    </a:cubicBezTo>
                    <a:cubicBezTo>
                      <a:pt x="450995" y="69560"/>
                      <a:pt x="456874" y="76418"/>
                      <a:pt x="461119" y="81643"/>
                    </a:cubicBezTo>
                    <a:cubicBezTo>
                      <a:pt x="463078" y="85888"/>
                      <a:pt x="465691" y="90460"/>
                      <a:pt x="468304" y="95686"/>
                    </a:cubicBezTo>
                    <a:cubicBezTo>
                      <a:pt x="470916" y="100911"/>
                      <a:pt x="473202" y="106136"/>
                      <a:pt x="475488" y="111361"/>
                    </a:cubicBezTo>
                    <a:lnTo>
                      <a:pt x="481693" y="122464"/>
                    </a:lnTo>
                    <a:lnTo>
                      <a:pt x="513044" y="202801"/>
                    </a:lnTo>
                    <a:lnTo>
                      <a:pt x="516310" y="213904"/>
                    </a:lnTo>
                    <a:cubicBezTo>
                      <a:pt x="521535" y="227620"/>
                      <a:pt x="525454" y="242643"/>
                      <a:pt x="528066" y="258645"/>
                    </a:cubicBezTo>
                    <a:cubicBezTo>
                      <a:pt x="530679" y="274973"/>
                      <a:pt x="532638" y="288363"/>
                      <a:pt x="533618" y="298813"/>
                    </a:cubicBezTo>
                    <a:cubicBezTo>
                      <a:pt x="533618" y="300772"/>
                      <a:pt x="533945" y="302078"/>
                      <a:pt x="534271" y="302732"/>
                    </a:cubicBezTo>
                    <a:cubicBezTo>
                      <a:pt x="534924" y="303385"/>
                      <a:pt x="534924" y="304691"/>
                      <a:pt x="534924" y="306650"/>
                    </a:cubicBezTo>
                    <a:cubicBezTo>
                      <a:pt x="534924" y="309916"/>
                      <a:pt x="535251" y="314162"/>
                      <a:pt x="535577" y="319387"/>
                    </a:cubicBezTo>
                    <a:cubicBezTo>
                      <a:pt x="536231" y="324612"/>
                      <a:pt x="536231" y="330817"/>
                      <a:pt x="536231" y="338328"/>
                    </a:cubicBezTo>
                    <a:cubicBezTo>
                      <a:pt x="537210" y="346819"/>
                      <a:pt x="537863" y="356289"/>
                      <a:pt x="537863" y="366740"/>
                    </a:cubicBezTo>
                    <a:cubicBezTo>
                      <a:pt x="538190" y="377843"/>
                      <a:pt x="539170" y="388620"/>
                      <a:pt x="541456" y="400377"/>
                    </a:cubicBezTo>
                    <a:close/>
                    <a:moveTo>
                      <a:pt x="328857" y="774954"/>
                    </a:moveTo>
                    <a:cubicBezTo>
                      <a:pt x="336042" y="772995"/>
                      <a:pt x="341594" y="770055"/>
                      <a:pt x="344533" y="767116"/>
                    </a:cubicBezTo>
                    <a:cubicBezTo>
                      <a:pt x="347799" y="762871"/>
                      <a:pt x="351718" y="756992"/>
                      <a:pt x="357269" y="749808"/>
                    </a:cubicBezTo>
                    <a:cubicBezTo>
                      <a:pt x="362495" y="742623"/>
                      <a:pt x="366087" y="735765"/>
                      <a:pt x="368373" y="729234"/>
                    </a:cubicBezTo>
                    <a:cubicBezTo>
                      <a:pt x="371638" y="722049"/>
                      <a:pt x="374904" y="712579"/>
                      <a:pt x="378496" y="700822"/>
                    </a:cubicBezTo>
                    <a:cubicBezTo>
                      <a:pt x="382089" y="689392"/>
                      <a:pt x="385028" y="679922"/>
                      <a:pt x="387314" y="672411"/>
                    </a:cubicBezTo>
                    <a:cubicBezTo>
                      <a:pt x="388293" y="669145"/>
                      <a:pt x="389273" y="663267"/>
                      <a:pt x="390579" y="654449"/>
                    </a:cubicBezTo>
                    <a:cubicBezTo>
                      <a:pt x="391559" y="645632"/>
                      <a:pt x="392865" y="635834"/>
                      <a:pt x="394498" y="625384"/>
                    </a:cubicBezTo>
                    <a:cubicBezTo>
                      <a:pt x="396131" y="614934"/>
                      <a:pt x="397438" y="605137"/>
                      <a:pt x="398417" y="596319"/>
                    </a:cubicBezTo>
                    <a:cubicBezTo>
                      <a:pt x="399397" y="587502"/>
                      <a:pt x="400050" y="580971"/>
                      <a:pt x="400050" y="576725"/>
                    </a:cubicBezTo>
                    <a:cubicBezTo>
                      <a:pt x="401030" y="568234"/>
                      <a:pt x="401683" y="557131"/>
                      <a:pt x="401683" y="542762"/>
                    </a:cubicBezTo>
                    <a:cubicBezTo>
                      <a:pt x="401683" y="528719"/>
                      <a:pt x="401030" y="518922"/>
                      <a:pt x="400050" y="513697"/>
                    </a:cubicBezTo>
                    <a:cubicBezTo>
                      <a:pt x="399070" y="511738"/>
                      <a:pt x="398417" y="504879"/>
                      <a:pt x="398417" y="494103"/>
                    </a:cubicBezTo>
                    <a:cubicBezTo>
                      <a:pt x="398417" y="483326"/>
                      <a:pt x="397438" y="465364"/>
                      <a:pt x="395152" y="441198"/>
                    </a:cubicBezTo>
                    <a:cubicBezTo>
                      <a:pt x="395152" y="427482"/>
                      <a:pt x="394825" y="413113"/>
                      <a:pt x="394498" y="397764"/>
                    </a:cubicBezTo>
                    <a:cubicBezTo>
                      <a:pt x="393845" y="382415"/>
                      <a:pt x="393192" y="367720"/>
                      <a:pt x="392212" y="353677"/>
                    </a:cubicBezTo>
                    <a:cubicBezTo>
                      <a:pt x="391233" y="339634"/>
                      <a:pt x="390253" y="327225"/>
                      <a:pt x="389926" y="316775"/>
                    </a:cubicBezTo>
                    <a:cubicBezTo>
                      <a:pt x="389273" y="306324"/>
                      <a:pt x="388620" y="298813"/>
                      <a:pt x="387640" y="294894"/>
                    </a:cubicBezTo>
                    <a:lnTo>
                      <a:pt x="381435" y="247541"/>
                    </a:lnTo>
                    <a:cubicBezTo>
                      <a:pt x="379476" y="230886"/>
                      <a:pt x="377517" y="213578"/>
                      <a:pt x="375884" y="196270"/>
                    </a:cubicBezTo>
                    <a:cubicBezTo>
                      <a:pt x="374251" y="178961"/>
                      <a:pt x="371965" y="166225"/>
                      <a:pt x="368699" y="157734"/>
                    </a:cubicBezTo>
                    <a:cubicBezTo>
                      <a:pt x="360208" y="129322"/>
                      <a:pt x="353024" y="110381"/>
                      <a:pt x="346819" y="100911"/>
                    </a:cubicBezTo>
                    <a:cubicBezTo>
                      <a:pt x="341594" y="91440"/>
                      <a:pt x="336695" y="86215"/>
                      <a:pt x="332776" y="85235"/>
                    </a:cubicBezTo>
                    <a:cubicBezTo>
                      <a:pt x="328531" y="83276"/>
                      <a:pt x="322653" y="81970"/>
                      <a:pt x="315468" y="81970"/>
                    </a:cubicBezTo>
                    <a:cubicBezTo>
                      <a:pt x="312202" y="81970"/>
                      <a:pt x="307630" y="82949"/>
                      <a:pt x="301426" y="85235"/>
                    </a:cubicBezTo>
                    <a:cubicBezTo>
                      <a:pt x="299466" y="86215"/>
                      <a:pt x="296527" y="87195"/>
                      <a:pt x="292608" y="88501"/>
                    </a:cubicBezTo>
                    <a:cubicBezTo>
                      <a:pt x="289016" y="89481"/>
                      <a:pt x="286077" y="91114"/>
                      <a:pt x="283791" y="93073"/>
                    </a:cubicBezTo>
                    <a:cubicBezTo>
                      <a:pt x="280525" y="95359"/>
                      <a:pt x="276933" y="98951"/>
                      <a:pt x="272687" y="104176"/>
                    </a:cubicBezTo>
                    <a:cubicBezTo>
                      <a:pt x="268442" y="109402"/>
                      <a:pt x="265176" y="114627"/>
                      <a:pt x="263217" y="119852"/>
                    </a:cubicBezTo>
                    <a:lnTo>
                      <a:pt x="259951" y="126057"/>
                    </a:lnTo>
                    <a:cubicBezTo>
                      <a:pt x="257991" y="128343"/>
                      <a:pt x="256032" y="130955"/>
                      <a:pt x="254399" y="133894"/>
                    </a:cubicBezTo>
                    <a:cubicBezTo>
                      <a:pt x="252766" y="137160"/>
                      <a:pt x="250480" y="142385"/>
                      <a:pt x="247215" y="149570"/>
                    </a:cubicBezTo>
                    <a:lnTo>
                      <a:pt x="234478" y="184186"/>
                    </a:lnTo>
                    <a:lnTo>
                      <a:pt x="234478" y="188758"/>
                    </a:lnTo>
                    <a:cubicBezTo>
                      <a:pt x="234478" y="190718"/>
                      <a:pt x="234152" y="192677"/>
                      <a:pt x="233825" y="194310"/>
                    </a:cubicBezTo>
                    <a:cubicBezTo>
                      <a:pt x="233172" y="195943"/>
                      <a:pt x="233172" y="198229"/>
                      <a:pt x="233172" y="201495"/>
                    </a:cubicBezTo>
                    <a:lnTo>
                      <a:pt x="229906" y="218803"/>
                    </a:lnTo>
                    <a:cubicBezTo>
                      <a:pt x="226641" y="230233"/>
                      <a:pt x="223702" y="246561"/>
                      <a:pt x="220436" y="267462"/>
                    </a:cubicBezTo>
                    <a:cubicBezTo>
                      <a:pt x="218476" y="285423"/>
                      <a:pt x="217170" y="300119"/>
                      <a:pt x="216517" y="311549"/>
                    </a:cubicBezTo>
                    <a:cubicBezTo>
                      <a:pt x="215864" y="322979"/>
                      <a:pt x="215864" y="334083"/>
                      <a:pt x="215864" y="344533"/>
                    </a:cubicBezTo>
                    <a:cubicBezTo>
                      <a:pt x="215864" y="350738"/>
                      <a:pt x="215537" y="359882"/>
                      <a:pt x="215211" y="371312"/>
                    </a:cubicBezTo>
                    <a:cubicBezTo>
                      <a:pt x="214557" y="382742"/>
                      <a:pt x="213251" y="394498"/>
                      <a:pt x="211292" y="405928"/>
                    </a:cubicBezTo>
                    <a:cubicBezTo>
                      <a:pt x="210312" y="412133"/>
                      <a:pt x="209659" y="418338"/>
                      <a:pt x="209659" y="423890"/>
                    </a:cubicBezTo>
                    <a:cubicBezTo>
                      <a:pt x="209659" y="429768"/>
                      <a:pt x="209659" y="433034"/>
                      <a:pt x="209659" y="434014"/>
                    </a:cubicBezTo>
                    <a:cubicBezTo>
                      <a:pt x="209659" y="435973"/>
                      <a:pt x="209332" y="438585"/>
                      <a:pt x="209006" y="441851"/>
                    </a:cubicBezTo>
                    <a:cubicBezTo>
                      <a:pt x="208353" y="445117"/>
                      <a:pt x="208353" y="448709"/>
                      <a:pt x="208353" y="452955"/>
                    </a:cubicBezTo>
                    <a:lnTo>
                      <a:pt x="208353" y="490837"/>
                    </a:lnTo>
                    <a:cubicBezTo>
                      <a:pt x="208353" y="496062"/>
                      <a:pt x="208679" y="504879"/>
                      <a:pt x="209006" y="516962"/>
                    </a:cubicBezTo>
                    <a:cubicBezTo>
                      <a:pt x="209659" y="529046"/>
                      <a:pt x="209985" y="541455"/>
                      <a:pt x="210639" y="553865"/>
                    </a:cubicBezTo>
                    <a:cubicBezTo>
                      <a:pt x="211292" y="566601"/>
                      <a:pt x="211618" y="578032"/>
                      <a:pt x="212271" y="588482"/>
                    </a:cubicBezTo>
                    <a:cubicBezTo>
                      <a:pt x="212925" y="598932"/>
                      <a:pt x="212925" y="605790"/>
                      <a:pt x="212925" y="609056"/>
                    </a:cubicBezTo>
                    <a:cubicBezTo>
                      <a:pt x="213904" y="613301"/>
                      <a:pt x="215211" y="620812"/>
                      <a:pt x="216843" y="631916"/>
                    </a:cubicBezTo>
                    <a:cubicBezTo>
                      <a:pt x="218476" y="643019"/>
                      <a:pt x="220109" y="652163"/>
                      <a:pt x="222395" y="659347"/>
                    </a:cubicBezTo>
                    <a:cubicBezTo>
                      <a:pt x="223375" y="662613"/>
                      <a:pt x="225661" y="667512"/>
                      <a:pt x="228600" y="674370"/>
                    </a:cubicBezTo>
                    <a:cubicBezTo>
                      <a:pt x="231866" y="681228"/>
                      <a:pt x="235132" y="688412"/>
                      <a:pt x="238724" y="696577"/>
                    </a:cubicBezTo>
                    <a:cubicBezTo>
                      <a:pt x="242316" y="704414"/>
                      <a:pt x="245908" y="711599"/>
                      <a:pt x="248848" y="717804"/>
                    </a:cubicBezTo>
                    <a:cubicBezTo>
                      <a:pt x="252113" y="724009"/>
                      <a:pt x="254073" y="727928"/>
                      <a:pt x="255052" y="728907"/>
                    </a:cubicBezTo>
                    <a:cubicBezTo>
                      <a:pt x="257012" y="731193"/>
                      <a:pt x="261257" y="735765"/>
                      <a:pt x="267789" y="742950"/>
                    </a:cubicBezTo>
                    <a:cubicBezTo>
                      <a:pt x="273993" y="750461"/>
                      <a:pt x="279219" y="755686"/>
                      <a:pt x="283464" y="758625"/>
                    </a:cubicBezTo>
                    <a:cubicBezTo>
                      <a:pt x="285424" y="760911"/>
                      <a:pt x="289342" y="763197"/>
                      <a:pt x="294568" y="766463"/>
                    </a:cubicBezTo>
                    <a:cubicBezTo>
                      <a:pt x="299793" y="769729"/>
                      <a:pt x="303385" y="771688"/>
                      <a:pt x="305671" y="772668"/>
                    </a:cubicBezTo>
                    <a:cubicBezTo>
                      <a:pt x="307630" y="772668"/>
                      <a:pt x="310896" y="772995"/>
                      <a:pt x="315141" y="773321"/>
                    </a:cubicBezTo>
                    <a:cubicBezTo>
                      <a:pt x="319387" y="773974"/>
                      <a:pt x="322979" y="773974"/>
                      <a:pt x="326245" y="773974"/>
                    </a:cubicBezTo>
                    <a:lnTo>
                      <a:pt x="328857" y="773974"/>
                    </a:lnTo>
                    <a:close/>
                  </a:path>
                </a:pathLst>
              </a:custGeom>
              <a:solidFill>
                <a:srgbClr val="FFFFFF"/>
              </a:solidFill>
              <a:ln w="3265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377EBC4-1F2E-49EF-9F61-C182D4DC0A5A}"/>
                  </a:ext>
                </a:extLst>
              </p:cNvPr>
              <p:cNvSpPr/>
              <p:nvPr/>
            </p:nvSpPr>
            <p:spPr>
              <a:xfrm>
                <a:off x="8634548" y="6234247"/>
                <a:ext cx="542448" cy="872272"/>
              </a:xfrm>
              <a:custGeom>
                <a:avLst/>
                <a:gdLst>
                  <a:gd name="connsiteX0" fmla="*/ 541456 w 542448"/>
                  <a:gd name="connsiteY0" fmla="*/ 400377 h 872272"/>
                  <a:gd name="connsiteX1" fmla="*/ 542109 w 542448"/>
                  <a:gd name="connsiteY1" fmla="*/ 445117 h 872272"/>
                  <a:gd name="connsiteX2" fmla="*/ 541456 w 542448"/>
                  <a:gd name="connsiteY2" fmla="*/ 482020 h 872272"/>
                  <a:gd name="connsiteX3" fmla="*/ 539823 w 542448"/>
                  <a:gd name="connsiteY3" fmla="*/ 496062 h 872272"/>
                  <a:gd name="connsiteX4" fmla="*/ 539170 w 542448"/>
                  <a:gd name="connsiteY4" fmla="*/ 513370 h 872272"/>
                  <a:gd name="connsiteX5" fmla="*/ 536883 w 542448"/>
                  <a:gd name="connsiteY5" fmla="*/ 535577 h 872272"/>
                  <a:gd name="connsiteX6" fmla="*/ 532311 w 542448"/>
                  <a:gd name="connsiteY6" fmla="*/ 560723 h 872272"/>
                  <a:gd name="connsiteX7" fmla="*/ 522841 w 542448"/>
                  <a:gd name="connsiteY7" fmla="*/ 603177 h 872272"/>
                  <a:gd name="connsiteX8" fmla="*/ 519575 w 542448"/>
                  <a:gd name="connsiteY8" fmla="*/ 615913 h 872272"/>
                  <a:gd name="connsiteX9" fmla="*/ 513370 w 542448"/>
                  <a:gd name="connsiteY9" fmla="*/ 634855 h 872272"/>
                  <a:gd name="connsiteX10" fmla="*/ 503900 w 542448"/>
                  <a:gd name="connsiteY10" fmla="*/ 672737 h 872272"/>
                  <a:gd name="connsiteX11" fmla="*/ 494429 w 542448"/>
                  <a:gd name="connsiteY11" fmla="*/ 696250 h 872272"/>
                  <a:gd name="connsiteX12" fmla="*/ 483326 w 542448"/>
                  <a:gd name="connsiteY12" fmla="*/ 721396 h 872272"/>
                  <a:gd name="connsiteX13" fmla="*/ 480060 w 542448"/>
                  <a:gd name="connsiteY13" fmla="*/ 727601 h 872272"/>
                  <a:gd name="connsiteX14" fmla="*/ 460466 w 542448"/>
                  <a:gd name="connsiteY14" fmla="*/ 764503 h 872272"/>
                  <a:gd name="connsiteX15" fmla="*/ 439238 w 542448"/>
                  <a:gd name="connsiteY15" fmla="*/ 799773 h 872272"/>
                  <a:gd name="connsiteX16" fmla="*/ 413113 w 542448"/>
                  <a:gd name="connsiteY16" fmla="*/ 825899 h 872272"/>
                  <a:gd name="connsiteX17" fmla="*/ 382415 w 542448"/>
                  <a:gd name="connsiteY17" fmla="*/ 847126 h 872272"/>
                  <a:gd name="connsiteX18" fmla="*/ 361841 w 542448"/>
                  <a:gd name="connsiteY18" fmla="*/ 859862 h 872272"/>
                  <a:gd name="connsiteX19" fmla="*/ 344533 w 542448"/>
                  <a:gd name="connsiteY19" fmla="*/ 866067 h 872272"/>
                  <a:gd name="connsiteX20" fmla="*/ 326571 w 542448"/>
                  <a:gd name="connsiteY20" fmla="*/ 869333 h 872272"/>
                  <a:gd name="connsiteX21" fmla="*/ 308610 w 542448"/>
                  <a:gd name="connsiteY21" fmla="*/ 869333 h 872272"/>
                  <a:gd name="connsiteX22" fmla="*/ 302405 w 542448"/>
                  <a:gd name="connsiteY22" fmla="*/ 870966 h 872272"/>
                  <a:gd name="connsiteX23" fmla="*/ 297833 w 542448"/>
                  <a:gd name="connsiteY23" fmla="*/ 870966 h 872272"/>
                  <a:gd name="connsiteX24" fmla="*/ 284444 w 542448"/>
                  <a:gd name="connsiteY24" fmla="*/ 871619 h 872272"/>
                  <a:gd name="connsiteX25" fmla="*/ 269421 w 542448"/>
                  <a:gd name="connsiteY25" fmla="*/ 872272 h 872272"/>
                  <a:gd name="connsiteX26" fmla="*/ 263217 w 542448"/>
                  <a:gd name="connsiteY26" fmla="*/ 872272 h 872272"/>
                  <a:gd name="connsiteX27" fmla="*/ 245255 w 542448"/>
                  <a:gd name="connsiteY27" fmla="*/ 870639 h 872272"/>
                  <a:gd name="connsiteX28" fmla="*/ 216843 w 542448"/>
                  <a:gd name="connsiteY28" fmla="*/ 866720 h 872272"/>
                  <a:gd name="connsiteX29" fmla="*/ 188432 w 542448"/>
                  <a:gd name="connsiteY29" fmla="*/ 861169 h 872272"/>
                  <a:gd name="connsiteX30" fmla="*/ 170470 w 542448"/>
                  <a:gd name="connsiteY30" fmla="*/ 854964 h 872272"/>
                  <a:gd name="connsiteX31" fmla="*/ 140426 w 542448"/>
                  <a:gd name="connsiteY31" fmla="*/ 835369 h 872272"/>
                  <a:gd name="connsiteX32" fmla="*/ 109075 w 542448"/>
                  <a:gd name="connsiteY32" fmla="*/ 810877 h 872272"/>
                  <a:gd name="connsiteX33" fmla="*/ 86868 w 542448"/>
                  <a:gd name="connsiteY33" fmla="*/ 780832 h 872272"/>
                  <a:gd name="connsiteX34" fmla="*/ 80663 w 542448"/>
                  <a:gd name="connsiteY34" fmla="*/ 772014 h 872272"/>
                  <a:gd name="connsiteX35" fmla="*/ 74458 w 542448"/>
                  <a:gd name="connsiteY35" fmla="*/ 763197 h 872272"/>
                  <a:gd name="connsiteX36" fmla="*/ 62702 w 542448"/>
                  <a:gd name="connsiteY36" fmla="*/ 743603 h 872272"/>
                  <a:gd name="connsiteX37" fmla="*/ 48659 w 542448"/>
                  <a:gd name="connsiteY37" fmla="*/ 715191 h 872272"/>
                  <a:gd name="connsiteX38" fmla="*/ 35923 w 542448"/>
                  <a:gd name="connsiteY38" fmla="*/ 686779 h 872272"/>
                  <a:gd name="connsiteX39" fmla="*/ 28738 w 542448"/>
                  <a:gd name="connsiteY39" fmla="*/ 667185 h 872272"/>
                  <a:gd name="connsiteX40" fmla="*/ 17635 w 542448"/>
                  <a:gd name="connsiteY40" fmla="*/ 631916 h 872272"/>
                  <a:gd name="connsiteX41" fmla="*/ 9797 w 542448"/>
                  <a:gd name="connsiteY41" fmla="*/ 597952 h 872272"/>
                  <a:gd name="connsiteX42" fmla="*/ 8164 w 542448"/>
                  <a:gd name="connsiteY42" fmla="*/ 569540 h 872272"/>
                  <a:gd name="connsiteX43" fmla="*/ 4899 w 542448"/>
                  <a:gd name="connsiteY43" fmla="*/ 522188 h 872272"/>
                  <a:gd name="connsiteX44" fmla="*/ 1633 w 542448"/>
                  <a:gd name="connsiteY44" fmla="*/ 475815 h 872272"/>
                  <a:gd name="connsiteX45" fmla="*/ 0 w 542448"/>
                  <a:gd name="connsiteY45" fmla="*/ 446750 h 872272"/>
                  <a:gd name="connsiteX46" fmla="*/ 653 w 542448"/>
                  <a:gd name="connsiteY46" fmla="*/ 428788 h 872272"/>
                  <a:gd name="connsiteX47" fmla="*/ 2939 w 542448"/>
                  <a:gd name="connsiteY47" fmla="*/ 407561 h 872272"/>
                  <a:gd name="connsiteX48" fmla="*/ 3592 w 542448"/>
                  <a:gd name="connsiteY48" fmla="*/ 391886 h 872272"/>
                  <a:gd name="connsiteX49" fmla="*/ 4245 w 542448"/>
                  <a:gd name="connsiteY49" fmla="*/ 377843 h 872272"/>
                  <a:gd name="connsiteX50" fmla="*/ 12083 w 542448"/>
                  <a:gd name="connsiteY50" fmla="*/ 334409 h 872272"/>
                  <a:gd name="connsiteX51" fmla="*/ 32657 w 542448"/>
                  <a:gd name="connsiteY51" fmla="*/ 261257 h 872272"/>
                  <a:gd name="connsiteX52" fmla="*/ 40495 w 542448"/>
                  <a:gd name="connsiteY52" fmla="*/ 232845 h 872272"/>
                  <a:gd name="connsiteX53" fmla="*/ 46046 w 542448"/>
                  <a:gd name="connsiteY53" fmla="*/ 217823 h 872272"/>
                  <a:gd name="connsiteX54" fmla="*/ 54864 w 542448"/>
                  <a:gd name="connsiteY54" fmla="*/ 201168 h 872272"/>
                  <a:gd name="connsiteX55" fmla="*/ 65967 w 542448"/>
                  <a:gd name="connsiteY55" fmla="*/ 179288 h 872272"/>
                  <a:gd name="connsiteX56" fmla="*/ 80010 w 542448"/>
                  <a:gd name="connsiteY56" fmla="*/ 151856 h 872272"/>
                  <a:gd name="connsiteX57" fmla="*/ 97318 w 542448"/>
                  <a:gd name="connsiteY57" fmla="*/ 127363 h 872272"/>
                  <a:gd name="connsiteX58" fmla="*/ 102217 w 542448"/>
                  <a:gd name="connsiteY58" fmla="*/ 121158 h 872272"/>
                  <a:gd name="connsiteX59" fmla="*/ 114953 w 542448"/>
                  <a:gd name="connsiteY59" fmla="*/ 105483 h 872272"/>
                  <a:gd name="connsiteX60" fmla="*/ 130629 w 542448"/>
                  <a:gd name="connsiteY60" fmla="*/ 88175 h 872272"/>
                  <a:gd name="connsiteX61" fmla="*/ 149570 w 542448"/>
                  <a:gd name="connsiteY61" fmla="*/ 67600 h 872272"/>
                  <a:gd name="connsiteX62" fmla="*/ 160673 w 542448"/>
                  <a:gd name="connsiteY62" fmla="*/ 57477 h 872272"/>
                  <a:gd name="connsiteX63" fmla="*/ 177981 w 542448"/>
                  <a:gd name="connsiteY63" fmla="*/ 43434 h 872272"/>
                  <a:gd name="connsiteX64" fmla="*/ 195943 w 542448"/>
                  <a:gd name="connsiteY64" fmla="*/ 30045 h 872272"/>
                  <a:gd name="connsiteX65" fmla="*/ 209332 w 542448"/>
                  <a:gd name="connsiteY65" fmla="*/ 20574 h 872272"/>
                  <a:gd name="connsiteX66" fmla="*/ 217170 w 542448"/>
                  <a:gd name="connsiteY66" fmla="*/ 17308 h 872272"/>
                  <a:gd name="connsiteX67" fmla="*/ 240683 w 542448"/>
                  <a:gd name="connsiteY67" fmla="*/ 6205 h 872272"/>
                  <a:gd name="connsiteX68" fmla="*/ 259624 w 542448"/>
                  <a:gd name="connsiteY68" fmla="*/ 0 h 872272"/>
                  <a:gd name="connsiteX69" fmla="*/ 314815 w 542448"/>
                  <a:gd name="connsiteY69" fmla="*/ 0 h 872272"/>
                  <a:gd name="connsiteX70" fmla="*/ 329837 w 542448"/>
                  <a:gd name="connsiteY70" fmla="*/ 1633 h 872272"/>
                  <a:gd name="connsiteX71" fmla="*/ 351064 w 542448"/>
                  <a:gd name="connsiteY71" fmla="*/ 6205 h 872272"/>
                  <a:gd name="connsiteX72" fmla="*/ 360535 w 542448"/>
                  <a:gd name="connsiteY72" fmla="*/ 10777 h 872272"/>
                  <a:gd name="connsiteX73" fmla="*/ 394498 w 542448"/>
                  <a:gd name="connsiteY73" fmla="*/ 24166 h 872272"/>
                  <a:gd name="connsiteX74" fmla="*/ 420624 w 542448"/>
                  <a:gd name="connsiteY74" fmla="*/ 39189 h 872272"/>
                  <a:gd name="connsiteX75" fmla="*/ 444137 w 542448"/>
                  <a:gd name="connsiteY75" fmla="*/ 61069 h 872272"/>
                  <a:gd name="connsiteX76" fmla="*/ 461445 w 542448"/>
                  <a:gd name="connsiteY76" fmla="*/ 81643 h 872272"/>
                  <a:gd name="connsiteX77" fmla="*/ 468630 w 542448"/>
                  <a:gd name="connsiteY77" fmla="*/ 95686 h 872272"/>
                  <a:gd name="connsiteX78" fmla="*/ 475815 w 542448"/>
                  <a:gd name="connsiteY78" fmla="*/ 111361 h 872272"/>
                  <a:gd name="connsiteX79" fmla="*/ 482020 w 542448"/>
                  <a:gd name="connsiteY79" fmla="*/ 122464 h 872272"/>
                  <a:gd name="connsiteX80" fmla="*/ 513370 w 542448"/>
                  <a:gd name="connsiteY80" fmla="*/ 202801 h 872272"/>
                  <a:gd name="connsiteX81" fmla="*/ 516636 w 542448"/>
                  <a:gd name="connsiteY81" fmla="*/ 213904 h 872272"/>
                  <a:gd name="connsiteX82" fmla="*/ 528393 w 542448"/>
                  <a:gd name="connsiteY82" fmla="*/ 258645 h 872272"/>
                  <a:gd name="connsiteX83" fmla="*/ 533944 w 542448"/>
                  <a:gd name="connsiteY83" fmla="*/ 298813 h 872272"/>
                  <a:gd name="connsiteX84" fmla="*/ 534597 w 542448"/>
                  <a:gd name="connsiteY84" fmla="*/ 302732 h 872272"/>
                  <a:gd name="connsiteX85" fmla="*/ 535251 w 542448"/>
                  <a:gd name="connsiteY85" fmla="*/ 306650 h 872272"/>
                  <a:gd name="connsiteX86" fmla="*/ 535904 w 542448"/>
                  <a:gd name="connsiteY86" fmla="*/ 319387 h 872272"/>
                  <a:gd name="connsiteX87" fmla="*/ 536557 w 542448"/>
                  <a:gd name="connsiteY87" fmla="*/ 338328 h 872272"/>
                  <a:gd name="connsiteX88" fmla="*/ 538190 w 542448"/>
                  <a:gd name="connsiteY88" fmla="*/ 366740 h 872272"/>
                  <a:gd name="connsiteX89" fmla="*/ 541456 w 542448"/>
                  <a:gd name="connsiteY89" fmla="*/ 400377 h 872272"/>
                  <a:gd name="connsiteX90" fmla="*/ 328857 w 542448"/>
                  <a:gd name="connsiteY90" fmla="*/ 774954 h 872272"/>
                  <a:gd name="connsiteX91" fmla="*/ 344533 w 542448"/>
                  <a:gd name="connsiteY91" fmla="*/ 767116 h 872272"/>
                  <a:gd name="connsiteX92" fmla="*/ 357269 w 542448"/>
                  <a:gd name="connsiteY92" fmla="*/ 749808 h 872272"/>
                  <a:gd name="connsiteX93" fmla="*/ 368373 w 542448"/>
                  <a:gd name="connsiteY93" fmla="*/ 729234 h 872272"/>
                  <a:gd name="connsiteX94" fmla="*/ 378496 w 542448"/>
                  <a:gd name="connsiteY94" fmla="*/ 700822 h 872272"/>
                  <a:gd name="connsiteX95" fmla="*/ 387314 w 542448"/>
                  <a:gd name="connsiteY95" fmla="*/ 672411 h 872272"/>
                  <a:gd name="connsiteX96" fmla="*/ 390579 w 542448"/>
                  <a:gd name="connsiteY96" fmla="*/ 654449 h 872272"/>
                  <a:gd name="connsiteX97" fmla="*/ 394498 w 542448"/>
                  <a:gd name="connsiteY97" fmla="*/ 625384 h 872272"/>
                  <a:gd name="connsiteX98" fmla="*/ 398417 w 542448"/>
                  <a:gd name="connsiteY98" fmla="*/ 596319 h 872272"/>
                  <a:gd name="connsiteX99" fmla="*/ 400050 w 542448"/>
                  <a:gd name="connsiteY99" fmla="*/ 576725 h 872272"/>
                  <a:gd name="connsiteX100" fmla="*/ 401683 w 542448"/>
                  <a:gd name="connsiteY100" fmla="*/ 542762 h 872272"/>
                  <a:gd name="connsiteX101" fmla="*/ 400050 w 542448"/>
                  <a:gd name="connsiteY101" fmla="*/ 513697 h 872272"/>
                  <a:gd name="connsiteX102" fmla="*/ 398417 w 542448"/>
                  <a:gd name="connsiteY102" fmla="*/ 494103 h 872272"/>
                  <a:gd name="connsiteX103" fmla="*/ 395151 w 542448"/>
                  <a:gd name="connsiteY103" fmla="*/ 441198 h 872272"/>
                  <a:gd name="connsiteX104" fmla="*/ 394498 w 542448"/>
                  <a:gd name="connsiteY104" fmla="*/ 397764 h 872272"/>
                  <a:gd name="connsiteX105" fmla="*/ 392212 w 542448"/>
                  <a:gd name="connsiteY105" fmla="*/ 353677 h 872272"/>
                  <a:gd name="connsiteX106" fmla="*/ 389926 w 542448"/>
                  <a:gd name="connsiteY106" fmla="*/ 316775 h 872272"/>
                  <a:gd name="connsiteX107" fmla="*/ 387640 w 542448"/>
                  <a:gd name="connsiteY107" fmla="*/ 294894 h 872272"/>
                  <a:gd name="connsiteX108" fmla="*/ 381435 w 542448"/>
                  <a:gd name="connsiteY108" fmla="*/ 247541 h 872272"/>
                  <a:gd name="connsiteX109" fmla="*/ 375884 w 542448"/>
                  <a:gd name="connsiteY109" fmla="*/ 196270 h 872272"/>
                  <a:gd name="connsiteX110" fmla="*/ 368699 w 542448"/>
                  <a:gd name="connsiteY110" fmla="*/ 157734 h 872272"/>
                  <a:gd name="connsiteX111" fmla="*/ 346819 w 542448"/>
                  <a:gd name="connsiteY111" fmla="*/ 100911 h 872272"/>
                  <a:gd name="connsiteX112" fmla="*/ 332776 w 542448"/>
                  <a:gd name="connsiteY112" fmla="*/ 85235 h 872272"/>
                  <a:gd name="connsiteX113" fmla="*/ 315468 w 542448"/>
                  <a:gd name="connsiteY113" fmla="*/ 81970 h 872272"/>
                  <a:gd name="connsiteX114" fmla="*/ 301425 w 542448"/>
                  <a:gd name="connsiteY114" fmla="*/ 85235 h 872272"/>
                  <a:gd name="connsiteX115" fmla="*/ 292608 w 542448"/>
                  <a:gd name="connsiteY115" fmla="*/ 88501 h 872272"/>
                  <a:gd name="connsiteX116" fmla="*/ 283790 w 542448"/>
                  <a:gd name="connsiteY116" fmla="*/ 93073 h 872272"/>
                  <a:gd name="connsiteX117" fmla="*/ 272687 w 542448"/>
                  <a:gd name="connsiteY117" fmla="*/ 104176 h 872272"/>
                  <a:gd name="connsiteX118" fmla="*/ 263217 w 542448"/>
                  <a:gd name="connsiteY118" fmla="*/ 119852 h 872272"/>
                  <a:gd name="connsiteX119" fmla="*/ 259951 w 542448"/>
                  <a:gd name="connsiteY119" fmla="*/ 126057 h 872272"/>
                  <a:gd name="connsiteX120" fmla="*/ 254399 w 542448"/>
                  <a:gd name="connsiteY120" fmla="*/ 133894 h 872272"/>
                  <a:gd name="connsiteX121" fmla="*/ 247215 w 542448"/>
                  <a:gd name="connsiteY121" fmla="*/ 149570 h 872272"/>
                  <a:gd name="connsiteX122" fmla="*/ 234478 w 542448"/>
                  <a:gd name="connsiteY122" fmla="*/ 184186 h 872272"/>
                  <a:gd name="connsiteX123" fmla="*/ 234478 w 542448"/>
                  <a:gd name="connsiteY123" fmla="*/ 188758 h 872272"/>
                  <a:gd name="connsiteX124" fmla="*/ 233825 w 542448"/>
                  <a:gd name="connsiteY124" fmla="*/ 194310 h 872272"/>
                  <a:gd name="connsiteX125" fmla="*/ 233172 w 542448"/>
                  <a:gd name="connsiteY125" fmla="*/ 201495 h 872272"/>
                  <a:gd name="connsiteX126" fmla="*/ 229906 w 542448"/>
                  <a:gd name="connsiteY126" fmla="*/ 218803 h 872272"/>
                  <a:gd name="connsiteX127" fmla="*/ 220436 w 542448"/>
                  <a:gd name="connsiteY127" fmla="*/ 267462 h 872272"/>
                  <a:gd name="connsiteX128" fmla="*/ 216517 w 542448"/>
                  <a:gd name="connsiteY128" fmla="*/ 311549 h 872272"/>
                  <a:gd name="connsiteX129" fmla="*/ 215864 w 542448"/>
                  <a:gd name="connsiteY129" fmla="*/ 344533 h 872272"/>
                  <a:gd name="connsiteX130" fmla="*/ 215210 w 542448"/>
                  <a:gd name="connsiteY130" fmla="*/ 371312 h 872272"/>
                  <a:gd name="connsiteX131" fmla="*/ 211292 w 542448"/>
                  <a:gd name="connsiteY131" fmla="*/ 405928 h 872272"/>
                  <a:gd name="connsiteX132" fmla="*/ 209659 w 542448"/>
                  <a:gd name="connsiteY132" fmla="*/ 423890 h 872272"/>
                  <a:gd name="connsiteX133" fmla="*/ 209659 w 542448"/>
                  <a:gd name="connsiteY133" fmla="*/ 434014 h 872272"/>
                  <a:gd name="connsiteX134" fmla="*/ 209006 w 542448"/>
                  <a:gd name="connsiteY134" fmla="*/ 441851 h 872272"/>
                  <a:gd name="connsiteX135" fmla="*/ 208352 w 542448"/>
                  <a:gd name="connsiteY135" fmla="*/ 452955 h 872272"/>
                  <a:gd name="connsiteX136" fmla="*/ 208352 w 542448"/>
                  <a:gd name="connsiteY136" fmla="*/ 490837 h 872272"/>
                  <a:gd name="connsiteX137" fmla="*/ 209006 w 542448"/>
                  <a:gd name="connsiteY137" fmla="*/ 516962 h 872272"/>
                  <a:gd name="connsiteX138" fmla="*/ 210638 w 542448"/>
                  <a:gd name="connsiteY138" fmla="*/ 553865 h 872272"/>
                  <a:gd name="connsiteX139" fmla="*/ 212271 w 542448"/>
                  <a:gd name="connsiteY139" fmla="*/ 588482 h 872272"/>
                  <a:gd name="connsiteX140" fmla="*/ 212924 w 542448"/>
                  <a:gd name="connsiteY140" fmla="*/ 609056 h 872272"/>
                  <a:gd name="connsiteX141" fmla="*/ 216843 w 542448"/>
                  <a:gd name="connsiteY141" fmla="*/ 631916 h 872272"/>
                  <a:gd name="connsiteX142" fmla="*/ 222395 w 542448"/>
                  <a:gd name="connsiteY142" fmla="*/ 659347 h 872272"/>
                  <a:gd name="connsiteX143" fmla="*/ 228600 w 542448"/>
                  <a:gd name="connsiteY143" fmla="*/ 674370 h 872272"/>
                  <a:gd name="connsiteX144" fmla="*/ 238724 w 542448"/>
                  <a:gd name="connsiteY144" fmla="*/ 696577 h 872272"/>
                  <a:gd name="connsiteX145" fmla="*/ 248847 w 542448"/>
                  <a:gd name="connsiteY145" fmla="*/ 717804 h 872272"/>
                  <a:gd name="connsiteX146" fmla="*/ 255052 w 542448"/>
                  <a:gd name="connsiteY146" fmla="*/ 728907 h 872272"/>
                  <a:gd name="connsiteX147" fmla="*/ 267788 w 542448"/>
                  <a:gd name="connsiteY147" fmla="*/ 742950 h 872272"/>
                  <a:gd name="connsiteX148" fmla="*/ 283464 w 542448"/>
                  <a:gd name="connsiteY148" fmla="*/ 758625 h 872272"/>
                  <a:gd name="connsiteX149" fmla="*/ 294567 w 542448"/>
                  <a:gd name="connsiteY149" fmla="*/ 766463 h 872272"/>
                  <a:gd name="connsiteX150" fmla="*/ 305671 w 542448"/>
                  <a:gd name="connsiteY150" fmla="*/ 772668 h 872272"/>
                  <a:gd name="connsiteX151" fmla="*/ 315141 w 542448"/>
                  <a:gd name="connsiteY151" fmla="*/ 773321 h 872272"/>
                  <a:gd name="connsiteX152" fmla="*/ 326245 w 542448"/>
                  <a:gd name="connsiteY152" fmla="*/ 773974 h 872272"/>
                  <a:gd name="connsiteX153" fmla="*/ 328857 w 542448"/>
                  <a:gd name="connsiteY153" fmla="*/ 773974 h 8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42448" h="872272">
                    <a:moveTo>
                      <a:pt x="541456" y="400377"/>
                    </a:moveTo>
                    <a:cubicBezTo>
                      <a:pt x="542435" y="416052"/>
                      <a:pt x="542762" y="431074"/>
                      <a:pt x="542109" y="445117"/>
                    </a:cubicBezTo>
                    <a:cubicBezTo>
                      <a:pt x="541456" y="459160"/>
                      <a:pt x="541456" y="471569"/>
                      <a:pt x="541456" y="482020"/>
                    </a:cubicBezTo>
                    <a:cubicBezTo>
                      <a:pt x="540476" y="486265"/>
                      <a:pt x="539823" y="490837"/>
                      <a:pt x="539823" y="496062"/>
                    </a:cubicBezTo>
                    <a:cubicBezTo>
                      <a:pt x="539823" y="501287"/>
                      <a:pt x="539496" y="507165"/>
                      <a:pt x="539170" y="513370"/>
                    </a:cubicBezTo>
                    <a:cubicBezTo>
                      <a:pt x="538516" y="519575"/>
                      <a:pt x="537863" y="527086"/>
                      <a:pt x="536883" y="535577"/>
                    </a:cubicBezTo>
                    <a:lnTo>
                      <a:pt x="532311" y="560723"/>
                    </a:lnTo>
                    <a:cubicBezTo>
                      <a:pt x="530352" y="576399"/>
                      <a:pt x="527086" y="590768"/>
                      <a:pt x="522841" y="603177"/>
                    </a:cubicBezTo>
                    <a:cubicBezTo>
                      <a:pt x="520555" y="609382"/>
                      <a:pt x="519575" y="613628"/>
                      <a:pt x="519575" y="615913"/>
                    </a:cubicBezTo>
                    <a:cubicBezTo>
                      <a:pt x="517616" y="624405"/>
                      <a:pt x="515330" y="630610"/>
                      <a:pt x="513370" y="634855"/>
                    </a:cubicBezTo>
                    <a:lnTo>
                      <a:pt x="503900" y="672737"/>
                    </a:lnTo>
                    <a:cubicBezTo>
                      <a:pt x="501940" y="680248"/>
                      <a:pt x="498674" y="688086"/>
                      <a:pt x="494429" y="696250"/>
                    </a:cubicBezTo>
                    <a:cubicBezTo>
                      <a:pt x="490184" y="704741"/>
                      <a:pt x="486591" y="712905"/>
                      <a:pt x="483326" y="721396"/>
                    </a:cubicBezTo>
                    <a:lnTo>
                      <a:pt x="480060" y="727601"/>
                    </a:lnTo>
                    <a:cubicBezTo>
                      <a:pt x="475815" y="736092"/>
                      <a:pt x="469283" y="748502"/>
                      <a:pt x="460466" y="764503"/>
                    </a:cubicBezTo>
                    <a:cubicBezTo>
                      <a:pt x="451648" y="780832"/>
                      <a:pt x="444464" y="792589"/>
                      <a:pt x="439238" y="799773"/>
                    </a:cubicBezTo>
                    <a:cubicBezTo>
                      <a:pt x="433034" y="808264"/>
                      <a:pt x="424216" y="816755"/>
                      <a:pt x="413113" y="825899"/>
                    </a:cubicBezTo>
                    <a:cubicBezTo>
                      <a:pt x="402009" y="834717"/>
                      <a:pt x="391886" y="841901"/>
                      <a:pt x="382415" y="847126"/>
                    </a:cubicBezTo>
                    <a:cubicBezTo>
                      <a:pt x="372945" y="853331"/>
                      <a:pt x="366087" y="857576"/>
                      <a:pt x="361841" y="859862"/>
                    </a:cubicBezTo>
                    <a:cubicBezTo>
                      <a:pt x="357596" y="861822"/>
                      <a:pt x="351717" y="864108"/>
                      <a:pt x="344533" y="866067"/>
                    </a:cubicBezTo>
                    <a:cubicBezTo>
                      <a:pt x="339308" y="868027"/>
                      <a:pt x="333103" y="869333"/>
                      <a:pt x="326571" y="869333"/>
                    </a:cubicBezTo>
                    <a:cubicBezTo>
                      <a:pt x="319713" y="869333"/>
                      <a:pt x="313835" y="869333"/>
                      <a:pt x="308610" y="869333"/>
                    </a:cubicBezTo>
                    <a:cubicBezTo>
                      <a:pt x="306651" y="870313"/>
                      <a:pt x="304365" y="870966"/>
                      <a:pt x="302405" y="870966"/>
                    </a:cubicBezTo>
                    <a:lnTo>
                      <a:pt x="297833" y="870966"/>
                    </a:lnTo>
                    <a:cubicBezTo>
                      <a:pt x="293588" y="870966"/>
                      <a:pt x="289016" y="871292"/>
                      <a:pt x="284444" y="871619"/>
                    </a:cubicBezTo>
                    <a:cubicBezTo>
                      <a:pt x="279545" y="872272"/>
                      <a:pt x="274646" y="872272"/>
                      <a:pt x="269421" y="872272"/>
                    </a:cubicBezTo>
                    <a:lnTo>
                      <a:pt x="263217" y="872272"/>
                    </a:lnTo>
                    <a:cubicBezTo>
                      <a:pt x="259951" y="872272"/>
                      <a:pt x="254073" y="871619"/>
                      <a:pt x="245255" y="870639"/>
                    </a:cubicBezTo>
                    <a:cubicBezTo>
                      <a:pt x="236438" y="869659"/>
                      <a:pt x="226967" y="868353"/>
                      <a:pt x="216843" y="866720"/>
                    </a:cubicBezTo>
                    <a:cubicBezTo>
                      <a:pt x="206720" y="865087"/>
                      <a:pt x="197249" y="863455"/>
                      <a:pt x="188432" y="861169"/>
                    </a:cubicBezTo>
                    <a:cubicBezTo>
                      <a:pt x="179614" y="859209"/>
                      <a:pt x="173409" y="856923"/>
                      <a:pt x="170470" y="854964"/>
                    </a:cubicBezTo>
                    <a:cubicBezTo>
                      <a:pt x="165245" y="851698"/>
                      <a:pt x="155121" y="845167"/>
                      <a:pt x="140426" y="835369"/>
                    </a:cubicBezTo>
                    <a:cubicBezTo>
                      <a:pt x="125730" y="825246"/>
                      <a:pt x="115280" y="817408"/>
                      <a:pt x="109075" y="810877"/>
                    </a:cubicBezTo>
                    <a:lnTo>
                      <a:pt x="86868" y="780832"/>
                    </a:lnTo>
                    <a:cubicBezTo>
                      <a:pt x="84909" y="777567"/>
                      <a:pt x="82623" y="774954"/>
                      <a:pt x="80663" y="772014"/>
                    </a:cubicBezTo>
                    <a:cubicBezTo>
                      <a:pt x="78704" y="769402"/>
                      <a:pt x="76418" y="766463"/>
                      <a:pt x="74458" y="763197"/>
                    </a:cubicBezTo>
                    <a:cubicBezTo>
                      <a:pt x="71193" y="758952"/>
                      <a:pt x="67274" y="752421"/>
                      <a:pt x="62702" y="743603"/>
                    </a:cubicBezTo>
                    <a:cubicBezTo>
                      <a:pt x="58130" y="734785"/>
                      <a:pt x="53231" y="725315"/>
                      <a:pt x="48659" y="715191"/>
                    </a:cubicBezTo>
                    <a:cubicBezTo>
                      <a:pt x="44087" y="705068"/>
                      <a:pt x="39842" y="695924"/>
                      <a:pt x="35923" y="686779"/>
                    </a:cubicBezTo>
                    <a:cubicBezTo>
                      <a:pt x="32331" y="677962"/>
                      <a:pt x="29718" y="671431"/>
                      <a:pt x="28738" y="667185"/>
                    </a:cubicBezTo>
                    <a:cubicBezTo>
                      <a:pt x="24493" y="656735"/>
                      <a:pt x="20901" y="644978"/>
                      <a:pt x="17635" y="631916"/>
                    </a:cubicBezTo>
                    <a:cubicBezTo>
                      <a:pt x="14369" y="618853"/>
                      <a:pt x="11757" y="607423"/>
                      <a:pt x="9797" y="597952"/>
                    </a:cubicBezTo>
                    <a:cubicBezTo>
                      <a:pt x="9797" y="593707"/>
                      <a:pt x="9144" y="584236"/>
                      <a:pt x="8164" y="569540"/>
                    </a:cubicBezTo>
                    <a:cubicBezTo>
                      <a:pt x="7185" y="554845"/>
                      <a:pt x="6205" y="539170"/>
                      <a:pt x="4899" y="522188"/>
                    </a:cubicBezTo>
                    <a:cubicBezTo>
                      <a:pt x="3919" y="505533"/>
                      <a:pt x="2939" y="489857"/>
                      <a:pt x="1633" y="475815"/>
                    </a:cubicBezTo>
                    <a:cubicBezTo>
                      <a:pt x="653" y="461772"/>
                      <a:pt x="0" y="451975"/>
                      <a:pt x="0" y="446750"/>
                    </a:cubicBezTo>
                    <a:cubicBezTo>
                      <a:pt x="0" y="441525"/>
                      <a:pt x="327" y="435320"/>
                      <a:pt x="653" y="428788"/>
                    </a:cubicBezTo>
                    <a:cubicBezTo>
                      <a:pt x="1306" y="421931"/>
                      <a:pt x="1959" y="414746"/>
                      <a:pt x="2939" y="407561"/>
                    </a:cubicBezTo>
                    <a:cubicBezTo>
                      <a:pt x="2939" y="402336"/>
                      <a:pt x="3266" y="397111"/>
                      <a:pt x="3592" y="391886"/>
                    </a:cubicBezTo>
                    <a:cubicBezTo>
                      <a:pt x="4245" y="386661"/>
                      <a:pt x="4245" y="381762"/>
                      <a:pt x="4245" y="377843"/>
                    </a:cubicBezTo>
                    <a:cubicBezTo>
                      <a:pt x="4245" y="370659"/>
                      <a:pt x="6858" y="355963"/>
                      <a:pt x="12083" y="334409"/>
                    </a:cubicBezTo>
                    <a:cubicBezTo>
                      <a:pt x="17308" y="312855"/>
                      <a:pt x="24166" y="288363"/>
                      <a:pt x="32657" y="261257"/>
                    </a:cubicBezTo>
                    <a:cubicBezTo>
                      <a:pt x="37882" y="245582"/>
                      <a:pt x="40495" y="236111"/>
                      <a:pt x="40495" y="232845"/>
                    </a:cubicBezTo>
                    <a:cubicBezTo>
                      <a:pt x="41474" y="227620"/>
                      <a:pt x="43434" y="222722"/>
                      <a:pt x="46046" y="217823"/>
                    </a:cubicBezTo>
                    <a:cubicBezTo>
                      <a:pt x="48659" y="213251"/>
                      <a:pt x="51598" y="207699"/>
                      <a:pt x="54864" y="201168"/>
                    </a:cubicBezTo>
                    <a:lnTo>
                      <a:pt x="65967" y="179288"/>
                    </a:lnTo>
                    <a:cubicBezTo>
                      <a:pt x="69233" y="169817"/>
                      <a:pt x="73805" y="160674"/>
                      <a:pt x="80010" y="151856"/>
                    </a:cubicBezTo>
                    <a:cubicBezTo>
                      <a:pt x="86215" y="143038"/>
                      <a:pt x="92093" y="134874"/>
                      <a:pt x="97318" y="127363"/>
                    </a:cubicBezTo>
                    <a:lnTo>
                      <a:pt x="102217" y="121158"/>
                    </a:lnTo>
                    <a:cubicBezTo>
                      <a:pt x="105482" y="116913"/>
                      <a:pt x="109401" y="111688"/>
                      <a:pt x="114953" y="105483"/>
                    </a:cubicBezTo>
                    <a:cubicBezTo>
                      <a:pt x="120178" y="99278"/>
                      <a:pt x="125403" y="93399"/>
                      <a:pt x="130629" y="88175"/>
                    </a:cubicBezTo>
                    <a:cubicBezTo>
                      <a:pt x="135854" y="81970"/>
                      <a:pt x="142059" y="75111"/>
                      <a:pt x="149570" y="67600"/>
                    </a:cubicBezTo>
                    <a:cubicBezTo>
                      <a:pt x="151529" y="65641"/>
                      <a:pt x="155448" y="62049"/>
                      <a:pt x="160673" y="57477"/>
                    </a:cubicBezTo>
                    <a:cubicBezTo>
                      <a:pt x="165898" y="52905"/>
                      <a:pt x="171777" y="48006"/>
                      <a:pt x="177981" y="43434"/>
                    </a:cubicBezTo>
                    <a:cubicBezTo>
                      <a:pt x="184186" y="38862"/>
                      <a:pt x="190391" y="34290"/>
                      <a:pt x="195943" y="30045"/>
                    </a:cubicBezTo>
                    <a:cubicBezTo>
                      <a:pt x="201821" y="25799"/>
                      <a:pt x="206066" y="22860"/>
                      <a:pt x="209332" y="20574"/>
                    </a:cubicBezTo>
                    <a:cubicBezTo>
                      <a:pt x="210312" y="20574"/>
                      <a:pt x="212924" y="19594"/>
                      <a:pt x="217170" y="17308"/>
                    </a:cubicBezTo>
                    <a:cubicBezTo>
                      <a:pt x="225661" y="13063"/>
                      <a:pt x="233499" y="9471"/>
                      <a:pt x="240683" y="6205"/>
                    </a:cubicBezTo>
                    <a:cubicBezTo>
                      <a:pt x="247868" y="2940"/>
                      <a:pt x="254399" y="980"/>
                      <a:pt x="259624" y="0"/>
                    </a:cubicBezTo>
                    <a:lnTo>
                      <a:pt x="314815" y="0"/>
                    </a:lnTo>
                    <a:cubicBezTo>
                      <a:pt x="316774" y="0"/>
                      <a:pt x="321999" y="653"/>
                      <a:pt x="329837" y="1633"/>
                    </a:cubicBezTo>
                    <a:cubicBezTo>
                      <a:pt x="337675" y="2613"/>
                      <a:pt x="344859" y="4246"/>
                      <a:pt x="351064" y="6205"/>
                    </a:cubicBezTo>
                    <a:lnTo>
                      <a:pt x="360535" y="10777"/>
                    </a:lnTo>
                    <a:cubicBezTo>
                      <a:pt x="371965" y="15022"/>
                      <a:pt x="383395" y="19594"/>
                      <a:pt x="394498" y="24166"/>
                    </a:cubicBezTo>
                    <a:cubicBezTo>
                      <a:pt x="405602" y="28738"/>
                      <a:pt x="414093" y="33964"/>
                      <a:pt x="420624" y="39189"/>
                    </a:cubicBezTo>
                    <a:cubicBezTo>
                      <a:pt x="429115" y="45393"/>
                      <a:pt x="436952" y="52905"/>
                      <a:pt x="444137" y="61069"/>
                    </a:cubicBezTo>
                    <a:cubicBezTo>
                      <a:pt x="451322" y="69560"/>
                      <a:pt x="457200" y="76418"/>
                      <a:pt x="461445" y="81643"/>
                    </a:cubicBezTo>
                    <a:cubicBezTo>
                      <a:pt x="463405" y="85888"/>
                      <a:pt x="466017" y="90460"/>
                      <a:pt x="468630" y="95686"/>
                    </a:cubicBezTo>
                    <a:cubicBezTo>
                      <a:pt x="471243" y="100911"/>
                      <a:pt x="473529" y="106136"/>
                      <a:pt x="475815" y="111361"/>
                    </a:cubicBezTo>
                    <a:lnTo>
                      <a:pt x="482020" y="122464"/>
                    </a:lnTo>
                    <a:lnTo>
                      <a:pt x="513370" y="202801"/>
                    </a:lnTo>
                    <a:lnTo>
                      <a:pt x="516636" y="213904"/>
                    </a:lnTo>
                    <a:cubicBezTo>
                      <a:pt x="521861" y="227620"/>
                      <a:pt x="525780" y="242643"/>
                      <a:pt x="528393" y="258645"/>
                    </a:cubicBezTo>
                    <a:cubicBezTo>
                      <a:pt x="531005" y="274973"/>
                      <a:pt x="532965" y="288363"/>
                      <a:pt x="533944" y="298813"/>
                    </a:cubicBezTo>
                    <a:cubicBezTo>
                      <a:pt x="533944" y="300772"/>
                      <a:pt x="534271" y="302078"/>
                      <a:pt x="534597" y="302732"/>
                    </a:cubicBezTo>
                    <a:cubicBezTo>
                      <a:pt x="535251" y="303385"/>
                      <a:pt x="535251" y="304691"/>
                      <a:pt x="535251" y="306650"/>
                    </a:cubicBezTo>
                    <a:cubicBezTo>
                      <a:pt x="535251" y="309916"/>
                      <a:pt x="535577" y="314162"/>
                      <a:pt x="535904" y="319387"/>
                    </a:cubicBezTo>
                    <a:cubicBezTo>
                      <a:pt x="536557" y="324612"/>
                      <a:pt x="536557" y="330817"/>
                      <a:pt x="536557" y="338328"/>
                    </a:cubicBezTo>
                    <a:cubicBezTo>
                      <a:pt x="537537" y="346819"/>
                      <a:pt x="538190" y="356289"/>
                      <a:pt x="538190" y="366740"/>
                    </a:cubicBezTo>
                    <a:cubicBezTo>
                      <a:pt x="538190" y="377843"/>
                      <a:pt x="539170" y="388620"/>
                      <a:pt x="541456" y="400377"/>
                    </a:cubicBezTo>
                    <a:close/>
                    <a:moveTo>
                      <a:pt x="328857" y="774954"/>
                    </a:moveTo>
                    <a:cubicBezTo>
                      <a:pt x="336042" y="772995"/>
                      <a:pt x="341594" y="770055"/>
                      <a:pt x="344533" y="767116"/>
                    </a:cubicBezTo>
                    <a:cubicBezTo>
                      <a:pt x="347799" y="762871"/>
                      <a:pt x="351717" y="756992"/>
                      <a:pt x="357269" y="749808"/>
                    </a:cubicBezTo>
                    <a:cubicBezTo>
                      <a:pt x="362494" y="742623"/>
                      <a:pt x="366087" y="735765"/>
                      <a:pt x="368373" y="729234"/>
                    </a:cubicBezTo>
                    <a:cubicBezTo>
                      <a:pt x="371638" y="722049"/>
                      <a:pt x="374904" y="712579"/>
                      <a:pt x="378496" y="700822"/>
                    </a:cubicBezTo>
                    <a:cubicBezTo>
                      <a:pt x="382088" y="689392"/>
                      <a:pt x="385028" y="679922"/>
                      <a:pt x="387314" y="672411"/>
                    </a:cubicBezTo>
                    <a:cubicBezTo>
                      <a:pt x="388293" y="669145"/>
                      <a:pt x="389273" y="663267"/>
                      <a:pt x="390579" y="654449"/>
                    </a:cubicBezTo>
                    <a:cubicBezTo>
                      <a:pt x="391559" y="645632"/>
                      <a:pt x="392865" y="635834"/>
                      <a:pt x="394498" y="625384"/>
                    </a:cubicBezTo>
                    <a:cubicBezTo>
                      <a:pt x="396131" y="614934"/>
                      <a:pt x="397437" y="605137"/>
                      <a:pt x="398417" y="596319"/>
                    </a:cubicBezTo>
                    <a:cubicBezTo>
                      <a:pt x="399397" y="587502"/>
                      <a:pt x="400050" y="580971"/>
                      <a:pt x="400050" y="576725"/>
                    </a:cubicBezTo>
                    <a:cubicBezTo>
                      <a:pt x="401030" y="568234"/>
                      <a:pt x="401683" y="557131"/>
                      <a:pt x="401683" y="542762"/>
                    </a:cubicBezTo>
                    <a:cubicBezTo>
                      <a:pt x="401683" y="528719"/>
                      <a:pt x="401030" y="518922"/>
                      <a:pt x="400050" y="513697"/>
                    </a:cubicBezTo>
                    <a:cubicBezTo>
                      <a:pt x="399070" y="511738"/>
                      <a:pt x="398417" y="504879"/>
                      <a:pt x="398417" y="494103"/>
                    </a:cubicBezTo>
                    <a:cubicBezTo>
                      <a:pt x="398417" y="483326"/>
                      <a:pt x="397437" y="465364"/>
                      <a:pt x="395151" y="441198"/>
                    </a:cubicBezTo>
                    <a:cubicBezTo>
                      <a:pt x="395151" y="427482"/>
                      <a:pt x="394825" y="413113"/>
                      <a:pt x="394498" y="397764"/>
                    </a:cubicBezTo>
                    <a:cubicBezTo>
                      <a:pt x="393845" y="382415"/>
                      <a:pt x="393192" y="367720"/>
                      <a:pt x="392212" y="353677"/>
                    </a:cubicBezTo>
                    <a:cubicBezTo>
                      <a:pt x="391232" y="339634"/>
                      <a:pt x="390253" y="327225"/>
                      <a:pt x="389926" y="316775"/>
                    </a:cubicBezTo>
                    <a:cubicBezTo>
                      <a:pt x="389273" y="306324"/>
                      <a:pt x="388620" y="298813"/>
                      <a:pt x="387640" y="294894"/>
                    </a:cubicBezTo>
                    <a:lnTo>
                      <a:pt x="381435" y="247541"/>
                    </a:lnTo>
                    <a:cubicBezTo>
                      <a:pt x="379476" y="230886"/>
                      <a:pt x="377517" y="213578"/>
                      <a:pt x="375884" y="196270"/>
                    </a:cubicBezTo>
                    <a:cubicBezTo>
                      <a:pt x="374251" y="178961"/>
                      <a:pt x="371965" y="166225"/>
                      <a:pt x="368699" y="157734"/>
                    </a:cubicBezTo>
                    <a:cubicBezTo>
                      <a:pt x="360208" y="129322"/>
                      <a:pt x="353024" y="110381"/>
                      <a:pt x="346819" y="100911"/>
                    </a:cubicBezTo>
                    <a:cubicBezTo>
                      <a:pt x="341594" y="91440"/>
                      <a:pt x="336695" y="86215"/>
                      <a:pt x="332776" y="85235"/>
                    </a:cubicBezTo>
                    <a:cubicBezTo>
                      <a:pt x="328531" y="83276"/>
                      <a:pt x="322652" y="81970"/>
                      <a:pt x="315468" y="81970"/>
                    </a:cubicBezTo>
                    <a:cubicBezTo>
                      <a:pt x="312202" y="81970"/>
                      <a:pt x="307630" y="82949"/>
                      <a:pt x="301425" y="85235"/>
                    </a:cubicBezTo>
                    <a:cubicBezTo>
                      <a:pt x="299466" y="86215"/>
                      <a:pt x="296527" y="87195"/>
                      <a:pt x="292608" y="88501"/>
                    </a:cubicBezTo>
                    <a:cubicBezTo>
                      <a:pt x="289016" y="89481"/>
                      <a:pt x="286077" y="91114"/>
                      <a:pt x="283790" y="93073"/>
                    </a:cubicBezTo>
                    <a:cubicBezTo>
                      <a:pt x="280525" y="95359"/>
                      <a:pt x="276932" y="98951"/>
                      <a:pt x="272687" y="104176"/>
                    </a:cubicBezTo>
                    <a:cubicBezTo>
                      <a:pt x="268442" y="109402"/>
                      <a:pt x="265176" y="114627"/>
                      <a:pt x="263217" y="119852"/>
                    </a:cubicBezTo>
                    <a:lnTo>
                      <a:pt x="259951" y="126057"/>
                    </a:lnTo>
                    <a:cubicBezTo>
                      <a:pt x="257991" y="128343"/>
                      <a:pt x="256032" y="130955"/>
                      <a:pt x="254399" y="133894"/>
                    </a:cubicBezTo>
                    <a:cubicBezTo>
                      <a:pt x="252766" y="137160"/>
                      <a:pt x="250480" y="142385"/>
                      <a:pt x="247215" y="149570"/>
                    </a:cubicBezTo>
                    <a:lnTo>
                      <a:pt x="234478" y="184186"/>
                    </a:lnTo>
                    <a:lnTo>
                      <a:pt x="234478" y="188758"/>
                    </a:lnTo>
                    <a:cubicBezTo>
                      <a:pt x="234478" y="190718"/>
                      <a:pt x="234152" y="192677"/>
                      <a:pt x="233825" y="194310"/>
                    </a:cubicBezTo>
                    <a:cubicBezTo>
                      <a:pt x="233172" y="195943"/>
                      <a:pt x="233172" y="198229"/>
                      <a:pt x="233172" y="201495"/>
                    </a:cubicBezTo>
                    <a:lnTo>
                      <a:pt x="229906" y="218803"/>
                    </a:lnTo>
                    <a:cubicBezTo>
                      <a:pt x="226640" y="230233"/>
                      <a:pt x="223701" y="246561"/>
                      <a:pt x="220436" y="267462"/>
                    </a:cubicBezTo>
                    <a:cubicBezTo>
                      <a:pt x="218476" y="285423"/>
                      <a:pt x="217170" y="300119"/>
                      <a:pt x="216517" y="311549"/>
                    </a:cubicBezTo>
                    <a:cubicBezTo>
                      <a:pt x="215864" y="322979"/>
                      <a:pt x="215864" y="334083"/>
                      <a:pt x="215864" y="344533"/>
                    </a:cubicBezTo>
                    <a:cubicBezTo>
                      <a:pt x="215864" y="350738"/>
                      <a:pt x="215537" y="359882"/>
                      <a:pt x="215210" y="371312"/>
                    </a:cubicBezTo>
                    <a:cubicBezTo>
                      <a:pt x="214557" y="382742"/>
                      <a:pt x="213251" y="394498"/>
                      <a:pt x="211292" y="405928"/>
                    </a:cubicBezTo>
                    <a:cubicBezTo>
                      <a:pt x="210312" y="412133"/>
                      <a:pt x="209659" y="418338"/>
                      <a:pt x="209659" y="423890"/>
                    </a:cubicBezTo>
                    <a:cubicBezTo>
                      <a:pt x="209659" y="429768"/>
                      <a:pt x="209659" y="433034"/>
                      <a:pt x="209659" y="434014"/>
                    </a:cubicBezTo>
                    <a:cubicBezTo>
                      <a:pt x="209659" y="435973"/>
                      <a:pt x="209332" y="438585"/>
                      <a:pt x="209006" y="441851"/>
                    </a:cubicBezTo>
                    <a:cubicBezTo>
                      <a:pt x="208352" y="445117"/>
                      <a:pt x="208352" y="448709"/>
                      <a:pt x="208352" y="452955"/>
                    </a:cubicBezTo>
                    <a:lnTo>
                      <a:pt x="208352" y="490837"/>
                    </a:lnTo>
                    <a:cubicBezTo>
                      <a:pt x="208352" y="496062"/>
                      <a:pt x="208679" y="504879"/>
                      <a:pt x="209006" y="516962"/>
                    </a:cubicBezTo>
                    <a:cubicBezTo>
                      <a:pt x="209659" y="529046"/>
                      <a:pt x="209985" y="541455"/>
                      <a:pt x="210638" y="553865"/>
                    </a:cubicBezTo>
                    <a:cubicBezTo>
                      <a:pt x="211292" y="566601"/>
                      <a:pt x="211618" y="578032"/>
                      <a:pt x="212271" y="588482"/>
                    </a:cubicBezTo>
                    <a:cubicBezTo>
                      <a:pt x="212924" y="598932"/>
                      <a:pt x="212924" y="605790"/>
                      <a:pt x="212924" y="609056"/>
                    </a:cubicBezTo>
                    <a:cubicBezTo>
                      <a:pt x="213904" y="613301"/>
                      <a:pt x="215210" y="620812"/>
                      <a:pt x="216843" y="631916"/>
                    </a:cubicBezTo>
                    <a:cubicBezTo>
                      <a:pt x="218476" y="643019"/>
                      <a:pt x="220109" y="652163"/>
                      <a:pt x="222395" y="659347"/>
                    </a:cubicBezTo>
                    <a:cubicBezTo>
                      <a:pt x="223375" y="662613"/>
                      <a:pt x="225661" y="667512"/>
                      <a:pt x="228600" y="674370"/>
                    </a:cubicBezTo>
                    <a:cubicBezTo>
                      <a:pt x="231866" y="681228"/>
                      <a:pt x="235131" y="688412"/>
                      <a:pt x="238724" y="696577"/>
                    </a:cubicBezTo>
                    <a:cubicBezTo>
                      <a:pt x="242316" y="704414"/>
                      <a:pt x="245908" y="711599"/>
                      <a:pt x="248847" y="717804"/>
                    </a:cubicBezTo>
                    <a:cubicBezTo>
                      <a:pt x="252113" y="724009"/>
                      <a:pt x="254073" y="727928"/>
                      <a:pt x="255052" y="728907"/>
                    </a:cubicBezTo>
                    <a:cubicBezTo>
                      <a:pt x="257012" y="731193"/>
                      <a:pt x="261257" y="735765"/>
                      <a:pt x="267788" y="742950"/>
                    </a:cubicBezTo>
                    <a:cubicBezTo>
                      <a:pt x="273993" y="750461"/>
                      <a:pt x="279218" y="755686"/>
                      <a:pt x="283464" y="758625"/>
                    </a:cubicBezTo>
                    <a:cubicBezTo>
                      <a:pt x="285423" y="760911"/>
                      <a:pt x="289342" y="763197"/>
                      <a:pt x="294567" y="766463"/>
                    </a:cubicBezTo>
                    <a:cubicBezTo>
                      <a:pt x="299793" y="769729"/>
                      <a:pt x="303385" y="771688"/>
                      <a:pt x="305671" y="772668"/>
                    </a:cubicBezTo>
                    <a:cubicBezTo>
                      <a:pt x="307630" y="772668"/>
                      <a:pt x="310896" y="772995"/>
                      <a:pt x="315141" y="773321"/>
                    </a:cubicBezTo>
                    <a:cubicBezTo>
                      <a:pt x="319387" y="773974"/>
                      <a:pt x="322979" y="773974"/>
                      <a:pt x="326245" y="773974"/>
                    </a:cubicBezTo>
                    <a:lnTo>
                      <a:pt x="328857" y="773974"/>
                    </a:lnTo>
                    <a:close/>
                  </a:path>
                </a:pathLst>
              </a:custGeom>
              <a:solidFill>
                <a:srgbClr val="FFFFFF"/>
              </a:solidFill>
              <a:ln w="32657"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65FE28E9-9F41-49A7-AE60-9D2527E6E3DD}"/>
                </a:ext>
              </a:extLst>
            </p:cNvPr>
            <p:cNvSpPr/>
            <p:nvPr/>
          </p:nvSpPr>
          <p:spPr>
            <a:xfrm>
              <a:off x="5335529" y="3953406"/>
              <a:ext cx="1223064" cy="1135882"/>
            </a:xfrm>
            <a:custGeom>
              <a:avLst/>
              <a:gdLst>
                <a:gd name="connsiteX0" fmla="*/ 538185 w 1223064"/>
                <a:gd name="connsiteY0" fmla="*/ 323047 h 1135882"/>
                <a:gd name="connsiteX1" fmla="*/ 712900 w 1223064"/>
                <a:gd name="connsiteY1" fmla="*/ 47747 h 1135882"/>
                <a:gd name="connsiteX2" fmla="*/ 1174019 w 1223064"/>
                <a:gd name="connsiteY2" fmla="*/ 164660 h 1135882"/>
                <a:gd name="connsiteX3" fmla="*/ 1178265 w 1223064"/>
                <a:gd name="connsiteY3" fmla="*/ 631004 h 1135882"/>
                <a:gd name="connsiteX4" fmla="*/ 938888 w 1223064"/>
                <a:gd name="connsiteY4" fmla="*/ 1135883 h 1135882"/>
                <a:gd name="connsiteX5" fmla="*/ 392860 w 1223064"/>
                <a:gd name="connsiteY5" fmla="*/ 1018644 h 1135882"/>
                <a:gd name="connsiteX6" fmla="*/ 25467 w 1223064"/>
                <a:gd name="connsiteY6" fmla="*/ 731261 h 1135882"/>
                <a:gd name="connsiteX7" fmla="*/ 213573 w 1223064"/>
                <a:gd name="connsiteY7" fmla="*/ 294309 h 1135882"/>
                <a:gd name="connsiteX8" fmla="*/ 538185 w 1223064"/>
                <a:gd name="connsiteY8" fmla="*/ 323047 h 113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064" h="1135882">
                  <a:moveTo>
                    <a:pt x="538185" y="323047"/>
                  </a:moveTo>
                  <a:cubicBezTo>
                    <a:pt x="538185" y="323047"/>
                    <a:pt x="565943" y="129390"/>
                    <a:pt x="712900" y="47747"/>
                  </a:cubicBezTo>
                  <a:cubicBezTo>
                    <a:pt x="896760" y="-54143"/>
                    <a:pt x="1090090" y="17376"/>
                    <a:pt x="1174019" y="164660"/>
                  </a:cubicBezTo>
                  <a:cubicBezTo>
                    <a:pt x="1256968" y="309984"/>
                    <a:pt x="1218106" y="497109"/>
                    <a:pt x="1178265" y="631004"/>
                  </a:cubicBezTo>
                  <a:cubicBezTo>
                    <a:pt x="1124054" y="812904"/>
                    <a:pt x="1012040" y="1026155"/>
                    <a:pt x="938888" y="1135883"/>
                  </a:cubicBezTo>
                  <a:cubicBezTo>
                    <a:pt x="807606" y="1127392"/>
                    <a:pt x="570189" y="1086244"/>
                    <a:pt x="392860" y="1018644"/>
                  </a:cubicBezTo>
                  <a:cubicBezTo>
                    <a:pt x="262232" y="968678"/>
                    <a:pt x="90129" y="885729"/>
                    <a:pt x="25467" y="731261"/>
                  </a:cubicBezTo>
                  <a:cubicBezTo>
                    <a:pt x="-40173" y="575160"/>
                    <a:pt x="20569" y="377911"/>
                    <a:pt x="213573" y="294309"/>
                  </a:cubicBezTo>
                  <a:cubicBezTo>
                    <a:pt x="367388" y="227361"/>
                    <a:pt x="538185" y="323047"/>
                    <a:pt x="538185" y="323047"/>
                  </a:cubicBezTo>
                  <a:close/>
                </a:path>
              </a:pathLst>
            </a:custGeom>
            <a:solidFill>
              <a:schemeClr val="accent1"/>
            </a:solidFill>
            <a:ln w="3265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2623314-21F1-44C8-A85D-C6B7C53351E5}"/>
                </a:ext>
              </a:extLst>
            </p:cNvPr>
            <p:cNvSpPr/>
            <p:nvPr/>
          </p:nvSpPr>
          <p:spPr>
            <a:xfrm>
              <a:off x="12085344" y="6816768"/>
              <a:ext cx="597588" cy="544149"/>
            </a:xfrm>
            <a:custGeom>
              <a:avLst/>
              <a:gdLst>
                <a:gd name="connsiteX0" fmla="*/ 272445 w 597588"/>
                <a:gd name="connsiteY0" fmla="*/ 135609 h 544149"/>
                <a:gd name="connsiteX1" fmla="*/ 370416 w 597588"/>
                <a:gd name="connsiteY1" fmla="*/ 14125 h 544149"/>
                <a:gd name="connsiteX2" fmla="*/ 583667 w 597588"/>
                <a:gd name="connsiteY2" fmla="*/ 94788 h 544149"/>
                <a:gd name="connsiteX3" fmla="*/ 560481 w 597588"/>
                <a:gd name="connsiteY3" fmla="*/ 316856 h 544149"/>
                <a:gd name="connsiteX4" fmla="*/ 419075 w 597588"/>
                <a:gd name="connsiteY4" fmla="*/ 544150 h 544149"/>
                <a:gd name="connsiteX5" fmla="*/ 165656 w 597588"/>
                <a:gd name="connsiteY5" fmla="*/ 458588 h 544149"/>
                <a:gd name="connsiteX6" fmla="*/ 6289 w 597588"/>
                <a:gd name="connsiteY6" fmla="*/ 301834 h 544149"/>
                <a:gd name="connsiteX7" fmla="*/ 119609 w 597588"/>
                <a:gd name="connsiteY7" fmla="*/ 103932 h 544149"/>
                <a:gd name="connsiteX8" fmla="*/ 272445 w 597588"/>
                <a:gd name="connsiteY8" fmla="*/ 135609 h 54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88" h="544149">
                  <a:moveTo>
                    <a:pt x="272445" y="135609"/>
                  </a:moveTo>
                  <a:cubicBezTo>
                    <a:pt x="272445" y="135609"/>
                    <a:pt x="296284" y="44823"/>
                    <a:pt x="370416" y="14125"/>
                  </a:cubicBezTo>
                  <a:cubicBezTo>
                    <a:pt x="463489" y="-24410"/>
                    <a:pt x="551664" y="20330"/>
                    <a:pt x="583667" y="94788"/>
                  </a:cubicBezTo>
                  <a:cubicBezTo>
                    <a:pt x="615345" y="168593"/>
                    <a:pt x="586606" y="255461"/>
                    <a:pt x="560481" y="316856"/>
                  </a:cubicBezTo>
                  <a:cubicBezTo>
                    <a:pt x="524884" y="400459"/>
                    <a:pt x="459897" y="495817"/>
                    <a:pt x="419075" y="544150"/>
                  </a:cubicBezTo>
                  <a:cubicBezTo>
                    <a:pt x="357027" y="533046"/>
                    <a:pt x="246319" y="500716"/>
                    <a:pt x="165656" y="458588"/>
                  </a:cubicBezTo>
                  <a:cubicBezTo>
                    <a:pt x="106220" y="427890"/>
                    <a:pt x="28822" y="378905"/>
                    <a:pt x="6289" y="301834"/>
                  </a:cubicBezTo>
                  <a:cubicBezTo>
                    <a:pt x="-16571" y="224110"/>
                    <a:pt x="23271" y="133650"/>
                    <a:pt x="119609" y="103932"/>
                  </a:cubicBezTo>
                  <a:cubicBezTo>
                    <a:pt x="196680" y="80746"/>
                    <a:pt x="272445" y="135609"/>
                    <a:pt x="272445" y="135609"/>
                  </a:cubicBezTo>
                  <a:close/>
                </a:path>
              </a:pathLst>
            </a:custGeom>
            <a:solidFill>
              <a:schemeClr val="accent1"/>
            </a:solidFill>
            <a:ln w="3265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015A76F-2BCE-4197-A28E-4DC04BCD48FC}"/>
                </a:ext>
              </a:extLst>
            </p:cNvPr>
            <p:cNvSpPr/>
            <p:nvPr/>
          </p:nvSpPr>
          <p:spPr>
            <a:xfrm>
              <a:off x="10800957" y="1404285"/>
              <a:ext cx="1272111" cy="1118806"/>
            </a:xfrm>
            <a:custGeom>
              <a:avLst/>
              <a:gdLst>
                <a:gd name="connsiteX0" fmla="*/ 664639 w 1272111"/>
                <a:gd name="connsiteY0" fmla="*/ 226940 h 1118806"/>
                <a:gd name="connsiteX1" fmla="*/ 969004 w 1272111"/>
                <a:gd name="connsiteY1" fmla="*/ 110028 h 1118806"/>
                <a:gd name="connsiteX2" fmla="*/ 1269776 w 1272111"/>
                <a:gd name="connsiteY2" fmla="*/ 478727 h 1118806"/>
                <a:gd name="connsiteX3" fmla="*/ 995456 w 1272111"/>
                <a:gd name="connsiteY3" fmla="*/ 855917 h 1118806"/>
                <a:gd name="connsiteX4" fmla="*/ 502660 w 1272111"/>
                <a:gd name="connsiteY4" fmla="*/ 1118807 h 1118806"/>
                <a:gd name="connsiteX5" fmla="*/ 133961 w 1272111"/>
                <a:gd name="connsiteY5" fmla="*/ 699163 h 1118806"/>
                <a:gd name="connsiteX6" fmla="*/ 9863 w 1272111"/>
                <a:gd name="connsiteY6" fmla="*/ 249474 h 1118806"/>
                <a:gd name="connsiteX7" fmla="*/ 421344 w 1272111"/>
                <a:gd name="connsiteY7" fmla="*/ 10424 h 1118806"/>
                <a:gd name="connsiteX8" fmla="*/ 664639 w 1272111"/>
                <a:gd name="connsiteY8" fmla="*/ 226940 h 11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111" h="1118806">
                  <a:moveTo>
                    <a:pt x="664639" y="226940"/>
                  </a:moveTo>
                  <a:cubicBezTo>
                    <a:pt x="664639" y="226940"/>
                    <a:pt x="802452" y="87821"/>
                    <a:pt x="969004" y="110028"/>
                  </a:cubicBezTo>
                  <a:cubicBezTo>
                    <a:pt x="1177683" y="137787"/>
                    <a:pt x="1290024" y="310543"/>
                    <a:pt x="1269776" y="478727"/>
                  </a:cubicBezTo>
                  <a:cubicBezTo>
                    <a:pt x="1249855" y="644952"/>
                    <a:pt x="1107144" y="771988"/>
                    <a:pt x="995456" y="855917"/>
                  </a:cubicBezTo>
                  <a:cubicBezTo>
                    <a:pt x="843601" y="969890"/>
                    <a:pt x="626430" y="1074393"/>
                    <a:pt x="502660" y="1118807"/>
                  </a:cubicBezTo>
                  <a:cubicBezTo>
                    <a:pt x="402402" y="1033572"/>
                    <a:pt x="235851" y="859182"/>
                    <a:pt x="133961" y="699163"/>
                  </a:cubicBezTo>
                  <a:cubicBezTo>
                    <a:pt x="58849" y="581270"/>
                    <a:pt x="-29978" y="412106"/>
                    <a:pt x="9863" y="249474"/>
                  </a:cubicBezTo>
                  <a:cubicBezTo>
                    <a:pt x="50032" y="84882"/>
                    <a:pt x="216257" y="-37256"/>
                    <a:pt x="421344" y="10424"/>
                  </a:cubicBezTo>
                  <a:cubicBezTo>
                    <a:pt x="584629" y="48306"/>
                    <a:pt x="664639" y="226940"/>
                    <a:pt x="664639" y="226940"/>
                  </a:cubicBezTo>
                  <a:close/>
                </a:path>
              </a:pathLst>
            </a:custGeom>
            <a:solidFill>
              <a:schemeClr val="accent1"/>
            </a:solidFill>
            <a:ln w="3265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7393BE7-FF8F-4C03-B7F1-44C491376DB1}"/>
                </a:ext>
              </a:extLst>
            </p:cNvPr>
            <p:cNvSpPr/>
            <p:nvPr/>
          </p:nvSpPr>
          <p:spPr>
            <a:xfrm>
              <a:off x="10390090" y="6089688"/>
              <a:ext cx="830715" cy="754268"/>
            </a:xfrm>
            <a:custGeom>
              <a:avLst/>
              <a:gdLst>
                <a:gd name="connsiteX0" fmla="*/ 449795 w 830715"/>
                <a:gd name="connsiteY0" fmla="*/ 184402 h 754268"/>
                <a:gd name="connsiteX1" fmla="*/ 661087 w 830715"/>
                <a:gd name="connsiteY1" fmla="*/ 137049 h 754268"/>
                <a:gd name="connsiteX2" fmla="*/ 823066 w 830715"/>
                <a:gd name="connsiteY2" fmla="*/ 408429 h 754268"/>
                <a:gd name="connsiteX3" fmla="*/ 606223 w 830715"/>
                <a:gd name="connsiteY3" fmla="*/ 629518 h 754268"/>
                <a:gd name="connsiteX4" fmla="*/ 256791 w 830715"/>
                <a:gd name="connsiteY4" fmla="*/ 754269 h 754268"/>
                <a:gd name="connsiteX5" fmla="*/ 55297 w 830715"/>
                <a:gd name="connsiteY5" fmla="*/ 442720 h 754268"/>
                <a:gd name="connsiteX6" fmla="*/ 17415 w 830715"/>
                <a:gd name="connsiteY6" fmla="*/ 135089 h 754268"/>
                <a:gd name="connsiteX7" fmla="*/ 311002 w 830715"/>
                <a:gd name="connsiteY7" fmla="*/ 17850 h 754268"/>
                <a:gd name="connsiteX8" fmla="*/ 449795 w 830715"/>
                <a:gd name="connsiteY8" fmla="*/ 184402 h 75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15" h="754268">
                  <a:moveTo>
                    <a:pt x="449795" y="184402"/>
                  </a:moveTo>
                  <a:cubicBezTo>
                    <a:pt x="449795" y="184402"/>
                    <a:pt x="553971" y="106351"/>
                    <a:pt x="661087" y="137049"/>
                  </a:cubicBezTo>
                  <a:cubicBezTo>
                    <a:pt x="795307" y="175584"/>
                    <a:pt x="852784" y="300008"/>
                    <a:pt x="823066" y="408429"/>
                  </a:cubicBezTo>
                  <a:cubicBezTo>
                    <a:pt x="793675" y="515872"/>
                    <a:pt x="687539" y="585431"/>
                    <a:pt x="606223" y="629518"/>
                  </a:cubicBezTo>
                  <a:cubicBezTo>
                    <a:pt x="495189" y="689607"/>
                    <a:pt x="342353" y="737287"/>
                    <a:pt x="256791" y="754269"/>
                  </a:cubicBezTo>
                  <a:cubicBezTo>
                    <a:pt x="199315" y="688628"/>
                    <a:pt x="106568" y="557999"/>
                    <a:pt x="55297" y="442720"/>
                  </a:cubicBezTo>
                  <a:cubicBezTo>
                    <a:pt x="17415" y="358138"/>
                    <a:pt x="-24387" y="238286"/>
                    <a:pt x="17415" y="135089"/>
                  </a:cubicBezTo>
                  <a:cubicBezTo>
                    <a:pt x="59869" y="30913"/>
                    <a:pt x="181027" y="-33095"/>
                    <a:pt x="311002" y="17850"/>
                  </a:cubicBezTo>
                  <a:cubicBezTo>
                    <a:pt x="414526" y="59325"/>
                    <a:pt x="449795" y="184402"/>
                    <a:pt x="449795" y="184402"/>
                  </a:cubicBezTo>
                  <a:close/>
                </a:path>
              </a:pathLst>
            </a:custGeom>
            <a:solidFill>
              <a:schemeClr val="accent3"/>
            </a:solidFill>
            <a:ln w="3265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5377577-4C37-4806-8401-514CB08EF97F}"/>
                </a:ext>
              </a:extLst>
            </p:cNvPr>
            <p:cNvSpPr/>
            <p:nvPr/>
          </p:nvSpPr>
          <p:spPr>
            <a:xfrm>
              <a:off x="8069218" y="2071261"/>
              <a:ext cx="671571" cy="599440"/>
            </a:xfrm>
            <a:custGeom>
              <a:avLst/>
              <a:gdLst>
                <a:gd name="connsiteX0" fmla="*/ 315177 w 671571"/>
                <a:gd name="connsiteY0" fmla="*/ 132444 h 599440"/>
                <a:gd name="connsiteX1" fmla="*/ 436661 w 671571"/>
                <a:gd name="connsiteY1" fmla="*/ 9000 h 599440"/>
                <a:gd name="connsiteX2" fmla="*/ 662975 w 671571"/>
                <a:gd name="connsiteY2" fmla="*/ 121340 h 599440"/>
                <a:gd name="connsiteX3" fmla="*/ 613010 w 671571"/>
                <a:gd name="connsiteY3" fmla="*/ 363983 h 599440"/>
                <a:gd name="connsiteX4" fmla="*/ 432089 w 671571"/>
                <a:gd name="connsiteY4" fmla="*/ 599441 h 599440"/>
                <a:gd name="connsiteX5" fmla="*/ 161688 w 671571"/>
                <a:gd name="connsiteY5" fmla="*/ 477303 h 599440"/>
                <a:gd name="connsiteX6" fmla="*/ 2975 w 671571"/>
                <a:gd name="connsiteY6" fmla="*/ 286912 h 599440"/>
                <a:gd name="connsiteX7" fmla="*/ 149605 w 671571"/>
                <a:gd name="connsiteY7" fmla="*/ 80846 h 599440"/>
                <a:gd name="connsiteX8" fmla="*/ 315177 w 671571"/>
                <a:gd name="connsiteY8" fmla="*/ 132444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71" h="599440">
                  <a:moveTo>
                    <a:pt x="315177" y="132444"/>
                  </a:moveTo>
                  <a:cubicBezTo>
                    <a:pt x="315177" y="132444"/>
                    <a:pt x="351426" y="34799"/>
                    <a:pt x="436661" y="9000"/>
                  </a:cubicBezTo>
                  <a:cubicBezTo>
                    <a:pt x="543777" y="-23331"/>
                    <a:pt x="635870" y="35452"/>
                    <a:pt x="662975" y="121340"/>
                  </a:cubicBezTo>
                  <a:cubicBezTo>
                    <a:pt x="689754" y="206249"/>
                    <a:pt x="648606" y="298995"/>
                    <a:pt x="613010" y="363983"/>
                  </a:cubicBezTo>
                  <a:cubicBezTo>
                    <a:pt x="564351" y="452484"/>
                    <a:pt x="482381" y="550782"/>
                    <a:pt x="432089" y="599441"/>
                  </a:cubicBezTo>
                  <a:cubicBezTo>
                    <a:pt x="364816" y="580173"/>
                    <a:pt x="246270" y="532494"/>
                    <a:pt x="161688" y="477303"/>
                  </a:cubicBezTo>
                  <a:cubicBezTo>
                    <a:pt x="99640" y="436808"/>
                    <a:pt x="19303" y="374433"/>
                    <a:pt x="2975" y="286912"/>
                  </a:cubicBezTo>
                  <a:cubicBezTo>
                    <a:pt x="-13681" y="198411"/>
                    <a:pt x="40204" y="103052"/>
                    <a:pt x="149605" y="80846"/>
                  </a:cubicBezTo>
                  <a:cubicBezTo>
                    <a:pt x="237453" y="63537"/>
                    <a:pt x="315177" y="132444"/>
                    <a:pt x="315177" y="132444"/>
                  </a:cubicBezTo>
                  <a:close/>
                </a:path>
              </a:pathLst>
            </a:custGeom>
            <a:solidFill>
              <a:schemeClr val="accent3"/>
            </a:solidFill>
            <a:ln w="3265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94D5874-525C-427A-BA81-CDE369E8B28A}"/>
                </a:ext>
              </a:extLst>
            </p:cNvPr>
            <p:cNvSpPr/>
            <p:nvPr/>
          </p:nvSpPr>
          <p:spPr>
            <a:xfrm>
              <a:off x="6982612" y="8141843"/>
              <a:ext cx="841127" cy="748408"/>
            </a:xfrm>
            <a:custGeom>
              <a:avLst/>
              <a:gdLst>
                <a:gd name="connsiteX0" fmla="*/ 396269 w 841127"/>
                <a:gd name="connsiteY0" fmla="*/ 161560 h 748408"/>
                <a:gd name="connsiteX1" fmla="*/ 551064 w 841127"/>
                <a:gd name="connsiteY1" fmla="*/ 10031 h 748408"/>
                <a:gd name="connsiteX2" fmla="*/ 831588 w 841127"/>
                <a:gd name="connsiteY2" fmla="*/ 155682 h 748408"/>
                <a:gd name="connsiteX3" fmla="*/ 763662 w 841127"/>
                <a:gd name="connsiteY3" fmla="*/ 458087 h 748408"/>
                <a:gd name="connsiteX4" fmla="*/ 532449 w 841127"/>
                <a:gd name="connsiteY4" fmla="*/ 748409 h 748408"/>
                <a:gd name="connsiteX5" fmla="*/ 197060 w 841127"/>
                <a:gd name="connsiteY5" fmla="*/ 589695 h 748408"/>
                <a:gd name="connsiteX6" fmla="*/ 3077 w 841127"/>
                <a:gd name="connsiteY6" fmla="*/ 348032 h 748408"/>
                <a:gd name="connsiteX7" fmla="*/ 190855 w 841127"/>
                <a:gd name="connsiteY7" fmla="*/ 93960 h 748408"/>
                <a:gd name="connsiteX8" fmla="*/ 396269 w 841127"/>
                <a:gd name="connsiteY8" fmla="*/ 161560 h 7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127" h="748408">
                  <a:moveTo>
                    <a:pt x="396269" y="161560"/>
                  </a:moveTo>
                  <a:cubicBezTo>
                    <a:pt x="396269" y="161560"/>
                    <a:pt x="443622" y="40402"/>
                    <a:pt x="551064" y="10031"/>
                  </a:cubicBezTo>
                  <a:cubicBezTo>
                    <a:pt x="685611" y="-28178"/>
                    <a:pt x="799585" y="47587"/>
                    <a:pt x="831588" y="155682"/>
                  </a:cubicBezTo>
                  <a:cubicBezTo>
                    <a:pt x="863266" y="262144"/>
                    <a:pt x="809708" y="377424"/>
                    <a:pt x="763662" y="458087"/>
                  </a:cubicBezTo>
                  <a:cubicBezTo>
                    <a:pt x="700960" y="567488"/>
                    <a:pt x="596130" y="688646"/>
                    <a:pt x="532449" y="748409"/>
                  </a:cubicBezTo>
                  <a:cubicBezTo>
                    <a:pt x="448847" y="722936"/>
                    <a:pt x="301563" y="660561"/>
                    <a:pt x="197060" y="589695"/>
                  </a:cubicBezTo>
                  <a:cubicBezTo>
                    <a:pt x="120316" y="537770"/>
                    <a:pt x="21365" y="457760"/>
                    <a:pt x="3077" y="348032"/>
                  </a:cubicBezTo>
                  <a:cubicBezTo>
                    <a:pt x="-15864" y="236998"/>
                    <a:pt x="53369" y="118779"/>
                    <a:pt x="190855" y="93960"/>
                  </a:cubicBezTo>
                  <a:cubicBezTo>
                    <a:pt x="300583" y="73386"/>
                    <a:pt x="396269" y="161560"/>
                    <a:pt x="396269" y="161560"/>
                  </a:cubicBezTo>
                  <a:close/>
                </a:path>
              </a:pathLst>
            </a:custGeom>
            <a:solidFill>
              <a:schemeClr val="accent3"/>
            </a:solidFill>
            <a:ln w="32657" cap="flat">
              <a:noFill/>
              <a:prstDash val="solid"/>
              <a:miter/>
            </a:ln>
          </p:spPr>
          <p:txBody>
            <a:bodyPr rtlCol="0" anchor="ctr"/>
            <a:lstStyle/>
            <a:p>
              <a:endParaRPr lang="en-US"/>
            </a:p>
          </p:txBody>
        </p:sp>
      </p:grpSp>
      <p:sp>
        <p:nvSpPr>
          <p:cNvPr id="59" name="TextBox 58">
            <a:extLst>
              <a:ext uri="{FF2B5EF4-FFF2-40B4-BE49-F238E27FC236}">
                <a16:creationId xmlns:a16="http://schemas.microsoft.com/office/drawing/2014/main" id="{DD5D1E70-D9C8-43AE-8530-46C59AF5970C}"/>
              </a:ext>
            </a:extLst>
          </p:cNvPr>
          <p:cNvSpPr txBox="1"/>
          <p:nvPr/>
        </p:nvSpPr>
        <p:spPr>
          <a:xfrm>
            <a:off x="1781904" y="2877264"/>
            <a:ext cx="4555067" cy="2123658"/>
          </a:xfrm>
          <a:prstGeom prst="rect">
            <a:avLst/>
          </a:prstGeom>
          <a:noFill/>
        </p:spPr>
        <p:txBody>
          <a:bodyPr wrap="square" rtlCol="0">
            <a:spAutoFit/>
          </a:bodyPr>
          <a:lstStyle/>
          <a:p>
            <a:r>
              <a:rPr lang="en-US" altLang="zh-CN" sz="6600">
                <a:solidFill>
                  <a:schemeClr val="accent1"/>
                </a:solidFill>
                <a:latin typeface="Satisfy" panose="02000000000000000000" pitchFamily="2" charset="0"/>
              </a:rPr>
              <a:t>Romantic Love</a:t>
            </a:r>
            <a:endParaRPr lang="en-US" sz="6600">
              <a:solidFill>
                <a:schemeClr val="accent1"/>
              </a:solidFill>
              <a:latin typeface="Satisfy" panose="02000000000000000000" pitchFamily="2" charset="0"/>
            </a:endParaRPr>
          </a:p>
        </p:txBody>
      </p:sp>
      <p:sp>
        <p:nvSpPr>
          <p:cNvPr id="60" name="Rectangle 5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0112665-9FCF-4ADB-AC8B-2C873AD5578B}"/>
              </a:ext>
            </a:extLst>
          </p:cNvPr>
          <p:cNvSpPr/>
          <p:nvPr/>
        </p:nvSpPr>
        <p:spPr>
          <a:xfrm>
            <a:off x="1789968" y="5469869"/>
            <a:ext cx="5944403" cy="2429127"/>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a:t>
            </a:r>
          </a:p>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Tree>
    <p:extLst>
      <p:ext uri="{BB962C8B-B14F-4D97-AF65-F5344CB8AC3E}">
        <p14:creationId xmlns:p14="http://schemas.microsoft.com/office/powerpoint/2010/main" val="29548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700" fill="hold">
                                          <p:stCondLst>
                                            <p:cond delay="0"/>
                                          </p:stCondLst>
                                        </p:cTn>
                                        <p:tgtEl>
                                          <p:spTgt spid="32"/>
                                        </p:tgtEl>
                                        <p:attrNameLst>
                                          <p:attrName>style.visibility</p:attrName>
                                        </p:attrNameLst>
                                      </p:cBhvr>
                                      <p:to>
                                        <p:strVal val="visible"/>
                                      </p:to>
                                    </p:set>
                                    <p:anim to="" calcmode="lin" valueType="num">
                                      <p:cBhvr>
                                        <p:cTn id="7" dur="700" fill="hold">
                                          <p:stCondLst>
                                            <p:cond delay="0"/>
                                          </p:stCondLst>
                                        </p:cTn>
                                        <p:tgtEl>
                                          <p:spTgt spid="32"/>
                                        </p:tgtEl>
                                        <p:attrNameLst>
                                          <p:attrName>ppt_h</p:attrName>
                                        </p:attrNameLst>
                                      </p:cBhvr>
                                      <p:tavLst>
                                        <p:tav tm="0" fmla="#ppt_h-#ppt_h*((1.5-1.5*$)^3-(1.5-1.5*$)^2)">
                                          <p:val>
                                            <p:strVal val="0"/>
                                          </p:val>
                                        </p:tav>
                                        <p:tav tm="100000">
                                          <p:val>
                                            <p:strVal val="1"/>
                                          </p:val>
                                        </p:tav>
                                      </p:tavLst>
                                    </p:anim>
                                    <p:anim to="" calcmode="lin" valueType="num">
                                      <p:cBhvr>
                                        <p:cTn id="8" dur="700" fill="hold">
                                          <p:stCondLst>
                                            <p:cond delay="0"/>
                                          </p:stCondLst>
                                        </p:cTn>
                                        <p:tgtEl>
                                          <p:spTgt spid="32"/>
                                        </p:tgtEl>
                                        <p:attrNameLst>
                                          <p:attrName>ppt_w</p:attrName>
                                        </p:attrNameLst>
                                      </p:cBhvr>
                                      <p:tavLst>
                                        <p:tav tm="0" fmla="#ppt_w-#ppt_w*((1.5-1.5*$)^3-(1.5-1.5*$)^2)">
                                          <p:val>
                                            <p:strVal val="0"/>
                                          </p:val>
                                        </p:tav>
                                        <p:tav tm="100000">
                                          <p:val>
                                            <p:strVal val="1"/>
                                          </p:val>
                                        </p:tav>
                                      </p:tavLst>
                                    </p:anim>
                                  </p:childTnLst>
                                </p:cTn>
                              </p:par>
                            </p:childTnLst>
                          </p:cTn>
                        </p:par>
                        <p:par>
                          <p:cTn id="9" fill="hold">
                            <p:stCondLst>
                              <p:cond delay="7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59"/>
                                        </p:tgtEl>
                                        <p:attrNameLst>
                                          <p:attrName>style.visibility</p:attrName>
                                        </p:attrNameLst>
                                      </p:cBhvr>
                                      <p:to>
                                        <p:strVal val="visible"/>
                                      </p:to>
                                    </p:set>
                                    <p:anim to="" calcmode="lin" valueType="num">
                                      <p:cBhvr>
                                        <p:cTn id="12" dur="750" fill="hold">
                                          <p:stCondLst>
                                            <p:cond delay="0"/>
                                          </p:stCondLst>
                                        </p:cTn>
                                        <p:tgtEl>
                                          <p:spTgt spid="59"/>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59"/>
                                        </p:tgtEl>
                                      </p:cBhvr>
                                    </p:animEffect>
                                  </p:childTnLst>
                                </p:cTn>
                              </p:par>
                            </p:childTnLst>
                          </p:cTn>
                        </p:par>
                        <p:par>
                          <p:cTn id="14" fill="hold">
                            <p:stCondLst>
                              <p:cond delay="1698"/>
                            </p:stCondLst>
                            <p:childTnLst>
                              <p:par>
                                <p:cTn id="15" presetID="10" presetClass="entr" presetSubtype="0"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27A25-DBDE-454B-9002-C58FF3D0CE54}"/>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
        <p:nvSpPr>
          <p:cNvPr id="3" name="Rectangle 2">
            <a:extLst>
              <a:ext uri="{FF2B5EF4-FFF2-40B4-BE49-F238E27FC236}">
                <a16:creationId xmlns:a16="http://schemas.microsoft.com/office/drawing/2014/main" id="{20F1D3DE-3EE9-4A06-9689-CD809DCF2EE5}"/>
              </a:ext>
            </a:extLst>
          </p:cNvPr>
          <p:cNvSpPr/>
          <p:nvPr/>
        </p:nvSpPr>
        <p:spPr>
          <a:xfrm>
            <a:off x="1353063" y="3564461"/>
            <a:ext cx="3659790" cy="5105400"/>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92254CA-093E-4A81-90FF-BF8F98DBBAE6}"/>
              </a:ext>
            </a:extLst>
          </p:cNvPr>
          <p:cNvSpPr/>
          <p:nvPr/>
        </p:nvSpPr>
        <p:spPr>
          <a:xfrm>
            <a:off x="5327091" y="3564461"/>
            <a:ext cx="3659790" cy="5105400"/>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AAD5D4-1F70-4868-92FC-DA7062C8DF97}"/>
              </a:ext>
            </a:extLst>
          </p:cNvPr>
          <p:cNvSpPr/>
          <p:nvPr/>
        </p:nvSpPr>
        <p:spPr>
          <a:xfrm>
            <a:off x="9301119" y="3564461"/>
            <a:ext cx="3659790" cy="5105400"/>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519530-0E12-41C2-87AA-D1AEF7C03BB3}"/>
              </a:ext>
            </a:extLst>
          </p:cNvPr>
          <p:cNvSpPr/>
          <p:nvPr/>
        </p:nvSpPr>
        <p:spPr>
          <a:xfrm>
            <a:off x="13275146" y="3564461"/>
            <a:ext cx="3659790" cy="5105400"/>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
            <a:extLst>
              <a:ext uri="{FF2B5EF4-FFF2-40B4-BE49-F238E27FC236}">
                <a16:creationId xmlns:a16="http://schemas.microsoft.com/office/drawing/2014/main" id="{97B0E238-19A0-40A0-9983-D7CA04DFA720}"/>
              </a:ext>
            </a:extLst>
          </p:cNvPr>
          <p:cNvGrpSpPr/>
          <p:nvPr/>
        </p:nvGrpSpPr>
        <p:grpSpPr>
          <a:xfrm>
            <a:off x="14082549" y="5271901"/>
            <a:ext cx="2044984" cy="1690520"/>
            <a:chOff x="11358886" y="5606701"/>
            <a:chExt cx="3141947" cy="2597344"/>
          </a:xfrm>
        </p:grpSpPr>
        <p:sp>
          <p:nvSpPr>
            <p:cNvPr id="8" name="Freeform: Shape 7">
              <a:extLst>
                <a:ext uri="{FF2B5EF4-FFF2-40B4-BE49-F238E27FC236}">
                  <a16:creationId xmlns:a16="http://schemas.microsoft.com/office/drawing/2014/main" id="{3694E5D3-61A8-4DDE-BB71-2B9A5A763233}"/>
                </a:ext>
              </a:extLst>
            </p:cNvPr>
            <p:cNvSpPr/>
            <p:nvPr/>
          </p:nvSpPr>
          <p:spPr>
            <a:xfrm>
              <a:off x="11358886" y="5606701"/>
              <a:ext cx="3141947" cy="2597344"/>
            </a:xfrm>
            <a:custGeom>
              <a:avLst/>
              <a:gdLst>
                <a:gd name="connsiteX0" fmla="*/ 3141947 w 3141947"/>
                <a:gd name="connsiteY0" fmla="*/ 765508 h 2597344"/>
                <a:gd name="connsiteX1" fmla="*/ 2770010 w 3141947"/>
                <a:gd name="connsiteY1" fmla="*/ 2305262 h 2597344"/>
                <a:gd name="connsiteX2" fmla="*/ 2671797 w 3141947"/>
                <a:gd name="connsiteY2" fmla="*/ 2514011 h 2597344"/>
                <a:gd name="connsiteX3" fmla="*/ 2466486 w 3141947"/>
                <a:gd name="connsiteY3" fmla="*/ 2591307 h 2597344"/>
                <a:gd name="connsiteX4" fmla="*/ 108285 w 3141947"/>
                <a:gd name="connsiteY4" fmla="*/ 1849010 h 2597344"/>
                <a:gd name="connsiteX5" fmla="*/ 5773 w 3141947"/>
                <a:gd name="connsiteY5" fmla="*/ 1721783 h 2597344"/>
                <a:gd name="connsiteX6" fmla="*/ 11790 w 3141947"/>
                <a:gd name="connsiteY6" fmla="*/ 1551647 h 2597344"/>
                <a:gd name="connsiteX7" fmla="*/ 509234 w 3141947"/>
                <a:gd name="connsiteY7" fmla="*/ 0 h 2597344"/>
                <a:gd name="connsiteX8" fmla="*/ 2206303 w 3141947"/>
                <a:gd name="connsiteY8" fmla="*/ 462127 h 2597344"/>
                <a:gd name="connsiteX9" fmla="*/ 3141947 w 3141947"/>
                <a:gd name="connsiteY9" fmla="*/ 765508 h 259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1947" h="2597344">
                  <a:moveTo>
                    <a:pt x="3141947" y="765508"/>
                  </a:moveTo>
                  <a:cubicBezTo>
                    <a:pt x="3094953" y="1292609"/>
                    <a:pt x="2931980" y="1801443"/>
                    <a:pt x="2770010" y="2305262"/>
                  </a:cubicBezTo>
                  <a:cubicBezTo>
                    <a:pt x="2746299" y="2378977"/>
                    <a:pt x="2721512" y="2454696"/>
                    <a:pt x="2671797" y="2514011"/>
                  </a:cubicBezTo>
                  <a:cubicBezTo>
                    <a:pt x="2622081" y="2573326"/>
                    <a:pt x="2540773" y="2613085"/>
                    <a:pt x="2466486" y="2591307"/>
                  </a:cubicBezTo>
                  <a:cubicBezTo>
                    <a:pt x="2466486" y="2591307"/>
                    <a:pt x="1008325" y="2310277"/>
                    <a:pt x="108285" y="1849010"/>
                  </a:cubicBezTo>
                  <a:cubicBezTo>
                    <a:pt x="57494" y="1823006"/>
                    <a:pt x="17593" y="1777660"/>
                    <a:pt x="5773" y="1721783"/>
                  </a:cubicBezTo>
                  <a:cubicBezTo>
                    <a:pt x="-6047" y="1665907"/>
                    <a:pt x="2478" y="1607953"/>
                    <a:pt x="11790" y="1551647"/>
                  </a:cubicBezTo>
                  <a:cubicBezTo>
                    <a:pt x="101121" y="1013943"/>
                    <a:pt x="269252" y="489421"/>
                    <a:pt x="509234" y="0"/>
                  </a:cubicBezTo>
                  <a:cubicBezTo>
                    <a:pt x="509234" y="0"/>
                    <a:pt x="1573609" y="249582"/>
                    <a:pt x="2206303" y="462127"/>
                  </a:cubicBezTo>
                  <a:cubicBezTo>
                    <a:pt x="2839140" y="674601"/>
                    <a:pt x="3141947" y="765508"/>
                    <a:pt x="3141947" y="765508"/>
                  </a:cubicBezTo>
                  <a:close/>
                </a:path>
              </a:pathLst>
            </a:custGeom>
            <a:solidFill>
              <a:schemeClr val="accent1"/>
            </a:solidFill>
            <a:ln w="716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118BD25-A742-4A0D-8F7B-C0F2FFCD06B4}"/>
                </a:ext>
              </a:extLst>
            </p:cNvPr>
            <p:cNvSpPr/>
            <p:nvPr/>
          </p:nvSpPr>
          <p:spPr>
            <a:xfrm>
              <a:off x="11879480" y="5635426"/>
              <a:ext cx="2570684" cy="1702224"/>
            </a:xfrm>
            <a:custGeom>
              <a:avLst/>
              <a:gdLst>
                <a:gd name="connsiteX0" fmla="*/ 2568557 w 2570684"/>
                <a:gd name="connsiteY0" fmla="*/ 808849 h 1702224"/>
                <a:gd name="connsiteX1" fmla="*/ 2169972 w 2570684"/>
                <a:gd name="connsiteY1" fmla="*/ 1070322 h 1702224"/>
                <a:gd name="connsiteX2" fmla="*/ 1755769 w 2570684"/>
                <a:gd name="connsiteY2" fmla="*/ 1306436 h 1702224"/>
                <a:gd name="connsiteX3" fmla="*/ 888323 w 2570684"/>
                <a:gd name="connsiteY3" fmla="*/ 1701654 h 1702224"/>
                <a:gd name="connsiteX4" fmla="*/ 877936 w 2570684"/>
                <a:gd name="connsiteY4" fmla="*/ 1698144 h 1702224"/>
                <a:gd name="connsiteX5" fmla="*/ 637166 w 2570684"/>
                <a:gd name="connsiteY5" fmla="*/ 1286879 h 1702224"/>
                <a:gd name="connsiteX6" fmla="*/ 410579 w 2570684"/>
                <a:gd name="connsiteY6" fmla="*/ 867662 h 1702224"/>
                <a:gd name="connsiteX7" fmla="*/ 197890 w 2570684"/>
                <a:gd name="connsiteY7" fmla="*/ 441211 h 1702224"/>
                <a:gd name="connsiteX8" fmla="*/ 460 w 2570684"/>
                <a:gd name="connsiteY8" fmla="*/ 7523 h 1702224"/>
                <a:gd name="connsiteX9" fmla="*/ 3254 w 2570684"/>
                <a:gd name="connsiteY9" fmla="*/ 431 h 1702224"/>
                <a:gd name="connsiteX10" fmla="*/ 10275 w 2570684"/>
                <a:gd name="connsiteY10" fmla="*/ 3153 h 1702224"/>
                <a:gd name="connsiteX11" fmla="*/ 210570 w 2570684"/>
                <a:gd name="connsiteY11" fmla="*/ 435050 h 1702224"/>
                <a:gd name="connsiteX12" fmla="*/ 424047 w 2570684"/>
                <a:gd name="connsiteY12" fmla="*/ 860570 h 1702224"/>
                <a:gd name="connsiteX13" fmla="*/ 651350 w 2570684"/>
                <a:gd name="connsiteY13" fmla="*/ 1278856 h 1702224"/>
                <a:gd name="connsiteX14" fmla="*/ 892621 w 2570684"/>
                <a:gd name="connsiteY14" fmla="*/ 1689190 h 1702224"/>
                <a:gd name="connsiteX15" fmla="*/ 882234 w 2570684"/>
                <a:gd name="connsiteY15" fmla="*/ 1685680 h 1702224"/>
                <a:gd name="connsiteX16" fmla="*/ 1748964 w 2570684"/>
                <a:gd name="connsiteY16" fmla="*/ 1293541 h 1702224"/>
                <a:gd name="connsiteX17" fmla="*/ 2163095 w 2570684"/>
                <a:gd name="connsiteY17" fmla="*/ 1059075 h 1702224"/>
                <a:gd name="connsiteX18" fmla="*/ 2562969 w 2570684"/>
                <a:gd name="connsiteY18" fmla="*/ 800826 h 1702224"/>
                <a:gd name="connsiteX19" fmla="*/ 2569846 w 2570684"/>
                <a:gd name="connsiteY19" fmla="*/ 802115 h 1702224"/>
                <a:gd name="connsiteX20" fmla="*/ 2568557 w 2570684"/>
                <a:gd name="connsiteY20" fmla="*/ 808849 h 170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0684" h="1702224">
                  <a:moveTo>
                    <a:pt x="2568557" y="808849"/>
                  </a:moveTo>
                  <a:cubicBezTo>
                    <a:pt x="2438393" y="899971"/>
                    <a:pt x="2305436" y="987224"/>
                    <a:pt x="2169972" y="1070322"/>
                  </a:cubicBezTo>
                  <a:cubicBezTo>
                    <a:pt x="2034363" y="1153206"/>
                    <a:pt x="1896177" y="1231863"/>
                    <a:pt x="1755769" y="1306436"/>
                  </a:cubicBezTo>
                  <a:cubicBezTo>
                    <a:pt x="1474954" y="1455440"/>
                    <a:pt x="1185113" y="1587538"/>
                    <a:pt x="888323" y="1701654"/>
                  </a:cubicBezTo>
                  <a:cubicBezTo>
                    <a:pt x="884383" y="1703159"/>
                    <a:pt x="880084" y="1701583"/>
                    <a:pt x="877936" y="1698144"/>
                  </a:cubicBezTo>
                  <a:cubicBezTo>
                    <a:pt x="795124" y="1562536"/>
                    <a:pt x="715035" y="1425281"/>
                    <a:pt x="637166" y="1286879"/>
                  </a:cubicBezTo>
                  <a:cubicBezTo>
                    <a:pt x="559297" y="1148406"/>
                    <a:pt x="483792" y="1008643"/>
                    <a:pt x="410579" y="867662"/>
                  </a:cubicBezTo>
                  <a:cubicBezTo>
                    <a:pt x="337366" y="726682"/>
                    <a:pt x="266447" y="584555"/>
                    <a:pt x="197890" y="441211"/>
                  </a:cubicBezTo>
                  <a:cubicBezTo>
                    <a:pt x="129692" y="297722"/>
                    <a:pt x="63787" y="153160"/>
                    <a:pt x="460" y="7523"/>
                  </a:cubicBezTo>
                  <a:cubicBezTo>
                    <a:pt x="-758" y="4801"/>
                    <a:pt x="532" y="1649"/>
                    <a:pt x="3254" y="431"/>
                  </a:cubicBezTo>
                  <a:cubicBezTo>
                    <a:pt x="5976" y="-715"/>
                    <a:pt x="9128" y="503"/>
                    <a:pt x="10275" y="3153"/>
                  </a:cubicBezTo>
                  <a:cubicBezTo>
                    <a:pt x="74604" y="148217"/>
                    <a:pt x="141441" y="292207"/>
                    <a:pt x="210570" y="435050"/>
                  </a:cubicBezTo>
                  <a:cubicBezTo>
                    <a:pt x="279413" y="578036"/>
                    <a:pt x="350548" y="719876"/>
                    <a:pt x="424047" y="860570"/>
                  </a:cubicBezTo>
                  <a:cubicBezTo>
                    <a:pt x="497546" y="1001193"/>
                    <a:pt x="573266" y="1140669"/>
                    <a:pt x="651350" y="1278856"/>
                  </a:cubicBezTo>
                  <a:cubicBezTo>
                    <a:pt x="729362" y="1417043"/>
                    <a:pt x="809953" y="1553797"/>
                    <a:pt x="892621" y="1689190"/>
                  </a:cubicBezTo>
                  <a:lnTo>
                    <a:pt x="882234" y="1685680"/>
                  </a:lnTo>
                  <a:cubicBezTo>
                    <a:pt x="1178666" y="1572566"/>
                    <a:pt x="1468221" y="1441543"/>
                    <a:pt x="1748964" y="1293541"/>
                  </a:cubicBezTo>
                  <a:cubicBezTo>
                    <a:pt x="1889299" y="1219541"/>
                    <a:pt x="2027415" y="1141242"/>
                    <a:pt x="2163095" y="1059075"/>
                  </a:cubicBezTo>
                  <a:cubicBezTo>
                    <a:pt x="2298917" y="977051"/>
                    <a:pt x="2432304" y="890944"/>
                    <a:pt x="2562969" y="800826"/>
                  </a:cubicBezTo>
                  <a:cubicBezTo>
                    <a:pt x="2565190" y="799250"/>
                    <a:pt x="2568270" y="799823"/>
                    <a:pt x="2569846" y="802115"/>
                  </a:cubicBezTo>
                  <a:cubicBezTo>
                    <a:pt x="2571351" y="804193"/>
                    <a:pt x="2570777" y="807273"/>
                    <a:pt x="2568557" y="808849"/>
                  </a:cubicBezTo>
                  <a:close/>
                </a:path>
              </a:pathLst>
            </a:custGeom>
            <a:solidFill>
              <a:schemeClr val="accent3"/>
            </a:solidFill>
            <a:ln w="716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53520FB-EF2B-41A8-B744-7739D59E1768}"/>
                </a:ext>
              </a:extLst>
            </p:cNvPr>
            <p:cNvSpPr/>
            <p:nvPr/>
          </p:nvSpPr>
          <p:spPr>
            <a:xfrm>
              <a:off x="12494558" y="6907791"/>
              <a:ext cx="687807" cy="596026"/>
            </a:xfrm>
            <a:custGeom>
              <a:avLst/>
              <a:gdLst>
                <a:gd name="connsiteX0" fmla="*/ 26170 w 687807"/>
                <a:gd name="connsiteY0" fmla="*/ 286948 h 596026"/>
                <a:gd name="connsiteX1" fmla="*/ 1098 w 687807"/>
                <a:gd name="connsiteY1" fmla="*/ 139592 h 596026"/>
                <a:gd name="connsiteX2" fmla="*/ 75672 w 687807"/>
                <a:gd name="connsiteY2" fmla="*/ 15302 h 596026"/>
                <a:gd name="connsiteX3" fmla="*/ 243014 w 687807"/>
                <a:gd name="connsiteY3" fmla="*/ 38369 h 596026"/>
                <a:gd name="connsiteX4" fmla="*/ 331413 w 687807"/>
                <a:gd name="connsiteY4" fmla="*/ 190812 h 596026"/>
                <a:gd name="connsiteX5" fmla="*/ 485145 w 687807"/>
                <a:gd name="connsiteY5" fmla="*/ 148117 h 596026"/>
                <a:gd name="connsiteX6" fmla="*/ 630926 w 687807"/>
                <a:gd name="connsiteY6" fmla="*/ 145323 h 596026"/>
                <a:gd name="connsiteX7" fmla="*/ 675125 w 687807"/>
                <a:gd name="connsiteY7" fmla="*/ 315817 h 596026"/>
                <a:gd name="connsiteX8" fmla="*/ 542669 w 687807"/>
                <a:gd name="connsiteY8" fmla="*/ 453718 h 596026"/>
                <a:gd name="connsiteX9" fmla="*/ 226896 w 687807"/>
                <a:gd name="connsiteY9" fmla="*/ 586890 h 596026"/>
                <a:gd name="connsiteX10" fmla="*/ 26170 w 687807"/>
                <a:gd name="connsiteY10" fmla="*/ 286948 h 5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807" h="596026">
                  <a:moveTo>
                    <a:pt x="26170" y="286948"/>
                  </a:moveTo>
                  <a:cubicBezTo>
                    <a:pt x="8906" y="239739"/>
                    <a:pt x="-3917" y="189594"/>
                    <a:pt x="1098" y="139592"/>
                  </a:cubicBezTo>
                  <a:cubicBezTo>
                    <a:pt x="6112" y="89589"/>
                    <a:pt x="31615" y="39515"/>
                    <a:pt x="75672" y="15302"/>
                  </a:cubicBezTo>
                  <a:cubicBezTo>
                    <a:pt x="128037" y="-13495"/>
                    <a:pt x="196666" y="689"/>
                    <a:pt x="243014" y="38369"/>
                  </a:cubicBezTo>
                  <a:cubicBezTo>
                    <a:pt x="289363" y="76050"/>
                    <a:pt x="316370" y="133001"/>
                    <a:pt x="331413" y="190812"/>
                  </a:cubicBezTo>
                  <a:cubicBezTo>
                    <a:pt x="382634" y="176556"/>
                    <a:pt x="433854" y="162372"/>
                    <a:pt x="485145" y="148117"/>
                  </a:cubicBezTo>
                  <a:cubicBezTo>
                    <a:pt x="533214" y="134792"/>
                    <a:pt x="586869" y="121897"/>
                    <a:pt x="630926" y="145323"/>
                  </a:cubicBezTo>
                  <a:cubicBezTo>
                    <a:pt x="687948" y="175625"/>
                    <a:pt x="700915" y="256646"/>
                    <a:pt x="675125" y="315817"/>
                  </a:cubicBezTo>
                  <a:cubicBezTo>
                    <a:pt x="649265" y="374989"/>
                    <a:pt x="595609" y="416682"/>
                    <a:pt x="542669" y="453718"/>
                  </a:cubicBezTo>
                  <a:cubicBezTo>
                    <a:pt x="457565" y="513248"/>
                    <a:pt x="333992" y="629370"/>
                    <a:pt x="226896" y="586890"/>
                  </a:cubicBezTo>
                  <a:cubicBezTo>
                    <a:pt x="133553" y="549926"/>
                    <a:pt x="57476" y="372697"/>
                    <a:pt x="26170" y="286948"/>
                  </a:cubicBezTo>
                  <a:close/>
                </a:path>
              </a:pathLst>
            </a:custGeom>
            <a:solidFill>
              <a:schemeClr val="accent4"/>
            </a:solidFill>
            <a:ln w="716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473533A-1E42-40B7-8244-706931F74391}"/>
                </a:ext>
              </a:extLst>
            </p:cNvPr>
            <p:cNvSpPr/>
            <p:nvPr/>
          </p:nvSpPr>
          <p:spPr>
            <a:xfrm>
              <a:off x="13361461" y="7068985"/>
              <a:ext cx="524564" cy="1075849"/>
            </a:xfrm>
            <a:custGeom>
              <a:avLst/>
              <a:gdLst>
                <a:gd name="connsiteX0" fmla="*/ 9449 w 524564"/>
                <a:gd name="connsiteY0" fmla="*/ 3040 h 1075849"/>
                <a:gd name="connsiteX1" fmla="*/ 38892 w 524564"/>
                <a:gd name="connsiteY1" fmla="*/ 70880 h 1075849"/>
                <a:gd name="connsiteX2" fmla="*/ 68764 w 524564"/>
                <a:gd name="connsiteY2" fmla="*/ 138505 h 1075849"/>
                <a:gd name="connsiteX3" fmla="*/ 98851 w 524564"/>
                <a:gd name="connsiteY3" fmla="*/ 206058 h 1075849"/>
                <a:gd name="connsiteX4" fmla="*/ 129369 w 524564"/>
                <a:gd name="connsiteY4" fmla="*/ 273396 h 1075849"/>
                <a:gd name="connsiteX5" fmla="*/ 255018 w 524564"/>
                <a:gd name="connsiteY5" fmla="*/ 541102 h 1075849"/>
                <a:gd name="connsiteX6" fmla="*/ 386686 w 524564"/>
                <a:gd name="connsiteY6" fmla="*/ 805942 h 1075849"/>
                <a:gd name="connsiteX7" fmla="*/ 420499 w 524564"/>
                <a:gd name="connsiteY7" fmla="*/ 871704 h 1075849"/>
                <a:gd name="connsiteX8" fmla="*/ 454741 w 524564"/>
                <a:gd name="connsiteY8" fmla="*/ 937252 h 1075849"/>
                <a:gd name="connsiteX9" fmla="*/ 489127 w 524564"/>
                <a:gd name="connsiteY9" fmla="*/ 1002728 h 1075849"/>
                <a:gd name="connsiteX10" fmla="*/ 523942 w 524564"/>
                <a:gd name="connsiteY10" fmla="*/ 1067988 h 1075849"/>
                <a:gd name="connsiteX11" fmla="*/ 523942 w 524564"/>
                <a:gd name="connsiteY11" fmla="*/ 1067988 h 1075849"/>
                <a:gd name="connsiteX12" fmla="*/ 521722 w 524564"/>
                <a:gd name="connsiteY12" fmla="*/ 1075224 h 1075849"/>
                <a:gd name="connsiteX13" fmla="*/ 514487 w 524564"/>
                <a:gd name="connsiteY13" fmla="*/ 1073146 h 1075849"/>
                <a:gd name="connsiteX14" fmla="*/ 478166 w 524564"/>
                <a:gd name="connsiteY14" fmla="*/ 1008601 h 1075849"/>
                <a:gd name="connsiteX15" fmla="*/ 442276 w 524564"/>
                <a:gd name="connsiteY15" fmla="*/ 943843 h 1075849"/>
                <a:gd name="connsiteX16" fmla="*/ 407174 w 524564"/>
                <a:gd name="connsiteY16" fmla="*/ 878653 h 1075849"/>
                <a:gd name="connsiteX17" fmla="*/ 372503 w 524564"/>
                <a:gd name="connsiteY17" fmla="*/ 813178 h 1075849"/>
                <a:gd name="connsiteX18" fmla="*/ 239546 w 524564"/>
                <a:gd name="connsiteY18" fmla="*/ 548480 h 1075849"/>
                <a:gd name="connsiteX19" fmla="*/ 115399 w 524564"/>
                <a:gd name="connsiteY19" fmla="*/ 279558 h 1075849"/>
                <a:gd name="connsiteX20" fmla="*/ 85741 w 524564"/>
                <a:gd name="connsiteY20" fmla="*/ 211718 h 1075849"/>
                <a:gd name="connsiteX21" fmla="*/ 56586 w 524564"/>
                <a:gd name="connsiteY21" fmla="*/ 143663 h 1075849"/>
                <a:gd name="connsiteX22" fmla="*/ 28218 w 524564"/>
                <a:gd name="connsiteY22" fmla="*/ 75250 h 1075849"/>
                <a:gd name="connsiteX23" fmla="*/ 351 w 524564"/>
                <a:gd name="connsiteY23" fmla="*/ 6694 h 1075849"/>
                <a:gd name="connsiteX24" fmla="*/ 3073 w 524564"/>
                <a:gd name="connsiteY24" fmla="*/ 246 h 1075849"/>
                <a:gd name="connsiteX25" fmla="*/ 9449 w 524564"/>
                <a:gd name="connsiteY25" fmla="*/ 3040 h 107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564" h="1075849">
                  <a:moveTo>
                    <a:pt x="9449" y="3040"/>
                  </a:moveTo>
                  <a:lnTo>
                    <a:pt x="38892" y="70880"/>
                  </a:lnTo>
                  <a:lnTo>
                    <a:pt x="68764" y="138505"/>
                  </a:lnTo>
                  <a:lnTo>
                    <a:pt x="98851" y="206058"/>
                  </a:lnTo>
                  <a:lnTo>
                    <a:pt x="129369" y="273396"/>
                  </a:lnTo>
                  <a:cubicBezTo>
                    <a:pt x="170345" y="363085"/>
                    <a:pt x="211894" y="452487"/>
                    <a:pt x="255018" y="541102"/>
                  </a:cubicBezTo>
                  <a:cubicBezTo>
                    <a:pt x="297714" y="629931"/>
                    <a:pt x="341770" y="718116"/>
                    <a:pt x="386686" y="805942"/>
                  </a:cubicBezTo>
                  <a:lnTo>
                    <a:pt x="420499" y="871704"/>
                  </a:lnTo>
                  <a:lnTo>
                    <a:pt x="454741" y="937252"/>
                  </a:lnTo>
                  <a:lnTo>
                    <a:pt x="489127" y="1002728"/>
                  </a:lnTo>
                  <a:lnTo>
                    <a:pt x="523942" y="1067988"/>
                  </a:lnTo>
                  <a:lnTo>
                    <a:pt x="523942" y="1067988"/>
                  </a:lnTo>
                  <a:cubicBezTo>
                    <a:pt x="525304" y="1070639"/>
                    <a:pt x="524372" y="1073862"/>
                    <a:pt x="521722" y="1075224"/>
                  </a:cubicBezTo>
                  <a:cubicBezTo>
                    <a:pt x="519142" y="1076584"/>
                    <a:pt x="515919" y="1075653"/>
                    <a:pt x="514487" y="1073146"/>
                  </a:cubicBezTo>
                  <a:lnTo>
                    <a:pt x="478166" y="1008601"/>
                  </a:lnTo>
                  <a:lnTo>
                    <a:pt x="442276" y="943843"/>
                  </a:lnTo>
                  <a:lnTo>
                    <a:pt x="407174" y="878653"/>
                  </a:lnTo>
                  <a:lnTo>
                    <a:pt x="372503" y="813178"/>
                  </a:lnTo>
                  <a:cubicBezTo>
                    <a:pt x="326727" y="725709"/>
                    <a:pt x="282599" y="637381"/>
                    <a:pt x="239546" y="548480"/>
                  </a:cubicBezTo>
                  <a:cubicBezTo>
                    <a:pt x="196921" y="459437"/>
                    <a:pt x="155229" y="369891"/>
                    <a:pt x="115399" y="279558"/>
                  </a:cubicBezTo>
                  <a:lnTo>
                    <a:pt x="85741" y="211718"/>
                  </a:lnTo>
                  <a:lnTo>
                    <a:pt x="56586" y="143663"/>
                  </a:lnTo>
                  <a:lnTo>
                    <a:pt x="28218" y="75250"/>
                  </a:lnTo>
                  <a:lnTo>
                    <a:pt x="351" y="6694"/>
                  </a:lnTo>
                  <a:cubicBezTo>
                    <a:pt x="-652" y="4186"/>
                    <a:pt x="566" y="1321"/>
                    <a:pt x="3073" y="246"/>
                  </a:cubicBezTo>
                  <a:cubicBezTo>
                    <a:pt x="5509" y="-541"/>
                    <a:pt x="8375" y="605"/>
                    <a:pt x="9449" y="3040"/>
                  </a:cubicBezTo>
                  <a:close/>
                </a:path>
              </a:pathLst>
            </a:custGeom>
            <a:solidFill>
              <a:schemeClr val="accent3"/>
            </a:solidFill>
            <a:ln w="716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BBA166-1A46-41B9-9B01-5C0D9F702EAF}"/>
                </a:ext>
              </a:extLst>
            </p:cNvPr>
            <p:cNvSpPr/>
            <p:nvPr/>
          </p:nvSpPr>
          <p:spPr>
            <a:xfrm>
              <a:off x="11406952" y="6817563"/>
              <a:ext cx="1068195" cy="506880"/>
            </a:xfrm>
            <a:custGeom>
              <a:avLst/>
              <a:gdLst>
                <a:gd name="connsiteX0" fmla="*/ 1065709 w 1068195"/>
                <a:gd name="connsiteY0" fmla="*/ 9107 h 506880"/>
                <a:gd name="connsiteX1" fmla="*/ 1001952 w 1068195"/>
                <a:gd name="connsiteY1" fmla="*/ 44997 h 506880"/>
                <a:gd name="connsiteX2" fmla="*/ 937551 w 1068195"/>
                <a:gd name="connsiteY2" fmla="*/ 79741 h 506880"/>
                <a:gd name="connsiteX3" fmla="*/ 807101 w 1068195"/>
                <a:gd name="connsiteY3" fmla="*/ 146005 h 506880"/>
                <a:gd name="connsiteX4" fmla="*/ 542475 w 1068195"/>
                <a:gd name="connsiteY4" fmla="*/ 270581 h 506880"/>
                <a:gd name="connsiteX5" fmla="*/ 275271 w 1068195"/>
                <a:gd name="connsiteY5" fmla="*/ 389211 h 506880"/>
                <a:gd name="connsiteX6" fmla="*/ 141383 w 1068195"/>
                <a:gd name="connsiteY6" fmla="*/ 447737 h 506880"/>
                <a:gd name="connsiteX7" fmla="*/ 7565 w 1068195"/>
                <a:gd name="connsiteY7" fmla="*/ 506408 h 506880"/>
                <a:gd name="connsiteX8" fmla="*/ 473 w 1068195"/>
                <a:gd name="connsiteY8" fmla="*/ 503685 h 506880"/>
                <a:gd name="connsiteX9" fmla="*/ 3124 w 1068195"/>
                <a:gd name="connsiteY9" fmla="*/ 496665 h 506880"/>
                <a:gd name="connsiteX10" fmla="*/ 135651 w 1068195"/>
                <a:gd name="connsiteY10" fmla="*/ 434915 h 506880"/>
                <a:gd name="connsiteX11" fmla="*/ 268824 w 1068195"/>
                <a:gd name="connsiteY11" fmla="*/ 374668 h 506880"/>
                <a:gd name="connsiteX12" fmla="*/ 535383 w 1068195"/>
                <a:gd name="connsiteY12" fmla="*/ 254964 h 506880"/>
                <a:gd name="connsiteX13" fmla="*/ 800367 w 1068195"/>
                <a:gd name="connsiteY13" fmla="*/ 132250 h 506880"/>
                <a:gd name="connsiteX14" fmla="*/ 931462 w 1068195"/>
                <a:gd name="connsiteY14" fmla="*/ 67992 h 506880"/>
                <a:gd name="connsiteX15" fmla="*/ 996508 w 1068195"/>
                <a:gd name="connsiteY15" fmla="*/ 34896 h 506880"/>
                <a:gd name="connsiteX16" fmla="*/ 1060909 w 1068195"/>
                <a:gd name="connsiteY16" fmla="*/ 654 h 506880"/>
                <a:gd name="connsiteX17" fmla="*/ 1060980 w 1068195"/>
                <a:gd name="connsiteY17" fmla="*/ 583 h 506880"/>
                <a:gd name="connsiteX18" fmla="*/ 1067643 w 1068195"/>
                <a:gd name="connsiteY18" fmla="*/ 2588 h 506880"/>
                <a:gd name="connsiteX19" fmla="*/ 1065709 w 1068195"/>
                <a:gd name="connsiteY19" fmla="*/ 9107 h 5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195" h="506880">
                  <a:moveTo>
                    <a:pt x="1065709" y="9107"/>
                  </a:moveTo>
                  <a:lnTo>
                    <a:pt x="1001952" y="44997"/>
                  </a:lnTo>
                  <a:cubicBezTo>
                    <a:pt x="980461" y="56531"/>
                    <a:pt x="959114" y="68350"/>
                    <a:pt x="937551" y="79741"/>
                  </a:cubicBezTo>
                  <a:cubicBezTo>
                    <a:pt x="894354" y="102378"/>
                    <a:pt x="850799" y="124370"/>
                    <a:pt x="807101" y="146005"/>
                  </a:cubicBezTo>
                  <a:cubicBezTo>
                    <a:pt x="719632" y="189130"/>
                    <a:pt x="631161" y="230034"/>
                    <a:pt x="542475" y="270581"/>
                  </a:cubicBezTo>
                  <a:cubicBezTo>
                    <a:pt x="453646" y="310697"/>
                    <a:pt x="364531" y="350097"/>
                    <a:pt x="275271" y="389211"/>
                  </a:cubicBezTo>
                  <a:lnTo>
                    <a:pt x="141383" y="447737"/>
                  </a:lnTo>
                  <a:cubicBezTo>
                    <a:pt x="96682" y="467079"/>
                    <a:pt x="52124" y="486636"/>
                    <a:pt x="7565" y="506408"/>
                  </a:cubicBezTo>
                  <a:cubicBezTo>
                    <a:pt x="4843" y="507625"/>
                    <a:pt x="1692" y="506408"/>
                    <a:pt x="473" y="503685"/>
                  </a:cubicBezTo>
                  <a:cubicBezTo>
                    <a:pt x="-744" y="501035"/>
                    <a:pt x="473" y="497883"/>
                    <a:pt x="3124" y="496665"/>
                  </a:cubicBezTo>
                  <a:cubicBezTo>
                    <a:pt x="47181" y="475890"/>
                    <a:pt x="91381" y="455331"/>
                    <a:pt x="135651" y="434915"/>
                  </a:cubicBezTo>
                  <a:lnTo>
                    <a:pt x="268824" y="374668"/>
                  </a:lnTo>
                  <a:lnTo>
                    <a:pt x="535383" y="254964"/>
                  </a:lnTo>
                  <a:cubicBezTo>
                    <a:pt x="624213" y="215062"/>
                    <a:pt x="712540" y="174158"/>
                    <a:pt x="800367" y="132250"/>
                  </a:cubicBezTo>
                  <a:cubicBezTo>
                    <a:pt x="844280" y="111261"/>
                    <a:pt x="887978" y="89841"/>
                    <a:pt x="931462" y="67992"/>
                  </a:cubicBezTo>
                  <a:cubicBezTo>
                    <a:pt x="953239" y="57175"/>
                    <a:pt x="974801" y="45928"/>
                    <a:pt x="996508" y="34896"/>
                  </a:cubicBezTo>
                  <a:lnTo>
                    <a:pt x="1060909" y="654"/>
                  </a:lnTo>
                  <a:lnTo>
                    <a:pt x="1060980" y="583"/>
                  </a:lnTo>
                  <a:cubicBezTo>
                    <a:pt x="1063344" y="-707"/>
                    <a:pt x="1066353" y="224"/>
                    <a:pt x="1067643" y="2588"/>
                  </a:cubicBezTo>
                  <a:cubicBezTo>
                    <a:pt x="1068860" y="4881"/>
                    <a:pt x="1068001" y="7818"/>
                    <a:pt x="1065709" y="9107"/>
                  </a:cubicBezTo>
                  <a:close/>
                </a:path>
              </a:pathLst>
            </a:custGeom>
            <a:solidFill>
              <a:schemeClr val="accent3"/>
            </a:solidFill>
            <a:ln w="716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41AC1D8-051C-43B2-BD7D-B443DDD5E666}"/>
                </a:ext>
              </a:extLst>
            </p:cNvPr>
            <p:cNvSpPr/>
            <p:nvPr/>
          </p:nvSpPr>
          <p:spPr>
            <a:xfrm>
              <a:off x="11540578" y="6188198"/>
              <a:ext cx="841635" cy="1413272"/>
            </a:xfrm>
            <a:custGeom>
              <a:avLst/>
              <a:gdLst>
                <a:gd name="connsiteX0" fmla="*/ 417947 w 841635"/>
                <a:gd name="connsiteY0" fmla="*/ 230718 h 1413272"/>
                <a:gd name="connsiteX1" fmla="*/ 400754 w 841635"/>
                <a:gd name="connsiteY1" fmla="*/ 511247 h 1413272"/>
                <a:gd name="connsiteX2" fmla="*/ 407774 w 841635"/>
                <a:gd name="connsiteY2" fmla="*/ 734036 h 1413272"/>
                <a:gd name="connsiteX3" fmla="*/ 782863 w 841635"/>
                <a:gd name="connsiteY3" fmla="*/ 1219230 h 1413272"/>
                <a:gd name="connsiteX4" fmla="*/ 835158 w 841635"/>
                <a:gd name="connsiteY4" fmla="*/ 1360927 h 1413272"/>
                <a:gd name="connsiteX5" fmla="*/ 679061 w 841635"/>
                <a:gd name="connsiteY5" fmla="*/ 1409568 h 1413272"/>
                <a:gd name="connsiteX6" fmla="*/ 173021 w 841635"/>
                <a:gd name="connsiteY6" fmla="*/ 1203828 h 1413272"/>
                <a:gd name="connsiteX7" fmla="*/ 11696 w 841635"/>
                <a:gd name="connsiteY7" fmla="*/ 1011269 h 1413272"/>
                <a:gd name="connsiteX8" fmla="*/ 13702 w 841635"/>
                <a:gd name="connsiteY8" fmla="*/ 798580 h 1413272"/>
                <a:gd name="connsiteX9" fmla="*/ 158336 w 841635"/>
                <a:gd name="connsiteY9" fmla="*/ 191461 h 1413272"/>
                <a:gd name="connsiteX10" fmla="*/ 309847 w 841635"/>
                <a:gd name="connsiteY10" fmla="*/ 192 h 1413272"/>
                <a:gd name="connsiteX11" fmla="*/ 417947 w 841635"/>
                <a:gd name="connsiteY11" fmla="*/ 230718 h 141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1635" h="1413272">
                  <a:moveTo>
                    <a:pt x="417947" y="230718"/>
                  </a:moveTo>
                  <a:cubicBezTo>
                    <a:pt x="412215" y="324204"/>
                    <a:pt x="406485" y="417761"/>
                    <a:pt x="400754" y="511247"/>
                  </a:cubicBezTo>
                  <a:cubicBezTo>
                    <a:pt x="396169" y="585677"/>
                    <a:pt x="391728" y="661253"/>
                    <a:pt x="407774" y="734036"/>
                  </a:cubicBezTo>
                  <a:cubicBezTo>
                    <a:pt x="452475" y="936696"/>
                    <a:pt x="639518" y="1069152"/>
                    <a:pt x="782863" y="1219230"/>
                  </a:cubicBezTo>
                  <a:cubicBezTo>
                    <a:pt x="819827" y="1257985"/>
                    <a:pt x="856935" y="1311999"/>
                    <a:pt x="835158" y="1360927"/>
                  </a:cubicBezTo>
                  <a:cubicBezTo>
                    <a:pt x="811303" y="1414655"/>
                    <a:pt x="737158" y="1418451"/>
                    <a:pt x="679061" y="1409568"/>
                  </a:cubicBezTo>
                  <a:cubicBezTo>
                    <a:pt x="497463" y="1381701"/>
                    <a:pt x="322598" y="1310638"/>
                    <a:pt x="173021" y="1203828"/>
                  </a:cubicBezTo>
                  <a:cubicBezTo>
                    <a:pt x="103606" y="1154255"/>
                    <a:pt x="36698" y="1092792"/>
                    <a:pt x="11696" y="1011269"/>
                  </a:cubicBezTo>
                  <a:cubicBezTo>
                    <a:pt x="-9222" y="942856"/>
                    <a:pt x="2025" y="869214"/>
                    <a:pt x="13702" y="798580"/>
                  </a:cubicBezTo>
                  <a:cubicBezTo>
                    <a:pt x="47586" y="593413"/>
                    <a:pt x="83691" y="386456"/>
                    <a:pt x="158336" y="191461"/>
                  </a:cubicBezTo>
                  <a:cubicBezTo>
                    <a:pt x="183838" y="124911"/>
                    <a:pt x="217794" y="-5683"/>
                    <a:pt x="309847" y="192"/>
                  </a:cubicBezTo>
                  <a:cubicBezTo>
                    <a:pt x="419165" y="7355"/>
                    <a:pt x="422675" y="152921"/>
                    <a:pt x="417947" y="230718"/>
                  </a:cubicBezTo>
                  <a:close/>
                </a:path>
              </a:pathLst>
            </a:custGeom>
            <a:solidFill>
              <a:schemeClr val="bg1">
                <a:alpha val="20000"/>
              </a:schemeClr>
            </a:solidFill>
            <a:ln w="7163"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6AC2F520-0073-4F4F-817C-490FB20F2A14}"/>
              </a:ext>
            </a:extLst>
          </p:cNvPr>
          <p:cNvGrpSpPr/>
          <p:nvPr/>
        </p:nvGrpSpPr>
        <p:grpSpPr>
          <a:xfrm>
            <a:off x="2614269" y="4882126"/>
            <a:ext cx="1137378" cy="2063678"/>
            <a:chOff x="3785558" y="-35"/>
            <a:chExt cx="2352951" cy="4269237"/>
          </a:xfrm>
        </p:grpSpPr>
        <p:sp>
          <p:nvSpPr>
            <p:cNvPr id="15" name="Freeform: Shape 14">
              <a:extLst>
                <a:ext uri="{FF2B5EF4-FFF2-40B4-BE49-F238E27FC236}">
                  <a16:creationId xmlns:a16="http://schemas.microsoft.com/office/drawing/2014/main" id="{02403ADA-80F1-4699-9E69-9D62BDABEB87}"/>
                </a:ext>
              </a:extLst>
            </p:cNvPr>
            <p:cNvSpPr/>
            <p:nvPr/>
          </p:nvSpPr>
          <p:spPr>
            <a:xfrm>
              <a:off x="3785558" y="853835"/>
              <a:ext cx="2352951" cy="3415367"/>
            </a:xfrm>
            <a:custGeom>
              <a:avLst/>
              <a:gdLst>
                <a:gd name="connsiteX0" fmla="*/ 516387 w 2352951"/>
                <a:gd name="connsiteY0" fmla="*/ 0 h 3415367"/>
                <a:gd name="connsiteX1" fmla="*/ 487303 w 2352951"/>
                <a:gd name="connsiteY1" fmla="*/ 222431 h 3415367"/>
                <a:gd name="connsiteX2" fmla="*/ 609371 w 2352951"/>
                <a:gd name="connsiteY2" fmla="*/ 355030 h 3415367"/>
                <a:gd name="connsiteX3" fmla="*/ 538666 w 2352951"/>
                <a:gd name="connsiteY3" fmla="*/ 499378 h 3415367"/>
                <a:gd name="connsiteX4" fmla="*/ 400193 w 2352951"/>
                <a:gd name="connsiteY4" fmla="*/ 581903 h 3415367"/>
                <a:gd name="connsiteX5" fmla="*/ 163219 w 2352951"/>
                <a:gd name="connsiteY5" fmla="*/ 917950 h 3415367"/>
                <a:gd name="connsiteX6" fmla="*/ 246 w 2352951"/>
                <a:gd name="connsiteY6" fmla="*/ 2393519 h 3415367"/>
                <a:gd name="connsiteX7" fmla="*/ 102328 w 2352951"/>
                <a:gd name="connsiteY7" fmla="*/ 3044981 h 3415367"/>
                <a:gd name="connsiteX8" fmla="*/ 350405 w 2352951"/>
                <a:gd name="connsiteY8" fmla="*/ 3289046 h 3415367"/>
                <a:gd name="connsiteX9" fmla="*/ 1960722 w 2352951"/>
                <a:gd name="connsiteY9" fmla="*/ 3323718 h 3415367"/>
                <a:gd name="connsiteX10" fmla="*/ 2219043 w 2352951"/>
                <a:gd name="connsiteY10" fmla="*/ 3090541 h 3415367"/>
                <a:gd name="connsiteX11" fmla="*/ 2348992 w 2352951"/>
                <a:gd name="connsiteY11" fmla="*/ 2444094 h 3415367"/>
                <a:gd name="connsiteX12" fmla="*/ 2249632 w 2352951"/>
                <a:gd name="connsiteY12" fmla="*/ 962938 h 3415367"/>
                <a:gd name="connsiteX13" fmla="*/ 2027344 w 2352951"/>
                <a:gd name="connsiteY13" fmla="*/ 617005 h 3415367"/>
                <a:gd name="connsiteX14" fmla="*/ 1892524 w 2352951"/>
                <a:gd name="connsiteY14" fmla="*/ 528606 h 3415367"/>
                <a:gd name="connsiteX15" fmla="*/ 1828123 w 2352951"/>
                <a:gd name="connsiteY15" fmla="*/ 381393 h 3415367"/>
                <a:gd name="connsiteX16" fmla="*/ 1955779 w 2352951"/>
                <a:gd name="connsiteY16" fmla="*/ 254166 h 3415367"/>
                <a:gd name="connsiteX17" fmla="*/ 1929345 w 2352951"/>
                <a:gd name="connsiteY17" fmla="*/ 30517 h 341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2951" h="3415367">
                  <a:moveTo>
                    <a:pt x="516387" y="0"/>
                  </a:moveTo>
                  <a:cubicBezTo>
                    <a:pt x="493678" y="60031"/>
                    <a:pt x="475841" y="159248"/>
                    <a:pt x="487303" y="222431"/>
                  </a:cubicBezTo>
                  <a:cubicBezTo>
                    <a:pt x="498764" y="285615"/>
                    <a:pt x="545758" y="346076"/>
                    <a:pt x="609371" y="355030"/>
                  </a:cubicBezTo>
                  <a:cubicBezTo>
                    <a:pt x="620045" y="407755"/>
                    <a:pt x="580215" y="465136"/>
                    <a:pt x="538666" y="499378"/>
                  </a:cubicBezTo>
                  <a:cubicBezTo>
                    <a:pt x="497117" y="533620"/>
                    <a:pt x="446327" y="554180"/>
                    <a:pt x="400193" y="581903"/>
                  </a:cubicBezTo>
                  <a:cubicBezTo>
                    <a:pt x="279199" y="654543"/>
                    <a:pt x="191014" y="779620"/>
                    <a:pt x="163219" y="917950"/>
                  </a:cubicBezTo>
                  <a:cubicBezTo>
                    <a:pt x="66510" y="1399347"/>
                    <a:pt x="4043" y="1902522"/>
                    <a:pt x="246" y="2393519"/>
                  </a:cubicBezTo>
                  <a:cubicBezTo>
                    <a:pt x="-1473" y="2615448"/>
                    <a:pt x="3183" y="2846405"/>
                    <a:pt x="102328" y="3044981"/>
                  </a:cubicBezTo>
                  <a:cubicBezTo>
                    <a:pt x="155411" y="3151290"/>
                    <a:pt x="239082" y="3247569"/>
                    <a:pt x="350405" y="3289046"/>
                  </a:cubicBezTo>
                  <a:cubicBezTo>
                    <a:pt x="350405" y="3289046"/>
                    <a:pt x="1291494" y="3548513"/>
                    <a:pt x="1960722" y="3323718"/>
                  </a:cubicBezTo>
                  <a:cubicBezTo>
                    <a:pt x="2073335" y="3285894"/>
                    <a:pt x="2161448" y="3194486"/>
                    <a:pt x="2219043" y="3090541"/>
                  </a:cubicBezTo>
                  <a:cubicBezTo>
                    <a:pt x="2326641" y="2896407"/>
                    <a:pt x="2341183" y="2665880"/>
                    <a:pt x="2348992" y="2444094"/>
                  </a:cubicBezTo>
                  <a:cubicBezTo>
                    <a:pt x="2366328" y="1953384"/>
                    <a:pt x="2325567" y="1448060"/>
                    <a:pt x="2249632" y="962938"/>
                  </a:cubicBezTo>
                  <a:cubicBezTo>
                    <a:pt x="2227854" y="823533"/>
                    <a:pt x="2145043" y="694731"/>
                    <a:pt x="2027344" y="617005"/>
                  </a:cubicBezTo>
                  <a:cubicBezTo>
                    <a:pt x="1982428" y="587348"/>
                    <a:pt x="1932569" y="564639"/>
                    <a:pt x="1892524" y="528606"/>
                  </a:cubicBezTo>
                  <a:cubicBezTo>
                    <a:pt x="1852479" y="492644"/>
                    <a:pt x="1815157" y="433616"/>
                    <a:pt x="1828123" y="381393"/>
                  </a:cubicBezTo>
                  <a:cubicBezTo>
                    <a:pt x="1892023" y="375160"/>
                    <a:pt x="1941667" y="316777"/>
                    <a:pt x="1955779" y="254166"/>
                  </a:cubicBezTo>
                  <a:cubicBezTo>
                    <a:pt x="1969892" y="191556"/>
                    <a:pt x="1949475" y="91480"/>
                    <a:pt x="1929345" y="30517"/>
                  </a:cubicBezTo>
                </a:path>
              </a:pathLst>
            </a:custGeom>
            <a:solidFill>
              <a:schemeClr val="accent1"/>
            </a:solidFill>
            <a:ln w="716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4883279-8BDF-4CD7-9A3B-7111FEE3188F}"/>
                </a:ext>
              </a:extLst>
            </p:cNvPr>
            <p:cNvSpPr/>
            <p:nvPr/>
          </p:nvSpPr>
          <p:spPr>
            <a:xfrm>
              <a:off x="4057630" y="1784085"/>
              <a:ext cx="1167146" cy="2258154"/>
            </a:xfrm>
            <a:custGeom>
              <a:avLst/>
              <a:gdLst>
                <a:gd name="connsiteX0" fmla="*/ 334149 w 1167146"/>
                <a:gd name="connsiteY0" fmla="*/ 12414 h 2258154"/>
                <a:gd name="connsiteX1" fmla="*/ 493325 w 1167146"/>
                <a:gd name="connsiteY1" fmla="*/ 213354 h 2258154"/>
                <a:gd name="connsiteX2" fmla="*/ 542396 w 1167146"/>
                <a:gd name="connsiteY2" fmla="*/ 1328304 h 2258154"/>
                <a:gd name="connsiteX3" fmla="*/ 718550 w 1167146"/>
                <a:gd name="connsiteY3" fmla="*/ 1621011 h 2258154"/>
                <a:gd name="connsiteX4" fmla="*/ 1096074 w 1167146"/>
                <a:gd name="connsiteY4" fmla="*/ 1939435 h 2258154"/>
                <a:gd name="connsiteX5" fmla="*/ 1139773 w 1167146"/>
                <a:gd name="connsiteY5" fmla="*/ 2195106 h 2258154"/>
                <a:gd name="connsiteX6" fmla="*/ 920064 w 1167146"/>
                <a:gd name="connsiteY6" fmla="*/ 2256427 h 2258154"/>
                <a:gd name="connsiteX7" fmla="*/ 446618 w 1167146"/>
                <a:gd name="connsiteY7" fmla="*/ 2182068 h 2258154"/>
                <a:gd name="connsiteX8" fmla="*/ 190446 w 1167146"/>
                <a:gd name="connsiteY8" fmla="*/ 2065372 h 2258154"/>
                <a:gd name="connsiteX9" fmla="*/ 40367 w 1167146"/>
                <a:gd name="connsiteY9" fmla="*/ 1701244 h 2258154"/>
                <a:gd name="connsiteX10" fmla="*/ 28476 w 1167146"/>
                <a:gd name="connsiteY10" fmla="*/ 685152 h 2258154"/>
                <a:gd name="connsiteX11" fmla="*/ 334149 w 1167146"/>
                <a:gd name="connsiteY11" fmla="*/ 12414 h 225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146" h="2258154">
                  <a:moveTo>
                    <a:pt x="334149" y="12414"/>
                  </a:moveTo>
                  <a:cubicBezTo>
                    <a:pt x="415958" y="45510"/>
                    <a:pt x="465673" y="129539"/>
                    <a:pt x="493325" y="213354"/>
                  </a:cubicBezTo>
                  <a:cubicBezTo>
                    <a:pt x="610737" y="569101"/>
                    <a:pt x="431574" y="970409"/>
                    <a:pt x="542396" y="1328304"/>
                  </a:cubicBezTo>
                  <a:cubicBezTo>
                    <a:pt x="576423" y="1438123"/>
                    <a:pt x="637458" y="1539560"/>
                    <a:pt x="718550" y="1621011"/>
                  </a:cubicBezTo>
                  <a:cubicBezTo>
                    <a:pt x="834959" y="1737922"/>
                    <a:pt x="990124" y="1812997"/>
                    <a:pt x="1096074" y="1939435"/>
                  </a:cubicBezTo>
                  <a:cubicBezTo>
                    <a:pt x="1156177" y="2011215"/>
                    <a:pt x="1196795" y="2120890"/>
                    <a:pt x="1139773" y="2195106"/>
                  </a:cubicBezTo>
                  <a:cubicBezTo>
                    <a:pt x="1091418" y="2258003"/>
                    <a:pt x="999222" y="2261800"/>
                    <a:pt x="920064" y="2256427"/>
                  </a:cubicBezTo>
                  <a:cubicBezTo>
                    <a:pt x="760457" y="2245682"/>
                    <a:pt x="601854" y="2220752"/>
                    <a:pt x="446618" y="2182068"/>
                  </a:cubicBezTo>
                  <a:cubicBezTo>
                    <a:pt x="354565" y="2159145"/>
                    <a:pt x="260363" y="2129487"/>
                    <a:pt x="190446" y="2065372"/>
                  </a:cubicBezTo>
                  <a:cubicBezTo>
                    <a:pt x="91659" y="1974823"/>
                    <a:pt x="59924" y="1833771"/>
                    <a:pt x="40367" y="1701244"/>
                  </a:cubicBezTo>
                  <a:cubicBezTo>
                    <a:pt x="-9277" y="1365125"/>
                    <a:pt x="-13002" y="1022345"/>
                    <a:pt x="28476" y="685152"/>
                  </a:cubicBezTo>
                  <a:cubicBezTo>
                    <a:pt x="47388" y="531062"/>
                    <a:pt x="67661" y="-95471"/>
                    <a:pt x="334149" y="12414"/>
                  </a:cubicBezTo>
                  <a:close/>
                </a:path>
              </a:pathLst>
            </a:custGeom>
            <a:solidFill>
              <a:schemeClr val="bg1">
                <a:alpha val="20000"/>
              </a:schemeClr>
            </a:solidFill>
            <a:ln w="7163" cap="flat">
              <a:noFill/>
              <a:prstDash val="solid"/>
              <a:miter/>
            </a:ln>
          </p:spPr>
          <p:txBody>
            <a:bodyPr rtlCol="0" anchor="ctr"/>
            <a:lstStyle/>
            <a:p>
              <a:endParaRPr lang="en-US"/>
            </a:p>
          </p:txBody>
        </p:sp>
        <p:grpSp>
          <p:nvGrpSpPr>
            <p:cNvPr id="16" name="Graphic 2">
              <a:extLst>
                <a:ext uri="{FF2B5EF4-FFF2-40B4-BE49-F238E27FC236}">
                  <a16:creationId xmlns:a16="http://schemas.microsoft.com/office/drawing/2014/main" id="{7630CD8E-54C4-4F0D-9935-74CEA665923C}"/>
                </a:ext>
              </a:extLst>
            </p:cNvPr>
            <p:cNvGrpSpPr/>
            <p:nvPr/>
          </p:nvGrpSpPr>
          <p:grpSpPr>
            <a:xfrm>
              <a:off x="3889871" y="1200755"/>
              <a:ext cx="2130437" cy="2783441"/>
              <a:chOff x="3889871" y="1200755"/>
              <a:chExt cx="2130437" cy="2783441"/>
            </a:xfrm>
            <a:solidFill>
              <a:srgbClr val="BAEAF4"/>
            </a:solidFill>
          </p:grpSpPr>
          <p:sp>
            <p:nvSpPr>
              <p:cNvPr id="40" name="Freeform: Shape 39">
                <a:extLst>
                  <a:ext uri="{FF2B5EF4-FFF2-40B4-BE49-F238E27FC236}">
                    <a16:creationId xmlns:a16="http://schemas.microsoft.com/office/drawing/2014/main" id="{A8DD3B98-02EA-487F-A8FA-FB4012370E52}"/>
                  </a:ext>
                </a:extLst>
              </p:cNvPr>
              <p:cNvSpPr/>
              <p:nvPr/>
            </p:nvSpPr>
            <p:spPr>
              <a:xfrm>
                <a:off x="4027170" y="3831725"/>
                <a:ext cx="1760687" cy="152471"/>
              </a:xfrm>
              <a:custGeom>
                <a:avLst/>
                <a:gdLst>
                  <a:gd name="connsiteX0" fmla="*/ 1411 w 1760687"/>
                  <a:gd name="connsiteY0" fmla="*/ 103338 h 152471"/>
                  <a:gd name="connsiteX1" fmla="*/ 213741 w 1760687"/>
                  <a:gd name="connsiteY1" fmla="*/ 34926 h 152471"/>
                  <a:gd name="connsiteX2" fmla="*/ 435886 w 1760687"/>
                  <a:gd name="connsiteY2" fmla="*/ 11644 h 152471"/>
                  <a:gd name="connsiteX3" fmla="*/ 882253 w 1760687"/>
                  <a:gd name="connsiteY3" fmla="*/ 253 h 152471"/>
                  <a:gd name="connsiteX4" fmla="*/ 938129 w 1760687"/>
                  <a:gd name="connsiteY4" fmla="*/ 1400 h 152471"/>
                  <a:gd name="connsiteX5" fmla="*/ 993934 w 1760687"/>
                  <a:gd name="connsiteY5" fmla="*/ 3191 h 152471"/>
                  <a:gd name="connsiteX6" fmla="*/ 1049739 w 1760687"/>
                  <a:gd name="connsiteY6" fmla="*/ 5626 h 152471"/>
                  <a:gd name="connsiteX7" fmla="*/ 1105472 w 1760687"/>
                  <a:gd name="connsiteY7" fmla="*/ 9280 h 152471"/>
                  <a:gd name="connsiteX8" fmla="*/ 1133339 w 1760687"/>
                  <a:gd name="connsiteY8" fmla="*/ 11142 h 152471"/>
                  <a:gd name="connsiteX9" fmla="*/ 1161134 w 1760687"/>
                  <a:gd name="connsiteY9" fmla="*/ 13721 h 152471"/>
                  <a:gd name="connsiteX10" fmla="*/ 1216795 w 1760687"/>
                  <a:gd name="connsiteY10" fmla="*/ 18951 h 152471"/>
                  <a:gd name="connsiteX11" fmla="*/ 1327689 w 1760687"/>
                  <a:gd name="connsiteY11" fmla="*/ 33421 h 152471"/>
                  <a:gd name="connsiteX12" fmla="*/ 1546825 w 1760687"/>
                  <a:gd name="connsiteY12" fmla="*/ 78051 h 152471"/>
                  <a:gd name="connsiteX13" fmla="*/ 1759155 w 1760687"/>
                  <a:gd name="connsiteY13" fmla="*/ 147753 h 152471"/>
                  <a:gd name="connsiteX14" fmla="*/ 1760516 w 1760687"/>
                  <a:gd name="connsiteY14" fmla="*/ 150905 h 152471"/>
                  <a:gd name="connsiteX15" fmla="*/ 1757436 w 1760687"/>
                  <a:gd name="connsiteY15" fmla="*/ 152338 h 152471"/>
                  <a:gd name="connsiteX16" fmla="*/ 1757364 w 1760687"/>
                  <a:gd name="connsiteY16" fmla="*/ 152338 h 152471"/>
                  <a:gd name="connsiteX17" fmla="*/ 1325969 w 1760687"/>
                  <a:gd name="connsiteY17" fmla="*/ 44668 h 152471"/>
                  <a:gd name="connsiteX18" fmla="*/ 1215649 w 1760687"/>
                  <a:gd name="connsiteY18" fmla="*/ 29696 h 152471"/>
                  <a:gd name="connsiteX19" fmla="*/ 1160202 w 1760687"/>
                  <a:gd name="connsiteY19" fmla="*/ 24180 h 152471"/>
                  <a:gd name="connsiteX20" fmla="*/ 1132479 w 1760687"/>
                  <a:gd name="connsiteY20" fmla="*/ 21458 h 152471"/>
                  <a:gd name="connsiteX21" fmla="*/ 1104684 w 1760687"/>
                  <a:gd name="connsiteY21" fmla="*/ 19452 h 152471"/>
                  <a:gd name="connsiteX22" fmla="*/ 882038 w 1760687"/>
                  <a:gd name="connsiteY22" fmla="*/ 9136 h 152471"/>
                  <a:gd name="connsiteX23" fmla="*/ 436029 w 1760687"/>
                  <a:gd name="connsiteY23" fmla="*/ 16945 h 152471"/>
                  <a:gd name="connsiteX24" fmla="*/ 214458 w 1760687"/>
                  <a:gd name="connsiteY24" fmla="*/ 39653 h 152471"/>
                  <a:gd name="connsiteX25" fmla="*/ 3488 w 1760687"/>
                  <a:gd name="connsiteY25" fmla="*/ 107780 h 152471"/>
                  <a:gd name="connsiteX26" fmla="*/ 193 w 1760687"/>
                  <a:gd name="connsiteY26" fmla="*/ 106705 h 152471"/>
                  <a:gd name="connsiteX27" fmla="*/ 1411 w 1760687"/>
                  <a:gd name="connsiteY27" fmla="*/ 103338 h 152471"/>
                  <a:gd name="connsiteX28" fmla="*/ 1411 w 1760687"/>
                  <a:gd name="connsiteY28" fmla="*/ 103338 h 15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0687" h="152471">
                    <a:moveTo>
                      <a:pt x="1411" y="103338"/>
                    </a:moveTo>
                    <a:cubicBezTo>
                      <a:pt x="68176" y="69597"/>
                      <a:pt x="140529" y="48465"/>
                      <a:pt x="213741" y="34926"/>
                    </a:cubicBezTo>
                    <a:cubicBezTo>
                      <a:pt x="287097" y="21314"/>
                      <a:pt x="361599" y="15655"/>
                      <a:pt x="435886" y="11644"/>
                    </a:cubicBezTo>
                    <a:cubicBezTo>
                      <a:pt x="584532" y="4122"/>
                      <a:pt x="733321" y="-1251"/>
                      <a:pt x="882253" y="253"/>
                    </a:cubicBezTo>
                    <a:cubicBezTo>
                      <a:pt x="900878" y="397"/>
                      <a:pt x="919504" y="970"/>
                      <a:pt x="938129" y="1400"/>
                    </a:cubicBezTo>
                    <a:cubicBezTo>
                      <a:pt x="956755" y="1830"/>
                      <a:pt x="975380" y="2188"/>
                      <a:pt x="993934" y="3191"/>
                    </a:cubicBezTo>
                    <a:lnTo>
                      <a:pt x="1049739" y="5626"/>
                    </a:lnTo>
                    <a:lnTo>
                      <a:pt x="1105472" y="9280"/>
                    </a:lnTo>
                    <a:lnTo>
                      <a:pt x="1133339" y="11142"/>
                    </a:lnTo>
                    <a:lnTo>
                      <a:pt x="1161134" y="13721"/>
                    </a:lnTo>
                    <a:lnTo>
                      <a:pt x="1216795" y="18951"/>
                    </a:lnTo>
                    <a:cubicBezTo>
                      <a:pt x="1253760" y="23607"/>
                      <a:pt x="1290867" y="27260"/>
                      <a:pt x="1327689" y="33421"/>
                    </a:cubicBezTo>
                    <a:cubicBezTo>
                      <a:pt x="1401474" y="44024"/>
                      <a:pt x="1474543" y="59711"/>
                      <a:pt x="1546825" y="78051"/>
                    </a:cubicBezTo>
                    <a:cubicBezTo>
                      <a:pt x="1619106" y="96461"/>
                      <a:pt x="1689740" y="120818"/>
                      <a:pt x="1759155" y="147753"/>
                    </a:cubicBezTo>
                    <a:cubicBezTo>
                      <a:pt x="1760373" y="148255"/>
                      <a:pt x="1761018" y="149616"/>
                      <a:pt x="1760516" y="150905"/>
                    </a:cubicBezTo>
                    <a:cubicBezTo>
                      <a:pt x="1760015" y="152123"/>
                      <a:pt x="1758654" y="152768"/>
                      <a:pt x="1757436" y="152338"/>
                    </a:cubicBezTo>
                    <a:lnTo>
                      <a:pt x="1757364" y="152338"/>
                    </a:lnTo>
                    <a:cubicBezTo>
                      <a:pt x="1617315" y="102550"/>
                      <a:pt x="1472824" y="66374"/>
                      <a:pt x="1325969" y="44668"/>
                    </a:cubicBezTo>
                    <a:cubicBezTo>
                      <a:pt x="1289363" y="38364"/>
                      <a:pt x="1252470" y="34496"/>
                      <a:pt x="1215649" y="29696"/>
                    </a:cubicBezTo>
                    <a:lnTo>
                      <a:pt x="1160202" y="24180"/>
                    </a:lnTo>
                    <a:lnTo>
                      <a:pt x="1132479" y="21458"/>
                    </a:lnTo>
                    <a:lnTo>
                      <a:pt x="1104684" y="19452"/>
                    </a:lnTo>
                    <a:cubicBezTo>
                      <a:pt x="1030612" y="13291"/>
                      <a:pt x="956325" y="10999"/>
                      <a:pt x="882038" y="9136"/>
                    </a:cubicBezTo>
                    <a:cubicBezTo>
                      <a:pt x="733392" y="6486"/>
                      <a:pt x="584603" y="10211"/>
                      <a:pt x="436029" y="16945"/>
                    </a:cubicBezTo>
                    <a:cubicBezTo>
                      <a:pt x="361814" y="20813"/>
                      <a:pt x="287527" y="26329"/>
                      <a:pt x="214458" y="39653"/>
                    </a:cubicBezTo>
                    <a:cubicBezTo>
                      <a:pt x="141460" y="52835"/>
                      <a:pt x="69609" y="74039"/>
                      <a:pt x="3488" y="107780"/>
                    </a:cubicBezTo>
                    <a:cubicBezTo>
                      <a:pt x="2270" y="108425"/>
                      <a:pt x="838" y="107923"/>
                      <a:pt x="193" y="106705"/>
                    </a:cubicBezTo>
                    <a:cubicBezTo>
                      <a:pt x="-309" y="105487"/>
                      <a:pt x="193" y="103983"/>
                      <a:pt x="1411" y="103338"/>
                    </a:cubicBezTo>
                    <a:lnTo>
                      <a:pt x="1411" y="103338"/>
                    </a:lnTo>
                    <a:close/>
                  </a:path>
                </a:pathLst>
              </a:custGeom>
              <a:solidFill>
                <a:schemeClr val="bg1"/>
              </a:solidFill>
              <a:ln w="71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C3EA669-8B23-4A50-8F1C-4D9578C80A14}"/>
                  </a:ext>
                </a:extLst>
              </p:cNvPr>
              <p:cNvSpPr/>
              <p:nvPr/>
            </p:nvSpPr>
            <p:spPr>
              <a:xfrm>
                <a:off x="4615586" y="1200755"/>
                <a:ext cx="785204" cy="47462"/>
              </a:xfrm>
              <a:custGeom>
                <a:avLst/>
                <a:gdLst>
                  <a:gd name="connsiteX0" fmla="*/ 782970 w 785204"/>
                  <a:gd name="connsiteY0" fmla="*/ 34330 h 47462"/>
                  <a:gd name="connsiteX1" fmla="*/ 587403 w 785204"/>
                  <a:gd name="connsiteY1" fmla="*/ 45648 h 47462"/>
                  <a:gd name="connsiteX2" fmla="*/ 391477 w 785204"/>
                  <a:gd name="connsiteY2" fmla="*/ 46221 h 47462"/>
                  <a:gd name="connsiteX3" fmla="*/ 342478 w 785204"/>
                  <a:gd name="connsiteY3" fmla="*/ 44430 h 47462"/>
                  <a:gd name="connsiteX4" fmla="*/ 293550 w 785204"/>
                  <a:gd name="connsiteY4" fmla="*/ 41923 h 47462"/>
                  <a:gd name="connsiteX5" fmla="*/ 244622 w 785204"/>
                  <a:gd name="connsiteY5" fmla="*/ 38341 h 47462"/>
                  <a:gd name="connsiteX6" fmla="*/ 195766 w 785204"/>
                  <a:gd name="connsiteY6" fmla="*/ 33971 h 47462"/>
                  <a:gd name="connsiteX7" fmla="*/ 1918 w 785204"/>
                  <a:gd name="connsiteY7" fmla="*/ 4815 h 47462"/>
                  <a:gd name="connsiteX8" fmla="*/ 55 w 785204"/>
                  <a:gd name="connsiteY8" fmla="*/ 1950 h 47462"/>
                  <a:gd name="connsiteX9" fmla="*/ 2706 w 785204"/>
                  <a:gd name="connsiteY9" fmla="*/ 16 h 47462"/>
                  <a:gd name="connsiteX10" fmla="*/ 196912 w 785204"/>
                  <a:gd name="connsiteY10" fmla="*/ 22653 h 47462"/>
                  <a:gd name="connsiteX11" fmla="*/ 245553 w 785204"/>
                  <a:gd name="connsiteY11" fmla="*/ 27381 h 47462"/>
                  <a:gd name="connsiteX12" fmla="*/ 294266 w 785204"/>
                  <a:gd name="connsiteY12" fmla="*/ 31392 h 47462"/>
                  <a:gd name="connsiteX13" fmla="*/ 342979 w 785204"/>
                  <a:gd name="connsiteY13" fmla="*/ 34903 h 47462"/>
                  <a:gd name="connsiteX14" fmla="*/ 391764 w 785204"/>
                  <a:gd name="connsiteY14" fmla="*/ 37625 h 47462"/>
                  <a:gd name="connsiteX15" fmla="*/ 587260 w 785204"/>
                  <a:gd name="connsiteY15" fmla="*/ 40633 h 47462"/>
                  <a:gd name="connsiteX16" fmla="*/ 782541 w 785204"/>
                  <a:gd name="connsiteY16" fmla="*/ 29601 h 47462"/>
                  <a:gd name="connsiteX17" fmla="*/ 785191 w 785204"/>
                  <a:gd name="connsiteY17" fmla="*/ 31822 h 47462"/>
                  <a:gd name="connsiteX18" fmla="*/ 782970 w 785204"/>
                  <a:gd name="connsiteY18" fmla="*/ 34330 h 47462"/>
                  <a:gd name="connsiteX19" fmla="*/ 782970 w 785204"/>
                  <a:gd name="connsiteY19" fmla="*/ 34330 h 4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204" h="47462">
                    <a:moveTo>
                      <a:pt x="782970" y="34330"/>
                    </a:moveTo>
                    <a:cubicBezTo>
                      <a:pt x="717925" y="39702"/>
                      <a:pt x="652735" y="43929"/>
                      <a:pt x="587403" y="45648"/>
                    </a:cubicBezTo>
                    <a:cubicBezTo>
                      <a:pt x="522142" y="47726"/>
                      <a:pt x="456738" y="48155"/>
                      <a:pt x="391477" y="46221"/>
                    </a:cubicBezTo>
                    <a:lnTo>
                      <a:pt x="342478" y="44430"/>
                    </a:lnTo>
                    <a:lnTo>
                      <a:pt x="293550" y="41923"/>
                    </a:lnTo>
                    <a:lnTo>
                      <a:pt x="244622" y="38341"/>
                    </a:lnTo>
                    <a:lnTo>
                      <a:pt x="195766" y="33971"/>
                    </a:lnTo>
                    <a:cubicBezTo>
                      <a:pt x="130720" y="27237"/>
                      <a:pt x="65889" y="18355"/>
                      <a:pt x="1918" y="4815"/>
                    </a:cubicBezTo>
                    <a:cubicBezTo>
                      <a:pt x="628" y="4529"/>
                      <a:pt x="-231" y="3239"/>
                      <a:pt x="55" y="1950"/>
                    </a:cubicBezTo>
                    <a:cubicBezTo>
                      <a:pt x="342" y="732"/>
                      <a:pt x="1488" y="-128"/>
                      <a:pt x="2706" y="16"/>
                    </a:cubicBezTo>
                    <a:cubicBezTo>
                      <a:pt x="67465" y="7824"/>
                      <a:pt x="132081" y="16205"/>
                      <a:pt x="196912" y="22653"/>
                    </a:cubicBezTo>
                    <a:lnTo>
                      <a:pt x="245553" y="27381"/>
                    </a:lnTo>
                    <a:lnTo>
                      <a:pt x="294266" y="31392"/>
                    </a:lnTo>
                    <a:lnTo>
                      <a:pt x="342979" y="34903"/>
                    </a:lnTo>
                    <a:lnTo>
                      <a:pt x="391764" y="37625"/>
                    </a:lnTo>
                    <a:cubicBezTo>
                      <a:pt x="456881" y="40633"/>
                      <a:pt x="522070" y="41851"/>
                      <a:pt x="587260" y="40633"/>
                    </a:cubicBezTo>
                    <a:cubicBezTo>
                      <a:pt x="652449" y="39058"/>
                      <a:pt x="717638" y="35834"/>
                      <a:pt x="782541" y="29601"/>
                    </a:cubicBezTo>
                    <a:cubicBezTo>
                      <a:pt x="783902" y="29458"/>
                      <a:pt x="785048" y="30461"/>
                      <a:pt x="785191" y="31822"/>
                    </a:cubicBezTo>
                    <a:cubicBezTo>
                      <a:pt x="785334" y="32968"/>
                      <a:pt x="784332" y="34186"/>
                      <a:pt x="782970" y="34330"/>
                    </a:cubicBezTo>
                    <a:cubicBezTo>
                      <a:pt x="782970" y="34330"/>
                      <a:pt x="782970" y="34330"/>
                      <a:pt x="782970" y="34330"/>
                    </a:cubicBezTo>
                    <a:close/>
                  </a:path>
                </a:pathLst>
              </a:custGeom>
              <a:solidFill>
                <a:schemeClr val="bg1"/>
              </a:solidFill>
              <a:ln w="71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EC084BF-6071-4519-83FD-B9F6AF373FF0}"/>
                  </a:ext>
                </a:extLst>
              </p:cNvPr>
              <p:cNvSpPr/>
              <p:nvPr/>
            </p:nvSpPr>
            <p:spPr>
              <a:xfrm>
                <a:off x="5003324" y="1328054"/>
                <a:ext cx="460794" cy="24729"/>
              </a:xfrm>
              <a:custGeom>
                <a:avLst/>
                <a:gdLst>
                  <a:gd name="connsiteX0" fmla="*/ 458560 w 460794"/>
                  <a:gd name="connsiteY0" fmla="*/ 4886 h 24729"/>
                  <a:gd name="connsiteX1" fmla="*/ 344729 w 460794"/>
                  <a:gd name="connsiteY1" fmla="*/ 14772 h 24729"/>
                  <a:gd name="connsiteX2" fmla="*/ 230684 w 460794"/>
                  <a:gd name="connsiteY2" fmla="*/ 22079 h 24729"/>
                  <a:gd name="connsiteX3" fmla="*/ 173518 w 460794"/>
                  <a:gd name="connsiteY3" fmla="*/ 24228 h 24729"/>
                  <a:gd name="connsiteX4" fmla="*/ 116352 w 460794"/>
                  <a:gd name="connsiteY4" fmla="*/ 24729 h 24729"/>
                  <a:gd name="connsiteX5" fmla="*/ 2164 w 460794"/>
                  <a:gd name="connsiteY5" fmla="*/ 18568 h 24729"/>
                  <a:gd name="connsiteX6" fmla="*/ 15 w 460794"/>
                  <a:gd name="connsiteY6" fmla="*/ 15846 h 24729"/>
                  <a:gd name="connsiteX7" fmla="*/ 2379 w 460794"/>
                  <a:gd name="connsiteY7" fmla="*/ 13697 h 24729"/>
                  <a:gd name="connsiteX8" fmla="*/ 116424 w 460794"/>
                  <a:gd name="connsiteY8" fmla="*/ 13267 h 24729"/>
                  <a:gd name="connsiteX9" fmla="*/ 173375 w 460794"/>
                  <a:gd name="connsiteY9" fmla="*/ 13482 h 24729"/>
                  <a:gd name="connsiteX10" fmla="*/ 230397 w 460794"/>
                  <a:gd name="connsiteY10" fmla="*/ 13267 h 24729"/>
                  <a:gd name="connsiteX11" fmla="*/ 344371 w 460794"/>
                  <a:gd name="connsiteY11" fmla="*/ 9542 h 24729"/>
                  <a:gd name="connsiteX12" fmla="*/ 458058 w 460794"/>
                  <a:gd name="connsiteY12" fmla="*/ 15 h 24729"/>
                  <a:gd name="connsiteX13" fmla="*/ 460780 w 460794"/>
                  <a:gd name="connsiteY13" fmla="*/ 2164 h 24729"/>
                  <a:gd name="connsiteX14" fmla="*/ 458560 w 460794"/>
                  <a:gd name="connsiteY14" fmla="*/ 4886 h 24729"/>
                  <a:gd name="connsiteX15" fmla="*/ 458560 w 460794"/>
                  <a:gd name="connsiteY15" fmla="*/ 4886 h 2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794" h="24729">
                    <a:moveTo>
                      <a:pt x="458560" y="4886"/>
                    </a:moveTo>
                    <a:cubicBezTo>
                      <a:pt x="420664" y="8396"/>
                      <a:pt x="382768" y="12121"/>
                      <a:pt x="344729" y="14772"/>
                    </a:cubicBezTo>
                    <a:cubicBezTo>
                      <a:pt x="306762" y="17637"/>
                      <a:pt x="268723" y="20144"/>
                      <a:pt x="230684" y="22079"/>
                    </a:cubicBezTo>
                    <a:cubicBezTo>
                      <a:pt x="211629" y="23010"/>
                      <a:pt x="192573" y="23655"/>
                      <a:pt x="173518" y="24228"/>
                    </a:cubicBezTo>
                    <a:cubicBezTo>
                      <a:pt x="154463" y="24586"/>
                      <a:pt x="135407" y="24729"/>
                      <a:pt x="116352" y="24729"/>
                    </a:cubicBezTo>
                    <a:cubicBezTo>
                      <a:pt x="78242" y="24514"/>
                      <a:pt x="40131" y="23010"/>
                      <a:pt x="2164" y="18568"/>
                    </a:cubicBezTo>
                    <a:cubicBezTo>
                      <a:pt x="803" y="18425"/>
                      <a:pt x="-129" y="17207"/>
                      <a:pt x="15" y="15846"/>
                    </a:cubicBezTo>
                    <a:cubicBezTo>
                      <a:pt x="158" y="14628"/>
                      <a:pt x="1161" y="13697"/>
                      <a:pt x="2379" y="13697"/>
                    </a:cubicBezTo>
                    <a:cubicBezTo>
                      <a:pt x="40489" y="12623"/>
                      <a:pt x="78456" y="12981"/>
                      <a:pt x="116424" y="13267"/>
                    </a:cubicBezTo>
                    <a:cubicBezTo>
                      <a:pt x="135407" y="13482"/>
                      <a:pt x="154391" y="13482"/>
                      <a:pt x="173375" y="13482"/>
                    </a:cubicBezTo>
                    <a:cubicBezTo>
                      <a:pt x="192358" y="13554"/>
                      <a:pt x="211342" y="13411"/>
                      <a:pt x="230397" y="13267"/>
                    </a:cubicBezTo>
                    <a:cubicBezTo>
                      <a:pt x="268436" y="12909"/>
                      <a:pt x="306404" y="11691"/>
                      <a:pt x="344371" y="9542"/>
                    </a:cubicBezTo>
                    <a:cubicBezTo>
                      <a:pt x="382338" y="7035"/>
                      <a:pt x="420234" y="4313"/>
                      <a:pt x="458058" y="15"/>
                    </a:cubicBezTo>
                    <a:cubicBezTo>
                      <a:pt x="459419" y="-129"/>
                      <a:pt x="460565" y="803"/>
                      <a:pt x="460780" y="2164"/>
                    </a:cubicBezTo>
                    <a:cubicBezTo>
                      <a:pt x="460924" y="3525"/>
                      <a:pt x="459921" y="4743"/>
                      <a:pt x="458560" y="4886"/>
                    </a:cubicBezTo>
                    <a:cubicBezTo>
                      <a:pt x="458560" y="4886"/>
                      <a:pt x="458560" y="4886"/>
                      <a:pt x="458560" y="4886"/>
                    </a:cubicBezTo>
                    <a:close/>
                  </a:path>
                </a:pathLst>
              </a:custGeom>
              <a:solidFill>
                <a:schemeClr val="bg1"/>
              </a:solidFill>
              <a:ln w="71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3F67C08-7931-4937-9AC9-27B59962785F}"/>
                  </a:ext>
                </a:extLst>
              </p:cNvPr>
              <p:cNvSpPr/>
              <p:nvPr/>
            </p:nvSpPr>
            <p:spPr>
              <a:xfrm>
                <a:off x="5785955" y="1632098"/>
                <a:ext cx="209046" cy="755187"/>
              </a:xfrm>
              <a:custGeom>
                <a:avLst/>
                <a:gdLst>
                  <a:gd name="connsiteX0" fmla="*/ 3737 w 209046"/>
                  <a:gd name="connsiteY0" fmla="*/ 426 h 755187"/>
                  <a:gd name="connsiteX1" fmla="*/ 43137 w 209046"/>
                  <a:gd name="connsiteY1" fmla="*/ 31731 h 755187"/>
                  <a:gd name="connsiteX2" fmla="*/ 60186 w 209046"/>
                  <a:gd name="connsiteY2" fmla="*/ 50285 h 755187"/>
                  <a:gd name="connsiteX3" fmla="*/ 75086 w 209046"/>
                  <a:gd name="connsiteY3" fmla="*/ 70558 h 755187"/>
                  <a:gd name="connsiteX4" fmla="*/ 118283 w 209046"/>
                  <a:gd name="connsiteY4" fmla="*/ 160963 h 755187"/>
                  <a:gd name="connsiteX5" fmla="*/ 144502 w 209046"/>
                  <a:gd name="connsiteY5" fmla="*/ 257601 h 755187"/>
                  <a:gd name="connsiteX6" fmla="*/ 163916 w 209046"/>
                  <a:gd name="connsiteY6" fmla="*/ 355671 h 755187"/>
                  <a:gd name="connsiteX7" fmla="*/ 180607 w 209046"/>
                  <a:gd name="connsiteY7" fmla="*/ 454243 h 755187"/>
                  <a:gd name="connsiteX8" fmla="*/ 194075 w 209046"/>
                  <a:gd name="connsiteY8" fmla="*/ 553316 h 755187"/>
                  <a:gd name="connsiteX9" fmla="*/ 209047 w 209046"/>
                  <a:gd name="connsiteY9" fmla="*/ 752680 h 755187"/>
                  <a:gd name="connsiteX10" fmla="*/ 206683 w 209046"/>
                  <a:gd name="connsiteY10" fmla="*/ 755188 h 755187"/>
                  <a:gd name="connsiteX11" fmla="*/ 204175 w 209046"/>
                  <a:gd name="connsiteY11" fmla="*/ 753039 h 755187"/>
                  <a:gd name="connsiteX12" fmla="*/ 182756 w 209046"/>
                  <a:gd name="connsiteY12" fmla="*/ 554677 h 755187"/>
                  <a:gd name="connsiteX13" fmla="*/ 155319 w 209046"/>
                  <a:gd name="connsiteY13" fmla="*/ 357175 h 755187"/>
                  <a:gd name="connsiteX14" fmla="*/ 137840 w 209046"/>
                  <a:gd name="connsiteY14" fmla="*/ 258962 h 755187"/>
                  <a:gd name="connsiteX15" fmla="*/ 113412 w 209046"/>
                  <a:gd name="connsiteY15" fmla="*/ 162611 h 755187"/>
                  <a:gd name="connsiteX16" fmla="*/ 71218 w 209046"/>
                  <a:gd name="connsiteY16" fmla="*/ 73137 h 755187"/>
                  <a:gd name="connsiteX17" fmla="*/ 1229 w 209046"/>
                  <a:gd name="connsiteY17" fmla="*/ 4509 h 755187"/>
                  <a:gd name="connsiteX18" fmla="*/ 1158 w 209046"/>
                  <a:gd name="connsiteY18" fmla="*/ 4437 h 755187"/>
                  <a:gd name="connsiteX19" fmla="*/ 370 w 209046"/>
                  <a:gd name="connsiteY19" fmla="*/ 1070 h 755187"/>
                  <a:gd name="connsiteX20" fmla="*/ 3737 w 209046"/>
                  <a:gd name="connsiteY20" fmla="*/ 426 h 755187"/>
                  <a:gd name="connsiteX21" fmla="*/ 3737 w 209046"/>
                  <a:gd name="connsiteY21" fmla="*/ 426 h 75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046" h="755187">
                    <a:moveTo>
                      <a:pt x="3737" y="426"/>
                    </a:moveTo>
                    <a:cubicBezTo>
                      <a:pt x="17777" y="9667"/>
                      <a:pt x="31532" y="19553"/>
                      <a:pt x="43137" y="31731"/>
                    </a:cubicBezTo>
                    <a:cubicBezTo>
                      <a:pt x="49369" y="37390"/>
                      <a:pt x="54527" y="44052"/>
                      <a:pt x="60186" y="50285"/>
                    </a:cubicBezTo>
                    <a:cubicBezTo>
                      <a:pt x="65272" y="56947"/>
                      <a:pt x="70573" y="63466"/>
                      <a:pt x="75086" y="70558"/>
                    </a:cubicBezTo>
                    <a:cubicBezTo>
                      <a:pt x="93712" y="98496"/>
                      <a:pt x="107609" y="129300"/>
                      <a:pt x="118283" y="160963"/>
                    </a:cubicBezTo>
                    <a:cubicBezTo>
                      <a:pt x="129100" y="192626"/>
                      <a:pt x="137553" y="225006"/>
                      <a:pt x="144502" y="257601"/>
                    </a:cubicBezTo>
                    <a:cubicBezTo>
                      <a:pt x="151451" y="290195"/>
                      <a:pt x="157898" y="322862"/>
                      <a:pt x="163916" y="355671"/>
                    </a:cubicBezTo>
                    <a:cubicBezTo>
                      <a:pt x="169933" y="388481"/>
                      <a:pt x="175449" y="421290"/>
                      <a:pt x="180607" y="454243"/>
                    </a:cubicBezTo>
                    <a:cubicBezTo>
                      <a:pt x="185693" y="487196"/>
                      <a:pt x="189991" y="520220"/>
                      <a:pt x="194075" y="553316"/>
                    </a:cubicBezTo>
                    <a:cubicBezTo>
                      <a:pt x="201811" y="619508"/>
                      <a:pt x="207542" y="685987"/>
                      <a:pt x="209047" y="752680"/>
                    </a:cubicBezTo>
                    <a:cubicBezTo>
                      <a:pt x="209047" y="754042"/>
                      <a:pt x="208044" y="755116"/>
                      <a:pt x="206683" y="755188"/>
                    </a:cubicBezTo>
                    <a:cubicBezTo>
                      <a:pt x="205393" y="755188"/>
                      <a:pt x="204319" y="754257"/>
                      <a:pt x="204175" y="753039"/>
                    </a:cubicBezTo>
                    <a:cubicBezTo>
                      <a:pt x="196940" y="686847"/>
                      <a:pt x="190779" y="620726"/>
                      <a:pt x="182756" y="554677"/>
                    </a:cubicBezTo>
                    <a:cubicBezTo>
                      <a:pt x="175019" y="488628"/>
                      <a:pt x="165921" y="422795"/>
                      <a:pt x="155319" y="357175"/>
                    </a:cubicBezTo>
                    <a:cubicBezTo>
                      <a:pt x="149947" y="324366"/>
                      <a:pt x="144144" y="291628"/>
                      <a:pt x="137840" y="258962"/>
                    </a:cubicBezTo>
                    <a:cubicBezTo>
                      <a:pt x="131464" y="226367"/>
                      <a:pt x="124014" y="193988"/>
                      <a:pt x="113412" y="162611"/>
                    </a:cubicBezTo>
                    <a:cubicBezTo>
                      <a:pt x="103025" y="131162"/>
                      <a:pt x="89342" y="100717"/>
                      <a:pt x="71218" y="73137"/>
                    </a:cubicBezTo>
                    <a:cubicBezTo>
                      <a:pt x="53309" y="45413"/>
                      <a:pt x="29239" y="21773"/>
                      <a:pt x="1229" y="4509"/>
                    </a:cubicBezTo>
                    <a:lnTo>
                      <a:pt x="1158" y="4437"/>
                    </a:lnTo>
                    <a:cubicBezTo>
                      <a:pt x="11" y="3721"/>
                      <a:pt x="-347" y="2217"/>
                      <a:pt x="370" y="1070"/>
                    </a:cubicBezTo>
                    <a:cubicBezTo>
                      <a:pt x="1014" y="-4"/>
                      <a:pt x="2519" y="-362"/>
                      <a:pt x="3737" y="426"/>
                    </a:cubicBezTo>
                    <a:cubicBezTo>
                      <a:pt x="3665" y="354"/>
                      <a:pt x="3737" y="354"/>
                      <a:pt x="3737" y="426"/>
                    </a:cubicBezTo>
                    <a:close/>
                  </a:path>
                </a:pathLst>
              </a:custGeom>
              <a:solidFill>
                <a:schemeClr val="bg1"/>
              </a:solidFill>
              <a:ln w="716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72B1F87-BECF-4F90-BFD3-F60E4F07BEB4}"/>
                  </a:ext>
                </a:extLst>
              </p:cNvPr>
              <p:cNvSpPr/>
              <p:nvPr/>
            </p:nvSpPr>
            <p:spPr>
              <a:xfrm>
                <a:off x="4000577" y="1667962"/>
                <a:ext cx="121842" cy="459584"/>
              </a:xfrm>
              <a:custGeom>
                <a:avLst/>
                <a:gdLst>
                  <a:gd name="connsiteX0" fmla="*/ 121560 w 121842"/>
                  <a:gd name="connsiteY0" fmla="*/ 3603 h 459584"/>
                  <a:gd name="connsiteX1" fmla="*/ 74853 w 121842"/>
                  <a:gd name="connsiteY1" fmla="*/ 111918 h 459584"/>
                  <a:gd name="connsiteX2" fmla="*/ 41328 w 121842"/>
                  <a:gd name="connsiteY2" fmla="*/ 224889 h 459584"/>
                  <a:gd name="connsiteX3" fmla="*/ 34880 w 121842"/>
                  <a:gd name="connsiteY3" fmla="*/ 253615 h 459584"/>
                  <a:gd name="connsiteX4" fmla="*/ 29149 w 121842"/>
                  <a:gd name="connsiteY4" fmla="*/ 282484 h 459584"/>
                  <a:gd name="connsiteX5" fmla="*/ 23920 w 121842"/>
                  <a:gd name="connsiteY5" fmla="*/ 311425 h 459584"/>
                  <a:gd name="connsiteX6" fmla="*/ 19407 w 121842"/>
                  <a:gd name="connsiteY6" fmla="*/ 340510 h 459584"/>
                  <a:gd name="connsiteX7" fmla="*/ 5080 w 121842"/>
                  <a:gd name="connsiteY7" fmla="*/ 457421 h 459584"/>
                  <a:gd name="connsiteX8" fmla="*/ 2357 w 121842"/>
                  <a:gd name="connsiteY8" fmla="*/ 459570 h 459584"/>
                  <a:gd name="connsiteX9" fmla="*/ 208 w 121842"/>
                  <a:gd name="connsiteY9" fmla="*/ 457206 h 459584"/>
                  <a:gd name="connsiteX10" fmla="*/ 8088 w 121842"/>
                  <a:gd name="connsiteY10" fmla="*/ 338791 h 459584"/>
                  <a:gd name="connsiteX11" fmla="*/ 12960 w 121842"/>
                  <a:gd name="connsiteY11" fmla="*/ 309491 h 459584"/>
                  <a:gd name="connsiteX12" fmla="*/ 18690 w 121842"/>
                  <a:gd name="connsiteY12" fmla="*/ 280335 h 459584"/>
                  <a:gd name="connsiteX13" fmla="*/ 25424 w 121842"/>
                  <a:gd name="connsiteY13" fmla="*/ 251394 h 459584"/>
                  <a:gd name="connsiteX14" fmla="*/ 32946 w 121842"/>
                  <a:gd name="connsiteY14" fmla="*/ 222668 h 459584"/>
                  <a:gd name="connsiteX15" fmla="*/ 70054 w 121842"/>
                  <a:gd name="connsiteY15" fmla="*/ 110055 h 459584"/>
                  <a:gd name="connsiteX16" fmla="*/ 117262 w 121842"/>
                  <a:gd name="connsiteY16" fmla="*/ 1383 h 459584"/>
                  <a:gd name="connsiteX17" fmla="*/ 120486 w 121842"/>
                  <a:gd name="connsiteY17" fmla="*/ 237 h 459584"/>
                  <a:gd name="connsiteX18" fmla="*/ 121560 w 121842"/>
                  <a:gd name="connsiteY18" fmla="*/ 3603 h 459584"/>
                  <a:gd name="connsiteX19" fmla="*/ 121560 w 121842"/>
                  <a:gd name="connsiteY19" fmla="*/ 3603 h 4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42" h="459584">
                    <a:moveTo>
                      <a:pt x="121560" y="3603"/>
                    </a:moveTo>
                    <a:cubicBezTo>
                      <a:pt x="103651" y="38634"/>
                      <a:pt x="88464" y="75025"/>
                      <a:pt x="74853" y="111918"/>
                    </a:cubicBezTo>
                    <a:cubicBezTo>
                      <a:pt x="61457" y="148882"/>
                      <a:pt x="50282" y="186635"/>
                      <a:pt x="41328" y="224889"/>
                    </a:cubicBezTo>
                    <a:lnTo>
                      <a:pt x="34880" y="253615"/>
                    </a:lnTo>
                    <a:lnTo>
                      <a:pt x="29149" y="282484"/>
                    </a:lnTo>
                    <a:lnTo>
                      <a:pt x="23920" y="311425"/>
                    </a:lnTo>
                    <a:lnTo>
                      <a:pt x="19407" y="340510"/>
                    </a:lnTo>
                    <a:cubicBezTo>
                      <a:pt x="13748" y="379337"/>
                      <a:pt x="9449" y="418307"/>
                      <a:pt x="5080" y="457421"/>
                    </a:cubicBezTo>
                    <a:cubicBezTo>
                      <a:pt x="4936" y="458782"/>
                      <a:pt x="3718" y="459713"/>
                      <a:pt x="2357" y="459570"/>
                    </a:cubicBezTo>
                    <a:cubicBezTo>
                      <a:pt x="1140" y="459426"/>
                      <a:pt x="208" y="458423"/>
                      <a:pt x="208" y="457206"/>
                    </a:cubicBezTo>
                    <a:cubicBezTo>
                      <a:pt x="-866" y="417591"/>
                      <a:pt x="2286" y="377976"/>
                      <a:pt x="8088" y="338791"/>
                    </a:cubicBezTo>
                    <a:lnTo>
                      <a:pt x="12960" y="309491"/>
                    </a:lnTo>
                    <a:lnTo>
                      <a:pt x="18690" y="280335"/>
                    </a:lnTo>
                    <a:lnTo>
                      <a:pt x="25424" y="251394"/>
                    </a:lnTo>
                    <a:lnTo>
                      <a:pt x="32946" y="222668"/>
                    </a:lnTo>
                    <a:cubicBezTo>
                      <a:pt x="43548" y="184557"/>
                      <a:pt x="56013" y="146948"/>
                      <a:pt x="70054" y="110055"/>
                    </a:cubicBezTo>
                    <a:cubicBezTo>
                      <a:pt x="83880" y="73019"/>
                      <a:pt x="100070" y="36914"/>
                      <a:pt x="117262" y="1383"/>
                    </a:cubicBezTo>
                    <a:cubicBezTo>
                      <a:pt x="117835" y="165"/>
                      <a:pt x="119268" y="-337"/>
                      <a:pt x="120486" y="237"/>
                    </a:cubicBezTo>
                    <a:cubicBezTo>
                      <a:pt x="121704" y="810"/>
                      <a:pt x="122205" y="2386"/>
                      <a:pt x="121560" y="3603"/>
                    </a:cubicBezTo>
                    <a:cubicBezTo>
                      <a:pt x="121560" y="3603"/>
                      <a:pt x="121560" y="3603"/>
                      <a:pt x="121560" y="3603"/>
                    </a:cubicBezTo>
                    <a:close/>
                  </a:path>
                </a:pathLst>
              </a:custGeom>
              <a:solidFill>
                <a:schemeClr val="bg1"/>
              </a:solidFill>
              <a:ln w="71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7B864DF-8C4A-46EC-AF3C-7B7B210A8D2E}"/>
                  </a:ext>
                </a:extLst>
              </p:cNvPr>
              <p:cNvSpPr/>
              <p:nvPr/>
            </p:nvSpPr>
            <p:spPr>
              <a:xfrm>
                <a:off x="5961886" y="2699758"/>
                <a:ext cx="58423" cy="916845"/>
              </a:xfrm>
              <a:custGeom>
                <a:avLst/>
                <a:gdLst>
                  <a:gd name="connsiteX0" fmla="*/ 32256 w 58423"/>
                  <a:gd name="connsiteY0" fmla="*/ 2011 h 916845"/>
                  <a:gd name="connsiteX1" fmla="*/ 52243 w 58423"/>
                  <a:gd name="connsiteY1" fmla="*/ 230818 h 916845"/>
                  <a:gd name="connsiteX2" fmla="*/ 58332 w 58423"/>
                  <a:gd name="connsiteY2" fmla="*/ 460485 h 916845"/>
                  <a:gd name="connsiteX3" fmla="*/ 48303 w 58423"/>
                  <a:gd name="connsiteY3" fmla="*/ 690080 h 916845"/>
                  <a:gd name="connsiteX4" fmla="*/ 42787 w 58423"/>
                  <a:gd name="connsiteY4" fmla="*/ 747317 h 916845"/>
                  <a:gd name="connsiteX5" fmla="*/ 36053 w 58423"/>
                  <a:gd name="connsiteY5" fmla="*/ 804483 h 916845"/>
                  <a:gd name="connsiteX6" fmla="*/ 25021 w 58423"/>
                  <a:gd name="connsiteY6" fmla="*/ 861291 h 916845"/>
                  <a:gd name="connsiteX7" fmla="*/ 4605 w 58423"/>
                  <a:gd name="connsiteY7" fmla="*/ 915520 h 916845"/>
                  <a:gd name="connsiteX8" fmla="*/ 1310 w 58423"/>
                  <a:gd name="connsiteY8" fmla="*/ 916594 h 916845"/>
                  <a:gd name="connsiteX9" fmla="*/ 163 w 58423"/>
                  <a:gd name="connsiteY9" fmla="*/ 913442 h 916845"/>
                  <a:gd name="connsiteX10" fmla="*/ 25881 w 58423"/>
                  <a:gd name="connsiteY10" fmla="*/ 803194 h 916845"/>
                  <a:gd name="connsiteX11" fmla="*/ 36841 w 58423"/>
                  <a:gd name="connsiteY11" fmla="*/ 689220 h 916845"/>
                  <a:gd name="connsiteX12" fmla="*/ 41354 w 58423"/>
                  <a:gd name="connsiteY12" fmla="*/ 632126 h 916845"/>
                  <a:gd name="connsiteX13" fmla="*/ 44865 w 58423"/>
                  <a:gd name="connsiteY13" fmla="*/ 574960 h 916845"/>
                  <a:gd name="connsiteX14" fmla="*/ 49521 w 58423"/>
                  <a:gd name="connsiteY14" fmla="*/ 460485 h 916845"/>
                  <a:gd name="connsiteX15" fmla="*/ 47085 w 58423"/>
                  <a:gd name="connsiteY15" fmla="*/ 231248 h 916845"/>
                  <a:gd name="connsiteX16" fmla="*/ 27385 w 58423"/>
                  <a:gd name="connsiteY16" fmla="*/ 2799 h 916845"/>
                  <a:gd name="connsiteX17" fmla="*/ 29463 w 58423"/>
                  <a:gd name="connsiteY17" fmla="*/ 77 h 916845"/>
                  <a:gd name="connsiteX18" fmla="*/ 32256 w 58423"/>
                  <a:gd name="connsiteY18" fmla="*/ 2011 h 916845"/>
                  <a:gd name="connsiteX19" fmla="*/ 32256 w 58423"/>
                  <a:gd name="connsiteY19" fmla="*/ 2011 h 91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423" h="916845">
                    <a:moveTo>
                      <a:pt x="32256" y="2011"/>
                    </a:moveTo>
                    <a:cubicBezTo>
                      <a:pt x="40996" y="78089"/>
                      <a:pt x="48160" y="154311"/>
                      <a:pt x="52243" y="230818"/>
                    </a:cubicBezTo>
                    <a:cubicBezTo>
                      <a:pt x="56756" y="307254"/>
                      <a:pt x="58905" y="383834"/>
                      <a:pt x="58332" y="460485"/>
                    </a:cubicBezTo>
                    <a:cubicBezTo>
                      <a:pt x="57831" y="537064"/>
                      <a:pt x="54750" y="613715"/>
                      <a:pt x="48303" y="690080"/>
                    </a:cubicBezTo>
                    <a:cubicBezTo>
                      <a:pt x="46656" y="709207"/>
                      <a:pt x="44936" y="728262"/>
                      <a:pt x="42787" y="747317"/>
                    </a:cubicBezTo>
                    <a:cubicBezTo>
                      <a:pt x="40638" y="766373"/>
                      <a:pt x="38847" y="785428"/>
                      <a:pt x="36053" y="804483"/>
                    </a:cubicBezTo>
                    <a:cubicBezTo>
                      <a:pt x="33260" y="823539"/>
                      <a:pt x="29893" y="842522"/>
                      <a:pt x="25021" y="861291"/>
                    </a:cubicBezTo>
                    <a:cubicBezTo>
                      <a:pt x="20078" y="879988"/>
                      <a:pt x="13488" y="898327"/>
                      <a:pt x="4605" y="915520"/>
                    </a:cubicBezTo>
                    <a:cubicBezTo>
                      <a:pt x="3960" y="916738"/>
                      <a:pt x="2527" y="917167"/>
                      <a:pt x="1310" y="916594"/>
                    </a:cubicBezTo>
                    <a:cubicBezTo>
                      <a:pt x="163" y="916021"/>
                      <a:pt x="-266" y="914660"/>
                      <a:pt x="163" y="913442"/>
                    </a:cubicBezTo>
                    <a:cubicBezTo>
                      <a:pt x="15064" y="878484"/>
                      <a:pt x="21583" y="840875"/>
                      <a:pt x="25881" y="803194"/>
                    </a:cubicBezTo>
                    <a:cubicBezTo>
                      <a:pt x="30179" y="765370"/>
                      <a:pt x="33546" y="727188"/>
                      <a:pt x="36841" y="689220"/>
                    </a:cubicBezTo>
                    <a:cubicBezTo>
                      <a:pt x="38561" y="670165"/>
                      <a:pt x="39850" y="651181"/>
                      <a:pt x="41354" y="632126"/>
                    </a:cubicBezTo>
                    <a:lnTo>
                      <a:pt x="44865" y="574960"/>
                    </a:lnTo>
                    <a:cubicBezTo>
                      <a:pt x="46942" y="536849"/>
                      <a:pt x="48733" y="498667"/>
                      <a:pt x="49521" y="460485"/>
                    </a:cubicBezTo>
                    <a:cubicBezTo>
                      <a:pt x="51312" y="384120"/>
                      <a:pt x="50811" y="307613"/>
                      <a:pt x="47085" y="231248"/>
                    </a:cubicBezTo>
                    <a:cubicBezTo>
                      <a:pt x="43074" y="154884"/>
                      <a:pt x="36985" y="78662"/>
                      <a:pt x="27385" y="2799"/>
                    </a:cubicBezTo>
                    <a:cubicBezTo>
                      <a:pt x="27242" y="1438"/>
                      <a:pt x="28173" y="220"/>
                      <a:pt x="29463" y="77"/>
                    </a:cubicBezTo>
                    <a:cubicBezTo>
                      <a:pt x="30895" y="-281"/>
                      <a:pt x="32113" y="650"/>
                      <a:pt x="32256" y="2011"/>
                    </a:cubicBezTo>
                    <a:cubicBezTo>
                      <a:pt x="32256" y="2011"/>
                      <a:pt x="32256" y="2011"/>
                      <a:pt x="32256" y="2011"/>
                    </a:cubicBezTo>
                    <a:close/>
                  </a:path>
                </a:pathLst>
              </a:custGeom>
              <a:solidFill>
                <a:schemeClr val="bg1"/>
              </a:solidFill>
              <a:ln w="716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11D997B-C416-4780-BAAB-05520834B46F}"/>
                  </a:ext>
                </a:extLst>
              </p:cNvPr>
              <p:cNvSpPr/>
              <p:nvPr/>
            </p:nvSpPr>
            <p:spPr>
              <a:xfrm>
                <a:off x="3889871" y="2538578"/>
                <a:ext cx="72759" cy="1031751"/>
              </a:xfrm>
              <a:custGeom>
                <a:avLst/>
                <a:gdLst>
                  <a:gd name="connsiteX0" fmla="*/ 71729 w 72759"/>
                  <a:gd name="connsiteY0" fmla="*/ 2654 h 1031751"/>
                  <a:gd name="connsiteX1" fmla="*/ 47373 w 72759"/>
                  <a:gd name="connsiteY1" fmla="*/ 261333 h 1031751"/>
                  <a:gd name="connsiteX2" fmla="*/ 17286 w 72759"/>
                  <a:gd name="connsiteY2" fmla="*/ 519081 h 1031751"/>
                  <a:gd name="connsiteX3" fmla="*/ 10982 w 72759"/>
                  <a:gd name="connsiteY3" fmla="*/ 648385 h 1031751"/>
                  <a:gd name="connsiteX4" fmla="*/ 15638 w 72759"/>
                  <a:gd name="connsiteY4" fmla="*/ 777474 h 1031751"/>
                  <a:gd name="connsiteX5" fmla="*/ 72589 w 72759"/>
                  <a:gd name="connsiteY5" fmla="*/ 1028417 h 1031751"/>
                  <a:gd name="connsiteX6" fmla="*/ 71228 w 72759"/>
                  <a:gd name="connsiteY6" fmla="*/ 1031569 h 1031751"/>
                  <a:gd name="connsiteX7" fmla="*/ 68147 w 72759"/>
                  <a:gd name="connsiteY7" fmla="*/ 1030351 h 1031751"/>
                  <a:gd name="connsiteX8" fmla="*/ 4248 w 72759"/>
                  <a:gd name="connsiteY8" fmla="*/ 778477 h 1031751"/>
                  <a:gd name="connsiteX9" fmla="*/ 308 w 72759"/>
                  <a:gd name="connsiteY9" fmla="*/ 648170 h 1031751"/>
                  <a:gd name="connsiteX10" fmla="*/ 8618 w 72759"/>
                  <a:gd name="connsiteY10" fmla="*/ 518222 h 1031751"/>
                  <a:gd name="connsiteX11" fmla="*/ 42287 w 72759"/>
                  <a:gd name="connsiteY11" fmla="*/ 260545 h 1031751"/>
                  <a:gd name="connsiteX12" fmla="*/ 66930 w 72759"/>
                  <a:gd name="connsiteY12" fmla="*/ 2368 h 1031751"/>
                  <a:gd name="connsiteX13" fmla="*/ 69437 w 72759"/>
                  <a:gd name="connsiteY13" fmla="*/ 3 h 1031751"/>
                  <a:gd name="connsiteX14" fmla="*/ 71729 w 72759"/>
                  <a:gd name="connsiteY14" fmla="*/ 2654 h 1031751"/>
                  <a:gd name="connsiteX15" fmla="*/ 71729 w 72759"/>
                  <a:gd name="connsiteY15" fmla="*/ 2654 h 103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59" h="1031751">
                    <a:moveTo>
                      <a:pt x="71729" y="2654"/>
                    </a:moveTo>
                    <a:cubicBezTo>
                      <a:pt x="68362" y="89334"/>
                      <a:pt x="58691" y="175513"/>
                      <a:pt x="47373" y="261333"/>
                    </a:cubicBezTo>
                    <a:cubicBezTo>
                      <a:pt x="36412" y="347225"/>
                      <a:pt x="24592" y="432974"/>
                      <a:pt x="17286" y="519081"/>
                    </a:cubicBezTo>
                    <a:cubicBezTo>
                      <a:pt x="13704" y="562135"/>
                      <a:pt x="11340" y="605260"/>
                      <a:pt x="10982" y="648385"/>
                    </a:cubicBezTo>
                    <a:cubicBezTo>
                      <a:pt x="10480" y="691510"/>
                      <a:pt x="11698" y="734636"/>
                      <a:pt x="15638" y="777474"/>
                    </a:cubicBezTo>
                    <a:cubicBezTo>
                      <a:pt x="23016" y="863223"/>
                      <a:pt x="40997" y="948112"/>
                      <a:pt x="72589" y="1028417"/>
                    </a:cubicBezTo>
                    <a:cubicBezTo>
                      <a:pt x="73090" y="1029635"/>
                      <a:pt x="72446" y="1031067"/>
                      <a:pt x="71228" y="1031569"/>
                    </a:cubicBezTo>
                    <a:cubicBezTo>
                      <a:pt x="70010" y="1032070"/>
                      <a:pt x="68649" y="1031497"/>
                      <a:pt x="68147" y="1030351"/>
                    </a:cubicBezTo>
                    <a:cubicBezTo>
                      <a:pt x="30896" y="951551"/>
                      <a:pt x="12056" y="864942"/>
                      <a:pt x="4248" y="778477"/>
                    </a:cubicBezTo>
                    <a:cubicBezTo>
                      <a:pt x="523" y="735137"/>
                      <a:pt x="-624" y="691582"/>
                      <a:pt x="308" y="648170"/>
                    </a:cubicBezTo>
                    <a:cubicBezTo>
                      <a:pt x="1382" y="604759"/>
                      <a:pt x="4319" y="561419"/>
                      <a:pt x="8618" y="518222"/>
                    </a:cubicBezTo>
                    <a:cubicBezTo>
                      <a:pt x="17071" y="431900"/>
                      <a:pt x="30467" y="346294"/>
                      <a:pt x="42287" y="260545"/>
                    </a:cubicBezTo>
                    <a:cubicBezTo>
                      <a:pt x="53748" y="174796"/>
                      <a:pt x="64422" y="88833"/>
                      <a:pt x="66930" y="2368"/>
                    </a:cubicBezTo>
                    <a:cubicBezTo>
                      <a:pt x="67001" y="1006"/>
                      <a:pt x="68076" y="-68"/>
                      <a:pt x="69437" y="3"/>
                    </a:cubicBezTo>
                    <a:cubicBezTo>
                      <a:pt x="70726" y="147"/>
                      <a:pt x="71801" y="1293"/>
                      <a:pt x="71729" y="2654"/>
                    </a:cubicBezTo>
                    <a:lnTo>
                      <a:pt x="71729" y="2654"/>
                    </a:lnTo>
                    <a:close/>
                  </a:path>
                </a:pathLst>
              </a:custGeom>
              <a:solidFill>
                <a:schemeClr val="bg1"/>
              </a:solidFill>
              <a:ln w="7163" cap="flat">
                <a:noFill/>
                <a:prstDash val="solid"/>
                <a:miter/>
              </a:ln>
            </p:spPr>
            <p:txBody>
              <a:bodyPr rtlCol="0" anchor="ctr"/>
              <a:lstStyle/>
              <a:p>
                <a:endParaRPr lang="en-US"/>
              </a:p>
            </p:txBody>
          </p:sp>
        </p:grpSp>
        <p:sp>
          <p:nvSpPr>
            <p:cNvPr id="17" name="Freeform: Shape 16">
              <a:extLst>
                <a:ext uri="{FF2B5EF4-FFF2-40B4-BE49-F238E27FC236}">
                  <a16:creationId xmlns:a16="http://schemas.microsoft.com/office/drawing/2014/main" id="{847E981A-F015-47BB-A8CF-D47A25A4A9E8}"/>
                </a:ext>
              </a:extLst>
            </p:cNvPr>
            <p:cNvSpPr/>
            <p:nvPr/>
          </p:nvSpPr>
          <p:spPr>
            <a:xfrm>
              <a:off x="4300932" y="758535"/>
              <a:ext cx="1416285" cy="231073"/>
            </a:xfrm>
            <a:custGeom>
              <a:avLst/>
              <a:gdLst>
                <a:gd name="connsiteX0" fmla="*/ 1313251 w 1416285"/>
                <a:gd name="connsiteY0" fmla="*/ 204545 h 231073"/>
                <a:gd name="connsiteX1" fmla="*/ 58609 w 1416285"/>
                <a:gd name="connsiteY1" fmla="*/ 150603 h 231073"/>
                <a:gd name="connsiteX2" fmla="*/ 11 w 1416285"/>
                <a:gd name="connsiteY2" fmla="*/ 103394 h 231073"/>
                <a:gd name="connsiteX3" fmla="*/ 47935 w 1416285"/>
                <a:gd name="connsiteY3" fmla="*/ 48091 h 231073"/>
                <a:gd name="connsiteX4" fmla="*/ 885079 w 1416285"/>
                <a:gd name="connsiteY4" fmla="*/ 6900 h 231073"/>
                <a:gd name="connsiteX5" fmla="*/ 1313251 w 1416285"/>
                <a:gd name="connsiteY5" fmla="*/ 204545 h 23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285" h="231073">
                  <a:moveTo>
                    <a:pt x="1313251" y="204545"/>
                  </a:moveTo>
                  <a:cubicBezTo>
                    <a:pt x="1231514" y="234418"/>
                    <a:pt x="560208" y="262141"/>
                    <a:pt x="58609" y="150603"/>
                  </a:cubicBezTo>
                  <a:cubicBezTo>
                    <a:pt x="8177" y="139356"/>
                    <a:pt x="-348" y="121877"/>
                    <a:pt x="11" y="103394"/>
                  </a:cubicBezTo>
                  <a:cubicBezTo>
                    <a:pt x="512" y="77677"/>
                    <a:pt x="24868" y="59481"/>
                    <a:pt x="47935" y="48091"/>
                  </a:cubicBezTo>
                  <a:cubicBezTo>
                    <a:pt x="153169" y="-4275"/>
                    <a:pt x="721820" y="-6424"/>
                    <a:pt x="885079" y="6900"/>
                  </a:cubicBezTo>
                  <a:cubicBezTo>
                    <a:pt x="1543920" y="60771"/>
                    <a:pt x="1460607" y="150674"/>
                    <a:pt x="1313251" y="204545"/>
                  </a:cubicBezTo>
                  <a:close/>
                </a:path>
              </a:pathLst>
            </a:custGeom>
            <a:solidFill>
              <a:schemeClr val="accent3"/>
            </a:solidFill>
            <a:ln w="716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62236E8-92AD-41D1-8CD9-4899D49BEA07}"/>
                </a:ext>
              </a:extLst>
            </p:cNvPr>
            <p:cNvSpPr/>
            <p:nvPr/>
          </p:nvSpPr>
          <p:spPr>
            <a:xfrm>
              <a:off x="4241900" y="2643321"/>
              <a:ext cx="616963" cy="491815"/>
            </a:xfrm>
            <a:custGeom>
              <a:avLst/>
              <a:gdLst>
                <a:gd name="connsiteX0" fmla="*/ 36262 w 616963"/>
                <a:gd name="connsiteY0" fmla="*/ 32302 h 491815"/>
                <a:gd name="connsiteX1" fmla="*/ 174735 w 616963"/>
                <a:gd name="connsiteY1" fmla="*/ 15539 h 491815"/>
                <a:gd name="connsiteX2" fmla="*/ 275814 w 616963"/>
                <a:gd name="connsiteY2" fmla="*/ 125286 h 491815"/>
                <a:gd name="connsiteX3" fmla="*/ 351749 w 616963"/>
                <a:gd name="connsiteY3" fmla="*/ 267198 h 491815"/>
                <a:gd name="connsiteX4" fmla="*/ 482485 w 616963"/>
                <a:gd name="connsiteY4" fmla="*/ 33090 h 491815"/>
                <a:gd name="connsiteX5" fmla="*/ 532488 w 616963"/>
                <a:gd name="connsiteY5" fmla="*/ 13820 h 491815"/>
                <a:gd name="connsiteX6" fmla="*/ 337135 w 616963"/>
                <a:gd name="connsiteY6" fmla="*/ 489916 h 491815"/>
                <a:gd name="connsiteX7" fmla="*/ 36262 w 616963"/>
                <a:gd name="connsiteY7" fmla="*/ 32302 h 4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963" h="491815">
                  <a:moveTo>
                    <a:pt x="36262" y="32302"/>
                  </a:moveTo>
                  <a:cubicBezTo>
                    <a:pt x="68498" y="-6382"/>
                    <a:pt x="130320" y="-8173"/>
                    <a:pt x="174735" y="15539"/>
                  </a:cubicBezTo>
                  <a:cubicBezTo>
                    <a:pt x="219150" y="39322"/>
                    <a:pt x="249523" y="82376"/>
                    <a:pt x="275814" y="125286"/>
                  </a:cubicBezTo>
                  <a:cubicBezTo>
                    <a:pt x="303895" y="171062"/>
                    <a:pt x="329255" y="218485"/>
                    <a:pt x="351749" y="267198"/>
                  </a:cubicBezTo>
                  <a:cubicBezTo>
                    <a:pt x="371090" y="177652"/>
                    <a:pt x="406909" y="84811"/>
                    <a:pt x="482485" y="33090"/>
                  </a:cubicBezTo>
                  <a:cubicBezTo>
                    <a:pt x="497457" y="22846"/>
                    <a:pt x="514363" y="14249"/>
                    <a:pt x="532488" y="13820"/>
                  </a:cubicBezTo>
                  <a:cubicBezTo>
                    <a:pt x="750048" y="8160"/>
                    <a:pt x="497171" y="463912"/>
                    <a:pt x="337135" y="489916"/>
                  </a:cubicBezTo>
                  <a:cubicBezTo>
                    <a:pt x="152957" y="519860"/>
                    <a:pt x="-93544" y="188183"/>
                    <a:pt x="36262" y="32302"/>
                  </a:cubicBezTo>
                  <a:close/>
                </a:path>
              </a:pathLst>
            </a:custGeom>
            <a:solidFill>
              <a:schemeClr val="accent2"/>
            </a:solidFill>
            <a:ln w="716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1EC6033-AE97-46E6-8930-EFC140A21BC3}"/>
                </a:ext>
              </a:extLst>
            </p:cNvPr>
            <p:cNvSpPr/>
            <p:nvPr/>
          </p:nvSpPr>
          <p:spPr>
            <a:xfrm>
              <a:off x="4993819" y="2889392"/>
              <a:ext cx="608302" cy="533784"/>
            </a:xfrm>
            <a:custGeom>
              <a:avLst/>
              <a:gdLst>
                <a:gd name="connsiteX0" fmla="*/ 30867 w 608302"/>
                <a:gd name="connsiteY0" fmla="*/ 281883 h 533784"/>
                <a:gd name="connsiteX1" fmla="*/ 6654 w 608302"/>
                <a:gd name="connsiteY1" fmla="*/ 222568 h 533784"/>
                <a:gd name="connsiteX2" fmla="*/ 1639 w 608302"/>
                <a:gd name="connsiteY2" fmla="*/ 158023 h 533784"/>
                <a:gd name="connsiteX3" fmla="*/ 30724 w 608302"/>
                <a:gd name="connsiteY3" fmla="*/ 99926 h 533784"/>
                <a:gd name="connsiteX4" fmla="*/ 91758 w 608302"/>
                <a:gd name="connsiteY4" fmla="*/ 77934 h 533784"/>
                <a:gd name="connsiteX5" fmla="*/ 153007 w 608302"/>
                <a:gd name="connsiteY5" fmla="*/ 98923 h 533784"/>
                <a:gd name="connsiteX6" fmla="*/ 202938 w 608302"/>
                <a:gd name="connsiteY6" fmla="*/ 139326 h 533784"/>
                <a:gd name="connsiteX7" fmla="*/ 280735 w 608302"/>
                <a:gd name="connsiteY7" fmla="*/ 240334 h 533784"/>
                <a:gd name="connsiteX8" fmla="*/ 271637 w 608302"/>
                <a:gd name="connsiteY8" fmla="*/ 240477 h 533784"/>
                <a:gd name="connsiteX9" fmla="*/ 372645 w 608302"/>
                <a:gd name="connsiteY9" fmla="*/ 96273 h 533784"/>
                <a:gd name="connsiteX10" fmla="*/ 435900 w 608302"/>
                <a:gd name="connsiteY10" fmla="*/ 34594 h 533784"/>
                <a:gd name="connsiteX11" fmla="*/ 473079 w 608302"/>
                <a:gd name="connsiteY11" fmla="*/ 8375 h 533784"/>
                <a:gd name="connsiteX12" fmla="*/ 520073 w 608302"/>
                <a:gd name="connsiteY12" fmla="*/ 853 h 533784"/>
                <a:gd name="connsiteX13" fmla="*/ 563054 w 608302"/>
                <a:gd name="connsiteY13" fmla="*/ 20768 h 533784"/>
                <a:gd name="connsiteX14" fmla="*/ 592927 w 608302"/>
                <a:gd name="connsiteY14" fmla="*/ 56658 h 533784"/>
                <a:gd name="connsiteX15" fmla="*/ 607469 w 608302"/>
                <a:gd name="connsiteY15" fmla="*/ 101287 h 533784"/>
                <a:gd name="connsiteX16" fmla="*/ 605463 w 608302"/>
                <a:gd name="connsiteY16" fmla="*/ 147493 h 533784"/>
                <a:gd name="connsiteX17" fmla="*/ 573513 w 608302"/>
                <a:gd name="connsiteY17" fmla="*/ 231809 h 533784"/>
                <a:gd name="connsiteX18" fmla="*/ 529314 w 608302"/>
                <a:gd name="connsiteY18" fmla="*/ 308030 h 533784"/>
                <a:gd name="connsiteX19" fmla="*/ 424653 w 608302"/>
                <a:gd name="connsiteY19" fmla="*/ 450945 h 533784"/>
                <a:gd name="connsiteX20" fmla="*/ 354879 w 608302"/>
                <a:gd name="connsiteY20" fmla="*/ 508397 h 533784"/>
                <a:gd name="connsiteX21" fmla="*/ 344921 w 608302"/>
                <a:gd name="connsiteY21" fmla="*/ 514128 h 533784"/>
                <a:gd name="connsiteX22" fmla="*/ 334391 w 608302"/>
                <a:gd name="connsiteY22" fmla="*/ 519000 h 533784"/>
                <a:gd name="connsiteX23" fmla="*/ 323789 w 608302"/>
                <a:gd name="connsiteY23" fmla="*/ 523656 h 533784"/>
                <a:gd name="connsiteX24" fmla="*/ 312613 w 608302"/>
                <a:gd name="connsiteY24" fmla="*/ 527166 h 533784"/>
                <a:gd name="connsiteX25" fmla="*/ 265906 w 608302"/>
                <a:gd name="connsiteY25" fmla="*/ 533685 h 533784"/>
                <a:gd name="connsiteX26" fmla="*/ 180086 w 608302"/>
                <a:gd name="connsiteY26" fmla="*/ 499801 h 533784"/>
                <a:gd name="connsiteX27" fmla="*/ 118407 w 608302"/>
                <a:gd name="connsiteY27" fmla="*/ 434683 h 533784"/>
                <a:gd name="connsiteX28" fmla="*/ 30867 w 608302"/>
                <a:gd name="connsiteY28" fmla="*/ 281883 h 533784"/>
                <a:gd name="connsiteX29" fmla="*/ 39535 w 608302"/>
                <a:gd name="connsiteY29" fmla="*/ 277513 h 533784"/>
                <a:gd name="connsiteX30" fmla="*/ 130370 w 608302"/>
                <a:gd name="connsiteY30" fmla="*/ 425442 h 533784"/>
                <a:gd name="connsiteX31" fmla="*/ 191118 w 608302"/>
                <a:gd name="connsiteY31" fmla="*/ 484686 h 533784"/>
                <a:gd name="connsiteX32" fmla="*/ 266551 w 608302"/>
                <a:gd name="connsiteY32" fmla="*/ 511908 h 533784"/>
                <a:gd name="connsiteX33" fmla="*/ 305951 w 608302"/>
                <a:gd name="connsiteY33" fmla="*/ 505604 h 533784"/>
                <a:gd name="connsiteX34" fmla="*/ 315622 w 608302"/>
                <a:gd name="connsiteY34" fmla="*/ 502523 h 533784"/>
                <a:gd name="connsiteX35" fmla="*/ 325006 w 608302"/>
                <a:gd name="connsiteY35" fmla="*/ 498297 h 533784"/>
                <a:gd name="connsiteX36" fmla="*/ 334319 w 608302"/>
                <a:gd name="connsiteY36" fmla="*/ 493927 h 533784"/>
                <a:gd name="connsiteX37" fmla="*/ 343274 w 608302"/>
                <a:gd name="connsiteY37" fmla="*/ 488626 h 533784"/>
                <a:gd name="connsiteX38" fmla="*/ 408391 w 608302"/>
                <a:gd name="connsiteY38" fmla="*/ 435400 h 533784"/>
                <a:gd name="connsiteX39" fmla="*/ 510975 w 608302"/>
                <a:gd name="connsiteY39" fmla="*/ 296783 h 533784"/>
                <a:gd name="connsiteX40" fmla="*/ 555819 w 608302"/>
                <a:gd name="connsiteY40" fmla="*/ 222281 h 533784"/>
                <a:gd name="connsiteX41" fmla="*/ 587124 w 608302"/>
                <a:gd name="connsiteY41" fmla="*/ 144054 h 533784"/>
                <a:gd name="connsiteX42" fmla="*/ 589632 w 608302"/>
                <a:gd name="connsiteY42" fmla="*/ 103150 h 533784"/>
                <a:gd name="connsiteX43" fmla="*/ 577955 w 608302"/>
                <a:gd name="connsiteY43" fmla="*/ 64896 h 533784"/>
                <a:gd name="connsiteX44" fmla="*/ 552811 w 608302"/>
                <a:gd name="connsiteY44" fmla="*/ 33448 h 533784"/>
                <a:gd name="connsiteX45" fmla="*/ 517637 w 608302"/>
                <a:gd name="connsiteY45" fmla="*/ 16183 h 533784"/>
                <a:gd name="connsiteX46" fmla="*/ 479455 w 608302"/>
                <a:gd name="connsiteY46" fmla="*/ 21627 h 533784"/>
                <a:gd name="connsiteX47" fmla="*/ 444926 w 608302"/>
                <a:gd name="connsiteY47" fmla="*/ 45196 h 533784"/>
                <a:gd name="connsiteX48" fmla="*/ 382029 w 608302"/>
                <a:gd name="connsiteY48" fmla="*/ 104869 h 533784"/>
                <a:gd name="connsiteX49" fmla="*/ 280807 w 608302"/>
                <a:gd name="connsiteY49" fmla="*/ 245420 h 533784"/>
                <a:gd name="connsiteX50" fmla="*/ 280807 w 608302"/>
                <a:gd name="connsiteY50" fmla="*/ 245491 h 533784"/>
                <a:gd name="connsiteX51" fmla="*/ 273786 w 608302"/>
                <a:gd name="connsiteY51" fmla="*/ 247569 h 533784"/>
                <a:gd name="connsiteX52" fmla="*/ 271781 w 608302"/>
                <a:gd name="connsiteY52" fmla="*/ 245563 h 533784"/>
                <a:gd name="connsiteX53" fmla="*/ 196347 w 608302"/>
                <a:gd name="connsiteY53" fmla="*/ 145988 h 533784"/>
                <a:gd name="connsiteX54" fmla="*/ 148423 w 608302"/>
                <a:gd name="connsiteY54" fmla="*/ 106517 h 533784"/>
                <a:gd name="connsiteX55" fmla="*/ 91328 w 608302"/>
                <a:gd name="connsiteY55" fmla="*/ 86315 h 533784"/>
                <a:gd name="connsiteX56" fmla="*/ 36884 w 608302"/>
                <a:gd name="connsiteY56" fmla="*/ 106159 h 533784"/>
                <a:gd name="connsiteX57" fmla="*/ 10665 w 608302"/>
                <a:gd name="connsiteY57" fmla="*/ 159456 h 533784"/>
                <a:gd name="connsiteX58" fmla="*/ 15823 w 608302"/>
                <a:gd name="connsiteY58" fmla="*/ 219989 h 533784"/>
                <a:gd name="connsiteX59" fmla="*/ 39535 w 608302"/>
                <a:gd name="connsiteY59" fmla="*/ 277513 h 5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302" h="533784">
                  <a:moveTo>
                    <a:pt x="30867" y="281883"/>
                  </a:moveTo>
                  <a:cubicBezTo>
                    <a:pt x="21411" y="262899"/>
                    <a:pt x="12456" y="243342"/>
                    <a:pt x="6654" y="222568"/>
                  </a:cubicBezTo>
                  <a:cubicBezTo>
                    <a:pt x="780" y="201865"/>
                    <a:pt x="-2014" y="179729"/>
                    <a:pt x="1639" y="158023"/>
                  </a:cubicBezTo>
                  <a:cubicBezTo>
                    <a:pt x="5293" y="136532"/>
                    <a:pt x="14677" y="115471"/>
                    <a:pt x="30724" y="99926"/>
                  </a:cubicBezTo>
                  <a:cubicBezTo>
                    <a:pt x="46627" y="84166"/>
                    <a:pt x="69694" y="76429"/>
                    <a:pt x="91758" y="77934"/>
                  </a:cubicBezTo>
                  <a:cubicBezTo>
                    <a:pt x="113965" y="79080"/>
                    <a:pt x="134525" y="88035"/>
                    <a:pt x="153007" y="98923"/>
                  </a:cubicBezTo>
                  <a:cubicBezTo>
                    <a:pt x="171418" y="110098"/>
                    <a:pt x="187966" y="124211"/>
                    <a:pt x="202938" y="139326"/>
                  </a:cubicBezTo>
                  <a:cubicBezTo>
                    <a:pt x="233169" y="169342"/>
                    <a:pt x="259387" y="203441"/>
                    <a:pt x="280735" y="240334"/>
                  </a:cubicBezTo>
                  <a:lnTo>
                    <a:pt x="271637" y="240477"/>
                  </a:lnTo>
                  <a:cubicBezTo>
                    <a:pt x="299217" y="188541"/>
                    <a:pt x="333030" y="139828"/>
                    <a:pt x="372645" y="96273"/>
                  </a:cubicBezTo>
                  <a:cubicBezTo>
                    <a:pt x="392345" y="74352"/>
                    <a:pt x="413621" y="53864"/>
                    <a:pt x="435900" y="34594"/>
                  </a:cubicBezTo>
                  <a:cubicBezTo>
                    <a:pt x="447075" y="24994"/>
                    <a:pt x="458895" y="15324"/>
                    <a:pt x="473079" y="8375"/>
                  </a:cubicBezTo>
                  <a:cubicBezTo>
                    <a:pt x="487120" y="1283"/>
                    <a:pt x="504098" y="-1583"/>
                    <a:pt x="520073" y="853"/>
                  </a:cubicBezTo>
                  <a:cubicBezTo>
                    <a:pt x="536191" y="3217"/>
                    <a:pt x="550805" y="10882"/>
                    <a:pt x="563054" y="20768"/>
                  </a:cubicBezTo>
                  <a:cubicBezTo>
                    <a:pt x="575304" y="30725"/>
                    <a:pt x="585333" y="42975"/>
                    <a:pt x="592927" y="56658"/>
                  </a:cubicBezTo>
                  <a:cubicBezTo>
                    <a:pt x="600520" y="70340"/>
                    <a:pt x="605678" y="85455"/>
                    <a:pt x="607469" y="101287"/>
                  </a:cubicBezTo>
                  <a:cubicBezTo>
                    <a:pt x="609117" y="116832"/>
                    <a:pt x="608257" y="132378"/>
                    <a:pt x="605463" y="147493"/>
                  </a:cubicBezTo>
                  <a:cubicBezTo>
                    <a:pt x="599804" y="177795"/>
                    <a:pt x="587339" y="205662"/>
                    <a:pt x="573513" y="231809"/>
                  </a:cubicBezTo>
                  <a:cubicBezTo>
                    <a:pt x="559329" y="258028"/>
                    <a:pt x="544357" y="282742"/>
                    <a:pt x="529314" y="308030"/>
                  </a:cubicBezTo>
                  <a:cubicBezTo>
                    <a:pt x="498582" y="357961"/>
                    <a:pt x="465915" y="407533"/>
                    <a:pt x="424653" y="450945"/>
                  </a:cubicBezTo>
                  <a:cubicBezTo>
                    <a:pt x="404021" y="472507"/>
                    <a:pt x="381313" y="492709"/>
                    <a:pt x="354879" y="508397"/>
                  </a:cubicBezTo>
                  <a:lnTo>
                    <a:pt x="344921" y="514128"/>
                  </a:lnTo>
                  <a:cubicBezTo>
                    <a:pt x="341554" y="515991"/>
                    <a:pt x="337901" y="517352"/>
                    <a:pt x="334391" y="519000"/>
                  </a:cubicBezTo>
                  <a:lnTo>
                    <a:pt x="323789" y="523656"/>
                  </a:lnTo>
                  <a:cubicBezTo>
                    <a:pt x="320207" y="525089"/>
                    <a:pt x="316338" y="526020"/>
                    <a:pt x="312613" y="527166"/>
                  </a:cubicBezTo>
                  <a:cubicBezTo>
                    <a:pt x="297999" y="532396"/>
                    <a:pt x="281738" y="534258"/>
                    <a:pt x="265906" y="533685"/>
                  </a:cubicBezTo>
                  <a:cubicBezTo>
                    <a:pt x="233741" y="532539"/>
                    <a:pt x="204012" y="518283"/>
                    <a:pt x="180086" y="499801"/>
                  </a:cubicBezTo>
                  <a:cubicBezTo>
                    <a:pt x="155873" y="481176"/>
                    <a:pt x="136029" y="458467"/>
                    <a:pt x="118407" y="434683"/>
                  </a:cubicBezTo>
                  <a:cubicBezTo>
                    <a:pt x="83591" y="386687"/>
                    <a:pt x="56441" y="334392"/>
                    <a:pt x="30867" y="281883"/>
                  </a:cubicBezTo>
                  <a:close/>
                  <a:moveTo>
                    <a:pt x="39535" y="277513"/>
                  </a:moveTo>
                  <a:cubicBezTo>
                    <a:pt x="66470" y="329091"/>
                    <a:pt x="94265" y="380598"/>
                    <a:pt x="130370" y="425442"/>
                  </a:cubicBezTo>
                  <a:cubicBezTo>
                    <a:pt x="148423" y="447721"/>
                    <a:pt x="168337" y="468496"/>
                    <a:pt x="191118" y="484686"/>
                  </a:cubicBezTo>
                  <a:cubicBezTo>
                    <a:pt x="213827" y="500876"/>
                    <a:pt x="239902" y="511406"/>
                    <a:pt x="266551" y="511908"/>
                  </a:cubicBezTo>
                  <a:cubicBezTo>
                    <a:pt x="279804" y="512051"/>
                    <a:pt x="293057" y="510260"/>
                    <a:pt x="305951" y="505604"/>
                  </a:cubicBezTo>
                  <a:cubicBezTo>
                    <a:pt x="309175" y="504529"/>
                    <a:pt x="312470" y="503741"/>
                    <a:pt x="315622" y="502523"/>
                  </a:cubicBezTo>
                  <a:lnTo>
                    <a:pt x="325006" y="498297"/>
                  </a:lnTo>
                  <a:cubicBezTo>
                    <a:pt x="328087" y="496792"/>
                    <a:pt x="331310" y="495646"/>
                    <a:pt x="334319" y="493927"/>
                  </a:cubicBezTo>
                  <a:lnTo>
                    <a:pt x="343274" y="488626"/>
                  </a:lnTo>
                  <a:cubicBezTo>
                    <a:pt x="367129" y="474513"/>
                    <a:pt x="388691" y="455816"/>
                    <a:pt x="408391" y="435400"/>
                  </a:cubicBezTo>
                  <a:cubicBezTo>
                    <a:pt x="447935" y="394209"/>
                    <a:pt x="480314" y="345926"/>
                    <a:pt x="510975" y="296783"/>
                  </a:cubicBezTo>
                  <a:cubicBezTo>
                    <a:pt x="526162" y="272140"/>
                    <a:pt x="541850" y="247211"/>
                    <a:pt x="555819" y="222281"/>
                  </a:cubicBezTo>
                  <a:cubicBezTo>
                    <a:pt x="569645" y="197208"/>
                    <a:pt x="581608" y="171276"/>
                    <a:pt x="587124" y="144054"/>
                  </a:cubicBezTo>
                  <a:cubicBezTo>
                    <a:pt x="589847" y="130515"/>
                    <a:pt x="590849" y="116617"/>
                    <a:pt x="589632" y="103150"/>
                  </a:cubicBezTo>
                  <a:cubicBezTo>
                    <a:pt x="588414" y="89969"/>
                    <a:pt x="584259" y="76859"/>
                    <a:pt x="577955" y="64896"/>
                  </a:cubicBezTo>
                  <a:cubicBezTo>
                    <a:pt x="571651" y="52933"/>
                    <a:pt x="563054" y="42115"/>
                    <a:pt x="552811" y="33448"/>
                  </a:cubicBezTo>
                  <a:cubicBezTo>
                    <a:pt x="542566" y="24851"/>
                    <a:pt x="530532" y="18332"/>
                    <a:pt x="517637" y="16183"/>
                  </a:cubicBezTo>
                  <a:cubicBezTo>
                    <a:pt x="504814" y="14034"/>
                    <a:pt x="491633" y="15825"/>
                    <a:pt x="479455" y="21627"/>
                  </a:cubicBezTo>
                  <a:cubicBezTo>
                    <a:pt x="467205" y="27287"/>
                    <a:pt x="455958" y="35955"/>
                    <a:pt x="444926" y="45196"/>
                  </a:cubicBezTo>
                  <a:cubicBezTo>
                    <a:pt x="422862" y="63821"/>
                    <a:pt x="401657" y="83593"/>
                    <a:pt x="382029" y="104869"/>
                  </a:cubicBezTo>
                  <a:cubicBezTo>
                    <a:pt x="342557" y="147135"/>
                    <a:pt x="308530" y="194558"/>
                    <a:pt x="280807" y="245420"/>
                  </a:cubicBezTo>
                  <a:lnTo>
                    <a:pt x="280807" y="245491"/>
                  </a:lnTo>
                  <a:cubicBezTo>
                    <a:pt x="279446" y="247999"/>
                    <a:pt x="276294" y="248930"/>
                    <a:pt x="273786" y="247569"/>
                  </a:cubicBezTo>
                  <a:cubicBezTo>
                    <a:pt x="272927" y="247067"/>
                    <a:pt x="272210" y="246423"/>
                    <a:pt x="271781" y="245563"/>
                  </a:cubicBezTo>
                  <a:cubicBezTo>
                    <a:pt x="251149" y="209315"/>
                    <a:pt x="225718" y="175718"/>
                    <a:pt x="196347" y="145988"/>
                  </a:cubicBezTo>
                  <a:cubicBezTo>
                    <a:pt x="181733" y="131016"/>
                    <a:pt x="166045" y="117477"/>
                    <a:pt x="148423" y="106517"/>
                  </a:cubicBezTo>
                  <a:cubicBezTo>
                    <a:pt x="130871" y="95986"/>
                    <a:pt x="111530" y="87390"/>
                    <a:pt x="91328" y="86315"/>
                  </a:cubicBezTo>
                  <a:cubicBezTo>
                    <a:pt x="71342" y="85097"/>
                    <a:pt x="51068" y="92046"/>
                    <a:pt x="36884" y="106159"/>
                  </a:cubicBezTo>
                  <a:cubicBezTo>
                    <a:pt x="22557" y="120128"/>
                    <a:pt x="13889" y="139613"/>
                    <a:pt x="10665" y="159456"/>
                  </a:cubicBezTo>
                  <a:cubicBezTo>
                    <a:pt x="7442" y="179443"/>
                    <a:pt x="10092" y="200217"/>
                    <a:pt x="15823" y="219989"/>
                  </a:cubicBezTo>
                  <a:cubicBezTo>
                    <a:pt x="21339" y="239832"/>
                    <a:pt x="30079" y="258816"/>
                    <a:pt x="39535" y="277513"/>
                  </a:cubicBezTo>
                  <a:close/>
                </a:path>
              </a:pathLst>
            </a:custGeom>
            <a:solidFill>
              <a:srgbClr val="FB99B5"/>
            </a:solidFill>
            <a:ln w="716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B81CE99-6513-4D9F-897A-853893B0F561}"/>
                </a:ext>
              </a:extLst>
            </p:cNvPr>
            <p:cNvSpPr/>
            <p:nvPr/>
          </p:nvSpPr>
          <p:spPr>
            <a:xfrm>
              <a:off x="5013871" y="1727867"/>
              <a:ext cx="502443" cy="422313"/>
            </a:xfrm>
            <a:custGeom>
              <a:avLst/>
              <a:gdLst>
                <a:gd name="connsiteX0" fmla="*/ 70 w 502443"/>
                <a:gd name="connsiteY0" fmla="*/ 114121 h 422313"/>
                <a:gd name="connsiteX1" fmla="*/ 41691 w 502443"/>
                <a:gd name="connsiteY1" fmla="*/ 8457 h 422313"/>
                <a:gd name="connsiteX2" fmla="*/ 162112 w 502443"/>
                <a:gd name="connsiteY2" fmla="*/ 56884 h 422313"/>
                <a:gd name="connsiteX3" fmla="*/ 206598 w 502443"/>
                <a:gd name="connsiteY3" fmla="*/ 193781 h 422313"/>
                <a:gd name="connsiteX4" fmla="*/ 434259 w 502443"/>
                <a:gd name="connsiteY4" fmla="*/ 32670 h 422313"/>
                <a:gd name="connsiteX5" fmla="*/ 490135 w 502443"/>
                <a:gd name="connsiteY5" fmla="*/ 59319 h 422313"/>
                <a:gd name="connsiteX6" fmla="*/ 500236 w 502443"/>
                <a:gd name="connsiteY6" fmla="*/ 125511 h 422313"/>
                <a:gd name="connsiteX7" fmla="*/ 383038 w 502443"/>
                <a:gd name="connsiteY7" fmla="*/ 311695 h 422313"/>
                <a:gd name="connsiteX8" fmla="*/ 132812 w 502443"/>
                <a:gd name="connsiteY8" fmla="*/ 414493 h 422313"/>
                <a:gd name="connsiteX9" fmla="*/ 70 w 502443"/>
                <a:gd name="connsiteY9" fmla="*/ 114121 h 4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3" h="422313">
                  <a:moveTo>
                    <a:pt x="70" y="114121"/>
                  </a:moveTo>
                  <a:cubicBezTo>
                    <a:pt x="-861" y="74363"/>
                    <a:pt x="7233" y="28372"/>
                    <a:pt x="41691" y="8457"/>
                  </a:cubicBezTo>
                  <a:cubicBezTo>
                    <a:pt x="83311" y="-15612"/>
                    <a:pt x="138042" y="15191"/>
                    <a:pt x="162112" y="56884"/>
                  </a:cubicBezTo>
                  <a:cubicBezTo>
                    <a:pt x="186181" y="98576"/>
                    <a:pt x="190695" y="148363"/>
                    <a:pt x="206598" y="193781"/>
                  </a:cubicBezTo>
                  <a:cubicBezTo>
                    <a:pt x="227516" y="93705"/>
                    <a:pt x="332893" y="19131"/>
                    <a:pt x="434259" y="32670"/>
                  </a:cubicBezTo>
                  <a:cubicBezTo>
                    <a:pt x="455248" y="35464"/>
                    <a:pt x="477241" y="42485"/>
                    <a:pt x="490135" y="59319"/>
                  </a:cubicBezTo>
                  <a:cubicBezTo>
                    <a:pt x="504104" y="77587"/>
                    <a:pt x="504104" y="102874"/>
                    <a:pt x="500236" y="125511"/>
                  </a:cubicBezTo>
                  <a:cubicBezTo>
                    <a:pt x="487484" y="199297"/>
                    <a:pt x="440419" y="263627"/>
                    <a:pt x="383038" y="311695"/>
                  </a:cubicBezTo>
                  <a:cubicBezTo>
                    <a:pt x="323294" y="361697"/>
                    <a:pt x="214191" y="448878"/>
                    <a:pt x="132812" y="414493"/>
                  </a:cubicBezTo>
                  <a:cubicBezTo>
                    <a:pt x="42049" y="376167"/>
                    <a:pt x="2076" y="199369"/>
                    <a:pt x="70" y="114121"/>
                  </a:cubicBezTo>
                  <a:close/>
                </a:path>
              </a:pathLst>
            </a:custGeom>
            <a:solidFill>
              <a:schemeClr val="accent2"/>
            </a:solidFill>
            <a:ln w="716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4C7C148-EEF5-48B8-A016-7BDD3086017E}"/>
                </a:ext>
              </a:extLst>
            </p:cNvPr>
            <p:cNvSpPr/>
            <p:nvPr/>
          </p:nvSpPr>
          <p:spPr>
            <a:xfrm>
              <a:off x="4253013" y="1696569"/>
              <a:ext cx="485862" cy="468079"/>
            </a:xfrm>
            <a:custGeom>
              <a:avLst/>
              <a:gdLst>
                <a:gd name="connsiteX0" fmla="*/ 464281 w 485862"/>
                <a:gd name="connsiteY0" fmla="*/ 131665 h 468079"/>
                <a:gd name="connsiteX1" fmla="*/ 476602 w 485862"/>
                <a:gd name="connsiteY1" fmla="*/ 77222 h 468079"/>
                <a:gd name="connsiteX2" fmla="*/ 461989 w 485862"/>
                <a:gd name="connsiteY2" fmla="*/ 26718 h 468079"/>
                <a:gd name="connsiteX3" fmla="*/ 413634 w 485862"/>
                <a:gd name="connsiteY3" fmla="*/ 8522 h 468079"/>
                <a:gd name="connsiteX4" fmla="*/ 363632 w 485862"/>
                <a:gd name="connsiteY4" fmla="*/ 28365 h 468079"/>
                <a:gd name="connsiteX5" fmla="*/ 330177 w 485862"/>
                <a:gd name="connsiteY5" fmla="*/ 72350 h 468079"/>
                <a:gd name="connsiteX6" fmla="*/ 308901 w 485862"/>
                <a:gd name="connsiteY6" fmla="*/ 124860 h 468079"/>
                <a:gd name="connsiteX7" fmla="*/ 288127 w 485862"/>
                <a:gd name="connsiteY7" fmla="*/ 178874 h 468079"/>
                <a:gd name="connsiteX8" fmla="*/ 255174 w 485862"/>
                <a:gd name="connsiteY8" fmla="*/ 227730 h 468079"/>
                <a:gd name="connsiteX9" fmla="*/ 247724 w 485862"/>
                <a:gd name="connsiteY9" fmla="*/ 227802 h 468079"/>
                <a:gd name="connsiteX10" fmla="*/ 247652 w 485862"/>
                <a:gd name="connsiteY10" fmla="*/ 227730 h 468079"/>
                <a:gd name="connsiteX11" fmla="*/ 157462 w 485862"/>
                <a:gd name="connsiteY11" fmla="*/ 112323 h 468079"/>
                <a:gd name="connsiteX12" fmla="*/ 96642 w 485862"/>
                <a:gd name="connsiteY12" fmla="*/ 81806 h 468079"/>
                <a:gd name="connsiteX13" fmla="*/ 64334 w 485862"/>
                <a:gd name="connsiteY13" fmla="*/ 86606 h 468079"/>
                <a:gd name="connsiteX14" fmla="*/ 38474 w 485862"/>
                <a:gd name="connsiteY14" fmla="*/ 106736 h 468079"/>
                <a:gd name="connsiteX15" fmla="*/ 17484 w 485862"/>
                <a:gd name="connsiteY15" fmla="*/ 169704 h 468079"/>
                <a:gd name="connsiteX16" fmla="*/ 33960 w 485862"/>
                <a:gd name="connsiteY16" fmla="*/ 237186 h 468079"/>
                <a:gd name="connsiteX17" fmla="*/ 49864 w 485862"/>
                <a:gd name="connsiteY17" fmla="*/ 269494 h 468079"/>
                <a:gd name="connsiteX18" fmla="*/ 67415 w 485862"/>
                <a:gd name="connsiteY18" fmla="*/ 301516 h 468079"/>
                <a:gd name="connsiteX19" fmla="*/ 106313 w 485862"/>
                <a:gd name="connsiteY19" fmla="*/ 362478 h 468079"/>
                <a:gd name="connsiteX20" fmla="*/ 153808 w 485862"/>
                <a:gd name="connsiteY20" fmla="*/ 414701 h 468079"/>
                <a:gd name="connsiteX21" fmla="*/ 213840 w 485862"/>
                <a:gd name="connsiteY21" fmla="*/ 444144 h 468079"/>
                <a:gd name="connsiteX22" fmla="*/ 277811 w 485862"/>
                <a:gd name="connsiteY22" fmla="*/ 433398 h 468079"/>
                <a:gd name="connsiteX23" fmla="*/ 305534 w 485862"/>
                <a:gd name="connsiteY23" fmla="*/ 413698 h 468079"/>
                <a:gd name="connsiteX24" fmla="*/ 330106 w 485862"/>
                <a:gd name="connsiteY24" fmla="*/ 388625 h 468079"/>
                <a:gd name="connsiteX25" fmla="*/ 407330 w 485862"/>
                <a:gd name="connsiteY25" fmla="*/ 266700 h 468079"/>
                <a:gd name="connsiteX26" fmla="*/ 464281 w 485862"/>
                <a:gd name="connsiteY26" fmla="*/ 131665 h 468079"/>
                <a:gd name="connsiteX27" fmla="*/ 473450 w 485862"/>
                <a:gd name="connsiteY27" fmla="*/ 134889 h 468079"/>
                <a:gd name="connsiteX28" fmla="*/ 420941 w 485862"/>
                <a:gd name="connsiteY28" fmla="*/ 273004 h 468079"/>
                <a:gd name="connsiteX29" fmla="*/ 388131 w 485862"/>
                <a:gd name="connsiteY29" fmla="*/ 339698 h 468079"/>
                <a:gd name="connsiteX30" fmla="*/ 346725 w 485862"/>
                <a:gd name="connsiteY30" fmla="*/ 402451 h 468079"/>
                <a:gd name="connsiteX31" fmla="*/ 288628 w 485862"/>
                <a:gd name="connsiteY31" fmla="*/ 453528 h 468079"/>
                <a:gd name="connsiteX32" fmla="*/ 250446 w 485862"/>
                <a:gd name="connsiteY32" fmla="*/ 466423 h 468079"/>
                <a:gd name="connsiteX33" fmla="*/ 210115 w 485862"/>
                <a:gd name="connsiteY33" fmla="*/ 466351 h 468079"/>
                <a:gd name="connsiteX34" fmla="*/ 139696 w 485862"/>
                <a:gd name="connsiteY34" fmla="*/ 431607 h 468079"/>
                <a:gd name="connsiteX35" fmla="*/ 88762 w 485862"/>
                <a:gd name="connsiteY35" fmla="*/ 375014 h 468079"/>
                <a:gd name="connsiteX36" fmla="*/ 49577 w 485862"/>
                <a:gd name="connsiteY36" fmla="*/ 311330 h 468079"/>
                <a:gd name="connsiteX37" fmla="*/ 32384 w 485862"/>
                <a:gd name="connsiteY37" fmla="*/ 278520 h 468079"/>
                <a:gd name="connsiteX38" fmla="*/ 16481 w 485862"/>
                <a:gd name="connsiteY38" fmla="*/ 244493 h 468079"/>
                <a:gd name="connsiteX39" fmla="*/ 5 w 485862"/>
                <a:gd name="connsiteY39" fmla="*/ 169633 h 468079"/>
                <a:gd name="connsiteX40" fmla="*/ 26367 w 485862"/>
                <a:gd name="connsiteY40" fmla="*/ 96420 h 468079"/>
                <a:gd name="connsiteX41" fmla="*/ 58603 w 485862"/>
                <a:gd name="connsiteY41" fmla="*/ 72637 h 468079"/>
                <a:gd name="connsiteX42" fmla="*/ 98362 w 485862"/>
                <a:gd name="connsiteY42" fmla="*/ 67622 h 468079"/>
                <a:gd name="connsiteX43" fmla="*/ 135469 w 485862"/>
                <a:gd name="connsiteY43" fmla="*/ 80087 h 468079"/>
                <a:gd name="connsiteX44" fmla="*/ 166416 w 485862"/>
                <a:gd name="connsiteY44" fmla="*/ 102796 h 468079"/>
                <a:gd name="connsiteX45" fmla="*/ 211906 w 485862"/>
                <a:gd name="connsiteY45" fmla="*/ 162254 h 468079"/>
                <a:gd name="connsiteX46" fmla="*/ 255246 w 485862"/>
                <a:gd name="connsiteY46" fmla="*/ 220065 h 468079"/>
                <a:gd name="connsiteX47" fmla="*/ 247795 w 485862"/>
                <a:gd name="connsiteY47" fmla="*/ 220065 h 468079"/>
                <a:gd name="connsiteX48" fmla="*/ 279101 w 485862"/>
                <a:gd name="connsiteY48" fmla="*/ 174576 h 468079"/>
                <a:gd name="connsiteX49" fmla="*/ 299947 w 485862"/>
                <a:gd name="connsiteY49" fmla="*/ 121708 h 468079"/>
                <a:gd name="connsiteX50" fmla="*/ 322297 w 485862"/>
                <a:gd name="connsiteY50" fmla="*/ 68195 h 468079"/>
                <a:gd name="connsiteX51" fmla="*/ 358330 w 485862"/>
                <a:gd name="connsiteY51" fmla="*/ 21847 h 468079"/>
                <a:gd name="connsiteX52" fmla="*/ 413276 w 485862"/>
                <a:gd name="connsiteY52" fmla="*/ 141 h 468079"/>
                <a:gd name="connsiteX53" fmla="*/ 443148 w 485862"/>
                <a:gd name="connsiteY53" fmla="*/ 4152 h 468079"/>
                <a:gd name="connsiteX54" fmla="*/ 468436 w 485862"/>
                <a:gd name="connsiteY54" fmla="*/ 21130 h 468079"/>
                <a:gd name="connsiteX55" fmla="*/ 482763 w 485862"/>
                <a:gd name="connsiteY55" fmla="*/ 47922 h 468079"/>
                <a:gd name="connsiteX56" fmla="*/ 485772 w 485862"/>
                <a:gd name="connsiteY56" fmla="*/ 77723 h 468079"/>
                <a:gd name="connsiteX57" fmla="*/ 473450 w 485862"/>
                <a:gd name="connsiteY57" fmla="*/ 134889 h 46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5862" h="468079">
                  <a:moveTo>
                    <a:pt x="464281" y="131665"/>
                  </a:moveTo>
                  <a:cubicBezTo>
                    <a:pt x="470585" y="113971"/>
                    <a:pt x="475528" y="95632"/>
                    <a:pt x="476602" y="77222"/>
                  </a:cubicBezTo>
                  <a:cubicBezTo>
                    <a:pt x="477677" y="58954"/>
                    <a:pt x="473952" y="40114"/>
                    <a:pt x="461989" y="26718"/>
                  </a:cubicBezTo>
                  <a:cubicBezTo>
                    <a:pt x="450383" y="13179"/>
                    <a:pt x="431686" y="7304"/>
                    <a:pt x="413634" y="8522"/>
                  </a:cubicBezTo>
                  <a:cubicBezTo>
                    <a:pt x="395510" y="9668"/>
                    <a:pt x="377529" y="16689"/>
                    <a:pt x="363632" y="28365"/>
                  </a:cubicBezTo>
                  <a:cubicBezTo>
                    <a:pt x="349519" y="40257"/>
                    <a:pt x="338702" y="55731"/>
                    <a:pt x="330177" y="72350"/>
                  </a:cubicBezTo>
                  <a:cubicBezTo>
                    <a:pt x="321581" y="89042"/>
                    <a:pt x="315134" y="106879"/>
                    <a:pt x="308901" y="124860"/>
                  </a:cubicBezTo>
                  <a:cubicBezTo>
                    <a:pt x="302669" y="142912"/>
                    <a:pt x="296437" y="161179"/>
                    <a:pt x="288127" y="178874"/>
                  </a:cubicBezTo>
                  <a:cubicBezTo>
                    <a:pt x="279889" y="196496"/>
                    <a:pt x="269358" y="213617"/>
                    <a:pt x="255174" y="227730"/>
                  </a:cubicBezTo>
                  <a:cubicBezTo>
                    <a:pt x="253096" y="229736"/>
                    <a:pt x="249801" y="229807"/>
                    <a:pt x="247724" y="227802"/>
                  </a:cubicBezTo>
                  <a:lnTo>
                    <a:pt x="247652" y="227730"/>
                  </a:lnTo>
                  <a:cubicBezTo>
                    <a:pt x="211118" y="192341"/>
                    <a:pt x="192277" y="144345"/>
                    <a:pt x="157462" y="112323"/>
                  </a:cubicBezTo>
                  <a:cubicBezTo>
                    <a:pt x="140126" y="96635"/>
                    <a:pt x="118993" y="84027"/>
                    <a:pt x="96642" y="81806"/>
                  </a:cubicBezTo>
                  <a:cubicBezTo>
                    <a:pt x="85610" y="80732"/>
                    <a:pt x="74292" y="82093"/>
                    <a:pt x="64334" y="86606"/>
                  </a:cubicBezTo>
                  <a:cubicBezTo>
                    <a:pt x="54305" y="90976"/>
                    <a:pt x="45494" y="97996"/>
                    <a:pt x="38474" y="106736"/>
                  </a:cubicBezTo>
                  <a:cubicBezTo>
                    <a:pt x="24290" y="124143"/>
                    <a:pt x="17054" y="147139"/>
                    <a:pt x="17484" y="169704"/>
                  </a:cubicBezTo>
                  <a:cubicBezTo>
                    <a:pt x="17842" y="192628"/>
                    <a:pt x="24504" y="215480"/>
                    <a:pt x="33960" y="237186"/>
                  </a:cubicBezTo>
                  <a:cubicBezTo>
                    <a:pt x="38688" y="248146"/>
                    <a:pt x="44061" y="258749"/>
                    <a:pt x="49864" y="269494"/>
                  </a:cubicBezTo>
                  <a:cubicBezTo>
                    <a:pt x="55595" y="280239"/>
                    <a:pt x="61469" y="290985"/>
                    <a:pt x="67415" y="301516"/>
                  </a:cubicBezTo>
                  <a:cubicBezTo>
                    <a:pt x="79378" y="322648"/>
                    <a:pt x="92201" y="343136"/>
                    <a:pt x="106313" y="362478"/>
                  </a:cubicBezTo>
                  <a:cubicBezTo>
                    <a:pt x="120426" y="381748"/>
                    <a:pt x="135899" y="399944"/>
                    <a:pt x="153808" y="414701"/>
                  </a:cubicBezTo>
                  <a:cubicBezTo>
                    <a:pt x="171646" y="429458"/>
                    <a:pt x="192062" y="440633"/>
                    <a:pt x="213840" y="444144"/>
                  </a:cubicBezTo>
                  <a:cubicBezTo>
                    <a:pt x="235402" y="447725"/>
                    <a:pt x="258612" y="443642"/>
                    <a:pt x="277811" y="433398"/>
                  </a:cubicBezTo>
                  <a:cubicBezTo>
                    <a:pt x="287625" y="428240"/>
                    <a:pt x="296938" y="421435"/>
                    <a:pt x="305534" y="413698"/>
                  </a:cubicBezTo>
                  <a:cubicBezTo>
                    <a:pt x="314131" y="405961"/>
                    <a:pt x="322512" y="397723"/>
                    <a:pt x="330106" y="388625"/>
                  </a:cubicBezTo>
                  <a:cubicBezTo>
                    <a:pt x="360981" y="352449"/>
                    <a:pt x="385552" y="310112"/>
                    <a:pt x="407330" y="266700"/>
                  </a:cubicBezTo>
                  <a:cubicBezTo>
                    <a:pt x="429251" y="223073"/>
                    <a:pt x="447661" y="177656"/>
                    <a:pt x="464281" y="131665"/>
                  </a:cubicBezTo>
                  <a:close/>
                  <a:moveTo>
                    <a:pt x="473450" y="134889"/>
                  </a:moveTo>
                  <a:cubicBezTo>
                    <a:pt x="457619" y="181453"/>
                    <a:pt x="440641" y="227658"/>
                    <a:pt x="420941" y="273004"/>
                  </a:cubicBezTo>
                  <a:cubicBezTo>
                    <a:pt x="411055" y="295641"/>
                    <a:pt x="400238" y="317992"/>
                    <a:pt x="388131" y="339698"/>
                  </a:cubicBezTo>
                  <a:cubicBezTo>
                    <a:pt x="375953" y="361404"/>
                    <a:pt x="362700" y="382751"/>
                    <a:pt x="346725" y="402451"/>
                  </a:cubicBezTo>
                  <a:cubicBezTo>
                    <a:pt x="330679" y="422008"/>
                    <a:pt x="312340" y="440705"/>
                    <a:pt x="288628" y="453528"/>
                  </a:cubicBezTo>
                  <a:cubicBezTo>
                    <a:pt x="276880" y="460047"/>
                    <a:pt x="263484" y="464345"/>
                    <a:pt x="250446" y="466423"/>
                  </a:cubicBezTo>
                  <a:cubicBezTo>
                    <a:pt x="237193" y="468643"/>
                    <a:pt x="223439" y="468643"/>
                    <a:pt x="210115" y="466351"/>
                  </a:cubicBezTo>
                  <a:cubicBezTo>
                    <a:pt x="183251" y="461838"/>
                    <a:pt x="159396" y="448155"/>
                    <a:pt x="139696" y="431607"/>
                  </a:cubicBezTo>
                  <a:cubicBezTo>
                    <a:pt x="119853" y="414988"/>
                    <a:pt x="103448" y="395359"/>
                    <a:pt x="88762" y="375014"/>
                  </a:cubicBezTo>
                  <a:cubicBezTo>
                    <a:pt x="74077" y="354598"/>
                    <a:pt x="61469" y="333036"/>
                    <a:pt x="49577" y="311330"/>
                  </a:cubicBezTo>
                  <a:cubicBezTo>
                    <a:pt x="43631" y="300441"/>
                    <a:pt x="37972" y="289480"/>
                    <a:pt x="32384" y="278520"/>
                  </a:cubicBezTo>
                  <a:cubicBezTo>
                    <a:pt x="26725" y="267560"/>
                    <a:pt x="21209" y="256169"/>
                    <a:pt x="16481" y="244493"/>
                  </a:cubicBezTo>
                  <a:cubicBezTo>
                    <a:pt x="6882" y="221211"/>
                    <a:pt x="-210" y="195852"/>
                    <a:pt x="5" y="169633"/>
                  </a:cubicBezTo>
                  <a:cubicBezTo>
                    <a:pt x="220" y="143270"/>
                    <a:pt x="9031" y="116765"/>
                    <a:pt x="26367" y="96420"/>
                  </a:cubicBezTo>
                  <a:cubicBezTo>
                    <a:pt x="34963" y="86176"/>
                    <a:pt x="45995" y="77795"/>
                    <a:pt x="58603" y="72637"/>
                  </a:cubicBezTo>
                  <a:cubicBezTo>
                    <a:pt x="71211" y="67336"/>
                    <a:pt x="85109" y="66046"/>
                    <a:pt x="98362" y="67622"/>
                  </a:cubicBezTo>
                  <a:cubicBezTo>
                    <a:pt x="111686" y="69198"/>
                    <a:pt x="124151" y="73926"/>
                    <a:pt x="135469" y="80087"/>
                  </a:cubicBezTo>
                  <a:cubicBezTo>
                    <a:pt x="146788" y="86319"/>
                    <a:pt x="157175" y="93984"/>
                    <a:pt x="166416" y="102796"/>
                  </a:cubicBezTo>
                  <a:cubicBezTo>
                    <a:pt x="185113" y="120418"/>
                    <a:pt x="198581" y="141766"/>
                    <a:pt x="211906" y="162254"/>
                  </a:cubicBezTo>
                  <a:cubicBezTo>
                    <a:pt x="225158" y="182885"/>
                    <a:pt x="238411" y="203230"/>
                    <a:pt x="255246" y="220065"/>
                  </a:cubicBezTo>
                  <a:lnTo>
                    <a:pt x="247795" y="220065"/>
                  </a:lnTo>
                  <a:cubicBezTo>
                    <a:pt x="261048" y="207385"/>
                    <a:pt x="271006" y="191482"/>
                    <a:pt x="279101" y="174576"/>
                  </a:cubicBezTo>
                  <a:cubicBezTo>
                    <a:pt x="287195" y="157669"/>
                    <a:pt x="293499" y="139760"/>
                    <a:pt x="299947" y="121708"/>
                  </a:cubicBezTo>
                  <a:cubicBezTo>
                    <a:pt x="306394" y="103655"/>
                    <a:pt x="313200" y="85460"/>
                    <a:pt x="322297" y="68195"/>
                  </a:cubicBezTo>
                  <a:cubicBezTo>
                    <a:pt x="331324" y="51003"/>
                    <a:pt x="343000" y="34526"/>
                    <a:pt x="358330" y="21847"/>
                  </a:cubicBezTo>
                  <a:cubicBezTo>
                    <a:pt x="373876" y="9095"/>
                    <a:pt x="393217" y="1430"/>
                    <a:pt x="413276" y="141"/>
                  </a:cubicBezTo>
                  <a:cubicBezTo>
                    <a:pt x="423305" y="-432"/>
                    <a:pt x="433549" y="714"/>
                    <a:pt x="443148" y="4152"/>
                  </a:cubicBezTo>
                  <a:cubicBezTo>
                    <a:pt x="452747" y="7519"/>
                    <a:pt x="461630" y="13465"/>
                    <a:pt x="468436" y="21130"/>
                  </a:cubicBezTo>
                  <a:cubicBezTo>
                    <a:pt x="475313" y="28724"/>
                    <a:pt x="480113" y="38108"/>
                    <a:pt x="482763" y="47922"/>
                  </a:cubicBezTo>
                  <a:cubicBezTo>
                    <a:pt x="485485" y="57736"/>
                    <a:pt x="486130" y="67837"/>
                    <a:pt x="485772" y="77723"/>
                  </a:cubicBezTo>
                  <a:cubicBezTo>
                    <a:pt x="484697" y="97495"/>
                    <a:pt x="479683" y="116550"/>
                    <a:pt x="473450" y="134889"/>
                  </a:cubicBezTo>
                  <a:close/>
                </a:path>
              </a:pathLst>
            </a:custGeom>
            <a:solidFill>
              <a:srgbClr val="FFFFFF"/>
            </a:solidFill>
            <a:ln w="7163" cap="flat">
              <a:noFill/>
              <a:prstDash val="solid"/>
              <a:miter/>
            </a:ln>
          </p:spPr>
          <p:txBody>
            <a:bodyPr rtlCol="0" anchor="ctr"/>
            <a:lstStyle/>
            <a:p>
              <a:endParaRPr lang="en-US"/>
            </a:p>
          </p:txBody>
        </p:sp>
        <p:grpSp>
          <p:nvGrpSpPr>
            <p:cNvPr id="22" name="Graphic 2">
              <a:extLst>
                <a:ext uri="{FF2B5EF4-FFF2-40B4-BE49-F238E27FC236}">
                  <a16:creationId xmlns:a16="http://schemas.microsoft.com/office/drawing/2014/main" id="{0B60FF0C-01DD-43BF-821E-9A02523FAD39}"/>
                </a:ext>
              </a:extLst>
            </p:cNvPr>
            <p:cNvGrpSpPr/>
            <p:nvPr/>
          </p:nvGrpSpPr>
          <p:grpSpPr>
            <a:xfrm>
              <a:off x="4292149" y="3395560"/>
              <a:ext cx="480473" cy="537237"/>
              <a:chOff x="4292149" y="3395560"/>
              <a:chExt cx="480473" cy="537237"/>
            </a:xfrm>
          </p:grpSpPr>
          <p:sp>
            <p:nvSpPr>
              <p:cNvPr id="38" name="Freeform: Shape 37">
                <a:extLst>
                  <a:ext uri="{FF2B5EF4-FFF2-40B4-BE49-F238E27FC236}">
                    <a16:creationId xmlns:a16="http://schemas.microsoft.com/office/drawing/2014/main" id="{4D8DA3F3-AF59-4DAA-935E-E9CA4A223F31}"/>
                  </a:ext>
                </a:extLst>
              </p:cNvPr>
              <p:cNvSpPr/>
              <p:nvPr/>
            </p:nvSpPr>
            <p:spPr>
              <a:xfrm>
                <a:off x="4300027" y="3399879"/>
                <a:ext cx="467592" cy="521670"/>
              </a:xfrm>
              <a:custGeom>
                <a:avLst/>
                <a:gdLst>
                  <a:gd name="connsiteX0" fmla="*/ 467556 w 467592"/>
                  <a:gd name="connsiteY0" fmla="*/ 135167 h 521670"/>
                  <a:gd name="connsiteX1" fmla="*/ 399000 w 467592"/>
                  <a:gd name="connsiteY1" fmla="*/ 2066 h 521670"/>
                  <a:gd name="connsiteX2" fmla="*/ 301072 w 467592"/>
                  <a:gd name="connsiteY2" fmla="*/ 55722 h 521670"/>
                  <a:gd name="connsiteX3" fmla="*/ 280799 w 467592"/>
                  <a:gd name="connsiteY3" fmla="*/ 173564 h 521670"/>
                  <a:gd name="connsiteX4" fmla="*/ 187099 w 467592"/>
                  <a:gd name="connsiteY4" fmla="*/ 59662 h 521670"/>
                  <a:gd name="connsiteX5" fmla="*/ 54428 w 467592"/>
                  <a:gd name="connsiteY5" fmla="*/ 19760 h 521670"/>
                  <a:gd name="connsiteX6" fmla="*/ 701 w 467592"/>
                  <a:gd name="connsiteY6" fmla="*/ 129651 h 521670"/>
                  <a:gd name="connsiteX7" fmla="*/ 53282 w 467592"/>
                  <a:gd name="connsiteY7" fmla="*/ 247922 h 521670"/>
                  <a:gd name="connsiteX8" fmla="*/ 349069 w 467592"/>
                  <a:gd name="connsiteY8" fmla="*/ 520428 h 521670"/>
                  <a:gd name="connsiteX9" fmla="*/ 467556 w 467592"/>
                  <a:gd name="connsiteY9" fmla="*/ 135167 h 52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592" h="521670">
                    <a:moveTo>
                      <a:pt x="467556" y="135167"/>
                    </a:moveTo>
                    <a:cubicBezTo>
                      <a:pt x="466911" y="81368"/>
                      <a:pt x="451151" y="15462"/>
                      <a:pt x="399000" y="2066"/>
                    </a:cubicBezTo>
                    <a:cubicBezTo>
                      <a:pt x="360029" y="-7963"/>
                      <a:pt x="319340" y="19904"/>
                      <a:pt x="301072" y="55722"/>
                    </a:cubicBezTo>
                    <a:cubicBezTo>
                      <a:pt x="282805" y="91540"/>
                      <a:pt x="281587" y="133376"/>
                      <a:pt x="280799" y="173564"/>
                    </a:cubicBezTo>
                    <a:cubicBezTo>
                      <a:pt x="245196" y="139608"/>
                      <a:pt x="221556" y="94764"/>
                      <a:pt x="187099" y="59662"/>
                    </a:cubicBezTo>
                    <a:cubicBezTo>
                      <a:pt x="152570" y="24560"/>
                      <a:pt x="99272" y="-513"/>
                      <a:pt x="54428" y="19760"/>
                    </a:cubicBezTo>
                    <a:cubicBezTo>
                      <a:pt x="14670" y="37669"/>
                      <a:pt x="-3956" y="86311"/>
                      <a:pt x="701" y="129651"/>
                    </a:cubicBezTo>
                    <a:cubicBezTo>
                      <a:pt x="5357" y="172991"/>
                      <a:pt x="28567" y="211961"/>
                      <a:pt x="53282" y="247922"/>
                    </a:cubicBezTo>
                    <a:cubicBezTo>
                      <a:pt x="98484" y="313613"/>
                      <a:pt x="254652" y="540414"/>
                      <a:pt x="349069" y="520428"/>
                    </a:cubicBezTo>
                    <a:cubicBezTo>
                      <a:pt x="452440" y="498507"/>
                      <a:pt x="468487" y="216331"/>
                      <a:pt x="467556" y="135167"/>
                    </a:cubicBezTo>
                    <a:close/>
                  </a:path>
                </a:pathLst>
              </a:custGeom>
              <a:solidFill>
                <a:schemeClr val="accent2"/>
              </a:solidFill>
              <a:ln w="71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83D24CA-32EC-47DF-9F55-85F23C2DB8D8}"/>
                  </a:ext>
                </a:extLst>
              </p:cNvPr>
              <p:cNvSpPr/>
              <p:nvPr/>
            </p:nvSpPr>
            <p:spPr>
              <a:xfrm>
                <a:off x="4292149" y="3395560"/>
                <a:ext cx="480473" cy="537237"/>
              </a:xfrm>
              <a:custGeom>
                <a:avLst/>
                <a:gdLst>
                  <a:gd name="connsiteX0" fmla="*/ 470562 w 480473"/>
                  <a:gd name="connsiteY0" fmla="*/ 139557 h 537237"/>
                  <a:gd name="connsiteX1" fmla="*/ 465547 w 480473"/>
                  <a:gd name="connsiteY1" fmla="*/ 90629 h 537237"/>
                  <a:gd name="connsiteX2" fmla="*/ 448856 w 480473"/>
                  <a:gd name="connsiteY2" fmla="*/ 45212 h 537237"/>
                  <a:gd name="connsiteX3" fmla="*/ 414686 w 480473"/>
                  <a:gd name="connsiteY3" fmla="*/ 13692 h 537237"/>
                  <a:gd name="connsiteX4" fmla="*/ 391905 w 480473"/>
                  <a:gd name="connsiteY4" fmla="*/ 8677 h 537237"/>
                  <a:gd name="connsiteX5" fmla="*/ 368695 w 480473"/>
                  <a:gd name="connsiteY5" fmla="*/ 12259 h 537237"/>
                  <a:gd name="connsiteX6" fmla="*/ 329080 w 480473"/>
                  <a:gd name="connsiteY6" fmla="*/ 38478 h 537237"/>
                  <a:gd name="connsiteX7" fmla="*/ 305225 w 480473"/>
                  <a:gd name="connsiteY7" fmla="*/ 80171 h 537237"/>
                  <a:gd name="connsiteX8" fmla="*/ 293477 w 480473"/>
                  <a:gd name="connsiteY8" fmla="*/ 177954 h 537237"/>
                  <a:gd name="connsiteX9" fmla="*/ 288534 w 480473"/>
                  <a:gd name="connsiteY9" fmla="*/ 182754 h 537237"/>
                  <a:gd name="connsiteX10" fmla="*/ 285238 w 480473"/>
                  <a:gd name="connsiteY10" fmla="*/ 181393 h 537237"/>
                  <a:gd name="connsiteX11" fmla="*/ 229219 w 480473"/>
                  <a:gd name="connsiteY11" fmla="*/ 113768 h 537237"/>
                  <a:gd name="connsiteX12" fmla="*/ 171408 w 480473"/>
                  <a:gd name="connsiteY12" fmla="*/ 51158 h 537237"/>
                  <a:gd name="connsiteX13" fmla="*/ 134873 w 480473"/>
                  <a:gd name="connsiteY13" fmla="*/ 30813 h 537237"/>
                  <a:gd name="connsiteX14" fmla="*/ 94757 w 480473"/>
                  <a:gd name="connsiteY14" fmla="*/ 23434 h 537237"/>
                  <a:gd name="connsiteX15" fmla="*/ 56861 w 480473"/>
                  <a:gd name="connsiteY15" fmla="*/ 34681 h 537237"/>
                  <a:gd name="connsiteX16" fmla="*/ 41531 w 480473"/>
                  <a:gd name="connsiteY16" fmla="*/ 47433 h 537237"/>
                  <a:gd name="connsiteX17" fmla="*/ 29783 w 480473"/>
                  <a:gd name="connsiteY17" fmla="*/ 63766 h 537237"/>
                  <a:gd name="connsiteX18" fmla="*/ 17891 w 480473"/>
                  <a:gd name="connsiteY18" fmla="*/ 142996 h 537237"/>
                  <a:gd name="connsiteX19" fmla="*/ 50557 w 480473"/>
                  <a:gd name="connsiteY19" fmla="*/ 219862 h 537237"/>
                  <a:gd name="connsiteX20" fmla="*/ 99843 w 480473"/>
                  <a:gd name="connsiteY20" fmla="*/ 290853 h 537237"/>
                  <a:gd name="connsiteX21" fmla="*/ 152568 w 480473"/>
                  <a:gd name="connsiteY21" fmla="*/ 359625 h 537237"/>
                  <a:gd name="connsiteX22" fmla="*/ 271914 w 480473"/>
                  <a:gd name="connsiteY22" fmla="*/ 482266 h 537237"/>
                  <a:gd name="connsiteX23" fmla="*/ 306944 w 480473"/>
                  <a:gd name="connsiteY23" fmla="*/ 504187 h 537237"/>
                  <a:gd name="connsiteX24" fmla="*/ 343765 w 480473"/>
                  <a:gd name="connsiteY24" fmla="*/ 514359 h 537237"/>
                  <a:gd name="connsiteX25" fmla="*/ 377005 w 480473"/>
                  <a:gd name="connsiteY25" fmla="*/ 502754 h 537237"/>
                  <a:gd name="connsiteX26" fmla="*/ 402651 w 480473"/>
                  <a:gd name="connsiteY26" fmla="*/ 473097 h 537237"/>
                  <a:gd name="connsiteX27" fmla="*/ 435389 w 480473"/>
                  <a:gd name="connsiteY27" fmla="*/ 395801 h 537237"/>
                  <a:gd name="connsiteX28" fmla="*/ 454659 w 480473"/>
                  <a:gd name="connsiteY28" fmla="*/ 311915 h 537237"/>
                  <a:gd name="connsiteX29" fmla="*/ 470562 w 480473"/>
                  <a:gd name="connsiteY29" fmla="*/ 139557 h 537237"/>
                  <a:gd name="connsiteX30" fmla="*/ 480305 w 480473"/>
                  <a:gd name="connsiteY30" fmla="*/ 139414 h 537237"/>
                  <a:gd name="connsiteX31" fmla="*/ 478227 w 480473"/>
                  <a:gd name="connsiteY31" fmla="*/ 226954 h 537237"/>
                  <a:gd name="connsiteX32" fmla="*/ 470276 w 480473"/>
                  <a:gd name="connsiteY32" fmla="*/ 314279 h 537237"/>
                  <a:gd name="connsiteX33" fmla="*/ 454229 w 480473"/>
                  <a:gd name="connsiteY33" fmla="*/ 400959 h 537237"/>
                  <a:gd name="connsiteX34" fmla="*/ 441191 w 480473"/>
                  <a:gd name="connsiteY34" fmla="*/ 443582 h 537237"/>
                  <a:gd name="connsiteX35" fmla="*/ 421778 w 480473"/>
                  <a:gd name="connsiteY35" fmla="*/ 484702 h 537237"/>
                  <a:gd name="connsiteX36" fmla="*/ 391046 w 480473"/>
                  <a:gd name="connsiteY36" fmla="*/ 520807 h 537237"/>
                  <a:gd name="connsiteX37" fmla="*/ 343622 w 480473"/>
                  <a:gd name="connsiteY37" fmla="*/ 537211 h 537237"/>
                  <a:gd name="connsiteX38" fmla="*/ 297130 w 480473"/>
                  <a:gd name="connsiteY38" fmla="*/ 524532 h 537237"/>
                  <a:gd name="connsiteX39" fmla="*/ 258518 w 480473"/>
                  <a:gd name="connsiteY39" fmla="*/ 500104 h 537237"/>
                  <a:gd name="connsiteX40" fmla="*/ 193257 w 480473"/>
                  <a:gd name="connsiteY40" fmla="*/ 439714 h 537237"/>
                  <a:gd name="connsiteX41" fmla="*/ 136306 w 480473"/>
                  <a:gd name="connsiteY41" fmla="*/ 372663 h 537237"/>
                  <a:gd name="connsiteX42" fmla="*/ 84155 w 480473"/>
                  <a:gd name="connsiteY42" fmla="*/ 302172 h 537237"/>
                  <a:gd name="connsiteX43" fmla="*/ 59297 w 480473"/>
                  <a:gd name="connsiteY43" fmla="*/ 266139 h 537237"/>
                  <a:gd name="connsiteX44" fmla="*/ 35299 w 480473"/>
                  <a:gd name="connsiteY44" fmla="*/ 229174 h 537237"/>
                  <a:gd name="connsiteX45" fmla="*/ 2059 w 480473"/>
                  <a:gd name="connsiteY45" fmla="*/ 145790 h 537237"/>
                  <a:gd name="connsiteX46" fmla="*/ 17390 w 480473"/>
                  <a:gd name="connsiteY46" fmla="*/ 56531 h 537237"/>
                  <a:gd name="connsiteX47" fmla="*/ 31430 w 480473"/>
                  <a:gd name="connsiteY47" fmla="*/ 37833 h 537237"/>
                  <a:gd name="connsiteX48" fmla="*/ 49769 w 480473"/>
                  <a:gd name="connsiteY48" fmla="*/ 23076 h 537237"/>
                  <a:gd name="connsiteX49" fmla="*/ 94542 w 480473"/>
                  <a:gd name="connsiteY49" fmla="*/ 10397 h 537237"/>
                  <a:gd name="connsiteX50" fmla="*/ 139458 w 480473"/>
                  <a:gd name="connsiteY50" fmla="*/ 19280 h 537237"/>
                  <a:gd name="connsiteX51" fmla="*/ 178500 w 480473"/>
                  <a:gd name="connsiteY51" fmla="*/ 41773 h 537237"/>
                  <a:gd name="connsiteX52" fmla="*/ 237672 w 480473"/>
                  <a:gd name="connsiteY52" fmla="*/ 107464 h 537237"/>
                  <a:gd name="connsiteX53" fmla="*/ 292044 w 480473"/>
                  <a:gd name="connsiteY53" fmla="*/ 174373 h 537237"/>
                  <a:gd name="connsiteX54" fmla="*/ 283806 w 480473"/>
                  <a:gd name="connsiteY54" fmla="*/ 177811 h 537237"/>
                  <a:gd name="connsiteX55" fmla="*/ 296915 w 480473"/>
                  <a:gd name="connsiteY55" fmla="*/ 77305 h 537237"/>
                  <a:gd name="connsiteX56" fmla="*/ 366044 w 480473"/>
                  <a:gd name="connsiteY56" fmla="*/ 4164 h 537237"/>
                  <a:gd name="connsiteX57" fmla="*/ 392120 w 480473"/>
                  <a:gd name="connsiteY57" fmla="*/ 9 h 537237"/>
                  <a:gd name="connsiteX58" fmla="*/ 418124 w 480473"/>
                  <a:gd name="connsiteY58" fmla="*/ 5525 h 537237"/>
                  <a:gd name="connsiteX59" fmla="*/ 456736 w 480473"/>
                  <a:gd name="connsiteY59" fmla="*/ 40556 h 537237"/>
                  <a:gd name="connsiteX60" fmla="*/ 474789 w 480473"/>
                  <a:gd name="connsiteY60" fmla="*/ 88767 h 537237"/>
                  <a:gd name="connsiteX61" fmla="*/ 480305 w 480473"/>
                  <a:gd name="connsiteY61" fmla="*/ 139414 h 53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0473" h="537237">
                    <a:moveTo>
                      <a:pt x="470562" y="139557"/>
                    </a:moveTo>
                    <a:cubicBezTo>
                      <a:pt x="470347" y="123153"/>
                      <a:pt x="468843" y="106676"/>
                      <a:pt x="465547" y="90629"/>
                    </a:cubicBezTo>
                    <a:cubicBezTo>
                      <a:pt x="462324" y="74583"/>
                      <a:pt x="456951" y="59038"/>
                      <a:pt x="448856" y="45212"/>
                    </a:cubicBezTo>
                    <a:cubicBezTo>
                      <a:pt x="440976" y="31243"/>
                      <a:pt x="428941" y="20067"/>
                      <a:pt x="414686" y="13692"/>
                    </a:cubicBezTo>
                    <a:cubicBezTo>
                      <a:pt x="407307" y="10970"/>
                      <a:pt x="399785" y="8892"/>
                      <a:pt x="391905" y="8677"/>
                    </a:cubicBezTo>
                    <a:cubicBezTo>
                      <a:pt x="384097" y="8534"/>
                      <a:pt x="376217" y="9824"/>
                      <a:pt x="368695" y="12259"/>
                    </a:cubicBezTo>
                    <a:cubicBezTo>
                      <a:pt x="353580" y="17131"/>
                      <a:pt x="340040" y="26730"/>
                      <a:pt x="329080" y="38478"/>
                    </a:cubicBezTo>
                    <a:cubicBezTo>
                      <a:pt x="318191" y="50370"/>
                      <a:pt x="310383" y="64697"/>
                      <a:pt x="305225" y="80171"/>
                    </a:cubicBezTo>
                    <a:cubicBezTo>
                      <a:pt x="294694" y="111118"/>
                      <a:pt x="294050" y="144715"/>
                      <a:pt x="293477" y="177954"/>
                    </a:cubicBezTo>
                    <a:cubicBezTo>
                      <a:pt x="293405" y="180605"/>
                      <a:pt x="291184" y="182754"/>
                      <a:pt x="288534" y="182754"/>
                    </a:cubicBezTo>
                    <a:cubicBezTo>
                      <a:pt x="287244" y="182754"/>
                      <a:pt x="286098" y="182181"/>
                      <a:pt x="285238" y="181393"/>
                    </a:cubicBezTo>
                    <a:cubicBezTo>
                      <a:pt x="263676" y="160905"/>
                      <a:pt x="246555" y="136835"/>
                      <a:pt x="229219" y="113768"/>
                    </a:cubicBezTo>
                    <a:cubicBezTo>
                      <a:pt x="211811" y="90773"/>
                      <a:pt x="193974" y="67849"/>
                      <a:pt x="171408" y="51158"/>
                    </a:cubicBezTo>
                    <a:cubicBezTo>
                      <a:pt x="160161" y="42705"/>
                      <a:pt x="147840" y="35828"/>
                      <a:pt x="134873" y="30813"/>
                    </a:cubicBezTo>
                    <a:cubicBezTo>
                      <a:pt x="121979" y="25942"/>
                      <a:pt x="108296" y="22861"/>
                      <a:pt x="94757" y="23434"/>
                    </a:cubicBezTo>
                    <a:cubicBezTo>
                      <a:pt x="81361" y="23936"/>
                      <a:pt x="68037" y="27518"/>
                      <a:pt x="56861" y="34681"/>
                    </a:cubicBezTo>
                    <a:cubicBezTo>
                      <a:pt x="51130" y="38120"/>
                      <a:pt x="46188" y="42633"/>
                      <a:pt x="41531" y="47433"/>
                    </a:cubicBezTo>
                    <a:cubicBezTo>
                      <a:pt x="37161" y="52519"/>
                      <a:pt x="33006" y="57820"/>
                      <a:pt x="29783" y="63766"/>
                    </a:cubicBezTo>
                    <a:cubicBezTo>
                      <a:pt x="16458" y="87477"/>
                      <a:pt x="12590" y="116204"/>
                      <a:pt x="17891" y="142996"/>
                    </a:cubicBezTo>
                    <a:cubicBezTo>
                      <a:pt x="22906" y="170218"/>
                      <a:pt x="35585" y="195792"/>
                      <a:pt x="50557" y="219862"/>
                    </a:cubicBezTo>
                    <a:cubicBezTo>
                      <a:pt x="65744" y="243860"/>
                      <a:pt x="83009" y="267428"/>
                      <a:pt x="99843" y="290853"/>
                    </a:cubicBezTo>
                    <a:cubicBezTo>
                      <a:pt x="116893" y="314207"/>
                      <a:pt x="134372" y="337202"/>
                      <a:pt x="152568" y="359625"/>
                    </a:cubicBezTo>
                    <a:cubicBezTo>
                      <a:pt x="189031" y="404039"/>
                      <a:pt x="227070" y="448024"/>
                      <a:pt x="271914" y="482266"/>
                    </a:cubicBezTo>
                    <a:cubicBezTo>
                      <a:pt x="283161" y="490648"/>
                      <a:pt x="294838" y="498241"/>
                      <a:pt x="306944" y="504187"/>
                    </a:cubicBezTo>
                    <a:cubicBezTo>
                      <a:pt x="319051" y="510061"/>
                      <a:pt x="331731" y="514216"/>
                      <a:pt x="343765" y="514359"/>
                    </a:cubicBezTo>
                    <a:cubicBezTo>
                      <a:pt x="355585" y="514574"/>
                      <a:pt x="367119" y="510419"/>
                      <a:pt x="377005" y="502754"/>
                    </a:cubicBezTo>
                    <a:cubicBezTo>
                      <a:pt x="386962" y="495089"/>
                      <a:pt x="395415" y="484630"/>
                      <a:pt x="402651" y="473097"/>
                    </a:cubicBezTo>
                    <a:cubicBezTo>
                      <a:pt x="416978" y="449815"/>
                      <a:pt x="427079" y="423023"/>
                      <a:pt x="435389" y="395801"/>
                    </a:cubicBezTo>
                    <a:cubicBezTo>
                      <a:pt x="443483" y="368436"/>
                      <a:pt x="449644" y="340283"/>
                      <a:pt x="454659" y="311915"/>
                    </a:cubicBezTo>
                    <a:cubicBezTo>
                      <a:pt x="464759" y="255179"/>
                      <a:pt x="469846" y="197225"/>
                      <a:pt x="470562" y="139557"/>
                    </a:cubicBezTo>
                    <a:close/>
                    <a:moveTo>
                      <a:pt x="480305" y="139414"/>
                    </a:moveTo>
                    <a:cubicBezTo>
                      <a:pt x="480878" y="168713"/>
                      <a:pt x="479946" y="197798"/>
                      <a:pt x="478227" y="226954"/>
                    </a:cubicBezTo>
                    <a:cubicBezTo>
                      <a:pt x="476293" y="256038"/>
                      <a:pt x="474072" y="285194"/>
                      <a:pt x="470276" y="314279"/>
                    </a:cubicBezTo>
                    <a:cubicBezTo>
                      <a:pt x="466622" y="343363"/>
                      <a:pt x="461464" y="372304"/>
                      <a:pt x="454229" y="400959"/>
                    </a:cubicBezTo>
                    <a:cubicBezTo>
                      <a:pt x="450432" y="415286"/>
                      <a:pt x="446421" y="429542"/>
                      <a:pt x="441191" y="443582"/>
                    </a:cubicBezTo>
                    <a:cubicBezTo>
                      <a:pt x="435818" y="457552"/>
                      <a:pt x="429658" y="471377"/>
                      <a:pt x="421778" y="484702"/>
                    </a:cubicBezTo>
                    <a:cubicBezTo>
                      <a:pt x="413969" y="497955"/>
                      <a:pt x="404012" y="510563"/>
                      <a:pt x="391046" y="520807"/>
                    </a:cubicBezTo>
                    <a:cubicBezTo>
                      <a:pt x="378151" y="531051"/>
                      <a:pt x="360958" y="537713"/>
                      <a:pt x="343622" y="537211"/>
                    </a:cubicBezTo>
                    <a:cubicBezTo>
                      <a:pt x="326501" y="536853"/>
                      <a:pt x="311028" y="531337"/>
                      <a:pt x="297130" y="524532"/>
                    </a:cubicBezTo>
                    <a:cubicBezTo>
                      <a:pt x="283233" y="517583"/>
                      <a:pt x="270553" y="509130"/>
                      <a:pt x="258518" y="500104"/>
                    </a:cubicBezTo>
                    <a:cubicBezTo>
                      <a:pt x="234663" y="481836"/>
                      <a:pt x="213459" y="461133"/>
                      <a:pt x="193257" y="439714"/>
                    </a:cubicBezTo>
                    <a:cubicBezTo>
                      <a:pt x="173199" y="418152"/>
                      <a:pt x="154287" y="395729"/>
                      <a:pt x="136306" y="372663"/>
                    </a:cubicBezTo>
                    <a:cubicBezTo>
                      <a:pt x="118254" y="349595"/>
                      <a:pt x="100989" y="326099"/>
                      <a:pt x="84155" y="302172"/>
                    </a:cubicBezTo>
                    <a:cubicBezTo>
                      <a:pt x="75773" y="290209"/>
                      <a:pt x="67463" y="278246"/>
                      <a:pt x="59297" y="266139"/>
                    </a:cubicBezTo>
                    <a:cubicBezTo>
                      <a:pt x="51130" y="254176"/>
                      <a:pt x="42892" y="241854"/>
                      <a:pt x="35299" y="229174"/>
                    </a:cubicBezTo>
                    <a:cubicBezTo>
                      <a:pt x="20255" y="203744"/>
                      <a:pt x="7002" y="176092"/>
                      <a:pt x="2059" y="145790"/>
                    </a:cubicBezTo>
                    <a:cubicBezTo>
                      <a:pt x="-3242" y="115559"/>
                      <a:pt x="1630" y="83251"/>
                      <a:pt x="17390" y="56531"/>
                    </a:cubicBezTo>
                    <a:cubicBezTo>
                      <a:pt x="21186" y="49797"/>
                      <a:pt x="26201" y="43636"/>
                      <a:pt x="31430" y="37833"/>
                    </a:cubicBezTo>
                    <a:cubicBezTo>
                      <a:pt x="37018" y="32317"/>
                      <a:pt x="42892" y="27088"/>
                      <a:pt x="49769" y="23076"/>
                    </a:cubicBezTo>
                    <a:cubicBezTo>
                      <a:pt x="63237" y="14695"/>
                      <a:pt x="78997" y="10755"/>
                      <a:pt x="94542" y="10397"/>
                    </a:cubicBezTo>
                    <a:cubicBezTo>
                      <a:pt x="110159" y="9967"/>
                      <a:pt x="125346" y="13692"/>
                      <a:pt x="139458" y="19280"/>
                    </a:cubicBezTo>
                    <a:cubicBezTo>
                      <a:pt x="153571" y="24939"/>
                      <a:pt x="166680" y="32532"/>
                      <a:pt x="178500" y="41773"/>
                    </a:cubicBezTo>
                    <a:cubicBezTo>
                      <a:pt x="202570" y="60184"/>
                      <a:pt x="220479" y="84111"/>
                      <a:pt x="237672" y="107464"/>
                    </a:cubicBezTo>
                    <a:cubicBezTo>
                      <a:pt x="254865" y="130889"/>
                      <a:pt x="271556" y="154529"/>
                      <a:pt x="292044" y="174373"/>
                    </a:cubicBezTo>
                    <a:lnTo>
                      <a:pt x="283806" y="177811"/>
                    </a:lnTo>
                    <a:cubicBezTo>
                      <a:pt x="284737" y="144500"/>
                      <a:pt x="285525" y="110043"/>
                      <a:pt x="296915" y="77305"/>
                    </a:cubicBezTo>
                    <a:cubicBezTo>
                      <a:pt x="307589" y="44710"/>
                      <a:pt x="332519" y="15555"/>
                      <a:pt x="366044" y="4164"/>
                    </a:cubicBezTo>
                    <a:cubicBezTo>
                      <a:pt x="374354" y="1370"/>
                      <a:pt x="383237" y="-134"/>
                      <a:pt x="392120" y="9"/>
                    </a:cubicBezTo>
                    <a:cubicBezTo>
                      <a:pt x="401075" y="153"/>
                      <a:pt x="409814" y="2445"/>
                      <a:pt x="418124" y="5525"/>
                    </a:cubicBezTo>
                    <a:cubicBezTo>
                      <a:pt x="434529" y="12617"/>
                      <a:pt x="448140" y="25440"/>
                      <a:pt x="456736" y="40556"/>
                    </a:cubicBezTo>
                    <a:cubicBezTo>
                      <a:pt x="465619" y="55528"/>
                      <a:pt x="471350" y="72076"/>
                      <a:pt x="474789" y="88767"/>
                    </a:cubicBezTo>
                    <a:cubicBezTo>
                      <a:pt x="478299" y="105458"/>
                      <a:pt x="479946" y="122436"/>
                      <a:pt x="480305" y="139414"/>
                    </a:cubicBezTo>
                    <a:close/>
                  </a:path>
                </a:pathLst>
              </a:custGeom>
              <a:solidFill>
                <a:srgbClr val="FFFFFF"/>
              </a:solidFill>
              <a:ln w="7163"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FEE6B7E9-B895-4FC1-8C63-BA733F4BDDE3}"/>
                </a:ext>
              </a:extLst>
            </p:cNvPr>
            <p:cNvSpPr/>
            <p:nvPr/>
          </p:nvSpPr>
          <p:spPr>
            <a:xfrm>
              <a:off x="5235096" y="3588942"/>
              <a:ext cx="391014" cy="408435"/>
            </a:xfrm>
            <a:custGeom>
              <a:avLst/>
              <a:gdLst>
                <a:gd name="connsiteX0" fmla="*/ 372926 w 391014"/>
                <a:gd name="connsiteY0" fmla="*/ 180641 h 408435"/>
                <a:gd name="connsiteX1" fmla="*/ 382095 w 391014"/>
                <a:gd name="connsiteY1" fmla="*/ 101411 h 408435"/>
                <a:gd name="connsiteX2" fmla="*/ 288180 w 391014"/>
                <a:gd name="connsiteY2" fmla="*/ 108718 h 408435"/>
                <a:gd name="connsiteX3" fmla="*/ 192187 w 391014"/>
                <a:gd name="connsiteY3" fmla="*/ 178993 h 408435"/>
                <a:gd name="connsiteX4" fmla="*/ 197130 w 391014"/>
                <a:gd name="connsiteY4" fmla="*/ 64590 h 408435"/>
                <a:gd name="connsiteX5" fmla="*/ 112814 w 391014"/>
                <a:gd name="connsiteY5" fmla="*/ 762 h 408435"/>
                <a:gd name="connsiteX6" fmla="*/ 38598 w 391014"/>
                <a:gd name="connsiteY6" fmla="*/ 88946 h 408435"/>
                <a:gd name="connsiteX7" fmla="*/ 81723 w 391014"/>
                <a:gd name="connsiteY7" fmla="*/ 406368 h 408435"/>
                <a:gd name="connsiteX8" fmla="*/ 372926 w 391014"/>
                <a:gd name="connsiteY8" fmla="*/ 180641 h 40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14" h="408435">
                  <a:moveTo>
                    <a:pt x="372926" y="180641"/>
                  </a:moveTo>
                  <a:cubicBezTo>
                    <a:pt x="387683" y="156357"/>
                    <a:pt x="400076" y="123403"/>
                    <a:pt x="382095" y="101411"/>
                  </a:cubicBezTo>
                  <a:cubicBezTo>
                    <a:pt x="360246" y="74691"/>
                    <a:pt x="317193" y="90021"/>
                    <a:pt x="288180" y="108718"/>
                  </a:cubicBezTo>
                  <a:cubicBezTo>
                    <a:pt x="254797" y="130209"/>
                    <a:pt x="222776" y="153706"/>
                    <a:pt x="192187" y="178993"/>
                  </a:cubicBezTo>
                  <a:cubicBezTo>
                    <a:pt x="199995" y="141241"/>
                    <a:pt x="207804" y="101626"/>
                    <a:pt x="197130" y="64590"/>
                  </a:cubicBezTo>
                  <a:cubicBezTo>
                    <a:pt x="186456" y="27482"/>
                    <a:pt x="150853" y="-5470"/>
                    <a:pt x="112814" y="762"/>
                  </a:cubicBezTo>
                  <a:cubicBezTo>
                    <a:pt x="72840" y="7353"/>
                    <a:pt x="50991" y="50334"/>
                    <a:pt x="38598" y="88946"/>
                  </a:cubicBezTo>
                  <a:cubicBezTo>
                    <a:pt x="11161" y="174409"/>
                    <a:pt x="-50732" y="378143"/>
                    <a:pt x="81723" y="406368"/>
                  </a:cubicBezTo>
                  <a:cubicBezTo>
                    <a:pt x="189250" y="429148"/>
                    <a:pt x="326076" y="257865"/>
                    <a:pt x="372926" y="180641"/>
                  </a:cubicBezTo>
                  <a:close/>
                </a:path>
              </a:pathLst>
            </a:custGeom>
            <a:solidFill>
              <a:schemeClr val="accent2"/>
            </a:solidFill>
            <a:ln w="716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D60BE93-8BE2-4911-8291-EA59327EB2F5}"/>
                </a:ext>
              </a:extLst>
            </p:cNvPr>
            <p:cNvSpPr/>
            <p:nvPr/>
          </p:nvSpPr>
          <p:spPr>
            <a:xfrm>
              <a:off x="5477311" y="2388498"/>
              <a:ext cx="336904" cy="268525"/>
            </a:xfrm>
            <a:custGeom>
              <a:avLst/>
              <a:gdLst>
                <a:gd name="connsiteX0" fmla="*/ 44962 w 336904"/>
                <a:gd name="connsiteY0" fmla="*/ 265849 h 268525"/>
                <a:gd name="connsiteX1" fmla="*/ 5777 w 336904"/>
                <a:gd name="connsiteY1" fmla="*/ 148293 h 268525"/>
                <a:gd name="connsiteX2" fmla="*/ 46 w 336904"/>
                <a:gd name="connsiteY2" fmla="*/ 86471 h 268525"/>
                <a:gd name="connsiteX3" fmla="*/ 1049 w 336904"/>
                <a:gd name="connsiteY3" fmla="*/ 55166 h 268525"/>
                <a:gd name="connsiteX4" fmla="*/ 11078 w 336904"/>
                <a:gd name="connsiteY4" fmla="*/ 24075 h 268525"/>
                <a:gd name="connsiteX5" fmla="*/ 37511 w 336904"/>
                <a:gd name="connsiteY5" fmla="*/ 3588 h 268525"/>
                <a:gd name="connsiteX6" fmla="*/ 70321 w 336904"/>
                <a:gd name="connsiteY6" fmla="*/ 722 h 268525"/>
                <a:gd name="connsiteX7" fmla="*/ 126197 w 336904"/>
                <a:gd name="connsiteY7" fmla="*/ 32958 h 268525"/>
                <a:gd name="connsiteX8" fmla="*/ 149408 w 336904"/>
                <a:gd name="connsiteY8" fmla="*/ 92632 h 268525"/>
                <a:gd name="connsiteX9" fmla="*/ 153491 w 336904"/>
                <a:gd name="connsiteY9" fmla="*/ 155099 h 268525"/>
                <a:gd name="connsiteX10" fmla="*/ 139808 w 336904"/>
                <a:gd name="connsiteY10" fmla="*/ 148938 h 268525"/>
                <a:gd name="connsiteX11" fmla="*/ 194109 w 336904"/>
                <a:gd name="connsiteY11" fmla="*/ 105168 h 268525"/>
                <a:gd name="connsiteX12" fmla="*/ 227348 w 336904"/>
                <a:gd name="connsiteY12" fmla="*/ 90196 h 268525"/>
                <a:gd name="connsiteX13" fmla="*/ 264599 w 336904"/>
                <a:gd name="connsiteY13" fmla="*/ 86328 h 268525"/>
                <a:gd name="connsiteX14" fmla="*/ 301420 w 336904"/>
                <a:gd name="connsiteY14" fmla="*/ 97001 h 268525"/>
                <a:gd name="connsiteX15" fmla="*/ 329287 w 336904"/>
                <a:gd name="connsiteY15" fmla="*/ 125441 h 268525"/>
                <a:gd name="connsiteX16" fmla="*/ 336594 w 336904"/>
                <a:gd name="connsiteY16" fmla="*/ 164555 h 268525"/>
                <a:gd name="connsiteX17" fmla="*/ 325060 w 336904"/>
                <a:gd name="connsiteY17" fmla="*/ 201233 h 268525"/>
                <a:gd name="connsiteX18" fmla="*/ 300776 w 336904"/>
                <a:gd name="connsiteY18" fmla="*/ 230675 h 268525"/>
                <a:gd name="connsiteX19" fmla="*/ 268109 w 336904"/>
                <a:gd name="connsiteY19" fmla="*/ 249014 h 268525"/>
                <a:gd name="connsiteX20" fmla="*/ 197547 w 336904"/>
                <a:gd name="connsiteY20" fmla="*/ 260548 h 268525"/>
                <a:gd name="connsiteX21" fmla="*/ 63229 w 336904"/>
                <a:gd name="connsiteY21" fmla="*/ 262124 h 268525"/>
                <a:gd name="connsiteX22" fmla="*/ 57355 w 336904"/>
                <a:gd name="connsiteY22" fmla="*/ 258470 h 268525"/>
                <a:gd name="connsiteX23" fmla="*/ 60364 w 336904"/>
                <a:gd name="connsiteY23" fmla="*/ 252811 h 268525"/>
                <a:gd name="connsiteX24" fmla="*/ 129134 w 336904"/>
                <a:gd name="connsiteY24" fmla="*/ 240919 h 268525"/>
                <a:gd name="connsiteX25" fmla="*/ 196903 w 336904"/>
                <a:gd name="connsiteY25" fmla="*/ 239701 h 268525"/>
                <a:gd name="connsiteX26" fmla="*/ 259871 w 336904"/>
                <a:gd name="connsiteY26" fmla="*/ 227881 h 268525"/>
                <a:gd name="connsiteX27" fmla="*/ 286233 w 336904"/>
                <a:gd name="connsiteY27" fmla="*/ 212838 h 268525"/>
                <a:gd name="connsiteX28" fmla="*/ 305074 w 336904"/>
                <a:gd name="connsiteY28" fmla="*/ 190129 h 268525"/>
                <a:gd name="connsiteX29" fmla="*/ 309444 w 336904"/>
                <a:gd name="connsiteY29" fmla="*/ 135470 h 268525"/>
                <a:gd name="connsiteX30" fmla="*/ 262737 w 336904"/>
                <a:gd name="connsiteY30" fmla="*/ 106887 h 268525"/>
                <a:gd name="connsiteX31" fmla="*/ 232578 w 336904"/>
                <a:gd name="connsiteY31" fmla="*/ 109180 h 268525"/>
                <a:gd name="connsiteX32" fmla="*/ 203565 w 336904"/>
                <a:gd name="connsiteY32" fmla="*/ 121286 h 268525"/>
                <a:gd name="connsiteX33" fmla="*/ 150769 w 336904"/>
                <a:gd name="connsiteY33" fmla="*/ 161188 h 268525"/>
                <a:gd name="connsiteX34" fmla="*/ 150554 w 336904"/>
                <a:gd name="connsiteY34" fmla="*/ 161403 h 268525"/>
                <a:gd name="connsiteX35" fmla="*/ 139020 w 336904"/>
                <a:gd name="connsiteY35" fmla="*/ 160543 h 268525"/>
                <a:gd name="connsiteX36" fmla="*/ 137015 w 336904"/>
                <a:gd name="connsiteY36" fmla="*/ 155027 h 268525"/>
                <a:gd name="connsiteX37" fmla="*/ 135295 w 336904"/>
                <a:gd name="connsiteY37" fmla="*/ 94852 h 268525"/>
                <a:gd name="connsiteX38" fmla="*/ 115953 w 336904"/>
                <a:gd name="connsiteY38" fmla="*/ 40480 h 268525"/>
                <a:gd name="connsiteX39" fmla="*/ 68745 w 336904"/>
                <a:gd name="connsiteY39" fmla="*/ 11826 h 268525"/>
                <a:gd name="connsiteX40" fmla="*/ 40950 w 336904"/>
                <a:gd name="connsiteY40" fmla="*/ 13545 h 268525"/>
                <a:gd name="connsiteX41" fmla="*/ 19531 w 336904"/>
                <a:gd name="connsiteY41" fmla="*/ 29663 h 268525"/>
                <a:gd name="connsiteX42" fmla="*/ 9430 w 336904"/>
                <a:gd name="connsiteY42" fmla="*/ 86471 h 268525"/>
                <a:gd name="connsiteX43" fmla="*/ 14731 w 336904"/>
                <a:gd name="connsiteY43" fmla="*/ 146932 h 268525"/>
                <a:gd name="connsiteX44" fmla="*/ 29560 w 336904"/>
                <a:gd name="connsiteY44" fmla="*/ 205817 h 268525"/>
                <a:gd name="connsiteX45" fmla="*/ 53630 w 336904"/>
                <a:gd name="connsiteY45" fmla="*/ 261479 h 268525"/>
                <a:gd name="connsiteX46" fmla="*/ 51624 w 336904"/>
                <a:gd name="connsiteY46" fmla="*/ 268069 h 268525"/>
                <a:gd name="connsiteX47" fmla="*/ 44962 w 336904"/>
                <a:gd name="connsiteY47" fmla="*/ 265849 h 268525"/>
                <a:gd name="connsiteX48" fmla="*/ 44962 w 336904"/>
                <a:gd name="connsiteY48" fmla="*/ 265849 h 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6904" h="268525">
                  <a:moveTo>
                    <a:pt x="44962" y="265849"/>
                  </a:moveTo>
                  <a:cubicBezTo>
                    <a:pt x="25978" y="228956"/>
                    <a:pt x="12868" y="189126"/>
                    <a:pt x="5777" y="148293"/>
                  </a:cubicBezTo>
                  <a:cubicBezTo>
                    <a:pt x="2266" y="127877"/>
                    <a:pt x="475" y="107174"/>
                    <a:pt x="46" y="86471"/>
                  </a:cubicBezTo>
                  <a:cubicBezTo>
                    <a:pt x="-26" y="76084"/>
                    <a:pt x="-169" y="65768"/>
                    <a:pt x="1049" y="55166"/>
                  </a:cubicBezTo>
                  <a:cubicBezTo>
                    <a:pt x="2195" y="44635"/>
                    <a:pt x="4845" y="33603"/>
                    <a:pt x="11078" y="24075"/>
                  </a:cubicBezTo>
                  <a:cubicBezTo>
                    <a:pt x="17167" y="14405"/>
                    <a:pt x="26909" y="7169"/>
                    <a:pt x="37511" y="3588"/>
                  </a:cubicBezTo>
                  <a:cubicBezTo>
                    <a:pt x="48185" y="-138"/>
                    <a:pt x="59504" y="-711"/>
                    <a:pt x="70321" y="722"/>
                  </a:cubicBezTo>
                  <a:cubicBezTo>
                    <a:pt x="91955" y="3802"/>
                    <a:pt x="112730" y="14834"/>
                    <a:pt x="126197" y="32958"/>
                  </a:cubicBezTo>
                  <a:cubicBezTo>
                    <a:pt x="139307" y="50581"/>
                    <a:pt x="145969" y="71785"/>
                    <a:pt x="149408" y="92632"/>
                  </a:cubicBezTo>
                  <a:cubicBezTo>
                    <a:pt x="152846" y="113549"/>
                    <a:pt x="153276" y="134539"/>
                    <a:pt x="153491" y="155099"/>
                  </a:cubicBezTo>
                  <a:lnTo>
                    <a:pt x="139808" y="148938"/>
                  </a:lnTo>
                  <a:cubicBezTo>
                    <a:pt x="156500" y="133536"/>
                    <a:pt x="173621" y="117633"/>
                    <a:pt x="194109" y="105168"/>
                  </a:cubicBezTo>
                  <a:cubicBezTo>
                    <a:pt x="204425" y="99007"/>
                    <a:pt x="215385" y="93634"/>
                    <a:pt x="227348" y="90196"/>
                  </a:cubicBezTo>
                  <a:cubicBezTo>
                    <a:pt x="239383" y="86614"/>
                    <a:pt x="252063" y="85396"/>
                    <a:pt x="264599" y="86328"/>
                  </a:cubicBezTo>
                  <a:cubicBezTo>
                    <a:pt x="277136" y="87330"/>
                    <a:pt x="289887" y="90482"/>
                    <a:pt x="301420" y="97001"/>
                  </a:cubicBezTo>
                  <a:cubicBezTo>
                    <a:pt x="312954" y="103377"/>
                    <a:pt x="323055" y="113263"/>
                    <a:pt x="329287" y="125441"/>
                  </a:cubicBezTo>
                  <a:cubicBezTo>
                    <a:pt x="335806" y="137548"/>
                    <a:pt x="337740" y="151517"/>
                    <a:pt x="336594" y="164555"/>
                  </a:cubicBezTo>
                  <a:cubicBezTo>
                    <a:pt x="335519" y="177736"/>
                    <a:pt x="331221" y="190129"/>
                    <a:pt x="325060" y="201233"/>
                  </a:cubicBezTo>
                  <a:cubicBezTo>
                    <a:pt x="318828" y="212408"/>
                    <a:pt x="310733" y="222437"/>
                    <a:pt x="300776" y="230675"/>
                  </a:cubicBezTo>
                  <a:cubicBezTo>
                    <a:pt x="290531" y="238770"/>
                    <a:pt x="279643" y="244501"/>
                    <a:pt x="268109" y="249014"/>
                  </a:cubicBezTo>
                  <a:cubicBezTo>
                    <a:pt x="245042" y="257969"/>
                    <a:pt x="220829" y="260118"/>
                    <a:pt x="197547" y="260548"/>
                  </a:cubicBezTo>
                  <a:cubicBezTo>
                    <a:pt x="150912" y="260691"/>
                    <a:pt x="106497" y="252309"/>
                    <a:pt x="63229" y="262124"/>
                  </a:cubicBezTo>
                  <a:cubicBezTo>
                    <a:pt x="60578" y="262768"/>
                    <a:pt x="57999" y="261121"/>
                    <a:pt x="57355" y="258470"/>
                  </a:cubicBezTo>
                  <a:cubicBezTo>
                    <a:pt x="56782" y="256034"/>
                    <a:pt x="58143" y="253670"/>
                    <a:pt x="60364" y="252811"/>
                  </a:cubicBezTo>
                  <a:cubicBezTo>
                    <a:pt x="82428" y="244501"/>
                    <a:pt x="106139" y="241779"/>
                    <a:pt x="129134" y="240919"/>
                  </a:cubicBezTo>
                  <a:cubicBezTo>
                    <a:pt x="152201" y="239988"/>
                    <a:pt x="174910" y="240991"/>
                    <a:pt x="196903" y="239701"/>
                  </a:cubicBezTo>
                  <a:cubicBezTo>
                    <a:pt x="218895" y="238698"/>
                    <a:pt x="240529" y="235475"/>
                    <a:pt x="259871" y="227881"/>
                  </a:cubicBezTo>
                  <a:cubicBezTo>
                    <a:pt x="269399" y="224085"/>
                    <a:pt x="278712" y="218927"/>
                    <a:pt x="286233" y="212838"/>
                  </a:cubicBezTo>
                  <a:cubicBezTo>
                    <a:pt x="293755" y="206605"/>
                    <a:pt x="300274" y="198725"/>
                    <a:pt x="305074" y="190129"/>
                  </a:cubicBezTo>
                  <a:cubicBezTo>
                    <a:pt x="314888" y="172936"/>
                    <a:pt x="317610" y="151660"/>
                    <a:pt x="309444" y="135470"/>
                  </a:cubicBezTo>
                  <a:cubicBezTo>
                    <a:pt x="301492" y="118922"/>
                    <a:pt x="282651" y="108965"/>
                    <a:pt x="262737" y="106887"/>
                  </a:cubicBezTo>
                  <a:cubicBezTo>
                    <a:pt x="252707" y="105884"/>
                    <a:pt x="242392" y="106529"/>
                    <a:pt x="232578" y="109180"/>
                  </a:cubicBezTo>
                  <a:cubicBezTo>
                    <a:pt x="222620" y="111687"/>
                    <a:pt x="212878" y="116057"/>
                    <a:pt x="203565" y="121286"/>
                  </a:cubicBezTo>
                  <a:cubicBezTo>
                    <a:pt x="184868" y="131888"/>
                    <a:pt x="167890" y="146359"/>
                    <a:pt x="150769" y="161188"/>
                  </a:cubicBezTo>
                  <a:lnTo>
                    <a:pt x="150554" y="161403"/>
                  </a:lnTo>
                  <a:cubicBezTo>
                    <a:pt x="147115" y="164340"/>
                    <a:pt x="142029" y="163982"/>
                    <a:pt x="139020" y="160543"/>
                  </a:cubicBezTo>
                  <a:cubicBezTo>
                    <a:pt x="137659" y="158967"/>
                    <a:pt x="137015" y="156961"/>
                    <a:pt x="137015" y="155027"/>
                  </a:cubicBezTo>
                  <a:cubicBezTo>
                    <a:pt x="137516" y="134611"/>
                    <a:pt x="137803" y="114481"/>
                    <a:pt x="135295" y="94852"/>
                  </a:cubicBezTo>
                  <a:cubicBezTo>
                    <a:pt x="132788" y="75296"/>
                    <a:pt x="126985" y="56240"/>
                    <a:pt x="115953" y="40480"/>
                  </a:cubicBezTo>
                  <a:cubicBezTo>
                    <a:pt x="105351" y="25222"/>
                    <a:pt x="87442" y="14978"/>
                    <a:pt x="68745" y="11826"/>
                  </a:cubicBezTo>
                  <a:cubicBezTo>
                    <a:pt x="59361" y="10321"/>
                    <a:pt x="49690" y="10608"/>
                    <a:pt x="40950" y="13545"/>
                  </a:cubicBezTo>
                  <a:cubicBezTo>
                    <a:pt x="32210" y="16410"/>
                    <a:pt x="24545" y="21998"/>
                    <a:pt x="19531" y="29663"/>
                  </a:cubicBezTo>
                  <a:cubicBezTo>
                    <a:pt x="9287" y="45208"/>
                    <a:pt x="9573" y="66484"/>
                    <a:pt x="9430" y="86471"/>
                  </a:cubicBezTo>
                  <a:cubicBezTo>
                    <a:pt x="9573" y="106744"/>
                    <a:pt x="11292" y="126946"/>
                    <a:pt x="14731" y="146932"/>
                  </a:cubicBezTo>
                  <a:cubicBezTo>
                    <a:pt x="18170" y="166847"/>
                    <a:pt x="23041" y="186619"/>
                    <a:pt x="29560" y="205817"/>
                  </a:cubicBezTo>
                  <a:cubicBezTo>
                    <a:pt x="36150" y="224944"/>
                    <a:pt x="44245" y="243570"/>
                    <a:pt x="53630" y="261479"/>
                  </a:cubicBezTo>
                  <a:cubicBezTo>
                    <a:pt x="54919" y="263843"/>
                    <a:pt x="53988" y="266780"/>
                    <a:pt x="51624" y="268069"/>
                  </a:cubicBezTo>
                  <a:cubicBezTo>
                    <a:pt x="49188" y="269144"/>
                    <a:pt x="46251" y="268284"/>
                    <a:pt x="44962" y="265849"/>
                  </a:cubicBezTo>
                  <a:lnTo>
                    <a:pt x="44962" y="265849"/>
                  </a:lnTo>
                  <a:close/>
                </a:path>
              </a:pathLst>
            </a:custGeom>
            <a:solidFill>
              <a:srgbClr val="FFFFFF"/>
            </a:solidFill>
            <a:ln w="7163" cap="flat">
              <a:noFill/>
              <a:prstDash val="solid"/>
              <a:miter/>
            </a:ln>
          </p:spPr>
          <p:txBody>
            <a:bodyPr rtlCol="0" anchor="ctr"/>
            <a:lstStyle/>
            <a:p>
              <a:endParaRPr lang="en-US"/>
            </a:p>
          </p:txBody>
        </p:sp>
        <p:grpSp>
          <p:nvGrpSpPr>
            <p:cNvPr id="25" name="Graphic 2">
              <a:extLst>
                <a:ext uri="{FF2B5EF4-FFF2-40B4-BE49-F238E27FC236}">
                  <a16:creationId xmlns:a16="http://schemas.microsoft.com/office/drawing/2014/main" id="{6CFC67EF-9785-451A-BB80-7F80DEBC616C}"/>
                </a:ext>
              </a:extLst>
            </p:cNvPr>
            <p:cNvGrpSpPr/>
            <p:nvPr/>
          </p:nvGrpSpPr>
          <p:grpSpPr>
            <a:xfrm>
              <a:off x="4792292" y="2286764"/>
              <a:ext cx="332297" cy="266250"/>
              <a:chOff x="4792292" y="2286764"/>
              <a:chExt cx="332297" cy="266250"/>
            </a:xfrm>
            <a:solidFill>
              <a:srgbClr val="FB99B5"/>
            </a:solidFill>
          </p:grpSpPr>
          <p:sp>
            <p:nvSpPr>
              <p:cNvPr id="36" name="Freeform: Shape 35">
                <a:extLst>
                  <a:ext uri="{FF2B5EF4-FFF2-40B4-BE49-F238E27FC236}">
                    <a16:creationId xmlns:a16="http://schemas.microsoft.com/office/drawing/2014/main" id="{0ADCA6B8-5A18-4B5C-886B-1E9856FF0EE8}"/>
                  </a:ext>
                </a:extLst>
              </p:cNvPr>
              <p:cNvSpPr/>
              <p:nvPr/>
            </p:nvSpPr>
            <p:spPr>
              <a:xfrm>
                <a:off x="4796943" y="2296757"/>
                <a:ext cx="317183" cy="251782"/>
              </a:xfrm>
              <a:custGeom>
                <a:avLst/>
                <a:gdLst>
                  <a:gd name="connsiteX0" fmla="*/ 153384 w 317183"/>
                  <a:gd name="connsiteY0" fmla="*/ 251782 h 251782"/>
                  <a:gd name="connsiteX1" fmla="*/ 16272 w 317183"/>
                  <a:gd name="connsiteY1" fmla="*/ 131218 h 251782"/>
                  <a:gd name="connsiteX2" fmla="*/ 82 w 317183"/>
                  <a:gd name="connsiteY2" fmla="*/ 92749 h 251782"/>
                  <a:gd name="connsiteX3" fmla="*/ 83682 w 317183"/>
                  <a:gd name="connsiteY3" fmla="*/ 41959 h 251782"/>
                  <a:gd name="connsiteX4" fmla="*/ 166995 w 317183"/>
                  <a:gd name="connsiteY4" fmla="*/ 118323 h 251782"/>
                  <a:gd name="connsiteX5" fmla="*/ 199303 w 317183"/>
                  <a:gd name="connsiteY5" fmla="*/ 32861 h 251782"/>
                  <a:gd name="connsiteX6" fmla="*/ 279894 w 317183"/>
                  <a:gd name="connsiteY6" fmla="*/ 3633 h 251782"/>
                  <a:gd name="connsiteX7" fmla="*/ 312489 w 317183"/>
                  <a:gd name="connsiteY7" fmla="*/ 94612 h 251782"/>
                  <a:gd name="connsiteX8" fmla="*/ 241998 w 317183"/>
                  <a:gd name="connsiteY8" fmla="*/ 172838 h 251782"/>
                  <a:gd name="connsiteX9" fmla="*/ 153384 w 317183"/>
                  <a:gd name="connsiteY9" fmla="*/ 251782 h 25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3" h="251782">
                    <a:moveTo>
                      <a:pt x="153384" y="251782"/>
                    </a:moveTo>
                    <a:cubicBezTo>
                      <a:pt x="98439" y="224130"/>
                      <a:pt x="50729" y="182151"/>
                      <a:pt x="16272" y="131218"/>
                    </a:cubicBezTo>
                    <a:cubicBezTo>
                      <a:pt x="8392" y="119541"/>
                      <a:pt x="941" y="106790"/>
                      <a:pt x="82" y="92749"/>
                    </a:cubicBezTo>
                    <a:cubicBezTo>
                      <a:pt x="-2282" y="54423"/>
                      <a:pt x="47075" y="30282"/>
                      <a:pt x="83682" y="41959"/>
                    </a:cubicBezTo>
                    <a:cubicBezTo>
                      <a:pt x="120216" y="53635"/>
                      <a:pt x="144859" y="86946"/>
                      <a:pt x="166995" y="118323"/>
                    </a:cubicBezTo>
                    <a:cubicBezTo>
                      <a:pt x="173657" y="88379"/>
                      <a:pt x="180749" y="57361"/>
                      <a:pt x="199303" y="32861"/>
                    </a:cubicBezTo>
                    <a:cubicBezTo>
                      <a:pt x="217857" y="8433"/>
                      <a:pt x="251383" y="-7542"/>
                      <a:pt x="279894" y="3633"/>
                    </a:cubicBezTo>
                    <a:cubicBezTo>
                      <a:pt x="313133" y="16671"/>
                      <a:pt x="324595" y="61086"/>
                      <a:pt x="312489" y="94612"/>
                    </a:cubicBezTo>
                    <a:cubicBezTo>
                      <a:pt x="300310" y="128137"/>
                      <a:pt x="268647" y="149127"/>
                      <a:pt x="241998" y="172838"/>
                    </a:cubicBezTo>
                    <a:cubicBezTo>
                      <a:pt x="153384" y="251782"/>
                      <a:pt x="241998" y="172910"/>
                      <a:pt x="153384" y="251782"/>
                    </a:cubicBezTo>
                  </a:path>
                </a:pathLst>
              </a:custGeom>
              <a:solidFill>
                <a:srgbClr val="FB99B5"/>
              </a:solidFill>
              <a:ln w="71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7DCC3E2-E436-4C34-B7BE-15875B0E963F}"/>
                  </a:ext>
                </a:extLst>
              </p:cNvPr>
              <p:cNvSpPr/>
              <p:nvPr/>
            </p:nvSpPr>
            <p:spPr>
              <a:xfrm>
                <a:off x="4792292" y="2286764"/>
                <a:ext cx="332297" cy="266250"/>
              </a:xfrm>
              <a:custGeom>
                <a:avLst/>
                <a:gdLst>
                  <a:gd name="connsiteX0" fmla="*/ 155958 w 332297"/>
                  <a:gd name="connsiteY0" fmla="*/ 265787 h 266250"/>
                  <a:gd name="connsiteX1" fmla="*/ 63117 w 332297"/>
                  <a:gd name="connsiteY1" fmla="*/ 198520 h 266250"/>
                  <a:gd name="connsiteX2" fmla="*/ 25436 w 332297"/>
                  <a:gd name="connsiteY2" fmla="*/ 155108 h 266250"/>
                  <a:gd name="connsiteX3" fmla="*/ 9318 w 332297"/>
                  <a:gd name="connsiteY3" fmla="*/ 131038 h 266250"/>
                  <a:gd name="connsiteX4" fmla="*/ 77 w 332297"/>
                  <a:gd name="connsiteY4" fmla="*/ 102240 h 266250"/>
                  <a:gd name="connsiteX5" fmla="*/ 8888 w 332297"/>
                  <a:gd name="connsiteY5" fmla="*/ 72583 h 266250"/>
                  <a:gd name="connsiteX6" fmla="*/ 32027 w 332297"/>
                  <a:gd name="connsiteY6" fmla="*/ 52739 h 266250"/>
                  <a:gd name="connsiteX7" fmla="*/ 91342 w 332297"/>
                  <a:gd name="connsiteY7" fmla="*/ 46865 h 266250"/>
                  <a:gd name="connsiteX8" fmla="*/ 140914 w 332297"/>
                  <a:gd name="connsiteY8" fmla="*/ 79173 h 266250"/>
                  <a:gd name="connsiteX9" fmla="*/ 177592 w 332297"/>
                  <a:gd name="connsiteY9" fmla="*/ 123946 h 266250"/>
                  <a:gd name="connsiteX10" fmla="*/ 164125 w 332297"/>
                  <a:gd name="connsiteY10" fmla="*/ 126668 h 266250"/>
                  <a:gd name="connsiteX11" fmla="*/ 181962 w 332297"/>
                  <a:gd name="connsiteY11" fmla="*/ 63127 h 266250"/>
                  <a:gd name="connsiteX12" fmla="*/ 199728 w 332297"/>
                  <a:gd name="connsiteY12" fmla="*/ 33541 h 266250"/>
                  <a:gd name="connsiteX13" fmla="*/ 226878 w 332297"/>
                  <a:gd name="connsiteY13" fmla="*/ 10761 h 266250"/>
                  <a:gd name="connsiteX14" fmla="*/ 261622 w 332297"/>
                  <a:gd name="connsiteY14" fmla="*/ 87 h 266250"/>
                  <a:gd name="connsiteX15" fmla="*/ 298228 w 332297"/>
                  <a:gd name="connsiteY15" fmla="*/ 9256 h 266250"/>
                  <a:gd name="connsiteX16" fmla="*/ 323158 w 332297"/>
                  <a:gd name="connsiteY16" fmla="*/ 37123 h 266250"/>
                  <a:gd name="connsiteX17" fmla="*/ 332184 w 332297"/>
                  <a:gd name="connsiteY17" fmla="*/ 72225 h 266250"/>
                  <a:gd name="connsiteX18" fmla="*/ 327169 w 332297"/>
                  <a:gd name="connsiteY18" fmla="*/ 108043 h 266250"/>
                  <a:gd name="connsiteX19" fmla="*/ 309404 w 332297"/>
                  <a:gd name="connsiteY19" fmla="*/ 138775 h 266250"/>
                  <a:gd name="connsiteX20" fmla="*/ 260547 w 332297"/>
                  <a:gd name="connsiteY20" fmla="*/ 183548 h 266250"/>
                  <a:gd name="connsiteX21" fmla="*/ 160973 w 332297"/>
                  <a:gd name="connsiteY21" fmla="*/ 265070 h 266250"/>
                  <a:gd name="connsiteX22" fmla="*/ 154669 w 332297"/>
                  <a:gd name="connsiteY22" fmla="*/ 264282 h 266250"/>
                  <a:gd name="connsiteX23" fmla="*/ 155027 w 332297"/>
                  <a:gd name="connsiteY23" fmla="*/ 258336 h 266250"/>
                  <a:gd name="connsiteX24" fmla="*/ 248083 w 332297"/>
                  <a:gd name="connsiteY24" fmla="*/ 168862 h 266250"/>
                  <a:gd name="connsiteX25" fmla="*/ 293070 w 332297"/>
                  <a:gd name="connsiteY25" fmla="*/ 125737 h 266250"/>
                  <a:gd name="connsiteX26" fmla="*/ 307183 w 332297"/>
                  <a:gd name="connsiteY26" fmla="*/ 100879 h 266250"/>
                  <a:gd name="connsiteX27" fmla="*/ 311123 w 332297"/>
                  <a:gd name="connsiteY27" fmla="*/ 73299 h 266250"/>
                  <a:gd name="connsiteX28" fmla="*/ 287411 w 332297"/>
                  <a:gd name="connsiteY28" fmla="*/ 26664 h 266250"/>
                  <a:gd name="connsiteX29" fmla="*/ 236119 w 332297"/>
                  <a:gd name="connsiteY29" fmla="*/ 27523 h 266250"/>
                  <a:gd name="connsiteX30" fmla="*/ 213697 w 332297"/>
                  <a:gd name="connsiteY30" fmla="*/ 45289 h 266250"/>
                  <a:gd name="connsiteX31" fmla="*/ 197722 w 332297"/>
                  <a:gd name="connsiteY31" fmla="*/ 70290 h 266250"/>
                  <a:gd name="connsiteX32" fmla="*/ 178953 w 332297"/>
                  <a:gd name="connsiteY32" fmla="*/ 129964 h 266250"/>
                  <a:gd name="connsiteX33" fmla="*/ 178882 w 332297"/>
                  <a:gd name="connsiteY33" fmla="*/ 130179 h 266250"/>
                  <a:gd name="connsiteX34" fmla="*/ 169927 w 332297"/>
                  <a:gd name="connsiteY34" fmla="*/ 135695 h 266250"/>
                  <a:gd name="connsiteX35" fmla="*/ 165486 w 332297"/>
                  <a:gd name="connsiteY35" fmla="*/ 132614 h 266250"/>
                  <a:gd name="connsiteX36" fmla="*/ 131673 w 332297"/>
                  <a:gd name="connsiteY36" fmla="*/ 88271 h 266250"/>
                  <a:gd name="connsiteX37" fmla="*/ 87760 w 332297"/>
                  <a:gd name="connsiteY37" fmla="*/ 57826 h 266250"/>
                  <a:gd name="connsiteX38" fmla="*/ 36755 w 332297"/>
                  <a:gd name="connsiteY38" fmla="*/ 61766 h 266250"/>
                  <a:gd name="connsiteX39" fmla="*/ 16768 w 332297"/>
                  <a:gd name="connsiteY39" fmla="*/ 78027 h 266250"/>
                  <a:gd name="connsiteX40" fmla="*/ 9390 w 332297"/>
                  <a:gd name="connsiteY40" fmla="*/ 101739 h 266250"/>
                  <a:gd name="connsiteX41" fmla="*/ 32457 w 332297"/>
                  <a:gd name="connsiteY41" fmla="*/ 149950 h 266250"/>
                  <a:gd name="connsiteX42" fmla="*/ 69063 w 332297"/>
                  <a:gd name="connsiteY42" fmla="*/ 192502 h 266250"/>
                  <a:gd name="connsiteX43" fmla="*/ 160041 w 332297"/>
                  <a:gd name="connsiteY43" fmla="*/ 257620 h 266250"/>
                  <a:gd name="connsiteX44" fmla="*/ 162119 w 332297"/>
                  <a:gd name="connsiteY44" fmla="*/ 263637 h 266250"/>
                  <a:gd name="connsiteX45" fmla="*/ 155958 w 332297"/>
                  <a:gd name="connsiteY45" fmla="*/ 265787 h 266250"/>
                  <a:gd name="connsiteX46" fmla="*/ 155958 w 332297"/>
                  <a:gd name="connsiteY46" fmla="*/ 265787 h 26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2297" h="266250">
                    <a:moveTo>
                      <a:pt x="155958" y="265787"/>
                    </a:moveTo>
                    <a:cubicBezTo>
                      <a:pt x="121788" y="248235"/>
                      <a:pt x="90482" y="225383"/>
                      <a:pt x="63117" y="198520"/>
                    </a:cubicBezTo>
                    <a:cubicBezTo>
                      <a:pt x="49435" y="185052"/>
                      <a:pt x="36970" y="170438"/>
                      <a:pt x="25436" y="155108"/>
                    </a:cubicBezTo>
                    <a:cubicBezTo>
                      <a:pt x="19777" y="147371"/>
                      <a:pt x="14118" y="139706"/>
                      <a:pt x="9318" y="131038"/>
                    </a:cubicBezTo>
                    <a:cubicBezTo>
                      <a:pt x="4519" y="122514"/>
                      <a:pt x="579" y="112771"/>
                      <a:pt x="77" y="102240"/>
                    </a:cubicBezTo>
                    <a:cubicBezTo>
                      <a:pt x="-568" y="91710"/>
                      <a:pt x="2871" y="81036"/>
                      <a:pt x="8888" y="72583"/>
                    </a:cubicBezTo>
                    <a:cubicBezTo>
                      <a:pt x="14906" y="64058"/>
                      <a:pt x="23072" y="57467"/>
                      <a:pt x="32027" y="52739"/>
                    </a:cubicBezTo>
                    <a:cubicBezTo>
                      <a:pt x="49936" y="43427"/>
                      <a:pt x="71499" y="40490"/>
                      <a:pt x="91342" y="46865"/>
                    </a:cubicBezTo>
                    <a:cubicBezTo>
                      <a:pt x="110684" y="53026"/>
                      <a:pt x="127160" y="65348"/>
                      <a:pt x="140914" y="79173"/>
                    </a:cubicBezTo>
                    <a:cubicBezTo>
                      <a:pt x="154812" y="93071"/>
                      <a:pt x="166417" y="108616"/>
                      <a:pt x="177592" y="123946"/>
                    </a:cubicBezTo>
                    <a:lnTo>
                      <a:pt x="164125" y="126668"/>
                    </a:lnTo>
                    <a:cubicBezTo>
                      <a:pt x="168423" y="105679"/>
                      <a:pt x="172793" y="83973"/>
                      <a:pt x="181962" y="63127"/>
                    </a:cubicBezTo>
                    <a:cubicBezTo>
                      <a:pt x="186547" y="52739"/>
                      <a:pt x="192206" y="42710"/>
                      <a:pt x="199728" y="33541"/>
                    </a:cubicBezTo>
                    <a:cubicBezTo>
                      <a:pt x="207322" y="24443"/>
                      <a:pt x="216419" y="16635"/>
                      <a:pt x="226878" y="10761"/>
                    </a:cubicBezTo>
                    <a:cubicBezTo>
                      <a:pt x="237266" y="4886"/>
                      <a:pt x="249086" y="875"/>
                      <a:pt x="261622" y="87"/>
                    </a:cubicBezTo>
                    <a:cubicBezTo>
                      <a:pt x="274158" y="-558"/>
                      <a:pt x="287268" y="2379"/>
                      <a:pt x="298228" y="9256"/>
                    </a:cubicBezTo>
                    <a:cubicBezTo>
                      <a:pt x="309260" y="15990"/>
                      <a:pt x="317785" y="26091"/>
                      <a:pt x="323158" y="37123"/>
                    </a:cubicBezTo>
                    <a:cubicBezTo>
                      <a:pt x="328602" y="48227"/>
                      <a:pt x="331611" y="60190"/>
                      <a:pt x="332184" y="72225"/>
                    </a:cubicBezTo>
                    <a:cubicBezTo>
                      <a:pt x="332757" y="84260"/>
                      <a:pt x="331181" y="96438"/>
                      <a:pt x="327169" y="108043"/>
                    </a:cubicBezTo>
                    <a:cubicBezTo>
                      <a:pt x="323014" y="119433"/>
                      <a:pt x="316639" y="129749"/>
                      <a:pt x="309404" y="138775"/>
                    </a:cubicBezTo>
                    <a:cubicBezTo>
                      <a:pt x="294790" y="156899"/>
                      <a:pt x="276809" y="170009"/>
                      <a:pt x="260547" y="183548"/>
                    </a:cubicBezTo>
                    <a:cubicBezTo>
                      <a:pt x="228024" y="210985"/>
                      <a:pt x="194785" y="238636"/>
                      <a:pt x="160973" y="265070"/>
                    </a:cubicBezTo>
                    <a:cubicBezTo>
                      <a:pt x="159038" y="266574"/>
                      <a:pt x="156173" y="266288"/>
                      <a:pt x="154669" y="264282"/>
                    </a:cubicBezTo>
                    <a:cubicBezTo>
                      <a:pt x="153236" y="262491"/>
                      <a:pt x="153451" y="259912"/>
                      <a:pt x="155027" y="258336"/>
                    </a:cubicBezTo>
                    <a:cubicBezTo>
                      <a:pt x="185401" y="227748"/>
                      <a:pt x="216133" y="198090"/>
                      <a:pt x="248083" y="168862"/>
                    </a:cubicBezTo>
                    <a:cubicBezTo>
                      <a:pt x="264416" y="154535"/>
                      <a:pt x="280749" y="141211"/>
                      <a:pt x="293070" y="125737"/>
                    </a:cubicBezTo>
                    <a:cubicBezTo>
                      <a:pt x="299159" y="118000"/>
                      <a:pt x="304031" y="109691"/>
                      <a:pt x="307183" y="100879"/>
                    </a:cubicBezTo>
                    <a:cubicBezTo>
                      <a:pt x="310263" y="92211"/>
                      <a:pt x="311553" y="82755"/>
                      <a:pt x="311123" y="73299"/>
                    </a:cubicBezTo>
                    <a:cubicBezTo>
                      <a:pt x="310263" y="54674"/>
                      <a:pt x="302097" y="35762"/>
                      <a:pt x="287411" y="26664"/>
                    </a:cubicBezTo>
                    <a:cubicBezTo>
                      <a:pt x="272941" y="17065"/>
                      <a:pt x="252811" y="18426"/>
                      <a:pt x="236119" y="27523"/>
                    </a:cubicBezTo>
                    <a:cubicBezTo>
                      <a:pt x="227666" y="31893"/>
                      <a:pt x="220001" y="38054"/>
                      <a:pt x="213697" y="45289"/>
                    </a:cubicBezTo>
                    <a:cubicBezTo>
                      <a:pt x="207393" y="52525"/>
                      <a:pt x="202092" y="61193"/>
                      <a:pt x="197722" y="70290"/>
                    </a:cubicBezTo>
                    <a:cubicBezTo>
                      <a:pt x="189054" y="88629"/>
                      <a:pt x="183896" y="109118"/>
                      <a:pt x="178953" y="129964"/>
                    </a:cubicBezTo>
                    <a:lnTo>
                      <a:pt x="178882" y="130179"/>
                    </a:lnTo>
                    <a:cubicBezTo>
                      <a:pt x="177951" y="134190"/>
                      <a:pt x="173939" y="136626"/>
                      <a:pt x="169927" y="135695"/>
                    </a:cubicBezTo>
                    <a:cubicBezTo>
                      <a:pt x="168065" y="135265"/>
                      <a:pt x="166489" y="134119"/>
                      <a:pt x="165486" y="132614"/>
                    </a:cubicBezTo>
                    <a:cubicBezTo>
                      <a:pt x="154884" y="116997"/>
                      <a:pt x="144210" y="101667"/>
                      <a:pt x="131673" y="88271"/>
                    </a:cubicBezTo>
                    <a:cubicBezTo>
                      <a:pt x="119209" y="74947"/>
                      <a:pt x="104595" y="63700"/>
                      <a:pt x="87760" y="57826"/>
                    </a:cubicBezTo>
                    <a:cubicBezTo>
                      <a:pt x="71499" y="52095"/>
                      <a:pt x="52515" y="54029"/>
                      <a:pt x="36755" y="61766"/>
                    </a:cubicBezTo>
                    <a:cubicBezTo>
                      <a:pt x="28875" y="65706"/>
                      <a:pt x="21783" y="71150"/>
                      <a:pt x="16768" y="78027"/>
                    </a:cubicBezTo>
                    <a:cubicBezTo>
                      <a:pt x="11754" y="84904"/>
                      <a:pt x="8960" y="93214"/>
                      <a:pt x="9390" y="101739"/>
                    </a:cubicBezTo>
                    <a:cubicBezTo>
                      <a:pt x="10106" y="119003"/>
                      <a:pt x="21711" y="134763"/>
                      <a:pt x="32457" y="149950"/>
                    </a:cubicBezTo>
                    <a:cubicBezTo>
                      <a:pt x="43489" y="165066"/>
                      <a:pt x="55739" y="179393"/>
                      <a:pt x="69063" y="192502"/>
                    </a:cubicBezTo>
                    <a:cubicBezTo>
                      <a:pt x="95640" y="218936"/>
                      <a:pt x="126587" y="240929"/>
                      <a:pt x="160041" y="257620"/>
                    </a:cubicBezTo>
                    <a:cubicBezTo>
                      <a:pt x="162262" y="258694"/>
                      <a:pt x="163193" y="261417"/>
                      <a:pt x="162119" y="263637"/>
                    </a:cubicBezTo>
                    <a:cubicBezTo>
                      <a:pt x="161044" y="265858"/>
                      <a:pt x="158250" y="266933"/>
                      <a:pt x="155958" y="265787"/>
                    </a:cubicBezTo>
                    <a:cubicBezTo>
                      <a:pt x="156030" y="265787"/>
                      <a:pt x="156030" y="265787"/>
                      <a:pt x="155958" y="265787"/>
                    </a:cubicBezTo>
                    <a:close/>
                  </a:path>
                </a:pathLst>
              </a:custGeom>
              <a:solidFill>
                <a:srgbClr val="FB99B5"/>
              </a:solidFill>
              <a:ln w="7163"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242603D3-1E28-4F36-AED5-1F4529282B61}"/>
                </a:ext>
              </a:extLst>
            </p:cNvPr>
            <p:cNvGrpSpPr/>
            <p:nvPr/>
          </p:nvGrpSpPr>
          <p:grpSpPr>
            <a:xfrm>
              <a:off x="4425409" y="-35"/>
              <a:ext cx="573279" cy="592340"/>
              <a:chOff x="4425409" y="-35"/>
              <a:chExt cx="573279" cy="592340"/>
            </a:xfrm>
          </p:grpSpPr>
          <p:sp>
            <p:nvSpPr>
              <p:cNvPr id="34" name="Freeform: Shape 33">
                <a:extLst>
                  <a:ext uri="{FF2B5EF4-FFF2-40B4-BE49-F238E27FC236}">
                    <a16:creationId xmlns:a16="http://schemas.microsoft.com/office/drawing/2014/main" id="{E7EDDDC1-83FA-4C1B-876F-57F99470BB11}"/>
                  </a:ext>
                </a:extLst>
              </p:cNvPr>
              <p:cNvSpPr/>
              <p:nvPr/>
            </p:nvSpPr>
            <p:spPr>
              <a:xfrm>
                <a:off x="4429844" y="7812"/>
                <a:ext cx="559363" cy="574049"/>
              </a:xfrm>
              <a:custGeom>
                <a:avLst/>
                <a:gdLst>
                  <a:gd name="connsiteX0" fmla="*/ 67025 w 559363"/>
                  <a:gd name="connsiteY0" fmla="*/ 410401 h 574049"/>
                  <a:gd name="connsiteX1" fmla="*/ 5919 w 559363"/>
                  <a:gd name="connsiteY1" fmla="*/ 323148 h 574049"/>
                  <a:gd name="connsiteX2" fmla="*/ 24974 w 559363"/>
                  <a:gd name="connsiteY2" fmla="*/ 223215 h 574049"/>
                  <a:gd name="connsiteX3" fmla="*/ 166241 w 559363"/>
                  <a:gd name="connsiteY3" fmla="*/ 221854 h 574049"/>
                  <a:gd name="connsiteX4" fmla="*/ 284227 w 559363"/>
                  <a:gd name="connsiteY4" fmla="*/ 299866 h 574049"/>
                  <a:gd name="connsiteX5" fmla="*/ 376996 w 559363"/>
                  <a:gd name="connsiteY5" fmla="*/ 54439 h 574049"/>
                  <a:gd name="connsiteX6" fmla="*/ 415106 w 559363"/>
                  <a:gd name="connsiteY6" fmla="*/ 10598 h 574049"/>
                  <a:gd name="connsiteX7" fmla="*/ 547276 w 559363"/>
                  <a:gd name="connsiteY7" fmla="*/ 67334 h 574049"/>
                  <a:gd name="connsiteX8" fmla="*/ 546130 w 559363"/>
                  <a:gd name="connsiteY8" fmla="*/ 228659 h 574049"/>
                  <a:gd name="connsiteX9" fmla="*/ 392111 w 559363"/>
                  <a:gd name="connsiteY9" fmla="*/ 555966 h 574049"/>
                  <a:gd name="connsiteX10" fmla="*/ 67025 w 559363"/>
                  <a:gd name="connsiteY10" fmla="*/ 410401 h 57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363" h="574049">
                    <a:moveTo>
                      <a:pt x="67025" y="410401"/>
                    </a:moveTo>
                    <a:cubicBezTo>
                      <a:pt x="41665" y="385042"/>
                      <a:pt x="17309" y="357103"/>
                      <a:pt x="5919" y="323148"/>
                    </a:cubicBezTo>
                    <a:cubicBezTo>
                      <a:pt x="-5471" y="289192"/>
                      <a:pt x="-1102" y="247715"/>
                      <a:pt x="24974" y="223215"/>
                    </a:cubicBezTo>
                    <a:cubicBezTo>
                      <a:pt x="61437" y="188829"/>
                      <a:pt x="120824" y="200721"/>
                      <a:pt x="166241" y="221854"/>
                    </a:cubicBezTo>
                    <a:cubicBezTo>
                      <a:pt x="209080" y="241840"/>
                      <a:pt x="248981" y="268203"/>
                      <a:pt x="284227" y="299866"/>
                    </a:cubicBezTo>
                    <a:cubicBezTo>
                      <a:pt x="299342" y="213186"/>
                      <a:pt x="331005" y="129443"/>
                      <a:pt x="376996" y="54439"/>
                    </a:cubicBezTo>
                    <a:cubicBezTo>
                      <a:pt x="387240" y="37820"/>
                      <a:pt x="398630" y="21057"/>
                      <a:pt x="415106" y="10598"/>
                    </a:cubicBezTo>
                    <a:cubicBezTo>
                      <a:pt x="461240" y="-18702"/>
                      <a:pt x="526286" y="16830"/>
                      <a:pt x="547276" y="67334"/>
                    </a:cubicBezTo>
                    <a:cubicBezTo>
                      <a:pt x="568265" y="117838"/>
                      <a:pt x="557950" y="175290"/>
                      <a:pt x="546130" y="228659"/>
                    </a:cubicBezTo>
                    <a:cubicBezTo>
                      <a:pt x="524065" y="327947"/>
                      <a:pt x="487817" y="497941"/>
                      <a:pt x="392111" y="555966"/>
                    </a:cubicBezTo>
                    <a:cubicBezTo>
                      <a:pt x="283439" y="621944"/>
                      <a:pt x="148834" y="492210"/>
                      <a:pt x="67025" y="410401"/>
                    </a:cubicBezTo>
                    <a:close/>
                  </a:path>
                </a:pathLst>
              </a:custGeom>
              <a:solidFill>
                <a:srgbClr val="FFFFFF"/>
              </a:solidFill>
              <a:ln w="71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534DE32-467C-4C40-AEA3-A841CB7526C9}"/>
                  </a:ext>
                </a:extLst>
              </p:cNvPr>
              <p:cNvSpPr/>
              <p:nvPr/>
            </p:nvSpPr>
            <p:spPr>
              <a:xfrm>
                <a:off x="4425409" y="-35"/>
                <a:ext cx="573279" cy="592340"/>
              </a:xfrm>
              <a:custGeom>
                <a:avLst/>
                <a:gdLst>
                  <a:gd name="connsiteX0" fmla="*/ 68021 w 573279"/>
                  <a:gd name="connsiteY0" fmla="*/ 421688 h 592340"/>
                  <a:gd name="connsiteX1" fmla="*/ 26400 w 573279"/>
                  <a:gd name="connsiteY1" fmla="*/ 372904 h 592340"/>
                  <a:gd name="connsiteX2" fmla="*/ 1399 w 573279"/>
                  <a:gd name="connsiteY2" fmla="*/ 313159 h 592340"/>
                  <a:gd name="connsiteX3" fmla="*/ 10783 w 573279"/>
                  <a:gd name="connsiteY3" fmla="*/ 248829 h 592340"/>
                  <a:gd name="connsiteX4" fmla="*/ 61788 w 573279"/>
                  <a:gd name="connsiteY4" fmla="*/ 208784 h 592340"/>
                  <a:gd name="connsiteX5" fmla="*/ 126548 w 573279"/>
                  <a:gd name="connsiteY5" fmla="*/ 209572 h 592340"/>
                  <a:gd name="connsiteX6" fmla="*/ 186579 w 573279"/>
                  <a:gd name="connsiteY6" fmla="*/ 232281 h 592340"/>
                  <a:gd name="connsiteX7" fmla="*/ 292100 w 573279"/>
                  <a:gd name="connsiteY7" fmla="*/ 303846 h 592340"/>
                  <a:gd name="connsiteX8" fmla="*/ 283503 w 573279"/>
                  <a:gd name="connsiteY8" fmla="*/ 306783 h 592340"/>
                  <a:gd name="connsiteX9" fmla="*/ 334222 w 573279"/>
                  <a:gd name="connsiteY9" fmla="*/ 138079 h 592340"/>
                  <a:gd name="connsiteX10" fmla="*/ 374912 w 573279"/>
                  <a:gd name="connsiteY10" fmla="*/ 59637 h 592340"/>
                  <a:gd name="connsiteX11" fmla="*/ 401990 w 573279"/>
                  <a:gd name="connsiteY11" fmla="*/ 23031 h 592340"/>
                  <a:gd name="connsiteX12" fmla="*/ 444256 w 573279"/>
                  <a:gd name="connsiteY12" fmla="*/ 1110 h 592340"/>
                  <a:gd name="connsiteX13" fmla="*/ 491321 w 573279"/>
                  <a:gd name="connsiteY13" fmla="*/ 6555 h 592340"/>
                  <a:gd name="connsiteX14" fmla="*/ 530936 w 573279"/>
                  <a:gd name="connsiteY14" fmla="*/ 31341 h 592340"/>
                  <a:gd name="connsiteX15" fmla="*/ 558731 w 573279"/>
                  <a:gd name="connsiteY15" fmla="*/ 69165 h 592340"/>
                  <a:gd name="connsiteX16" fmla="*/ 571339 w 573279"/>
                  <a:gd name="connsiteY16" fmla="*/ 113723 h 592340"/>
                  <a:gd name="connsiteX17" fmla="*/ 567399 w 573279"/>
                  <a:gd name="connsiteY17" fmla="*/ 203842 h 592340"/>
                  <a:gd name="connsiteX18" fmla="*/ 549346 w 573279"/>
                  <a:gd name="connsiteY18" fmla="*/ 290092 h 592340"/>
                  <a:gd name="connsiteX19" fmla="*/ 494831 w 573279"/>
                  <a:gd name="connsiteY19" fmla="*/ 458724 h 592340"/>
                  <a:gd name="connsiteX20" fmla="*/ 446620 w 573279"/>
                  <a:gd name="connsiteY20" fmla="*/ 535232 h 592340"/>
                  <a:gd name="connsiteX21" fmla="*/ 438955 w 573279"/>
                  <a:gd name="connsiteY21" fmla="*/ 543828 h 592340"/>
                  <a:gd name="connsiteX22" fmla="*/ 430501 w 573279"/>
                  <a:gd name="connsiteY22" fmla="*/ 551780 h 592340"/>
                  <a:gd name="connsiteX23" fmla="*/ 421905 w 573279"/>
                  <a:gd name="connsiteY23" fmla="*/ 559588 h 592340"/>
                  <a:gd name="connsiteX24" fmla="*/ 412449 w 573279"/>
                  <a:gd name="connsiteY24" fmla="*/ 566465 h 592340"/>
                  <a:gd name="connsiteX25" fmla="*/ 370112 w 573279"/>
                  <a:gd name="connsiteY25" fmla="*/ 587383 h 592340"/>
                  <a:gd name="connsiteX26" fmla="*/ 277987 w 573279"/>
                  <a:gd name="connsiteY26" fmla="*/ 582154 h 592340"/>
                  <a:gd name="connsiteX27" fmla="*/ 198972 w 573279"/>
                  <a:gd name="connsiteY27" fmla="*/ 539602 h 592340"/>
                  <a:gd name="connsiteX28" fmla="*/ 68021 w 573279"/>
                  <a:gd name="connsiteY28" fmla="*/ 421688 h 592340"/>
                  <a:gd name="connsiteX29" fmla="*/ 74898 w 573279"/>
                  <a:gd name="connsiteY29" fmla="*/ 414811 h 592340"/>
                  <a:gd name="connsiteX30" fmla="*/ 207569 w 573279"/>
                  <a:gd name="connsiteY30" fmla="*/ 526922 h 592340"/>
                  <a:gd name="connsiteX31" fmla="*/ 283862 w 573279"/>
                  <a:gd name="connsiteY31" fmla="*/ 564173 h 592340"/>
                  <a:gd name="connsiteX32" fmla="*/ 364023 w 573279"/>
                  <a:gd name="connsiteY32" fmla="*/ 566394 h 592340"/>
                  <a:gd name="connsiteX33" fmla="*/ 399411 w 573279"/>
                  <a:gd name="connsiteY33" fmla="*/ 547983 h 592340"/>
                  <a:gd name="connsiteX34" fmla="*/ 407649 w 573279"/>
                  <a:gd name="connsiteY34" fmla="*/ 541966 h 592340"/>
                  <a:gd name="connsiteX35" fmla="*/ 415171 w 573279"/>
                  <a:gd name="connsiteY35" fmla="*/ 535017 h 592340"/>
                  <a:gd name="connsiteX36" fmla="*/ 422621 w 573279"/>
                  <a:gd name="connsiteY36" fmla="*/ 527925 h 592340"/>
                  <a:gd name="connsiteX37" fmla="*/ 429427 w 573279"/>
                  <a:gd name="connsiteY37" fmla="*/ 520117 h 592340"/>
                  <a:gd name="connsiteX38" fmla="*/ 474558 w 573279"/>
                  <a:gd name="connsiteY38" fmla="*/ 449053 h 592340"/>
                  <a:gd name="connsiteX39" fmla="*/ 528429 w 573279"/>
                  <a:gd name="connsiteY39" fmla="*/ 285149 h 592340"/>
                  <a:gd name="connsiteX40" fmla="*/ 547627 w 573279"/>
                  <a:gd name="connsiteY40" fmla="*/ 200260 h 592340"/>
                  <a:gd name="connsiteX41" fmla="*/ 552785 w 573279"/>
                  <a:gd name="connsiteY41" fmla="*/ 116158 h 592340"/>
                  <a:gd name="connsiteX42" fmla="*/ 542326 w 573279"/>
                  <a:gd name="connsiteY42" fmla="*/ 76543 h 592340"/>
                  <a:gd name="connsiteX43" fmla="*/ 519259 w 573279"/>
                  <a:gd name="connsiteY43" fmla="*/ 43877 h 592340"/>
                  <a:gd name="connsiteX44" fmla="*/ 485518 w 573279"/>
                  <a:gd name="connsiteY44" fmla="*/ 21885 h 592340"/>
                  <a:gd name="connsiteX45" fmla="*/ 446691 w 573279"/>
                  <a:gd name="connsiteY45" fmla="*/ 16512 h 592340"/>
                  <a:gd name="connsiteX46" fmla="*/ 412163 w 573279"/>
                  <a:gd name="connsiteY46" fmla="*/ 33633 h 592340"/>
                  <a:gd name="connsiteX47" fmla="*/ 386803 w 573279"/>
                  <a:gd name="connsiteY47" fmla="*/ 66873 h 592340"/>
                  <a:gd name="connsiteX48" fmla="*/ 345827 w 573279"/>
                  <a:gd name="connsiteY48" fmla="*/ 143309 h 592340"/>
                  <a:gd name="connsiteX49" fmla="*/ 293819 w 573279"/>
                  <a:gd name="connsiteY49" fmla="*/ 308646 h 592340"/>
                  <a:gd name="connsiteX50" fmla="*/ 293819 w 573279"/>
                  <a:gd name="connsiteY50" fmla="*/ 308717 h 592340"/>
                  <a:gd name="connsiteX51" fmla="*/ 287802 w 573279"/>
                  <a:gd name="connsiteY51" fmla="*/ 312872 h 592340"/>
                  <a:gd name="connsiteX52" fmla="*/ 285294 w 573279"/>
                  <a:gd name="connsiteY52" fmla="*/ 311654 h 592340"/>
                  <a:gd name="connsiteX53" fmla="*/ 182424 w 573279"/>
                  <a:gd name="connsiteY53" fmla="*/ 240663 h 592340"/>
                  <a:gd name="connsiteX54" fmla="*/ 124542 w 573279"/>
                  <a:gd name="connsiteY54" fmla="*/ 218169 h 592340"/>
                  <a:gd name="connsiteX55" fmla="*/ 64009 w 573279"/>
                  <a:gd name="connsiteY55" fmla="*/ 216879 h 592340"/>
                  <a:gd name="connsiteX56" fmla="*/ 18592 w 573279"/>
                  <a:gd name="connsiteY56" fmla="*/ 252841 h 592340"/>
                  <a:gd name="connsiteX57" fmla="*/ 10425 w 573279"/>
                  <a:gd name="connsiteY57" fmla="*/ 311726 h 592340"/>
                  <a:gd name="connsiteX58" fmla="*/ 34280 w 573279"/>
                  <a:gd name="connsiteY58" fmla="*/ 367603 h 592340"/>
                  <a:gd name="connsiteX59" fmla="*/ 74898 w 573279"/>
                  <a:gd name="connsiteY59" fmla="*/ 414811 h 59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3279" h="592340">
                    <a:moveTo>
                      <a:pt x="68021" y="421688"/>
                    </a:moveTo>
                    <a:cubicBezTo>
                      <a:pt x="53120" y="406644"/>
                      <a:pt x="38507" y="390813"/>
                      <a:pt x="26400" y="372904"/>
                    </a:cubicBezTo>
                    <a:cubicBezTo>
                      <a:pt x="14365" y="355066"/>
                      <a:pt x="4766" y="334936"/>
                      <a:pt x="1399" y="313159"/>
                    </a:cubicBezTo>
                    <a:cubicBezTo>
                      <a:pt x="-1896" y="291596"/>
                      <a:pt x="396" y="268601"/>
                      <a:pt x="10783" y="248829"/>
                    </a:cubicBezTo>
                    <a:cubicBezTo>
                      <a:pt x="20956" y="228843"/>
                      <a:pt x="40441" y="214229"/>
                      <a:pt x="61788" y="208784"/>
                    </a:cubicBezTo>
                    <a:cubicBezTo>
                      <a:pt x="83279" y="202910"/>
                      <a:pt x="105558" y="204988"/>
                      <a:pt x="126548" y="209572"/>
                    </a:cubicBezTo>
                    <a:cubicBezTo>
                      <a:pt x="147537" y="214444"/>
                      <a:pt x="167739" y="222682"/>
                      <a:pt x="186579" y="232281"/>
                    </a:cubicBezTo>
                    <a:cubicBezTo>
                      <a:pt x="224690" y="251337"/>
                      <a:pt x="260293" y="275550"/>
                      <a:pt x="292100" y="303846"/>
                    </a:cubicBezTo>
                    <a:lnTo>
                      <a:pt x="283503" y="306783"/>
                    </a:lnTo>
                    <a:cubicBezTo>
                      <a:pt x="293389" y="248829"/>
                      <a:pt x="310224" y="191878"/>
                      <a:pt x="334222" y="138079"/>
                    </a:cubicBezTo>
                    <a:cubicBezTo>
                      <a:pt x="346042" y="111072"/>
                      <a:pt x="359796" y="84925"/>
                      <a:pt x="374912" y="59637"/>
                    </a:cubicBezTo>
                    <a:cubicBezTo>
                      <a:pt x="382505" y="47029"/>
                      <a:pt x="390672" y="34063"/>
                      <a:pt x="401990" y="23031"/>
                    </a:cubicBezTo>
                    <a:cubicBezTo>
                      <a:pt x="413094" y="11927"/>
                      <a:pt x="428281" y="3832"/>
                      <a:pt x="444256" y="1110"/>
                    </a:cubicBezTo>
                    <a:cubicBezTo>
                      <a:pt x="460302" y="-1684"/>
                      <a:pt x="476635" y="1039"/>
                      <a:pt x="491321" y="6555"/>
                    </a:cubicBezTo>
                    <a:cubicBezTo>
                      <a:pt x="506078" y="12142"/>
                      <a:pt x="519474" y="20739"/>
                      <a:pt x="530936" y="31341"/>
                    </a:cubicBezTo>
                    <a:cubicBezTo>
                      <a:pt x="542398" y="41943"/>
                      <a:pt x="552069" y="54694"/>
                      <a:pt x="558731" y="69165"/>
                    </a:cubicBezTo>
                    <a:cubicBezTo>
                      <a:pt x="565178" y="83421"/>
                      <a:pt x="569261" y="98464"/>
                      <a:pt x="571339" y="113723"/>
                    </a:cubicBezTo>
                    <a:cubicBezTo>
                      <a:pt x="575494" y="144240"/>
                      <a:pt x="572413" y="174614"/>
                      <a:pt x="567399" y="203842"/>
                    </a:cubicBezTo>
                    <a:cubicBezTo>
                      <a:pt x="562169" y="233141"/>
                      <a:pt x="555722" y="261437"/>
                      <a:pt x="549346" y="290092"/>
                    </a:cubicBezTo>
                    <a:cubicBezTo>
                      <a:pt x="535879" y="347186"/>
                      <a:pt x="520334" y="404495"/>
                      <a:pt x="494831" y="458724"/>
                    </a:cubicBezTo>
                    <a:cubicBezTo>
                      <a:pt x="482008" y="485659"/>
                      <a:pt x="466821" y="512022"/>
                      <a:pt x="446620" y="535232"/>
                    </a:cubicBezTo>
                    <a:lnTo>
                      <a:pt x="438955" y="543828"/>
                    </a:lnTo>
                    <a:cubicBezTo>
                      <a:pt x="436376" y="546694"/>
                      <a:pt x="433295" y="549129"/>
                      <a:pt x="430501" y="551780"/>
                    </a:cubicBezTo>
                    <a:lnTo>
                      <a:pt x="421905" y="559588"/>
                    </a:lnTo>
                    <a:cubicBezTo>
                      <a:pt x="418968" y="562096"/>
                      <a:pt x="415601" y="564173"/>
                      <a:pt x="412449" y="566465"/>
                    </a:cubicBezTo>
                    <a:cubicBezTo>
                      <a:pt x="400199" y="576065"/>
                      <a:pt x="385370" y="582942"/>
                      <a:pt x="370112" y="587383"/>
                    </a:cubicBezTo>
                    <a:cubicBezTo>
                      <a:pt x="339237" y="596410"/>
                      <a:pt x="306499" y="592183"/>
                      <a:pt x="277987" y="582154"/>
                    </a:cubicBezTo>
                    <a:cubicBezTo>
                      <a:pt x="249189" y="572053"/>
                      <a:pt x="223185" y="556723"/>
                      <a:pt x="198972" y="539602"/>
                    </a:cubicBezTo>
                    <a:cubicBezTo>
                      <a:pt x="150904" y="504786"/>
                      <a:pt x="108782" y="463595"/>
                      <a:pt x="68021" y="421688"/>
                    </a:cubicBezTo>
                    <a:close/>
                    <a:moveTo>
                      <a:pt x="74898" y="414811"/>
                    </a:moveTo>
                    <a:cubicBezTo>
                      <a:pt x="116662" y="455429"/>
                      <a:pt x="159142" y="495617"/>
                      <a:pt x="207569" y="526922"/>
                    </a:cubicBezTo>
                    <a:cubicBezTo>
                      <a:pt x="231710" y="542467"/>
                      <a:pt x="257141" y="555935"/>
                      <a:pt x="283862" y="564173"/>
                    </a:cubicBezTo>
                    <a:cubicBezTo>
                      <a:pt x="310510" y="572411"/>
                      <a:pt x="338592" y="574274"/>
                      <a:pt x="364023" y="566394"/>
                    </a:cubicBezTo>
                    <a:cubicBezTo>
                      <a:pt x="376702" y="562382"/>
                      <a:pt x="388666" y="556508"/>
                      <a:pt x="399411" y="547983"/>
                    </a:cubicBezTo>
                    <a:cubicBezTo>
                      <a:pt x="402133" y="545977"/>
                      <a:pt x="405071" y="544187"/>
                      <a:pt x="407649" y="541966"/>
                    </a:cubicBezTo>
                    <a:lnTo>
                      <a:pt x="415171" y="535017"/>
                    </a:lnTo>
                    <a:cubicBezTo>
                      <a:pt x="417607" y="532653"/>
                      <a:pt x="420329" y="530504"/>
                      <a:pt x="422621" y="527925"/>
                    </a:cubicBezTo>
                    <a:lnTo>
                      <a:pt x="429427" y="520117"/>
                    </a:lnTo>
                    <a:cubicBezTo>
                      <a:pt x="447623" y="499199"/>
                      <a:pt x="462236" y="474699"/>
                      <a:pt x="474558" y="449053"/>
                    </a:cubicBezTo>
                    <a:cubicBezTo>
                      <a:pt x="499201" y="397547"/>
                      <a:pt x="514746" y="341455"/>
                      <a:pt x="528429" y="285149"/>
                    </a:cubicBezTo>
                    <a:cubicBezTo>
                      <a:pt x="535162" y="256996"/>
                      <a:pt x="542183" y="228341"/>
                      <a:pt x="547627" y="200260"/>
                    </a:cubicBezTo>
                    <a:cubicBezTo>
                      <a:pt x="552928" y="172107"/>
                      <a:pt x="556080" y="143667"/>
                      <a:pt x="552785" y="116158"/>
                    </a:cubicBezTo>
                    <a:cubicBezTo>
                      <a:pt x="551137" y="102476"/>
                      <a:pt x="547699" y="88937"/>
                      <a:pt x="542326" y="76543"/>
                    </a:cubicBezTo>
                    <a:cubicBezTo>
                      <a:pt x="537025" y="64365"/>
                      <a:pt x="529002" y="53262"/>
                      <a:pt x="519259" y="43877"/>
                    </a:cubicBezTo>
                    <a:cubicBezTo>
                      <a:pt x="509517" y="34493"/>
                      <a:pt x="497983" y="26828"/>
                      <a:pt x="485518" y="21885"/>
                    </a:cubicBezTo>
                    <a:cubicBezTo>
                      <a:pt x="473125" y="16942"/>
                      <a:pt x="459586" y="14506"/>
                      <a:pt x="446691" y="16512"/>
                    </a:cubicBezTo>
                    <a:cubicBezTo>
                      <a:pt x="433868" y="18518"/>
                      <a:pt x="421905" y="24320"/>
                      <a:pt x="412163" y="33633"/>
                    </a:cubicBezTo>
                    <a:cubicBezTo>
                      <a:pt x="402348" y="42874"/>
                      <a:pt x="394397" y="54623"/>
                      <a:pt x="386803" y="66873"/>
                    </a:cubicBezTo>
                    <a:cubicBezTo>
                      <a:pt x="371688" y="91516"/>
                      <a:pt x="357790" y="116946"/>
                      <a:pt x="345827" y="143309"/>
                    </a:cubicBezTo>
                    <a:cubicBezTo>
                      <a:pt x="321614" y="195890"/>
                      <a:pt x="304206" y="251623"/>
                      <a:pt x="293819" y="308646"/>
                    </a:cubicBezTo>
                    <a:lnTo>
                      <a:pt x="293819" y="308717"/>
                    </a:lnTo>
                    <a:cubicBezTo>
                      <a:pt x="293318" y="311511"/>
                      <a:pt x="290595" y="313374"/>
                      <a:pt x="287802" y="312872"/>
                    </a:cubicBezTo>
                    <a:cubicBezTo>
                      <a:pt x="286799" y="312729"/>
                      <a:pt x="285939" y="312228"/>
                      <a:pt x="285294" y="311654"/>
                    </a:cubicBezTo>
                    <a:cubicBezTo>
                      <a:pt x="254347" y="283645"/>
                      <a:pt x="219675" y="259718"/>
                      <a:pt x="182424" y="240663"/>
                    </a:cubicBezTo>
                    <a:cubicBezTo>
                      <a:pt x="163870" y="230992"/>
                      <a:pt x="144672" y="223040"/>
                      <a:pt x="124542" y="218169"/>
                    </a:cubicBezTo>
                    <a:cubicBezTo>
                      <a:pt x="104555" y="213656"/>
                      <a:pt x="83494" y="211578"/>
                      <a:pt x="64009" y="216879"/>
                    </a:cubicBezTo>
                    <a:cubicBezTo>
                      <a:pt x="44596" y="222037"/>
                      <a:pt x="27546" y="235003"/>
                      <a:pt x="18592" y="252841"/>
                    </a:cubicBezTo>
                    <a:cubicBezTo>
                      <a:pt x="9422" y="270607"/>
                      <a:pt x="7273" y="291811"/>
                      <a:pt x="10425" y="311726"/>
                    </a:cubicBezTo>
                    <a:cubicBezTo>
                      <a:pt x="13649" y="331713"/>
                      <a:pt x="22675" y="350625"/>
                      <a:pt x="34280" y="367603"/>
                    </a:cubicBezTo>
                    <a:cubicBezTo>
                      <a:pt x="45813" y="384724"/>
                      <a:pt x="60141" y="400054"/>
                      <a:pt x="74898" y="414811"/>
                    </a:cubicBezTo>
                    <a:close/>
                  </a:path>
                </a:pathLst>
              </a:custGeom>
              <a:solidFill>
                <a:schemeClr val="accent4"/>
              </a:solidFill>
              <a:ln w="7163"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469D91CB-DFDA-429C-8998-841C9DF9E6A6}"/>
                </a:ext>
              </a:extLst>
            </p:cNvPr>
            <p:cNvGrpSpPr/>
            <p:nvPr/>
          </p:nvGrpSpPr>
          <p:grpSpPr>
            <a:xfrm>
              <a:off x="5195677" y="10228"/>
              <a:ext cx="332226" cy="266275"/>
              <a:chOff x="5195677" y="10228"/>
              <a:chExt cx="332226" cy="266275"/>
            </a:xfrm>
            <a:solidFill>
              <a:srgbClr val="FB99B5"/>
            </a:solidFill>
          </p:grpSpPr>
          <p:sp>
            <p:nvSpPr>
              <p:cNvPr id="32" name="Freeform: Shape 31">
                <a:extLst>
                  <a:ext uri="{FF2B5EF4-FFF2-40B4-BE49-F238E27FC236}">
                    <a16:creationId xmlns:a16="http://schemas.microsoft.com/office/drawing/2014/main" id="{B82D3C61-AB61-4789-89DC-BC2BCAE2C0D0}"/>
                  </a:ext>
                </a:extLst>
              </p:cNvPr>
              <p:cNvSpPr/>
              <p:nvPr/>
            </p:nvSpPr>
            <p:spPr>
              <a:xfrm>
                <a:off x="5200257" y="20221"/>
                <a:ext cx="317183" cy="251781"/>
              </a:xfrm>
              <a:custGeom>
                <a:avLst/>
                <a:gdLst>
                  <a:gd name="connsiteX0" fmla="*/ 153384 w 317183"/>
                  <a:gd name="connsiteY0" fmla="*/ 251782 h 251781"/>
                  <a:gd name="connsiteX1" fmla="*/ 16272 w 317183"/>
                  <a:gd name="connsiteY1" fmla="*/ 131218 h 251781"/>
                  <a:gd name="connsiteX2" fmla="*/ 82 w 317183"/>
                  <a:gd name="connsiteY2" fmla="*/ 92749 h 251781"/>
                  <a:gd name="connsiteX3" fmla="*/ 83682 w 317183"/>
                  <a:gd name="connsiteY3" fmla="*/ 41959 h 251781"/>
                  <a:gd name="connsiteX4" fmla="*/ 166995 w 317183"/>
                  <a:gd name="connsiteY4" fmla="*/ 118323 h 251781"/>
                  <a:gd name="connsiteX5" fmla="*/ 199303 w 317183"/>
                  <a:gd name="connsiteY5" fmla="*/ 32861 h 251781"/>
                  <a:gd name="connsiteX6" fmla="*/ 279894 w 317183"/>
                  <a:gd name="connsiteY6" fmla="*/ 3633 h 251781"/>
                  <a:gd name="connsiteX7" fmla="*/ 312489 w 317183"/>
                  <a:gd name="connsiteY7" fmla="*/ 94612 h 251781"/>
                  <a:gd name="connsiteX8" fmla="*/ 241998 w 317183"/>
                  <a:gd name="connsiteY8" fmla="*/ 172839 h 251781"/>
                  <a:gd name="connsiteX9" fmla="*/ 153384 w 317183"/>
                  <a:gd name="connsiteY9" fmla="*/ 251782 h 25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3" h="251781">
                    <a:moveTo>
                      <a:pt x="153384" y="251782"/>
                    </a:moveTo>
                    <a:cubicBezTo>
                      <a:pt x="98439" y="224130"/>
                      <a:pt x="50729" y="182151"/>
                      <a:pt x="16272" y="131218"/>
                    </a:cubicBezTo>
                    <a:cubicBezTo>
                      <a:pt x="8392" y="119541"/>
                      <a:pt x="941" y="106790"/>
                      <a:pt x="82" y="92749"/>
                    </a:cubicBezTo>
                    <a:cubicBezTo>
                      <a:pt x="-2282" y="54423"/>
                      <a:pt x="47075" y="30282"/>
                      <a:pt x="83682" y="41959"/>
                    </a:cubicBezTo>
                    <a:cubicBezTo>
                      <a:pt x="120216" y="53635"/>
                      <a:pt x="144859" y="86946"/>
                      <a:pt x="166995" y="118323"/>
                    </a:cubicBezTo>
                    <a:cubicBezTo>
                      <a:pt x="173657" y="88379"/>
                      <a:pt x="180749" y="57361"/>
                      <a:pt x="199303" y="32861"/>
                    </a:cubicBezTo>
                    <a:cubicBezTo>
                      <a:pt x="217857" y="8433"/>
                      <a:pt x="251383" y="-7542"/>
                      <a:pt x="279894" y="3633"/>
                    </a:cubicBezTo>
                    <a:cubicBezTo>
                      <a:pt x="313133" y="16671"/>
                      <a:pt x="324595" y="61086"/>
                      <a:pt x="312489" y="94612"/>
                    </a:cubicBezTo>
                    <a:cubicBezTo>
                      <a:pt x="300310" y="128137"/>
                      <a:pt x="268647" y="149127"/>
                      <a:pt x="241998" y="172839"/>
                    </a:cubicBezTo>
                    <a:cubicBezTo>
                      <a:pt x="153384" y="251782"/>
                      <a:pt x="241998" y="172910"/>
                      <a:pt x="153384" y="251782"/>
                    </a:cubicBezTo>
                  </a:path>
                </a:pathLst>
              </a:custGeom>
              <a:solidFill>
                <a:schemeClr val="accent1"/>
              </a:solidFill>
              <a:ln w="71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AC31EAD-97BF-4ABF-8141-A950AF49E24F}"/>
                  </a:ext>
                </a:extLst>
              </p:cNvPr>
              <p:cNvSpPr/>
              <p:nvPr/>
            </p:nvSpPr>
            <p:spPr>
              <a:xfrm>
                <a:off x="5195677" y="10228"/>
                <a:ext cx="332226" cy="266275"/>
              </a:xfrm>
              <a:custGeom>
                <a:avLst/>
                <a:gdLst>
                  <a:gd name="connsiteX0" fmla="*/ 155886 w 332226"/>
                  <a:gd name="connsiteY0" fmla="*/ 265787 h 266275"/>
                  <a:gd name="connsiteX1" fmla="*/ 63117 w 332226"/>
                  <a:gd name="connsiteY1" fmla="*/ 198520 h 266275"/>
                  <a:gd name="connsiteX2" fmla="*/ 25436 w 332226"/>
                  <a:gd name="connsiteY2" fmla="*/ 155108 h 266275"/>
                  <a:gd name="connsiteX3" fmla="*/ 9318 w 332226"/>
                  <a:gd name="connsiteY3" fmla="*/ 131038 h 266275"/>
                  <a:gd name="connsiteX4" fmla="*/ 77 w 332226"/>
                  <a:gd name="connsiteY4" fmla="*/ 102240 h 266275"/>
                  <a:gd name="connsiteX5" fmla="*/ 8888 w 332226"/>
                  <a:gd name="connsiteY5" fmla="*/ 72583 h 266275"/>
                  <a:gd name="connsiteX6" fmla="*/ 32027 w 332226"/>
                  <a:gd name="connsiteY6" fmla="*/ 52740 h 266275"/>
                  <a:gd name="connsiteX7" fmla="*/ 91342 w 332226"/>
                  <a:gd name="connsiteY7" fmla="*/ 46865 h 266275"/>
                  <a:gd name="connsiteX8" fmla="*/ 140914 w 332226"/>
                  <a:gd name="connsiteY8" fmla="*/ 79173 h 266275"/>
                  <a:gd name="connsiteX9" fmla="*/ 177592 w 332226"/>
                  <a:gd name="connsiteY9" fmla="*/ 123946 h 266275"/>
                  <a:gd name="connsiteX10" fmla="*/ 164125 w 332226"/>
                  <a:gd name="connsiteY10" fmla="*/ 126668 h 266275"/>
                  <a:gd name="connsiteX11" fmla="*/ 181962 w 332226"/>
                  <a:gd name="connsiteY11" fmla="*/ 63127 h 266275"/>
                  <a:gd name="connsiteX12" fmla="*/ 199728 w 332226"/>
                  <a:gd name="connsiteY12" fmla="*/ 33541 h 266275"/>
                  <a:gd name="connsiteX13" fmla="*/ 226878 w 332226"/>
                  <a:gd name="connsiteY13" fmla="*/ 10761 h 266275"/>
                  <a:gd name="connsiteX14" fmla="*/ 261622 w 332226"/>
                  <a:gd name="connsiteY14" fmla="*/ 87 h 266275"/>
                  <a:gd name="connsiteX15" fmla="*/ 298228 w 332226"/>
                  <a:gd name="connsiteY15" fmla="*/ 9256 h 266275"/>
                  <a:gd name="connsiteX16" fmla="*/ 323158 w 332226"/>
                  <a:gd name="connsiteY16" fmla="*/ 37123 h 266275"/>
                  <a:gd name="connsiteX17" fmla="*/ 332112 w 332226"/>
                  <a:gd name="connsiteY17" fmla="*/ 72225 h 266275"/>
                  <a:gd name="connsiteX18" fmla="*/ 327098 w 332226"/>
                  <a:gd name="connsiteY18" fmla="*/ 108043 h 266275"/>
                  <a:gd name="connsiteX19" fmla="*/ 309332 w 332226"/>
                  <a:gd name="connsiteY19" fmla="*/ 138775 h 266275"/>
                  <a:gd name="connsiteX20" fmla="*/ 260476 w 332226"/>
                  <a:gd name="connsiteY20" fmla="*/ 183548 h 266275"/>
                  <a:gd name="connsiteX21" fmla="*/ 160901 w 332226"/>
                  <a:gd name="connsiteY21" fmla="*/ 265070 h 266275"/>
                  <a:gd name="connsiteX22" fmla="*/ 154597 w 332226"/>
                  <a:gd name="connsiteY22" fmla="*/ 264282 h 266275"/>
                  <a:gd name="connsiteX23" fmla="*/ 154955 w 332226"/>
                  <a:gd name="connsiteY23" fmla="*/ 258336 h 266275"/>
                  <a:gd name="connsiteX24" fmla="*/ 248011 w 332226"/>
                  <a:gd name="connsiteY24" fmla="*/ 168862 h 266275"/>
                  <a:gd name="connsiteX25" fmla="*/ 292999 w 332226"/>
                  <a:gd name="connsiteY25" fmla="*/ 125737 h 266275"/>
                  <a:gd name="connsiteX26" fmla="*/ 307111 w 332226"/>
                  <a:gd name="connsiteY26" fmla="*/ 100879 h 266275"/>
                  <a:gd name="connsiteX27" fmla="*/ 311051 w 332226"/>
                  <a:gd name="connsiteY27" fmla="*/ 73299 h 266275"/>
                  <a:gd name="connsiteX28" fmla="*/ 287339 w 332226"/>
                  <a:gd name="connsiteY28" fmla="*/ 26664 h 266275"/>
                  <a:gd name="connsiteX29" fmla="*/ 236048 w 332226"/>
                  <a:gd name="connsiteY29" fmla="*/ 27524 h 266275"/>
                  <a:gd name="connsiteX30" fmla="*/ 213625 w 332226"/>
                  <a:gd name="connsiteY30" fmla="*/ 45289 h 266275"/>
                  <a:gd name="connsiteX31" fmla="*/ 197650 w 332226"/>
                  <a:gd name="connsiteY31" fmla="*/ 70291 h 266275"/>
                  <a:gd name="connsiteX32" fmla="*/ 178882 w 332226"/>
                  <a:gd name="connsiteY32" fmla="*/ 129964 h 266275"/>
                  <a:gd name="connsiteX33" fmla="*/ 178810 w 332226"/>
                  <a:gd name="connsiteY33" fmla="*/ 130179 h 266275"/>
                  <a:gd name="connsiteX34" fmla="*/ 169856 w 332226"/>
                  <a:gd name="connsiteY34" fmla="*/ 135695 h 266275"/>
                  <a:gd name="connsiteX35" fmla="*/ 165414 w 332226"/>
                  <a:gd name="connsiteY35" fmla="*/ 132614 h 266275"/>
                  <a:gd name="connsiteX36" fmla="*/ 131602 w 332226"/>
                  <a:gd name="connsiteY36" fmla="*/ 88271 h 266275"/>
                  <a:gd name="connsiteX37" fmla="*/ 87689 w 332226"/>
                  <a:gd name="connsiteY37" fmla="*/ 57826 h 266275"/>
                  <a:gd name="connsiteX38" fmla="*/ 36683 w 332226"/>
                  <a:gd name="connsiteY38" fmla="*/ 61766 h 266275"/>
                  <a:gd name="connsiteX39" fmla="*/ 16697 w 332226"/>
                  <a:gd name="connsiteY39" fmla="*/ 78027 h 266275"/>
                  <a:gd name="connsiteX40" fmla="*/ 9318 w 332226"/>
                  <a:gd name="connsiteY40" fmla="*/ 101739 h 266275"/>
                  <a:gd name="connsiteX41" fmla="*/ 32385 w 332226"/>
                  <a:gd name="connsiteY41" fmla="*/ 149950 h 266275"/>
                  <a:gd name="connsiteX42" fmla="*/ 68991 w 332226"/>
                  <a:gd name="connsiteY42" fmla="*/ 192502 h 266275"/>
                  <a:gd name="connsiteX43" fmla="*/ 159970 w 332226"/>
                  <a:gd name="connsiteY43" fmla="*/ 257620 h 266275"/>
                  <a:gd name="connsiteX44" fmla="*/ 162047 w 332226"/>
                  <a:gd name="connsiteY44" fmla="*/ 263637 h 266275"/>
                  <a:gd name="connsiteX45" fmla="*/ 155886 w 332226"/>
                  <a:gd name="connsiteY45" fmla="*/ 265787 h 266275"/>
                  <a:gd name="connsiteX46" fmla="*/ 155886 w 332226"/>
                  <a:gd name="connsiteY46" fmla="*/ 265787 h 26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2226" h="266275">
                    <a:moveTo>
                      <a:pt x="155886" y="265787"/>
                    </a:moveTo>
                    <a:cubicBezTo>
                      <a:pt x="121716" y="248236"/>
                      <a:pt x="90411" y="225384"/>
                      <a:pt x="63117" y="198520"/>
                    </a:cubicBezTo>
                    <a:cubicBezTo>
                      <a:pt x="49435" y="185052"/>
                      <a:pt x="36970" y="170438"/>
                      <a:pt x="25436" y="155108"/>
                    </a:cubicBezTo>
                    <a:cubicBezTo>
                      <a:pt x="19777" y="147371"/>
                      <a:pt x="14118" y="139706"/>
                      <a:pt x="9318" y="131038"/>
                    </a:cubicBezTo>
                    <a:cubicBezTo>
                      <a:pt x="4519" y="122514"/>
                      <a:pt x="579" y="112771"/>
                      <a:pt x="77" y="102240"/>
                    </a:cubicBezTo>
                    <a:cubicBezTo>
                      <a:pt x="-568" y="91710"/>
                      <a:pt x="2871" y="81036"/>
                      <a:pt x="8888" y="72583"/>
                    </a:cubicBezTo>
                    <a:cubicBezTo>
                      <a:pt x="14906" y="64058"/>
                      <a:pt x="23072" y="57468"/>
                      <a:pt x="32027" y="52740"/>
                    </a:cubicBezTo>
                    <a:cubicBezTo>
                      <a:pt x="49936" y="43427"/>
                      <a:pt x="71499" y="40490"/>
                      <a:pt x="91342" y="46865"/>
                    </a:cubicBezTo>
                    <a:cubicBezTo>
                      <a:pt x="110684" y="53026"/>
                      <a:pt x="127160" y="65348"/>
                      <a:pt x="140914" y="79173"/>
                    </a:cubicBezTo>
                    <a:cubicBezTo>
                      <a:pt x="154812" y="93071"/>
                      <a:pt x="166417" y="108616"/>
                      <a:pt x="177592" y="123946"/>
                    </a:cubicBezTo>
                    <a:lnTo>
                      <a:pt x="164125" y="126668"/>
                    </a:lnTo>
                    <a:cubicBezTo>
                      <a:pt x="168423" y="105679"/>
                      <a:pt x="172793" y="83973"/>
                      <a:pt x="181962" y="63127"/>
                    </a:cubicBezTo>
                    <a:cubicBezTo>
                      <a:pt x="186547" y="52740"/>
                      <a:pt x="192206" y="42710"/>
                      <a:pt x="199728" y="33541"/>
                    </a:cubicBezTo>
                    <a:cubicBezTo>
                      <a:pt x="207321" y="24443"/>
                      <a:pt x="216419" y="16635"/>
                      <a:pt x="226878" y="10761"/>
                    </a:cubicBezTo>
                    <a:cubicBezTo>
                      <a:pt x="237266" y="4886"/>
                      <a:pt x="249086" y="875"/>
                      <a:pt x="261622" y="87"/>
                    </a:cubicBezTo>
                    <a:cubicBezTo>
                      <a:pt x="274158" y="-558"/>
                      <a:pt x="287268" y="2379"/>
                      <a:pt x="298228" y="9256"/>
                    </a:cubicBezTo>
                    <a:cubicBezTo>
                      <a:pt x="309260" y="15990"/>
                      <a:pt x="317785" y="26091"/>
                      <a:pt x="323158" y="37123"/>
                    </a:cubicBezTo>
                    <a:cubicBezTo>
                      <a:pt x="328602" y="48227"/>
                      <a:pt x="331611" y="60190"/>
                      <a:pt x="332112" y="72225"/>
                    </a:cubicBezTo>
                    <a:cubicBezTo>
                      <a:pt x="332685" y="84260"/>
                      <a:pt x="331109" y="96438"/>
                      <a:pt x="327098" y="108043"/>
                    </a:cubicBezTo>
                    <a:cubicBezTo>
                      <a:pt x="322943" y="119433"/>
                      <a:pt x="316567" y="129749"/>
                      <a:pt x="309332" y="138775"/>
                    </a:cubicBezTo>
                    <a:cubicBezTo>
                      <a:pt x="294718" y="156899"/>
                      <a:pt x="276737" y="170009"/>
                      <a:pt x="260476" y="183548"/>
                    </a:cubicBezTo>
                    <a:cubicBezTo>
                      <a:pt x="227953" y="210985"/>
                      <a:pt x="194713" y="238636"/>
                      <a:pt x="160901" y="265070"/>
                    </a:cubicBezTo>
                    <a:cubicBezTo>
                      <a:pt x="158967" y="266575"/>
                      <a:pt x="156101" y="266288"/>
                      <a:pt x="154597" y="264282"/>
                    </a:cubicBezTo>
                    <a:cubicBezTo>
                      <a:pt x="153164" y="262491"/>
                      <a:pt x="153379" y="259912"/>
                      <a:pt x="154955" y="258336"/>
                    </a:cubicBezTo>
                    <a:cubicBezTo>
                      <a:pt x="185329" y="227748"/>
                      <a:pt x="216061" y="198090"/>
                      <a:pt x="248011" y="168862"/>
                    </a:cubicBezTo>
                    <a:cubicBezTo>
                      <a:pt x="264344" y="154535"/>
                      <a:pt x="280677" y="141211"/>
                      <a:pt x="292999" y="125737"/>
                    </a:cubicBezTo>
                    <a:cubicBezTo>
                      <a:pt x="299088" y="118000"/>
                      <a:pt x="303959" y="109691"/>
                      <a:pt x="307111" y="100879"/>
                    </a:cubicBezTo>
                    <a:cubicBezTo>
                      <a:pt x="310191" y="92211"/>
                      <a:pt x="311481" y="82755"/>
                      <a:pt x="311051" y="73299"/>
                    </a:cubicBezTo>
                    <a:cubicBezTo>
                      <a:pt x="310191" y="54674"/>
                      <a:pt x="302025" y="35762"/>
                      <a:pt x="287339" y="26664"/>
                    </a:cubicBezTo>
                    <a:cubicBezTo>
                      <a:pt x="272869" y="17065"/>
                      <a:pt x="252739" y="18426"/>
                      <a:pt x="236048" y="27524"/>
                    </a:cubicBezTo>
                    <a:cubicBezTo>
                      <a:pt x="227595" y="31893"/>
                      <a:pt x="219929" y="38054"/>
                      <a:pt x="213625" y="45289"/>
                    </a:cubicBezTo>
                    <a:cubicBezTo>
                      <a:pt x="207321" y="52525"/>
                      <a:pt x="202020" y="61193"/>
                      <a:pt x="197650" y="70291"/>
                    </a:cubicBezTo>
                    <a:cubicBezTo>
                      <a:pt x="188983" y="88629"/>
                      <a:pt x="183825" y="109118"/>
                      <a:pt x="178882" y="129964"/>
                    </a:cubicBezTo>
                    <a:lnTo>
                      <a:pt x="178810" y="130179"/>
                    </a:lnTo>
                    <a:cubicBezTo>
                      <a:pt x="177879" y="134190"/>
                      <a:pt x="173867" y="136626"/>
                      <a:pt x="169856" y="135695"/>
                    </a:cubicBezTo>
                    <a:cubicBezTo>
                      <a:pt x="167993" y="135265"/>
                      <a:pt x="166417" y="134119"/>
                      <a:pt x="165414" y="132614"/>
                    </a:cubicBezTo>
                    <a:cubicBezTo>
                      <a:pt x="154812" y="116998"/>
                      <a:pt x="144138" y="101667"/>
                      <a:pt x="131602" y="88271"/>
                    </a:cubicBezTo>
                    <a:cubicBezTo>
                      <a:pt x="119137" y="74947"/>
                      <a:pt x="104523" y="63700"/>
                      <a:pt x="87689" y="57826"/>
                    </a:cubicBezTo>
                    <a:cubicBezTo>
                      <a:pt x="71427" y="52095"/>
                      <a:pt x="52443" y="54029"/>
                      <a:pt x="36683" y="61766"/>
                    </a:cubicBezTo>
                    <a:cubicBezTo>
                      <a:pt x="28803" y="65706"/>
                      <a:pt x="21711" y="71150"/>
                      <a:pt x="16697" y="78027"/>
                    </a:cubicBezTo>
                    <a:cubicBezTo>
                      <a:pt x="11682" y="84904"/>
                      <a:pt x="8888" y="93214"/>
                      <a:pt x="9318" y="101739"/>
                    </a:cubicBezTo>
                    <a:cubicBezTo>
                      <a:pt x="9963" y="119003"/>
                      <a:pt x="21640" y="134763"/>
                      <a:pt x="32385" y="149950"/>
                    </a:cubicBezTo>
                    <a:cubicBezTo>
                      <a:pt x="43417" y="165066"/>
                      <a:pt x="55667" y="179393"/>
                      <a:pt x="68991" y="192502"/>
                    </a:cubicBezTo>
                    <a:cubicBezTo>
                      <a:pt x="95568" y="218936"/>
                      <a:pt x="126515" y="240929"/>
                      <a:pt x="159970" y="257620"/>
                    </a:cubicBezTo>
                    <a:cubicBezTo>
                      <a:pt x="162190" y="258695"/>
                      <a:pt x="163122" y="261417"/>
                      <a:pt x="162047" y="263637"/>
                    </a:cubicBezTo>
                    <a:cubicBezTo>
                      <a:pt x="160901" y="266001"/>
                      <a:pt x="158179" y="266933"/>
                      <a:pt x="155886" y="265787"/>
                    </a:cubicBezTo>
                    <a:cubicBezTo>
                      <a:pt x="155958" y="265787"/>
                      <a:pt x="155886" y="265787"/>
                      <a:pt x="155886" y="265787"/>
                    </a:cubicBezTo>
                    <a:close/>
                  </a:path>
                </a:pathLst>
              </a:custGeom>
              <a:solidFill>
                <a:schemeClr val="accent4"/>
              </a:solidFill>
              <a:ln w="7163" cap="flat">
                <a:no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AF3BF247-14A1-43B8-A74D-194E349D2E76}"/>
                </a:ext>
              </a:extLst>
            </p:cNvPr>
            <p:cNvSpPr/>
            <p:nvPr/>
          </p:nvSpPr>
          <p:spPr>
            <a:xfrm>
              <a:off x="4372978" y="819341"/>
              <a:ext cx="1234000" cy="63951"/>
            </a:xfrm>
            <a:custGeom>
              <a:avLst/>
              <a:gdLst>
                <a:gd name="connsiteX0" fmla="*/ 2037 w 1234000"/>
                <a:gd name="connsiteY0" fmla="*/ 33777 h 63951"/>
                <a:gd name="connsiteX1" fmla="*/ 308999 w 1234000"/>
                <a:gd name="connsiteY1" fmla="*/ 3260 h 63951"/>
                <a:gd name="connsiteX2" fmla="*/ 617537 w 1234000"/>
                <a:gd name="connsiteY2" fmla="*/ 3189 h 63951"/>
                <a:gd name="connsiteX3" fmla="*/ 925431 w 1234000"/>
                <a:gd name="connsiteY3" fmla="*/ 24250 h 63951"/>
                <a:gd name="connsiteX4" fmla="*/ 1231892 w 1234000"/>
                <a:gd name="connsiteY4" fmla="*/ 59137 h 63951"/>
                <a:gd name="connsiteX5" fmla="*/ 1233970 w 1234000"/>
                <a:gd name="connsiteY5" fmla="*/ 61859 h 63951"/>
                <a:gd name="connsiteX6" fmla="*/ 1231391 w 1234000"/>
                <a:gd name="connsiteY6" fmla="*/ 63936 h 63951"/>
                <a:gd name="connsiteX7" fmla="*/ 924357 w 1234000"/>
                <a:gd name="connsiteY7" fmla="*/ 35497 h 63951"/>
                <a:gd name="connsiteX8" fmla="*/ 617179 w 1234000"/>
                <a:gd name="connsiteY8" fmla="*/ 11928 h 63951"/>
                <a:gd name="connsiteX9" fmla="*/ 309214 w 1234000"/>
                <a:gd name="connsiteY9" fmla="*/ 8418 h 63951"/>
                <a:gd name="connsiteX10" fmla="*/ 2825 w 1234000"/>
                <a:gd name="connsiteY10" fmla="*/ 38577 h 63951"/>
                <a:gd name="connsiteX11" fmla="*/ 31 w 1234000"/>
                <a:gd name="connsiteY11" fmla="*/ 36571 h 63951"/>
                <a:gd name="connsiteX12" fmla="*/ 2037 w 1234000"/>
                <a:gd name="connsiteY12" fmla="*/ 33777 h 63951"/>
                <a:gd name="connsiteX13" fmla="*/ 2037 w 1234000"/>
                <a:gd name="connsiteY13" fmla="*/ 33777 h 6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000" h="63951">
                  <a:moveTo>
                    <a:pt x="2037" y="33777"/>
                  </a:moveTo>
                  <a:cubicBezTo>
                    <a:pt x="103617" y="17516"/>
                    <a:pt x="206201" y="7487"/>
                    <a:pt x="308999" y="3260"/>
                  </a:cubicBezTo>
                  <a:cubicBezTo>
                    <a:pt x="411797" y="-1253"/>
                    <a:pt x="514739" y="-895"/>
                    <a:pt x="617537" y="3189"/>
                  </a:cubicBezTo>
                  <a:cubicBezTo>
                    <a:pt x="720336" y="7344"/>
                    <a:pt x="822991" y="15080"/>
                    <a:pt x="925431" y="24250"/>
                  </a:cubicBezTo>
                  <a:cubicBezTo>
                    <a:pt x="1027800" y="33992"/>
                    <a:pt x="1130025" y="45383"/>
                    <a:pt x="1231892" y="59137"/>
                  </a:cubicBezTo>
                  <a:cubicBezTo>
                    <a:pt x="1233253" y="59352"/>
                    <a:pt x="1234184" y="60570"/>
                    <a:pt x="1233970" y="61859"/>
                  </a:cubicBezTo>
                  <a:cubicBezTo>
                    <a:pt x="1233826" y="63148"/>
                    <a:pt x="1232608" y="64080"/>
                    <a:pt x="1231391" y="63936"/>
                  </a:cubicBezTo>
                  <a:cubicBezTo>
                    <a:pt x="1128879" y="55913"/>
                    <a:pt x="1026653" y="45024"/>
                    <a:pt x="924357" y="35497"/>
                  </a:cubicBezTo>
                  <a:cubicBezTo>
                    <a:pt x="822131" y="25468"/>
                    <a:pt x="719763" y="17086"/>
                    <a:pt x="617179" y="11928"/>
                  </a:cubicBezTo>
                  <a:cubicBezTo>
                    <a:pt x="514596" y="6699"/>
                    <a:pt x="411869" y="4693"/>
                    <a:pt x="309214" y="8418"/>
                  </a:cubicBezTo>
                  <a:cubicBezTo>
                    <a:pt x="206631" y="12501"/>
                    <a:pt x="104119" y="21528"/>
                    <a:pt x="2825" y="38577"/>
                  </a:cubicBezTo>
                  <a:cubicBezTo>
                    <a:pt x="1464" y="38792"/>
                    <a:pt x="246" y="37932"/>
                    <a:pt x="31" y="36571"/>
                  </a:cubicBezTo>
                  <a:cubicBezTo>
                    <a:pt x="-184" y="35282"/>
                    <a:pt x="747" y="34064"/>
                    <a:pt x="2037" y="33777"/>
                  </a:cubicBezTo>
                  <a:lnTo>
                    <a:pt x="2037" y="33777"/>
                  </a:lnTo>
                  <a:close/>
                </a:path>
              </a:pathLst>
            </a:custGeom>
            <a:solidFill>
              <a:schemeClr val="bg1"/>
            </a:solidFill>
            <a:ln w="716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CD9189-C25E-433D-A6A7-BC2CB9D2DBE8}"/>
                </a:ext>
              </a:extLst>
            </p:cNvPr>
            <p:cNvSpPr/>
            <p:nvPr/>
          </p:nvSpPr>
          <p:spPr>
            <a:xfrm>
              <a:off x="5020209" y="425697"/>
              <a:ext cx="570074" cy="493665"/>
            </a:xfrm>
            <a:custGeom>
              <a:avLst/>
              <a:gdLst>
                <a:gd name="connsiteX0" fmla="*/ 4907 w 570074"/>
                <a:gd name="connsiteY0" fmla="*/ 114657 h 493665"/>
                <a:gd name="connsiteX1" fmla="*/ 71385 w 570074"/>
                <a:gd name="connsiteY1" fmla="*/ 4480 h 493665"/>
                <a:gd name="connsiteX2" fmla="*/ 196749 w 570074"/>
                <a:gd name="connsiteY2" fmla="*/ 81346 h 493665"/>
                <a:gd name="connsiteX3" fmla="*/ 220532 w 570074"/>
                <a:gd name="connsiteY3" fmla="*/ 242671 h 493665"/>
                <a:gd name="connsiteX4" fmla="*/ 505359 w 570074"/>
                <a:gd name="connsiteY4" fmla="*/ 105702 h 493665"/>
                <a:gd name="connsiteX5" fmla="*/ 562740 w 570074"/>
                <a:gd name="connsiteY5" fmla="*/ 146034 h 493665"/>
                <a:gd name="connsiteX6" fmla="*/ 561451 w 570074"/>
                <a:gd name="connsiteY6" fmla="*/ 221897 h 493665"/>
                <a:gd name="connsiteX7" fmla="*/ 395325 w 570074"/>
                <a:gd name="connsiteY7" fmla="*/ 407722 h 493665"/>
                <a:gd name="connsiteX8" fmla="*/ 96386 w 570074"/>
                <a:gd name="connsiteY8" fmla="*/ 475203 h 493665"/>
                <a:gd name="connsiteX9" fmla="*/ 4907 w 570074"/>
                <a:gd name="connsiteY9" fmla="*/ 114657 h 49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74" h="493665">
                  <a:moveTo>
                    <a:pt x="4907" y="114657"/>
                  </a:moveTo>
                  <a:cubicBezTo>
                    <a:pt x="11426" y="70027"/>
                    <a:pt x="29120" y="20240"/>
                    <a:pt x="71385" y="4480"/>
                  </a:cubicBezTo>
                  <a:cubicBezTo>
                    <a:pt x="122462" y="-14575"/>
                    <a:pt x="177765" y="30198"/>
                    <a:pt x="196749" y="81346"/>
                  </a:cubicBezTo>
                  <a:cubicBezTo>
                    <a:pt x="215733" y="132494"/>
                    <a:pt x="211435" y="188944"/>
                    <a:pt x="220532" y="242671"/>
                  </a:cubicBezTo>
                  <a:cubicBezTo>
                    <a:pt x="262870" y="134787"/>
                    <a:pt x="394681" y="71460"/>
                    <a:pt x="505359" y="105702"/>
                  </a:cubicBezTo>
                  <a:cubicBezTo>
                    <a:pt x="528283" y="112794"/>
                    <a:pt x="551493" y="124829"/>
                    <a:pt x="562740" y="146034"/>
                  </a:cubicBezTo>
                  <a:cubicBezTo>
                    <a:pt x="574918" y="169029"/>
                    <a:pt x="570118" y="197325"/>
                    <a:pt x="561451" y="221897"/>
                  </a:cubicBezTo>
                  <a:cubicBezTo>
                    <a:pt x="533226" y="301915"/>
                    <a:pt x="468538" y="364883"/>
                    <a:pt x="395325" y="407722"/>
                  </a:cubicBezTo>
                  <a:cubicBezTo>
                    <a:pt x="319104" y="452280"/>
                    <a:pt x="180774" y="529074"/>
                    <a:pt x="96386" y="475203"/>
                  </a:cubicBezTo>
                  <a:cubicBezTo>
                    <a:pt x="2256" y="415315"/>
                    <a:pt x="-8991" y="210220"/>
                    <a:pt x="4907" y="114657"/>
                  </a:cubicBezTo>
                  <a:close/>
                </a:path>
              </a:pathLst>
            </a:custGeom>
            <a:solidFill>
              <a:schemeClr val="accent2"/>
            </a:solidFill>
            <a:ln w="716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0CA996-C72D-4201-9605-2E624F5B9E36}"/>
                </a:ext>
              </a:extLst>
            </p:cNvPr>
            <p:cNvSpPr/>
            <p:nvPr/>
          </p:nvSpPr>
          <p:spPr>
            <a:xfrm>
              <a:off x="5375001" y="1554693"/>
              <a:ext cx="414219" cy="752346"/>
            </a:xfrm>
            <a:custGeom>
              <a:avLst/>
              <a:gdLst>
                <a:gd name="connsiteX0" fmla="*/ 409963 w 414219"/>
                <a:gd name="connsiteY0" fmla="*/ 601851 h 752346"/>
                <a:gd name="connsiteX1" fmla="*/ 409031 w 414219"/>
                <a:gd name="connsiteY1" fmla="*/ 692400 h 752346"/>
                <a:gd name="connsiteX2" fmla="*/ 347066 w 414219"/>
                <a:gd name="connsiteY2" fmla="*/ 752001 h 752346"/>
                <a:gd name="connsiteX3" fmla="*/ 272206 w 414219"/>
                <a:gd name="connsiteY3" fmla="*/ 704936 h 752346"/>
                <a:gd name="connsiteX4" fmla="*/ 251431 w 414219"/>
                <a:gd name="connsiteY4" fmla="*/ 613814 h 752346"/>
                <a:gd name="connsiteX5" fmla="*/ 153432 w 414219"/>
                <a:gd name="connsiteY5" fmla="*/ 316380 h 752346"/>
                <a:gd name="connsiteX6" fmla="*/ 5073 w 414219"/>
                <a:gd name="connsiteY6" fmla="*/ 131987 h 752346"/>
                <a:gd name="connsiteX7" fmla="*/ 98201 w 414219"/>
                <a:gd name="connsiteY7" fmla="*/ 176 h 752346"/>
                <a:gd name="connsiteX8" fmla="*/ 247348 w 414219"/>
                <a:gd name="connsiteY8" fmla="*/ 119523 h 752346"/>
                <a:gd name="connsiteX9" fmla="*/ 409963 w 414219"/>
                <a:gd name="connsiteY9" fmla="*/ 601851 h 7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219" h="752346">
                  <a:moveTo>
                    <a:pt x="409963" y="601851"/>
                  </a:moveTo>
                  <a:cubicBezTo>
                    <a:pt x="413974" y="632010"/>
                    <a:pt x="417484" y="663172"/>
                    <a:pt x="409031" y="692400"/>
                  </a:cubicBezTo>
                  <a:cubicBezTo>
                    <a:pt x="400650" y="721627"/>
                    <a:pt x="377296" y="748634"/>
                    <a:pt x="347066" y="752001"/>
                  </a:cubicBezTo>
                  <a:cubicBezTo>
                    <a:pt x="315904" y="755440"/>
                    <a:pt x="286676" y="732731"/>
                    <a:pt x="272206" y="704936"/>
                  </a:cubicBezTo>
                  <a:cubicBezTo>
                    <a:pt x="257735" y="677141"/>
                    <a:pt x="254726" y="644976"/>
                    <a:pt x="251431" y="613814"/>
                  </a:cubicBezTo>
                  <a:cubicBezTo>
                    <a:pt x="240184" y="508580"/>
                    <a:pt x="219624" y="398977"/>
                    <a:pt x="153432" y="316380"/>
                  </a:cubicBezTo>
                  <a:cubicBezTo>
                    <a:pt x="103645" y="254271"/>
                    <a:pt x="28713" y="207994"/>
                    <a:pt x="5073" y="131987"/>
                  </a:cubicBezTo>
                  <a:cubicBezTo>
                    <a:pt x="-14698" y="68517"/>
                    <a:pt x="24773" y="-4050"/>
                    <a:pt x="98201" y="176"/>
                  </a:cubicBezTo>
                  <a:cubicBezTo>
                    <a:pt x="156656" y="3543"/>
                    <a:pt x="214252" y="77186"/>
                    <a:pt x="247348" y="119523"/>
                  </a:cubicBezTo>
                  <a:cubicBezTo>
                    <a:pt x="352653" y="254128"/>
                    <a:pt x="387970" y="436658"/>
                    <a:pt x="409963" y="601851"/>
                  </a:cubicBezTo>
                  <a:close/>
                </a:path>
              </a:pathLst>
            </a:custGeom>
            <a:solidFill>
              <a:schemeClr val="bg1">
                <a:alpha val="20000"/>
              </a:schemeClr>
            </a:solidFill>
            <a:ln w="7163"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CF31CECE-7CB0-4962-AF39-2045169C12EF}"/>
              </a:ext>
            </a:extLst>
          </p:cNvPr>
          <p:cNvGrpSpPr/>
          <p:nvPr/>
        </p:nvGrpSpPr>
        <p:grpSpPr>
          <a:xfrm>
            <a:off x="9677157" y="5274612"/>
            <a:ext cx="2907714" cy="1685098"/>
            <a:chOff x="6437143" y="6264821"/>
            <a:chExt cx="4467466" cy="2589017"/>
          </a:xfrm>
        </p:grpSpPr>
        <p:sp>
          <p:nvSpPr>
            <p:cNvPr id="48" name="Freeform: Shape 47">
              <a:extLst>
                <a:ext uri="{FF2B5EF4-FFF2-40B4-BE49-F238E27FC236}">
                  <a16:creationId xmlns:a16="http://schemas.microsoft.com/office/drawing/2014/main" id="{89390254-4D0E-41AA-B50D-9959122996C6}"/>
                </a:ext>
              </a:extLst>
            </p:cNvPr>
            <p:cNvSpPr/>
            <p:nvPr/>
          </p:nvSpPr>
          <p:spPr>
            <a:xfrm>
              <a:off x="6674689" y="8187549"/>
              <a:ext cx="683527" cy="666290"/>
            </a:xfrm>
            <a:custGeom>
              <a:avLst/>
              <a:gdLst>
                <a:gd name="connsiteX0" fmla="*/ 671306 w 683527"/>
                <a:gd name="connsiteY0" fmla="*/ 0 h 666290"/>
                <a:gd name="connsiteX1" fmla="*/ 588995 w 683527"/>
                <a:gd name="connsiteY1" fmla="*/ 303237 h 666290"/>
                <a:gd name="connsiteX2" fmla="*/ 345431 w 683527"/>
                <a:gd name="connsiteY2" fmla="*/ 497944 h 666290"/>
                <a:gd name="connsiteX3" fmla="*/ 0 w 683527"/>
                <a:gd name="connsiteY3" fmla="*/ 666290 h 666290"/>
                <a:gd name="connsiteX4" fmla="*/ 198075 w 683527"/>
                <a:gd name="connsiteY4" fmla="*/ 267204 h 666290"/>
                <a:gd name="connsiteX5" fmla="*/ 671306 w 683527"/>
                <a:gd name="connsiteY5" fmla="*/ 0 h 66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27" h="666290">
                  <a:moveTo>
                    <a:pt x="671306" y="0"/>
                  </a:moveTo>
                  <a:cubicBezTo>
                    <a:pt x="708270" y="115263"/>
                    <a:pt x="655761" y="222933"/>
                    <a:pt x="588995" y="303237"/>
                  </a:cubicBezTo>
                  <a:cubicBezTo>
                    <a:pt x="522230" y="383613"/>
                    <a:pt x="435120" y="444432"/>
                    <a:pt x="345431" y="497944"/>
                  </a:cubicBezTo>
                  <a:cubicBezTo>
                    <a:pt x="235326" y="563707"/>
                    <a:pt x="119633" y="620085"/>
                    <a:pt x="0" y="666290"/>
                  </a:cubicBezTo>
                  <a:cubicBezTo>
                    <a:pt x="66049" y="533262"/>
                    <a:pt x="132026" y="400233"/>
                    <a:pt x="198075" y="267204"/>
                  </a:cubicBezTo>
                  <a:lnTo>
                    <a:pt x="671306" y="0"/>
                  </a:lnTo>
                  <a:close/>
                </a:path>
              </a:pathLst>
            </a:custGeom>
            <a:solidFill>
              <a:schemeClr val="accent1"/>
            </a:solidFill>
            <a:ln w="71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0AB2220-3127-472F-8B34-3655F4F166BF}"/>
                </a:ext>
              </a:extLst>
            </p:cNvPr>
            <p:cNvSpPr/>
            <p:nvPr/>
          </p:nvSpPr>
          <p:spPr>
            <a:xfrm>
              <a:off x="10165822" y="6505381"/>
              <a:ext cx="427240" cy="246214"/>
            </a:xfrm>
            <a:custGeom>
              <a:avLst/>
              <a:gdLst>
                <a:gd name="connsiteX0" fmla="*/ 0 w 427240"/>
                <a:gd name="connsiteY0" fmla="*/ 246215 h 246214"/>
                <a:gd name="connsiteX1" fmla="*/ 427240 w 427240"/>
                <a:gd name="connsiteY1" fmla="*/ 0 h 246214"/>
              </a:gdLst>
              <a:ahLst/>
              <a:cxnLst>
                <a:cxn ang="0">
                  <a:pos x="connsiteX0" y="connsiteY0"/>
                </a:cxn>
                <a:cxn ang="0">
                  <a:pos x="connsiteX1" y="connsiteY1"/>
                </a:cxn>
              </a:cxnLst>
              <a:rect l="l" t="t" r="r" b="b"/>
              <a:pathLst>
                <a:path w="427240" h="246214">
                  <a:moveTo>
                    <a:pt x="0" y="246215"/>
                  </a:moveTo>
                  <a:cubicBezTo>
                    <a:pt x="106667" y="183891"/>
                    <a:pt x="323654" y="58885"/>
                    <a:pt x="427240" y="0"/>
                  </a:cubicBezTo>
                </a:path>
              </a:pathLst>
            </a:custGeom>
            <a:solidFill>
              <a:schemeClr val="accent4"/>
            </a:solidFill>
            <a:ln w="21273" cap="flat">
              <a:solidFill>
                <a:srgbClr val="FB99B5"/>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E1C4A51-C74D-443C-9F6E-544DED26067C}"/>
                </a:ext>
              </a:extLst>
            </p:cNvPr>
            <p:cNvSpPr/>
            <p:nvPr/>
          </p:nvSpPr>
          <p:spPr>
            <a:xfrm>
              <a:off x="10332377" y="6325143"/>
              <a:ext cx="572232" cy="524092"/>
            </a:xfrm>
            <a:custGeom>
              <a:avLst/>
              <a:gdLst>
                <a:gd name="connsiteX0" fmla="*/ 0 w 572232"/>
                <a:gd name="connsiteY0" fmla="*/ 4370 h 524092"/>
                <a:gd name="connsiteX1" fmla="*/ 572232 w 572232"/>
                <a:gd name="connsiteY1" fmla="*/ 0 h 524092"/>
                <a:gd name="connsiteX2" fmla="*/ 343927 w 572232"/>
                <a:gd name="connsiteY2" fmla="*/ 524092 h 524092"/>
                <a:gd name="connsiteX3" fmla="*/ 219279 w 572232"/>
                <a:gd name="connsiteY3" fmla="*/ 174793 h 524092"/>
                <a:gd name="connsiteX4" fmla="*/ 0 w 572232"/>
                <a:gd name="connsiteY4" fmla="*/ 4370 h 524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32" h="524092">
                  <a:moveTo>
                    <a:pt x="0" y="4370"/>
                  </a:moveTo>
                  <a:cubicBezTo>
                    <a:pt x="190768" y="2937"/>
                    <a:pt x="381536" y="1504"/>
                    <a:pt x="572232" y="0"/>
                  </a:cubicBezTo>
                  <a:cubicBezTo>
                    <a:pt x="501097" y="146497"/>
                    <a:pt x="572232" y="0"/>
                    <a:pt x="343927" y="524092"/>
                  </a:cubicBezTo>
                  <a:cubicBezTo>
                    <a:pt x="313839" y="444075"/>
                    <a:pt x="275514" y="239337"/>
                    <a:pt x="219279" y="174793"/>
                  </a:cubicBezTo>
                  <a:cubicBezTo>
                    <a:pt x="164334" y="111753"/>
                    <a:pt x="65977" y="57667"/>
                    <a:pt x="0" y="4370"/>
                  </a:cubicBezTo>
                  <a:close/>
                </a:path>
              </a:pathLst>
            </a:custGeom>
            <a:solidFill>
              <a:schemeClr val="accent1"/>
            </a:solidFill>
            <a:ln w="71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85ED8CB-BA47-43C4-9556-CEB14FDCCEF1}"/>
                </a:ext>
              </a:extLst>
            </p:cNvPr>
            <p:cNvSpPr/>
            <p:nvPr/>
          </p:nvSpPr>
          <p:spPr>
            <a:xfrm>
              <a:off x="8275782" y="6264821"/>
              <a:ext cx="2021096" cy="1966998"/>
            </a:xfrm>
            <a:custGeom>
              <a:avLst/>
              <a:gdLst>
                <a:gd name="connsiteX0" fmla="*/ 71333 w 2021096"/>
                <a:gd name="connsiteY0" fmla="*/ 783349 h 1966998"/>
                <a:gd name="connsiteX1" fmla="*/ 43108 w 2021096"/>
                <a:gd name="connsiteY1" fmla="*/ 270862 h 1966998"/>
                <a:gd name="connsiteX2" fmla="*/ 568849 w 2021096"/>
                <a:gd name="connsiteY2" fmla="*/ 6380 h 1966998"/>
                <a:gd name="connsiteX3" fmla="*/ 1025388 w 2021096"/>
                <a:gd name="connsiteY3" fmla="*/ 400882 h 1966998"/>
                <a:gd name="connsiteX4" fmla="*/ 1058341 w 2021096"/>
                <a:gd name="connsiteY4" fmla="*/ 440497 h 1966998"/>
                <a:gd name="connsiteX5" fmla="*/ 1393098 w 2021096"/>
                <a:gd name="connsiteY5" fmla="*/ 167705 h 1966998"/>
                <a:gd name="connsiteX6" fmla="*/ 1831370 w 2021096"/>
                <a:gd name="connsiteY6" fmla="*/ 184253 h 1966998"/>
                <a:gd name="connsiteX7" fmla="*/ 2002653 w 2021096"/>
                <a:gd name="connsiteY7" fmla="*/ 459480 h 1966998"/>
                <a:gd name="connsiteX8" fmla="*/ 1796913 w 2021096"/>
                <a:gd name="connsiteY8" fmla="*/ 1216893 h 1966998"/>
                <a:gd name="connsiteX9" fmla="*/ 1183991 w 2021096"/>
                <a:gd name="connsiteY9" fmla="*/ 1744281 h 1966998"/>
                <a:gd name="connsiteX10" fmla="*/ 866211 w 2021096"/>
                <a:gd name="connsiteY10" fmla="*/ 1966999 h 1966998"/>
                <a:gd name="connsiteX11" fmla="*/ 71333 w 2021096"/>
                <a:gd name="connsiteY11" fmla="*/ 783349 h 19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096" h="1966998">
                  <a:moveTo>
                    <a:pt x="71333" y="783349"/>
                  </a:moveTo>
                  <a:cubicBezTo>
                    <a:pt x="-2023" y="622811"/>
                    <a:pt x="-30749" y="431256"/>
                    <a:pt x="43108" y="270862"/>
                  </a:cubicBezTo>
                  <a:cubicBezTo>
                    <a:pt x="131293" y="79449"/>
                    <a:pt x="360888" y="-28078"/>
                    <a:pt x="568849" y="6380"/>
                  </a:cubicBezTo>
                  <a:cubicBezTo>
                    <a:pt x="776809" y="40837"/>
                    <a:pt x="952748" y="203022"/>
                    <a:pt x="1025388" y="400882"/>
                  </a:cubicBezTo>
                  <a:cubicBezTo>
                    <a:pt x="1031620" y="417860"/>
                    <a:pt x="1040431" y="437918"/>
                    <a:pt x="1058341" y="440497"/>
                  </a:cubicBezTo>
                  <a:cubicBezTo>
                    <a:pt x="1164578" y="330535"/>
                    <a:pt x="1253550" y="230244"/>
                    <a:pt x="1393098" y="167705"/>
                  </a:cubicBezTo>
                  <a:cubicBezTo>
                    <a:pt x="1532646" y="105167"/>
                    <a:pt x="1705791" y="97072"/>
                    <a:pt x="1831370" y="184253"/>
                  </a:cubicBezTo>
                  <a:cubicBezTo>
                    <a:pt x="1922133" y="247293"/>
                    <a:pt x="1977222" y="351954"/>
                    <a:pt x="2002653" y="459480"/>
                  </a:cubicBezTo>
                  <a:cubicBezTo>
                    <a:pt x="2064833" y="722816"/>
                    <a:pt x="1963181" y="1003416"/>
                    <a:pt x="1796913" y="1216893"/>
                  </a:cubicBezTo>
                  <a:cubicBezTo>
                    <a:pt x="1630645" y="1430369"/>
                    <a:pt x="1405563" y="1588973"/>
                    <a:pt x="1183991" y="1744281"/>
                  </a:cubicBezTo>
                  <a:cubicBezTo>
                    <a:pt x="1078112" y="1818496"/>
                    <a:pt x="972162" y="1892712"/>
                    <a:pt x="866211" y="1966999"/>
                  </a:cubicBezTo>
                  <a:cubicBezTo>
                    <a:pt x="532457" y="1622928"/>
                    <a:pt x="270698" y="1219472"/>
                    <a:pt x="71333" y="783349"/>
                  </a:cubicBezTo>
                  <a:close/>
                </a:path>
              </a:pathLst>
            </a:custGeom>
            <a:solidFill>
              <a:schemeClr val="accent2"/>
            </a:solidFill>
            <a:ln w="716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6806EF9-8CC1-4671-AFB1-18AF77A4EF69}"/>
                </a:ext>
              </a:extLst>
            </p:cNvPr>
            <p:cNvSpPr/>
            <p:nvPr/>
          </p:nvSpPr>
          <p:spPr>
            <a:xfrm>
              <a:off x="8275782" y="6358884"/>
              <a:ext cx="1078112" cy="1873079"/>
            </a:xfrm>
            <a:custGeom>
              <a:avLst/>
              <a:gdLst>
                <a:gd name="connsiteX0" fmla="*/ 1078112 w 1078112"/>
                <a:gd name="connsiteY0" fmla="*/ 1724577 h 1873079"/>
                <a:gd name="connsiteX1" fmla="*/ 866283 w 1078112"/>
                <a:gd name="connsiteY1" fmla="*/ 1873080 h 1873079"/>
                <a:gd name="connsiteX2" fmla="*/ 71333 w 1078112"/>
                <a:gd name="connsiteY2" fmla="*/ 689358 h 1873079"/>
                <a:gd name="connsiteX3" fmla="*/ 43108 w 1078112"/>
                <a:gd name="connsiteY3" fmla="*/ 176871 h 1873079"/>
                <a:gd name="connsiteX4" fmla="*/ 193402 w 1078112"/>
                <a:gd name="connsiteY4" fmla="*/ 0 h 1873079"/>
                <a:gd name="connsiteX5" fmla="*/ 1078112 w 1078112"/>
                <a:gd name="connsiteY5" fmla="*/ 1724577 h 187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12" h="1873079">
                  <a:moveTo>
                    <a:pt x="1078112" y="1724577"/>
                  </a:moveTo>
                  <a:cubicBezTo>
                    <a:pt x="972162" y="1798793"/>
                    <a:pt x="972162" y="1798793"/>
                    <a:pt x="866283" y="1873080"/>
                  </a:cubicBezTo>
                  <a:cubicBezTo>
                    <a:pt x="532457" y="1528866"/>
                    <a:pt x="270698" y="1125410"/>
                    <a:pt x="71333" y="689358"/>
                  </a:cubicBezTo>
                  <a:cubicBezTo>
                    <a:pt x="-2023" y="528821"/>
                    <a:pt x="-30749" y="337265"/>
                    <a:pt x="43108" y="176871"/>
                  </a:cubicBezTo>
                  <a:cubicBezTo>
                    <a:pt x="76204" y="105091"/>
                    <a:pt x="129144" y="45131"/>
                    <a:pt x="193402" y="0"/>
                  </a:cubicBezTo>
                  <a:cubicBezTo>
                    <a:pt x="193402" y="0"/>
                    <a:pt x="485034" y="1335734"/>
                    <a:pt x="1078112" y="1724577"/>
                  </a:cubicBezTo>
                </a:path>
              </a:pathLst>
            </a:custGeom>
            <a:solidFill>
              <a:schemeClr val="bg1">
                <a:alpha val="30000"/>
              </a:schemeClr>
            </a:solidFill>
            <a:ln w="716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A6DEF2D-CABE-49FD-959F-ED05306D030C}"/>
                </a:ext>
              </a:extLst>
            </p:cNvPr>
            <p:cNvSpPr/>
            <p:nvPr/>
          </p:nvSpPr>
          <p:spPr>
            <a:xfrm>
              <a:off x="7136447" y="6605390"/>
              <a:ext cx="1828434" cy="1681592"/>
            </a:xfrm>
            <a:custGeom>
              <a:avLst/>
              <a:gdLst>
                <a:gd name="connsiteX0" fmla="*/ 1428944 w 1828434"/>
                <a:gd name="connsiteY0" fmla="*/ 1681591 h 1681592"/>
                <a:gd name="connsiteX1" fmla="*/ 1808690 w 1828434"/>
                <a:gd name="connsiteY1" fmla="*/ 484545 h 1681592"/>
                <a:gd name="connsiteX2" fmla="*/ 1438974 w 1828434"/>
                <a:gd name="connsiteY2" fmla="*/ 5225 h 1681592"/>
                <a:gd name="connsiteX3" fmla="*/ 1057080 w 1828434"/>
                <a:gd name="connsiteY3" fmla="*/ 158240 h 1681592"/>
                <a:gd name="connsiteX4" fmla="*/ 876126 w 1828434"/>
                <a:gd name="connsiteY4" fmla="*/ 543931 h 1681592"/>
                <a:gd name="connsiteX5" fmla="*/ 549535 w 1828434"/>
                <a:gd name="connsiteY5" fmla="*/ 342203 h 1681592"/>
                <a:gd name="connsiteX6" fmla="*/ 162340 w 1828434"/>
                <a:gd name="connsiteY6" fmla="*/ 395070 h 1681592"/>
                <a:gd name="connsiteX7" fmla="*/ 33537 w 1828434"/>
                <a:gd name="connsiteY7" fmla="*/ 936428 h 1681592"/>
                <a:gd name="connsiteX8" fmla="*/ 425317 w 1828434"/>
                <a:gd name="connsiteY8" fmla="*/ 1374628 h 1681592"/>
                <a:gd name="connsiteX9" fmla="*/ 1428944 w 1828434"/>
                <a:gd name="connsiteY9" fmla="*/ 1681591 h 16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434" h="1681592">
                  <a:moveTo>
                    <a:pt x="1428944" y="1681591"/>
                  </a:moveTo>
                  <a:cubicBezTo>
                    <a:pt x="1738056" y="1375130"/>
                    <a:pt x="1884624" y="913146"/>
                    <a:pt x="1808690" y="484545"/>
                  </a:cubicBezTo>
                  <a:cubicBezTo>
                    <a:pt x="1771152" y="272787"/>
                    <a:pt x="1650659" y="43622"/>
                    <a:pt x="1438974" y="5225"/>
                  </a:cubicBezTo>
                  <a:cubicBezTo>
                    <a:pt x="1297921" y="-20349"/>
                    <a:pt x="1151926" y="50714"/>
                    <a:pt x="1057080" y="158240"/>
                  </a:cubicBezTo>
                  <a:cubicBezTo>
                    <a:pt x="962233" y="265767"/>
                    <a:pt x="911228" y="404956"/>
                    <a:pt x="876126" y="543931"/>
                  </a:cubicBezTo>
                  <a:cubicBezTo>
                    <a:pt x="789231" y="440488"/>
                    <a:pt x="678624" y="381961"/>
                    <a:pt x="549535" y="342203"/>
                  </a:cubicBezTo>
                  <a:cubicBezTo>
                    <a:pt x="420446" y="302445"/>
                    <a:pt x="271442" y="315482"/>
                    <a:pt x="162340" y="395070"/>
                  </a:cubicBezTo>
                  <a:cubicBezTo>
                    <a:pt x="1373" y="512554"/>
                    <a:pt x="-36380" y="749886"/>
                    <a:pt x="33537" y="936428"/>
                  </a:cubicBezTo>
                  <a:cubicBezTo>
                    <a:pt x="103455" y="1123040"/>
                    <a:pt x="258906" y="1265025"/>
                    <a:pt x="425317" y="1374628"/>
                  </a:cubicBezTo>
                  <a:cubicBezTo>
                    <a:pt x="753699" y="1591042"/>
                    <a:pt x="1035589" y="1682092"/>
                    <a:pt x="1428944" y="1681591"/>
                  </a:cubicBezTo>
                  <a:close/>
                </a:path>
              </a:pathLst>
            </a:custGeom>
            <a:solidFill>
              <a:schemeClr val="accent1"/>
            </a:solidFill>
            <a:ln w="716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E5DAACE-30CB-4BFE-8F0A-39E94010BEEB}"/>
                </a:ext>
              </a:extLst>
            </p:cNvPr>
            <p:cNvSpPr/>
            <p:nvPr/>
          </p:nvSpPr>
          <p:spPr>
            <a:xfrm>
              <a:off x="7136393" y="7072169"/>
              <a:ext cx="1563531" cy="1214813"/>
            </a:xfrm>
            <a:custGeom>
              <a:avLst/>
              <a:gdLst>
                <a:gd name="connsiteX0" fmla="*/ 1563532 w 1563531"/>
                <a:gd name="connsiteY0" fmla="*/ 1058142 h 1214813"/>
                <a:gd name="connsiteX1" fmla="*/ 1429070 w 1563531"/>
                <a:gd name="connsiteY1" fmla="*/ 1214812 h 1214813"/>
                <a:gd name="connsiteX2" fmla="*/ 425299 w 1563531"/>
                <a:gd name="connsiteY2" fmla="*/ 907849 h 1214813"/>
                <a:gd name="connsiteX3" fmla="*/ 33519 w 1563531"/>
                <a:gd name="connsiteY3" fmla="*/ 469649 h 1214813"/>
                <a:gd name="connsiteX4" fmla="*/ 89109 w 1563531"/>
                <a:gd name="connsiteY4" fmla="*/ 0 h 1214813"/>
                <a:gd name="connsiteX5" fmla="*/ 1383653 w 1563531"/>
                <a:gd name="connsiteY5" fmla="*/ 1050836 h 1214813"/>
                <a:gd name="connsiteX6" fmla="*/ 1563532 w 1563531"/>
                <a:gd name="connsiteY6" fmla="*/ 1058142 h 121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531" h="1214813">
                  <a:moveTo>
                    <a:pt x="1563532" y="1058142"/>
                  </a:moveTo>
                  <a:cubicBezTo>
                    <a:pt x="1522914" y="1113804"/>
                    <a:pt x="1478070" y="1166242"/>
                    <a:pt x="1429070" y="1214812"/>
                  </a:cubicBezTo>
                  <a:cubicBezTo>
                    <a:pt x="1035714" y="1215242"/>
                    <a:pt x="753824" y="1124264"/>
                    <a:pt x="425299" y="907849"/>
                  </a:cubicBezTo>
                  <a:cubicBezTo>
                    <a:pt x="258888" y="798246"/>
                    <a:pt x="103437" y="656262"/>
                    <a:pt x="33519" y="469649"/>
                  </a:cubicBezTo>
                  <a:cubicBezTo>
                    <a:pt x="-24148" y="315703"/>
                    <a:pt x="-8531" y="127155"/>
                    <a:pt x="89109" y="0"/>
                  </a:cubicBezTo>
                  <a:cubicBezTo>
                    <a:pt x="89109" y="0"/>
                    <a:pt x="-157320" y="846457"/>
                    <a:pt x="1383653" y="1050836"/>
                  </a:cubicBezTo>
                  <a:lnTo>
                    <a:pt x="1563532" y="1058142"/>
                  </a:lnTo>
                  <a:close/>
                </a:path>
              </a:pathLst>
            </a:custGeom>
            <a:solidFill>
              <a:schemeClr val="bg1">
                <a:alpha val="30000"/>
              </a:schemeClr>
            </a:solidFill>
            <a:ln w="716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9A28B23-D07A-48FC-89F5-31B1146AAC14}"/>
                </a:ext>
              </a:extLst>
            </p:cNvPr>
            <p:cNvSpPr/>
            <p:nvPr/>
          </p:nvSpPr>
          <p:spPr>
            <a:xfrm>
              <a:off x="6437143" y="8106732"/>
              <a:ext cx="930916" cy="342791"/>
            </a:xfrm>
            <a:custGeom>
              <a:avLst/>
              <a:gdLst>
                <a:gd name="connsiteX0" fmla="*/ 930916 w 930916"/>
                <a:gd name="connsiteY0" fmla="*/ 79456 h 342791"/>
                <a:gd name="connsiteX1" fmla="*/ 634986 w 930916"/>
                <a:gd name="connsiteY1" fmla="*/ 1730 h 342791"/>
                <a:gd name="connsiteX2" fmla="*/ 335903 w 930916"/>
                <a:gd name="connsiteY2" fmla="*/ 89198 h 342791"/>
                <a:gd name="connsiteX3" fmla="*/ 0 w 930916"/>
                <a:gd name="connsiteY3" fmla="*/ 275309 h 342791"/>
                <a:gd name="connsiteX4" fmla="*/ 440278 w 930916"/>
                <a:gd name="connsiteY4" fmla="*/ 342791 h 342791"/>
                <a:gd name="connsiteX5" fmla="*/ 930916 w 930916"/>
                <a:gd name="connsiteY5" fmla="*/ 79456 h 34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916" h="342791">
                  <a:moveTo>
                    <a:pt x="930916" y="79456"/>
                  </a:moveTo>
                  <a:cubicBezTo>
                    <a:pt x="848606" y="15270"/>
                    <a:pt x="739074" y="-6723"/>
                    <a:pt x="634986" y="1730"/>
                  </a:cubicBezTo>
                  <a:cubicBezTo>
                    <a:pt x="530970" y="10183"/>
                    <a:pt x="431180" y="46503"/>
                    <a:pt x="335903" y="89198"/>
                  </a:cubicBezTo>
                  <a:cubicBezTo>
                    <a:pt x="218921" y="141565"/>
                    <a:pt x="106452" y="203888"/>
                    <a:pt x="0" y="275309"/>
                  </a:cubicBezTo>
                  <a:cubicBezTo>
                    <a:pt x="146783" y="297803"/>
                    <a:pt x="293566" y="320297"/>
                    <a:pt x="440278" y="342791"/>
                  </a:cubicBezTo>
                  <a:lnTo>
                    <a:pt x="930916" y="79456"/>
                  </a:lnTo>
                  <a:close/>
                </a:path>
              </a:pathLst>
            </a:custGeom>
            <a:solidFill>
              <a:schemeClr val="accent1"/>
            </a:solidFill>
            <a:ln w="716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0EB6610-7A6B-492A-89E3-980C70D649D6}"/>
                </a:ext>
              </a:extLst>
            </p:cNvPr>
            <p:cNvSpPr/>
            <p:nvPr/>
          </p:nvSpPr>
          <p:spPr>
            <a:xfrm>
              <a:off x="6838737" y="7743689"/>
              <a:ext cx="1318612" cy="722668"/>
            </a:xfrm>
            <a:custGeom>
              <a:avLst/>
              <a:gdLst>
                <a:gd name="connsiteX0" fmla="*/ 0 w 1318612"/>
                <a:gd name="connsiteY0" fmla="*/ 711995 h 722668"/>
                <a:gd name="connsiteX1" fmla="*/ 163116 w 1318612"/>
                <a:gd name="connsiteY1" fmla="*/ 621161 h 722668"/>
                <a:gd name="connsiteX2" fmla="*/ 326519 w 1318612"/>
                <a:gd name="connsiteY2" fmla="*/ 531113 h 722668"/>
                <a:gd name="connsiteX3" fmla="*/ 654113 w 1318612"/>
                <a:gd name="connsiteY3" fmla="*/ 352237 h 722668"/>
                <a:gd name="connsiteX4" fmla="*/ 982638 w 1318612"/>
                <a:gd name="connsiteY4" fmla="*/ 175008 h 722668"/>
                <a:gd name="connsiteX5" fmla="*/ 1147258 w 1318612"/>
                <a:gd name="connsiteY5" fmla="*/ 87110 h 722668"/>
                <a:gd name="connsiteX6" fmla="*/ 1312309 w 1318612"/>
                <a:gd name="connsiteY6" fmla="*/ 0 h 722668"/>
                <a:gd name="connsiteX7" fmla="*/ 1318613 w 1318612"/>
                <a:gd name="connsiteY7" fmla="*/ 11605 h 722668"/>
                <a:gd name="connsiteX8" fmla="*/ 1155497 w 1318612"/>
                <a:gd name="connsiteY8" fmla="*/ 102369 h 722668"/>
                <a:gd name="connsiteX9" fmla="*/ 992022 w 1318612"/>
                <a:gd name="connsiteY9" fmla="*/ 192344 h 722668"/>
                <a:gd name="connsiteX10" fmla="*/ 664213 w 1318612"/>
                <a:gd name="connsiteY10" fmla="*/ 370862 h 722668"/>
                <a:gd name="connsiteX11" fmla="*/ 335545 w 1318612"/>
                <a:gd name="connsiteY11" fmla="*/ 547733 h 722668"/>
                <a:gd name="connsiteX12" fmla="*/ 170853 w 1318612"/>
                <a:gd name="connsiteY12" fmla="*/ 635559 h 722668"/>
                <a:gd name="connsiteX13" fmla="*/ 5803 w 1318612"/>
                <a:gd name="connsiteY13" fmla="*/ 722669 h 7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12" h="722668">
                  <a:moveTo>
                    <a:pt x="0" y="711995"/>
                  </a:moveTo>
                  <a:lnTo>
                    <a:pt x="163116" y="621161"/>
                  </a:lnTo>
                  <a:lnTo>
                    <a:pt x="326519" y="531113"/>
                  </a:lnTo>
                  <a:lnTo>
                    <a:pt x="654113" y="352237"/>
                  </a:lnTo>
                  <a:lnTo>
                    <a:pt x="982638" y="175008"/>
                  </a:lnTo>
                  <a:lnTo>
                    <a:pt x="1147258" y="87110"/>
                  </a:lnTo>
                  <a:lnTo>
                    <a:pt x="1312309" y="0"/>
                  </a:lnTo>
                  <a:lnTo>
                    <a:pt x="1318613" y="11605"/>
                  </a:lnTo>
                  <a:lnTo>
                    <a:pt x="1155497" y="102369"/>
                  </a:lnTo>
                  <a:lnTo>
                    <a:pt x="992022" y="192344"/>
                  </a:lnTo>
                  <a:lnTo>
                    <a:pt x="664213" y="370862"/>
                  </a:lnTo>
                  <a:lnTo>
                    <a:pt x="335545" y="547733"/>
                  </a:lnTo>
                  <a:lnTo>
                    <a:pt x="170853" y="635559"/>
                  </a:lnTo>
                  <a:lnTo>
                    <a:pt x="5803" y="722669"/>
                  </a:lnTo>
                  <a:close/>
                </a:path>
              </a:pathLst>
            </a:custGeom>
            <a:solidFill>
              <a:schemeClr val="accent4"/>
            </a:solidFill>
            <a:ln w="7163" cap="flat">
              <a:noFill/>
              <a:prstDash val="solid"/>
              <a:miter/>
            </a:ln>
          </p:spPr>
          <p:txBody>
            <a:bodyPr rtlCol="0" anchor="ctr"/>
            <a:lstStyle/>
            <a:p>
              <a:endParaRPr lang="en-US"/>
            </a:p>
          </p:txBody>
        </p:sp>
        <p:grpSp>
          <p:nvGrpSpPr>
            <p:cNvPr id="57" name="Graphic 2">
              <a:extLst>
                <a:ext uri="{FF2B5EF4-FFF2-40B4-BE49-F238E27FC236}">
                  <a16:creationId xmlns:a16="http://schemas.microsoft.com/office/drawing/2014/main" id="{19704829-9B60-44B8-B631-3DC9AE26021A}"/>
                </a:ext>
              </a:extLst>
            </p:cNvPr>
            <p:cNvGrpSpPr/>
            <p:nvPr/>
          </p:nvGrpSpPr>
          <p:grpSpPr>
            <a:xfrm>
              <a:off x="8564987" y="6765536"/>
              <a:ext cx="253269" cy="417357"/>
              <a:chOff x="8564987" y="6765536"/>
              <a:chExt cx="253269" cy="417357"/>
            </a:xfrm>
            <a:solidFill>
              <a:srgbClr val="FFFFFF"/>
            </a:solidFill>
          </p:grpSpPr>
          <p:sp>
            <p:nvSpPr>
              <p:cNvPr id="61" name="Freeform: Shape 60">
                <a:extLst>
                  <a:ext uri="{FF2B5EF4-FFF2-40B4-BE49-F238E27FC236}">
                    <a16:creationId xmlns:a16="http://schemas.microsoft.com/office/drawing/2014/main" id="{ABEFD272-A82F-4DBD-AA19-BC432BE74BAA}"/>
                  </a:ext>
                </a:extLst>
              </p:cNvPr>
              <p:cNvSpPr/>
              <p:nvPr/>
            </p:nvSpPr>
            <p:spPr>
              <a:xfrm>
                <a:off x="8564987" y="6765536"/>
                <a:ext cx="227481" cy="318297"/>
              </a:xfrm>
              <a:custGeom>
                <a:avLst/>
                <a:gdLst>
                  <a:gd name="connsiteX0" fmla="*/ 217176 w 227481"/>
                  <a:gd name="connsiteY0" fmla="*/ 196886 h 318297"/>
                  <a:gd name="connsiteX1" fmla="*/ 222692 w 227481"/>
                  <a:gd name="connsiteY1" fmla="*/ 293165 h 318297"/>
                  <a:gd name="connsiteX2" fmla="*/ 205213 w 227481"/>
                  <a:gd name="connsiteY2" fmla="*/ 316805 h 318297"/>
                  <a:gd name="connsiteX3" fmla="*/ 162375 w 227481"/>
                  <a:gd name="connsiteY3" fmla="*/ 285715 h 318297"/>
                  <a:gd name="connsiteX4" fmla="*/ 57570 w 227481"/>
                  <a:gd name="connsiteY4" fmla="*/ 106767 h 318297"/>
                  <a:gd name="connsiteX5" fmla="*/ 6064 w 227481"/>
                  <a:gd name="connsiteY5" fmla="*/ 22523 h 318297"/>
                  <a:gd name="connsiteX6" fmla="*/ 78990 w 227481"/>
                  <a:gd name="connsiteY6" fmla="*/ 9341 h 318297"/>
                  <a:gd name="connsiteX7" fmla="*/ 217176 w 227481"/>
                  <a:gd name="connsiteY7" fmla="*/ 196886 h 31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81" h="318297">
                    <a:moveTo>
                      <a:pt x="217176" y="196886"/>
                    </a:moveTo>
                    <a:cubicBezTo>
                      <a:pt x="226418" y="228119"/>
                      <a:pt x="232005" y="261932"/>
                      <a:pt x="222692" y="293165"/>
                    </a:cubicBezTo>
                    <a:cubicBezTo>
                      <a:pt x="219827" y="302908"/>
                      <a:pt x="214669" y="313080"/>
                      <a:pt x="205213" y="316805"/>
                    </a:cubicBezTo>
                    <a:cubicBezTo>
                      <a:pt x="187018" y="324040"/>
                      <a:pt x="170469" y="303552"/>
                      <a:pt x="162375" y="285715"/>
                    </a:cubicBezTo>
                    <a:cubicBezTo>
                      <a:pt x="133361" y="221887"/>
                      <a:pt x="114378" y="147815"/>
                      <a:pt x="57570" y="106767"/>
                    </a:cubicBezTo>
                    <a:cubicBezTo>
                      <a:pt x="30062" y="86852"/>
                      <a:pt x="-16717" y="63498"/>
                      <a:pt x="6064" y="22523"/>
                    </a:cubicBezTo>
                    <a:cubicBezTo>
                      <a:pt x="22898" y="-7851"/>
                      <a:pt x="54275" y="-2407"/>
                      <a:pt x="78990" y="9341"/>
                    </a:cubicBezTo>
                    <a:cubicBezTo>
                      <a:pt x="147116" y="41721"/>
                      <a:pt x="196832" y="128330"/>
                      <a:pt x="217176" y="196886"/>
                    </a:cubicBezTo>
                    <a:close/>
                  </a:path>
                </a:pathLst>
              </a:custGeom>
              <a:solidFill>
                <a:srgbClr val="FFFFFF"/>
              </a:solidFill>
              <a:ln w="716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E91308-04AD-434E-BD0D-10F2267CE50F}"/>
                  </a:ext>
                </a:extLst>
              </p:cNvPr>
              <p:cNvSpPr/>
              <p:nvPr/>
            </p:nvSpPr>
            <p:spPr>
              <a:xfrm>
                <a:off x="8762792" y="7112592"/>
                <a:ext cx="55464" cy="70301"/>
              </a:xfrm>
              <a:custGeom>
                <a:avLst/>
                <a:gdLst>
                  <a:gd name="connsiteX0" fmla="*/ 53972 w 55464"/>
                  <a:gd name="connsiteY0" fmla="*/ 31285 h 70301"/>
                  <a:gd name="connsiteX1" fmla="*/ 54186 w 55464"/>
                  <a:gd name="connsiteY1" fmla="*/ 53205 h 70301"/>
                  <a:gd name="connsiteX2" fmla="*/ 40146 w 55464"/>
                  <a:gd name="connsiteY2" fmla="*/ 69252 h 70301"/>
                  <a:gd name="connsiteX3" fmla="*/ 19157 w 55464"/>
                  <a:gd name="connsiteY3" fmla="*/ 65312 h 70301"/>
                  <a:gd name="connsiteX4" fmla="*/ 5689 w 55464"/>
                  <a:gd name="connsiteY4" fmla="*/ 47976 h 70301"/>
                  <a:gd name="connsiteX5" fmla="*/ 101 w 55464"/>
                  <a:gd name="connsiteY5" fmla="*/ 23476 h 70301"/>
                  <a:gd name="connsiteX6" fmla="*/ 53972 w 55464"/>
                  <a:gd name="connsiteY6" fmla="*/ 31285 h 7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4" h="70301">
                    <a:moveTo>
                      <a:pt x="53972" y="31285"/>
                    </a:moveTo>
                    <a:cubicBezTo>
                      <a:pt x="55619" y="38520"/>
                      <a:pt x="56193" y="46113"/>
                      <a:pt x="54186" y="53205"/>
                    </a:cubicBezTo>
                    <a:cubicBezTo>
                      <a:pt x="52181" y="60297"/>
                      <a:pt x="47095" y="66816"/>
                      <a:pt x="40146" y="69252"/>
                    </a:cubicBezTo>
                    <a:cubicBezTo>
                      <a:pt x="33125" y="71688"/>
                      <a:pt x="25102" y="69682"/>
                      <a:pt x="19157" y="65312"/>
                    </a:cubicBezTo>
                    <a:cubicBezTo>
                      <a:pt x="13139" y="61014"/>
                      <a:pt x="8913" y="54638"/>
                      <a:pt x="5689" y="47976"/>
                    </a:cubicBezTo>
                    <a:cubicBezTo>
                      <a:pt x="1964" y="40383"/>
                      <a:pt x="-543" y="31930"/>
                      <a:pt x="101" y="23476"/>
                    </a:cubicBezTo>
                    <a:cubicBezTo>
                      <a:pt x="3110" y="-18216"/>
                      <a:pt x="47524" y="2773"/>
                      <a:pt x="53972" y="31285"/>
                    </a:cubicBezTo>
                    <a:close/>
                  </a:path>
                </a:pathLst>
              </a:custGeom>
              <a:solidFill>
                <a:srgbClr val="FFFFFF"/>
              </a:solidFill>
              <a:ln w="7163"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5EDE9E7-19D9-4D6D-B70C-3164D22B59F8}"/>
                </a:ext>
              </a:extLst>
            </p:cNvPr>
            <p:cNvGrpSpPr/>
            <p:nvPr/>
          </p:nvGrpSpPr>
          <p:grpSpPr>
            <a:xfrm>
              <a:off x="10032497" y="6620955"/>
              <a:ext cx="143450" cy="415545"/>
              <a:chOff x="10032497" y="6620955"/>
              <a:chExt cx="143450" cy="415545"/>
            </a:xfrm>
            <a:solidFill>
              <a:srgbClr val="FFFFFF"/>
            </a:solidFill>
          </p:grpSpPr>
          <p:sp>
            <p:nvSpPr>
              <p:cNvPr id="59" name="Freeform: Shape 58">
                <a:extLst>
                  <a:ext uri="{FF2B5EF4-FFF2-40B4-BE49-F238E27FC236}">
                    <a16:creationId xmlns:a16="http://schemas.microsoft.com/office/drawing/2014/main" id="{7EE0FEA7-8208-4E65-AFF8-8E698391F859}"/>
                  </a:ext>
                </a:extLst>
              </p:cNvPr>
              <p:cNvSpPr/>
              <p:nvPr/>
            </p:nvSpPr>
            <p:spPr>
              <a:xfrm>
                <a:off x="10032497" y="6620955"/>
                <a:ext cx="143450" cy="316934"/>
              </a:xfrm>
              <a:custGeom>
                <a:avLst/>
                <a:gdLst>
                  <a:gd name="connsiteX0" fmla="*/ 141205 w 143450"/>
                  <a:gd name="connsiteY0" fmla="*/ 257508 h 316934"/>
                  <a:gd name="connsiteX1" fmla="*/ 108682 w 143450"/>
                  <a:gd name="connsiteY1" fmla="*/ 315319 h 316934"/>
                  <a:gd name="connsiteX2" fmla="*/ 62763 w 143450"/>
                  <a:gd name="connsiteY2" fmla="*/ 297983 h 316934"/>
                  <a:gd name="connsiteX3" fmla="*/ 46215 w 143450"/>
                  <a:gd name="connsiteY3" fmla="*/ 248984 h 316934"/>
                  <a:gd name="connsiteX4" fmla="*/ 20712 w 143450"/>
                  <a:gd name="connsiteY4" fmla="*/ 80853 h 316934"/>
                  <a:gd name="connsiteX5" fmla="*/ 3448 w 143450"/>
                  <a:gd name="connsiteY5" fmla="*/ 49906 h 316934"/>
                  <a:gd name="connsiteX6" fmla="*/ 4666 w 143450"/>
                  <a:gd name="connsiteY6" fmla="*/ 15807 h 316934"/>
                  <a:gd name="connsiteX7" fmla="*/ 111117 w 143450"/>
                  <a:gd name="connsiteY7" fmla="*/ 76984 h 316934"/>
                  <a:gd name="connsiteX8" fmla="*/ 141205 w 143450"/>
                  <a:gd name="connsiteY8" fmla="*/ 257508 h 3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50" h="316934">
                    <a:moveTo>
                      <a:pt x="141205" y="257508"/>
                    </a:moveTo>
                    <a:cubicBezTo>
                      <a:pt x="138698" y="280790"/>
                      <a:pt x="130961" y="308012"/>
                      <a:pt x="108682" y="315319"/>
                    </a:cubicBezTo>
                    <a:cubicBezTo>
                      <a:pt x="92134" y="320764"/>
                      <a:pt x="73365" y="311809"/>
                      <a:pt x="62763" y="297983"/>
                    </a:cubicBezTo>
                    <a:cubicBezTo>
                      <a:pt x="52161" y="284086"/>
                      <a:pt x="48293" y="266320"/>
                      <a:pt x="46215" y="248984"/>
                    </a:cubicBezTo>
                    <a:cubicBezTo>
                      <a:pt x="39410" y="192176"/>
                      <a:pt x="48507" y="130855"/>
                      <a:pt x="20712" y="80853"/>
                    </a:cubicBezTo>
                    <a:cubicBezTo>
                      <a:pt x="14981" y="70537"/>
                      <a:pt x="7746" y="60938"/>
                      <a:pt x="3448" y="49906"/>
                    </a:cubicBezTo>
                    <a:cubicBezTo>
                      <a:pt x="-850" y="38874"/>
                      <a:pt x="-1853" y="25693"/>
                      <a:pt x="4666" y="15807"/>
                    </a:cubicBezTo>
                    <a:cubicBezTo>
                      <a:pt x="38836" y="-35485"/>
                      <a:pt x="97865" y="52341"/>
                      <a:pt x="111117" y="76984"/>
                    </a:cubicBezTo>
                    <a:cubicBezTo>
                      <a:pt x="140489" y="131500"/>
                      <a:pt x="147795" y="196617"/>
                      <a:pt x="141205" y="257508"/>
                    </a:cubicBezTo>
                    <a:close/>
                  </a:path>
                </a:pathLst>
              </a:custGeom>
              <a:solidFill>
                <a:srgbClr val="FFFFFF"/>
              </a:solidFill>
              <a:ln w="716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A07BAFC-3625-449F-B458-413319C634B3}"/>
                  </a:ext>
                </a:extLst>
              </p:cNvPr>
              <p:cNvSpPr/>
              <p:nvPr/>
            </p:nvSpPr>
            <p:spPr>
              <a:xfrm>
                <a:off x="10092848" y="6968563"/>
                <a:ext cx="51677" cy="67937"/>
              </a:xfrm>
              <a:custGeom>
                <a:avLst/>
                <a:gdLst>
                  <a:gd name="connsiteX0" fmla="*/ 51340 w 51677"/>
                  <a:gd name="connsiteY0" fmla="*/ 22800 h 67937"/>
                  <a:gd name="connsiteX1" fmla="*/ 45251 w 51677"/>
                  <a:gd name="connsiteY1" fmla="*/ 55179 h 67937"/>
                  <a:gd name="connsiteX2" fmla="*/ 16381 w 51677"/>
                  <a:gd name="connsiteY2" fmla="*/ 66785 h 67937"/>
                  <a:gd name="connsiteX3" fmla="*/ 2341 w 51677"/>
                  <a:gd name="connsiteY3" fmla="*/ 52170 h 67937"/>
                  <a:gd name="connsiteX4" fmla="*/ 406 w 51677"/>
                  <a:gd name="connsiteY4" fmla="*/ 31539 h 67937"/>
                  <a:gd name="connsiteX5" fmla="*/ 12871 w 51677"/>
                  <a:gd name="connsiteY5" fmla="*/ 5392 h 67937"/>
                  <a:gd name="connsiteX6" fmla="*/ 51340 w 51677"/>
                  <a:gd name="connsiteY6" fmla="*/ 22800 h 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77" h="67937">
                    <a:moveTo>
                      <a:pt x="51340" y="22800"/>
                    </a:moveTo>
                    <a:cubicBezTo>
                      <a:pt x="52343" y="33975"/>
                      <a:pt x="51340" y="45795"/>
                      <a:pt x="45251" y="55179"/>
                    </a:cubicBezTo>
                    <a:cubicBezTo>
                      <a:pt x="39161" y="64564"/>
                      <a:pt x="26912" y="70581"/>
                      <a:pt x="16381" y="66785"/>
                    </a:cubicBezTo>
                    <a:cubicBezTo>
                      <a:pt x="9791" y="64420"/>
                      <a:pt x="4848" y="58618"/>
                      <a:pt x="2341" y="52170"/>
                    </a:cubicBezTo>
                    <a:cubicBezTo>
                      <a:pt x="-167" y="45652"/>
                      <a:pt x="-382" y="38488"/>
                      <a:pt x="406" y="31539"/>
                    </a:cubicBezTo>
                    <a:cubicBezTo>
                      <a:pt x="1552" y="21725"/>
                      <a:pt x="5062" y="11553"/>
                      <a:pt x="12871" y="5392"/>
                    </a:cubicBezTo>
                    <a:cubicBezTo>
                      <a:pt x="28989" y="-7431"/>
                      <a:pt x="49620" y="4317"/>
                      <a:pt x="51340" y="22800"/>
                    </a:cubicBezTo>
                    <a:close/>
                  </a:path>
                </a:pathLst>
              </a:custGeom>
              <a:solidFill>
                <a:srgbClr val="FFFFFF"/>
              </a:solidFill>
              <a:ln w="7163" cap="flat">
                <a:noFill/>
                <a:prstDash val="solid"/>
                <a:miter/>
              </a:ln>
            </p:spPr>
            <p:txBody>
              <a:bodyPr rtlCol="0" anchor="ctr"/>
              <a:lstStyle/>
              <a:p>
                <a:endParaRPr lang="en-US"/>
              </a:p>
            </p:txBody>
          </p:sp>
        </p:grpSp>
      </p:grpSp>
      <p:grpSp>
        <p:nvGrpSpPr>
          <p:cNvPr id="93" name="Group 92">
            <a:extLst>
              <a:ext uri="{FF2B5EF4-FFF2-40B4-BE49-F238E27FC236}">
                <a16:creationId xmlns:a16="http://schemas.microsoft.com/office/drawing/2014/main" id="{7BBEABEA-DDB0-4DB7-B890-B8E34AFFD5AC}"/>
              </a:ext>
            </a:extLst>
          </p:cNvPr>
          <p:cNvGrpSpPr/>
          <p:nvPr/>
        </p:nvGrpSpPr>
        <p:grpSpPr>
          <a:xfrm>
            <a:off x="6230006" y="5467725"/>
            <a:ext cx="1853960" cy="1298872"/>
            <a:chOff x="6230006" y="4944243"/>
            <a:chExt cx="1853960" cy="1298872"/>
          </a:xfrm>
        </p:grpSpPr>
        <p:sp>
          <p:nvSpPr>
            <p:cNvPr id="64" name="Freeform: Shape 63">
              <a:extLst>
                <a:ext uri="{FF2B5EF4-FFF2-40B4-BE49-F238E27FC236}">
                  <a16:creationId xmlns:a16="http://schemas.microsoft.com/office/drawing/2014/main" id="{B3781B17-C0A3-4310-A205-E87C856C04CC}"/>
                </a:ext>
              </a:extLst>
            </p:cNvPr>
            <p:cNvSpPr/>
            <p:nvPr/>
          </p:nvSpPr>
          <p:spPr>
            <a:xfrm>
              <a:off x="6232032" y="5360907"/>
              <a:ext cx="1844422" cy="882208"/>
            </a:xfrm>
            <a:custGeom>
              <a:avLst/>
              <a:gdLst>
                <a:gd name="connsiteX0" fmla="*/ 12990 w 2833805"/>
                <a:gd name="connsiteY0" fmla="*/ 87916 h 1355442"/>
                <a:gd name="connsiteX1" fmla="*/ 167 w 2833805"/>
                <a:gd name="connsiteY1" fmla="*/ 816817 h 1355442"/>
                <a:gd name="connsiteX2" fmla="*/ 66861 w 2833805"/>
                <a:gd name="connsiteY2" fmla="*/ 1035094 h 1355442"/>
                <a:gd name="connsiteX3" fmla="*/ 190290 w 2833805"/>
                <a:gd name="connsiteY3" fmla="*/ 1081872 h 1355442"/>
                <a:gd name="connsiteX4" fmla="*/ 2665761 w 2833805"/>
                <a:gd name="connsiteY4" fmla="*/ 1341698 h 1355442"/>
                <a:gd name="connsiteX5" fmla="*/ 2724001 w 2833805"/>
                <a:gd name="connsiteY5" fmla="*/ 1325722 h 1355442"/>
                <a:gd name="connsiteX6" fmla="*/ 2756238 w 2833805"/>
                <a:gd name="connsiteY6" fmla="*/ 1258456 h 1355442"/>
                <a:gd name="connsiteX7" fmla="*/ 2833319 w 2833805"/>
                <a:gd name="connsiteY7" fmla="*/ 444737 h 1355442"/>
                <a:gd name="connsiteX8" fmla="*/ 2729016 w 2833805"/>
                <a:gd name="connsiteY8" fmla="*/ 254686 h 1355442"/>
                <a:gd name="connsiteX9" fmla="*/ 300324 w 2833805"/>
                <a:gd name="connsiteY9" fmla="*/ 16637 h 1355442"/>
                <a:gd name="connsiteX10" fmla="*/ 12990 w 2833805"/>
                <a:gd name="connsiteY10" fmla="*/ 87916 h 135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805" h="1355442">
                  <a:moveTo>
                    <a:pt x="12990" y="87916"/>
                  </a:moveTo>
                  <a:cubicBezTo>
                    <a:pt x="14924" y="341222"/>
                    <a:pt x="-1839" y="563510"/>
                    <a:pt x="167" y="816817"/>
                  </a:cubicBezTo>
                  <a:cubicBezTo>
                    <a:pt x="812" y="895545"/>
                    <a:pt x="6184" y="984876"/>
                    <a:pt x="66861" y="1035094"/>
                  </a:cubicBezTo>
                  <a:cubicBezTo>
                    <a:pt x="101103" y="1063461"/>
                    <a:pt x="146664" y="1073133"/>
                    <a:pt x="190290" y="1081872"/>
                  </a:cubicBezTo>
                  <a:cubicBezTo>
                    <a:pt x="1006445" y="1245776"/>
                    <a:pt x="1835637" y="1403592"/>
                    <a:pt x="2665761" y="1341698"/>
                  </a:cubicBezTo>
                  <a:cubicBezTo>
                    <a:pt x="2686106" y="1340193"/>
                    <a:pt x="2707668" y="1338044"/>
                    <a:pt x="2724001" y="1325722"/>
                  </a:cubicBezTo>
                  <a:cubicBezTo>
                    <a:pt x="2744275" y="1310393"/>
                    <a:pt x="2751008" y="1283385"/>
                    <a:pt x="2756238" y="1258456"/>
                  </a:cubicBezTo>
                  <a:cubicBezTo>
                    <a:pt x="2811828" y="991180"/>
                    <a:pt x="2837760" y="717744"/>
                    <a:pt x="2833319" y="444737"/>
                  </a:cubicBezTo>
                  <a:cubicBezTo>
                    <a:pt x="2832029" y="365364"/>
                    <a:pt x="2808031" y="262923"/>
                    <a:pt x="2729016" y="254686"/>
                  </a:cubicBezTo>
                  <a:cubicBezTo>
                    <a:pt x="1924968" y="315290"/>
                    <a:pt x="1080517" y="220157"/>
                    <a:pt x="300324" y="16637"/>
                  </a:cubicBezTo>
                  <a:cubicBezTo>
                    <a:pt x="199531" y="-9582"/>
                    <a:pt x="83910" y="-16960"/>
                    <a:pt x="12990" y="87916"/>
                  </a:cubicBezTo>
                  <a:close/>
                </a:path>
              </a:pathLst>
            </a:custGeom>
            <a:solidFill>
              <a:schemeClr val="accent1"/>
            </a:solidFill>
            <a:ln w="716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10D979C-7935-474C-A1D1-51EC82B888D4}"/>
                </a:ext>
              </a:extLst>
            </p:cNvPr>
            <p:cNvSpPr/>
            <p:nvPr/>
          </p:nvSpPr>
          <p:spPr>
            <a:xfrm>
              <a:off x="6260328" y="5715393"/>
              <a:ext cx="1764204" cy="214027"/>
            </a:xfrm>
            <a:custGeom>
              <a:avLst/>
              <a:gdLst>
                <a:gd name="connsiteX0" fmla="*/ 2700657 w 2710556"/>
                <a:gd name="connsiteY0" fmla="*/ 311506 h 328836"/>
                <a:gd name="connsiteX1" fmla="*/ 2360742 w 2710556"/>
                <a:gd name="connsiteY1" fmla="*/ 328197 h 328836"/>
                <a:gd name="connsiteX2" fmla="*/ 2020469 w 2710556"/>
                <a:gd name="connsiteY2" fmla="*/ 324544 h 328836"/>
                <a:gd name="connsiteX3" fmla="*/ 1680840 w 2710556"/>
                <a:gd name="connsiteY3" fmla="*/ 306563 h 328836"/>
                <a:gd name="connsiteX4" fmla="*/ 1341999 w 2710556"/>
                <a:gd name="connsiteY4" fmla="*/ 278410 h 328836"/>
                <a:gd name="connsiteX5" fmla="*/ 1004018 w 2710556"/>
                <a:gd name="connsiteY5" fmla="*/ 240729 h 328836"/>
                <a:gd name="connsiteX6" fmla="*/ 667470 w 2710556"/>
                <a:gd name="connsiteY6" fmla="*/ 190369 h 328836"/>
                <a:gd name="connsiteX7" fmla="*/ 334074 w 2710556"/>
                <a:gd name="connsiteY7" fmla="*/ 120881 h 328836"/>
                <a:gd name="connsiteX8" fmla="*/ 7698 w 2710556"/>
                <a:gd name="connsiteY8" fmla="*/ 22739 h 328836"/>
                <a:gd name="connsiteX9" fmla="*/ 749 w 2710556"/>
                <a:gd name="connsiteY9" fmla="*/ 7696 h 328836"/>
                <a:gd name="connsiteX10" fmla="*/ 15506 w 2710556"/>
                <a:gd name="connsiteY10" fmla="*/ 604 h 328836"/>
                <a:gd name="connsiteX11" fmla="*/ 15578 w 2710556"/>
                <a:gd name="connsiteY11" fmla="*/ 604 h 328836"/>
                <a:gd name="connsiteX12" fmla="*/ 341309 w 2710556"/>
                <a:gd name="connsiteY12" fmla="*/ 90937 h 328836"/>
                <a:gd name="connsiteX13" fmla="*/ 673416 w 2710556"/>
                <a:gd name="connsiteY13" fmla="*/ 156055 h 328836"/>
                <a:gd name="connsiteX14" fmla="*/ 1345724 w 2710556"/>
                <a:gd name="connsiteY14" fmla="*/ 241088 h 328836"/>
                <a:gd name="connsiteX15" fmla="*/ 2021901 w 2710556"/>
                <a:gd name="connsiteY15" fmla="*/ 291161 h 328836"/>
                <a:gd name="connsiteX16" fmla="*/ 2360599 w 2710556"/>
                <a:gd name="connsiteY16" fmla="*/ 299185 h 328836"/>
                <a:gd name="connsiteX17" fmla="*/ 2699153 w 2710556"/>
                <a:gd name="connsiteY17" fmla="*/ 290087 h 328836"/>
                <a:gd name="connsiteX18" fmla="*/ 2710543 w 2710556"/>
                <a:gd name="connsiteY18" fmla="*/ 300188 h 328836"/>
                <a:gd name="connsiteX19" fmla="*/ 2700657 w 2710556"/>
                <a:gd name="connsiteY19" fmla="*/ 311506 h 32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0556" h="328836">
                  <a:moveTo>
                    <a:pt x="2700657" y="311506"/>
                  </a:moveTo>
                  <a:cubicBezTo>
                    <a:pt x="2587615" y="321535"/>
                    <a:pt x="2474142" y="326120"/>
                    <a:pt x="2360742" y="328197"/>
                  </a:cubicBezTo>
                  <a:cubicBezTo>
                    <a:pt x="2247270" y="329845"/>
                    <a:pt x="2133869" y="328197"/>
                    <a:pt x="2020469" y="324544"/>
                  </a:cubicBezTo>
                  <a:cubicBezTo>
                    <a:pt x="1907140" y="321034"/>
                    <a:pt x="1793882" y="314443"/>
                    <a:pt x="1680840" y="306563"/>
                  </a:cubicBezTo>
                  <a:cubicBezTo>
                    <a:pt x="1567726" y="298611"/>
                    <a:pt x="1454827" y="289084"/>
                    <a:pt x="1341999" y="278410"/>
                  </a:cubicBezTo>
                  <a:cubicBezTo>
                    <a:pt x="1229243" y="267593"/>
                    <a:pt x="1116488" y="255056"/>
                    <a:pt x="1004018" y="240729"/>
                  </a:cubicBezTo>
                  <a:cubicBezTo>
                    <a:pt x="891549" y="226187"/>
                    <a:pt x="779223" y="210284"/>
                    <a:pt x="667470" y="190369"/>
                  </a:cubicBezTo>
                  <a:cubicBezTo>
                    <a:pt x="555717" y="170597"/>
                    <a:pt x="444394" y="147888"/>
                    <a:pt x="334074" y="120881"/>
                  </a:cubicBezTo>
                  <a:cubicBezTo>
                    <a:pt x="223897" y="93230"/>
                    <a:pt x="114508" y="61925"/>
                    <a:pt x="7698" y="22739"/>
                  </a:cubicBezTo>
                  <a:cubicBezTo>
                    <a:pt x="1609" y="20519"/>
                    <a:pt x="-1543" y="13785"/>
                    <a:pt x="749" y="7696"/>
                  </a:cubicBezTo>
                  <a:cubicBezTo>
                    <a:pt x="2970" y="1750"/>
                    <a:pt x="9489" y="-1402"/>
                    <a:pt x="15506" y="604"/>
                  </a:cubicBezTo>
                  <a:lnTo>
                    <a:pt x="15578" y="604"/>
                  </a:lnTo>
                  <a:cubicBezTo>
                    <a:pt x="122460" y="36207"/>
                    <a:pt x="231347" y="65936"/>
                    <a:pt x="341309" y="90937"/>
                  </a:cubicBezTo>
                  <a:cubicBezTo>
                    <a:pt x="451199" y="116440"/>
                    <a:pt x="562021" y="137716"/>
                    <a:pt x="673416" y="156055"/>
                  </a:cubicBezTo>
                  <a:cubicBezTo>
                    <a:pt x="896134" y="193091"/>
                    <a:pt x="1120642" y="219597"/>
                    <a:pt x="1345724" y="241088"/>
                  </a:cubicBezTo>
                  <a:cubicBezTo>
                    <a:pt x="1570735" y="263653"/>
                    <a:pt x="1796175" y="280846"/>
                    <a:pt x="2021901" y="291161"/>
                  </a:cubicBezTo>
                  <a:cubicBezTo>
                    <a:pt x="2134729" y="296319"/>
                    <a:pt x="2247700" y="299185"/>
                    <a:pt x="2360599" y="299185"/>
                  </a:cubicBezTo>
                  <a:cubicBezTo>
                    <a:pt x="2473498" y="299614"/>
                    <a:pt x="2586468" y="296606"/>
                    <a:pt x="2699153" y="290087"/>
                  </a:cubicBezTo>
                  <a:cubicBezTo>
                    <a:pt x="2705098" y="289729"/>
                    <a:pt x="2710185" y="294242"/>
                    <a:pt x="2710543" y="300188"/>
                  </a:cubicBezTo>
                  <a:cubicBezTo>
                    <a:pt x="2710829" y="305990"/>
                    <a:pt x="2706459" y="311004"/>
                    <a:pt x="2700657" y="311506"/>
                  </a:cubicBezTo>
                  <a:close/>
                </a:path>
              </a:pathLst>
            </a:custGeom>
            <a:solidFill>
              <a:srgbClr val="FFFFFF"/>
            </a:solidFill>
            <a:ln w="716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1994CD1-EAF4-406E-B927-B52497C26F68}"/>
                </a:ext>
              </a:extLst>
            </p:cNvPr>
            <p:cNvSpPr/>
            <p:nvPr/>
          </p:nvSpPr>
          <p:spPr>
            <a:xfrm>
              <a:off x="6230006" y="5002791"/>
              <a:ext cx="1853960" cy="940583"/>
            </a:xfrm>
            <a:custGeom>
              <a:avLst/>
              <a:gdLst>
                <a:gd name="connsiteX0" fmla="*/ 2626751 w 2848459"/>
                <a:gd name="connsiteY0" fmla="*/ 587199 h 1445130"/>
                <a:gd name="connsiteX1" fmla="*/ 2799754 w 2848459"/>
                <a:gd name="connsiteY1" fmla="*/ 1145964 h 1445130"/>
                <a:gd name="connsiteX2" fmla="*/ 2773678 w 2848459"/>
                <a:gd name="connsiteY2" fmla="*/ 1177269 h 1445130"/>
                <a:gd name="connsiteX3" fmla="*/ 2674318 w 2848459"/>
                <a:gd name="connsiteY3" fmla="*/ 1156924 h 1445130"/>
                <a:gd name="connsiteX4" fmla="*/ 2591363 w 2848459"/>
                <a:gd name="connsiteY4" fmla="*/ 1086792 h 1445130"/>
                <a:gd name="connsiteX5" fmla="*/ 2399449 w 2848459"/>
                <a:gd name="connsiteY5" fmla="*/ 1194246 h 1445130"/>
                <a:gd name="connsiteX6" fmla="*/ 2281893 w 2848459"/>
                <a:gd name="connsiteY6" fmla="*/ 1404428 h 1445130"/>
                <a:gd name="connsiteX7" fmla="*/ 2076153 w 2848459"/>
                <a:gd name="connsiteY7" fmla="*/ 1421047 h 1445130"/>
                <a:gd name="connsiteX8" fmla="*/ 1992768 w 2848459"/>
                <a:gd name="connsiteY8" fmla="*/ 1232214 h 1445130"/>
                <a:gd name="connsiteX9" fmla="*/ 2008672 w 2848459"/>
                <a:gd name="connsiteY9" fmla="*/ 1159288 h 1445130"/>
                <a:gd name="connsiteX10" fmla="*/ 1892119 w 2848459"/>
                <a:gd name="connsiteY10" fmla="*/ 1025686 h 1445130"/>
                <a:gd name="connsiteX11" fmla="*/ 1630789 w 2848459"/>
                <a:gd name="connsiteY11" fmla="*/ 1047248 h 1445130"/>
                <a:gd name="connsiteX12" fmla="*/ 1477201 w 2848459"/>
                <a:gd name="connsiteY12" fmla="*/ 1151121 h 1445130"/>
                <a:gd name="connsiteX13" fmla="*/ 1302408 w 2848459"/>
                <a:gd name="connsiteY13" fmla="*/ 1151121 h 1445130"/>
                <a:gd name="connsiteX14" fmla="*/ 1199538 w 2848459"/>
                <a:gd name="connsiteY14" fmla="*/ 931556 h 1445130"/>
                <a:gd name="connsiteX15" fmla="*/ 941861 w 2848459"/>
                <a:gd name="connsiteY15" fmla="*/ 965583 h 1445130"/>
                <a:gd name="connsiteX16" fmla="*/ 786052 w 2848459"/>
                <a:gd name="connsiteY16" fmla="*/ 1213015 h 1445130"/>
                <a:gd name="connsiteX17" fmla="*/ 533605 w 2848459"/>
                <a:gd name="connsiteY17" fmla="*/ 1300698 h 1445130"/>
                <a:gd name="connsiteX18" fmla="*/ 448429 w 2848459"/>
                <a:gd name="connsiteY18" fmla="*/ 1077049 h 1445130"/>
                <a:gd name="connsiteX19" fmla="*/ 404946 w 2848459"/>
                <a:gd name="connsiteY19" fmla="*/ 834918 h 1445130"/>
                <a:gd name="connsiteX20" fmla="*/ 194263 w 2848459"/>
                <a:gd name="connsiteY20" fmla="*/ 795088 h 1445130"/>
                <a:gd name="connsiteX21" fmla="*/ 104431 w 2848459"/>
                <a:gd name="connsiteY21" fmla="*/ 841222 h 1445130"/>
                <a:gd name="connsiteX22" fmla="*/ 21046 w 2848459"/>
                <a:gd name="connsiteY22" fmla="*/ 779543 h 1445130"/>
                <a:gd name="connsiteX23" fmla="*/ 146983 w 2848459"/>
                <a:gd name="connsiteY23" fmla="*/ 420859 h 1445130"/>
                <a:gd name="connsiteX24" fmla="*/ 573506 w 2848459"/>
                <a:gd name="connsiteY24" fmla="*/ 167338 h 1445130"/>
                <a:gd name="connsiteX25" fmla="*/ 1061136 w 2848459"/>
                <a:gd name="connsiteY25" fmla="*/ 1785 h 1445130"/>
                <a:gd name="connsiteX26" fmla="*/ 1204982 w 2848459"/>
                <a:gd name="connsiteY26" fmla="*/ 33090 h 1445130"/>
                <a:gd name="connsiteX27" fmla="*/ 2626751 w 2848459"/>
                <a:gd name="connsiteY27" fmla="*/ 587199 h 14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8459" h="1445130">
                  <a:moveTo>
                    <a:pt x="2626751" y="587199"/>
                  </a:moveTo>
                  <a:cubicBezTo>
                    <a:pt x="2824755" y="681114"/>
                    <a:pt x="2910074" y="956628"/>
                    <a:pt x="2799754" y="1145964"/>
                  </a:cubicBezTo>
                  <a:cubicBezTo>
                    <a:pt x="2792876" y="1157783"/>
                    <a:pt x="2785068" y="1169604"/>
                    <a:pt x="2773678" y="1177269"/>
                  </a:cubicBezTo>
                  <a:cubicBezTo>
                    <a:pt x="2743447" y="1197614"/>
                    <a:pt x="2701755" y="1180922"/>
                    <a:pt x="2674318" y="1156924"/>
                  </a:cubicBezTo>
                  <a:cubicBezTo>
                    <a:pt x="2646953" y="1132926"/>
                    <a:pt x="2624674" y="1101405"/>
                    <a:pt x="2591363" y="1086792"/>
                  </a:cubicBezTo>
                  <a:cubicBezTo>
                    <a:pt x="2517219" y="1054126"/>
                    <a:pt x="2436055" y="1121965"/>
                    <a:pt x="2399449" y="1194246"/>
                  </a:cubicBezTo>
                  <a:cubicBezTo>
                    <a:pt x="2362843" y="1266528"/>
                    <a:pt x="2343931" y="1352348"/>
                    <a:pt x="2281893" y="1404428"/>
                  </a:cubicBezTo>
                  <a:cubicBezTo>
                    <a:pt x="2225659" y="1451636"/>
                    <a:pt x="2139193" y="1458585"/>
                    <a:pt x="2076153" y="1421047"/>
                  </a:cubicBezTo>
                  <a:cubicBezTo>
                    <a:pt x="2013113" y="1383510"/>
                    <a:pt x="1978011" y="1304137"/>
                    <a:pt x="1992768" y="1232214"/>
                  </a:cubicBezTo>
                  <a:cubicBezTo>
                    <a:pt x="1997783" y="1207786"/>
                    <a:pt x="2007956" y="1184217"/>
                    <a:pt x="2008672" y="1159288"/>
                  </a:cubicBezTo>
                  <a:cubicBezTo>
                    <a:pt x="2010606" y="1096033"/>
                    <a:pt x="1951864" y="1046604"/>
                    <a:pt x="1892119" y="1025686"/>
                  </a:cubicBezTo>
                  <a:cubicBezTo>
                    <a:pt x="1807158" y="995885"/>
                    <a:pt x="1709661" y="1003980"/>
                    <a:pt x="1630789" y="1047248"/>
                  </a:cubicBezTo>
                  <a:cubicBezTo>
                    <a:pt x="1576560" y="1077049"/>
                    <a:pt x="1531716" y="1121894"/>
                    <a:pt x="1477201" y="1151121"/>
                  </a:cubicBezTo>
                  <a:cubicBezTo>
                    <a:pt x="1422685" y="1180349"/>
                    <a:pt x="1350046" y="1190593"/>
                    <a:pt x="1302408" y="1151121"/>
                  </a:cubicBezTo>
                  <a:cubicBezTo>
                    <a:pt x="1239296" y="1098755"/>
                    <a:pt x="1254411" y="992518"/>
                    <a:pt x="1199538" y="931556"/>
                  </a:cubicBezTo>
                  <a:cubicBezTo>
                    <a:pt x="1134205" y="858916"/>
                    <a:pt x="1007982" y="893660"/>
                    <a:pt x="941861" y="965583"/>
                  </a:cubicBezTo>
                  <a:cubicBezTo>
                    <a:pt x="875741" y="1037506"/>
                    <a:pt x="844507" y="1134788"/>
                    <a:pt x="786052" y="1213015"/>
                  </a:cubicBezTo>
                  <a:cubicBezTo>
                    <a:pt x="727596" y="1291314"/>
                    <a:pt x="617849" y="1350199"/>
                    <a:pt x="533605" y="1300698"/>
                  </a:cubicBezTo>
                  <a:cubicBezTo>
                    <a:pt x="461395" y="1258218"/>
                    <a:pt x="446996" y="1160864"/>
                    <a:pt x="448429" y="1077049"/>
                  </a:cubicBezTo>
                  <a:cubicBezTo>
                    <a:pt x="449790" y="993306"/>
                    <a:pt x="456524" y="900967"/>
                    <a:pt x="404946" y="834918"/>
                  </a:cubicBezTo>
                  <a:cubicBezTo>
                    <a:pt x="356878" y="773382"/>
                    <a:pt x="261458" y="755401"/>
                    <a:pt x="194263" y="795088"/>
                  </a:cubicBezTo>
                  <a:cubicBezTo>
                    <a:pt x="164892" y="812496"/>
                    <a:pt x="138530" y="839932"/>
                    <a:pt x="104431" y="841222"/>
                  </a:cubicBezTo>
                  <a:cubicBezTo>
                    <a:pt x="67896" y="842583"/>
                    <a:pt x="37307" y="812281"/>
                    <a:pt x="21046" y="779543"/>
                  </a:cubicBezTo>
                  <a:cubicBezTo>
                    <a:pt x="-39989" y="656829"/>
                    <a:pt x="40817" y="507539"/>
                    <a:pt x="146983" y="420859"/>
                  </a:cubicBezTo>
                  <a:cubicBezTo>
                    <a:pt x="276000" y="315625"/>
                    <a:pt x="430305" y="252298"/>
                    <a:pt x="573506" y="167338"/>
                  </a:cubicBezTo>
                  <a:cubicBezTo>
                    <a:pt x="723728" y="78222"/>
                    <a:pt x="887203" y="-14046"/>
                    <a:pt x="1061136" y="1785"/>
                  </a:cubicBezTo>
                  <a:cubicBezTo>
                    <a:pt x="1110064" y="6227"/>
                    <a:pt x="1157845" y="19265"/>
                    <a:pt x="1204982" y="33090"/>
                  </a:cubicBezTo>
                  <a:cubicBezTo>
                    <a:pt x="1296104" y="59883"/>
                    <a:pt x="2451815" y="504172"/>
                    <a:pt x="2626751" y="587199"/>
                  </a:cubicBezTo>
                  <a:close/>
                </a:path>
              </a:pathLst>
            </a:custGeom>
            <a:solidFill>
              <a:schemeClr val="accent2"/>
            </a:solidFill>
            <a:ln w="716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21CE93D-9DAC-4C3C-A6AC-CD60149F6A14}"/>
                </a:ext>
              </a:extLst>
            </p:cNvPr>
            <p:cNvSpPr/>
            <p:nvPr/>
          </p:nvSpPr>
          <p:spPr>
            <a:xfrm>
              <a:off x="6871138" y="4944243"/>
              <a:ext cx="454899" cy="398491"/>
            </a:xfrm>
            <a:custGeom>
              <a:avLst/>
              <a:gdLst>
                <a:gd name="connsiteX0" fmla="*/ 142210 w 698916"/>
                <a:gd name="connsiteY0" fmla="*/ 612251 h 612250"/>
                <a:gd name="connsiteX1" fmla="*/ 17348 w 698916"/>
                <a:gd name="connsiteY1" fmla="*/ 449994 h 612250"/>
                <a:gd name="connsiteX2" fmla="*/ 34540 w 698916"/>
                <a:gd name="connsiteY2" fmla="*/ 253567 h 612250"/>
                <a:gd name="connsiteX3" fmla="*/ 178315 w 698916"/>
                <a:gd name="connsiteY3" fmla="*/ 195756 h 612250"/>
                <a:gd name="connsiteX4" fmla="*/ 299309 w 698916"/>
                <a:gd name="connsiteY4" fmla="*/ 292537 h 612250"/>
                <a:gd name="connsiteX5" fmla="*/ 405116 w 698916"/>
                <a:gd name="connsiteY5" fmla="*/ 90522 h 612250"/>
                <a:gd name="connsiteX6" fmla="*/ 600325 w 698916"/>
                <a:gd name="connsiteY6" fmla="*/ 7710 h 612250"/>
                <a:gd name="connsiteX7" fmla="*/ 698897 w 698916"/>
                <a:gd name="connsiteY7" fmla="*/ 200914 h 612250"/>
                <a:gd name="connsiteX8" fmla="*/ 604982 w 698916"/>
                <a:gd name="connsiteY8" fmla="*/ 483018 h 612250"/>
                <a:gd name="connsiteX9" fmla="*/ 142210 w 698916"/>
                <a:gd name="connsiteY9" fmla="*/ 612251 h 612250"/>
                <a:gd name="connsiteX10" fmla="*/ 142210 w 698916"/>
                <a:gd name="connsiteY10" fmla="*/ 612251 h 61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916" h="612250">
                  <a:moveTo>
                    <a:pt x="142210" y="612251"/>
                  </a:moveTo>
                  <a:cubicBezTo>
                    <a:pt x="91491" y="565687"/>
                    <a:pt x="43137" y="513822"/>
                    <a:pt x="17348" y="449994"/>
                  </a:cubicBezTo>
                  <a:cubicBezTo>
                    <a:pt x="-8442" y="386166"/>
                    <a:pt x="-7654" y="307939"/>
                    <a:pt x="34540" y="253567"/>
                  </a:cubicBezTo>
                  <a:cubicBezTo>
                    <a:pt x="67708" y="210799"/>
                    <a:pt x="124802" y="187876"/>
                    <a:pt x="178315" y="195756"/>
                  </a:cubicBezTo>
                  <a:cubicBezTo>
                    <a:pt x="231899" y="203636"/>
                    <a:pt x="279895" y="242033"/>
                    <a:pt x="299309" y="292537"/>
                  </a:cubicBezTo>
                  <a:cubicBezTo>
                    <a:pt x="339282" y="227778"/>
                    <a:pt x="360844" y="152416"/>
                    <a:pt x="405116" y="90522"/>
                  </a:cubicBezTo>
                  <a:cubicBezTo>
                    <a:pt x="449316" y="28557"/>
                    <a:pt x="529190" y="-19297"/>
                    <a:pt x="600325" y="7710"/>
                  </a:cubicBezTo>
                  <a:cubicBezTo>
                    <a:pt x="672392" y="35075"/>
                    <a:pt x="699757" y="123833"/>
                    <a:pt x="698897" y="200914"/>
                  </a:cubicBezTo>
                  <a:cubicBezTo>
                    <a:pt x="697823" y="301635"/>
                    <a:pt x="664512" y="401782"/>
                    <a:pt x="604982" y="483018"/>
                  </a:cubicBezTo>
                  <a:lnTo>
                    <a:pt x="142210" y="612251"/>
                  </a:lnTo>
                  <a:lnTo>
                    <a:pt x="142210" y="612251"/>
                  </a:lnTo>
                  <a:close/>
                </a:path>
              </a:pathLst>
            </a:custGeom>
            <a:solidFill>
              <a:schemeClr val="accent3"/>
            </a:solidFill>
            <a:ln w="716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D45EBC6-6FFC-46C7-878E-C0219A92F5AE}"/>
                </a:ext>
              </a:extLst>
            </p:cNvPr>
            <p:cNvSpPr/>
            <p:nvPr/>
          </p:nvSpPr>
          <p:spPr>
            <a:xfrm>
              <a:off x="6425410" y="5369638"/>
              <a:ext cx="1519431" cy="190600"/>
            </a:xfrm>
            <a:custGeom>
              <a:avLst/>
              <a:gdLst>
                <a:gd name="connsiteX0" fmla="*/ 2331544 w 2334483"/>
                <a:gd name="connsiteY0" fmla="*/ 278522 h 292842"/>
                <a:gd name="connsiteX1" fmla="*/ 2184546 w 2334483"/>
                <a:gd name="connsiteY1" fmla="*/ 288121 h 292842"/>
                <a:gd name="connsiteX2" fmla="*/ 2110975 w 2334483"/>
                <a:gd name="connsiteY2" fmla="*/ 290772 h 292842"/>
                <a:gd name="connsiteX3" fmla="*/ 2037404 w 2334483"/>
                <a:gd name="connsiteY3" fmla="*/ 292276 h 292842"/>
                <a:gd name="connsiteX4" fmla="*/ 1963762 w 2334483"/>
                <a:gd name="connsiteY4" fmla="*/ 292778 h 292842"/>
                <a:gd name="connsiteX5" fmla="*/ 1890120 w 2334483"/>
                <a:gd name="connsiteY5" fmla="*/ 292348 h 292842"/>
                <a:gd name="connsiteX6" fmla="*/ 1742978 w 2334483"/>
                <a:gd name="connsiteY6" fmla="*/ 288049 h 292842"/>
                <a:gd name="connsiteX7" fmla="*/ 1156562 w 2334483"/>
                <a:gd name="connsiteY7" fmla="*/ 235827 h 292842"/>
                <a:gd name="connsiteX8" fmla="*/ 1010997 w 2334483"/>
                <a:gd name="connsiteY8" fmla="*/ 213333 h 292842"/>
                <a:gd name="connsiteX9" fmla="*/ 992801 w 2334483"/>
                <a:gd name="connsiteY9" fmla="*/ 210467 h 292842"/>
                <a:gd name="connsiteX10" fmla="*/ 974749 w 2334483"/>
                <a:gd name="connsiteY10" fmla="*/ 207100 h 292842"/>
                <a:gd name="connsiteX11" fmla="*/ 938572 w 2334483"/>
                <a:gd name="connsiteY11" fmla="*/ 200366 h 292842"/>
                <a:gd name="connsiteX12" fmla="*/ 866219 w 2334483"/>
                <a:gd name="connsiteY12" fmla="*/ 186899 h 292842"/>
                <a:gd name="connsiteX13" fmla="*/ 830186 w 2334483"/>
                <a:gd name="connsiteY13" fmla="*/ 180451 h 292842"/>
                <a:gd name="connsiteX14" fmla="*/ 793795 w 2334483"/>
                <a:gd name="connsiteY14" fmla="*/ 174720 h 292842"/>
                <a:gd name="connsiteX15" fmla="*/ 721156 w 2334483"/>
                <a:gd name="connsiteY15" fmla="*/ 162901 h 292842"/>
                <a:gd name="connsiteX16" fmla="*/ 576020 w 2334483"/>
                <a:gd name="connsiteY16" fmla="*/ 138186 h 292842"/>
                <a:gd name="connsiteX17" fmla="*/ 286967 w 2334483"/>
                <a:gd name="connsiteY17" fmla="*/ 81951 h 292842"/>
                <a:gd name="connsiteX18" fmla="*/ 2140 w 2334483"/>
                <a:gd name="connsiteY18" fmla="*/ 6232 h 292842"/>
                <a:gd name="connsiteX19" fmla="*/ 206 w 2334483"/>
                <a:gd name="connsiteY19" fmla="*/ 2148 h 292842"/>
                <a:gd name="connsiteX20" fmla="*/ 4146 w 2334483"/>
                <a:gd name="connsiteY20" fmla="*/ 142 h 292842"/>
                <a:gd name="connsiteX21" fmla="*/ 4218 w 2334483"/>
                <a:gd name="connsiteY21" fmla="*/ 142 h 292842"/>
                <a:gd name="connsiteX22" fmla="*/ 146058 w 2334483"/>
                <a:gd name="connsiteY22" fmla="*/ 37680 h 292842"/>
                <a:gd name="connsiteX23" fmla="*/ 289689 w 2334483"/>
                <a:gd name="connsiteY23" fmla="*/ 68770 h 292842"/>
                <a:gd name="connsiteX24" fmla="*/ 578599 w 2334483"/>
                <a:gd name="connsiteY24" fmla="*/ 123429 h 292842"/>
                <a:gd name="connsiteX25" fmla="*/ 723520 w 2334483"/>
                <a:gd name="connsiteY25" fmla="*/ 148573 h 292842"/>
                <a:gd name="connsiteX26" fmla="*/ 796087 w 2334483"/>
                <a:gd name="connsiteY26" fmla="*/ 160537 h 292842"/>
                <a:gd name="connsiteX27" fmla="*/ 832407 w 2334483"/>
                <a:gd name="connsiteY27" fmla="*/ 166339 h 292842"/>
                <a:gd name="connsiteX28" fmla="*/ 868727 w 2334483"/>
                <a:gd name="connsiteY28" fmla="*/ 173073 h 292842"/>
                <a:gd name="connsiteX29" fmla="*/ 940936 w 2334483"/>
                <a:gd name="connsiteY29" fmla="*/ 187114 h 292842"/>
                <a:gd name="connsiteX30" fmla="*/ 977041 w 2334483"/>
                <a:gd name="connsiteY30" fmla="*/ 194134 h 292842"/>
                <a:gd name="connsiteX31" fmla="*/ 995093 w 2334483"/>
                <a:gd name="connsiteY31" fmla="*/ 197644 h 292842"/>
                <a:gd name="connsiteX32" fmla="*/ 1013218 w 2334483"/>
                <a:gd name="connsiteY32" fmla="*/ 200653 h 292842"/>
                <a:gd name="connsiteX33" fmla="*/ 1158281 w 2334483"/>
                <a:gd name="connsiteY33" fmla="*/ 224365 h 292842"/>
                <a:gd name="connsiteX34" fmla="*/ 1743337 w 2334483"/>
                <a:gd name="connsiteY34" fmla="*/ 281244 h 292842"/>
                <a:gd name="connsiteX35" fmla="*/ 1890335 w 2334483"/>
                <a:gd name="connsiteY35" fmla="*/ 285829 h 292842"/>
                <a:gd name="connsiteX36" fmla="*/ 1963834 w 2334483"/>
                <a:gd name="connsiteY36" fmla="*/ 286402 h 292842"/>
                <a:gd name="connsiteX37" fmla="*/ 2037333 w 2334483"/>
                <a:gd name="connsiteY37" fmla="*/ 286115 h 292842"/>
                <a:gd name="connsiteX38" fmla="*/ 2330899 w 2334483"/>
                <a:gd name="connsiteY38" fmla="*/ 272146 h 292842"/>
                <a:gd name="connsiteX39" fmla="*/ 2330971 w 2334483"/>
                <a:gd name="connsiteY39" fmla="*/ 272146 h 292842"/>
                <a:gd name="connsiteX40" fmla="*/ 2334481 w 2334483"/>
                <a:gd name="connsiteY40" fmla="*/ 275012 h 292842"/>
                <a:gd name="connsiteX41" fmla="*/ 2331544 w 2334483"/>
                <a:gd name="connsiteY41" fmla="*/ 278522 h 292842"/>
                <a:gd name="connsiteX42" fmla="*/ 2331544 w 2334483"/>
                <a:gd name="connsiteY42" fmla="*/ 278522 h 29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34483" h="292842">
                  <a:moveTo>
                    <a:pt x="2331544" y="278522"/>
                  </a:moveTo>
                  <a:cubicBezTo>
                    <a:pt x="2282545" y="283107"/>
                    <a:pt x="2233617" y="286115"/>
                    <a:pt x="2184546" y="288121"/>
                  </a:cubicBezTo>
                  <a:cubicBezTo>
                    <a:pt x="2160046" y="289339"/>
                    <a:pt x="2135475" y="290127"/>
                    <a:pt x="2110975" y="290772"/>
                  </a:cubicBezTo>
                  <a:cubicBezTo>
                    <a:pt x="2086475" y="291703"/>
                    <a:pt x="2061904" y="291989"/>
                    <a:pt x="2037404" y="292276"/>
                  </a:cubicBezTo>
                  <a:cubicBezTo>
                    <a:pt x="2012833" y="292634"/>
                    <a:pt x="1988333" y="292992"/>
                    <a:pt x="1963762" y="292778"/>
                  </a:cubicBezTo>
                  <a:cubicBezTo>
                    <a:pt x="1939191" y="292634"/>
                    <a:pt x="1914691" y="292778"/>
                    <a:pt x="1890120" y="292348"/>
                  </a:cubicBezTo>
                  <a:cubicBezTo>
                    <a:pt x="1841049" y="291130"/>
                    <a:pt x="1791978" y="290557"/>
                    <a:pt x="1742978" y="288049"/>
                  </a:cubicBezTo>
                  <a:cubicBezTo>
                    <a:pt x="1546838" y="280241"/>
                    <a:pt x="1350984" y="263335"/>
                    <a:pt x="1156562" y="235827"/>
                  </a:cubicBezTo>
                  <a:cubicBezTo>
                    <a:pt x="1107921" y="228949"/>
                    <a:pt x="1059495" y="220783"/>
                    <a:pt x="1010997" y="213333"/>
                  </a:cubicBezTo>
                  <a:lnTo>
                    <a:pt x="992801" y="210467"/>
                  </a:lnTo>
                  <a:lnTo>
                    <a:pt x="974749" y="207100"/>
                  </a:lnTo>
                  <a:lnTo>
                    <a:pt x="938572" y="200366"/>
                  </a:lnTo>
                  <a:lnTo>
                    <a:pt x="866219" y="186899"/>
                  </a:lnTo>
                  <a:cubicBezTo>
                    <a:pt x="854185" y="184821"/>
                    <a:pt x="842006" y="182099"/>
                    <a:pt x="830186" y="180451"/>
                  </a:cubicBezTo>
                  <a:lnTo>
                    <a:pt x="793795" y="174720"/>
                  </a:lnTo>
                  <a:lnTo>
                    <a:pt x="721156" y="162901"/>
                  </a:lnTo>
                  <a:cubicBezTo>
                    <a:pt x="672729" y="154949"/>
                    <a:pt x="624375" y="146639"/>
                    <a:pt x="576020" y="138186"/>
                  </a:cubicBezTo>
                  <a:cubicBezTo>
                    <a:pt x="479382" y="121065"/>
                    <a:pt x="382960" y="102511"/>
                    <a:pt x="286967" y="81951"/>
                  </a:cubicBezTo>
                  <a:cubicBezTo>
                    <a:pt x="191117" y="60675"/>
                    <a:pt x="95196" y="38611"/>
                    <a:pt x="2140" y="6232"/>
                  </a:cubicBezTo>
                  <a:cubicBezTo>
                    <a:pt x="492" y="5659"/>
                    <a:pt x="-439" y="3796"/>
                    <a:pt x="206" y="2148"/>
                  </a:cubicBezTo>
                  <a:cubicBezTo>
                    <a:pt x="779" y="500"/>
                    <a:pt x="2498" y="-359"/>
                    <a:pt x="4146" y="142"/>
                  </a:cubicBezTo>
                  <a:lnTo>
                    <a:pt x="4218" y="142"/>
                  </a:lnTo>
                  <a:cubicBezTo>
                    <a:pt x="50996" y="14398"/>
                    <a:pt x="98276" y="26863"/>
                    <a:pt x="146058" y="37680"/>
                  </a:cubicBezTo>
                  <a:cubicBezTo>
                    <a:pt x="193696" y="48999"/>
                    <a:pt x="241693" y="59028"/>
                    <a:pt x="289689" y="68770"/>
                  </a:cubicBezTo>
                  <a:cubicBezTo>
                    <a:pt x="385682" y="88470"/>
                    <a:pt x="482105" y="106236"/>
                    <a:pt x="578599" y="123429"/>
                  </a:cubicBezTo>
                  <a:cubicBezTo>
                    <a:pt x="626882" y="132025"/>
                    <a:pt x="675165" y="140478"/>
                    <a:pt x="723520" y="148573"/>
                  </a:cubicBezTo>
                  <a:lnTo>
                    <a:pt x="796087" y="160537"/>
                  </a:lnTo>
                  <a:lnTo>
                    <a:pt x="832407" y="166339"/>
                  </a:lnTo>
                  <a:cubicBezTo>
                    <a:pt x="844872" y="168130"/>
                    <a:pt x="856620" y="170852"/>
                    <a:pt x="868727" y="173073"/>
                  </a:cubicBezTo>
                  <a:lnTo>
                    <a:pt x="940936" y="187114"/>
                  </a:lnTo>
                  <a:lnTo>
                    <a:pt x="977041" y="194134"/>
                  </a:lnTo>
                  <a:lnTo>
                    <a:pt x="995093" y="197644"/>
                  </a:lnTo>
                  <a:lnTo>
                    <a:pt x="1013218" y="200653"/>
                  </a:lnTo>
                  <a:cubicBezTo>
                    <a:pt x="1061572" y="208533"/>
                    <a:pt x="1109855" y="217058"/>
                    <a:pt x="1158281" y="224365"/>
                  </a:cubicBezTo>
                  <a:cubicBezTo>
                    <a:pt x="1352130" y="253306"/>
                    <a:pt x="1547482" y="272361"/>
                    <a:pt x="1743337" y="281244"/>
                  </a:cubicBezTo>
                  <a:cubicBezTo>
                    <a:pt x="1792264" y="283823"/>
                    <a:pt x="1841335" y="284539"/>
                    <a:pt x="1890335" y="285829"/>
                  </a:cubicBezTo>
                  <a:cubicBezTo>
                    <a:pt x="1914835" y="286259"/>
                    <a:pt x="1939334" y="286187"/>
                    <a:pt x="1963834" y="286402"/>
                  </a:cubicBezTo>
                  <a:cubicBezTo>
                    <a:pt x="1988333" y="286688"/>
                    <a:pt x="2012833" y="286402"/>
                    <a:pt x="2037333" y="286115"/>
                  </a:cubicBezTo>
                  <a:cubicBezTo>
                    <a:pt x="2135332" y="284897"/>
                    <a:pt x="2233474" y="281387"/>
                    <a:pt x="2330899" y="272146"/>
                  </a:cubicBezTo>
                  <a:lnTo>
                    <a:pt x="2330971" y="272146"/>
                  </a:lnTo>
                  <a:cubicBezTo>
                    <a:pt x="2332762" y="272003"/>
                    <a:pt x="2334266" y="273292"/>
                    <a:pt x="2334481" y="275012"/>
                  </a:cubicBezTo>
                  <a:cubicBezTo>
                    <a:pt x="2334553" y="276803"/>
                    <a:pt x="2333263" y="278379"/>
                    <a:pt x="2331544" y="278522"/>
                  </a:cubicBezTo>
                  <a:lnTo>
                    <a:pt x="2331544" y="278522"/>
                  </a:lnTo>
                  <a:close/>
                </a:path>
              </a:pathLst>
            </a:custGeom>
            <a:solidFill>
              <a:schemeClr val="accent3"/>
            </a:solidFill>
            <a:ln w="7163" cap="flat">
              <a:noFill/>
              <a:prstDash val="solid"/>
              <a:miter/>
            </a:ln>
          </p:spPr>
          <p:txBody>
            <a:bodyPr rtlCol="0" anchor="ctr"/>
            <a:lstStyle/>
            <a:p>
              <a:endParaRPr lang="en-US"/>
            </a:p>
          </p:txBody>
        </p:sp>
        <p:grpSp>
          <p:nvGrpSpPr>
            <p:cNvPr id="69" name="Graphic 2">
              <a:extLst>
                <a:ext uri="{FF2B5EF4-FFF2-40B4-BE49-F238E27FC236}">
                  <a16:creationId xmlns:a16="http://schemas.microsoft.com/office/drawing/2014/main" id="{D25CC382-3FDE-4B55-AA42-F57B49920DE6}"/>
                </a:ext>
              </a:extLst>
            </p:cNvPr>
            <p:cNvGrpSpPr/>
            <p:nvPr/>
          </p:nvGrpSpPr>
          <p:grpSpPr>
            <a:xfrm>
              <a:off x="6509703" y="5065220"/>
              <a:ext cx="1356424" cy="415109"/>
              <a:chOff x="4256025" y="5422811"/>
              <a:chExt cx="2084036" cy="637782"/>
            </a:xfrm>
            <a:solidFill>
              <a:schemeClr val="accent3"/>
            </a:solidFill>
          </p:grpSpPr>
          <p:sp>
            <p:nvSpPr>
              <p:cNvPr id="75" name="Freeform: Shape 74">
                <a:extLst>
                  <a:ext uri="{FF2B5EF4-FFF2-40B4-BE49-F238E27FC236}">
                    <a16:creationId xmlns:a16="http://schemas.microsoft.com/office/drawing/2014/main" id="{273EF51D-77FF-45F8-9B3D-4FABBACA7343}"/>
                  </a:ext>
                </a:extLst>
              </p:cNvPr>
              <p:cNvSpPr/>
              <p:nvPr/>
            </p:nvSpPr>
            <p:spPr>
              <a:xfrm>
                <a:off x="5620641" y="5712626"/>
                <a:ext cx="67648" cy="23590"/>
              </a:xfrm>
              <a:custGeom>
                <a:avLst/>
                <a:gdLst>
                  <a:gd name="connsiteX0" fmla="*/ 5218 w 67648"/>
                  <a:gd name="connsiteY0" fmla="*/ 97 h 23590"/>
                  <a:gd name="connsiteX1" fmla="*/ 34732 w 67648"/>
                  <a:gd name="connsiteY1" fmla="*/ 6401 h 23590"/>
                  <a:gd name="connsiteX2" fmla="*/ 64032 w 67648"/>
                  <a:gd name="connsiteY2" fmla="*/ 13135 h 23590"/>
                  <a:gd name="connsiteX3" fmla="*/ 64103 w 67648"/>
                  <a:gd name="connsiteY3" fmla="*/ 13135 h 23590"/>
                  <a:gd name="connsiteX4" fmla="*/ 67470 w 67648"/>
                  <a:gd name="connsiteY4" fmla="*/ 19081 h 23590"/>
                  <a:gd name="connsiteX5" fmla="*/ 63673 w 67648"/>
                  <a:gd name="connsiteY5" fmla="*/ 22520 h 23590"/>
                  <a:gd name="connsiteX6" fmla="*/ 31365 w 67648"/>
                  <a:gd name="connsiteY6" fmla="*/ 21087 h 23590"/>
                  <a:gd name="connsiteX7" fmla="*/ 1779 w 67648"/>
                  <a:gd name="connsiteY7" fmla="*/ 7977 h 23590"/>
                  <a:gd name="connsiteX8" fmla="*/ 848 w 67648"/>
                  <a:gd name="connsiteY8" fmla="*/ 1817 h 23590"/>
                  <a:gd name="connsiteX9" fmla="*/ 5218 w 67648"/>
                  <a:gd name="connsiteY9" fmla="*/ 97 h 23590"/>
                  <a:gd name="connsiteX10" fmla="*/ 5218 w 67648"/>
                  <a:gd name="connsiteY10" fmla="*/ 97 h 2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648" h="23590">
                    <a:moveTo>
                      <a:pt x="5218" y="97"/>
                    </a:moveTo>
                    <a:cubicBezTo>
                      <a:pt x="15462" y="1960"/>
                      <a:pt x="24990" y="4395"/>
                      <a:pt x="34732" y="6401"/>
                    </a:cubicBezTo>
                    <a:cubicBezTo>
                      <a:pt x="44403" y="8550"/>
                      <a:pt x="54074" y="10341"/>
                      <a:pt x="64032" y="13135"/>
                    </a:cubicBezTo>
                    <a:lnTo>
                      <a:pt x="64103" y="13135"/>
                    </a:lnTo>
                    <a:cubicBezTo>
                      <a:pt x="66682" y="13851"/>
                      <a:pt x="68186" y="16502"/>
                      <a:pt x="67470" y="19081"/>
                    </a:cubicBezTo>
                    <a:cubicBezTo>
                      <a:pt x="66969" y="20943"/>
                      <a:pt x="65464" y="22233"/>
                      <a:pt x="63673" y="22520"/>
                    </a:cubicBezTo>
                    <a:cubicBezTo>
                      <a:pt x="52928" y="24525"/>
                      <a:pt x="41896" y="23522"/>
                      <a:pt x="31365" y="21087"/>
                    </a:cubicBezTo>
                    <a:cubicBezTo>
                      <a:pt x="20835" y="18508"/>
                      <a:pt x="10591" y="14425"/>
                      <a:pt x="1779" y="7977"/>
                    </a:cubicBezTo>
                    <a:cubicBezTo>
                      <a:pt x="-155" y="6544"/>
                      <a:pt x="-585" y="3750"/>
                      <a:pt x="848" y="1817"/>
                    </a:cubicBezTo>
                    <a:cubicBezTo>
                      <a:pt x="1851" y="384"/>
                      <a:pt x="3570" y="-261"/>
                      <a:pt x="5218" y="97"/>
                    </a:cubicBezTo>
                    <a:lnTo>
                      <a:pt x="5218" y="97"/>
                    </a:lnTo>
                    <a:close/>
                  </a:path>
                </a:pathLst>
              </a:custGeom>
              <a:grpFill/>
              <a:ln w="716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FC314DC-0B20-4195-A552-87CFBEC77340}"/>
                  </a:ext>
                </a:extLst>
              </p:cNvPr>
              <p:cNvSpPr/>
              <p:nvPr/>
            </p:nvSpPr>
            <p:spPr>
              <a:xfrm>
                <a:off x="5677173" y="5898936"/>
                <a:ext cx="70932" cy="20273"/>
              </a:xfrm>
              <a:custGeom>
                <a:avLst/>
                <a:gdLst>
                  <a:gd name="connsiteX0" fmla="*/ 4204 w 70932"/>
                  <a:gd name="connsiteY0" fmla="*/ 114 h 20273"/>
                  <a:gd name="connsiteX1" fmla="*/ 36584 w 70932"/>
                  <a:gd name="connsiteY1" fmla="*/ 2549 h 20273"/>
                  <a:gd name="connsiteX2" fmla="*/ 67961 w 70932"/>
                  <a:gd name="connsiteY2" fmla="*/ 10931 h 20273"/>
                  <a:gd name="connsiteX3" fmla="*/ 70540 w 70932"/>
                  <a:gd name="connsiteY3" fmla="*/ 17235 h 20273"/>
                  <a:gd name="connsiteX4" fmla="*/ 66313 w 70932"/>
                  <a:gd name="connsiteY4" fmla="*/ 20172 h 20273"/>
                  <a:gd name="connsiteX5" fmla="*/ 34005 w 70932"/>
                  <a:gd name="connsiteY5" fmla="*/ 17378 h 20273"/>
                  <a:gd name="connsiteX6" fmla="*/ 2700 w 70932"/>
                  <a:gd name="connsiteY6" fmla="*/ 8567 h 20273"/>
                  <a:gd name="connsiteX7" fmla="*/ 336 w 70932"/>
                  <a:gd name="connsiteY7" fmla="*/ 2765 h 20273"/>
                  <a:gd name="connsiteX8" fmla="*/ 4204 w 70932"/>
                  <a:gd name="connsiteY8" fmla="*/ 114 h 2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32" h="20273">
                    <a:moveTo>
                      <a:pt x="4204" y="114"/>
                    </a:moveTo>
                    <a:cubicBezTo>
                      <a:pt x="15236" y="-387"/>
                      <a:pt x="25982" y="830"/>
                      <a:pt x="36584" y="2549"/>
                    </a:cubicBezTo>
                    <a:cubicBezTo>
                      <a:pt x="47186" y="4412"/>
                      <a:pt x="57717" y="6705"/>
                      <a:pt x="67961" y="10931"/>
                    </a:cubicBezTo>
                    <a:cubicBezTo>
                      <a:pt x="70396" y="11934"/>
                      <a:pt x="71614" y="14728"/>
                      <a:pt x="70540" y="17235"/>
                    </a:cubicBezTo>
                    <a:cubicBezTo>
                      <a:pt x="69823" y="19026"/>
                      <a:pt x="68104" y="20101"/>
                      <a:pt x="66313" y="20172"/>
                    </a:cubicBezTo>
                    <a:cubicBezTo>
                      <a:pt x="55281" y="20674"/>
                      <a:pt x="44607" y="19241"/>
                      <a:pt x="34005" y="17378"/>
                    </a:cubicBezTo>
                    <a:cubicBezTo>
                      <a:pt x="23403" y="15301"/>
                      <a:pt x="12944" y="12865"/>
                      <a:pt x="2700" y="8567"/>
                    </a:cubicBezTo>
                    <a:cubicBezTo>
                      <a:pt x="479" y="7636"/>
                      <a:pt x="-595" y="5057"/>
                      <a:pt x="336" y="2765"/>
                    </a:cubicBezTo>
                    <a:cubicBezTo>
                      <a:pt x="1052" y="1188"/>
                      <a:pt x="2557" y="185"/>
                      <a:pt x="4204" y="114"/>
                    </a:cubicBezTo>
                    <a:close/>
                  </a:path>
                </a:pathLst>
              </a:custGeom>
              <a:grpFill/>
              <a:ln w="7163"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DD6D6B7-AE11-45AB-A2B4-5A8E5A08B505}"/>
                  </a:ext>
                </a:extLst>
              </p:cNvPr>
              <p:cNvSpPr/>
              <p:nvPr/>
            </p:nvSpPr>
            <p:spPr>
              <a:xfrm>
                <a:off x="5437948" y="5850324"/>
                <a:ext cx="40210" cy="19139"/>
              </a:xfrm>
              <a:custGeom>
                <a:avLst/>
                <a:gdLst>
                  <a:gd name="connsiteX0" fmla="*/ 4235 w 40210"/>
                  <a:gd name="connsiteY0" fmla="*/ 156 h 19139"/>
                  <a:gd name="connsiteX1" fmla="*/ 22144 w 40210"/>
                  <a:gd name="connsiteY1" fmla="*/ 2233 h 19139"/>
                  <a:gd name="connsiteX2" fmla="*/ 38334 w 40210"/>
                  <a:gd name="connsiteY2" fmla="*/ 10042 h 19139"/>
                  <a:gd name="connsiteX3" fmla="*/ 39122 w 40210"/>
                  <a:gd name="connsiteY3" fmla="*/ 17134 h 19139"/>
                  <a:gd name="connsiteX4" fmla="*/ 35612 w 40210"/>
                  <a:gd name="connsiteY4" fmla="*/ 18997 h 19139"/>
                  <a:gd name="connsiteX5" fmla="*/ 17774 w 40210"/>
                  <a:gd name="connsiteY5" fmla="*/ 16561 h 19139"/>
                  <a:gd name="connsiteX6" fmla="*/ 1728 w 40210"/>
                  <a:gd name="connsiteY6" fmla="*/ 8323 h 19139"/>
                  <a:gd name="connsiteX7" fmla="*/ 1011 w 40210"/>
                  <a:gd name="connsiteY7" fmla="*/ 1804 h 19139"/>
                  <a:gd name="connsiteX8" fmla="*/ 4235 w 40210"/>
                  <a:gd name="connsiteY8" fmla="*/ 156 h 1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0" h="19139">
                    <a:moveTo>
                      <a:pt x="4235" y="156"/>
                    </a:moveTo>
                    <a:cubicBezTo>
                      <a:pt x="10611" y="-417"/>
                      <a:pt x="16413" y="658"/>
                      <a:pt x="22144" y="2233"/>
                    </a:cubicBezTo>
                    <a:cubicBezTo>
                      <a:pt x="27803" y="3881"/>
                      <a:pt x="33319" y="6102"/>
                      <a:pt x="38334" y="10042"/>
                    </a:cubicBezTo>
                    <a:cubicBezTo>
                      <a:pt x="40483" y="11761"/>
                      <a:pt x="40841" y="14985"/>
                      <a:pt x="39122" y="17134"/>
                    </a:cubicBezTo>
                    <a:cubicBezTo>
                      <a:pt x="38262" y="18280"/>
                      <a:pt x="36973" y="18853"/>
                      <a:pt x="35612" y="18997"/>
                    </a:cubicBezTo>
                    <a:cubicBezTo>
                      <a:pt x="29236" y="19570"/>
                      <a:pt x="23433" y="18352"/>
                      <a:pt x="17774" y="16561"/>
                    </a:cubicBezTo>
                    <a:cubicBezTo>
                      <a:pt x="12187" y="14698"/>
                      <a:pt x="6671" y="12334"/>
                      <a:pt x="1728" y="8323"/>
                    </a:cubicBezTo>
                    <a:cubicBezTo>
                      <a:pt x="-278" y="6675"/>
                      <a:pt x="-565" y="3810"/>
                      <a:pt x="1011" y="1804"/>
                    </a:cubicBezTo>
                    <a:cubicBezTo>
                      <a:pt x="1871" y="872"/>
                      <a:pt x="3017" y="300"/>
                      <a:pt x="4235" y="156"/>
                    </a:cubicBezTo>
                    <a:close/>
                  </a:path>
                </a:pathLst>
              </a:custGeom>
              <a:grpFill/>
              <a:ln w="7163"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8E5E10E-8149-4A93-B18A-0D07C68E7831}"/>
                  </a:ext>
                </a:extLst>
              </p:cNvPr>
              <p:cNvSpPr/>
              <p:nvPr/>
            </p:nvSpPr>
            <p:spPr>
              <a:xfrm>
                <a:off x="5467184" y="5989885"/>
                <a:ext cx="64158" cy="24427"/>
              </a:xfrm>
              <a:custGeom>
                <a:avLst/>
                <a:gdLst>
                  <a:gd name="connsiteX0" fmla="*/ 4586 w 64158"/>
                  <a:gd name="connsiteY0" fmla="*/ 0 h 24427"/>
                  <a:gd name="connsiteX1" fmla="*/ 33957 w 64158"/>
                  <a:gd name="connsiteY1" fmla="*/ 4728 h 24427"/>
                  <a:gd name="connsiteX2" fmla="*/ 61680 w 64158"/>
                  <a:gd name="connsiteY2" fmla="*/ 15330 h 24427"/>
                  <a:gd name="connsiteX3" fmla="*/ 63543 w 64158"/>
                  <a:gd name="connsiteY3" fmla="*/ 21921 h 24427"/>
                  <a:gd name="connsiteX4" fmla="*/ 59173 w 64158"/>
                  <a:gd name="connsiteY4" fmla="*/ 24428 h 24427"/>
                  <a:gd name="connsiteX5" fmla="*/ 29945 w 64158"/>
                  <a:gd name="connsiteY5" fmla="*/ 19342 h 24427"/>
                  <a:gd name="connsiteX6" fmla="*/ 2293 w 64158"/>
                  <a:gd name="connsiteY6" fmla="*/ 8381 h 24427"/>
                  <a:gd name="connsiteX7" fmla="*/ 574 w 64158"/>
                  <a:gd name="connsiteY7" fmla="*/ 2364 h 24427"/>
                  <a:gd name="connsiteX8" fmla="*/ 4586 w 64158"/>
                  <a:gd name="connsiteY8" fmla="*/ 0 h 2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58" h="24427">
                    <a:moveTo>
                      <a:pt x="4586" y="0"/>
                    </a:moveTo>
                    <a:cubicBezTo>
                      <a:pt x="14758" y="286"/>
                      <a:pt x="24429" y="2292"/>
                      <a:pt x="33957" y="4728"/>
                    </a:cubicBezTo>
                    <a:cubicBezTo>
                      <a:pt x="43484" y="7307"/>
                      <a:pt x="52869" y="10387"/>
                      <a:pt x="61680" y="15330"/>
                    </a:cubicBezTo>
                    <a:cubicBezTo>
                      <a:pt x="64044" y="16619"/>
                      <a:pt x="64832" y="19557"/>
                      <a:pt x="63543" y="21921"/>
                    </a:cubicBezTo>
                    <a:cubicBezTo>
                      <a:pt x="62611" y="23568"/>
                      <a:pt x="60892" y="24428"/>
                      <a:pt x="59173" y="24428"/>
                    </a:cubicBezTo>
                    <a:cubicBezTo>
                      <a:pt x="49072" y="24141"/>
                      <a:pt x="39401" y="21992"/>
                      <a:pt x="29945" y="19342"/>
                    </a:cubicBezTo>
                    <a:cubicBezTo>
                      <a:pt x="20489" y="16548"/>
                      <a:pt x="11176" y="13324"/>
                      <a:pt x="2293" y="8381"/>
                    </a:cubicBezTo>
                    <a:cubicBezTo>
                      <a:pt x="144" y="7164"/>
                      <a:pt x="-644" y="4513"/>
                      <a:pt x="574" y="2364"/>
                    </a:cubicBezTo>
                    <a:cubicBezTo>
                      <a:pt x="1434" y="788"/>
                      <a:pt x="3010" y="0"/>
                      <a:pt x="4586" y="0"/>
                    </a:cubicBezTo>
                    <a:close/>
                  </a:path>
                </a:pathLst>
              </a:custGeom>
              <a:grpFill/>
              <a:ln w="7163"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5989649-F8FB-46CF-A518-8F7FAC1DE33B}"/>
                  </a:ext>
                </a:extLst>
              </p:cNvPr>
              <p:cNvSpPr/>
              <p:nvPr/>
            </p:nvSpPr>
            <p:spPr>
              <a:xfrm>
                <a:off x="5901974" y="5820212"/>
                <a:ext cx="67213" cy="31021"/>
              </a:xfrm>
              <a:custGeom>
                <a:avLst/>
                <a:gdLst>
                  <a:gd name="connsiteX0" fmla="*/ 4987 w 67213"/>
                  <a:gd name="connsiteY0" fmla="*/ 37 h 31021"/>
                  <a:gd name="connsiteX1" fmla="*/ 36077 w 67213"/>
                  <a:gd name="connsiteY1" fmla="*/ 8276 h 31021"/>
                  <a:gd name="connsiteX2" fmla="*/ 65018 w 67213"/>
                  <a:gd name="connsiteY2" fmla="*/ 22173 h 31021"/>
                  <a:gd name="connsiteX3" fmla="*/ 66451 w 67213"/>
                  <a:gd name="connsiteY3" fmla="*/ 28835 h 31021"/>
                  <a:gd name="connsiteX4" fmla="*/ 61723 w 67213"/>
                  <a:gd name="connsiteY4" fmla="*/ 30984 h 31021"/>
                  <a:gd name="connsiteX5" fmla="*/ 30776 w 67213"/>
                  <a:gd name="connsiteY5" fmla="*/ 22388 h 31021"/>
                  <a:gd name="connsiteX6" fmla="*/ 1978 w 67213"/>
                  <a:gd name="connsiteY6" fmla="*/ 8132 h 31021"/>
                  <a:gd name="connsiteX7" fmla="*/ 689 w 67213"/>
                  <a:gd name="connsiteY7" fmla="*/ 2043 h 31021"/>
                  <a:gd name="connsiteX8" fmla="*/ 4987 w 67213"/>
                  <a:gd name="connsiteY8" fmla="*/ 37 h 3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3" h="31021">
                    <a:moveTo>
                      <a:pt x="4987" y="37"/>
                    </a:moveTo>
                    <a:cubicBezTo>
                      <a:pt x="15804" y="1542"/>
                      <a:pt x="26048" y="4694"/>
                      <a:pt x="36077" y="8276"/>
                    </a:cubicBezTo>
                    <a:cubicBezTo>
                      <a:pt x="46106" y="12001"/>
                      <a:pt x="55920" y="16156"/>
                      <a:pt x="65018" y="22173"/>
                    </a:cubicBezTo>
                    <a:cubicBezTo>
                      <a:pt x="67239" y="23606"/>
                      <a:pt x="67884" y="26615"/>
                      <a:pt x="66451" y="28835"/>
                    </a:cubicBezTo>
                    <a:cubicBezTo>
                      <a:pt x="65376" y="30483"/>
                      <a:pt x="63514" y="31199"/>
                      <a:pt x="61723" y="30984"/>
                    </a:cubicBezTo>
                    <a:cubicBezTo>
                      <a:pt x="50906" y="29480"/>
                      <a:pt x="40733" y="26185"/>
                      <a:pt x="30776" y="22388"/>
                    </a:cubicBezTo>
                    <a:cubicBezTo>
                      <a:pt x="20818" y="18448"/>
                      <a:pt x="11076" y="14150"/>
                      <a:pt x="1978" y="8132"/>
                    </a:cubicBezTo>
                    <a:cubicBezTo>
                      <a:pt x="-28" y="6771"/>
                      <a:pt x="-601" y="4049"/>
                      <a:pt x="689" y="2043"/>
                    </a:cubicBezTo>
                    <a:cubicBezTo>
                      <a:pt x="1620" y="539"/>
                      <a:pt x="3339" y="-177"/>
                      <a:pt x="4987" y="37"/>
                    </a:cubicBezTo>
                    <a:close/>
                  </a:path>
                </a:pathLst>
              </a:custGeom>
              <a:grpFill/>
              <a:ln w="7163"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EEA6475-2372-49A2-989F-D15D0F49E73B}"/>
                  </a:ext>
                </a:extLst>
              </p:cNvPr>
              <p:cNvSpPr/>
              <p:nvPr/>
            </p:nvSpPr>
            <p:spPr>
              <a:xfrm>
                <a:off x="5872160" y="6036807"/>
                <a:ext cx="70936" cy="23786"/>
              </a:xfrm>
              <a:custGeom>
                <a:avLst/>
                <a:gdLst>
                  <a:gd name="connsiteX0" fmla="*/ 4427 w 70936"/>
                  <a:gd name="connsiteY0" fmla="*/ 0 h 23786"/>
                  <a:gd name="connsiteX1" fmla="*/ 37022 w 70936"/>
                  <a:gd name="connsiteY1" fmla="*/ 4370 h 23786"/>
                  <a:gd name="connsiteX2" fmla="*/ 68184 w 70936"/>
                  <a:gd name="connsiteY2" fmla="*/ 14614 h 23786"/>
                  <a:gd name="connsiteX3" fmla="*/ 70476 w 70936"/>
                  <a:gd name="connsiteY3" fmla="*/ 21061 h 23786"/>
                  <a:gd name="connsiteX4" fmla="*/ 66034 w 70936"/>
                  <a:gd name="connsiteY4" fmla="*/ 23783 h 23786"/>
                  <a:gd name="connsiteX5" fmla="*/ 33583 w 70936"/>
                  <a:gd name="connsiteY5" fmla="*/ 19055 h 23786"/>
                  <a:gd name="connsiteX6" fmla="*/ 2493 w 70936"/>
                  <a:gd name="connsiteY6" fmla="*/ 8381 h 23786"/>
                  <a:gd name="connsiteX7" fmla="*/ 415 w 70936"/>
                  <a:gd name="connsiteY7" fmla="*/ 2507 h 23786"/>
                  <a:gd name="connsiteX8" fmla="*/ 4427 w 70936"/>
                  <a:gd name="connsiteY8" fmla="*/ 0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36" h="23786">
                    <a:moveTo>
                      <a:pt x="4427" y="0"/>
                    </a:moveTo>
                    <a:cubicBezTo>
                      <a:pt x="15602" y="143"/>
                      <a:pt x="26348" y="2006"/>
                      <a:pt x="37022" y="4370"/>
                    </a:cubicBezTo>
                    <a:cubicBezTo>
                      <a:pt x="47624" y="6806"/>
                      <a:pt x="58155" y="9814"/>
                      <a:pt x="68184" y="14614"/>
                    </a:cubicBezTo>
                    <a:cubicBezTo>
                      <a:pt x="70548" y="15760"/>
                      <a:pt x="71622" y="18625"/>
                      <a:pt x="70476" y="21061"/>
                    </a:cubicBezTo>
                    <a:cubicBezTo>
                      <a:pt x="69616" y="22780"/>
                      <a:pt x="67897" y="23855"/>
                      <a:pt x="66034" y="23783"/>
                    </a:cubicBezTo>
                    <a:cubicBezTo>
                      <a:pt x="54859" y="23568"/>
                      <a:pt x="44185" y="21563"/>
                      <a:pt x="33583" y="19055"/>
                    </a:cubicBezTo>
                    <a:cubicBezTo>
                      <a:pt x="22981" y="16405"/>
                      <a:pt x="12522" y="13253"/>
                      <a:pt x="2493" y="8381"/>
                    </a:cubicBezTo>
                    <a:cubicBezTo>
                      <a:pt x="272" y="7307"/>
                      <a:pt x="-587" y="4656"/>
                      <a:pt x="415" y="2507"/>
                    </a:cubicBezTo>
                    <a:cubicBezTo>
                      <a:pt x="1132" y="931"/>
                      <a:pt x="2779" y="0"/>
                      <a:pt x="4427" y="0"/>
                    </a:cubicBezTo>
                    <a:close/>
                  </a:path>
                </a:pathLst>
              </a:custGeom>
              <a:grpFill/>
              <a:ln w="7163"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66F108A-84B0-4F8A-95DE-57BBF5FAB2E2}"/>
                  </a:ext>
                </a:extLst>
              </p:cNvPr>
              <p:cNvSpPr/>
              <p:nvPr/>
            </p:nvSpPr>
            <p:spPr>
              <a:xfrm>
                <a:off x="6089474" y="5973536"/>
                <a:ext cx="51669" cy="20152"/>
              </a:xfrm>
              <a:custGeom>
                <a:avLst/>
                <a:gdLst>
                  <a:gd name="connsiteX0" fmla="*/ 4244 w 51669"/>
                  <a:gd name="connsiteY0" fmla="*/ 87 h 20152"/>
                  <a:gd name="connsiteX1" fmla="*/ 27525 w 51669"/>
                  <a:gd name="connsiteY1" fmla="*/ 2594 h 20152"/>
                  <a:gd name="connsiteX2" fmla="*/ 49303 w 51669"/>
                  <a:gd name="connsiteY2" fmla="*/ 10976 h 20152"/>
                  <a:gd name="connsiteX3" fmla="*/ 50950 w 51669"/>
                  <a:gd name="connsiteY3" fmla="*/ 17710 h 20152"/>
                  <a:gd name="connsiteX4" fmla="*/ 47011 w 51669"/>
                  <a:gd name="connsiteY4" fmla="*/ 20073 h 20152"/>
                  <a:gd name="connsiteX5" fmla="*/ 23872 w 51669"/>
                  <a:gd name="connsiteY5" fmla="*/ 17208 h 20152"/>
                  <a:gd name="connsiteX6" fmla="*/ 2166 w 51669"/>
                  <a:gd name="connsiteY6" fmla="*/ 8468 h 20152"/>
                  <a:gd name="connsiteX7" fmla="*/ 662 w 51669"/>
                  <a:gd name="connsiteY7" fmla="*/ 2236 h 20152"/>
                  <a:gd name="connsiteX8" fmla="*/ 4244 w 51669"/>
                  <a:gd name="connsiteY8" fmla="*/ 87 h 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69" h="20152">
                    <a:moveTo>
                      <a:pt x="4244" y="87"/>
                    </a:moveTo>
                    <a:cubicBezTo>
                      <a:pt x="12338" y="-343"/>
                      <a:pt x="19932" y="875"/>
                      <a:pt x="27525" y="2594"/>
                    </a:cubicBezTo>
                    <a:cubicBezTo>
                      <a:pt x="35047" y="4457"/>
                      <a:pt x="42426" y="6749"/>
                      <a:pt x="49303" y="10976"/>
                    </a:cubicBezTo>
                    <a:cubicBezTo>
                      <a:pt x="51595" y="12408"/>
                      <a:pt x="52383" y="15417"/>
                      <a:pt x="50950" y="17710"/>
                    </a:cubicBezTo>
                    <a:cubicBezTo>
                      <a:pt x="50091" y="19142"/>
                      <a:pt x="48587" y="20002"/>
                      <a:pt x="47011" y="20073"/>
                    </a:cubicBezTo>
                    <a:cubicBezTo>
                      <a:pt x="38916" y="20503"/>
                      <a:pt x="31322" y="19142"/>
                      <a:pt x="23872" y="17208"/>
                    </a:cubicBezTo>
                    <a:cubicBezTo>
                      <a:pt x="16422" y="15130"/>
                      <a:pt x="9115" y="12695"/>
                      <a:pt x="2166" y="8468"/>
                    </a:cubicBezTo>
                    <a:cubicBezTo>
                      <a:pt x="17" y="7179"/>
                      <a:pt x="-628" y="4385"/>
                      <a:pt x="662" y="2236"/>
                    </a:cubicBezTo>
                    <a:cubicBezTo>
                      <a:pt x="1450" y="946"/>
                      <a:pt x="2882" y="230"/>
                      <a:pt x="4244" y="87"/>
                    </a:cubicBezTo>
                    <a:close/>
                  </a:path>
                </a:pathLst>
              </a:custGeom>
              <a:grpFill/>
              <a:ln w="716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C81D42-8120-41B3-9FC1-C49B0AA3D9C7}"/>
                  </a:ext>
                </a:extLst>
              </p:cNvPr>
              <p:cNvSpPr/>
              <p:nvPr/>
            </p:nvSpPr>
            <p:spPr>
              <a:xfrm>
                <a:off x="6268766" y="5959706"/>
                <a:ext cx="71295" cy="21805"/>
              </a:xfrm>
              <a:custGeom>
                <a:avLst/>
                <a:gdLst>
                  <a:gd name="connsiteX0" fmla="*/ 4329 w 71295"/>
                  <a:gd name="connsiteY0" fmla="*/ 20 h 21805"/>
                  <a:gd name="connsiteX1" fmla="*/ 36996 w 71295"/>
                  <a:gd name="connsiteY1" fmla="*/ 3315 h 21805"/>
                  <a:gd name="connsiteX2" fmla="*/ 68444 w 71295"/>
                  <a:gd name="connsiteY2" fmla="*/ 12556 h 21805"/>
                  <a:gd name="connsiteX3" fmla="*/ 70880 w 71295"/>
                  <a:gd name="connsiteY3" fmla="*/ 18932 h 21805"/>
                  <a:gd name="connsiteX4" fmla="*/ 66582 w 71295"/>
                  <a:gd name="connsiteY4" fmla="*/ 21797 h 21805"/>
                  <a:gd name="connsiteX5" fmla="*/ 33987 w 71295"/>
                  <a:gd name="connsiteY5" fmla="*/ 18072 h 21805"/>
                  <a:gd name="connsiteX6" fmla="*/ 2610 w 71295"/>
                  <a:gd name="connsiteY6" fmla="*/ 8473 h 21805"/>
                  <a:gd name="connsiteX7" fmla="*/ 389 w 71295"/>
                  <a:gd name="connsiteY7" fmla="*/ 2670 h 21805"/>
                  <a:gd name="connsiteX8" fmla="*/ 4329 w 71295"/>
                  <a:gd name="connsiteY8" fmla="*/ 20 h 2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95" h="21805">
                    <a:moveTo>
                      <a:pt x="4329" y="20"/>
                    </a:moveTo>
                    <a:cubicBezTo>
                      <a:pt x="15505" y="-195"/>
                      <a:pt x="26322" y="1381"/>
                      <a:pt x="36996" y="3315"/>
                    </a:cubicBezTo>
                    <a:cubicBezTo>
                      <a:pt x="47670" y="5464"/>
                      <a:pt x="58272" y="8043"/>
                      <a:pt x="68444" y="12556"/>
                    </a:cubicBezTo>
                    <a:cubicBezTo>
                      <a:pt x="70880" y="13631"/>
                      <a:pt x="71954" y="16496"/>
                      <a:pt x="70880" y="18932"/>
                    </a:cubicBezTo>
                    <a:cubicBezTo>
                      <a:pt x="70092" y="20723"/>
                      <a:pt x="68372" y="21797"/>
                      <a:pt x="66582" y="21797"/>
                    </a:cubicBezTo>
                    <a:cubicBezTo>
                      <a:pt x="55406" y="21940"/>
                      <a:pt x="44661" y="20293"/>
                      <a:pt x="33987" y="18072"/>
                    </a:cubicBezTo>
                    <a:cubicBezTo>
                      <a:pt x="23313" y="15708"/>
                      <a:pt x="12783" y="12986"/>
                      <a:pt x="2610" y="8473"/>
                    </a:cubicBezTo>
                    <a:cubicBezTo>
                      <a:pt x="389" y="7470"/>
                      <a:pt x="-614" y="4891"/>
                      <a:pt x="389" y="2670"/>
                    </a:cubicBezTo>
                    <a:cubicBezTo>
                      <a:pt x="1106" y="1023"/>
                      <a:pt x="2682" y="20"/>
                      <a:pt x="4329" y="20"/>
                    </a:cubicBezTo>
                    <a:close/>
                  </a:path>
                </a:pathLst>
              </a:custGeom>
              <a:grpFill/>
              <a:ln w="7163"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C00F041-500A-46BC-A4A0-A932AE47417F}"/>
                  </a:ext>
                </a:extLst>
              </p:cNvPr>
              <p:cNvSpPr/>
              <p:nvPr/>
            </p:nvSpPr>
            <p:spPr>
              <a:xfrm>
                <a:off x="5124692" y="5926670"/>
                <a:ext cx="74927" cy="27338"/>
              </a:xfrm>
              <a:custGeom>
                <a:avLst/>
                <a:gdLst>
                  <a:gd name="connsiteX0" fmla="*/ 4225 w 74927"/>
                  <a:gd name="connsiteY0" fmla="*/ 103 h 27338"/>
                  <a:gd name="connsiteX1" fmla="*/ 39829 w 74927"/>
                  <a:gd name="connsiteY1" fmla="*/ 4401 h 27338"/>
                  <a:gd name="connsiteX2" fmla="*/ 72782 w 74927"/>
                  <a:gd name="connsiteY2" fmla="*/ 18514 h 27338"/>
                  <a:gd name="connsiteX3" fmla="*/ 74143 w 74927"/>
                  <a:gd name="connsiteY3" fmla="*/ 25176 h 27338"/>
                  <a:gd name="connsiteX4" fmla="*/ 69271 w 74927"/>
                  <a:gd name="connsiteY4" fmla="*/ 27253 h 27338"/>
                  <a:gd name="connsiteX5" fmla="*/ 35817 w 74927"/>
                  <a:gd name="connsiteY5" fmla="*/ 18943 h 27338"/>
                  <a:gd name="connsiteX6" fmla="*/ 2864 w 74927"/>
                  <a:gd name="connsiteY6" fmla="*/ 8628 h 27338"/>
                  <a:gd name="connsiteX7" fmla="*/ 285 w 74927"/>
                  <a:gd name="connsiteY7" fmla="*/ 2969 h 27338"/>
                  <a:gd name="connsiteX8" fmla="*/ 4225 w 74927"/>
                  <a:gd name="connsiteY8" fmla="*/ 103 h 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27" h="27338">
                    <a:moveTo>
                      <a:pt x="4225" y="103"/>
                    </a:moveTo>
                    <a:cubicBezTo>
                      <a:pt x="16332" y="-470"/>
                      <a:pt x="28295" y="1393"/>
                      <a:pt x="39829" y="4401"/>
                    </a:cubicBezTo>
                    <a:cubicBezTo>
                      <a:pt x="51362" y="7482"/>
                      <a:pt x="62681" y="11851"/>
                      <a:pt x="72782" y="18514"/>
                    </a:cubicBezTo>
                    <a:cubicBezTo>
                      <a:pt x="75002" y="19946"/>
                      <a:pt x="75575" y="22955"/>
                      <a:pt x="74143" y="25176"/>
                    </a:cubicBezTo>
                    <a:cubicBezTo>
                      <a:pt x="73068" y="26824"/>
                      <a:pt x="71062" y="27612"/>
                      <a:pt x="69271" y="27253"/>
                    </a:cubicBezTo>
                    <a:cubicBezTo>
                      <a:pt x="57738" y="25176"/>
                      <a:pt x="46849" y="22024"/>
                      <a:pt x="35817" y="18943"/>
                    </a:cubicBezTo>
                    <a:cubicBezTo>
                      <a:pt x="24857" y="15792"/>
                      <a:pt x="13896" y="12783"/>
                      <a:pt x="2864" y="8628"/>
                    </a:cubicBezTo>
                    <a:cubicBezTo>
                      <a:pt x="572" y="7768"/>
                      <a:pt x="-574" y="5261"/>
                      <a:pt x="285" y="2969"/>
                    </a:cubicBezTo>
                    <a:cubicBezTo>
                      <a:pt x="1002" y="1321"/>
                      <a:pt x="2578" y="246"/>
                      <a:pt x="4225" y="103"/>
                    </a:cubicBezTo>
                    <a:close/>
                  </a:path>
                </a:pathLst>
              </a:custGeom>
              <a:grpFill/>
              <a:ln w="716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03E4AA-EE02-4F7E-A87A-BC22C7373CE2}"/>
                  </a:ext>
                </a:extLst>
              </p:cNvPr>
              <p:cNvSpPr/>
              <p:nvPr/>
            </p:nvSpPr>
            <p:spPr>
              <a:xfrm>
                <a:off x="4739454" y="5422811"/>
                <a:ext cx="46037" cy="18599"/>
              </a:xfrm>
              <a:custGeom>
                <a:avLst/>
                <a:gdLst>
                  <a:gd name="connsiteX0" fmla="*/ 3343 w 46037"/>
                  <a:gd name="connsiteY0" fmla="*/ 2077 h 18599"/>
                  <a:gd name="connsiteX1" fmla="*/ 24045 w 46037"/>
                  <a:gd name="connsiteY1" fmla="*/ 214 h 18599"/>
                  <a:gd name="connsiteX2" fmla="*/ 34648 w 46037"/>
                  <a:gd name="connsiteY2" fmla="*/ 2220 h 18599"/>
                  <a:gd name="connsiteX3" fmla="*/ 40379 w 46037"/>
                  <a:gd name="connsiteY3" fmla="*/ 4656 h 18599"/>
                  <a:gd name="connsiteX4" fmla="*/ 44104 w 46037"/>
                  <a:gd name="connsiteY4" fmla="*/ 7592 h 18599"/>
                  <a:gd name="connsiteX5" fmla="*/ 46038 w 46037"/>
                  <a:gd name="connsiteY5" fmla="*/ 12392 h 18599"/>
                  <a:gd name="connsiteX6" fmla="*/ 45393 w 46037"/>
                  <a:gd name="connsiteY6" fmla="*/ 15186 h 18599"/>
                  <a:gd name="connsiteX7" fmla="*/ 44247 w 46037"/>
                  <a:gd name="connsiteY7" fmla="*/ 16762 h 18599"/>
                  <a:gd name="connsiteX8" fmla="*/ 37656 w 46037"/>
                  <a:gd name="connsiteY8" fmla="*/ 17622 h 18599"/>
                  <a:gd name="connsiteX9" fmla="*/ 36797 w 46037"/>
                  <a:gd name="connsiteY9" fmla="*/ 11031 h 18599"/>
                  <a:gd name="connsiteX10" fmla="*/ 36224 w 46037"/>
                  <a:gd name="connsiteY10" fmla="*/ 11532 h 18599"/>
                  <a:gd name="connsiteX11" fmla="*/ 35722 w 46037"/>
                  <a:gd name="connsiteY11" fmla="*/ 13109 h 18599"/>
                  <a:gd name="connsiteX12" fmla="*/ 36510 w 46037"/>
                  <a:gd name="connsiteY12" fmla="*/ 15759 h 18599"/>
                  <a:gd name="connsiteX13" fmla="*/ 35866 w 46037"/>
                  <a:gd name="connsiteY13" fmla="*/ 16261 h 18599"/>
                  <a:gd name="connsiteX14" fmla="*/ 31854 w 46037"/>
                  <a:gd name="connsiteY14" fmla="*/ 16046 h 18599"/>
                  <a:gd name="connsiteX15" fmla="*/ 22469 w 46037"/>
                  <a:gd name="connsiteY15" fmla="*/ 15258 h 18599"/>
                  <a:gd name="connsiteX16" fmla="*/ 2841 w 46037"/>
                  <a:gd name="connsiteY16" fmla="*/ 10745 h 18599"/>
                  <a:gd name="connsiteX17" fmla="*/ 334 w 46037"/>
                  <a:gd name="connsiteY17" fmla="*/ 4799 h 18599"/>
                  <a:gd name="connsiteX18" fmla="*/ 3343 w 46037"/>
                  <a:gd name="connsiteY18" fmla="*/ 2077 h 1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37" h="18599">
                    <a:moveTo>
                      <a:pt x="3343" y="2077"/>
                    </a:moveTo>
                    <a:cubicBezTo>
                      <a:pt x="10220" y="-1"/>
                      <a:pt x="17097" y="-287"/>
                      <a:pt x="24045" y="214"/>
                    </a:cubicBezTo>
                    <a:cubicBezTo>
                      <a:pt x="27556" y="501"/>
                      <a:pt x="31066" y="1074"/>
                      <a:pt x="34648" y="2220"/>
                    </a:cubicBezTo>
                    <a:cubicBezTo>
                      <a:pt x="36510" y="2793"/>
                      <a:pt x="38301" y="3509"/>
                      <a:pt x="40379" y="4656"/>
                    </a:cubicBezTo>
                    <a:cubicBezTo>
                      <a:pt x="41453" y="5372"/>
                      <a:pt x="42528" y="5873"/>
                      <a:pt x="44104" y="7592"/>
                    </a:cubicBezTo>
                    <a:cubicBezTo>
                      <a:pt x="44892" y="8596"/>
                      <a:pt x="46038" y="10100"/>
                      <a:pt x="46038" y="12392"/>
                    </a:cubicBezTo>
                    <a:cubicBezTo>
                      <a:pt x="46038" y="13538"/>
                      <a:pt x="45751" y="14326"/>
                      <a:pt x="45393" y="15186"/>
                    </a:cubicBezTo>
                    <a:cubicBezTo>
                      <a:pt x="45035" y="15831"/>
                      <a:pt x="44677" y="16261"/>
                      <a:pt x="44247" y="16762"/>
                    </a:cubicBezTo>
                    <a:cubicBezTo>
                      <a:pt x="42671" y="18839"/>
                      <a:pt x="39734" y="19198"/>
                      <a:pt x="37656" y="17622"/>
                    </a:cubicBezTo>
                    <a:cubicBezTo>
                      <a:pt x="35579" y="16046"/>
                      <a:pt x="35221" y="13109"/>
                      <a:pt x="36797" y="11031"/>
                    </a:cubicBezTo>
                    <a:cubicBezTo>
                      <a:pt x="36582" y="11174"/>
                      <a:pt x="36439" y="11246"/>
                      <a:pt x="36224" y="11532"/>
                    </a:cubicBezTo>
                    <a:cubicBezTo>
                      <a:pt x="35937" y="11962"/>
                      <a:pt x="35794" y="12321"/>
                      <a:pt x="35722" y="13109"/>
                    </a:cubicBezTo>
                    <a:cubicBezTo>
                      <a:pt x="35794" y="14541"/>
                      <a:pt x="36224" y="15329"/>
                      <a:pt x="36510" y="15759"/>
                    </a:cubicBezTo>
                    <a:cubicBezTo>
                      <a:pt x="36868" y="16332"/>
                      <a:pt x="36367" y="16189"/>
                      <a:pt x="35866" y="16261"/>
                    </a:cubicBezTo>
                    <a:lnTo>
                      <a:pt x="31854" y="16046"/>
                    </a:lnTo>
                    <a:cubicBezTo>
                      <a:pt x="28845" y="15903"/>
                      <a:pt x="25693" y="15616"/>
                      <a:pt x="22469" y="15258"/>
                    </a:cubicBezTo>
                    <a:cubicBezTo>
                      <a:pt x="16022" y="14470"/>
                      <a:pt x="9432" y="13467"/>
                      <a:pt x="2841" y="10745"/>
                    </a:cubicBezTo>
                    <a:cubicBezTo>
                      <a:pt x="477" y="9813"/>
                      <a:pt x="-597" y="7091"/>
                      <a:pt x="334" y="4799"/>
                    </a:cubicBezTo>
                    <a:cubicBezTo>
                      <a:pt x="979" y="3366"/>
                      <a:pt x="2053" y="2435"/>
                      <a:pt x="3343" y="2077"/>
                    </a:cubicBezTo>
                    <a:close/>
                  </a:path>
                </a:pathLst>
              </a:custGeom>
              <a:grpFill/>
              <a:ln w="716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ADCD061-DE42-4293-B696-8F6FF54959DD}"/>
                  </a:ext>
                </a:extLst>
              </p:cNvPr>
              <p:cNvSpPr/>
              <p:nvPr/>
            </p:nvSpPr>
            <p:spPr>
              <a:xfrm>
                <a:off x="4571053" y="5508203"/>
                <a:ext cx="45607" cy="25036"/>
              </a:xfrm>
              <a:custGeom>
                <a:avLst/>
                <a:gdLst>
                  <a:gd name="connsiteX0" fmla="*/ 2108 w 45607"/>
                  <a:gd name="connsiteY0" fmla="*/ 3795 h 25036"/>
                  <a:gd name="connsiteX1" fmla="*/ 26822 w 45607"/>
                  <a:gd name="connsiteY1" fmla="*/ 1717 h 25036"/>
                  <a:gd name="connsiteX2" fmla="*/ 45304 w 45607"/>
                  <a:gd name="connsiteY2" fmla="*/ 18408 h 25036"/>
                  <a:gd name="connsiteX3" fmla="*/ 42439 w 45607"/>
                  <a:gd name="connsiteY3" fmla="*/ 24712 h 25036"/>
                  <a:gd name="connsiteX4" fmla="*/ 38212 w 45607"/>
                  <a:gd name="connsiteY4" fmla="*/ 24282 h 25036"/>
                  <a:gd name="connsiteX5" fmla="*/ 37783 w 45607"/>
                  <a:gd name="connsiteY5" fmla="*/ 23996 h 25036"/>
                  <a:gd name="connsiteX6" fmla="*/ 21951 w 45607"/>
                  <a:gd name="connsiteY6" fmla="*/ 15973 h 25036"/>
                  <a:gd name="connsiteX7" fmla="*/ 4400 w 45607"/>
                  <a:gd name="connsiteY7" fmla="*/ 12104 h 25036"/>
                  <a:gd name="connsiteX8" fmla="*/ 3970 w 45607"/>
                  <a:gd name="connsiteY8" fmla="*/ 12033 h 25036"/>
                  <a:gd name="connsiteX9" fmla="*/ 30 w 45607"/>
                  <a:gd name="connsiteY9" fmla="*/ 7090 h 25036"/>
                  <a:gd name="connsiteX10" fmla="*/ 2108 w 45607"/>
                  <a:gd name="connsiteY10" fmla="*/ 3795 h 2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07" h="25036">
                    <a:moveTo>
                      <a:pt x="2108" y="3795"/>
                    </a:moveTo>
                    <a:cubicBezTo>
                      <a:pt x="9414" y="-719"/>
                      <a:pt x="18799" y="-933"/>
                      <a:pt x="26822" y="1717"/>
                    </a:cubicBezTo>
                    <a:cubicBezTo>
                      <a:pt x="34845" y="4368"/>
                      <a:pt x="42296" y="10313"/>
                      <a:pt x="45304" y="18408"/>
                    </a:cubicBezTo>
                    <a:cubicBezTo>
                      <a:pt x="46236" y="20916"/>
                      <a:pt x="44946" y="23781"/>
                      <a:pt x="42439" y="24712"/>
                    </a:cubicBezTo>
                    <a:cubicBezTo>
                      <a:pt x="41006" y="25285"/>
                      <a:pt x="39430" y="25070"/>
                      <a:pt x="38212" y="24282"/>
                    </a:cubicBezTo>
                    <a:lnTo>
                      <a:pt x="37783" y="23996"/>
                    </a:lnTo>
                    <a:cubicBezTo>
                      <a:pt x="32267" y="20558"/>
                      <a:pt x="27395" y="17907"/>
                      <a:pt x="21951" y="15973"/>
                    </a:cubicBezTo>
                    <a:cubicBezTo>
                      <a:pt x="16506" y="13967"/>
                      <a:pt x="10991" y="12821"/>
                      <a:pt x="4400" y="12104"/>
                    </a:cubicBezTo>
                    <a:lnTo>
                      <a:pt x="3970" y="12033"/>
                    </a:lnTo>
                    <a:cubicBezTo>
                      <a:pt x="1534" y="11746"/>
                      <a:pt x="-256" y="9525"/>
                      <a:pt x="30" y="7090"/>
                    </a:cubicBezTo>
                    <a:cubicBezTo>
                      <a:pt x="173" y="5729"/>
                      <a:pt x="961" y="4511"/>
                      <a:pt x="2108" y="3795"/>
                    </a:cubicBezTo>
                    <a:close/>
                  </a:path>
                </a:pathLst>
              </a:custGeom>
              <a:grpFill/>
              <a:ln w="716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7AD3545-94F8-4139-811C-EF124B0F5DCE}"/>
                  </a:ext>
                </a:extLst>
              </p:cNvPr>
              <p:cNvSpPr/>
              <p:nvPr/>
            </p:nvSpPr>
            <p:spPr>
              <a:xfrm>
                <a:off x="4649453" y="5649734"/>
                <a:ext cx="48531" cy="22179"/>
              </a:xfrm>
              <a:custGeom>
                <a:avLst/>
                <a:gdLst>
                  <a:gd name="connsiteX0" fmla="*/ 3941 w 48531"/>
                  <a:gd name="connsiteY0" fmla="*/ 307 h 22179"/>
                  <a:gd name="connsiteX1" fmla="*/ 26721 w 48531"/>
                  <a:gd name="connsiteY1" fmla="*/ 2814 h 22179"/>
                  <a:gd name="connsiteX2" fmla="*/ 46923 w 48531"/>
                  <a:gd name="connsiteY2" fmla="*/ 13631 h 22179"/>
                  <a:gd name="connsiteX3" fmla="*/ 47281 w 48531"/>
                  <a:gd name="connsiteY3" fmla="*/ 20580 h 22179"/>
                  <a:gd name="connsiteX4" fmla="*/ 43126 w 48531"/>
                  <a:gd name="connsiteY4" fmla="*/ 22156 h 22179"/>
                  <a:gd name="connsiteX5" fmla="*/ 43054 w 48531"/>
                  <a:gd name="connsiteY5" fmla="*/ 22156 h 22179"/>
                  <a:gd name="connsiteX6" fmla="*/ 22208 w 48531"/>
                  <a:gd name="connsiteY6" fmla="*/ 17141 h 22179"/>
                  <a:gd name="connsiteX7" fmla="*/ 2365 w 48531"/>
                  <a:gd name="connsiteY7" fmla="*/ 8760 h 22179"/>
                  <a:gd name="connsiteX8" fmla="*/ 2293 w 48531"/>
                  <a:gd name="connsiteY8" fmla="*/ 8760 h 22179"/>
                  <a:gd name="connsiteX9" fmla="*/ 574 w 48531"/>
                  <a:gd name="connsiteY9" fmla="*/ 2599 h 22179"/>
                  <a:gd name="connsiteX10" fmla="*/ 3941 w 48531"/>
                  <a:gd name="connsiteY10" fmla="*/ 307 h 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31" h="22179">
                    <a:moveTo>
                      <a:pt x="3941" y="307"/>
                    </a:moveTo>
                    <a:cubicBezTo>
                      <a:pt x="11749" y="-624"/>
                      <a:pt x="19414" y="665"/>
                      <a:pt x="26721" y="2814"/>
                    </a:cubicBezTo>
                    <a:cubicBezTo>
                      <a:pt x="34028" y="5106"/>
                      <a:pt x="41049" y="8330"/>
                      <a:pt x="46923" y="13631"/>
                    </a:cubicBezTo>
                    <a:cubicBezTo>
                      <a:pt x="48929" y="15422"/>
                      <a:pt x="49072" y="18574"/>
                      <a:pt x="47281" y="20580"/>
                    </a:cubicBezTo>
                    <a:cubicBezTo>
                      <a:pt x="46207" y="21798"/>
                      <a:pt x="44630" y="22299"/>
                      <a:pt x="43126" y="22156"/>
                    </a:cubicBezTo>
                    <a:lnTo>
                      <a:pt x="43054" y="22156"/>
                    </a:lnTo>
                    <a:cubicBezTo>
                      <a:pt x="35604" y="21368"/>
                      <a:pt x="28870" y="19362"/>
                      <a:pt x="22208" y="17141"/>
                    </a:cubicBezTo>
                    <a:cubicBezTo>
                      <a:pt x="15546" y="14849"/>
                      <a:pt x="8955" y="12485"/>
                      <a:pt x="2365" y="8760"/>
                    </a:cubicBezTo>
                    <a:lnTo>
                      <a:pt x="2293" y="8760"/>
                    </a:lnTo>
                    <a:cubicBezTo>
                      <a:pt x="144" y="7542"/>
                      <a:pt x="-644" y="4748"/>
                      <a:pt x="574" y="2599"/>
                    </a:cubicBezTo>
                    <a:cubicBezTo>
                      <a:pt x="1290" y="1309"/>
                      <a:pt x="2580" y="522"/>
                      <a:pt x="3941" y="307"/>
                    </a:cubicBezTo>
                    <a:close/>
                  </a:path>
                </a:pathLst>
              </a:custGeom>
              <a:grpFill/>
              <a:ln w="7163"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9E0C7BA-BEAE-4FEB-9B8B-FE0CD7A9E9C0}"/>
                  </a:ext>
                </a:extLst>
              </p:cNvPr>
              <p:cNvSpPr/>
              <p:nvPr/>
            </p:nvSpPr>
            <p:spPr>
              <a:xfrm>
                <a:off x="4391190" y="5619216"/>
                <a:ext cx="51898" cy="27050"/>
              </a:xfrm>
              <a:custGeom>
                <a:avLst/>
                <a:gdLst>
                  <a:gd name="connsiteX0" fmla="*/ 5029 w 51898"/>
                  <a:gd name="connsiteY0" fmla="*/ 22 h 27050"/>
                  <a:gd name="connsiteX1" fmla="*/ 28740 w 51898"/>
                  <a:gd name="connsiteY1" fmla="*/ 6397 h 27050"/>
                  <a:gd name="connsiteX2" fmla="*/ 50088 w 51898"/>
                  <a:gd name="connsiteY2" fmla="*/ 18361 h 27050"/>
                  <a:gd name="connsiteX3" fmla="*/ 50804 w 51898"/>
                  <a:gd name="connsiteY3" fmla="*/ 25238 h 27050"/>
                  <a:gd name="connsiteX4" fmla="*/ 46435 w 51898"/>
                  <a:gd name="connsiteY4" fmla="*/ 27029 h 27050"/>
                  <a:gd name="connsiteX5" fmla="*/ 22866 w 51898"/>
                  <a:gd name="connsiteY5" fmla="*/ 20223 h 27050"/>
                  <a:gd name="connsiteX6" fmla="*/ 1662 w 51898"/>
                  <a:gd name="connsiteY6" fmla="*/ 7830 h 27050"/>
                  <a:gd name="connsiteX7" fmla="*/ 1017 w 51898"/>
                  <a:gd name="connsiteY7" fmla="*/ 1526 h 27050"/>
                  <a:gd name="connsiteX8" fmla="*/ 5029 w 51898"/>
                  <a:gd name="connsiteY8" fmla="*/ 22 h 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98" h="27050">
                    <a:moveTo>
                      <a:pt x="5029" y="22"/>
                    </a:moveTo>
                    <a:cubicBezTo>
                      <a:pt x="13410" y="953"/>
                      <a:pt x="21147" y="3460"/>
                      <a:pt x="28740" y="6397"/>
                    </a:cubicBezTo>
                    <a:cubicBezTo>
                      <a:pt x="36262" y="9478"/>
                      <a:pt x="43569" y="13060"/>
                      <a:pt x="50088" y="18361"/>
                    </a:cubicBezTo>
                    <a:cubicBezTo>
                      <a:pt x="52166" y="20080"/>
                      <a:pt x="52524" y="23161"/>
                      <a:pt x="50804" y="25238"/>
                    </a:cubicBezTo>
                    <a:cubicBezTo>
                      <a:pt x="49730" y="26599"/>
                      <a:pt x="48082" y="27172"/>
                      <a:pt x="46435" y="27029"/>
                    </a:cubicBezTo>
                    <a:cubicBezTo>
                      <a:pt x="38053" y="26097"/>
                      <a:pt x="30316" y="23447"/>
                      <a:pt x="22866" y="20223"/>
                    </a:cubicBezTo>
                    <a:cubicBezTo>
                      <a:pt x="15416" y="16928"/>
                      <a:pt x="8181" y="13203"/>
                      <a:pt x="1662" y="7830"/>
                    </a:cubicBezTo>
                    <a:cubicBezTo>
                      <a:pt x="-272" y="6254"/>
                      <a:pt x="-559" y="3460"/>
                      <a:pt x="1017" y="1526"/>
                    </a:cubicBezTo>
                    <a:cubicBezTo>
                      <a:pt x="2020" y="451"/>
                      <a:pt x="3596" y="-121"/>
                      <a:pt x="5029" y="22"/>
                    </a:cubicBezTo>
                    <a:close/>
                  </a:path>
                </a:pathLst>
              </a:custGeom>
              <a:grpFill/>
              <a:ln w="716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3B83030-304C-48EA-9618-AFD8454C9A79}"/>
                  </a:ext>
                </a:extLst>
              </p:cNvPr>
              <p:cNvSpPr/>
              <p:nvPr/>
            </p:nvSpPr>
            <p:spPr>
              <a:xfrm>
                <a:off x="4256025" y="5747104"/>
                <a:ext cx="63353" cy="23715"/>
              </a:xfrm>
              <a:custGeom>
                <a:avLst/>
                <a:gdLst>
                  <a:gd name="connsiteX0" fmla="*/ 4514 w 63353"/>
                  <a:gd name="connsiteY0" fmla="*/ 4 h 23715"/>
                  <a:gd name="connsiteX1" fmla="*/ 33455 w 63353"/>
                  <a:gd name="connsiteY1" fmla="*/ 4374 h 23715"/>
                  <a:gd name="connsiteX2" fmla="*/ 60820 w 63353"/>
                  <a:gd name="connsiteY2" fmla="*/ 14618 h 23715"/>
                  <a:gd name="connsiteX3" fmla="*/ 62755 w 63353"/>
                  <a:gd name="connsiteY3" fmla="*/ 21208 h 23715"/>
                  <a:gd name="connsiteX4" fmla="*/ 58385 w 63353"/>
                  <a:gd name="connsiteY4" fmla="*/ 23716 h 23715"/>
                  <a:gd name="connsiteX5" fmla="*/ 29587 w 63353"/>
                  <a:gd name="connsiteY5" fmla="*/ 18988 h 23715"/>
                  <a:gd name="connsiteX6" fmla="*/ 2293 w 63353"/>
                  <a:gd name="connsiteY6" fmla="*/ 8386 h 23715"/>
                  <a:gd name="connsiteX7" fmla="*/ 574 w 63353"/>
                  <a:gd name="connsiteY7" fmla="*/ 2368 h 23715"/>
                  <a:gd name="connsiteX8" fmla="*/ 4514 w 63353"/>
                  <a:gd name="connsiteY8" fmla="*/ 4 h 2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53" h="23715">
                    <a:moveTo>
                      <a:pt x="4514" y="4"/>
                    </a:moveTo>
                    <a:cubicBezTo>
                      <a:pt x="14472" y="148"/>
                      <a:pt x="23999" y="2081"/>
                      <a:pt x="33455" y="4374"/>
                    </a:cubicBezTo>
                    <a:cubicBezTo>
                      <a:pt x="42840" y="6810"/>
                      <a:pt x="52081" y="9818"/>
                      <a:pt x="60820" y="14618"/>
                    </a:cubicBezTo>
                    <a:cubicBezTo>
                      <a:pt x="63184" y="15907"/>
                      <a:pt x="64044" y="18845"/>
                      <a:pt x="62755" y="21208"/>
                    </a:cubicBezTo>
                    <a:cubicBezTo>
                      <a:pt x="61895" y="22856"/>
                      <a:pt x="60176" y="23716"/>
                      <a:pt x="58385" y="23716"/>
                    </a:cubicBezTo>
                    <a:cubicBezTo>
                      <a:pt x="48427" y="23501"/>
                      <a:pt x="38900" y="21495"/>
                      <a:pt x="29587" y="18988"/>
                    </a:cubicBezTo>
                    <a:cubicBezTo>
                      <a:pt x="20274" y="16337"/>
                      <a:pt x="11105" y="13185"/>
                      <a:pt x="2293" y="8386"/>
                    </a:cubicBezTo>
                    <a:cubicBezTo>
                      <a:pt x="144" y="7168"/>
                      <a:pt x="-644" y="4517"/>
                      <a:pt x="574" y="2368"/>
                    </a:cubicBezTo>
                    <a:cubicBezTo>
                      <a:pt x="1362" y="792"/>
                      <a:pt x="2938" y="-68"/>
                      <a:pt x="4514" y="4"/>
                    </a:cubicBezTo>
                    <a:close/>
                  </a:path>
                </a:pathLst>
              </a:custGeom>
              <a:grpFill/>
              <a:ln w="7163"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D70864F-B2A1-409D-AB75-CC53728731BE}"/>
                  </a:ext>
                </a:extLst>
              </p:cNvPr>
              <p:cNvSpPr/>
              <p:nvPr/>
            </p:nvSpPr>
            <p:spPr>
              <a:xfrm>
                <a:off x="4581777" y="5834070"/>
                <a:ext cx="47977" cy="23143"/>
              </a:xfrm>
              <a:custGeom>
                <a:avLst/>
                <a:gdLst>
                  <a:gd name="connsiteX0" fmla="*/ 4637 w 47977"/>
                  <a:gd name="connsiteY0" fmla="*/ 5 h 23143"/>
                  <a:gd name="connsiteX1" fmla="*/ 26343 w 47977"/>
                  <a:gd name="connsiteY1" fmla="*/ 4303 h 23143"/>
                  <a:gd name="connsiteX2" fmla="*/ 46043 w 47977"/>
                  <a:gd name="connsiteY2" fmla="*/ 14261 h 23143"/>
                  <a:gd name="connsiteX3" fmla="*/ 46974 w 47977"/>
                  <a:gd name="connsiteY3" fmla="*/ 21210 h 23143"/>
                  <a:gd name="connsiteX4" fmla="*/ 42962 w 47977"/>
                  <a:gd name="connsiteY4" fmla="*/ 23144 h 23143"/>
                  <a:gd name="connsiteX5" fmla="*/ 21328 w 47977"/>
                  <a:gd name="connsiteY5" fmla="*/ 18487 h 23143"/>
                  <a:gd name="connsiteX6" fmla="*/ 1771 w 47977"/>
                  <a:gd name="connsiteY6" fmla="*/ 8172 h 23143"/>
                  <a:gd name="connsiteX7" fmla="*/ 983 w 47977"/>
                  <a:gd name="connsiteY7" fmla="*/ 1796 h 23143"/>
                  <a:gd name="connsiteX8" fmla="*/ 4637 w 47977"/>
                  <a:gd name="connsiteY8" fmla="*/ 5 h 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77" h="23143">
                    <a:moveTo>
                      <a:pt x="4637" y="5"/>
                    </a:moveTo>
                    <a:cubicBezTo>
                      <a:pt x="12302" y="148"/>
                      <a:pt x="19394" y="2011"/>
                      <a:pt x="26343" y="4303"/>
                    </a:cubicBezTo>
                    <a:cubicBezTo>
                      <a:pt x="33220" y="6668"/>
                      <a:pt x="39954" y="9604"/>
                      <a:pt x="46043" y="14261"/>
                    </a:cubicBezTo>
                    <a:cubicBezTo>
                      <a:pt x="48192" y="15908"/>
                      <a:pt x="48622" y="19061"/>
                      <a:pt x="46974" y="21210"/>
                    </a:cubicBezTo>
                    <a:cubicBezTo>
                      <a:pt x="45971" y="22499"/>
                      <a:pt x="44467" y="23144"/>
                      <a:pt x="42962" y="23144"/>
                    </a:cubicBezTo>
                    <a:cubicBezTo>
                      <a:pt x="35297" y="22929"/>
                      <a:pt x="28205" y="20995"/>
                      <a:pt x="21328" y="18487"/>
                    </a:cubicBezTo>
                    <a:cubicBezTo>
                      <a:pt x="14523" y="15908"/>
                      <a:pt x="7861" y="12828"/>
                      <a:pt x="1771" y="8172"/>
                    </a:cubicBezTo>
                    <a:cubicBezTo>
                      <a:pt x="-234" y="6668"/>
                      <a:pt x="-593" y="3802"/>
                      <a:pt x="983" y="1796"/>
                    </a:cubicBezTo>
                    <a:cubicBezTo>
                      <a:pt x="1915" y="578"/>
                      <a:pt x="3276" y="-66"/>
                      <a:pt x="4637" y="5"/>
                    </a:cubicBezTo>
                    <a:close/>
                  </a:path>
                </a:pathLst>
              </a:custGeom>
              <a:grpFill/>
              <a:ln w="716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BD2E4E7-5F5B-4462-9051-7F3CDAFFB0D2}"/>
                  </a:ext>
                </a:extLst>
              </p:cNvPr>
              <p:cNvSpPr/>
              <p:nvPr/>
            </p:nvSpPr>
            <p:spPr>
              <a:xfrm>
                <a:off x="4847703" y="5919164"/>
                <a:ext cx="70917" cy="27682"/>
              </a:xfrm>
              <a:custGeom>
                <a:avLst/>
                <a:gdLst>
                  <a:gd name="connsiteX0" fmla="*/ 4769 w 70917"/>
                  <a:gd name="connsiteY0" fmla="*/ 16 h 27682"/>
                  <a:gd name="connsiteX1" fmla="*/ 37507 w 70917"/>
                  <a:gd name="connsiteY1" fmla="*/ 6463 h 27682"/>
                  <a:gd name="connsiteX2" fmla="*/ 68454 w 70917"/>
                  <a:gd name="connsiteY2" fmla="*/ 18713 h 27682"/>
                  <a:gd name="connsiteX3" fmla="*/ 70316 w 70917"/>
                  <a:gd name="connsiteY3" fmla="*/ 25231 h 27682"/>
                  <a:gd name="connsiteX4" fmla="*/ 65732 w 70917"/>
                  <a:gd name="connsiteY4" fmla="*/ 27667 h 27682"/>
                  <a:gd name="connsiteX5" fmla="*/ 33137 w 70917"/>
                  <a:gd name="connsiteY5" fmla="*/ 20862 h 27682"/>
                  <a:gd name="connsiteX6" fmla="*/ 2262 w 70917"/>
                  <a:gd name="connsiteY6" fmla="*/ 8253 h 27682"/>
                  <a:gd name="connsiteX7" fmla="*/ 542 w 70917"/>
                  <a:gd name="connsiteY7" fmla="*/ 2236 h 27682"/>
                  <a:gd name="connsiteX8" fmla="*/ 4769 w 70917"/>
                  <a:gd name="connsiteY8" fmla="*/ 16 h 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17" h="27682">
                    <a:moveTo>
                      <a:pt x="4769" y="16"/>
                    </a:moveTo>
                    <a:cubicBezTo>
                      <a:pt x="16087" y="875"/>
                      <a:pt x="26833" y="3454"/>
                      <a:pt x="37507" y="6463"/>
                    </a:cubicBezTo>
                    <a:cubicBezTo>
                      <a:pt x="48109" y="9615"/>
                      <a:pt x="58568" y="13268"/>
                      <a:pt x="68454" y="18713"/>
                    </a:cubicBezTo>
                    <a:cubicBezTo>
                      <a:pt x="70746" y="20002"/>
                      <a:pt x="71606" y="22939"/>
                      <a:pt x="70316" y="25231"/>
                    </a:cubicBezTo>
                    <a:cubicBezTo>
                      <a:pt x="69385" y="26950"/>
                      <a:pt x="67522" y="27810"/>
                      <a:pt x="65732" y="27667"/>
                    </a:cubicBezTo>
                    <a:cubicBezTo>
                      <a:pt x="54485" y="26736"/>
                      <a:pt x="43739" y="24085"/>
                      <a:pt x="33137" y="20862"/>
                    </a:cubicBezTo>
                    <a:cubicBezTo>
                      <a:pt x="22606" y="17494"/>
                      <a:pt x="12219" y="13698"/>
                      <a:pt x="2262" y="8253"/>
                    </a:cubicBezTo>
                    <a:cubicBezTo>
                      <a:pt x="112" y="7107"/>
                      <a:pt x="-604" y="4385"/>
                      <a:pt x="542" y="2236"/>
                    </a:cubicBezTo>
                    <a:cubicBezTo>
                      <a:pt x="1402" y="732"/>
                      <a:pt x="3121" y="-128"/>
                      <a:pt x="4769" y="16"/>
                    </a:cubicBezTo>
                    <a:close/>
                  </a:path>
                </a:pathLst>
              </a:custGeom>
              <a:grpFill/>
              <a:ln w="7163" cap="flat">
                <a:noFill/>
                <a:prstDash val="solid"/>
                <a:miter/>
              </a:ln>
            </p:spPr>
            <p:txBody>
              <a:bodyPr rtlCol="0" anchor="ctr"/>
              <a:lstStyle/>
              <a:p>
                <a:endParaRPr lang="en-US"/>
              </a:p>
            </p:txBody>
          </p:sp>
        </p:grpSp>
        <p:sp>
          <p:nvSpPr>
            <p:cNvPr id="70" name="Freeform: Shape 69">
              <a:extLst>
                <a:ext uri="{FF2B5EF4-FFF2-40B4-BE49-F238E27FC236}">
                  <a16:creationId xmlns:a16="http://schemas.microsoft.com/office/drawing/2014/main" id="{79E2C035-BE97-4FF1-A673-CFE12EF406B2}"/>
                </a:ext>
              </a:extLst>
            </p:cNvPr>
            <p:cNvSpPr/>
            <p:nvPr/>
          </p:nvSpPr>
          <p:spPr>
            <a:xfrm>
              <a:off x="6576930" y="5678253"/>
              <a:ext cx="179713" cy="136121"/>
            </a:xfrm>
            <a:custGeom>
              <a:avLst/>
              <a:gdLst>
                <a:gd name="connsiteX0" fmla="*/ 107180 w 276115"/>
                <a:gd name="connsiteY0" fmla="*/ 200081 h 209139"/>
                <a:gd name="connsiteX1" fmla="*/ 34756 w 276115"/>
                <a:gd name="connsiteY1" fmla="*/ 203949 h 209139"/>
                <a:gd name="connsiteX2" fmla="*/ 1588 w 276115"/>
                <a:gd name="connsiteY2" fmla="*/ 144993 h 209139"/>
                <a:gd name="connsiteX3" fmla="*/ 55602 w 276115"/>
                <a:gd name="connsiteY3" fmla="*/ 106810 h 209139"/>
                <a:gd name="connsiteX4" fmla="*/ 125018 w 276115"/>
                <a:gd name="connsiteY4" fmla="*/ 100435 h 209139"/>
                <a:gd name="connsiteX5" fmla="*/ 174304 w 276115"/>
                <a:gd name="connsiteY5" fmla="*/ 78084 h 209139"/>
                <a:gd name="connsiteX6" fmla="*/ 270655 w 276115"/>
                <a:gd name="connsiteY6" fmla="*/ 0 h 209139"/>
                <a:gd name="connsiteX7" fmla="*/ 220223 w 276115"/>
                <a:gd name="connsiteY7" fmla="*/ 108529 h 209139"/>
                <a:gd name="connsiteX8" fmla="*/ 107180 w 276115"/>
                <a:gd name="connsiteY8" fmla="*/ 200081 h 20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15" h="209139">
                  <a:moveTo>
                    <a:pt x="107180" y="200081"/>
                  </a:moveTo>
                  <a:cubicBezTo>
                    <a:pt x="84042" y="208964"/>
                    <a:pt x="57751" y="213190"/>
                    <a:pt x="34756" y="203949"/>
                  </a:cubicBezTo>
                  <a:cubicBezTo>
                    <a:pt x="11760" y="194708"/>
                    <a:pt x="-5432" y="168704"/>
                    <a:pt x="1588" y="144993"/>
                  </a:cubicBezTo>
                  <a:cubicBezTo>
                    <a:pt x="8250" y="122713"/>
                    <a:pt x="32607" y="110392"/>
                    <a:pt x="55602" y="106810"/>
                  </a:cubicBezTo>
                  <a:cubicBezTo>
                    <a:pt x="78597" y="103228"/>
                    <a:pt x="102380" y="105736"/>
                    <a:pt x="125018" y="100435"/>
                  </a:cubicBezTo>
                  <a:cubicBezTo>
                    <a:pt x="142640" y="96279"/>
                    <a:pt x="158902" y="87612"/>
                    <a:pt x="174304" y="78084"/>
                  </a:cubicBezTo>
                  <a:cubicBezTo>
                    <a:pt x="210337" y="55805"/>
                    <a:pt x="237917" y="25431"/>
                    <a:pt x="270655" y="0"/>
                  </a:cubicBezTo>
                  <a:cubicBezTo>
                    <a:pt x="294151" y="23497"/>
                    <a:pt x="235123" y="89259"/>
                    <a:pt x="220223" y="108529"/>
                  </a:cubicBezTo>
                  <a:cubicBezTo>
                    <a:pt x="190278" y="147285"/>
                    <a:pt x="153672" y="182243"/>
                    <a:pt x="107180" y="200081"/>
                  </a:cubicBezTo>
                  <a:close/>
                </a:path>
              </a:pathLst>
            </a:custGeom>
            <a:solidFill>
              <a:schemeClr val="accent4">
                <a:alpha val="34000"/>
              </a:schemeClr>
            </a:solidFill>
            <a:ln w="716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AE83510-C702-43E3-A45C-A8063B6C6524}"/>
                </a:ext>
              </a:extLst>
            </p:cNvPr>
            <p:cNvSpPr/>
            <p:nvPr/>
          </p:nvSpPr>
          <p:spPr>
            <a:xfrm>
              <a:off x="7574257" y="5799385"/>
              <a:ext cx="182122" cy="112339"/>
            </a:xfrm>
            <a:custGeom>
              <a:avLst/>
              <a:gdLst>
                <a:gd name="connsiteX0" fmla="*/ 224226 w 279816"/>
                <a:gd name="connsiteY0" fmla="*/ 99790 h 172600"/>
                <a:gd name="connsiteX1" fmla="*/ 128592 w 279816"/>
                <a:gd name="connsiteY1" fmla="*/ 168489 h 172600"/>
                <a:gd name="connsiteX2" fmla="*/ 18057 w 279816"/>
                <a:gd name="connsiteY2" fmla="*/ 140479 h 172600"/>
                <a:gd name="connsiteX3" fmla="*/ 4 w 279816"/>
                <a:gd name="connsiteY3" fmla="*/ 99574 h 172600"/>
                <a:gd name="connsiteX4" fmla="*/ 22211 w 279816"/>
                <a:gd name="connsiteY4" fmla="*/ 62610 h 172600"/>
                <a:gd name="connsiteX5" fmla="*/ 93991 w 279816"/>
                <a:gd name="connsiteY5" fmla="*/ 80233 h 172600"/>
                <a:gd name="connsiteX6" fmla="*/ 172003 w 279816"/>
                <a:gd name="connsiteY6" fmla="*/ 75218 h 172600"/>
                <a:gd name="connsiteX7" fmla="*/ 240416 w 279816"/>
                <a:gd name="connsiteY7" fmla="*/ 34529 h 172600"/>
                <a:gd name="connsiteX8" fmla="*/ 279816 w 279816"/>
                <a:gd name="connsiteY8" fmla="*/ 0 h 172600"/>
                <a:gd name="connsiteX9" fmla="*/ 224226 w 279816"/>
                <a:gd name="connsiteY9" fmla="*/ 99790 h 1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16" h="172600">
                  <a:moveTo>
                    <a:pt x="224226" y="99790"/>
                  </a:moveTo>
                  <a:cubicBezTo>
                    <a:pt x="199798" y="131453"/>
                    <a:pt x="167204" y="158245"/>
                    <a:pt x="128592" y="168489"/>
                  </a:cubicBezTo>
                  <a:cubicBezTo>
                    <a:pt x="89979" y="178733"/>
                    <a:pt x="44992" y="169993"/>
                    <a:pt x="18057" y="140479"/>
                  </a:cubicBezTo>
                  <a:cubicBezTo>
                    <a:pt x="7741" y="129232"/>
                    <a:pt x="219" y="114761"/>
                    <a:pt x="4" y="99574"/>
                  </a:cubicBezTo>
                  <a:cubicBezTo>
                    <a:pt x="-211" y="84316"/>
                    <a:pt x="8171" y="68556"/>
                    <a:pt x="22211" y="62610"/>
                  </a:cubicBezTo>
                  <a:cubicBezTo>
                    <a:pt x="45636" y="52796"/>
                    <a:pt x="69993" y="71995"/>
                    <a:pt x="93991" y="80233"/>
                  </a:cubicBezTo>
                  <a:cubicBezTo>
                    <a:pt x="119136" y="88829"/>
                    <a:pt x="147289" y="85104"/>
                    <a:pt x="172003" y="75218"/>
                  </a:cubicBezTo>
                  <a:cubicBezTo>
                    <a:pt x="196718" y="65404"/>
                    <a:pt x="218710" y="49859"/>
                    <a:pt x="240416" y="34529"/>
                  </a:cubicBezTo>
                  <a:cubicBezTo>
                    <a:pt x="254958" y="24213"/>
                    <a:pt x="267996" y="12608"/>
                    <a:pt x="279816" y="0"/>
                  </a:cubicBezTo>
                  <a:cubicBezTo>
                    <a:pt x="267996" y="34887"/>
                    <a:pt x="246720" y="70705"/>
                    <a:pt x="224226" y="99790"/>
                  </a:cubicBezTo>
                  <a:close/>
                </a:path>
              </a:pathLst>
            </a:custGeom>
            <a:solidFill>
              <a:schemeClr val="accent4">
                <a:alpha val="34000"/>
              </a:schemeClr>
            </a:solidFill>
            <a:ln w="716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4A80776-F135-486D-92A4-1B63793AE07B}"/>
                </a:ext>
              </a:extLst>
            </p:cNvPr>
            <p:cNvSpPr/>
            <p:nvPr/>
          </p:nvSpPr>
          <p:spPr>
            <a:xfrm>
              <a:off x="7066346" y="5692183"/>
              <a:ext cx="155689" cy="59035"/>
            </a:xfrm>
            <a:custGeom>
              <a:avLst/>
              <a:gdLst>
                <a:gd name="connsiteX0" fmla="*/ 213438 w 239203"/>
                <a:gd name="connsiteY0" fmla="*/ 46938 h 90703"/>
                <a:gd name="connsiteX1" fmla="*/ 119522 w 239203"/>
                <a:gd name="connsiteY1" fmla="*/ 87771 h 90703"/>
                <a:gd name="connsiteX2" fmla="*/ 21595 w 239203"/>
                <a:gd name="connsiteY2" fmla="*/ 69002 h 90703"/>
                <a:gd name="connsiteX3" fmla="*/ 4402 w 239203"/>
                <a:gd name="connsiteY3" fmla="*/ 14272 h 90703"/>
                <a:gd name="connsiteX4" fmla="*/ 35707 w 239203"/>
                <a:gd name="connsiteY4" fmla="*/ 159 h 90703"/>
                <a:gd name="connsiteX5" fmla="*/ 66941 w 239203"/>
                <a:gd name="connsiteY5" fmla="*/ 16779 h 90703"/>
                <a:gd name="connsiteX6" fmla="*/ 89077 w 239203"/>
                <a:gd name="connsiteY6" fmla="*/ 41207 h 90703"/>
                <a:gd name="connsiteX7" fmla="*/ 156773 w 239203"/>
                <a:gd name="connsiteY7" fmla="*/ 40347 h 90703"/>
                <a:gd name="connsiteX8" fmla="*/ 227765 w 239203"/>
                <a:gd name="connsiteY8" fmla="*/ 16707 h 90703"/>
                <a:gd name="connsiteX9" fmla="*/ 213438 w 239203"/>
                <a:gd name="connsiteY9" fmla="*/ 46938 h 9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203" h="90703">
                  <a:moveTo>
                    <a:pt x="213438" y="46938"/>
                  </a:moveTo>
                  <a:cubicBezTo>
                    <a:pt x="183923" y="64345"/>
                    <a:pt x="153191" y="81037"/>
                    <a:pt x="119522" y="87771"/>
                  </a:cubicBezTo>
                  <a:cubicBezTo>
                    <a:pt x="85925" y="94505"/>
                    <a:pt x="48602" y="90206"/>
                    <a:pt x="21595" y="69002"/>
                  </a:cubicBezTo>
                  <a:cubicBezTo>
                    <a:pt x="5119" y="56036"/>
                    <a:pt x="-6845" y="31966"/>
                    <a:pt x="4402" y="14272"/>
                  </a:cubicBezTo>
                  <a:cubicBezTo>
                    <a:pt x="10850" y="4099"/>
                    <a:pt x="23744" y="-987"/>
                    <a:pt x="35707" y="159"/>
                  </a:cubicBezTo>
                  <a:cubicBezTo>
                    <a:pt x="47671" y="1305"/>
                    <a:pt x="58703" y="7968"/>
                    <a:pt x="66941" y="16779"/>
                  </a:cubicBezTo>
                  <a:cubicBezTo>
                    <a:pt x="74463" y="24802"/>
                    <a:pt x="80122" y="34759"/>
                    <a:pt x="89077" y="41207"/>
                  </a:cubicBezTo>
                  <a:cubicBezTo>
                    <a:pt x="108203" y="54889"/>
                    <a:pt x="134566" y="47869"/>
                    <a:pt x="156773" y="40347"/>
                  </a:cubicBezTo>
                  <a:cubicBezTo>
                    <a:pt x="172820" y="34903"/>
                    <a:pt x="211503" y="13555"/>
                    <a:pt x="227765" y="16707"/>
                  </a:cubicBezTo>
                  <a:cubicBezTo>
                    <a:pt x="255775" y="22080"/>
                    <a:pt x="224971" y="40132"/>
                    <a:pt x="213438" y="46938"/>
                  </a:cubicBezTo>
                  <a:close/>
                </a:path>
              </a:pathLst>
            </a:custGeom>
            <a:solidFill>
              <a:schemeClr val="accent4">
                <a:alpha val="34000"/>
              </a:schemeClr>
            </a:solidFill>
            <a:ln w="716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9D6E34E-3D7B-4C6D-A3AB-7AD0A9D4AFEE}"/>
                </a:ext>
              </a:extLst>
            </p:cNvPr>
            <p:cNvSpPr/>
            <p:nvPr/>
          </p:nvSpPr>
          <p:spPr>
            <a:xfrm>
              <a:off x="6253852" y="5460411"/>
              <a:ext cx="70655" cy="58970"/>
            </a:xfrm>
            <a:custGeom>
              <a:avLst/>
              <a:gdLst>
                <a:gd name="connsiteX0" fmla="*/ 53682 w 108555"/>
                <a:gd name="connsiteY0" fmla="*/ 86905 h 90602"/>
                <a:gd name="connsiteX1" fmla="*/ 5112 w 108555"/>
                <a:gd name="connsiteY1" fmla="*/ 44927 h 90602"/>
                <a:gd name="connsiteX2" fmla="*/ 599 w 108555"/>
                <a:gd name="connsiteY2" fmla="*/ 18493 h 90602"/>
                <a:gd name="connsiteX3" fmla="*/ 18365 w 108555"/>
                <a:gd name="connsiteY3" fmla="*/ 154 h 90602"/>
                <a:gd name="connsiteX4" fmla="*/ 43223 w 108555"/>
                <a:gd name="connsiteY4" fmla="*/ 15627 h 90602"/>
                <a:gd name="connsiteX5" fmla="*/ 55186 w 108555"/>
                <a:gd name="connsiteY5" fmla="*/ 44282 h 90602"/>
                <a:gd name="connsiteX6" fmla="*/ 108555 w 108555"/>
                <a:gd name="connsiteY6" fmla="*/ 78954 h 90602"/>
                <a:gd name="connsiteX7" fmla="*/ 53682 w 108555"/>
                <a:gd name="connsiteY7" fmla="*/ 86905 h 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55" h="90602">
                  <a:moveTo>
                    <a:pt x="53682" y="86905"/>
                  </a:moveTo>
                  <a:cubicBezTo>
                    <a:pt x="32620" y="80530"/>
                    <a:pt x="14496" y="64913"/>
                    <a:pt x="5112" y="44927"/>
                  </a:cubicBezTo>
                  <a:cubicBezTo>
                    <a:pt x="1244" y="36688"/>
                    <a:pt x="-1192" y="27447"/>
                    <a:pt x="599" y="18493"/>
                  </a:cubicBezTo>
                  <a:cubicBezTo>
                    <a:pt x="2390" y="9610"/>
                    <a:pt x="9339" y="1371"/>
                    <a:pt x="18365" y="154"/>
                  </a:cubicBezTo>
                  <a:cubicBezTo>
                    <a:pt x="28609" y="-1207"/>
                    <a:pt x="38065" y="6673"/>
                    <a:pt x="43223" y="15627"/>
                  </a:cubicBezTo>
                  <a:cubicBezTo>
                    <a:pt x="48381" y="24582"/>
                    <a:pt x="50601" y="35041"/>
                    <a:pt x="55186" y="44282"/>
                  </a:cubicBezTo>
                  <a:cubicBezTo>
                    <a:pt x="66648" y="67205"/>
                    <a:pt x="87207" y="71647"/>
                    <a:pt x="108555" y="78954"/>
                  </a:cubicBezTo>
                  <a:cubicBezTo>
                    <a:pt x="103326" y="95574"/>
                    <a:pt x="66218" y="90631"/>
                    <a:pt x="53682" y="86905"/>
                  </a:cubicBezTo>
                  <a:close/>
                </a:path>
              </a:pathLst>
            </a:custGeom>
            <a:solidFill>
              <a:schemeClr val="accent4">
                <a:alpha val="34000"/>
              </a:schemeClr>
            </a:solidFill>
            <a:ln w="716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990F18A-D44D-4CB1-93DE-3A77E25EF7D4}"/>
                </a:ext>
              </a:extLst>
            </p:cNvPr>
            <p:cNvSpPr/>
            <p:nvPr/>
          </p:nvSpPr>
          <p:spPr>
            <a:xfrm>
              <a:off x="6271122" y="5629531"/>
              <a:ext cx="1599184" cy="571758"/>
            </a:xfrm>
            <a:custGeom>
              <a:avLst/>
              <a:gdLst>
                <a:gd name="connsiteX0" fmla="*/ 2395234 w 2457016"/>
                <a:gd name="connsiteY0" fmla="*/ 742581 h 878460"/>
                <a:gd name="connsiteX1" fmla="*/ 609122 w 2457016"/>
                <a:gd name="connsiteY1" fmla="*/ 527815 h 878460"/>
                <a:gd name="connsiteX2" fmla="*/ 333321 w 2457016"/>
                <a:gd name="connsiteY2" fmla="*/ 379097 h 878460"/>
                <a:gd name="connsiteX3" fmla="*/ 319352 w 2457016"/>
                <a:gd name="connsiteY3" fmla="*/ 192484 h 878460"/>
                <a:gd name="connsiteX4" fmla="*/ 104156 w 2457016"/>
                <a:gd name="connsiteY4" fmla="*/ 38323 h 878460"/>
                <a:gd name="connsiteX5" fmla="*/ 1286 w 2457016"/>
                <a:gd name="connsiteY5" fmla="*/ 423655 h 878460"/>
                <a:gd name="connsiteX6" fmla="*/ 43337 w 2457016"/>
                <a:gd name="connsiteY6" fmla="*/ 549736 h 878460"/>
                <a:gd name="connsiteX7" fmla="*/ 147639 w 2457016"/>
                <a:gd name="connsiteY7" fmla="*/ 594866 h 878460"/>
                <a:gd name="connsiteX8" fmla="*/ 418139 w 2457016"/>
                <a:gd name="connsiteY8" fmla="*/ 645442 h 878460"/>
                <a:gd name="connsiteX9" fmla="*/ 1808460 w 2457016"/>
                <a:gd name="connsiteY9" fmla="*/ 864148 h 878460"/>
                <a:gd name="connsiteX10" fmla="*/ 2401467 w 2457016"/>
                <a:gd name="connsiteY10" fmla="*/ 838932 h 878460"/>
                <a:gd name="connsiteX11" fmla="*/ 2456985 w 2457016"/>
                <a:gd name="connsiteY11" fmla="*/ 788428 h 878460"/>
                <a:gd name="connsiteX12" fmla="*/ 2395234 w 2457016"/>
                <a:gd name="connsiteY12" fmla="*/ 742581 h 8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7016" h="878460">
                  <a:moveTo>
                    <a:pt x="2395234" y="742581"/>
                  </a:moveTo>
                  <a:cubicBezTo>
                    <a:pt x="2051093" y="675243"/>
                    <a:pt x="773241" y="547515"/>
                    <a:pt x="609122" y="527815"/>
                  </a:cubicBezTo>
                  <a:cubicBezTo>
                    <a:pt x="500234" y="514705"/>
                    <a:pt x="375587" y="480320"/>
                    <a:pt x="333321" y="379097"/>
                  </a:cubicBezTo>
                  <a:cubicBezTo>
                    <a:pt x="309108" y="321072"/>
                    <a:pt x="319065" y="255381"/>
                    <a:pt x="319352" y="192484"/>
                  </a:cubicBezTo>
                  <a:cubicBezTo>
                    <a:pt x="319853" y="81734"/>
                    <a:pt x="216983" y="-72642"/>
                    <a:pt x="104156" y="38323"/>
                  </a:cubicBezTo>
                  <a:cubicBezTo>
                    <a:pt x="11673" y="129301"/>
                    <a:pt x="-5376" y="301945"/>
                    <a:pt x="1286" y="423655"/>
                  </a:cubicBezTo>
                  <a:cubicBezTo>
                    <a:pt x="3793" y="468929"/>
                    <a:pt x="11243" y="517643"/>
                    <a:pt x="43337" y="549736"/>
                  </a:cubicBezTo>
                  <a:cubicBezTo>
                    <a:pt x="70487" y="576957"/>
                    <a:pt x="110030" y="586772"/>
                    <a:pt x="147639" y="594866"/>
                  </a:cubicBezTo>
                  <a:cubicBezTo>
                    <a:pt x="237328" y="614137"/>
                    <a:pt x="327733" y="629825"/>
                    <a:pt x="418139" y="645442"/>
                  </a:cubicBezTo>
                  <a:cubicBezTo>
                    <a:pt x="584908" y="674312"/>
                    <a:pt x="1508876" y="840651"/>
                    <a:pt x="1808460" y="864148"/>
                  </a:cubicBezTo>
                  <a:cubicBezTo>
                    <a:pt x="2006821" y="879693"/>
                    <a:pt x="2210484" y="894808"/>
                    <a:pt x="2401467" y="838932"/>
                  </a:cubicBezTo>
                  <a:cubicBezTo>
                    <a:pt x="2427471" y="831339"/>
                    <a:pt x="2458131" y="815507"/>
                    <a:pt x="2456985" y="788428"/>
                  </a:cubicBezTo>
                  <a:cubicBezTo>
                    <a:pt x="2455695" y="760633"/>
                    <a:pt x="2422456" y="747882"/>
                    <a:pt x="2395234" y="742581"/>
                  </a:cubicBezTo>
                  <a:close/>
                </a:path>
              </a:pathLst>
            </a:custGeom>
            <a:solidFill>
              <a:schemeClr val="bg1">
                <a:alpha val="30000"/>
              </a:schemeClr>
            </a:solidFill>
            <a:ln w="7163" cap="flat">
              <a:noFill/>
              <a:prstDash val="solid"/>
              <a:miter/>
            </a:ln>
          </p:spPr>
          <p:txBody>
            <a:bodyPr rtlCol="0" anchor="ctr"/>
            <a:lstStyle/>
            <a:p>
              <a:endParaRPr lang="en-US"/>
            </a:p>
          </p:txBody>
        </p:sp>
      </p:grpSp>
      <p:sp>
        <p:nvSpPr>
          <p:cNvPr id="92" name="TextBox 91">
            <a:extLst>
              <a:ext uri="{FF2B5EF4-FFF2-40B4-BE49-F238E27FC236}">
                <a16:creationId xmlns:a16="http://schemas.microsoft.com/office/drawing/2014/main" id="{FAD1681E-289B-4E46-A866-936F92E5A602}"/>
              </a:ext>
            </a:extLst>
          </p:cNvPr>
          <p:cNvSpPr txBox="1"/>
          <p:nvPr/>
        </p:nvSpPr>
        <p:spPr>
          <a:xfrm>
            <a:off x="1711871" y="4177262"/>
            <a:ext cx="2942175" cy="523220"/>
          </a:xfrm>
          <a:prstGeom prst="rect">
            <a:avLst/>
          </a:prstGeom>
          <a:noFill/>
        </p:spPr>
        <p:txBody>
          <a:bodyPr wrap="square" rtlCol="0">
            <a:spAutoFit/>
          </a:bodyPr>
          <a:lstStyle/>
          <a:p>
            <a:pPr algn="ctr"/>
            <a:r>
              <a:rPr lang="en-US" altLang="zh-CN" sz="2800">
                <a:solidFill>
                  <a:schemeClr val="accent1"/>
                </a:solidFill>
                <a:latin typeface="Satisfy" panose="02000000000000000000" pitchFamily="2" charset="0"/>
              </a:rPr>
              <a:t>Happiness</a:t>
            </a:r>
            <a:endParaRPr lang="en-US" sz="2800">
              <a:solidFill>
                <a:schemeClr val="accent1"/>
              </a:solidFill>
              <a:latin typeface="Satisfy" panose="02000000000000000000" pitchFamily="2" charset="0"/>
            </a:endParaRPr>
          </a:p>
        </p:txBody>
      </p:sp>
      <p:sp>
        <p:nvSpPr>
          <p:cNvPr id="94" name="TextBox 93">
            <a:extLst>
              <a:ext uri="{FF2B5EF4-FFF2-40B4-BE49-F238E27FC236}">
                <a16:creationId xmlns:a16="http://schemas.microsoft.com/office/drawing/2014/main" id="{3FF3C3B5-FBC8-4FD5-A70A-DC542892DA56}"/>
              </a:ext>
            </a:extLst>
          </p:cNvPr>
          <p:cNvSpPr txBox="1"/>
          <p:nvPr/>
        </p:nvSpPr>
        <p:spPr>
          <a:xfrm>
            <a:off x="5685899" y="4177262"/>
            <a:ext cx="2942175" cy="523220"/>
          </a:xfrm>
          <a:prstGeom prst="rect">
            <a:avLst/>
          </a:prstGeom>
          <a:noFill/>
        </p:spPr>
        <p:txBody>
          <a:bodyPr wrap="square" rtlCol="0">
            <a:spAutoFit/>
          </a:bodyPr>
          <a:lstStyle/>
          <a:p>
            <a:pPr algn="ctr"/>
            <a:r>
              <a:rPr lang="en-US" altLang="zh-CN" sz="2800">
                <a:solidFill>
                  <a:schemeClr val="accent1"/>
                </a:solidFill>
                <a:latin typeface="Satisfy" panose="02000000000000000000" pitchFamily="2" charset="0"/>
              </a:rPr>
              <a:t>Romantic</a:t>
            </a:r>
            <a:endParaRPr lang="en-US" sz="2800">
              <a:solidFill>
                <a:schemeClr val="accent1"/>
              </a:solidFill>
              <a:latin typeface="Satisfy" panose="02000000000000000000" pitchFamily="2" charset="0"/>
            </a:endParaRPr>
          </a:p>
        </p:txBody>
      </p:sp>
      <p:sp>
        <p:nvSpPr>
          <p:cNvPr id="95" name="TextBox 94">
            <a:extLst>
              <a:ext uri="{FF2B5EF4-FFF2-40B4-BE49-F238E27FC236}">
                <a16:creationId xmlns:a16="http://schemas.microsoft.com/office/drawing/2014/main" id="{06476E99-A355-4C4E-9BC9-9EEEDF5FA18C}"/>
              </a:ext>
            </a:extLst>
          </p:cNvPr>
          <p:cNvSpPr txBox="1"/>
          <p:nvPr/>
        </p:nvSpPr>
        <p:spPr>
          <a:xfrm>
            <a:off x="9659927" y="4177262"/>
            <a:ext cx="2942175" cy="523220"/>
          </a:xfrm>
          <a:prstGeom prst="rect">
            <a:avLst/>
          </a:prstGeom>
          <a:noFill/>
        </p:spPr>
        <p:txBody>
          <a:bodyPr wrap="square" rtlCol="0">
            <a:spAutoFit/>
          </a:bodyPr>
          <a:lstStyle/>
          <a:p>
            <a:pPr algn="ctr"/>
            <a:r>
              <a:rPr lang="en-US" altLang="zh-CN" sz="2800">
                <a:solidFill>
                  <a:schemeClr val="accent1"/>
                </a:solidFill>
                <a:latin typeface="Satisfy" panose="02000000000000000000" pitchFamily="2" charset="0"/>
              </a:rPr>
              <a:t>Traditional</a:t>
            </a:r>
            <a:endParaRPr lang="en-US" sz="2800">
              <a:solidFill>
                <a:schemeClr val="accent1"/>
              </a:solidFill>
              <a:latin typeface="Satisfy" panose="02000000000000000000" pitchFamily="2" charset="0"/>
            </a:endParaRPr>
          </a:p>
        </p:txBody>
      </p:sp>
      <p:sp>
        <p:nvSpPr>
          <p:cNvPr id="96" name="TextBox 95">
            <a:extLst>
              <a:ext uri="{FF2B5EF4-FFF2-40B4-BE49-F238E27FC236}">
                <a16:creationId xmlns:a16="http://schemas.microsoft.com/office/drawing/2014/main" id="{7236E822-2798-46FD-8C2A-B9FA371C28B9}"/>
              </a:ext>
            </a:extLst>
          </p:cNvPr>
          <p:cNvSpPr txBox="1"/>
          <p:nvPr/>
        </p:nvSpPr>
        <p:spPr>
          <a:xfrm>
            <a:off x="13633954" y="4177262"/>
            <a:ext cx="2942175" cy="523220"/>
          </a:xfrm>
          <a:prstGeom prst="rect">
            <a:avLst/>
          </a:prstGeom>
          <a:noFill/>
        </p:spPr>
        <p:txBody>
          <a:bodyPr wrap="square" rtlCol="0">
            <a:spAutoFit/>
          </a:bodyPr>
          <a:lstStyle/>
          <a:p>
            <a:pPr algn="ctr"/>
            <a:r>
              <a:rPr lang="en-US" altLang="zh-CN" sz="2800">
                <a:solidFill>
                  <a:schemeClr val="accent1"/>
                </a:solidFill>
                <a:latin typeface="Satisfy" panose="02000000000000000000" pitchFamily="2" charset="0"/>
              </a:rPr>
              <a:t>Creative</a:t>
            </a:r>
            <a:endParaRPr lang="en-US" sz="2800">
              <a:solidFill>
                <a:schemeClr val="accent1"/>
              </a:solidFill>
              <a:latin typeface="Satisfy" panose="02000000000000000000" pitchFamily="2" charset="0"/>
            </a:endParaRPr>
          </a:p>
        </p:txBody>
      </p:sp>
      <p:sp>
        <p:nvSpPr>
          <p:cNvPr id="97" name="Rectangle 96">
            <a:extLst>
              <a:ext uri="{FF2B5EF4-FFF2-40B4-BE49-F238E27FC236}">
                <a16:creationId xmlns:a16="http://schemas.microsoft.com/office/drawing/2014/main" id="{2D01594C-ECA4-4E73-BE66-7AAD4E89F51C}"/>
              </a:ext>
            </a:extLst>
          </p:cNvPr>
          <p:cNvSpPr/>
          <p:nvPr/>
        </p:nvSpPr>
        <p:spPr>
          <a:xfrm>
            <a:off x="1665900" y="7364087"/>
            <a:ext cx="3034116"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 orum intelleget. </a:t>
            </a:r>
          </a:p>
        </p:txBody>
      </p:sp>
      <p:sp>
        <p:nvSpPr>
          <p:cNvPr id="98" name="Rectangle 97">
            <a:extLst>
              <a:ext uri="{FF2B5EF4-FFF2-40B4-BE49-F238E27FC236}">
                <a16:creationId xmlns:a16="http://schemas.microsoft.com/office/drawing/2014/main" id="{06614826-3D6D-442B-9BCB-BBB24D3FD542}"/>
              </a:ext>
            </a:extLst>
          </p:cNvPr>
          <p:cNvSpPr/>
          <p:nvPr/>
        </p:nvSpPr>
        <p:spPr>
          <a:xfrm>
            <a:off x="5639928" y="7364087"/>
            <a:ext cx="3034116"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 orum intelleget. </a:t>
            </a:r>
          </a:p>
        </p:txBody>
      </p:sp>
      <p:sp>
        <p:nvSpPr>
          <p:cNvPr id="99" name="Rectangle 98">
            <a:extLst>
              <a:ext uri="{FF2B5EF4-FFF2-40B4-BE49-F238E27FC236}">
                <a16:creationId xmlns:a16="http://schemas.microsoft.com/office/drawing/2014/main" id="{3D433450-E837-4BAD-9787-D3F6C859363D}"/>
              </a:ext>
            </a:extLst>
          </p:cNvPr>
          <p:cNvSpPr/>
          <p:nvPr/>
        </p:nvSpPr>
        <p:spPr>
          <a:xfrm>
            <a:off x="9613956" y="7364087"/>
            <a:ext cx="3034116"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 orum intelleget. </a:t>
            </a:r>
          </a:p>
        </p:txBody>
      </p:sp>
      <p:sp>
        <p:nvSpPr>
          <p:cNvPr id="100" name="Rectangle 99">
            <a:extLst>
              <a:ext uri="{FF2B5EF4-FFF2-40B4-BE49-F238E27FC236}">
                <a16:creationId xmlns:a16="http://schemas.microsoft.com/office/drawing/2014/main" id="{5DDFAE2D-C322-4646-B849-3188CFCBD1C0}"/>
              </a:ext>
            </a:extLst>
          </p:cNvPr>
          <p:cNvSpPr/>
          <p:nvPr/>
        </p:nvSpPr>
        <p:spPr>
          <a:xfrm>
            <a:off x="13587983" y="7364087"/>
            <a:ext cx="3034116"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 orum intelleget. </a:t>
            </a:r>
          </a:p>
        </p:txBody>
      </p:sp>
    </p:spTree>
    <p:extLst>
      <p:ext uri="{BB962C8B-B14F-4D97-AF65-F5344CB8AC3E}">
        <p14:creationId xmlns:p14="http://schemas.microsoft.com/office/powerpoint/2010/main" val="202705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1155"/>
                                </p:stCondLst>
                                <p:childTnLst>
                                  <p:par>
                                    <p:cTn id="10" presetID="2" presetClass="entr" presetSubtype="4" fill="hold" grpId="0" nodeType="afterEffect" p14:presetBounceEnd="59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9000">
                                          <p:cBhvr additive="base">
                                            <p:cTn id="12" dur="1250" fill="hold"/>
                                            <p:tgtEl>
                                              <p:spTgt spid="3"/>
                                            </p:tgtEl>
                                            <p:attrNameLst>
                                              <p:attrName>ppt_x</p:attrName>
                                            </p:attrNameLst>
                                          </p:cBhvr>
                                          <p:tavLst>
                                            <p:tav tm="0">
                                              <p:val>
                                                <p:strVal val="#ppt_x"/>
                                              </p:val>
                                            </p:tav>
                                            <p:tav tm="100000">
                                              <p:val>
                                                <p:strVal val="#ppt_x"/>
                                              </p:val>
                                            </p:tav>
                                          </p:tavLst>
                                        </p:anim>
                                        <p:anim calcmode="lin" valueType="num" p14:bounceEnd="59000">
                                          <p:cBhvr additive="base">
                                            <p:cTn id="13" dur="125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14:presetBounceEnd="59000">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14:bounceEnd="59000">
                                          <p:cBhvr additive="base">
                                            <p:cTn id="16" dur="1250" fill="hold"/>
                                            <p:tgtEl>
                                              <p:spTgt spid="4"/>
                                            </p:tgtEl>
                                            <p:attrNameLst>
                                              <p:attrName>ppt_x</p:attrName>
                                            </p:attrNameLst>
                                          </p:cBhvr>
                                          <p:tavLst>
                                            <p:tav tm="0">
                                              <p:val>
                                                <p:strVal val="#ppt_x"/>
                                              </p:val>
                                            </p:tav>
                                            <p:tav tm="100000">
                                              <p:val>
                                                <p:strVal val="#ppt_x"/>
                                              </p:val>
                                            </p:tav>
                                          </p:tavLst>
                                        </p:anim>
                                        <p:anim calcmode="lin" valueType="num" p14:bounceEnd="59000">
                                          <p:cBhvr additive="base">
                                            <p:cTn id="17" dur="125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59000">
                                      <p:stCondLst>
                                        <p:cond delay="200"/>
                                      </p:stCondLst>
                                      <p:childTnLst>
                                        <p:set>
                                          <p:cBhvr>
                                            <p:cTn id="19" dur="1" fill="hold">
                                              <p:stCondLst>
                                                <p:cond delay="0"/>
                                              </p:stCondLst>
                                            </p:cTn>
                                            <p:tgtEl>
                                              <p:spTgt spid="5"/>
                                            </p:tgtEl>
                                            <p:attrNameLst>
                                              <p:attrName>style.visibility</p:attrName>
                                            </p:attrNameLst>
                                          </p:cBhvr>
                                          <p:to>
                                            <p:strVal val="visible"/>
                                          </p:to>
                                        </p:set>
                                        <p:anim calcmode="lin" valueType="num" p14:bounceEnd="59000">
                                          <p:cBhvr additive="base">
                                            <p:cTn id="20" dur="1250" fill="hold"/>
                                            <p:tgtEl>
                                              <p:spTgt spid="5"/>
                                            </p:tgtEl>
                                            <p:attrNameLst>
                                              <p:attrName>ppt_x</p:attrName>
                                            </p:attrNameLst>
                                          </p:cBhvr>
                                          <p:tavLst>
                                            <p:tav tm="0">
                                              <p:val>
                                                <p:strVal val="#ppt_x"/>
                                              </p:val>
                                            </p:tav>
                                            <p:tav tm="100000">
                                              <p:val>
                                                <p:strVal val="#ppt_x"/>
                                              </p:val>
                                            </p:tav>
                                          </p:tavLst>
                                        </p:anim>
                                        <p:anim calcmode="lin" valueType="num" p14:bounceEnd="59000">
                                          <p:cBhvr additive="base">
                                            <p:cTn id="21" dur="12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59000">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14:bounceEnd="59000">
                                          <p:cBhvr additive="base">
                                            <p:cTn id="24" dur="1250" fill="hold"/>
                                            <p:tgtEl>
                                              <p:spTgt spid="6"/>
                                            </p:tgtEl>
                                            <p:attrNameLst>
                                              <p:attrName>ppt_x</p:attrName>
                                            </p:attrNameLst>
                                          </p:cBhvr>
                                          <p:tavLst>
                                            <p:tav tm="0">
                                              <p:val>
                                                <p:strVal val="#ppt_x"/>
                                              </p:val>
                                            </p:tav>
                                            <p:tav tm="100000">
                                              <p:val>
                                                <p:strVal val="#ppt_x"/>
                                              </p:val>
                                            </p:tav>
                                          </p:tavLst>
                                        </p:anim>
                                        <p:anim calcmode="lin" valueType="num" p14:bounceEnd="59000">
                                          <p:cBhvr additive="base">
                                            <p:cTn id="25" dur="125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705"/>
                                </p:stCondLst>
                                <p:childTnLst>
                                  <p:par>
                                    <p:cTn id="27" presetID="0" presetClass="entr" presetSubtype="0" fill="hold" nodeType="afterEffect">
                                      <p:stCondLst>
                                        <p:cond delay="0"/>
                                      </p:stCondLst>
                                      <p:childTnLst>
                                        <p:set>
                                          <p:cBhvr>
                                            <p:cTn id="28" dur="700" fill="hold">
                                              <p:stCondLst>
                                                <p:cond delay="0"/>
                                              </p:stCondLst>
                                            </p:cTn>
                                            <p:tgtEl>
                                              <p:spTgt spid="14"/>
                                            </p:tgtEl>
                                            <p:attrNameLst>
                                              <p:attrName>style.visibility</p:attrName>
                                            </p:attrNameLst>
                                          </p:cBhvr>
                                          <p:to>
                                            <p:strVal val="visible"/>
                                          </p:to>
                                        </p:set>
                                        <p:anim to="" calcmode="lin" valueType="num">
                                          <p:cBhvr>
                                            <p:cTn id="29"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700"/>
                                            <p:tgtEl>
                                              <p:spTgt spid="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700"/>
                                            <p:tgtEl>
                                              <p:spTgt spid="97"/>
                                            </p:tgtEl>
                                          </p:cBhvr>
                                        </p:animEffect>
                                      </p:childTnLst>
                                    </p:cTn>
                                  </p:par>
                                </p:childTnLst>
                              </p:cTn>
                            </p:par>
                            <p:par>
                              <p:cTn id="37" fill="hold">
                                <p:stCondLst>
                                  <p:cond delay="3405"/>
                                </p:stCondLst>
                                <p:childTnLst>
                                  <p:par>
                                    <p:cTn id="38" presetID="0" presetClass="entr" presetSubtype="0" fill="hold" nodeType="afterEffect">
                                      <p:stCondLst>
                                        <p:cond delay="0"/>
                                      </p:stCondLst>
                                      <p:childTnLst>
                                        <p:set>
                                          <p:cBhvr>
                                            <p:cTn id="39" dur="700" fill="hold">
                                              <p:stCondLst>
                                                <p:cond delay="0"/>
                                              </p:stCondLst>
                                            </p:cTn>
                                            <p:tgtEl>
                                              <p:spTgt spid="93"/>
                                            </p:tgtEl>
                                            <p:attrNameLst>
                                              <p:attrName>style.visibility</p:attrName>
                                            </p:attrNameLst>
                                          </p:cBhvr>
                                          <p:to>
                                            <p:strVal val="visible"/>
                                          </p:to>
                                        </p:set>
                                        <p:anim to="" calcmode="lin" valueType="num">
                                          <p:cBhvr>
                                            <p:cTn id="40" dur="700" fill="hold">
                                              <p:stCondLst>
                                                <p:cond delay="0"/>
                                              </p:stCondLst>
                                            </p:cTn>
                                            <p:tgtEl>
                                              <p:spTgt spid="93"/>
                                            </p:tgtEl>
                                            <p:attrNameLst>
                                              <p:attrName>ppt_h</p:attrName>
                                            </p:attrNameLst>
                                          </p:cBhvr>
                                          <p:tavLst>
                                            <p:tav tm="0" fmla="#ppt_h-#ppt_h*((1.5-1.5*$)^3-(1.5-1.5*$)^2)">
                                              <p:val>
                                                <p:strVal val="0"/>
                                              </p:val>
                                            </p:tav>
                                            <p:tav tm="100000">
                                              <p:val>
                                                <p:strVal val="1"/>
                                              </p:val>
                                            </p:tav>
                                          </p:tavLst>
                                        </p:anim>
                                        <p:anim to="" calcmode="lin" valueType="num">
                                          <p:cBhvr>
                                            <p:cTn id="41" dur="700" fill="hold">
                                              <p:stCondLst>
                                                <p:cond delay="0"/>
                                              </p:stCondLst>
                                            </p:cTn>
                                            <p:tgtEl>
                                              <p:spTgt spid="93"/>
                                            </p:tgtEl>
                                            <p:attrNameLst>
                                              <p:attrName>ppt_w</p:attrName>
                                            </p:attrNameLst>
                                          </p:cBhvr>
                                          <p:tavLst>
                                            <p:tav tm="0" fmla="#ppt_w-#ppt_w*((1.5-1.5*$)^3-(1.5-1.5*$)^2)">
                                              <p:val>
                                                <p:strVal val="0"/>
                                              </p:val>
                                            </p:tav>
                                            <p:tav tm="100000">
                                              <p:val>
                                                <p:strVal val="1"/>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700"/>
                                            <p:tgtEl>
                                              <p:spTgt spid="9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700"/>
                                            <p:tgtEl>
                                              <p:spTgt spid="98"/>
                                            </p:tgtEl>
                                          </p:cBhvr>
                                        </p:animEffect>
                                      </p:childTnLst>
                                    </p:cTn>
                                  </p:par>
                                </p:childTnLst>
                              </p:cTn>
                            </p:par>
                            <p:par>
                              <p:cTn id="48" fill="hold">
                                <p:stCondLst>
                                  <p:cond delay="4105"/>
                                </p:stCondLst>
                                <p:childTnLst>
                                  <p:par>
                                    <p:cTn id="49" presetID="0" presetClass="entr" presetSubtype="0" fill="hold" nodeType="afterEffect">
                                      <p:stCondLst>
                                        <p:cond delay="0"/>
                                      </p:stCondLst>
                                      <p:childTnLst>
                                        <p:set>
                                          <p:cBhvr>
                                            <p:cTn id="50" dur="700" fill="hold">
                                              <p:stCondLst>
                                                <p:cond delay="0"/>
                                              </p:stCondLst>
                                            </p:cTn>
                                            <p:tgtEl>
                                              <p:spTgt spid="47"/>
                                            </p:tgtEl>
                                            <p:attrNameLst>
                                              <p:attrName>style.visibility</p:attrName>
                                            </p:attrNameLst>
                                          </p:cBhvr>
                                          <p:to>
                                            <p:strVal val="visible"/>
                                          </p:to>
                                        </p:set>
                                        <p:anim to="" calcmode="lin" valueType="num">
                                          <p:cBhvr>
                                            <p:cTn id="51" dur="700" fill="hold">
                                              <p:stCondLst>
                                                <p:cond delay="0"/>
                                              </p:stCondLst>
                                            </p:cTn>
                                            <p:tgtEl>
                                              <p:spTgt spid="47"/>
                                            </p:tgtEl>
                                            <p:attrNameLst>
                                              <p:attrName>ppt_h</p:attrName>
                                            </p:attrNameLst>
                                          </p:cBhvr>
                                          <p:tavLst>
                                            <p:tav tm="0" fmla="#ppt_h-#ppt_h*((1.5-1.5*$)^3-(1.5-1.5*$)^2)">
                                              <p:val>
                                                <p:strVal val="0"/>
                                              </p:val>
                                            </p:tav>
                                            <p:tav tm="100000">
                                              <p:val>
                                                <p:strVal val="1"/>
                                              </p:val>
                                            </p:tav>
                                          </p:tavLst>
                                        </p:anim>
                                        <p:anim to="" calcmode="lin" valueType="num">
                                          <p:cBhvr>
                                            <p:cTn id="52" dur="700" fill="hold">
                                              <p:stCondLst>
                                                <p:cond delay="0"/>
                                              </p:stCondLst>
                                            </p:cTn>
                                            <p:tgtEl>
                                              <p:spTgt spid="47"/>
                                            </p:tgtEl>
                                            <p:attrNameLst>
                                              <p:attrName>ppt_w</p:attrName>
                                            </p:attrNameLst>
                                          </p:cBhvr>
                                          <p:tavLst>
                                            <p:tav tm="0" fmla="#ppt_w-#ppt_w*((1.5-1.5*$)^3-(1.5-1.5*$)^2)">
                                              <p:val>
                                                <p:strVal val="0"/>
                                              </p:val>
                                            </p:tav>
                                            <p:tav tm="100000">
                                              <p:val>
                                                <p:strVal val="1"/>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700"/>
                                            <p:tgtEl>
                                              <p:spTgt spid="9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700"/>
                                            <p:tgtEl>
                                              <p:spTgt spid="99"/>
                                            </p:tgtEl>
                                          </p:cBhvr>
                                        </p:animEffect>
                                      </p:childTnLst>
                                    </p:cTn>
                                  </p:par>
                                </p:childTnLst>
                              </p:cTn>
                            </p:par>
                            <p:par>
                              <p:cTn id="59" fill="hold">
                                <p:stCondLst>
                                  <p:cond delay="4805"/>
                                </p:stCondLst>
                                <p:childTnLst>
                                  <p:par>
                                    <p:cTn id="60" presetID="0" presetClass="entr" presetSubtype="0" fill="hold" nodeType="afterEffect">
                                      <p:stCondLst>
                                        <p:cond delay="0"/>
                                      </p:stCondLst>
                                      <p:childTnLst>
                                        <p:set>
                                          <p:cBhvr>
                                            <p:cTn id="61" dur="700" fill="hold">
                                              <p:stCondLst>
                                                <p:cond delay="0"/>
                                              </p:stCondLst>
                                            </p:cTn>
                                            <p:tgtEl>
                                              <p:spTgt spid="7"/>
                                            </p:tgtEl>
                                            <p:attrNameLst>
                                              <p:attrName>style.visibility</p:attrName>
                                            </p:attrNameLst>
                                          </p:cBhvr>
                                          <p:to>
                                            <p:strVal val="visible"/>
                                          </p:to>
                                        </p:set>
                                        <p:anim to="" calcmode="lin" valueType="num">
                                          <p:cBhvr>
                                            <p:cTn id="62"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63"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700"/>
                                            <p:tgtEl>
                                              <p:spTgt spid="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7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92" grpId="0"/>
          <p:bldP spid="94" grpId="0"/>
          <p:bldP spid="95" grpId="0"/>
          <p:bldP spid="96" grpId="0"/>
          <p:bldP spid="97" grpId="0"/>
          <p:bldP spid="98" grpId="0"/>
          <p:bldP spid="99" grpId="0"/>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childTnLst>
                              </p:cTn>
                            </p:par>
                            <p:par>
                              <p:cTn id="9" fill="hold">
                                <p:stCondLst>
                                  <p:cond delay="1155"/>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ppt_x"/>
                                              </p:val>
                                            </p:tav>
                                            <p:tav tm="100000">
                                              <p:val>
                                                <p:strVal val="#ppt_x"/>
                                              </p:val>
                                            </p:tav>
                                          </p:tavLst>
                                        </p:anim>
                                        <p:anim calcmode="lin" valueType="num">
                                          <p:cBhvr additive="base">
                                            <p:cTn id="13" dur="125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250" fill="hold"/>
                                            <p:tgtEl>
                                              <p:spTgt spid="4"/>
                                            </p:tgtEl>
                                            <p:attrNameLst>
                                              <p:attrName>ppt_x</p:attrName>
                                            </p:attrNameLst>
                                          </p:cBhvr>
                                          <p:tavLst>
                                            <p:tav tm="0">
                                              <p:val>
                                                <p:strVal val="#ppt_x"/>
                                              </p:val>
                                            </p:tav>
                                            <p:tav tm="100000">
                                              <p:val>
                                                <p:strVal val="#ppt_x"/>
                                              </p:val>
                                            </p:tav>
                                          </p:tavLst>
                                        </p:anim>
                                        <p:anim calcmode="lin" valueType="num">
                                          <p:cBhvr additive="base">
                                            <p:cTn id="17" dur="125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250" fill="hold"/>
                                            <p:tgtEl>
                                              <p:spTgt spid="5"/>
                                            </p:tgtEl>
                                            <p:attrNameLst>
                                              <p:attrName>ppt_x</p:attrName>
                                            </p:attrNameLst>
                                          </p:cBhvr>
                                          <p:tavLst>
                                            <p:tav tm="0">
                                              <p:val>
                                                <p:strVal val="#ppt_x"/>
                                              </p:val>
                                            </p:tav>
                                            <p:tav tm="100000">
                                              <p:val>
                                                <p:strVal val="#ppt_x"/>
                                              </p:val>
                                            </p:tav>
                                          </p:tavLst>
                                        </p:anim>
                                        <p:anim calcmode="lin" valueType="num">
                                          <p:cBhvr additive="base">
                                            <p:cTn id="21" dur="12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ppt_x"/>
                                              </p:val>
                                            </p:tav>
                                            <p:tav tm="100000">
                                              <p:val>
                                                <p:strVal val="#ppt_x"/>
                                              </p:val>
                                            </p:tav>
                                          </p:tavLst>
                                        </p:anim>
                                        <p:anim calcmode="lin" valueType="num">
                                          <p:cBhvr additive="base">
                                            <p:cTn id="25" dur="125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705"/>
                                </p:stCondLst>
                                <p:childTnLst>
                                  <p:par>
                                    <p:cTn id="27" presetID="0" presetClass="entr" presetSubtype="0" fill="hold" nodeType="afterEffect">
                                      <p:stCondLst>
                                        <p:cond delay="0"/>
                                      </p:stCondLst>
                                      <p:childTnLst>
                                        <p:set>
                                          <p:cBhvr>
                                            <p:cTn id="28" dur="700" fill="hold">
                                              <p:stCondLst>
                                                <p:cond delay="0"/>
                                              </p:stCondLst>
                                            </p:cTn>
                                            <p:tgtEl>
                                              <p:spTgt spid="14"/>
                                            </p:tgtEl>
                                            <p:attrNameLst>
                                              <p:attrName>style.visibility</p:attrName>
                                            </p:attrNameLst>
                                          </p:cBhvr>
                                          <p:to>
                                            <p:strVal val="visible"/>
                                          </p:to>
                                        </p:set>
                                        <p:anim to="" calcmode="lin" valueType="num">
                                          <p:cBhvr>
                                            <p:cTn id="29"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700"/>
                                            <p:tgtEl>
                                              <p:spTgt spid="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700"/>
                                            <p:tgtEl>
                                              <p:spTgt spid="97"/>
                                            </p:tgtEl>
                                          </p:cBhvr>
                                        </p:animEffect>
                                      </p:childTnLst>
                                    </p:cTn>
                                  </p:par>
                                </p:childTnLst>
                              </p:cTn>
                            </p:par>
                            <p:par>
                              <p:cTn id="37" fill="hold">
                                <p:stCondLst>
                                  <p:cond delay="3405"/>
                                </p:stCondLst>
                                <p:childTnLst>
                                  <p:par>
                                    <p:cTn id="38" presetID="0" presetClass="entr" presetSubtype="0" fill="hold" nodeType="afterEffect">
                                      <p:stCondLst>
                                        <p:cond delay="0"/>
                                      </p:stCondLst>
                                      <p:childTnLst>
                                        <p:set>
                                          <p:cBhvr>
                                            <p:cTn id="39" dur="700" fill="hold">
                                              <p:stCondLst>
                                                <p:cond delay="0"/>
                                              </p:stCondLst>
                                            </p:cTn>
                                            <p:tgtEl>
                                              <p:spTgt spid="93"/>
                                            </p:tgtEl>
                                            <p:attrNameLst>
                                              <p:attrName>style.visibility</p:attrName>
                                            </p:attrNameLst>
                                          </p:cBhvr>
                                          <p:to>
                                            <p:strVal val="visible"/>
                                          </p:to>
                                        </p:set>
                                        <p:anim to="" calcmode="lin" valueType="num">
                                          <p:cBhvr>
                                            <p:cTn id="40" dur="700" fill="hold">
                                              <p:stCondLst>
                                                <p:cond delay="0"/>
                                              </p:stCondLst>
                                            </p:cTn>
                                            <p:tgtEl>
                                              <p:spTgt spid="93"/>
                                            </p:tgtEl>
                                            <p:attrNameLst>
                                              <p:attrName>ppt_h</p:attrName>
                                            </p:attrNameLst>
                                          </p:cBhvr>
                                          <p:tavLst>
                                            <p:tav tm="0" fmla="#ppt_h-#ppt_h*((1.5-1.5*$)^3-(1.5-1.5*$)^2)">
                                              <p:val>
                                                <p:strVal val="0"/>
                                              </p:val>
                                            </p:tav>
                                            <p:tav tm="100000">
                                              <p:val>
                                                <p:strVal val="1"/>
                                              </p:val>
                                            </p:tav>
                                          </p:tavLst>
                                        </p:anim>
                                        <p:anim to="" calcmode="lin" valueType="num">
                                          <p:cBhvr>
                                            <p:cTn id="41" dur="700" fill="hold">
                                              <p:stCondLst>
                                                <p:cond delay="0"/>
                                              </p:stCondLst>
                                            </p:cTn>
                                            <p:tgtEl>
                                              <p:spTgt spid="93"/>
                                            </p:tgtEl>
                                            <p:attrNameLst>
                                              <p:attrName>ppt_w</p:attrName>
                                            </p:attrNameLst>
                                          </p:cBhvr>
                                          <p:tavLst>
                                            <p:tav tm="0" fmla="#ppt_w-#ppt_w*((1.5-1.5*$)^3-(1.5-1.5*$)^2)">
                                              <p:val>
                                                <p:strVal val="0"/>
                                              </p:val>
                                            </p:tav>
                                            <p:tav tm="100000">
                                              <p:val>
                                                <p:strVal val="1"/>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700"/>
                                            <p:tgtEl>
                                              <p:spTgt spid="9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700"/>
                                            <p:tgtEl>
                                              <p:spTgt spid="98"/>
                                            </p:tgtEl>
                                          </p:cBhvr>
                                        </p:animEffect>
                                      </p:childTnLst>
                                    </p:cTn>
                                  </p:par>
                                </p:childTnLst>
                              </p:cTn>
                            </p:par>
                            <p:par>
                              <p:cTn id="48" fill="hold">
                                <p:stCondLst>
                                  <p:cond delay="4105"/>
                                </p:stCondLst>
                                <p:childTnLst>
                                  <p:par>
                                    <p:cTn id="49" presetID="0" presetClass="entr" presetSubtype="0" fill="hold" nodeType="afterEffect">
                                      <p:stCondLst>
                                        <p:cond delay="0"/>
                                      </p:stCondLst>
                                      <p:childTnLst>
                                        <p:set>
                                          <p:cBhvr>
                                            <p:cTn id="50" dur="700" fill="hold">
                                              <p:stCondLst>
                                                <p:cond delay="0"/>
                                              </p:stCondLst>
                                            </p:cTn>
                                            <p:tgtEl>
                                              <p:spTgt spid="47"/>
                                            </p:tgtEl>
                                            <p:attrNameLst>
                                              <p:attrName>style.visibility</p:attrName>
                                            </p:attrNameLst>
                                          </p:cBhvr>
                                          <p:to>
                                            <p:strVal val="visible"/>
                                          </p:to>
                                        </p:set>
                                        <p:anim to="" calcmode="lin" valueType="num">
                                          <p:cBhvr>
                                            <p:cTn id="51" dur="700" fill="hold">
                                              <p:stCondLst>
                                                <p:cond delay="0"/>
                                              </p:stCondLst>
                                            </p:cTn>
                                            <p:tgtEl>
                                              <p:spTgt spid="47"/>
                                            </p:tgtEl>
                                            <p:attrNameLst>
                                              <p:attrName>ppt_h</p:attrName>
                                            </p:attrNameLst>
                                          </p:cBhvr>
                                          <p:tavLst>
                                            <p:tav tm="0" fmla="#ppt_h-#ppt_h*((1.5-1.5*$)^3-(1.5-1.5*$)^2)">
                                              <p:val>
                                                <p:strVal val="0"/>
                                              </p:val>
                                            </p:tav>
                                            <p:tav tm="100000">
                                              <p:val>
                                                <p:strVal val="1"/>
                                              </p:val>
                                            </p:tav>
                                          </p:tavLst>
                                        </p:anim>
                                        <p:anim to="" calcmode="lin" valueType="num">
                                          <p:cBhvr>
                                            <p:cTn id="52" dur="700" fill="hold">
                                              <p:stCondLst>
                                                <p:cond delay="0"/>
                                              </p:stCondLst>
                                            </p:cTn>
                                            <p:tgtEl>
                                              <p:spTgt spid="47"/>
                                            </p:tgtEl>
                                            <p:attrNameLst>
                                              <p:attrName>ppt_w</p:attrName>
                                            </p:attrNameLst>
                                          </p:cBhvr>
                                          <p:tavLst>
                                            <p:tav tm="0" fmla="#ppt_w-#ppt_w*((1.5-1.5*$)^3-(1.5-1.5*$)^2)">
                                              <p:val>
                                                <p:strVal val="0"/>
                                              </p:val>
                                            </p:tav>
                                            <p:tav tm="100000">
                                              <p:val>
                                                <p:strVal val="1"/>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700"/>
                                            <p:tgtEl>
                                              <p:spTgt spid="9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700"/>
                                            <p:tgtEl>
                                              <p:spTgt spid="99"/>
                                            </p:tgtEl>
                                          </p:cBhvr>
                                        </p:animEffect>
                                      </p:childTnLst>
                                    </p:cTn>
                                  </p:par>
                                </p:childTnLst>
                              </p:cTn>
                            </p:par>
                            <p:par>
                              <p:cTn id="59" fill="hold">
                                <p:stCondLst>
                                  <p:cond delay="4805"/>
                                </p:stCondLst>
                                <p:childTnLst>
                                  <p:par>
                                    <p:cTn id="60" presetID="0" presetClass="entr" presetSubtype="0" fill="hold" nodeType="afterEffect">
                                      <p:stCondLst>
                                        <p:cond delay="0"/>
                                      </p:stCondLst>
                                      <p:childTnLst>
                                        <p:set>
                                          <p:cBhvr>
                                            <p:cTn id="61" dur="700" fill="hold">
                                              <p:stCondLst>
                                                <p:cond delay="0"/>
                                              </p:stCondLst>
                                            </p:cTn>
                                            <p:tgtEl>
                                              <p:spTgt spid="7"/>
                                            </p:tgtEl>
                                            <p:attrNameLst>
                                              <p:attrName>style.visibility</p:attrName>
                                            </p:attrNameLst>
                                          </p:cBhvr>
                                          <p:to>
                                            <p:strVal val="visible"/>
                                          </p:to>
                                        </p:set>
                                        <p:anim to="" calcmode="lin" valueType="num">
                                          <p:cBhvr>
                                            <p:cTn id="62"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63"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700"/>
                                            <p:tgtEl>
                                              <p:spTgt spid="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7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92" grpId="0"/>
          <p:bldP spid="94" grpId="0"/>
          <p:bldP spid="95" grpId="0"/>
          <p:bldP spid="96" grpId="0"/>
          <p:bldP spid="97" grpId="0"/>
          <p:bldP spid="98" grpId="0"/>
          <p:bldP spid="99" grpId="0"/>
          <p:bldP spid="10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9B99619-975B-4243-B4D1-280BBFE8DA86}"/>
              </a:ext>
            </a:extLst>
          </p:cNvPr>
          <p:cNvSpPr txBox="1"/>
          <p:nvPr/>
        </p:nvSpPr>
        <p:spPr>
          <a:xfrm>
            <a:off x="2776099" y="5049679"/>
            <a:ext cx="5339202" cy="1015663"/>
          </a:xfrm>
          <a:prstGeom prst="rect">
            <a:avLst/>
          </a:prstGeom>
          <a:noFill/>
        </p:spPr>
        <p:txBody>
          <a:bodyPr wrap="square" rtlCol="0">
            <a:spAutoFit/>
          </a:bodyPr>
          <a:lstStyle/>
          <a:p>
            <a:r>
              <a:rPr lang="en-US" altLang="zh-CN" sz="6000">
                <a:solidFill>
                  <a:schemeClr val="accent1"/>
                </a:solidFill>
                <a:latin typeface="Satisfy" panose="02000000000000000000" pitchFamily="2" charset="0"/>
              </a:rPr>
              <a:t>Traditional</a:t>
            </a:r>
            <a:endParaRPr lang="en-US" sz="6000">
              <a:solidFill>
                <a:schemeClr val="accent1"/>
              </a:solidFill>
              <a:latin typeface="Satisfy" panose="02000000000000000000" pitchFamily="2" charset="0"/>
            </a:endParaRPr>
          </a:p>
        </p:txBody>
      </p:sp>
      <p:grpSp>
        <p:nvGrpSpPr>
          <p:cNvPr id="49" name="Group 48">
            <a:extLst>
              <a:ext uri="{FF2B5EF4-FFF2-40B4-BE49-F238E27FC236}">
                <a16:creationId xmlns:a16="http://schemas.microsoft.com/office/drawing/2014/main" id="{7F0AF73C-6807-46BF-A51B-A704C4B9EEA3}"/>
              </a:ext>
            </a:extLst>
          </p:cNvPr>
          <p:cNvGrpSpPr/>
          <p:nvPr/>
        </p:nvGrpSpPr>
        <p:grpSpPr>
          <a:xfrm>
            <a:off x="2860658" y="2950328"/>
            <a:ext cx="1605280" cy="1462946"/>
            <a:chOff x="2506557" y="4704377"/>
            <a:chExt cx="1605280" cy="1462946"/>
          </a:xfrm>
        </p:grpSpPr>
        <p:sp>
          <p:nvSpPr>
            <p:cNvPr id="47" name="Freeform: Shape 46">
              <a:extLst>
                <a:ext uri="{FF2B5EF4-FFF2-40B4-BE49-F238E27FC236}">
                  <a16:creationId xmlns:a16="http://schemas.microsoft.com/office/drawing/2014/main" id="{739717E8-60EC-4711-A7EB-755882E5C013}"/>
                </a:ext>
              </a:extLst>
            </p:cNvPr>
            <p:cNvSpPr/>
            <p:nvPr/>
          </p:nvSpPr>
          <p:spPr>
            <a:xfrm>
              <a:off x="2506557"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TextBox 47">
              <a:extLst>
                <a:ext uri="{FF2B5EF4-FFF2-40B4-BE49-F238E27FC236}">
                  <a16:creationId xmlns:a16="http://schemas.microsoft.com/office/drawing/2014/main" id="{FF954FE4-C1EF-4B16-BEA5-6548B9A9E100}"/>
                </a:ext>
              </a:extLst>
            </p:cNvPr>
            <p:cNvSpPr txBox="1"/>
            <p:nvPr/>
          </p:nvSpPr>
          <p:spPr>
            <a:xfrm>
              <a:off x="2635674"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03</a:t>
              </a:r>
            </a:p>
          </p:txBody>
        </p:sp>
      </p:grpSp>
      <p:sp>
        <p:nvSpPr>
          <p:cNvPr id="50" name="Rectangle 4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9623CF3-DE2C-4AC9-94F6-FF0D48B8126A}"/>
              </a:ext>
            </a:extLst>
          </p:cNvPr>
          <p:cNvSpPr/>
          <p:nvPr/>
        </p:nvSpPr>
        <p:spPr>
          <a:xfrm>
            <a:off x="2772143" y="6349113"/>
            <a:ext cx="6158497" cy="1167243"/>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grpSp>
        <p:nvGrpSpPr>
          <p:cNvPr id="1294" name="Graphic 2">
            <a:extLst>
              <a:ext uri="{FF2B5EF4-FFF2-40B4-BE49-F238E27FC236}">
                <a16:creationId xmlns:a16="http://schemas.microsoft.com/office/drawing/2014/main" id="{F75CD619-314E-4BCA-829D-A9C1A012EF9A}"/>
              </a:ext>
            </a:extLst>
          </p:cNvPr>
          <p:cNvGrpSpPr/>
          <p:nvPr/>
        </p:nvGrpSpPr>
        <p:grpSpPr>
          <a:xfrm>
            <a:off x="11416070" y="1608667"/>
            <a:ext cx="3831402" cy="7069666"/>
            <a:chOff x="4844656" y="5350843"/>
            <a:chExt cx="2256554" cy="4163772"/>
          </a:xfrm>
        </p:grpSpPr>
        <p:sp>
          <p:nvSpPr>
            <p:cNvPr id="1295" name="Freeform: Shape 1294">
              <a:extLst>
                <a:ext uri="{FF2B5EF4-FFF2-40B4-BE49-F238E27FC236}">
                  <a16:creationId xmlns:a16="http://schemas.microsoft.com/office/drawing/2014/main" id="{D3CBD8D4-86F5-41DD-9C49-AC8C2CFDBCD6}"/>
                </a:ext>
              </a:extLst>
            </p:cNvPr>
            <p:cNvSpPr/>
            <p:nvPr/>
          </p:nvSpPr>
          <p:spPr>
            <a:xfrm>
              <a:off x="5386131" y="5350843"/>
              <a:ext cx="1095106" cy="1029350"/>
            </a:xfrm>
            <a:custGeom>
              <a:avLst/>
              <a:gdLst>
                <a:gd name="connsiteX0" fmla="*/ 1043169 w 1095106"/>
                <a:gd name="connsiteY0" fmla="*/ 67533 h 1029350"/>
                <a:gd name="connsiteX1" fmla="*/ 827577 w 1095106"/>
                <a:gd name="connsiteY1" fmla="*/ 3156 h 1029350"/>
                <a:gd name="connsiteX2" fmla="*/ 628600 w 1095106"/>
                <a:gd name="connsiteY2" fmla="*/ 111453 h 1029350"/>
                <a:gd name="connsiteX3" fmla="*/ 547523 w 1095106"/>
                <a:gd name="connsiteY3" fmla="*/ 238120 h 1029350"/>
                <a:gd name="connsiteX4" fmla="*/ 561801 w 1095106"/>
                <a:gd name="connsiteY4" fmla="*/ 282291 h 1029350"/>
                <a:gd name="connsiteX5" fmla="*/ 547523 w 1095106"/>
                <a:gd name="connsiteY5" fmla="*/ 238120 h 1029350"/>
                <a:gd name="connsiteX6" fmla="*/ 533245 w 1095106"/>
                <a:gd name="connsiteY6" fmla="*/ 282291 h 1029350"/>
                <a:gd name="connsiteX7" fmla="*/ 547523 w 1095106"/>
                <a:gd name="connsiteY7" fmla="*/ 238120 h 1029350"/>
                <a:gd name="connsiteX8" fmla="*/ 466446 w 1095106"/>
                <a:gd name="connsiteY8" fmla="*/ 111453 h 1029350"/>
                <a:gd name="connsiteX9" fmla="*/ 267469 w 1095106"/>
                <a:gd name="connsiteY9" fmla="*/ 3156 h 1029350"/>
                <a:gd name="connsiteX10" fmla="*/ 51877 w 1095106"/>
                <a:gd name="connsiteY10" fmla="*/ 67533 h 1029350"/>
                <a:gd name="connsiteX11" fmla="*/ 15054 w 1095106"/>
                <a:gd name="connsiteY11" fmla="*/ 320700 h 1029350"/>
                <a:gd name="connsiteX12" fmla="*/ 547607 w 1095106"/>
                <a:gd name="connsiteY12" fmla="*/ 1029351 h 1029350"/>
                <a:gd name="connsiteX13" fmla="*/ 1080159 w 1095106"/>
                <a:gd name="connsiteY13" fmla="*/ 320700 h 1029350"/>
                <a:gd name="connsiteX14" fmla="*/ 1043169 w 1095106"/>
                <a:gd name="connsiteY14" fmla="*/ 67533 h 10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5106" h="1029350">
                  <a:moveTo>
                    <a:pt x="1043169" y="67533"/>
                  </a:moveTo>
                  <a:cubicBezTo>
                    <a:pt x="992486" y="13259"/>
                    <a:pt x="905815" y="-8784"/>
                    <a:pt x="827577" y="3156"/>
                  </a:cubicBezTo>
                  <a:cubicBezTo>
                    <a:pt x="749255" y="15096"/>
                    <a:pt x="679701" y="57513"/>
                    <a:pt x="628600" y="111453"/>
                  </a:cubicBezTo>
                  <a:cubicBezTo>
                    <a:pt x="593197" y="148777"/>
                    <a:pt x="565642" y="192029"/>
                    <a:pt x="547523" y="238120"/>
                  </a:cubicBezTo>
                  <a:cubicBezTo>
                    <a:pt x="553201" y="252566"/>
                    <a:pt x="558044" y="267344"/>
                    <a:pt x="561801" y="282291"/>
                  </a:cubicBezTo>
                  <a:cubicBezTo>
                    <a:pt x="558044" y="267344"/>
                    <a:pt x="553201" y="252566"/>
                    <a:pt x="547523" y="238120"/>
                  </a:cubicBezTo>
                  <a:cubicBezTo>
                    <a:pt x="541845" y="252566"/>
                    <a:pt x="537002" y="267344"/>
                    <a:pt x="533245" y="282291"/>
                  </a:cubicBezTo>
                  <a:cubicBezTo>
                    <a:pt x="537002" y="267344"/>
                    <a:pt x="541845" y="252566"/>
                    <a:pt x="547523" y="238120"/>
                  </a:cubicBezTo>
                  <a:cubicBezTo>
                    <a:pt x="529404" y="192029"/>
                    <a:pt x="501849" y="148860"/>
                    <a:pt x="466446" y="111453"/>
                  </a:cubicBezTo>
                  <a:cubicBezTo>
                    <a:pt x="415262" y="57513"/>
                    <a:pt x="345707" y="15096"/>
                    <a:pt x="267469" y="3156"/>
                  </a:cubicBezTo>
                  <a:cubicBezTo>
                    <a:pt x="189148" y="-8784"/>
                    <a:pt x="102560" y="13259"/>
                    <a:pt x="51877" y="67533"/>
                  </a:cubicBezTo>
                  <a:cubicBezTo>
                    <a:pt x="-11582" y="135501"/>
                    <a:pt x="-7491" y="234780"/>
                    <a:pt x="15054" y="320700"/>
                  </a:cubicBezTo>
                  <a:cubicBezTo>
                    <a:pt x="88699" y="601505"/>
                    <a:pt x="312141" y="825531"/>
                    <a:pt x="547607" y="1029351"/>
                  </a:cubicBezTo>
                  <a:cubicBezTo>
                    <a:pt x="782988" y="825531"/>
                    <a:pt x="1006514" y="601505"/>
                    <a:pt x="1080159" y="320700"/>
                  </a:cubicBezTo>
                  <a:cubicBezTo>
                    <a:pt x="1102537" y="234780"/>
                    <a:pt x="1106712" y="135501"/>
                    <a:pt x="1043169" y="67533"/>
                  </a:cubicBezTo>
                  <a:close/>
                </a:path>
              </a:pathLst>
            </a:custGeom>
            <a:solidFill>
              <a:schemeClr val="accent1"/>
            </a:solidFill>
            <a:ln w="8350" cap="flat">
              <a:noFill/>
              <a:prstDash val="solid"/>
              <a:miter/>
            </a:ln>
          </p:spPr>
          <p:txBody>
            <a:bodyPr rtlCol="0" anchor="ctr"/>
            <a:lstStyle/>
            <a:p>
              <a:endParaRPr lang="en-US"/>
            </a:p>
          </p:txBody>
        </p:sp>
        <p:grpSp>
          <p:nvGrpSpPr>
            <p:cNvPr id="1296" name="Graphic 2">
              <a:extLst>
                <a:ext uri="{FF2B5EF4-FFF2-40B4-BE49-F238E27FC236}">
                  <a16:creationId xmlns:a16="http://schemas.microsoft.com/office/drawing/2014/main" id="{109B7E12-FF1D-4509-ABFB-E583125309A0}"/>
                </a:ext>
              </a:extLst>
            </p:cNvPr>
            <p:cNvGrpSpPr/>
            <p:nvPr/>
          </p:nvGrpSpPr>
          <p:grpSpPr>
            <a:xfrm>
              <a:off x="4844656" y="6054630"/>
              <a:ext cx="2247555" cy="3459985"/>
              <a:chOff x="4844656" y="6054630"/>
              <a:chExt cx="2247555" cy="3459985"/>
            </a:xfrm>
            <a:solidFill>
              <a:srgbClr val="FFFFFF"/>
            </a:solidFill>
          </p:grpSpPr>
          <p:sp>
            <p:nvSpPr>
              <p:cNvPr id="1318" name="Freeform: Shape 1317">
                <a:extLst>
                  <a:ext uri="{FF2B5EF4-FFF2-40B4-BE49-F238E27FC236}">
                    <a16:creationId xmlns:a16="http://schemas.microsoft.com/office/drawing/2014/main" id="{C8223A0A-7F51-4D48-BDA9-EA469B83CB43}"/>
                  </a:ext>
                </a:extLst>
              </p:cNvPr>
              <p:cNvSpPr/>
              <p:nvPr/>
            </p:nvSpPr>
            <p:spPr>
              <a:xfrm>
                <a:off x="4844656" y="6054630"/>
                <a:ext cx="2247555" cy="3459985"/>
              </a:xfrm>
              <a:custGeom>
                <a:avLst/>
                <a:gdLst>
                  <a:gd name="connsiteX0" fmla="*/ 1489039 w 2247555"/>
                  <a:gd name="connsiteY0" fmla="*/ 759338 h 3459985"/>
                  <a:gd name="connsiteX1" fmla="*/ 1467329 w 2247555"/>
                  <a:gd name="connsiteY1" fmla="*/ 10191 h 3459985"/>
                  <a:gd name="connsiteX2" fmla="*/ 1457142 w 2247555"/>
                  <a:gd name="connsiteY2" fmla="*/ 4 h 3459985"/>
                  <a:gd name="connsiteX3" fmla="*/ 740476 w 2247555"/>
                  <a:gd name="connsiteY3" fmla="*/ 18207 h 3459985"/>
                  <a:gd name="connsiteX4" fmla="*/ 730289 w 2247555"/>
                  <a:gd name="connsiteY4" fmla="*/ 28394 h 3459985"/>
                  <a:gd name="connsiteX5" fmla="*/ 723859 w 2247555"/>
                  <a:gd name="connsiteY5" fmla="*/ 648119 h 3459985"/>
                  <a:gd name="connsiteX6" fmla="*/ 722189 w 2247555"/>
                  <a:gd name="connsiteY6" fmla="*/ 771195 h 3459985"/>
                  <a:gd name="connsiteX7" fmla="*/ 591848 w 2247555"/>
                  <a:gd name="connsiteY7" fmla="*/ 959818 h 3459985"/>
                  <a:gd name="connsiteX8" fmla="*/ 239903 w 2247555"/>
                  <a:gd name="connsiteY8" fmla="*/ 1275693 h 3459985"/>
                  <a:gd name="connsiteX9" fmla="*/ 19300 w 2247555"/>
                  <a:gd name="connsiteY9" fmla="*/ 1568187 h 3459985"/>
                  <a:gd name="connsiteX10" fmla="*/ 1348 w 2247555"/>
                  <a:gd name="connsiteY10" fmla="*/ 1728922 h 3459985"/>
                  <a:gd name="connsiteX11" fmla="*/ 20302 w 2247555"/>
                  <a:gd name="connsiteY11" fmla="*/ 1968311 h 3459985"/>
                  <a:gd name="connsiteX12" fmla="*/ 95033 w 2247555"/>
                  <a:gd name="connsiteY12" fmla="*/ 2918523 h 3459985"/>
                  <a:gd name="connsiteX13" fmla="*/ 113737 w 2247555"/>
                  <a:gd name="connsiteY13" fmla="*/ 3158498 h 3459985"/>
                  <a:gd name="connsiteX14" fmla="*/ 122755 w 2247555"/>
                  <a:gd name="connsiteY14" fmla="*/ 3274477 h 3459985"/>
                  <a:gd name="connsiteX15" fmla="*/ 134444 w 2247555"/>
                  <a:gd name="connsiteY15" fmla="*/ 3336934 h 3459985"/>
                  <a:gd name="connsiteX16" fmla="*/ 429862 w 2247555"/>
                  <a:gd name="connsiteY16" fmla="*/ 3420932 h 3459985"/>
                  <a:gd name="connsiteX17" fmla="*/ 1389091 w 2247555"/>
                  <a:gd name="connsiteY17" fmla="*/ 3445899 h 3459985"/>
                  <a:gd name="connsiteX18" fmla="*/ 1870292 w 2247555"/>
                  <a:gd name="connsiteY18" fmla="*/ 3459843 h 3459985"/>
                  <a:gd name="connsiteX19" fmla="*/ 2075364 w 2247555"/>
                  <a:gd name="connsiteY19" fmla="*/ 3345867 h 3459985"/>
                  <a:gd name="connsiteX20" fmla="*/ 2187001 w 2247555"/>
                  <a:gd name="connsiteY20" fmla="*/ 2387640 h 3459985"/>
                  <a:gd name="connsiteX21" fmla="*/ 2231423 w 2247555"/>
                  <a:gd name="connsiteY21" fmla="*/ 1917127 h 3459985"/>
                  <a:gd name="connsiteX22" fmla="*/ 2215809 w 2247555"/>
                  <a:gd name="connsiteY22" fmla="*/ 1531698 h 3459985"/>
                  <a:gd name="connsiteX23" fmla="*/ 1963142 w 2247555"/>
                  <a:gd name="connsiteY23" fmla="*/ 1237283 h 3459985"/>
                  <a:gd name="connsiteX24" fmla="*/ 1611781 w 2247555"/>
                  <a:gd name="connsiteY24" fmla="*/ 935270 h 3459985"/>
                  <a:gd name="connsiteX25" fmla="*/ 1489039 w 2247555"/>
                  <a:gd name="connsiteY25" fmla="*/ 759338 h 3459985"/>
                  <a:gd name="connsiteX26" fmla="*/ 1468665 w 2247555"/>
                  <a:gd name="connsiteY26" fmla="*/ 759338 h 3459985"/>
                  <a:gd name="connsiteX27" fmla="*/ 1682922 w 2247555"/>
                  <a:gd name="connsiteY27" fmla="*/ 1023527 h 3459985"/>
                  <a:gd name="connsiteX28" fmla="*/ 2028939 w 2247555"/>
                  <a:gd name="connsiteY28" fmla="*/ 1320698 h 3459985"/>
                  <a:gd name="connsiteX29" fmla="*/ 2226079 w 2247555"/>
                  <a:gd name="connsiteY29" fmla="*/ 1648930 h 3459985"/>
                  <a:gd name="connsiteX30" fmla="*/ 2216393 w 2247555"/>
                  <a:gd name="connsiteY30" fmla="*/ 1850996 h 3459985"/>
                  <a:gd name="connsiteX31" fmla="*/ 2196854 w 2247555"/>
                  <a:gd name="connsiteY31" fmla="*/ 2073937 h 3459985"/>
                  <a:gd name="connsiteX32" fmla="*/ 2099078 w 2247555"/>
                  <a:gd name="connsiteY32" fmla="*/ 2990248 h 3459985"/>
                  <a:gd name="connsiteX33" fmla="*/ 2070521 w 2247555"/>
                  <a:gd name="connsiteY33" fmla="*/ 3221705 h 3459985"/>
                  <a:gd name="connsiteX34" fmla="*/ 2011154 w 2247555"/>
                  <a:gd name="connsiteY34" fmla="*/ 3405736 h 3459985"/>
                  <a:gd name="connsiteX35" fmla="*/ 1814181 w 2247555"/>
                  <a:gd name="connsiteY35" fmla="*/ 3437966 h 3459985"/>
                  <a:gd name="connsiteX36" fmla="*/ 1580636 w 2247555"/>
                  <a:gd name="connsiteY36" fmla="*/ 3431120 h 3459985"/>
                  <a:gd name="connsiteX37" fmla="*/ 663156 w 2247555"/>
                  <a:gd name="connsiteY37" fmla="*/ 3405736 h 3459985"/>
                  <a:gd name="connsiteX38" fmla="*/ 429528 w 2247555"/>
                  <a:gd name="connsiteY38" fmla="*/ 3400476 h 3459985"/>
                  <a:gd name="connsiteX39" fmla="*/ 216106 w 2247555"/>
                  <a:gd name="connsiteY39" fmla="*/ 3375259 h 3459985"/>
                  <a:gd name="connsiteX40" fmla="*/ 153565 w 2247555"/>
                  <a:gd name="connsiteY40" fmla="*/ 3329836 h 3459985"/>
                  <a:gd name="connsiteX41" fmla="*/ 138953 w 2247555"/>
                  <a:gd name="connsiteY41" fmla="*/ 3224629 h 3459985"/>
                  <a:gd name="connsiteX42" fmla="*/ 120918 w 2247555"/>
                  <a:gd name="connsiteY42" fmla="*/ 2992837 h 3459985"/>
                  <a:gd name="connsiteX43" fmla="*/ 49526 w 2247555"/>
                  <a:gd name="connsiteY43" fmla="*/ 2083790 h 3459985"/>
                  <a:gd name="connsiteX44" fmla="*/ 31240 w 2247555"/>
                  <a:gd name="connsiteY44" fmla="*/ 1852666 h 3459985"/>
                  <a:gd name="connsiteX45" fmla="*/ 21722 w 2247555"/>
                  <a:gd name="connsiteY45" fmla="*/ 1651101 h 3459985"/>
                  <a:gd name="connsiteX46" fmla="*/ 217692 w 2247555"/>
                  <a:gd name="connsiteY46" fmla="*/ 1322619 h 3459985"/>
                  <a:gd name="connsiteX47" fmla="*/ 551352 w 2247555"/>
                  <a:gd name="connsiteY47" fmla="*/ 1023527 h 3459985"/>
                  <a:gd name="connsiteX48" fmla="*/ 742730 w 2247555"/>
                  <a:gd name="connsiteY48" fmla="*/ 748400 h 3459985"/>
                  <a:gd name="connsiteX49" fmla="*/ 748992 w 2247555"/>
                  <a:gd name="connsiteY49" fmla="*/ 151721 h 3459985"/>
                  <a:gd name="connsiteX50" fmla="*/ 750495 w 2247555"/>
                  <a:gd name="connsiteY50" fmla="*/ 28310 h 3459985"/>
                  <a:gd name="connsiteX51" fmla="*/ 740309 w 2247555"/>
                  <a:gd name="connsiteY51" fmla="*/ 38497 h 3459985"/>
                  <a:gd name="connsiteX52" fmla="*/ 1456975 w 2247555"/>
                  <a:gd name="connsiteY52" fmla="*/ 20294 h 3459985"/>
                  <a:gd name="connsiteX53" fmla="*/ 1446788 w 2247555"/>
                  <a:gd name="connsiteY53" fmla="*/ 10108 h 3459985"/>
                  <a:gd name="connsiteX54" fmla="*/ 1468498 w 2247555"/>
                  <a:gd name="connsiteY54" fmla="*/ 759255 h 3459985"/>
                  <a:gd name="connsiteX55" fmla="*/ 1489039 w 2247555"/>
                  <a:gd name="connsiteY55" fmla="*/ 759338 h 34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47555" h="3459985">
                    <a:moveTo>
                      <a:pt x="1489039" y="759338"/>
                    </a:moveTo>
                    <a:cubicBezTo>
                      <a:pt x="1479854" y="509678"/>
                      <a:pt x="1478267" y="259767"/>
                      <a:pt x="1467329" y="10191"/>
                    </a:cubicBezTo>
                    <a:cubicBezTo>
                      <a:pt x="1467078" y="4764"/>
                      <a:pt x="1462820" y="-163"/>
                      <a:pt x="1457142" y="4"/>
                    </a:cubicBezTo>
                    <a:cubicBezTo>
                      <a:pt x="1218253" y="6517"/>
                      <a:pt x="979364" y="12780"/>
                      <a:pt x="740476" y="18207"/>
                    </a:cubicBezTo>
                    <a:cubicBezTo>
                      <a:pt x="734881" y="18374"/>
                      <a:pt x="730372" y="22799"/>
                      <a:pt x="730289" y="28394"/>
                    </a:cubicBezTo>
                    <a:cubicBezTo>
                      <a:pt x="727366" y="234969"/>
                      <a:pt x="726281" y="441544"/>
                      <a:pt x="723859" y="648119"/>
                    </a:cubicBezTo>
                    <a:cubicBezTo>
                      <a:pt x="723358" y="689033"/>
                      <a:pt x="724444" y="730365"/>
                      <a:pt x="722189" y="771195"/>
                    </a:cubicBezTo>
                    <a:cubicBezTo>
                      <a:pt x="717597" y="855529"/>
                      <a:pt x="649713" y="907548"/>
                      <a:pt x="591848" y="959818"/>
                    </a:cubicBezTo>
                    <a:cubicBezTo>
                      <a:pt x="474784" y="1065443"/>
                      <a:pt x="357469" y="1170652"/>
                      <a:pt x="239903" y="1275693"/>
                    </a:cubicBezTo>
                    <a:cubicBezTo>
                      <a:pt x="147053" y="1358606"/>
                      <a:pt x="58795" y="1446864"/>
                      <a:pt x="19300" y="1568187"/>
                    </a:cubicBezTo>
                    <a:cubicBezTo>
                      <a:pt x="2266" y="1620457"/>
                      <a:pt x="-2744" y="1674230"/>
                      <a:pt x="1348" y="1728922"/>
                    </a:cubicBezTo>
                    <a:cubicBezTo>
                      <a:pt x="7276" y="1808746"/>
                      <a:pt x="13956" y="1888487"/>
                      <a:pt x="20302" y="1968311"/>
                    </a:cubicBezTo>
                    <a:cubicBezTo>
                      <a:pt x="45352" y="2285021"/>
                      <a:pt x="70234" y="2601730"/>
                      <a:pt x="95033" y="2918523"/>
                    </a:cubicBezTo>
                    <a:cubicBezTo>
                      <a:pt x="101296" y="2998514"/>
                      <a:pt x="107558" y="3078506"/>
                      <a:pt x="113737" y="3158498"/>
                    </a:cubicBezTo>
                    <a:cubicBezTo>
                      <a:pt x="116743" y="3197157"/>
                      <a:pt x="119749" y="3235817"/>
                      <a:pt x="122755" y="3274477"/>
                    </a:cubicBezTo>
                    <a:cubicBezTo>
                      <a:pt x="124425" y="3296019"/>
                      <a:pt x="123757" y="3317645"/>
                      <a:pt x="134444" y="3336934"/>
                    </a:cubicBezTo>
                    <a:cubicBezTo>
                      <a:pt x="186380" y="3431036"/>
                      <a:pt x="341771" y="3419179"/>
                      <a:pt x="429862" y="3420932"/>
                    </a:cubicBezTo>
                    <a:cubicBezTo>
                      <a:pt x="749660" y="3427529"/>
                      <a:pt x="1069376" y="3436546"/>
                      <a:pt x="1389091" y="3445899"/>
                    </a:cubicBezTo>
                    <a:cubicBezTo>
                      <a:pt x="1549074" y="3450575"/>
                      <a:pt x="1710226" y="3461346"/>
                      <a:pt x="1870292" y="3459843"/>
                    </a:cubicBezTo>
                    <a:cubicBezTo>
                      <a:pt x="1947361" y="3459092"/>
                      <a:pt x="2062004" y="3437215"/>
                      <a:pt x="2075364" y="3345867"/>
                    </a:cubicBezTo>
                    <a:cubicBezTo>
                      <a:pt x="2121956" y="3028073"/>
                      <a:pt x="2154270" y="2707105"/>
                      <a:pt x="2187001" y="2387640"/>
                    </a:cubicBezTo>
                    <a:cubicBezTo>
                      <a:pt x="2203033" y="2230914"/>
                      <a:pt x="2217896" y="2074104"/>
                      <a:pt x="2231423" y="1917127"/>
                    </a:cubicBezTo>
                    <a:cubicBezTo>
                      <a:pt x="2242528" y="1787704"/>
                      <a:pt x="2268162" y="1655360"/>
                      <a:pt x="2215809" y="1531698"/>
                    </a:cubicBezTo>
                    <a:cubicBezTo>
                      <a:pt x="2163372" y="1407704"/>
                      <a:pt x="2062839" y="1322785"/>
                      <a:pt x="1963142" y="1237283"/>
                    </a:cubicBezTo>
                    <a:cubicBezTo>
                      <a:pt x="1845911" y="1136751"/>
                      <a:pt x="1728763" y="1036052"/>
                      <a:pt x="1611781" y="935270"/>
                    </a:cubicBezTo>
                    <a:cubicBezTo>
                      <a:pt x="1555587" y="887007"/>
                      <a:pt x="1494967" y="838578"/>
                      <a:pt x="1489039" y="759338"/>
                    </a:cubicBezTo>
                    <a:cubicBezTo>
                      <a:pt x="1488037" y="746313"/>
                      <a:pt x="1467663" y="746229"/>
                      <a:pt x="1468665" y="759338"/>
                    </a:cubicBezTo>
                    <a:cubicBezTo>
                      <a:pt x="1477683" y="879409"/>
                      <a:pt x="1600175" y="952303"/>
                      <a:pt x="1682922" y="1023527"/>
                    </a:cubicBezTo>
                    <a:cubicBezTo>
                      <a:pt x="1798150" y="1122724"/>
                      <a:pt x="1914713" y="1220500"/>
                      <a:pt x="2028939" y="1320698"/>
                    </a:cubicBezTo>
                    <a:cubicBezTo>
                      <a:pt x="2125881" y="1405783"/>
                      <a:pt x="2211467" y="1516836"/>
                      <a:pt x="2226079" y="1648930"/>
                    </a:cubicBezTo>
                    <a:cubicBezTo>
                      <a:pt x="2233427" y="1715562"/>
                      <a:pt x="2221987" y="1784532"/>
                      <a:pt x="2216393" y="1850996"/>
                    </a:cubicBezTo>
                    <a:cubicBezTo>
                      <a:pt x="2210131" y="1925310"/>
                      <a:pt x="2203618" y="1999623"/>
                      <a:pt x="2196854" y="2073937"/>
                    </a:cubicBezTo>
                    <a:cubicBezTo>
                      <a:pt x="2168799" y="2379875"/>
                      <a:pt x="2135817" y="2685312"/>
                      <a:pt x="2099078" y="2990248"/>
                    </a:cubicBezTo>
                    <a:cubicBezTo>
                      <a:pt x="2089809" y="3067401"/>
                      <a:pt x="2080290" y="3144553"/>
                      <a:pt x="2070521" y="3221705"/>
                    </a:cubicBezTo>
                    <a:cubicBezTo>
                      <a:pt x="2062672" y="3283829"/>
                      <a:pt x="2071106" y="3369414"/>
                      <a:pt x="2011154" y="3405736"/>
                    </a:cubicBezTo>
                    <a:cubicBezTo>
                      <a:pt x="1951954" y="3441641"/>
                      <a:pt x="1880813" y="3439970"/>
                      <a:pt x="1814181" y="3437966"/>
                    </a:cubicBezTo>
                    <a:cubicBezTo>
                      <a:pt x="1736361" y="3435712"/>
                      <a:pt x="1658540" y="3433375"/>
                      <a:pt x="1580636" y="3431120"/>
                    </a:cubicBezTo>
                    <a:cubicBezTo>
                      <a:pt x="1274865" y="3422101"/>
                      <a:pt x="969011" y="3413000"/>
                      <a:pt x="663156" y="3405736"/>
                    </a:cubicBezTo>
                    <a:cubicBezTo>
                      <a:pt x="585252" y="3403899"/>
                      <a:pt x="507432" y="3402145"/>
                      <a:pt x="429528" y="3400476"/>
                    </a:cubicBezTo>
                    <a:cubicBezTo>
                      <a:pt x="358053" y="3398972"/>
                      <a:pt x="283489" y="3403231"/>
                      <a:pt x="216106" y="3375259"/>
                    </a:cubicBezTo>
                    <a:cubicBezTo>
                      <a:pt x="192977" y="3365656"/>
                      <a:pt x="167009" y="3351964"/>
                      <a:pt x="153565" y="3329836"/>
                    </a:cubicBezTo>
                    <a:cubicBezTo>
                      <a:pt x="136198" y="3301196"/>
                      <a:pt x="141542" y="3257276"/>
                      <a:pt x="138953" y="3224629"/>
                    </a:cubicBezTo>
                    <a:cubicBezTo>
                      <a:pt x="132941" y="3147393"/>
                      <a:pt x="126930" y="3070073"/>
                      <a:pt x="120918" y="2992837"/>
                    </a:cubicBezTo>
                    <a:cubicBezTo>
                      <a:pt x="97288" y="2689821"/>
                      <a:pt x="73407" y="2386805"/>
                      <a:pt x="49526" y="2083790"/>
                    </a:cubicBezTo>
                    <a:cubicBezTo>
                      <a:pt x="43431" y="2006721"/>
                      <a:pt x="37336" y="1929735"/>
                      <a:pt x="31240" y="1852666"/>
                    </a:cubicBezTo>
                    <a:cubicBezTo>
                      <a:pt x="25980" y="1786368"/>
                      <a:pt x="14541" y="1717566"/>
                      <a:pt x="21722" y="1651101"/>
                    </a:cubicBezTo>
                    <a:cubicBezTo>
                      <a:pt x="36167" y="1518255"/>
                      <a:pt x="121419" y="1409123"/>
                      <a:pt x="217692" y="1322619"/>
                    </a:cubicBezTo>
                    <a:cubicBezTo>
                      <a:pt x="328829" y="1222754"/>
                      <a:pt x="440382" y="1123475"/>
                      <a:pt x="551352" y="1023527"/>
                    </a:cubicBezTo>
                    <a:cubicBezTo>
                      <a:pt x="639443" y="944204"/>
                      <a:pt x="740726" y="876654"/>
                      <a:pt x="742730" y="748400"/>
                    </a:cubicBezTo>
                    <a:cubicBezTo>
                      <a:pt x="745736" y="549507"/>
                      <a:pt x="746905" y="350614"/>
                      <a:pt x="748992" y="151721"/>
                    </a:cubicBezTo>
                    <a:cubicBezTo>
                      <a:pt x="749410" y="110556"/>
                      <a:pt x="749911" y="69475"/>
                      <a:pt x="750495" y="28310"/>
                    </a:cubicBezTo>
                    <a:cubicBezTo>
                      <a:pt x="747072" y="31733"/>
                      <a:pt x="743732" y="35074"/>
                      <a:pt x="740309" y="38497"/>
                    </a:cubicBezTo>
                    <a:cubicBezTo>
                      <a:pt x="979197" y="33070"/>
                      <a:pt x="1218086" y="26807"/>
                      <a:pt x="1456975" y="20294"/>
                    </a:cubicBezTo>
                    <a:cubicBezTo>
                      <a:pt x="1453552" y="16871"/>
                      <a:pt x="1450212" y="13531"/>
                      <a:pt x="1446788" y="10108"/>
                    </a:cubicBezTo>
                    <a:cubicBezTo>
                      <a:pt x="1457810" y="259684"/>
                      <a:pt x="1459313" y="509595"/>
                      <a:pt x="1468498" y="759255"/>
                    </a:cubicBezTo>
                    <a:cubicBezTo>
                      <a:pt x="1469083" y="772448"/>
                      <a:pt x="1489456" y="772531"/>
                      <a:pt x="1489039" y="759338"/>
                    </a:cubicBezTo>
                    <a:close/>
                  </a:path>
                </a:pathLst>
              </a:custGeom>
              <a:solidFill>
                <a:schemeClr val="accent1"/>
              </a:solidFill>
              <a:ln w="8350"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id="{0842E5E5-E1EA-4276-9F10-9E1D12EE0055}"/>
                  </a:ext>
                </a:extLst>
              </p:cNvPr>
              <p:cNvSpPr/>
              <p:nvPr/>
            </p:nvSpPr>
            <p:spPr>
              <a:xfrm>
                <a:off x="5449800" y="6185858"/>
                <a:ext cx="986434" cy="200444"/>
              </a:xfrm>
              <a:custGeom>
                <a:avLst/>
                <a:gdLst>
                  <a:gd name="connsiteX0" fmla="*/ 868949 w 986434"/>
                  <a:gd name="connsiteY0" fmla="*/ 147493 h 200444"/>
                  <a:gd name="connsiteX1" fmla="*/ 362865 w 986434"/>
                  <a:gd name="connsiteY1" fmla="*/ 168117 h 200444"/>
                  <a:gd name="connsiteX2" fmla="*/ 118215 w 986434"/>
                  <a:gd name="connsiteY2" fmla="*/ 177135 h 200444"/>
                  <a:gd name="connsiteX3" fmla="*/ 24363 w 986434"/>
                  <a:gd name="connsiteY3" fmla="*/ 137307 h 200444"/>
                  <a:gd name="connsiteX4" fmla="*/ 119634 w 986434"/>
                  <a:gd name="connsiteY4" fmla="*/ 51637 h 200444"/>
                  <a:gd name="connsiteX5" fmla="*/ 616116 w 986434"/>
                  <a:gd name="connsiteY5" fmla="*/ 31180 h 200444"/>
                  <a:gd name="connsiteX6" fmla="*/ 864356 w 986434"/>
                  <a:gd name="connsiteY6" fmla="*/ 20075 h 200444"/>
                  <a:gd name="connsiteX7" fmla="*/ 965974 w 986434"/>
                  <a:gd name="connsiteY7" fmla="*/ 78774 h 200444"/>
                  <a:gd name="connsiteX8" fmla="*/ 868949 w 986434"/>
                  <a:gd name="connsiteY8" fmla="*/ 147493 h 200444"/>
                  <a:gd name="connsiteX9" fmla="*/ 868949 w 986434"/>
                  <a:gd name="connsiteY9" fmla="*/ 167867 h 200444"/>
                  <a:gd name="connsiteX10" fmla="*/ 983842 w 986434"/>
                  <a:gd name="connsiteY10" fmla="*/ 98647 h 200444"/>
                  <a:gd name="connsiteX11" fmla="*/ 928483 w 986434"/>
                  <a:gd name="connsiteY11" fmla="*/ 9888 h 200444"/>
                  <a:gd name="connsiteX12" fmla="*/ 847907 w 986434"/>
                  <a:gd name="connsiteY12" fmla="*/ 453 h 200444"/>
                  <a:gd name="connsiteX13" fmla="*/ 698946 w 986434"/>
                  <a:gd name="connsiteY13" fmla="*/ 7132 h 200444"/>
                  <a:gd name="connsiteX14" fmla="*/ 434173 w 986434"/>
                  <a:gd name="connsiteY14" fmla="*/ 18655 h 200444"/>
                  <a:gd name="connsiteX15" fmla="*/ 152867 w 986434"/>
                  <a:gd name="connsiteY15" fmla="*/ 30011 h 200444"/>
                  <a:gd name="connsiteX16" fmla="*/ 6577 w 986434"/>
                  <a:gd name="connsiteY16" fmla="*/ 90714 h 200444"/>
                  <a:gd name="connsiteX17" fmla="*/ 44820 w 986434"/>
                  <a:gd name="connsiteY17" fmla="*/ 182479 h 200444"/>
                  <a:gd name="connsiteX18" fmla="*/ 256989 w 986434"/>
                  <a:gd name="connsiteY18" fmla="*/ 192582 h 200444"/>
                  <a:gd name="connsiteX19" fmla="*/ 869116 w 986434"/>
                  <a:gd name="connsiteY19" fmla="*/ 167950 h 200444"/>
                  <a:gd name="connsiteX20" fmla="*/ 868949 w 986434"/>
                  <a:gd name="connsiteY20" fmla="*/ 147493 h 20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6434" h="200444">
                    <a:moveTo>
                      <a:pt x="868949" y="147493"/>
                    </a:moveTo>
                    <a:cubicBezTo>
                      <a:pt x="700282" y="154674"/>
                      <a:pt x="531532" y="161688"/>
                      <a:pt x="362865" y="168117"/>
                    </a:cubicBezTo>
                    <a:cubicBezTo>
                      <a:pt x="281705" y="171207"/>
                      <a:pt x="199375" y="178638"/>
                      <a:pt x="118215" y="177135"/>
                    </a:cubicBezTo>
                    <a:cubicBezTo>
                      <a:pt x="86068" y="176550"/>
                      <a:pt x="40728" y="170372"/>
                      <a:pt x="24363" y="137307"/>
                    </a:cubicBezTo>
                    <a:cubicBezTo>
                      <a:pt x="-3359" y="81279"/>
                      <a:pt x="81475" y="54810"/>
                      <a:pt x="119634" y="51637"/>
                    </a:cubicBezTo>
                    <a:cubicBezTo>
                      <a:pt x="284210" y="38027"/>
                      <a:pt x="451123" y="38361"/>
                      <a:pt x="616116" y="31180"/>
                    </a:cubicBezTo>
                    <a:cubicBezTo>
                      <a:pt x="698612" y="27590"/>
                      <a:pt x="781860" y="20075"/>
                      <a:pt x="864356" y="20075"/>
                    </a:cubicBezTo>
                    <a:cubicBezTo>
                      <a:pt x="900762" y="20075"/>
                      <a:pt x="963385" y="31013"/>
                      <a:pt x="965974" y="78774"/>
                    </a:cubicBezTo>
                    <a:cubicBezTo>
                      <a:pt x="968729" y="126535"/>
                      <a:pt x="905270" y="144487"/>
                      <a:pt x="868949" y="147493"/>
                    </a:cubicBezTo>
                    <a:cubicBezTo>
                      <a:pt x="856006" y="148579"/>
                      <a:pt x="855839" y="168952"/>
                      <a:pt x="868949" y="167867"/>
                    </a:cubicBezTo>
                    <a:cubicBezTo>
                      <a:pt x="913036" y="164276"/>
                      <a:pt x="969731" y="146575"/>
                      <a:pt x="983842" y="98647"/>
                    </a:cubicBezTo>
                    <a:cubicBezTo>
                      <a:pt x="995866" y="57732"/>
                      <a:pt x="964137" y="24082"/>
                      <a:pt x="928483" y="9888"/>
                    </a:cubicBezTo>
                    <a:cubicBezTo>
                      <a:pt x="902181" y="-549"/>
                      <a:pt x="875795" y="-633"/>
                      <a:pt x="847907" y="453"/>
                    </a:cubicBezTo>
                    <a:cubicBezTo>
                      <a:pt x="798226" y="2373"/>
                      <a:pt x="748628" y="4961"/>
                      <a:pt x="698946" y="7132"/>
                    </a:cubicBezTo>
                    <a:cubicBezTo>
                      <a:pt x="610688" y="11057"/>
                      <a:pt x="522430" y="14898"/>
                      <a:pt x="434173" y="18655"/>
                    </a:cubicBezTo>
                    <a:cubicBezTo>
                      <a:pt x="340404" y="22579"/>
                      <a:pt x="246635" y="26420"/>
                      <a:pt x="152867" y="30011"/>
                    </a:cubicBezTo>
                    <a:cubicBezTo>
                      <a:pt x="100931" y="32015"/>
                      <a:pt x="32879" y="36691"/>
                      <a:pt x="6577" y="90714"/>
                    </a:cubicBezTo>
                    <a:cubicBezTo>
                      <a:pt x="-11709" y="128205"/>
                      <a:pt x="10418" y="164694"/>
                      <a:pt x="44820" y="182479"/>
                    </a:cubicBezTo>
                    <a:cubicBezTo>
                      <a:pt x="105690" y="213958"/>
                      <a:pt x="191693" y="195004"/>
                      <a:pt x="256989" y="192582"/>
                    </a:cubicBezTo>
                    <a:cubicBezTo>
                      <a:pt x="461059" y="184984"/>
                      <a:pt x="665046" y="176550"/>
                      <a:pt x="869116" y="167950"/>
                    </a:cubicBezTo>
                    <a:cubicBezTo>
                      <a:pt x="882058" y="167282"/>
                      <a:pt x="882141" y="146909"/>
                      <a:pt x="868949" y="147493"/>
                    </a:cubicBezTo>
                    <a:close/>
                  </a:path>
                </a:pathLst>
              </a:custGeom>
              <a:solidFill>
                <a:schemeClr val="accent1"/>
              </a:solidFill>
              <a:ln w="8350"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id="{4628520A-304E-4A14-BDA6-C1695A7FF4AD}"/>
                  </a:ext>
                </a:extLst>
              </p:cNvPr>
              <p:cNvSpPr/>
              <p:nvPr/>
            </p:nvSpPr>
            <p:spPr>
              <a:xfrm>
                <a:off x="4971163" y="6339526"/>
                <a:ext cx="1995287" cy="3070250"/>
              </a:xfrm>
              <a:custGeom>
                <a:avLst/>
                <a:gdLst>
                  <a:gd name="connsiteX0" fmla="*/ 1239789 w 1995287"/>
                  <a:gd name="connsiteY0" fmla="*/ 547754 h 3070250"/>
                  <a:gd name="connsiteX1" fmla="*/ 1241125 w 1995287"/>
                  <a:gd name="connsiteY1" fmla="*/ 10191 h 3070250"/>
                  <a:gd name="connsiteX2" fmla="*/ 1230938 w 1995287"/>
                  <a:gd name="connsiteY2" fmla="*/ 4 h 3070250"/>
                  <a:gd name="connsiteX3" fmla="*/ 719344 w 1995287"/>
                  <a:gd name="connsiteY3" fmla="*/ 16537 h 3070250"/>
                  <a:gd name="connsiteX4" fmla="*/ 709157 w 1995287"/>
                  <a:gd name="connsiteY4" fmla="*/ 26724 h 3070250"/>
                  <a:gd name="connsiteX5" fmla="*/ 704398 w 1995287"/>
                  <a:gd name="connsiteY5" fmla="*/ 392697 h 3070250"/>
                  <a:gd name="connsiteX6" fmla="*/ 700974 w 1995287"/>
                  <a:gd name="connsiteY6" fmla="*/ 568545 h 3070250"/>
                  <a:gd name="connsiteX7" fmla="*/ 597102 w 1995287"/>
                  <a:gd name="connsiteY7" fmla="*/ 719927 h 3070250"/>
                  <a:gd name="connsiteX8" fmla="*/ 340512 w 1995287"/>
                  <a:gd name="connsiteY8" fmla="*/ 959985 h 3070250"/>
                  <a:gd name="connsiteX9" fmla="*/ 95110 w 1995287"/>
                  <a:gd name="connsiteY9" fmla="*/ 1200210 h 3070250"/>
                  <a:gd name="connsiteX10" fmla="*/ 506 w 1995287"/>
                  <a:gd name="connsiteY10" fmla="*/ 1478009 h 3070250"/>
                  <a:gd name="connsiteX11" fmla="*/ 33989 w 1995287"/>
                  <a:gd name="connsiteY11" fmla="*/ 1914873 h 3070250"/>
                  <a:gd name="connsiteX12" fmla="*/ 101122 w 1995287"/>
                  <a:gd name="connsiteY12" fmla="*/ 2794612 h 3070250"/>
                  <a:gd name="connsiteX13" fmla="*/ 108637 w 1995287"/>
                  <a:gd name="connsiteY13" fmla="*/ 2894392 h 3070250"/>
                  <a:gd name="connsiteX14" fmla="*/ 119074 w 1995287"/>
                  <a:gd name="connsiteY14" fmla="*/ 2954510 h 3070250"/>
                  <a:gd name="connsiteX15" fmla="*/ 205328 w 1995287"/>
                  <a:gd name="connsiteY15" fmla="*/ 3014797 h 3070250"/>
                  <a:gd name="connsiteX16" fmla="*/ 392114 w 1995287"/>
                  <a:gd name="connsiteY16" fmla="*/ 3031914 h 3070250"/>
                  <a:gd name="connsiteX17" fmla="*/ 608041 w 1995287"/>
                  <a:gd name="connsiteY17" fmla="*/ 3036923 h 3070250"/>
                  <a:gd name="connsiteX18" fmla="*/ 1479847 w 1995287"/>
                  <a:gd name="connsiteY18" fmla="*/ 3061889 h 3070250"/>
                  <a:gd name="connsiteX19" fmla="*/ 1809332 w 1995287"/>
                  <a:gd name="connsiteY19" fmla="*/ 3022145 h 3070250"/>
                  <a:gd name="connsiteX20" fmla="*/ 1847657 w 1995287"/>
                  <a:gd name="connsiteY20" fmla="*/ 2912010 h 3070250"/>
                  <a:gd name="connsiteX21" fmla="*/ 1874794 w 1995287"/>
                  <a:gd name="connsiteY21" fmla="*/ 2688568 h 3070250"/>
                  <a:gd name="connsiteX22" fmla="*/ 1965891 w 1995287"/>
                  <a:gd name="connsiteY22" fmla="*/ 1821104 h 3070250"/>
                  <a:gd name="connsiteX23" fmla="*/ 1984344 w 1995287"/>
                  <a:gd name="connsiteY23" fmla="*/ 1606262 h 3070250"/>
                  <a:gd name="connsiteX24" fmla="*/ 1992611 w 1995287"/>
                  <a:gd name="connsiteY24" fmla="*/ 1413131 h 3070250"/>
                  <a:gd name="connsiteX25" fmla="*/ 1860433 w 1995287"/>
                  <a:gd name="connsiteY25" fmla="*/ 1152699 h 3070250"/>
                  <a:gd name="connsiteX26" fmla="*/ 1604427 w 1995287"/>
                  <a:gd name="connsiteY26" fmla="*/ 926669 h 3070250"/>
                  <a:gd name="connsiteX27" fmla="*/ 1343077 w 1995287"/>
                  <a:gd name="connsiteY27" fmla="*/ 702560 h 3070250"/>
                  <a:gd name="connsiteX28" fmla="*/ 1239789 w 1995287"/>
                  <a:gd name="connsiteY28" fmla="*/ 547754 h 3070250"/>
                  <a:gd name="connsiteX29" fmla="*/ 1219416 w 1995287"/>
                  <a:gd name="connsiteY29" fmla="*/ 547754 h 3070250"/>
                  <a:gd name="connsiteX30" fmla="*/ 1382905 w 1995287"/>
                  <a:gd name="connsiteY30" fmla="*/ 764014 h 3070250"/>
                  <a:gd name="connsiteX31" fmla="*/ 1641082 w 1995287"/>
                  <a:gd name="connsiteY31" fmla="*/ 984617 h 3070250"/>
                  <a:gd name="connsiteX32" fmla="*/ 1881057 w 1995287"/>
                  <a:gd name="connsiteY32" fmla="*/ 1208226 h 3070250"/>
                  <a:gd name="connsiteX33" fmla="*/ 1970651 w 1995287"/>
                  <a:gd name="connsiteY33" fmla="*/ 1523682 h 3070250"/>
                  <a:gd name="connsiteX34" fmla="*/ 1892162 w 1995287"/>
                  <a:gd name="connsiteY34" fmla="*/ 2358082 h 3070250"/>
                  <a:gd name="connsiteX35" fmla="*/ 1844652 w 1995287"/>
                  <a:gd name="connsiteY35" fmla="*/ 2771399 h 3070250"/>
                  <a:gd name="connsiteX36" fmla="*/ 1832544 w 1995287"/>
                  <a:gd name="connsiteY36" fmla="*/ 2870679 h 3070250"/>
                  <a:gd name="connsiteX37" fmla="*/ 1813757 w 1995287"/>
                  <a:gd name="connsiteY37" fmla="*/ 2987075 h 3070250"/>
                  <a:gd name="connsiteX38" fmla="*/ 1653273 w 1995287"/>
                  <a:gd name="connsiteY38" fmla="*/ 3046609 h 3070250"/>
                  <a:gd name="connsiteX39" fmla="*/ 824134 w 1995287"/>
                  <a:gd name="connsiteY39" fmla="*/ 3022228 h 3070250"/>
                  <a:gd name="connsiteX40" fmla="*/ 400630 w 1995287"/>
                  <a:gd name="connsiteY40" fmla="*/ 3011708 h 3070250"/>
                  <a:gd name="connsiteX41" fmla="*/ 205328 w 1995287"/>
                  <a:gd name="connsiteY41" fmla="*/ 2993087 h 3070250"/>
                  <a:gd name="connsiteX42" fmla="*/ 140784 w 1995287"/>
                  <a:gd name="connsiteY42" fmla="*/ 2949919 h 3070250"/>
                  <a:gd name="connsiteX43" fmla="*/ 125420 w 1995287"/>
                  <a:gd name="connsiteY43" fmla="*/ 2844460 h 3070250"/>
                  <a:gd name="connsiteX44" fmla="*/ 61460 w 1995287"/>
                  <a:gd name="connsiteY44" fmla="*/ 2006053 h 3070250"/>
                  <a:gd name="connsiteX45" fmla="*/ 29564 w 1995287"/>
                  <a:gd name="connsiteY45" fmla="*/ 1591650 h 3070250"/>
                  <a:gd name="connsiteX46" fmla="*/ 24387 w 1995287"/>
                  <a:gd name="connsiteY46" fmla="*/ 1403695 h 3070250"/>
                  <a:gd name="connsiteX47" fmla="*/ 84673 w 1995287"/>
                  <a:gd name="connsiteY47" fmla="*/ 1250476 h 3070250"/>
                  <a:gd name="connsiteX48" fmla="*/ 325565 w 1995287"/>
                  <a:gd name="connsiteY48" fmla="*/ 1001817 h 3070250"/>
                  <a:gd name="connsiteX49" fmla="*/ 571051 w 1995287"/>
                  <a:gd name="connsiteY49" fmla="*/ 772114 h 3070250"/>
                  <a:gd name="connsiteX50" fmla="*/ 722600 w 1995287"/>
                  <a:gd name="connsiteY50" fmla="*/ 546167 h 3070250"/>
                  <a:gd name="connsiteX51" fmla="*/ 727443 w 1995287"/>
                  <a:gd name="connsiteY51" fmla="*/ 192802 h 3070250"/>
                  <a:gd name="connsiteX52" fmla="*/ 729614 w 1995287"/>
                  <a:gd name="connsiteY52" fmla="*/ 26640 h 3070250"/>
                  <a:gd name="connsiteX53" fmla="*/ 719427 w 1995287"/>
                  <a:gd name="connsiteY53" fmla="*/ 36827 h 3070250"/>
                  <a:gd name="connsiteX54" fmla="*/ 1231022 w 1995287"/>
                  <a:gd name="connsiteY54" fmla="*/ 20294 h 3070250"/>
                  <a:gd name="connsiteX55" fmla="*/ 1220835 w 1995287"/>
                  <a:gd name="connsiteY55" fmla="*/ 10108 h 3070250"/>
                  <a:gd name="connsiteX56" fmla="*/ 1219499 w 1995287"/>
                  <a:gd name="connsiteY56" fmla="*/ 547670 h 3070250"/>
                  <a:gd name="connsiteX57" fmla="*/ 1239789 w 1995287"/>
                  <a:gd name="connsiteY57" fmla="*/ 547754 h 307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95287" h="3070250">
                    <a:moveTo>
                      <a:pt x="1239789" y="547754"/>
                    </a:moveTo>
                    <a:cubicBezTo>
                      <a:pt x="1233861" y="368566"/>
                      <a:pt x="1248306" y="189378"/>
                      <a:pt x="1241125" y="10191"/>
                    </a:cubicBezTo>
                    <a:cubicBezTo>
                      <a:pt x="1240875" y="4847"/>
                      <a:pt x="1236616" y="-163"/>
                      <a:pt x="1230938" y="4"/>
                    </a:cubicBezTo>
                    <a:cubicBezTo>
                      <a:pt x="1060351" y="4847"/>
                      <a:pt x="889931" y="12529"/>
                      <a:pt x="719344" y="16537"/>
                    </a:cubicBezTo>
                    <a:cubicBezTo>
                      <a:pt x="713749" y="16704"/>
                      <a:pt x="709240" y="21129"/>
                      <a:pt x="709157" y="26724"/>
                    </a:cubicBezTo>
                    <a:cubicBezTo>
                      <a:pt x="707487" y="148715"/>
                      <a:pt x="706068" y="270706"/>
                      <a:pt x="704398" y="392697"/>
                    </a:cubicBezTo>
                    <a:cubicBezTo>
                      <a:pt x="703646" y="450728"/>
                      <a:pt x="707320" y="510847"/>
                      <a:pt x="700974" y="568545"/>
                    </a:cubicBezTo>
                    <a:cubicBezTo>
                      <a:pt x="693793" y="634675"/>
                      <a:pt x="642776" y="677426"/>
                      <a:pt x="597102" y="719927"/>
                    </a:cubicBezTo>
                    <a:cubicBezTo>
                      <a:pt x="511433" y="799835"/>
                      <a:pt x="426097" y="880077"/>
                      <a:pt x="340512" y="959985"/>
                    </a:cubicBezTo>
                    <a:cubicBezTo>
                      <a:pt x="257932" y="1037138"/>
                      <a:pt x="164079" y="1110282"/>
                      <a:pt x="95110" y="1200210"/>
                    </a:cubicBezTo>
                    <a:cubicBezTo>
                      <a:pt x="33739" y="1280201"/>
                      <a:pt x="-4921" y="1376141"/>
                      <a:pt x="506" y="1478009"/>
                    </a:cubicBezTo>
                    <a:cubicBezTo>
                      <a:pt x="8188" y="1623714"/>
                      <a:pt x="22884" y="1769419"/>
                      <a:pt x="33989" y="1914873"/>
                    </a:cubicBezTo>
                    <a:cubicBezTo>
                      <a:pt x="56534" y="2208119"/>
                      <a:pt x="78911" y="2501366"/>
                      <a:pt x="101122" y="2794612"/>
                    </a:cubicBezTo>
                    <a:cubicBezTo>
                      <a:pt x="103627" y="2827844"/>
                      <a:pt x="106132" y="2861160"/>
                      <a:pt x="108637" y="2894392"/>
                    </a:cubicBezTo>
                    <a:cubicBezTo>
                      <a:pt x="110140" y="2914599"/>
                      <a:pt x="109305" y="2936141"/>
                      <a:pt x="119074" y="2954510"/>
                    </a:cubicBezTo>
                    <a:cubicBezTo>
                      <a:pt x="135941" y="2986157"/>
                      <a:pt x="172763" y="3004025"/>
                      <a:pt x="205328" y="3014797"/>
                    </a:cubicBezTo>
                    <a:cubicBezTo>
                      <a:pt x="265196" y="3034503"/>
                      <a:pt x="329991" y="3030661"/>
                      <a:pt x="392114" y="3031914"/>
                    </a:cubicBezTo>
                    <a:cubicBezTo>
                      <a:pt x="464089" y="3033417"/>
                      <a:pt x="536065" y="3035170"/>
                      <a:pt x="608041" y="3036923"/>
                    </a:cubicBezTo>
                    <a:cubicBezTo>
                      <a:pt x="898698" y="3044105"/>
                      <a:pt x="1189273" y="3053123"/>
                      <a:pt x="1479847" y="3061889"/>
                    </a:cubicBezTo>
                    <a:cubicBezTo>
                      <a:pt x="1580128" y="3064896"/>
                      <a:pt x="1724748" y="3094037"/>
                      <a:pt x="1809332" y="3022145"/>
                    </a:cubicBezTo>
                    <a:cubicBezTo>
                      <a:pt x="1843566" y="2993087"/>
                      <a:pt x="1842397" y="2953926"/>
                      <a:pt x="1847657" y="2912010"/>
                    </a:cubicBezTo>
                    <a:cubicBezTo>
                      <a:pt x="1856926" y="2837529"/>
                      <a:pt x="1866027" y="2763133"/>
                      <a:pt x="1874794" y="2688568"/>
                    </a:cubicBezTo>
                    <a:cubicBezTo>
                      <a:pt x="1909029" y="2399831"/>
                      <a:pt x="1939756" y="2110676"/>
                      <a:pt x="1965891" y="1821104"/>
                    </a:cubicBezTo>
                    <a:cubicBezTo>
                      <a:pt x="1972320" y="1749546"/>
                      <a:pt x="1978499" y="1677904"/>
                      <a:pt x="1984344" y="1606262"/>
                    </a:cubicBezTo>
                    <a:cubicBezTo>
                      <a:pt x="1989521" y="1542804"/>
                      <a:pt x="2000292" y="1476756"/>
                      <a:pt x="1992611" y="1413131"/>
                    </a:cubicBezTo>
                    <a:cubicBezTo>
                      <a:pt x="1980587" y="1313601"/>
                      <a:pt x="1927732" y="1225009"/>
                      <a:pt x="1860433" y="1152699"/>
                    </a:cubicBezTo>
                    <a:cubicBezTo>
                      <a:pt x="1783447" y="1070036"/>
                      <a:pt x="1690263" y="999814"/>
                      <a:pt x="1604427" y="926669"/>
                    </a:cubicBezTo>
                    <a:cubicBezTo>
                      <a:pt x="1517087" y="852272"/>
                      <a:pt x="1429498" y="778125"/>
                      <a:pt x="1343077" y="702560"/>
                    </a:cubicBezTo>
                    <a:cubicBezTo>
                      <a:pt x="1294564" y="660226"/>
                      <a:pt x="1245217" y="616389"/>
                      <a:pt x="1239789" y="547754"/>
                    </a:cubicBezTo>
                    <a:cubicBezTo>
                      <a:pt x="1238787" y="534728"/>
                      <a:pt x="1218414" y="534644"/>
                      <a:pt x="1219416" y="547754"/>
                    </a:cubicBezTo>
                    <a:cubicBezTo>
                      <a:pt x="1227181" y="646365"/>
                      <a:pt x="1313936" y="704480"/>
                      <a:pt x="1382905" y="764014"/>
                    </a:cubicBezTo>
                    <a:cubicBezTo>
                      <a:pt x="1468575" y="837994"/>
                      <a:pt x="1554996" y="911055"/>
                      <a:pt x="1641082" y="984617"/>
                    </a:cubicBezTo>
                    <a:cubicBezTo>
                      <a:pt x="1723328" y="1054923"/>
                      <a:pt x="1814174" y="1122473"/>
                      <a:pt x="1881057" y="1208226"/>
                    </a:cubicBezTo>
                    <a:cubicBezTo>
                      <a:pt x="1955621" y="1303748"/>
                      <a:pt x="1979919" y="1404614"/>
                      <a:pt x="1970651" y="1523682"/>
                    </a:cubicBezTo>
                    <a:cubicBezTo>
                      <a:pt x="1948857" y="1802150"/>
                      <a:pt x="1922305" y="2080283"/>
                      <a:pt x="1892162" y="2358082"/>
                    </a:cubicBezTo>
                    <a:cubicBezTo>
                      <a:pt x="1877216" y="2495938"/>
                      <a:pt x="1861268" y="2633710"/>
                      <a:pt x="1844652" y="2771399"/>
                    </a:cubicBezTo>
                    <a:cubicBezTo>
                      <a:pt x="1840644" y="2804464"/>
                      <a:pt x="1836636" y="2837613"/>
                      <a:pt x="1832544" y="2870679"/>
                    </a:cubicBezTo>
                    <a:cubicBezTo>
                      <a:pt x="1828369" y="2904746"/>
                      <a:pt x="1830707" y="2956682"/>
                      <a:pt x="1813757" y="2987075"/>
                    </a:cubicBezTo>
                    <a:cubicBezTo>
                      <a:pt x="1785618" y="3037592"/>
                      <a:pt x="1703790" y="3046693"/>
                      <a:pt x="1653273" y="3046609"/>
                    </a:cubicBezTo>
                    <a:cubicBezTo>
                      <a:pt x="1377144" y="3046193"/>
                      <a:pt x="1100180" y="3029743"/>
                      <a:pt x="824134" y="3022228"/>
                    </a:cubicBezTo>
                    <a:cubicBezTo>
                      <a:pt x="682938" y="3018387"/>
                      <a:pt x="541826" y="3014797"/>
                      <a:pt x="400630" y="3011708"/>
                    </a:cubicBezTo>
                    <a:cubicBezTo>
                      <a:pt x="335919" y="3010288"/>
                      <a:pt x="267117" y="3015465"/>
                      <a:pt x="205328" y="2993087"/>
                    </a:cubicBezTo>
                    <a:cubicBezTo>
                      <a:pt x="181614" y="2984487"/>
                      <a:pt x="155145" y="2971628"/>
                      <a:pt x="140784" y="2949919"/>
                    </a:cubicBezTo>
                    <a:cubicBezTo>
                      <a:pt x="122831" y="2922698"/>
                      <a:pt x="127841" y="2876356"/>
                      <a:pt x="125420" y="2844460"/>
                    </a:cubicBezTo>
                    <a:cubicBezTo>
                      <a:pt x="104295" y="2564991"/>
                      <a:pt x="82919" y="2285522"/>
                      <a:pt x="61460" y="2006053"/>
                    </a:cubicBezTo>
                    <a:cubicBezTo>
                      <a:pt x="50856" y="1867946"/>
                      <a:pt x="40251" y="1729757"/>
                      <a:pt x="29564" y="1591650"/>
                    </a:cubicBezTo>
                    <a:cubicBezTo>
                      <a:pt x="24804" y="1529694"/>
                      <a:pt x="14450" y="1465651"/>
                      <a:pt x="24387" y="1403695"/>
                    </a:cubicBezTo>
                    <a:cubicBezTo>
                      <a:pt x="33154" y="1348920"/>
                      <a:pt x="55031" y="1297152"/>
                      <a:pt x="84673" y="1250476"/>
                    </a:cubicBezTo>
                    <a:cubicBezTo>
                      <a:pt x="146461" y="1153284"/>
                      <a:pt x="242067" y="1079722"/>
                      <a:pt x="325565" y="1001817"/>
                    </a:cubicBezTo>
                    <a:cubicBezTo>
                      <a:pt x="407477" y="925417"/>
                      <a:pt x="489139" y="848682"/>
                      <a:pt x="571051" y="772114"/>
                    </a:cubicBezTo>
                    <a:cubicBezTo>
                      <a:pt x="640521" y="707152"/>
                      <a:pt x="720179" y="649120"/>
                      <a:pt x="722600" y="546167"/>
                    </a:cubicBezTo>
                    <a:cubicBezTo>
                      <a:pt x="725272" y="428434"/>
                      <a:pt x="725940" y="310535"/>
                      <a:pt x="727443" y="192802"/>
                    </a:cubicBezTo>
                    <a:cubicBezTo>
                      <a:pt x="728111" y="137443"/>
                      <a:pt x="728863" y="82083"/>
                      <a:pt x="729614" y="26640"/>
                    </a:cubicBezTo>
                    <a:cubicBezTo>
                      <a:pt x="726191" y="30064"/>
                      <a:pt x="722851" y="33403"/>
                      <a:pt x="719427" y="36827"/>
                    </a:cubicBezTo>
                    <a:cubicBezTo>
                      <a:pt x="890014" y="32819"/>
                      <a:pt x="1060435" y="25054"/>
                      <a:pt x="1231022" y="20294"/>
                    </a:cubicBezTo>
                    <a:cubicBezTo>
                      <a:pt x="1227598" y="16871"/>
                      <a:pt x="1224258" y="13531"/>
                      <a:pt x="1220835" y="10108"/>
                    </a:cubicBezTo>
                    <a:cubicBezTo>
                      <a:pt x="1228016" y="189295"/>
                      <a:pt x="1213571" y="368482"/>
                      <a:pt x="1219499" y="547670"/>
                    </a:cubicBezTo>
                    <a:cubicBezTo>
                      <a:pt x="1219833" y="560863"/>
                      <a:pt x="1240207" y="560946"/>
                      <a:pt x="1239789" y="547754"/>
                    </a:cubicBezTo>
                    <a:close/>
                  </a:path>
                </a:pathLst>
              </a:custGeom>
              <a:solidFill>
                <a:schemeClr val="accent1"/>
              </a:solidFill>
              <a:ln w="8350" cap="flat">
                <a:noFill/>
                <a:prstDash val="solid"/>
                <a:miter/>
              </a:ln>
            </p:spPr>
            <p:txBody>
              <a:bodyPr rtlCol="0" anchor="ctr"/>
              <a:lstStyle/>
              <a:p>
                <a:endParaRPr lang="en-US"/>
              </a:p>
            </p:txBody>
          </p:sp>
        </p:grpSp>
        <p:sp>
          <p:nvSpPr>
            <p:cNvPr id="1297" name="TextBox 1296">
              <a:extLst>
                <a:ext uri="{FF2B5EF4-FFF2-40B4-BE49-F238E27FC236}">
                  <a16:creationId xmlns:a16="http://schemas.microsoft.com/office/drawing/2014/main" id="{3A2C8D7E-4F05-4C93-B5BB-9C1287DD7FA8}"/>
                </a:ext>
              </a:extLst>
            </p:cNvPr>
            <p:cNvSpPr txBox="1"/>
            <p:nvPr/>
          </p:nvSpPr>
          <p:spPr>
            <a:xfrm>
              <a:off x="5160865" y="7210448"/>
              <a:ext cx="1699161" cy="814596"/>
            </a:xfrm>
            <a:prstGeom prst="rect">
              <a:avLst/>
            </a:prstGeom>
            <a:noFill/>
          </p:spPr>
          <p:txBody>
            <a:bodyPr wrap="square" rtlCol="0">
              <a:spAutoFit/>
            </a:bodyPr>
            <a:lstStyle/>
            <a:p>
              <a:pPr algn="ctr"/>
              <a:r>
                <a:rPr lang="en-US" sz="9600" spc="0" baseline="0">
                  <a:solidFill>
                    <a:schemeClr val="accent1"/>
                  </a:solidFill>
                  <a:latin typeface="Satisfy" panose="02000000000000000000" pitchFamily="2" charset="0"/>
                  <a:cs typeface="Arial"/>
                  <a:sym typeface="Arial"/>
                  <a:rtl val="0"/>
                </a:rPr>
                <a:t>Love</a:t>
              </a:r>
            </a:p>
          </p:txBody>
        </p:sp>
        <p:sp>
          <p:nvSpPr>
            <p:cNvPr id="1316" name="Freeform: Shape 1315">
              <a:extLst>
                <a:ext uri="{FF2B5EF4-FFF2-40B4-BE49-F238E27FC236}">
                  <a16:creationId xmlns:a16="http://schemas.microsoft.com/office/drawing/2014/main" id="{40105FBB-72CD-4FB4-A3F3-5BBE68691320}"/>
                </a:ext>
              </a:extLst>
            </p:cNvPr>
            <p:cNvSpPr/>
            <p:nvPr/>
          </p:nvSpPr>
          <p:spPr>
            <a:xfrm>
              <a:off x="5112197" y="7970205"/>
              <a:ext cx="1775008" cy="574090"/>
            </a:xfrm>
            <a:custGeom>
              <a:avLst/>
              <a:gdLst>
                <a:gd name="connsiteX0" fmla="*/ 670575 w 1775008"/>
                <a:gd name="connsiteY0" fmla="*/ 399922 h 574090"/>
                <a:gd name="connsiteX1" fmla="*/ 752571 w 1775008"/>
                <a:gd name="connsiteY1" fmla="*/ 491269 h 574090"/>
                <a:gd name="connsiteX2" fmla="*/ 873477 w 1775008"/>
                <a:gd name="connsiteY2" fmla="*/ 558569 h 574090"/>
                <a:gd name="connsiteX3" fmla="*/ 1259323 w 1775008"/>
                <a:gd name="connsiteY3" fmla="*/ 494442 h 574090"/>
                <a:gd name="connsiteX4" fmla="*/ 1596155 w 1775008"/>
                <a:gd name="connsiteY4" fmla="*/ 224158 h 574090"/>
                <a:gd name="connsiteX5" fmla="*/ 1770166 w 1775008"/>
                <a:gd name="connsiteY5" fmla="*/ 60751 h 574090"/>
                <a:gd name="connsiteX6" fmla="*/ 1775009 w 1775008"/>
                <a:gd name="connsiteY6" fmla="*/ 25432 h 574090"/>
                <a:gd name="connsiteX7" fmla="*/ 1286293 w 1775008"/>
                <a:gd name="connsiteY7" fmla="*/ 71940 h 574090"/>
                <a:gd name="connsiteX8" fmla="*/ 1009161 w 1775008"/>
                <a:gd name="connsiteY8" fmla="*/ 199609 h 574090"/>
                <a:gd name="connsiteX9" fmla="*/ 349942 w 1775008"/>
                <a:gd name="connsiteY9" fmla="*/ 24513 h 574090"/>
                <a:gd name="connsiteX10" fmla="*/ 0 w 1775008"/>
                <a:gd name="connsiteY10" fmla="*/ 147339 h 574090"/>
                <a:gd name="connsiteX11" fmla="*/ 345683 w 1775008"/>
                <a:gd name="connsiteY11" fmla="*/ 286865 h 574090"/>
                <a:gd name="connsiteX12" fmla="*/ 670575 w 1775008"/>
                <a:gd name="connsiteY12" fmla="*/ 399922 h 57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5008" h="574090">
                  <a:moveTo>
                    <a:pt x="670575" y="399922"/>
                  </a:moveTo>
                  <a:cubicBezTo>
                    <a:pt x="699883" y="428228"/>
                    <a:pt x="723263" y="463547"/>
                    <a:pt x="752571" y="491269"/>
                  </a:cubicBezTo>
                  <a:cubicBezTo>
                    <a:pt x="787473" y="524335"/>
                    <a:pt x="829807" y="545710"/>
                    <a:pt x="873477" y="558569"/>
                  </a:cubicBezTo>
                  <a:cubicBezTo>
                    <a:pt x="1001062" y="596143"/>
                    <a:pt x="1139252" y="561909"/>
                    <a:pt x="1259323" y="494442"/>
                  </a:cubicBezTo>
                  <a:cubicBezTo>
                    <a:pt x="1380646" y="426224"/>
                    <a:pt x="1488275" y="325525"/>
                    <a:pt x="1596155" y="224158"/>
                  </a:cubicBezTo>
                  <a:cubicBezTo>
                    <a:pt x="1653685" y="170134"/>
                    <a:pt x="1711633" y="115693"/>
                    <a:pt x="1770166" y="60751"/>
                  </a:cubicBezTo>
                  <a:cubicBezTo>
                    <a:pt x="1771836" y="48978"/>
                    <a:pt x="1773422" y="37205"/>
                    <a:pt x="1775009" y="25432"/>
                  </a:cubicBezTo>
                  <a:cubicBezTo>
                    <a:pt x="1617865" y="-20576"/>
                    <a:pt x="1441182" y="-3626"/>
                    <a:pt x="1286293" y="71940"/>
                  </a:cubicBezTo>
                  <a:cubicBezTo>
                    <a:pt x="1193693" y="117113"/>
                    <a:pt x="1106521" y="180989"/>
                    <a:pt x="1009161" y="199609"/>
                  </a:cubicBezTo>
                  <a:cubicBezTo>
                    <a:pt x="787306" y="242110"/>
                    <a:pt x="578059" y="40962"/>
                    <a:pt x="349942" y="24513"/>
                  </a:cubicBezTo>
                  <a:cubicBezTo>
                    <a:pt x="222022" y="15328"/>
                    <a:pt x="102619" y="66346"/>
                    <a:pt x="0" y="147339"/>
                  </a:cubicBezTo>
                  <a:cubicBezTo>
                    <a:pt x="102870" y="225995"/>
                    <a:pt x="226281" y="266408"/>
                    <a:pt x="345683" y="286865"/>
                  </a:cubicBezTo>
                  <a:cubicBezTo>
                    <a:pt x="459408" y="306487"/>
                    <a:pt x="582652" y="315088"/>
                    <a:pt x="670575" y="399922"/>
                  </a:cubicBezTo>
                  <a:close/>
                </a:path>
              </a:pathLst>
            </a:custGeom>
            <a:solidFill>
              <a:schemeClr val="accent2"/>
            </a:solidFill>
            <a:ln w="8350"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BFF41E98-58F3-47E0-AD1B-3E476672787F}"/>
                </a:ext>
              </a:extLst>
            </p:cNvPr>
            <p:cNvSpPr/>
            <p:nvPr/>
          </p:nvSpPr>
          <p:spPr>
            <a:xfrm>
              <a:off x="5105267" y="8030957"/>
              <a:ext cx="1777179" cy="1228636"/>
            </a:xfrm>
            <a:custGeom>
              <a:avLst/>
              <a:gdLst>
                <a:gd name="connsiteX0" fmla="*/ 1603085 w 1777179"/>
                <a:gd name="connsiteY0" fmla="*/ 163406 h 1228636"/>
                <a:gd name="connsiteX1" fmla="*/ 1266253 w 1777179"/>
                <a:gd name="connsiteY1" fmla="*/ 433691 h 1228636"/>
                <a:gd name="connsiteX2" fmla="*/ 880407 w 1777179"/>
                <a:gd name="connsiteY2" fmla="*/ 497817 h 1228636"/>
                <a:gd name="connsiteX3" fmla="*/ 759501 w 1777179"/>
                <a:gd name="connsiteY3" fmla="*/ 430518 h 1228636"/>
                <a:gd name="connsiteX4" fmla="*/ 677506 w 1777179"/>
                <a:gd name="connsiteY4" fmla="*/ 339170 h 1228636"/>
                <a:gd name="connsiteX5" fmla="*/ 352614 w 1777179"/>
                <a:gd name="connsiteY5" fmla="*/ 226280 h 1228636"/>
                <a:gd name="connsiteX6" fmla="*/ 6930 w 1777179"/>
                <a:gd name="connsiteY6" fmla="*/ 86755 h 1228636"/>
                <a:gd name="connsiteX7" fmla="*/ 0 w 1777179"/>
                <a:gd name="connsiteY7" fmla="*/ 92349 h 1228636"/>
                <a:gd name="connsiteX8" fmla="*/ 72811 w 1777179"/>
                <a:gd name="connsiteY8" fmla="*/ 819369 h 1228636"/>
                <a:gd name="connsiteX9" fmla="*/ 144035 w 1777179"/>
                <a:gd name="connsiteY9" fmla="*/ 1166890 h 1228636"/>
                <a:gd name="connsiteX10" fmla="*/ 476442 w 1777179"/>
                <a:gd name="connsiteY10" fmla="*/ 1218993 h 1228636"/>
                <a:gd name="connsiteX11" fmla="*/ 1131236 w 1777179"/>
                <a:gd name="connsiteY11" fmla="*/ 1215904 h 1228636"/>
                <a:gd name="connsiteX12" fmla="*/ 1543551 w 1777179"/>
                <a:gd name="connsiteY12" fmla="*/ 1149606 h 1228636"/>
                <a:gd name="connsiteX13" fmla="*/ 1641912 w 1777179"/>
                <a:gd name="connsiteY13" fmla="*/ 782380 h 1228636"/>
                <a:gd name="connsiteX14" fmla="*/ 1777179 w 1777179"/>
                <a:gd name="connsiteY14" fmla="*/ 0 h 1228636"/>
                <a:gd name="connsiteX15" fmla="*/ 1603085 w 1777179"/>
                <a:gd name="connsiteY15" fmla="*/ 163406 h 122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7179" h="1228636">
                  <a:moveTo>
                    <a:pt x="1603085" y="163406"/>
                  </a:moveTo>
                  <a:cubicBezTo>
                    <a:pt x="1495122" y="264774"/>
                    <a:pt x="1387576" y="365556"/>
                    <a:pt x="1266253" y="433691"/>
                  </a:cubicBezTo>
                  <a:cubicBezTo>
                    <a:pt x="1146182" y="501157"/>
                    <a:pt x="1007992" y="535392"/>
                    <a:pt x="880407" y="497817"/>
                  </a:cubicBezTo>
                  <a:cubicBezTo>
                    <a:pt x="836737" y="484959"/>
                    <a:pt x="794320" y="463583"/>
                    <a:pt x="759501" y="430518"/>
                  </a:cubicBezTo>
                  <a:cubicBezTo>
                    <a:pt x="730277" y="402796"/>
                    <a:pt x="706814" y="367476"/>
                    <a:pt x="677506" y="339170"/>
                  </a:cubicBezTo>
                  <a:cubicBezTo>
                    <a:pt x="589582" y="254336"/>
                    <a:pt x="466255" y="245736"/>
                    <a:pt x="352614" y="226280"/>
                  </a:cubicBezTo>
                  <a:cubicBezTo>
                    <a:pt x="233211" y="205824"/>
                    <a:pt x="109800" y="165327"/>
                    <a:pt x="6930" y="86755"/>
                  </a:cubicBezTo>
                  <a:cubicBezTo>
                    <a:pt x="4592" y="88592"/>
                    <a:pt x="2338" y="90512"/>
                    <a:pt x="0" y="92349"/>
                  </a:cubicBezTo>
                  <a:cubicBezTo>
                    <a:pt x="26135" y="344347"/>
                    <a:pt x="56445" y="587077"/>
                    <a:pt x="72811" y="819369"/>
                  </a:cubicBezTo>
                  <a:cubicBezTo>
                    <a:pt x="81912" y="948375"/>
                    <a:pt x="50433" y="1086982"/>
                    <a:pt x="144035" y="1166890"/>
                  </a:cubicBezTo>
                  <a:cubicBezTo>
                    <a:pt x="236050" y="1245378"/>
                    <a:pt x="363385" y="1231351"/>
                    <a:pt x="476442" y="1218993"/>
                  </a:cubicBezTo>
                  <a:cubicBezTo>
                    <a:pt x="693538" y="1195363"/>
                    <a:pt x="913556" y="1194277"/>
                    <a:pt x="1131236" y="1215904"/>
                  </a:cubicBezTo>
                  <a:cubicBezTo>
                    <a:pt x="1272014" y="1229931"/>
                    <a:pt x="1430494" y="1247716"/>
                    <a:pt x="1543551" y="1149606"/>
                  </a:cubicBezTo>
                  <a:cubicBezTo>
                    <a:pt x="1641495" y="1064605"/>
                    <a:pt x="1620537" y="918399"/>
                    <a:pt x="1641912" y="782380"/>
                  </a:cubicBezTo>
                  <a:cubicBezTo>
                    <a:pt x="1681156" y="532720"/>
                    <a:pt x="1739104" y="272038"/>
                    <a:pt x="1777179" y="0"/>
                  </a:cubicBezTo>
                  <a:cubicBezTo>
                    <a:pt x="1718647" y="54942"/>
                    <a:pt x="1660616" y="109383"/>
                    <a:pt x="1603085" y="163406"/>
                  </a:cubicBezTo>
                  <a:close/>
                </a:path>
              </a:pathLst>
            </a:custGeom>
            <a:solidFill>
              <a:schemeClr val="accent1"/>
            </a:solidFill>
            <a:ln w="8350" cap="flat">
              <a:noFill/>
              <a:prstDash val="solid"/>
              <a:miter/>
            </a:ln>
          </p:spPr>
          <p:txBody>
            <a:bodyPr rtlCol="0" anchor="ctr"/>
            <a:lstStyle/>
            <a:p>
              <a:endParaRPr lang="en-US"/>
            </a:p>
          </p:txBody>
        </p:sp>
        <p:grpSp>
          <p:nvGrpSpPr>
            <p:cNvPr id="1300" name="Graphic 2">
              <a:extLst>
                <a:ext uri="{FF2B5EF4-FFF2-40B4-BE49-F238E27FC236}">
                  <a16:creationId xmlns:a16="http://schemas.microsoft.com/office/drawing/2014/main" id="{37030D1B-AE5A-4C0B-B635-6BA1AEBA0E29}"/>
                </a:ext>
              </a:extLst>
            </p:cNvPr>
            <p:cNvGrpSpPr/>
            <p:nvPr/>
          </p:nvGrpSpPr>
          <p:grpSpPr>
            <a:xfrm>
              <a:off x="4905580" y="5652236"/>
              <a:ext cx="2195630" cy="659071"/>
              <a:chOff x="4905580" y="5652236"/>
              <a:chExt cx="2195630" cy="659071"/>
            </a:xfrm>
            <a:solidFill>
              <a:srgbClr val="FF84A5"/>
            </a:solidFill>
          </p:grpSpPr>
          <p:sp>
            <p:nvSpPr>
              <p:cNvPr id="1314" name="Freeform: Shape 1313">
                <a:extLst>
                  <a:ext uri="{FF2B5EF4-FFF2-40B4-BE49-F238E27FC236}">
                    <a16:creationId xmlns:a16="http://schemas.microsoft.com/office/drawing/2014/main" id="{D3329201-B092-4202-A9B0-BA985E796E6C}"/>
                  </a:ext>
                </a:extLst>
              </p:cNvPr>
              <p:cNvSpPr/>
              <p:nvPr/>
            </p:nvSpPr>
            <p:spPr>
              <a:xfrm>
                <a:off x="6686308" y="5652811"/>
                <a:ext cx="414902" cy="111278"/>
              </a:xfrm>
              <a:custGeom>
                <a:avLst/>
                <a:gdLst>
                  <a:gd name="connsiteX0" fmla="*/ 0 w 414902"/>
                  <a:gd name="connsiteY0" fmla="*/ 101312 h 111278"/>
                  <a:gd name="connsiteX1" fmla="*/ 383341 w 414902"/>
                  <a:gd name="connsiteY1" fmla="*/ 17396 h 111278"/>
                  <a:gd name="connsiteX2" fmla="*/ 412398 w 414902"/>
                  <a:gd name="connsiteY2" fmla="*/ 55471 h 111278"/>
                  <a:gd name="connsiteX3" fmla="*/ 396617 w 414902"/>
                  <a:gd name="connsiteY3" fmla="*/ 66242 h 111278"/>
                  <a:gd name="connsiteX4" fmla="*/ 18537 w 414902"/>
                  <a:gd name="connsiteY4" fmla="*/ 93964 h 11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02" h="111278">
                    <a:moveTo>
                      <a:pt x="0" y="101312"/>
                    </a:moveTo>
                    <a:cubicBezTo>
                      <a:pt x="101450" y="9464"/>
                      <a:pt x="252750" y="-23685"/>
                      <a:pt x="383341" y="17396"/>
                    </a:cubicBezTo>
                    <a:cubicBezTo>
                      <a:pt x="401043" y="22990"/>
                      <a:pt x="422251" y="39690"/>
                      <a:pt x="412398" y="55471"/>
                    </a:cubicBezTo>
                    <a:cubicBezTo>
                      <a:pt x="408975" y="60982"/>
                      <a:pt x="402629" y="63821"/>
                      <a:pt x="396617" y="66242"/>
                    </a:cubicBezTo>
                    <a:cubicBezTo>
                      <a:pt x="277549" y="114505"/>
                      <a:pt x="143283" y="124358"/>
                      <a:pt x="18537" y="93964"/>
                    </a:cubicBezTo>
                  </a:path>
                </a:pathLst>
              </a:custGeom>
              <a:solidFill>
                <a:schemeClr val="accent1"/>
              </a:solidFill>
              <a:ln w="8350"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id="{5F40C4BD-4582-4156-9E14-65C3F025B76E}"/>
                  </a:ext>
                </a:extLst>
              </p:cNvPr>
              <p:cNvSpPr/>
              <p:nvPr/>
            </p:nvSpPr>
            <p:spPr>
              <a:xfrm>
                <a:off x="4905580" y="5984584"/>
                <a:ext cx="389979" cy="167327"/>
              </a:xfrm>
              <a:custGeom>
                <a:avLst/>
                <a:gdLst>
                  <a:gd name="connsiteX0" fmla="*/ 385637 w 389979"/>
                  <a:gd name="connsiteY0" fmla="*/ 30471 h 167327"/>
                  <a:gd name="connsiteX1" fmla="*/ 14570 w 389979"/>
                  <a:gd name="connsiteY1" fmla="*/ 50177 h 167327"/>
                  <a:gd name="connsiteX2" fmla="*/ 459 w 389979"/>
                  <a:gd name="connsiteY2" fmla="*/ 63620 h 167327"/>
                  <a:gd name="connsiteX3" fmla="*/ 5803 w 389979"/>
                  <a:gd name="connsiteY3" fmla="*/ 82574 h 167327"/>
                  <a:gd name="connsiteX4" fmla="*/ 103914 w 389979"/>
                  <a:gd name="connsiteY4" fmla="*/ 167158 h 167327"/>
                  <a:gd name="connsiteX5" fmla="*/ 167456 w 389979"/>
                  <a:gd name="connsiteY5" fmla="*/ 151043 h 167327"/>
                  <a:gd name="connsiteX6" fmla="*/ 389979 w 389979"/>
                  <a:gd name="connsiteY6" fmla="*/ 42829 h 1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79" h="167327">
                    <a:moveTo>
                      <a:pt x="385637" y="30471"/>
                    </a:moveTo>
                    <a:cubicBezTo>
                      <a:pt x="266819" y="-16288"/>
                      <a:pt x="127878" y="-8857"/>
                      <a:pt x="14570" y="50177"/>
                    </a:cubicBezTo>
                    <a:cubicBezTo>
                      <a:pt x="8642" y="53266"/>
                      <a:pt x="2213" y="57191"/>
                      <a:pt x="459" y="63620"/>
                    </a:cubicBezTo>
                    <a:cubicBezTo>
                      <a:pt x="-1294" y="70133"/>
                      <a:pt x="2296" y="76813"/>
                      <a:pt x="5803" y="82574"/>
                    </a:cubicBezTo>
                    <a:cubicBezTo>
                      <a:pt x="29016" y="121150"/>
                      <a:pt x="59075" y="164069"/>
                      <a:pt x="103914" y="167158"/>
                    </a:cubicBezTo>
                    <a:cubicBezTo>
                      <a:pt x="125957" y="168661"/>
                      <a:pt x="147166" y="159894"/>
                      <a:pt x="167456" y="151043"/>
                    </a:cubicBezTo>
                    <a:cubicBezTo>
                      <a:pt x="243022" y="117977"/>
                      <a:pt x="317335" y="81906"/>
                      <a:pt x="389979" y="42829"/>
                    </a:cubicBezTo>
                  </a:path>
                </a:pathLst>
              </a:custGeom>
              <a:solidFill>
                <a:schemeClr val="accent1"/>
              </a:solidFill>
              <a:ln w="8350"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24AB8E0C-4B8E-4FFD-B050-1D75537ECB33}"/>
                  </a:ext>
                </a:extLst>
              </p:cNvPr>
              <p:cNvSpPr/>
              <p:nvPr/>
            </p:nvSpPr>
            <p:spPr>
              <a:xfrm>
                <a:off x="5309465" y="6168442"/>
                <a:ext cx="53469" cy="142865"/>
              </a:xfrm>
              <a:custGeom>
                <a:avLst/>
                <a:gdLst>
                  <a:gd name="connsiteX0" fmla="*/ 47132 w 53469"/>
                  <a:gd name="connsiteY0" fmla="*/ 0 h 142865"/>
                  <a:gd name="connsiteX1" fmla="*/ 7554 w 53469"/>
                  <a:gd name="connsiteY1" fmla="*/ 142866 h 142865"/>
                  <a:gd name="connsiteX2" fmla="*/ 53227 w 53469"/>
                  <a:gd name="connsiteY2" fmla="*/ 23964 h 142865"/>
                </a:gdLst>
                <a:ahLst/>
                <a:cxnLst>
                  <a:cxn ang="0">
                    <a:pos x="connsiteX0" y="connsiteY0"/>
                  </a:cxn>
                  <a:cxn ang="0">
                    <a:pos x="connsiteX1" y="connsiteY1"/>
                  </a:cxn>
                  <a:cxn ang="0">
                    <a:pos x="connsiteX2" y="connsiteY2"/>
                  </a:cxn>
                </a:cxnLst>
                <a:rect l="l" t="t" r="r" b="b"/>
                <a:pathLst>
                  <a:path w="53469" h="142865">
                    <a:moveTo>
                      <a:pt x="47132" y="0"/>
                    </a:moveTo>
                    <a:cubicBezTo>
                      <a:pt x="5717" y="32815"/>
                      <a:pt x="-11067" y="93435"/>
                      <a:pt x="7554" y="142866"/>
                    </a:cubicBezTo>
                    <a:cubicBezTo>
                      <a:pt x="38698" y="112138"/>
                      <a:pt x="55732" y="67633"/>
                      <a:pt x="53227" y="23964"/>
                    </a:cubicBezTo>
                  </a:path>
                </a:pathLst>
              </a:custGeom>
              <a:solidFill>
                <a:schemeClr val="accent1"/>
              </a:solidFill>
              <a:ln w="8350"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9F3EDB2A-2184-49DC-A576-EA56447EE71B}"/>
                  </a:ext>
                </a:extLst>
              </p:cNvPr>
              <p:cNvSpPr/>
              <p:nvPr/>
            </p:nvSpPr>
            <p:spPr>
              <a:xfrm>
                <a:off x="5212339" y="5652236"/>
                <a:ext cx="109354" cy="105644"/>
              </a:xfrm>
              <a:custGeom>
                <a:avLst/>
                <a:gdLst>
                  <a:gd name="connsiteX0" fmla="*/ 108771 w 109354"/>
                  <a:gd name="connsiteY0" fmla="*/ 105645 h 105644"/>
                  <a:gd name="connsiteX1" fmla="*/ 22350 w 109354"/>
                  <a:gd name="connsiteY1" fmla="*/ 56130 h 105644"/>
                  <a:gd name="connsiteX2" fmla="*/ 139 w 109354"/>
                  <a:gd name="connsiteY2" fmla="*/ 21729 h 105644"/>
                  <a:gd name="connsiteX3" fmla="*/ 34624 w 109354"/>
                  <a:gd name="connsiteY3" fmla="*/ 520 h 105644"/>
                  <a:gd name="connsiteX4" fmla="*/ 71113 w 109354"/>
                  <a:gd name="connsiteY4" fmla="*/ 25987 h 105644"/>
                  <a:gd name="connsiteX5" fmla="*/ 109355 w 109354"/>
                  <a:gd name="connsiteY5" fmla="*/ 93788 h 10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54" h="105644">
                    <a:moveTo>
                      <a:pt x="108771" y="105645"/>
                    </a:moveTo>
                    <a:cubicBezTo>
                      <a:pt x="78210" y="92536"/>
                      <a:pt x="49153" y="75836"/>
                      <a:pt x="22350" y="56130"/>
                    </a:cubicBezTo>
                    <a:cubicBezTo>
                      <a:pt x="10827" y="47613"/>
                      <a:pt x="-1447" y="35923"/>
                      <a:pt x="139" y="21729"/>
                    </a:cubicBezTo>
                    <a:cubicBezTo>
                      <a:pt x="1893" y="6699"/>
                      <a:pt x="19761" y="-2318"/>
                      <a:pt x="34624" y="520"/>
                    </a:cubicBezTo>
                    <a:cubicBezTo>
                      <a:pt x="49487" y="3359"/>
                      <a:pt x="61427" y="14381"/>
                      <a:pt x="71113" y="25987"/>
                    </a:cubicBezTo>
                    <a:cubicBezTo>
                      <a:pt x="87812" y="46027"/>
                      <a:pt x="100838" y="69073"/>
                      <a:pt x="109355" y="93788"/>
                    </a:cubicBezTo>
                  </a:path>
                </a:pathLst>
              </a:custGeom>
              <a:solidFill>
                <a:schemeClr val="accent1"/>
              </a:solidFill>
              <a:ln w="8350"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B3EEF86A-9C06-4B39-B498-3EFE183DDECF}"/>
                  </a:ext>
                </a:extLst>
              </p:cNvPr>
              <p:cNvSpPr/>
              <p:nvPr/>
            </p:nvSpPr>
            <p:spPr>
              <a:xfrm>
                <a:off x="6686976" y="6031271"/>
                <a:ext cx="123092" cy="81545"/>
              </a:xfrm>
              <a:custGeom>
                <a:avLst/>
                <a:gdLst>
                  <a:gd name="connsiteX0" fmla="*/ 0 w 123092"/>
                  <a:gd name="connsiteY0" fmla="*/ 16099 h 81545"/>
                  <a:gd name="connsiteX1" fmla="*/ 55777 w 123092"/>
                  <a:gd name="connsiteY1" fmla="*/ 61438 h 81545"/>
                  <a:gd name="connsiteX2" fmla="*/ 92266 w 123092"/>
                  <a:gd name="connsiteY2" fmla="*/ 81311 h 81545"/>
                  <a:gd name="connsiteX3" fmla="*/ 123077 w 123092"/>
                  <a:gd name="connsiteY3" fmla="*/ 60019 h 81545"/>
                  <a:gd name="connsiteX4" fmla="*/ 101033 w 123092"/>
                  <a:gd name="connsiteY4" fmla="*/ 30794 h 81545"/>
                  <a:gd name="connsiteX5" fmla="*/ 9352 w 123092"/>
                  <a:gd name="connsiteY5" fmla="*/ 317 h 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92" h="81545">
                    <a:moveTo>
                      <a:pt x="0" y="16099"/>
                    </a:moveTo>
                    <a:cubicBezTo>
                      <a:pt x="18620" y="31212"/>
                      <a:pt x="37240" y="46325"/>
                      <a:pt x="55777" y="61438"/>
                    </a:cubicBezTo>
                    <a:cubicBezTo>
                      <a:pt x="66715" y="70289"/>
                      <a:pt x="78405" y="79474"/>
                      <a:pt x="92266" y="81311"/>
                    </a:cubicBezTo>
                    <a:cubicBezTo>
                      <a:pt x="106210" y="83148"/>
                      <a:pt x="122492" y="74046"/>
                      <a:pt x="123077" y="60019"/>
                    </a:cubicBezTo>
                    <a:cubicBezTo>
                      <a:pt x="123578" y="47243"/>
                      <a:pt x="111804" y="37725"/>
                      <a:pt x="101033" y="30794"/>
                    </a:cubicBezTo>
                    <a:cubicBezTo>
                      <a:pt x="73395" y="13176"/>
                      <a:pt x="42000" y="-2438"/>
                      <a:pt x="9352" y="317"/>
                    </a:cubicBezTo>
                  </a:path>
                </a:pathLst>
              </a:custGeom>
              <a:solidFill>
                <a:schemeClr val="accent1"/>
              </a:solidFill>
              <a:ln w="835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33413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000"/>
                                        <p:tgtEl>
                                          <p:spTgt spid="1294"/>
                                        </p:tgtEl>
                                      </p:cBhvr>
                                    </p:animEffect>
                                    <p:anim calcmode="lin" valueType="num">
                                      <p:cBhvr>
                                        <p:cTn id="8" dur="1000" fill="hold"/>
                                        <p:tgtEl>
                                          <p:spTgt spid="1294"/>
                                        </p:tgtEl>
                                        <p:attrNameLst>
                                          <p:attrName>ppt_x</p:attrName>
                                        </p:attrNameLst>
                                      </p:cBhvr>
                                      <p:tavLst>
                                        <p:tav tm="0">
                                          <p:val>
                                            <p:strVal val="#ppt_x"/>
                                          </p:val>
                                        </p:tav>
                                        <p:tav tm="100000">
                                          <p:val>
                                            <p:strVal val="#ppt_x"/>
                                          </p:val>
                                        </p:tav>
                                      </p:tavLst>
                                    </p:anim>
                                    <p:anim calcmode="lin" valueType="num">
                                      <p:cBhvr>
                                        <p:cTn id="9" dur="1000" fill="hold"/>
                                        <p:tgtEl>
                                          <p:spTgt spid="12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entr" presetSubtype="0" fill="hold" nodeType="afterEffect">
                                  <p:stCondLst>
                                    <p:cond delay="0"/>
                                  </p:stCondLst>
                                  <p:childTnLst>
                                    <p:set>
                                      <p:cBhvr>
                                        <p:cTn id="12" dur="700" fill="hold">
                                          <p:stCondLst>
                                            <p:cond delay="0"/>
                                          </p:stCondLst>
                                        </p:cTn>
                                        <p:tgtEl>
                                          <p:spTgt spid="49"/>
                                        </p:tgtEl>
                                        <p:attrNameLst>
                                          <p:attrName>style.visibility</p:attrName>
                                        </p:attrNameLst>
                                      </p:cBhvr>
                                      <p:to>
                                        <p:strVal val="visible"/>
                                      </p:to>
                                    </p:set>
                                    <p:anim to="" calcmode="lin" valueType="num">
                                      <p:cBhvr>
                                        <p:cTn id="13" dur="700" fill="hold">
                                          <p:stCondLst>
                                            <p:cond delay="0"/>
                                          </p:stCondLst>
                                        </p:cTn>
                                        <p:tgtEl>
                                          <p:spTgt spid="49"/>
                                        </p:tgtEl>
                                        <p:attrNameLst>
                                          <p:attrName>ppt_h</p:attrName>
                                        </p:attrNameLst>
                                      </p:cBhvr>
                                      <p:tavLst>
                                        <p:tav tm="0" fmla="#ppt_h-#ppt_h*((1.5-1.5*$)^3-(1.5-1.5*$)^2)">
                                          <p:val>
                                            <p:strVal val="0"/>
                                          </p:val>
                                        </p:tav>
                                        <p:tav tm="100000">
                                          <p:val>
                                            <p:strVal val="1"/>
                                          </p:val>
                                        </p:tav>
                                      </p:tavLst>
                                    </p:anim>
                                    <p:anim to="" calcmode="lin" valueType="num">
                                      <p:cBhvr>
                                        <p:cTn id="14" dur="700" fill="hold">
                                          <p:stCondLst>
                                            <p:cond delay="0"/>
                                          </p:stCondLst>
                                        </p:cTn>
                                        <p:tgtEl>
                                          <p:spTgt spid="49"/>
                                        </p:tgtEl>
                                        <p:attrNameLst>
                                          <p:attrName>ppt_w</p:attrName>
                                        </p:attrNameLst>
                                      </p:cBhvr>
                                      <p:tavLst>
                                        <p:tav tm="0" fmla="#ppt_w-#ppt_w*((1.5-1.5*$)^3-(1.5-1.5*$)^2)">
                                          <p:val>
                                            <p:strVal val="0"/>
                                          </p:val>
                                        </p:tav>
                                        <p:tav tm="100000">
                                          <p:val>
                                            <p:strVal val="1"/>
                                          </p:val>
                                        </p:tav>
                                      </p:tavLst>
                                    </p:anim>
                                  </p:childTnLst>
                                </p:cTn>
                              </p:par>
                              <p:par>
                                <p:cTn id="15" presetID="0" presetClass="entr" presetSubtype="0" fill="hold" grpId="0" nodeType="withEffect">
                                  <p:stCondLst>
                                    <p:cond delay="0"/>
                                  </p:stCondLst>
                                  <p:iterate type="lt">
                                    <p:tmPct val="3000"/>
                                  </p:iterate>
                                  <p:childTnLst>
                                    <p:set>
                                      <p:cBhvr>
                                        <p:cTn id="16" dur="750" fill="hold">
                                          <p:stCondLst>
                                            <p:cond delay="0"/>
                                          </p:stCondLst>
                                        </p:cTn>
                                        <p:tgtEl>
                                          <p:spTgt spid="46"/>
                                        </p:tgtEl>
                                        <p:attrNameLst>
                                          <p:attrName>style.visibility</p:attrName>
                                        </p:attrNameLst>
                                      </p:cBhvr>
                                      <p:to>
                                        <p:strVal val="visible"/>
                                      </p:to>
                                    </p:set>
                                    <p:anim to="" calcmode="lin" valueType="num">
                                      <p:cBhvr>
                                        <p:cTn id="1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46"/>
                                        </p:tgtEl>
                                      </p:cBhvr>
                                    </p:animEffect>
                                  </p:childTnLst>
                                </p:cTn>
                              </p:par>
                            </p:childTnLst>
                          </p:cTn>
                        </p:par>
                        <p:par>
                          <p:cTn id="19" fill="hold">
                            <p:stCondLst>
                              <p:cond delay="1975"/>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6EB7332-66F4-4328-9E8C-D11601DB4ACA}"/>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
        <p:nvSpPr>
          <p:cNvPr id="29" name="Rectangle 28">
            <a:extLst>
              <a:ext uri="{FF2B5EF4-FFF2-40B4-BE49-F238E27FC236}">
                <a16:creationId xmlns:a16="http://schemas.microsoft.com/office/drawing/2014/main" id="{E3BDF585-557B-4176-814D-1B8AF75B93F9}"/>
              </a:ext>
            </a:extLst>
          </p:cNvPr>
          <p:cNvSpPr/>
          <p:nvPr/>
        </p:nvSpPr>
        <p:spPr>
          <a:xfrm>
            <a:off x="2023696" y="7453555"/>
            <a:ext cx="4221244" cy="1413464"/>
          </a:xfrm>
          <a:prstGeom prst="rect">
            <a:avLst/>
          </a:prstGeom>
        </p:spPr>
        <p:txBody>
          <a:bodyPr wrap="square">
            <a:spAutoFit/>
          </a:bodyPr>
          <a:lstStyle/>
          <a:p>
            <a:pPr algn="ctr"/>
            <a:r>
              <a:rPr lang="en-US" altLang="zh-CN" sz="2400">
                <a:solidFill>
                  <a:schemeClr val="accent1"/>
                </a:solidFill>
                <a:latin typeface="+mj-lt"/>
                <a:ea typeface="Lato Light" panose="020F0502020204030203" pitchFamily="34" charset="0"/>
                <a:cs typeface="Lato Light" panose="020F0502020204030203" pitchFamily="34" charset="0"/>
              </a:rPr>
              <a:t>Happiness</a:t>
            </a: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sp>
        <p:nvSpPr>
          <p:cNvPr id="30" name="Rectangle 29">
            <a:extLst>
              <a:ext uri="{FF2B5EF4-FFF2-40B4-BE49-F238E27FC236}">
                <a16:creationId xmlns:a16="http://schemas.microsoft.com/office/drawing/2014/main" id="{953BFCFE-554A-495B-807E-439C6FE93301}"/>
              </a:ext>
            </a:extLst>
          </p:cNvPr>
          <p:cNvSpPr/>
          <p:nvPr/>
        </p:nvSpPr>
        <p:spPr>
          <a:xfrm>
            <a:off x="7025876" y="7453555"/>
            <a:ext cx="4221244" cy="1413464"/>
          </a:xfrm>
          <a:prstGeom prst="rect">
            <a:avLst/>
          </a:prstGeom>
        </p:spPr>
        <p:txBody>
          <a:bodyPr wrap="square">
            <a:spAutoFit/>
          </a:bodyPr>
          <a:lstStyle/>
          <a:p>
            <a:pPr algn="ctr"/>
            <a:r>
              <a:rPr lang="en-US" altLang="zh-CN" sz="2400">
                <a:solidFill>
                  <a:schemeClr val="accent1"/>
                </a:solidFill>
                <a:latin typeface="+mj-lt"/>
                <a:ea typeface="Lato Light" panose="020F0502020204030203" pitchFamily="34" charset="0"/>
                <a:cs typeface="Lato Light" panose="020F0502020204030203" pitchFamily="34" charset="0"/>
              </a:rPr>
              <a:t>Romantic</a:t>
            </a: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sp>
        <p:nvSpPr>
          <p:cNvPr id="31" name="Rectangle 30">
            <a:extLst>
              <a:ext uri="{FF2B5EF4-FFF2-40B4-BE49-F238E27FC236}">
                <a16:creationId xmlns:a16="http://schemas.microsoft.com/office/drawing/2014/main" id="{FABF34B0-AE34-4EC5-BCD8-3254CD1BF034}"/>
              </a:ext>
            </a:extLst>
          </p:cNvPr>
          <p:cNvSpPr/>
          <p:nvPr/>
        </p:nvSpPr>
        <p:spPr>
          <a:xfrm>
            <a:off x="12004610" y="7453555"/>
            <a:ext cx="4221244" cy="1413464"/>
          </a:xfrm>
          <a:prstGeom prst="rect">
            <a:avLst/>
          </a:prstGeom>
        </p:spPr>
        <p:txBody>
          <a:bodyPr wrap="square">
            <a:spAutoFit/>
          </a:bodyPr>
          <a:lstStyle/>
          <a:p>
            <a:pPr algn="ctr"/>
            <a:r>
              <a:rPr lang="en-US" altLang="zh-CN" sz="2400">
                <a:solidFill>
                  <a:schemeClr val="accent1"/>
                </a:solidFill>
                <a:latin typeface="+mj-lt"/>
                <a:ea typeface="Lato Light" panose="020F0502020204030203" pitchFamily="34" charset="0"/>
                <a:cs typeface="Lato Light" panose="020F0502020204030203" pitchFamily="34" charset="0"/>
              </a:rPr>
              <a:t>Valentine</a:t>
            </a:r>
          </a:p>
          <a:p>
            <a:pPr algn="ctr">
              <a:lnSpc>
                <a:spcPct val="150000"/>
              </a:lnSpc>
              <a:spcBef>
                <a:spcPts val="1200"/>
              </a:spcBef>
            </a:pPr>
            <a:r>
              <a:rPr lang="es-ES" altLang="zh-CN" sz="12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200">
                <a:solidFill>
                  <a:schemeClr val="bg1">
                    <a:lumMod val="65000"/>
                  </a:schemeClr>
                </a:solidFill>
                <a:ea typeface="华文细黑" panose="02010600040101010101" pitchFamily="2" charset="-122"/>
                <a:cs typeface="Lato Light" panose="020F0502020204030203" pitchFamily="34" charset="0"/>
              </a:rPr>
              <a:t>. </a:t>
            </a:r>
            <a:r>
              <a:rPr lang="es-ES" altLang="zh-CN" sz="12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grpSp>
        <p:nvGrpSpPr>
          <p:cNvPr id="32" name="Group 31">
            <a:extLst>
              <a:ext uri="{FF2B5EF4-FFF2-40B4-BE49-F238E27FC236}">
                <a16:creationId xmlns:a16="http://schemas.microsoft.com/office/drawing/2014/main" id="{AD6FA339-3AB5-4BD5-AF78-D15DB4CB2E16}"/>
              </a:ext>
            </a:extLst>
          </p:cNvPr>
          <p:cNvGrpSpPr/>
          <p:nvPr/>
        </p:nvGrpSpPr>
        <p:grpSpPr>
          <a:xfrm>
            <a:off x="5452025" y="3335424"/>
            <a:ext cx="818716" cy="701233"/>
            <a:chOff x="7377698" y="1310759"/>
            <a:chExt cx="1266524" cy="1084784"/>
          </a:xfrm>
        </p:grpSpPr>
        <p:sp>
          <p:nvSpPr>
            <p:cNvPr id="33" name="Freeform: Shape 32">
              <a:extLst>
                <a:ext uri="{FF2B5EF4-FFF2-40B4-BE49-F238E27FC236}">
                  <a16:creationId xmlns:a16="http://schemas.microsoft.com/office/drawing/2014/main" id="{71AE1F42-3308-4CEA-9A38-09E7857C64BE}"/>
                </a:ext>
              </a:extLst>
            </p:cNvPr>
            <p:cNvSpPr/>
            <p:nvPr/>
          </p:nvSpPr>
          <p:spPr>
            <a:xfrm>
              <a:off x="8341360" y="2119534"/>
              <a:ext cx="302862" cy="27600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A65AA672-2C3C-4165-8B8B-203E8DFED3F7}"/>
                </a:ext>
              </a:extLst>
            </p:cNvPr>
            <p:cNvSpPr/>
            <p:nvPr/>
          </p:nvSpPr>
          <p:spPr>
            <a:xfrm>
              <a:off x="7377698" y="1310759"/>
              <a:ext cx="963662" cy="87821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BA213B36-577B-480D-AE09-20B75C8D00B1}"/>
              </a:ext>
            </a:extLst>
          </p:cNvPr>
          <p:cNvGrpSpPr/>
          <p:nvPr/>
        </p:nvGrpSpPr>
        <p:grpSpPr>
          <a:xfrm>
            <a:off x="10589690" y="3310463"/>
            <a:ext cx="818716" cy="701233"/>
            <a:chOff x="7377698" y="1310759"/>
            <a:chExt cx="1266524" cy="1084784"/>
          </a:xfrm>
        </p:grpSpPr>
        <p:sp>
          <p:nvSpPr>
            <p:cNvPr id="36" name="Freeform: Shape 35">
              <a:extLst>
                <a:ext uri="{FF2B5EF4-FFF2-40B4-BE49-F238E27FC236}">
                  <a16:creationId xmlns:a16="http://schemas.microsoft.com/office/drawing/2014/main" id="{92FEE210-706B-4D43-9776-F1C2D55BC925}"/>
                </a:ext>
              </a:extLst>
            </p:cNvPr>
            <p:cNvSpPr/>
            <p:nvPr/>
          </p:nvSpPr>
          <p:spPr>
            <a:xfrm>
              <a:off x="8341360" y="2119534"/>
              <a:ext cx="302862" cy="27600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99E536BF-F497-42D8-A9FF-B435D1CD0613}"/>
                </a:ext>
              </a:extLst>
            </p:cNvPr>
            <p:cNvSpPr/>
            <p:nvPr/>
          </p:nvSpPr>
          <p:spPr>
            <a:xfrm>
              <a:off x="7377698" y="1310759"/>
              <a:ext cx="963662" cy="87821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DBCBAE4A-608A-4183-8593-42049729D75E}"/>
              </a:ext>
            </a:extLst>
          </p:cNvPr>
          <p:cNvGrpSpPr/>
          <p:nvPr/>
        </p:nvGrpSpPr>
        <p:grpSpPr>
          <a:xfrm>
            <a:off x="15394488" y="3310463"/>
            <a:ext cx="818716" cy="701233"/>
            <a:chOff x="7377698" y="1310759"/>
            <a:chExt cx="1266524" cy="1084784"/>
          </a:xfrm>
        </p:grpSpPr>
        <p:sp>
          <p:nvSpPr>
            <p:cNvPr id="39" name="Freeform: Shape 38">
              <a:extLst>
                <a:ext uri="{FF2B5EF4-FFF2-40B4-BE49-F238E27FC236}">
                  <a16:creationId xmlns:a16="http://schemas.microsoft.com/office/drawing/2014/main" id="{EA5B339D-4860-49EB-847B-09E948C6F8F4}"/>
                </a:ext>
              </a:extLst>
            </p:cNvPr>
            <p:cNvSpPr/>
            <p:nvPr/>
          </p:nvSpPr>
          <p:spPr>
            <a:xfrm>
              <a:off x="8341360" y="2119534"/>
              <a:ext cx="302862" cy="27600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EBAF79C-693E-4C2B-974E-1F9D0D3D63A8}"/>
                </a:ext>
              </a:extLst>
            </p:cNvPr>
            <p:cNvSpPr/>
            <p:nvPr/>
          </p:nvSpPr>
          <p:spPr>
            <a:xfrm>
              <a:off x="7377698" y="1310759"/>
              <a:ext cx="963662" cy="87821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2" name="Picture Placeholder 41">
            <a:extLst>
              <a:ext uri="{FF2B5EF4-FFF2-40B4-BE49-F238E27FC236}">
                <a16:creationId xmlns:a16="http://schemas.microsoft.com/office/drawing/2014/main" id="{2B8CAA02-7735-4AB0-A7D7-5C99AB1BD284}"/>
              </a:ext>
            </a:extLst>
          </p:cNvPr>
          <p:cNvSpPr>
            <a:spLocks noGrp="1"/>
          </p:cNvSpPr>
          <p:nvPr>
            <p:ph type="pic" sz="quarter" idx="11"/>
          </p:nvPr>
        </p:nvSpPr>
        <p:spPr/>
      </p:sp>
      <p:sp>
        <p:nvSpPr>
          <p:cNvPr id="43" name="Picture Placeholder 42">
            <a:extLst>
              <a:ext uri="{FF2B5EF4-FFF2-40B4-BE49-F238E27FC236}">
                <a16:creationId xmlns:a16="http://schemas.microsoft.com/office/drawing/2014/main" id="{10DC21FF-EE99-4994-A8B8-2D833366C0C6}"/>
              </a:ext>
            </a:extLst>
          </p:cNvPr>
          <p:cNvSpPr>
            <a:spLocks noGrp="1"/>
          </p:cNvSpPr>
          <p:nvPr>
            <p:ph type="pic" sz="quarter" idx="12"/>
          </p:nvPr>
        </p:nvSpPr>
        <p:spPr/>
      </p:sp>
      <p:sp>
        <p:nvSpPr>
          <p:cNvPr id="41" name="Picture Placeholder 40">
            <a:extLst>
              <a:ext uri="{FF2B5EF4-FFF2-40B4-BE49-F238E27FC236}">
                <a16:creationId xmlns:a16="http://schemas.microsoft.com/office/drawing/2014/main" id="{3C4287B9-8F8C-4854-A4EC-5C46CE17C303}"/>
              </a:ext>
            </a:extLst>
          </p:cNvPr>
          <p:cNvSpPr>
            <a:spLocks noGrp="1"/>
          </p:cNvSpPr>
          <p:nvPr>
            <p:ph type="pic" sz="quarter" idx="10"/>
          </p:nvPr>
        </p:nvSpPr>
        <p:spPr/>
      </p:sp>
    </p:spTree>
    <p:extLst>
      <p:ext uri="{BB962C8B-B14F-4D97-AF65-F5344CB8AC3E}">
        <p14:creationId xmlns:p14="http://schemas.microsoft.com/office/powerpoint/2010/main" val="26181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8"/>
                                        </p:tgtEl>
                                        <p:attrNameLst>
                                          <p:attrName>style.visibility</p:attrName>
                                        </p:attrNameLst>
                                      </p:cBhvr>
                                      <p:to>
                                        <p:strVal val="visible"/>
                                      </p:to>
                                    </p:set>
                                    <p:anim to="" calcmode="lin" valueType="num">
                                      <p:cBhvr>
                                        <p:cTn id="7"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8"/>
                                        </p:tgtEl>
                                      </p:cBhvr>
                                    </p:animEffect>
                                  </p:childTnLst>
                                </p:cTn>
                              </p:par>
                            </p:childTnLst>
                          </p:cTn>
                        </p:par>
                        <p:par>
                          <p:cTn id="9" fill="hold">
                            <p:stCondLst>
                              <p:cond delay="1155"/>
                            </p:stCondLst>
                            <p:childTnLst>
                              <p:par>
                                <p:cTn id="10" presetID="0" presetClass="entr" presetSubtype="0" fill="hold" nodeType="afterEffect">
                                  <p:stCondLst>
                                    <p:cond delay="0"/>
                                  </p:stCondLst>
                                  <p:childTnLst>
                                    <p:set>
                                      <p:cBhvr>
                                        <p:cTn id="11" dur="1000" fill="hold">
                                          <p:stCondLst>
                                            <p:cond delay="0"/>
                                          </p:stCondLst>
                                        </p:cTn>
                                        <p:tgtEl>
                                          <p:spTgt spid="41"/>
                                        </p:tgtEl>
                                        <p:attrNameLst>
                                          <p:attrName>style.visibility</p:attrName>
                                        </p:attrNameLst>
                                      </p:cBhvr>
                                      <p:to>
                                        <p:strVal val="visible"/>
                                      </p:to>
                                    </p:set>
                                    <p:anim to="" calcmode="lin" valueType="num">
                                      <p:cBhvr>
                                        <p:cTn id="12" dur="1000" fill="hold">
                                          <p:stCondLst>
                                            <p:cond delay="0"/>
                                          </p:stCondLst>
                                        </p:cTn>
                                        <p:tgtEl>
                                          <p:spTgt spid="41"/>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41"/>
                                        </p:tgtEl>
                                        <p:attrNameLst>
                                          <p:attrName>ppt_w</p:attrName>
                                        </p:attrNameLst>
                                      </p:cBhvr>
                                      <p:tavLst>
                                        <p:tav tm="0" fmla="#ppt_w-#ppt_w*((1.5-1.5*$)^3-(1.5-1.5*$)^2)">
                                          <p:val>
                                            <p:strVal val="0"/>
                                          </p:val>
                                        </p:tav>
                                        <p:tav tm="100000">
                                          <p:val>
                                            <p:strVal val="1"/>
                                          </p:val>
                                        </p:tav>
                                      </p:tavLst>
                                    </p:anim>
                                  </p:childTnLst>
                                </p:cTn>
                              </p:par>
                              <p:par>
                                <p:cTn id="14" presetID="42"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155"/>
                            </p:stCondLst>
                            <p:childTnLst>
                              <p:par>
                                <p:cTn id="24" presetID="0" presetClass="entr" presetSubtype="0" fill="hold" nodeType="afterEffect">
                                  <p:stCondLst>
                                    <p:cond delay="0"/>
                                  </p:stCondLst>
                                  <p:childTnLst>
                                    <p:set>
                                      <p:cBhvr>
                                        <p:cTn id="25" dur="1000" fill="hold">
                                          <p:stCondLst>
                                            <p:cond delay="0"/>
                                          </p:stCondLst>
                                        </p:cTn>
                                        <p:tgtEl>
                                          <p:spTgt spid="42"/>
                                        </p:tgtEl>
                                        <p:attrNameLst>
                                          <p:attrName>style.visibility</p:attrName>
                                        </p:attrNameLst>
                                      </p:cBhvr>
                                      <p:to>
                                        <p:strVal val="visible"/>
                                      </p:to>
                                    </p:set>
                                    <p:anim to="" calcmode="lin" valueType="num">
                                      <p:cBhvr>
                                        <p:cTn id="26" dur="1000" fill="hold">
                                          <p:stCondLst>
                                            <p:cond delay="0"/>
                                          </p:stCondLst>
                                        </p:cTn>
                                        <p:tgtEl>
                                          <p:spTgt spid="42"/>
                                        </p:tgtEl>
                                        <p:attrNameLst>
                                          <p:attrName>ppt_h</p:attrName>
                                        </p:attrNameLst>
                                      </p:cBhvr>
                                      <p:tavLst>
                                        <p:tav tm="0" fmla="#ppt_h-#ppt_h*((1.5-1.5*$)^3-(1.5-1.5*$)^2)">
                                          <p:val>
                                            <p:strVal val="0"/>
                                          </p:val>
                                        </p:tav>
                                        <p:tav tm="100000">
                                          <p:val>
                                            <p:strVal val="1"/>
                                          </p:val>
                                        </p:tav>
                                      </p:tavLst>
                                    </p:anim>
                                    <p:anim to="" calcmode="lin" valueType="num">
                                      <p:cBhvr>
                                        <p:cTn id="27" dur="1000" fill="hold">
                                          <p:stCondLst>
                                            <p:cond delay="0"/>
                                          </p:stCondLst>
                                        </p:cTn>
                                        <p:tgtEl>
                                          <p:spTgt spid="42"/>
                                        </p:tgtEl>
                                        <p:attrNameLst>
                                          <p:attrName>ppt_w</p:attrName>
                                        </p:attrNameLst>
                                      </p:cBhvr>
                                      <p:tavLst>
                                        <p:tav tm="0" fmla="#ppt_w-#ppt_w*((1.5-1.5*$)^3-(1.5-1.5*$)^2)">
                                          <p:val>
                                            <p:strVal val="0"/>
                                          </p:val>
                                        </p:tav>
                                        <p:tav tm="100000">
                                          <p:val>
                                            <p:strVal val="1"/>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3155"/>
                            </p:stCondLst>
                            <p:childTnLst>
                              <p:par>
                                <p:cTn id="38" presetID="0" presetClass="entr" presetSubtype="0" fill="hold" nodeType="afterEffect">
                                  <p:stCondLst>
                                    <p:cond delay="0"/>
                                  </p:stCondLst>
                                  <p:childTnLst>
                                    <p:set>
                                      <p:cBhvr>
                                        <p:cTn id="39" dur="1000" fill="hold">
                                          <p:stCondLst>
                                            <p:cond delay="0"/>
                                          </p:stCondLst>
                                        </p:cTn>
                                        <p:tgtEl>
                                          <p:spTgt spid="43"/>
                                        </p:tgtEl>
                                        <p:attrNameLst>
                                          <p:attrName>style.visibility</p:attrName>
                                        </p:attrNameLst>
                                      </p:cBhvr>
                                      <p:to>
                                        <p:strVal val="visible"/>
                                      </p:to>
                                    </p:set>
                                    <p:anim to="" calcmode="lin" valueType="num">
                                      <p:cBhvr>
                                        <p:cTn id="40" dur="1000" fill="hold">
                                          <p:stCondLst>
                                            <p:cond delay="0"/>
                                          </p:stCondLst>
                                        </p:cTn>
                                        <p:tgtEl>
                                          <p:spTgt spid="43"/>
                                        </p:tgtEl>
                                        <p:attrNameLst>
                                          <p:attrName>ppt_h</p:attrName>
                                        </p:attrNameLst>
                                      </p:cBhvr>
                                      <p:tavLst>
                                        <p:tav tm="0" fmla="#ppt_h-#ppt_h*((1.5-1.5*$)^3-(1.5-1.5*$)^2)">
                                          <p:val>
                                            <p:strVal val="0"/>
                                          </p:val>
                                        </p:tav>
                                        <p:tav tm="100000">
                                          <p:val>
                                            <p:strVal val="1"/>
                                          </p:val>
                                        </p:tav>
                                      </p:tavLst>
                                    </p:anim>
                                    <p:anim to="" calcmode="lin" valueType="num">
                                      <p:cBhvr>
                                        <p:cTn id="41" dur="1000" fill="hold">
                                          <p:stCondLst>
                                            <p:cond delay="0"/>
                                          </p:stCondLst>
                                        </p:cTn>
                                        <p:tgtEl>
                                          <p:spTgt spid="43"/>
                                        </p:tgtEl>
                                        <p:attrNameLst>
                                          <p:attrName>ppt_w</p:attrName>
                                        </p:attrNameLst>
                                      </p:cBhvr>
                                      <p:tavLst>
                                        <p:tav tm="0" fmla="#ppt_w-#ppt_w*((1.5-1.5*$)^3-(1.5-1.5*$)^2)">
                                          <p:val>
                                            <p:strVal val="0"/>
                                          </p:val>
                                        </p:tav>
                                        <p:tav tm="100000">
                                          <p:val>
                                            <p:strVal val="1"/>
                                          </p:val>
                                        </p:tav>
                                      </p:tavLst>
                                    </p:anim>
                                  </p:childTnLst>
                                </p:cTn>
                              </p:par>
                              <p:par>
                                <p:cTn id="42" presetID="42"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1000" fill="hold"/>
                                        <p:tgtEl>
                                          <p:spTgt spid="31"/>
                                        </p:tgtEl>
                                        <p:attrNameLst>
                                          <p:attrName>ppt_x</p:attrName>
                                        </p:attrNameLst>
                                      </p:cBhvr>
                                      <p:tavLst>
                                        <p:tav tm="0">
                                          <p:val>
                                            <p:strVal val="#ppt_x"/>
                                          </p:val>
                                        </p:tav>
                                        <p:tav tm="100000">
                                          <p:val>
                                            <p:strVal val="#ppt_x"/>
                                          </p:val>
                                        </p:tav>
                                      </p:tavLst>
                                    </p:anim>
                                    <p:anim calcmode="lin" valueType="num">
                                      <p:cBhvr additive="base">
                                        <p:cTn id="50"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02E19CE-51AD-4B0A-9442-AB25E0A9C16C}"/>
              </a:ext>
            </a:extLst>
          </p:cNvPr>
          <p:cNvSpPr>
            <a:spLocks noGrp="1"/>
          </p:cNvSpPr>
          <p:nvPr>
            <p:ph type="pic" sz="quarter" idx="10"/>
          </p:nvPr>
        </p:nvSpPr>
        <p:spPr/>
      </p:sp>
      <p:sp>
        <p:nvSpPr>
          <p:cNvPr id="3" name="Rectangle 2">
            <a:extLst>
              <a:ext uri="{FF2B5EF4-FFF2-40B4-BE49-F238E27FC236}">
                <a16:creationId xmlns:a16="http://schemas.microsoft.com/office/drawing/2014/main" id="{D740CB86-97FE-434B-9EE5-1FC5806F2148}"/>
              </a:ext>
            </a:extLst>
          </p:cNvPr>
          <p:cNvSpPr/>
          <p:nvPr/>
        </p:nvSpPr>
        <p:spPr>
          <a:xfrm>
            <a:off x="0" y="0"/>
            <a:ext cx="18288000" cy="1028699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CA02389-03F0-44F8-9346-8DAFA5D1B788}"/>
              </a:ext>
            </a:extLst>
          </p:cNvPr>
          <p:cNvSpPr/>
          <p:nvPr/>
        </p:nvSpPr>
        <p:spPr>
          <a:xfrm>
            <a:off x="2455333" y="8320498"/>
            <a:ext cx="13377334" cy="613245"/>
          </a:xfrm>
          <a:prstGeom prst="rect">
            <a:avLst/>
          </a:prstGeom>
        </p:spPr>
        <p:txBody>
          <a:bodyPr wrap="square">
            <a:spAutoFit/>
          </a:bodyPr>
          <a:lstStyle/>
          <a:p>
            <a:pPr algn="ctr">
              <a:lnSpc>
                <a:spcPct val="150000"/>
              </a:lnSpc>
              <a:spcBef>
                <a:spcPts val="1200"/>
              </a:spcBef>
            </a:pPr>
            <a:r>
              <a:rPr lang="es-ES" altLang="zh-CN" sz="1200">
                <a:solidFill>
                  <a:schemeClr val="bg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alpha val="60000"/>
                  </a:schemeClr>
                </a:solidFill>
                <a:ea typeface="Lato Light" panose="020F0502020204030203" pitchFamily="34" charset="0"/>
                <a:cs typeface="Lato Light" panose="020F0502020204030203" pitchFamily="34" charset="0"/>
              </a:rPr>
              <a:t>. </a:t>
            </a:r>
            <a:r>
              <a:rPr lang="es-ES" altLang="zh-CN" sz="12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200">
                <a:solidFill>
                  <a:schemeClr val="bg1">
                    <a:alpha val="60000"/>
                  </a:schemeClr>
                </a:solidFill>
                <a:ea typeface="Lato Light" panose="020F0502020204030203" pitchFamily="34" charset="0"/>
                <a:cs typeface="Lato Light" panose="020F0502020204030203" pitchFamily="34" charset="0"/>
              </a:rPr>
              <a:t>. </a:t>
            </a:r>
            <a:endParaRPr lang="es-ES" altLang="zh-CN" sz="1200">
              <a:solidFill>
                <a:schemeClr val="bg1">
                  <a:alpha val="60000"/>
                </a:schemeClr>
              </a:solidFill>
              <a:ea typeface="Lato Light" panose="020F0502020204030203" pitchFamily="34" charset="0"/>
              <a:cs typeface="Lato Light" panose="020F0502020204030203" pitchFamily="34" charset="0"/>
            </a:endParaRPr>
          </a:p>
        </p:txBody>
      </p:sp>
      <p:sp>
        <p:nvSpPr>
          <p:cNvPr id="14" name="Freeform: Shape 13">
            <a:extLst>
              <a:ext uri="{FF2B5EF4-FFF2-40B4-BE49-F238E27FC236}">
                <a16:creationId xmlns:a16="http://schemas.microsoft.com/office/drawing/2014/main" id="{D0658DF3-F08A-4E00-BA52-061E76DF4848}"/>
              </a:ext>
            </a:extLst>
          </p:cNvPr>
          <p:cNvSpPr/>
          <p:nvPr/>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614BC49C-100D-495D-88BE-B2E02A30800D}"/>
              </a:ext>
            </a:extLst>
          </p:cNvPr>
          <p:cNvSpPr txBox="1"/>
          <p:nvPr/>
        </p:nvSpPr>
        <p:spPr>
          <a:xfrm>
            <a:off x="14156028" y="763300"/>
            <a:ext cx="2929214" cy="261610"/>
          </a:xfrm>
          <a:prstGeom prst="rect">
            <a:avLst/>
          </a:prstGeom>
          <a:noFill/>
        </p:spPr>
        <p:txBody>
          <a:bodyPr wrap="square" rtlCol="0">
            <a:spAutoFit/>
          </a:bodyPr>
          <a:lstStyle/>
          <a:p>
            <a:pPr algn="r"/>
            <a:r>
              <a:rPr lang="en-US" altLang="zh-CN" sz="1100" spc="300">
                <a:solidFill>
                  <a:schemeClr val="bg1"/>
                </a:solidFill>
              </a:rPr>
              <a:t>VALENTINE’S DAY</a:t>
            </a:r>
            <a:endParaRPr lang="en-US" sz="1100" spc="300">
              <a:solidFill>
                <a:schemeClr val="bg1"/>
              </a:solidFill>
            </a:endParaRPr>
          </a:p>
        </p:txBody>
      </p:sp>
      <p:sp>
        <p:nvSpPr>
          <p:cNvPr id="16" name="Freeform: Shape 15">
            <a:extLst>
              <a:ext uri="{FF2B5EF4-FFF2-40B4-BE49-F238E27FC236}">
                <a16:creationId xmlns:a16="http://schemas.microsoft.com/office/drawing/2014/main" id="{D72715FB-8FA5-441E-9D8A-DDD81FEB937C}"/>
              </a:ext>
            </a:extLst>
          </p:cNvPr>
          <p:cNvSpPr/>
          <p:nvPr/>
        </p:nvSpPr>
        <p:spPr>
          <a:xfrm>
            <a:off x="5317067" y="1645861"/>
            <a:ext cx="7653866" cy="6975224"/>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0A719FF-62EF-4339-8294-32112D310142}"/>
              </a:ext>
            </a:extLst>
          </p:cNvPr>
          <p:cNvSpPr txBox="1"/>
          <p:nvPr/>
        </p:nvSpPr>
        <p:spPr>
          <a:xfrm>
            <a:off x="1922585" y="3124718"/>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solidFill>
                  <a:schemeClr val="bg1"/>
                </a:solidFill>
                <a:latin typeface="Satisfy" panose="02000000000000000000" pitchFamily="2" charset="0"/>
              </a:rPr>
              <a:t>18,825,000</a:t>
            </a:r>
          </a:p>
        </p:txBody>
      </p:sp>
      <p:sp>
        <p:nvSpPr>
          <p:cNvPr id="6" name="TextBox 5">
            <a:extLst>
              <a:ext uri="{FF2B5EF4-FFF2-40B4-BE49-F238E27FC236}">
                <a16:creationId xmlns:a16="http://schemas.microsoft.com/office/drawing/2014/main" id="{2B262BE3-6B84-466E-956C-5ABC7BD4F979}"/>
              </a:ext>
            </a:extLst>
          </p:cNvPr>
          <p:cNvSpPr txBox="1"/>
          <p:nvPr/>
        </p:nvSpPr>
        <p:spPr>
          <a:xfrm>
            <a:off x="4618202" y="5636427"/>
            <a:ext cx="9051596" cy="646331"/>
          </a:xfrm>
          <a:prstGeom prst="rect">
            <a:avLst/>
          </a:prstGeom>
          <a:noFill/>
        </p:spPr>
        <p:txBody>
          <a:bodyPr wrap="square" rtlCol="0">
            <a:spAutoFit/>
          </a:bodyPr>
          <a:lstStyle/>
          <a:p>
            <a:pPr algn="ctr"/>
            <a:r>
              <a:rPr lang="en-US" sz="3600">
                <a:solidFill>
                  <a:schemeClr val="bg1"/>
                </a:solidFill>
                <a:latin typeface="Satisfy" panose="02000000000000000000" pitchFamily="2" charset="0"/>
              </a:rPr>
              <a:t>Our Total Designed Pages</a:t>
            </a:r>
          </a:p>
        </p:txBody>
      </p:sp>
    </p:spTree>
    <p:extLst>
      <p:ext uri="{BB962C8B-B14F-4D97-AF65-F5344CB8AC3E}">
        <p14:creationId xmlns:p14="http://schemas.microsoft.com/office/powerpoint/2010/main" val="25124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5"/>
                                        </p:tgtEl>
                                        <p:attrNameLst>
                                          <p:attrName>style.visibility</p:attrName>
                                        </p:attrNameLst>
                                      </p:cBhvr>
                                      <p:to>
                                        <p:strVal val="visible"/>
                                      </p:to>
                                    </p:set>
                                    <p:anim to="" calcmode="lin" valueType="num">
                                      <p:cBhvr>
                                        <p:cTn id="16"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5"/>
                                        </p:tgtEl>
                                      </p:cBhvr>
                                    </p:animEffect>
                                  </p:childTnLst>
                                </p:cTn>
                              </p:par>
                              <p:par>
                                <p:cTn id="18" presetID="0" presetClass="entr" presetSubtype="0" fill="hold" grpId="0" nodeType="withEffect">
                                  <p:stCondLst>
                                    <p:cond delay="0"/>
                                  </p:stCondLst>
                                  <p:iterate type="lt">
                                    <p:tmPct val="3000"/>
                                  </p:iterate>
                                  <p:childTnLst>
                                    <p:set>
                                      <p:cBhvr>
                                        <p:cTn id="19" dur="750" fill="hold">
                                          <p:stCondLst>
                                            <p:cond delay="0"/>
                                          </p:stCondLst>
                                        </p:cTn>
                                        <p:tgtEl>
                                          <p:spTgt spid="6"/>
                                        </p:tgtEl>
                                        <p:attrNameLst>
                                          <p:attrName>style.visibility</p:attrName>
                                        </p:attrNameLst>
                                      </p:cBhvr>
                                      <p:to>
                                        <p:strVal val="visible"/>
                                      </p:to>
                                    </p:set>
                                    <p:anim to="" calcmode="lin" valueType="num">
                                      <p:cBhvr>
                                        <p:cTn id="20"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6"/>
                                        </p:tgtEl>
                                      </p:cBhvr>
                                    </p:animEffect>
                                  </p:childTnLst>
                                </p:cTn>
                              </p:par>
                            </p:childTnLst>
                          </p:cTn>
                        </p:par>
                        <p:par>
                          <p:cTn id="22" fill="hold">
                            <p:stCondLst>
                              <p:cond delay="17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994191B-AE93-4D31-B74D-D194ED598A39}"/>
              </a:ext>
            </a:extLst>
          </p:cNvPr>
          <p:cNvSpPr txBox="1"/>
          <p:nvPr/>
        </p:nvSpPr>
        <p:spPr>
          <a:xfrm>
            <a:off x="1242060" y="2387290"/>
            <a:ext cx="4474028" cy="2123658"/>
          </a:xfrm>
          <a:prstGeom prst="rect">
            <a:avLst/>
          </a:prstGeom>
          <a:noFill/>
        </p:spPr>
        <p:txBody>
          <a:bodyPr wrap="square" rtlCol="0">
            <a:spAutoFit/>
          </a:bodyPr>
          <a:lstStyle/>
          <a:p>
            <a:r>
              <a:rPr lang="en-US" sz="6600">
                <a:solidFill>
                  <a:schemeClr val="accent1"/>
                </a:solidFill>
                <a:latin typeface="Satisfy" panose="02000000000000000000" pitchFamily="2" charset="0"/>
              </a:rPr>
              <a:t>Valentine’s Day</a:t>
            </a:r>
          </a:p>
        </p:txBody>
      </p:sp>
      <p:sp>
        <p:nvSpPr>
          <p:cNvPr id="34" name="Rectangle 3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7E132F9-26BA-4E3B-BB44-AE11BE2FC523}"/>
              </a:ext>
            </a:extLst>
          </p:cNvPr>
          <p:cNvSpPr/>
          <p:nvPr/>
        </p:nvSpPr>
        <p:spPr>
          <a:xfrm>
            <a:off x="1231900" y="5057951"/>
            <a:ext cx="5944403" cy="2429127"/>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a:t>
            </a:r>
          </a:p>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38" name="Freeform: Shape 37">
            <a:extLst>
              <a:ext uri="{FF2B5EF4-FFF2-40B4-BE49-F238E27FC236}">
                <a16:creationId xmlns:a16="http://schemas.microsoft.com/office/drawing/2014/main" id="{A345EC95-0CC1-4102-BAF3-9C3AF4AEDA89}"/>
              </a:ext>
            </a:extLst>
          </p:cNvPr>
          <p:cNvSpPr/>
          <p:nvPr/>
        </p:nvSpPr>
        <p:spPr>
          <a:xfrm>
            <a:off x="8341360" y="2119534"/>
            <a:ext cx="302862" cy="27600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59F7E26F-3C5A-48CF-9D42-C8AE0B5AEB86}"/>
              </a:ext>
            </a:extLst>
          </p:cNvPr>
          <p:cNvSpPr/>
          <p:nvPr/>
        </p:nvSpPr>
        <p:spPr>
          <a:xfrm>
            <a:off x="7377698" y="1310759"/>
            <a:ext cx="963662" cy="878218"/>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163915CF-4C5F-46C1-B4B8-E93D45A7C9D0}"/>
              </a:ext>
            </a:extLst>
          </p:cNvPr>
          <p:cNvSpPr txBox="1"/>
          <p:nvPr/>
        </p:nvSpPr>
        <p:spPr>
          <a:xfrm>
            <a:off x="1226820" y="7749540"/>
            <a:ext cx="2929214" cy="338554"/>
          </a:xfrm>
          <a:prstGeom prst="rect">
            <a:avLst/>
          </a:prstGeom>
          <a:noFill/>
        </p:spPr>
        <p:txBody>
          <a:bodyPr wrap="square" rtlCol="0">
            <a:spAutoFit/>
          </a:bodyPr>
          <a:lstStyle/>
          <a:p>
            <a:r>
              <a:rPr lang="en-US" altLang="zh-CN" sz="1600">
                <a:solidFill>
                  <a:schemeClr val="accent1"/>
                </a:solidFill>
                <a:latin typeface="+mj-lt"/>
              </a:rPr>
              <a:t>February 14, 2022</a:t>
            </a:r>
            <a:endParaRPr lang="en-US" sz="1600">
              <a:solidFill>
                <a:schemeClr val="accent1"/>
              </a:solidFill>
              <a:latin typeface="+mj-lt"/>
            </a:endParaRPr>
          </a:p>
        </p:txBody>
      </p:sp>
      <p:sp>
        <p:nvSpPr>
          <p:cNvPr id="41" name="Picture Placeholder 40">
            <a:extLst>
              <a:ext uri="{FF2B5EF4-FFF2-40B4-BE49-F238E27FC236}">
                <a16:creationId xmlns:a16="http://schemas.microsoft.com/office/drawing/2014/main" id="{98374C97-2C0D-4FB3-B478-58A13F71F63D}"/>
              </a:ext>
            </a:extLst>
          </p:cNvPr>
          <p:cNvSpPr>
            <a:spLocks noGrp="1"/>
          </p:cNvSpPr>
          <p:nvPr>
            <p:ph type="pic" sz="quarter" idx="10"/>
          </p:nvPr>
        </p:nvSpPr>
        <p:spPr/>
      </p:sp>
      <p:sp>
        <p:nvSpPr>
          <p:cNvPr id="42" name="TextBox 41">
            <a:extLst>
              <a:ext uri="{FF2B5EF4-FFF2-40B4-BE49-F238E27FC236}">
                <a16:creationId xmlns:a16="http://schemas.microsoft.com/office/drawing/2014/main" id="{5B06A80A-297D-4697-89AE-15FE0A25B74D}"/>
              </a:ext>
            </a:extLst>
          </p:cNvPr>
          <p:cNvSpPr txBox="1"/>
          <p:nvPr/>
        </p:nvSpPr>
        <p:spPr>
          <a:xfrm>
            <a:off x="14156028" y="763300"/>
            <a:ext cx="2929214" cy="261610"/>
          </a:xfrm>
          <a:prstGeom prst="rect">
            <a:avLst/>
          </a:prstGeom>
          <a:noFill/>
        </p:spPr>
        <p:txBody>
          <a:bodyPr wrap="square" rtlCol="0">
            <a:spAutoFit/>
          </a:bodyPr>
          <a:lstStyle/>
          <a:p>
            <a:pPr algn="r"/>
            <a:r>
              <a:rPr lang="en-US" altLang="zh-CN" sz="1100" spc="300">
                <a:solidFill>
                  <a:schemeClr val="accent1"/>
                </a:solidFill>
              </a:rPr>
              <a:t>VALENTINE’S DAY</a:t>
            </a:r>
            <a:endParaRPr lang="en-US" sz="1100" spc="300">
              <a:solidFill>
                <a:schemeClr val="accent1"/>
              </a:solidFill>
            </a:endParaRPr>
          </a:p>
        </p:txBody>
      </p:sp>
    </p:spTree>
    <p:extLst>
      <p:ext uri="{BB962C8B-B14F-4D97-AF65-F5344CB8AC3E}">
        <p14:creationId xmlns:p14="http://schemas.microsoft.com/office/powerpoint/2010/main" val="3841515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0" presetClass="entr" presetSubtype="0" fill="hold" grpId="0" nodeType="afterEffect">
                                  <p:stCondLst>
                                    <p:cond delay="0"/>
                                  </p:stCondLst>
                                  <p:iterate type="lt">
                                    <p:tmPct val="3000"/>
                                  </p:iterate>
                                  <p:childTnLst>
                                    <p:set>
                                      <p:cBhvr>
                                        <p:cTn id="17" dur="750" fill="hold">
                                          <p:stCondLst>
                                            <p:cond delay="0"/>
                                          </p:stCondLst>
                                        </p:cTn>
                                        <p:tgtEl>
                                          <p:spTgt spid="33"/>
                                        </p:tgtEl>
                                        <p:attrNameLst>
                                          <p:attrName>style.visibility</p:attrName>
                                        </p:attrNameLst>
                                      </p:cBhvr>
                                      <p:to>
                                        <p:strVal val="visible"/>
                                      </p:to>
                                    </p:set>
                                    <p:anim to="" calcmode="lin" valueType="num">
                                      <p:cBhvr>
                                        <p:cTn id="18" dur="750" fill="hold">
                                          <p:stCondLst>
                                            <p:cond delay="0"/>
                                          </p:stCondLst>
                                        </p:cTn>
                                        <p:tgtEl>
                                          <p:spTgt spid="33"/>
                                        </p:tgtEl>
                                        <p:attrNameLst>
                                          <p:attrName>ppt_x</p:attrName>
                                        </p:attrNameLst>
                                      </p:cBhvr>
                                      <p:tavLst>
                                        <p:tav tm="0" fmla="#ppt_x+#ppt_w*((1.5-1.5*$)^3-(1.5-1.5*$)^2)">
                                          <p:val>
                                            <p:strVal val="0"/>
                                          </p:val>
                                        </p:tav>
                                        <p:tav tm="100000">
                                          <p:val>
                                            <p:strVal val="1"/>
                                          </p:val>
                                        </p:tav>
                                      </p:tavLst>
                                    </p:anim>
                                    <p:animEffect filter="fade">
                                      <p:cBhvr>
                                        <p:cTn id="19" dur="750">
                                          <p:stCondLst>
                                            <p:cond delay="0"/>
                                          </p:stCondLst>
                                        </p:cTn>
                                        <p:tgtEl>
                                          <p:spTgt spid="33"/>
                                        </p:tgtEl>
                                      </p:cBhvr>
                                    </p:animEffect>
                                  </p:childTnLst>
                                </p:cTn>
                              </p:par>
                            </p:childTnLst>
                          </p:cTn>
                        </p:par>
                        <p:par>
                          <p:cTn id="20" fill="hold">
                            <p:stCondLst>
                              <p:cond delay="2043"/>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8" grpId="0" animBg="1"/>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5B67DDD-BAF0-453D-8C38-E07DFFAF6DDE}"/>
              </a:ext>
            </a:extLst>
          </p:cNvPr>
          <p:cNvSpPr/>
          <p:nvPr/>
        </p:nvSpPr>
        <p:spPr>
          <a:xfrm rot="13500000">
            <a:off x="6979706" y="5949203"/>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230AAF94-C294-4195-8124-8ED4E048C5B9}"/>
              </a:ext>
            </a:extLst>
          </p:cNvPr>
          <p:cNvSpPr/>
          <p:nvPr/>
        </p:nvSpPr>
        <p:spPr>
          <a:xfrm rot="18900000">
            <a:off x="6979706" y="3919313"/>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AF738C4C-1EED-469B-862B-8D460C879C72}"/>
              </a:ext>
            </a:extLst>
          </p:cNvPr>
          <p:cNvSpPr/>
          <p:nvPr/>
        </p:nvSpPr>
        <p:spPr>
          <a:xfrm rot="2700000">
            <a:off x="9009596" y="3919313"/>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5BC4508C-27BA-4003-89F3-07B20E2AB93B}"/>
              </a:ext>
            </a:extLst>
          </p:cNvPr>
          <p:cNvSpPr/>
          <p:nvPr/>
        </p:nvSpPr>
        <p:spPr>
          <a:xfrm rot="8100000">
            <a:off x="9009596" y="5949203"/>
            <a:ext cx="2298700" cy="209488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aphic 2">
            <a:extLst>
              <a:ext uri="{FF2B5EF4-FFF2-40B4-BE49-F238E27FC236}">
                <a16:creationId xmlns:a16="http://schemas.microsoft.com/office/drawing/2014/main" id="{B64EFDA0-D8C6-42AD-AE2D-E7884CE93AE6}"/>
              </a:ext>
            </a:extLst>
          </p:cNvPr>
          <p:cNvGrpSpPr/>
          <p:nvPr/>
        </p:nvGrpSpPr>
        <p:grpSpPr>
          <a:xfrm>
            <a:off x="7615446" y="4524465"/>
            <a:ext cx="869918" cy="833188"/>
            <a:chOff x="7209853" y="590385"/>
            <a:chExt cx="1435512" cy="1374908"/>
          </a:xfrm>
          <a:solidFill>
            <a:schemeClr val="bg1"/>
          </a:solidFill>
        </p:grpSpPr>
        <p:sp>
          <p:nvSpPr>
            <p:cNvPr id="9" name="Freeform: Shape 8">
              <a:extLst>
                <a:ext uri="{FF2B5EF4-FFF2-40B4-BE49-F238E27FC236}">
                  <a16:creationId xmlns:a16="http://schemas.microsoft.com/office/drawing/2014/main" id="{4BE88068-E83A-40E8-86A1-9E18DA651B27}"/>
                </a:ext>
              </a:extLst>
            </p:cNvPr>
            <p:cNvSpPr/>
            <p:nvPr/>
          </p:nvSpPr>
          <p:spPr>
            <a:xfrm>
              <a:off x="7784196" y="590385"/>
              <a:ext cx="286920" cy="261816"/>
            </a:xfrm>
            <a:custGeom>
              <a:avLst/>
              <a:gdLst>
                <a:gd name="connsiteX0" fmla="*/ 224232 w 286920"/>
                <a:gd name="connsiteY0" fmla="*/ 70 h 261816"/>
                <a:gd name="connsiteX1" fmla="*/ 143460 w 286920"/>
                <a:gd name="connsiteY1" fmla="*/ 48076 h 261816"/>
                <a:gd name="connsiteX2" fmla="*/ 62688 w 286920"/>
                <a:gd name="connsiteY2" fmla="*/ 70 h 261816"/>
                <a:gd name="connsiteX3" fmla="*/ 143460 w 286920"/>
                <a:gd name="connsiteY3" fmla="*/ 261817 h 261816"/>
                <a:gd name="connsiteX4" fmla="*/ 224232 w 286920"/>
                <a:gd name="connsiteY4" fmla="*/ 70 h 2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20" h="261816">
                  <a:moveTo>
                    <a:pt x="224232" y="70"/>
                  </a:moveTo>
                  <a:cubicBezTo>
                    <a:pt x="160986" y="-2121"/>
                    <a:pt x="143460" y="48076"/>
                    <a:pt x="143460" y="48076"/>
                  </a:cubicBezTo>
                  <a:cubicBezTo>
                    <a:pt x="143460" y="48076"/>
                    <a:pt x="125934" y="-2121"/>
                    <a:pt x="62688" y="70"/>
                  </a:cubicBezTo>
                  <a:cubicBezTo>
                    <a:pt x="-558" y="2260"/>
                    <a:pt x="-67995" y="135325"/>
                    <a:pt x="143460" y="261817"/>
                  </a:cubicBezTo>
                  <a:cubicBezTo>
                    <a:pt x="354915" y="135325"/>
                    <a:pt x="287478" y="2260"/>
                    <a:pt x="224232" y="70"/>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690177F-6918-4053-B350-B1FA7CF700EE}"/>
                </a:ext>
              </a:extLst>
            </p:cNvPr>
            <p:cNvSpPr/>
            <p:nvPr/>
          </p:nvSpPr>
          <p:spPr>
            <a:xfrm>
              <a:off x="7597996" y="810672"/>
              <a:ext cx="659130" cy="381571"/>
            </a:xfrm>
            <a:custGeom>
              <a:avLst/>
              <a:gdLst>
                <a:gd name="connsiteX0" fmla="*/ 616648 w 659130"/>
                <a:gd name="connsiteY0" fmla="*/ 381571 h 381571"/>
                <a:gd name="connsiteX1" fmla="*/ 42577 w 659130"/>
                <a:gd name="connsiteY1" fmla="*/ 381571 h 381571"/>
                <a:gd name="connsiteX2" fmla="*/ 0 w 659130"/>
                <a:gd name="connsiteY2" fmla="*/ 338995 h 381571"/>
                <a:gd name="connsiteX3" fmla="*/ 0 w 659130"/>
                <a:gd name="connsiteY3" fmla="*/ 106490 h 381571"/>
                <a:gd name="connsiteX4" fmla="*/ 106489 w 659130"/>
                <a:gd name="connsiteY4" fmla="*/ 0 h 381571"/>
                <a:gd name="connsiteX5" fmla="*/ 552640 w 659130"/>
                <a:gd name="connsiteY5" fmla="*/ 0 h 381571"/>
                <a:gd name="connsiteX6" fmla="*/ 659130 w 659130"/>
                <a:gd name="connsiteY6" fmla="*/ 106490 h 381571"/>
                <a:gd name="connsiteX7" fmla="*/ 659130 w 659130"/>
                <a:gd name="connsiteY7" fmla="*/ 338995 h 381571"/>
                <a:gd name="connsiteX8" fmla="*/ 616648 w 659130"/>
                <a:gd name="connsiteY8" fmla="*/ 381571 h 381571"/>
                <a:gd name="connsiteX9" fmla="*/ 85154 w 659130"/>
                <a:gd name="connsiteY9" fmla="*/ 296418 h 381571"/>
                <a:gd name="connsiteX10" fmla="*/ 574072 w 659130"/>
                <a:gd name="connsiteY10" fmla="*/ 296418 h 381571"/>
                <a:gd name="connsiteX11" fmla="*/ 574072 w 659130"/>
                <a:gd name="connsiteY11" fmla="*/ 106490 h 381571"/>
                <a:gd name="connsiteX12" fmla="*/ 552736 w 659130"/>
                <a:gd name="connsiteY12" fmla="*/ 85153 h 381571"/>
                <a:gd name="connsiteX13" fmla="*/ 106585 w 659130"/>
                <a:gd name="connsiteY13" fmla="*/ 85153 h 381571"/>
                <a:gd name="connsiteX14" fmla="*/ 85249 w 659130"/>
                <a:gd name="connsiteY14" fmla="*/ 106490 h 381571"/>
                <a:gd name="connsiteX15" fmla="*/ 85249 w 659130"/>
                <a:gd name="connsiteY15" fmla="*/ 296418 h 38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130" h="381571">
                  <a:moveTo>
                    <a:pt x="616648" y="381571"/>
                  </a:moveTo>
                  <a:lnTo>
                    <a:pt x="42577" y="381571"/>
                  </a:lnTo>
                  <a:cubicBezTo>
                    <a:pt x="19050" y="381571"/>
                    <a:pt x="0" y="362521"/>
                    <a:pt x="0" y="338995"/>
                  </a:cubicBezTo>
                  <a:lnTo>
                    <a:pt x="0" y="106490"/>
                  </a:lnTo>
                  <a:cubicBezTo>
                    <a:pt x="0" y="47720"/>
                    <a:pt x="47815" y="0"/>
                    <a:pt x="106489" y="0"/>
                  </a:cubicBezTo>
                  <a:lnTo>
                    <a:pt x="552640" y="0"/>
                  </a:lnTo>
                  <a:cubicBezTo>
                    <a:pt x="611410" y="0"/>
                    <a:pt x="659130" y="47816"/>
                    <a:pt x="659130" y="106490"/>
                  </a:cubicBezTo>
                  <a:lnTo>
                    <a:pt x="659130" y="338995"/>
                  </a:lnTo>
                  <a:cubicBezTo>
                    <a:pt x="659225" y="362521"/>
                    <a:pt x="640080" y="381571"/>
                    <a:pt x="616648" y="381571"/>
                  </a:cubicBezTo>
                  <a:close/>
                  <a:moveTo>
                    <a:pt x="85154" y="296418"/>
                  </a:moveTo>
                  <a:lnTo>
                    <a:pt x="574072" y="296418"/>
                  </a:lnTo>
                  <a:lnTo>
                    <a:pt x="574072" y="106490"/>
                  </a:lnTo>
                  <a:cubicBezTo>
                    <a:pt x="574072" y="94678"/>
                    <a:pt x="564452" y="85153"/>
                    <a:pt x="552736" y="85153"/>
                  </a:cubicBezTo>
                  <a:lnTo>
                    <a:pt x="106585" y="85153"/>
                  </a:lnTo>
                  <a:cubicBezTo>
                    <a:pt x="94774" y="85153"/>
                    <a:pt x="85249" y="94774"/>
                    <a:pt x="85249" y="106490"/>
                  </a:cubicBezTo>
                  <a:lnTo>
                    <a:pt x="85249" y="296418"/>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4288CD-8DD9-4CB4-8466-254D703C4C73}"/>
                </a:ext>
              </a:extLst>
            </p:cNvPr>
            <p:cNvSpPr/>
            <p:nvPr/>
          </p:nvSpPr>
          <p:spPr>
            <a:xfrm>
              <a:off x="7379778" y="1107186"/>
              <a:ext cx="1095565" cy="415956"/>
            </a:xfrm>
            <a:custGeom>
              <a:avLst/>
              <a:gdLst>
                <a:gd name="connsiteX0" fmla="*/ 1052989 w 1095565"/>
                <a:gd name="connsiteY0" fmla="*/ 415957 h 415956"/>
                <a:gd name="connsiteX1" fmla="*/ 42577 w 1095565"/>
                <a:gd name="connsiteY1" fmla="*/ 415957 h 415956"/>
                <a:gd name="connsiteX2" fmla="*/ 0 w 1095565"/>
                <a:gd name="connsiteY2" fmla="*/ 373380 h 415956"/>
                <a:gd name="connsiteX3" fmla="*/ 0 w 1095565"/>
                <a:gd name="connsiteY3" fmla="*/ 144304 h 415956"/>
                <a:gd name="connsiteX4" fmla="*/ 144399 w 1095565"/>
                <a:gd name="connsiteY4" fmla="*/ 0 h 415956"/>
                <a:gd name="connsiteX5" fmla="*/ 951262 w 1095565"/>
                <a:gd name="connsiteY5" fmla="*/ 0 h 415956"/>
                <a:gd name="connsiteX6" fmla="*/ 1095565 w 1095565"/>
                <a:gd name="connsiteY6" fmla="*/ 144304 h 415956"/>
                <a:gd name="connsiteX7" fmla="*/ 1095565 w 1095565"/>
                <a:gd name="connsiteY7" fmla="*/ 373380 h 415956"/>
                <a:gd name="connsiteX8" fmla="*/ 1052989 w 1095565"/>
                <a:gd name="connsiteY8" fmla="*/ 415957 h 415956"/>
                <a:gd name="connsiteX9" fmla="*/ 85154 w 1095565"/>
                <a:gd name="connsiteY9" fmla="*/ 330803 h 415956"/>
                <a:gd name="connsiteX10" fmla="*/ 1010412 w 1095565"/>
                <a:gd name="connsiteY10" fmla="*/ 330803 h 415956"/>
                <a:gd name="connsiteX11" fmla="*/ 1010412 w 1095565"/>
                <a:gd name="connsiteY11" fmla="*/ 144304 h 415956"/>
                <a:gd name="connsiteX12" fmla="*/ 951167 w 1095565"/>
                <a:gd name="connsiteY12" fmla="*/ 85058 h 415956"/>
                <a:gd name="connsiteX13" fmla="*/ 144304 w 1095565"/>
                <a:gd name="connsiteY13" fmla="*/ 85058 h 415956"/>
                <a:gd name="connsiteX14" fmla="*/ 85058 w 1095565"/>
                <a:gd name="connsiteY14" fmla="*/ 144304 h 415956"/>
                <a:gd name="connsiteX15" fmla="*/ 85058 w 1095565"/>
                <a:gd name="connsiteY15" fmla="*/ 330803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565" h="415956">
                  <a:moveTo>
                    <a:pt x="1052989" y="415957"/>
                  </a:moveTo>
                  <a:lnTo>
                    <a:pt x="42577" y="415957"/>
                  </a:lnTo>
                  <a:cubicBezTo>
                    <a:pt x="19050" y="415957"/>
                    <a:pt x="0" y="396907"/>
                    <a:pt x="0" y="373380"/>
                  </a:cubicBezTo>
                  <a:lnTo>
                    <a:pt x="0" y="144304"/>
                  </a:lnTo>
                  <a:cubicBezTo>
                    <a:pt x="0" y="64675"/>
                    <a:pt x="64770" y="0"/>
                    <a:pt x="144399" y="0"/>
                  </a:cubicBezTo>
                  <a:lnTo>
                    <a:pt x="951262" y="0"/>
                  </a:lnTo>
                  <a:cubicBezTo>
                    <a:pt x="1030891" y="0"/>
                    <a:pt x="1095565" y="64770"/>
                    <a:pt x="1095565" y="144304"/>
                  </a:cubicBezTo>
                  <a:lnTo>
                    <a:pt x="1095565" y="373380"/>
                  </a:lnTo>
                  <a:cubicBezTo>
                    <a:pt x="1095565" y="396907"/>
                    <a:pt x="1076515" y="415957"/>
                    <a:pt x="1052989" y="415957"/>
                  </a:cubicBezTo>
                  <a:close/>
                  <a:moveTo>
                    <a:pt x="85154" y="330803"/>
                  </a:moveTo>
                  <a:lnTo>
                    <a:pt x="1010412" y="330803"/>
                  </a:lnTo>
                  <a:lnTo>
                    <a:pt x="1010412" y="144304"/>
                  </a:lnTo>
                  <a:cubicBezTo>
                    <a:pt x="1010412" y="111633"/>
                    <a:pt x="983837" y="85058"/>
                    <a:pt x="951167" y="85058"/>
                  </a:cubicBezTo>
                  <a:lnTo>
                    <a:pt x="144304" y="85058"/>
                  </a:lnTo>
                  <a:cubicBezTo>
                    <a:pt x="111633" y="85058"/>
                    <a:pt x="85058" y="111633"/>
                    <a:pt x="85058" y="144304"/>
                  </a:cubicBezTo>
                  <a:lnTo>
                    <a:pt x="85058" y="330803"/>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64013AE-F230-47D4-90C2-FA928EEC2184}"/>
                </a:ext>
              </a:extLst>
            </p:cNvPr>
            <p:cNvSpPr/>
            <p:nvPr/>
          </p:nvSpPr>
          <p:spPr>
            <a:xfrm>
              <a:off x="7209853" y="1437989"/>
              <a:ext cx="1435512" cy="527304"/>
            </a:xfrm>
            <a:custGeom>
              <a:avLst/>
              <a:gdLst>
                <a:gd name="connsiteX0" fmla="*/ 1392936 w 1435512"/>
                <a:gd name="connsiteY0" fmla="*/ 527304 h 527304"/>
                <a:gd name="connsiteX1" fmla="*/ 42577 w 1435512"/>
                <a:gd name="connsiteY1" fmla="*/ 527304 h 527304"/>
                <a:gd name="connsiteX2" fmla="*/ 0 w 1435512"/>
                <a:gd name="connsiteY2" fmla="*/ 484727 h 527304"/>
                <a:gd name="connsiteX3" fmla="*/ 0 w 1435512"/>
                <a:gd name="connsiteY3" fmla="*/ 178594 h 527304"/>
                <a:gd name="connsiteX4" fmla="*/ 178594 w 1435512"/>
                <a:gd name="connsiteY4" fmla="*/ 0 h 527304"/>
                <a:gd name="connsiteX5" fmla="*/ 1256919 w 1435512"/>
                <a:gd name="connsiteY5" fmla="*/ 0 h 527304"/>
                <a:gd name="connsiteX6" fmla="*/ 1435513 w 1435512"/>
                <a:gd name="connsiteY6" fmla="*/ 178594 h 527304"/>
                <a:gd name="connsiteX7" fmla="*/ 1435513 w 1435512"/>
                <a:gd name="connsiteY7" fmla="*/ 484727 h 527304"/>
                <a:gd name="connsiteX8" fmla="*/ 1392936 w 1435512"/>
                <a:gd name="connsiteY8" fmla="*/ 527304 h 527304"/>
                <a:gd name="connsiteX9" fmla="*/ 85154 w 1435512"/>
                <a:gd name="connsiteY9" fmla="*/ 442150 h 527304"/>
                <a:gd name="connsiteX10" fmla="*/ 1350359 w 1435512"/>
                <a:gd name="connsiteY10" fmla="*/ 442150 h 527304"/>
                <a:gd name="connsiteX11" fmla="*/ 1350359 w 1435512"/>
                <a:gd name="connsiteY11" fmla="*/ 178594 h 527304"/>
                <a:gd name="connsiteX12" fmla="*/ 1256919 w 1435512"/>
                <a:gd name="connsiteY12" fmla="*/ 85154 h 527304"/>
                <a:gd name="connsiteX13" fmla="*/ 178594 w 1435512"/>
                <a:gd name="connsiteY13" fmla="*/ 85154 h 527304"/>
                <a:gd name="connsiteX14" fmla="*/ 85154 w 1435512"/>
                <a:gd name="connsiteY14" fmla="*/ 178594 h 527304"/>
                <a:gd name="connsiteX15" fmla="*/ 85154 w 1435512"/>
                <a:gd name="connsiteY15" fmla="*/ 442150 h 5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512" h="527304">
                  <a:moveTo>
                    <a:pt x="1392936" y="527304"/>
                  </a:moveTo>
                  <a:lnTo>
                    <a:pt x="42577" y="527304"/>
                  </a:lnTo>
                  <a:cubicBezTo>
                    <a:pt x="19050" y="527304"/>
                    <a:pt x="0" y="508254"/>
                    <a:pt x="0" y="484727"/>
                  </a:cubicBezTo>
                  <a:lnTo>
                    <a:pt x="0" y="178594"/>
                  </a:lnTo>
                  <a:cubicBezTo>
                    <a:pt x="0" y="80105"/>
                    <a:pt x="80105" y="0"/>
                    <a:pt x="178594" y="0"/>
                  </a:cubicBezTo>
                  <a:lnTo>
                    <a:pt x="1256919" y="0"/>
                  </a:lnTo>
                  <a:cubicBezTo>
                    <a:pt x="1355407" y="0"/>
                    <a:pt x="1435513" y="80105"/>
                    <a:pt x="1435513" y="178594"/>
                  </a:cubicBezTo>
                  <a:lnTo>
                    <a:pt x="1435513" y="484727"/>
                  </a:lnTo>
                  <a:cubicBezTo>
                    <a:pt x="1435513" y="508254"/>
                    <a:pt x="1416463" y="527304"/>
                    <a:pt x="1392936" y="527304"/>
                  </a:cubicBezTo>
                  <a:close/>
                  <a:moveTo>
                    <a:pt x="85154" y="442150"/>
                  </a:moveTo>
                  <a:lnTo>
                    <a:pt x="1350359" y="442150"/>
                  </a:lnTo>
                  <a:lnTo>
                    <a:pt x="1350359" y="178594"/>
                  </a:lnTo>
                  <a:cubicBezTo>
                    <a:pt x="1350359" y="127063"/>
                    <a:pt x="1308449" y="85154"/>
                    <a:pt x="1256919" y="85154"/>
                  </a:cubicBezTo>
                  <a:lnTo>
                    <a:pt x="178594" y="85154"/>
                  </a:lnTo>
                  <a:cubicBezTo>
                    <a:pt x="127063" y="85154"/>
                    <a:pt x="85154" y="127063"/>
                    <a:pt x="85154" y="178594"/>
                  </a:cubicBezTo>
                  <a:lnTo>
                    <a:pt x="85154" y="442150"/>
                  </a:lnTo>
                  <a:close/>
                </a:path>
              </a:pathLst>
            </a:custGeom>
            <a:grpFill/>
            <a:ln w="9525"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539667B7-BD9C-4914-BF7F-C6C3A735A9ED}"/>
              </a:ext>
            </a:extLst>
          </p:cNvPr>
          <p:cNvGrpSpPr/>
          <p:nvPr/>
        </p:nvGrpSpPr>
        <p:grpSpPr>
          <a:xfrm>
            <a:off x="9712367" y="6456568"/>
            <a:ext cx="1060860" cy="1018666"/>
            <a:chOff x="9463087" y="8062620"/>
            <a:chExt cx="1750599" cy="1680977"/>
          </a:xfrm>
          <a:solidFill>
            <a:schemeClr val="bg1"/>
          </a:solidFill>
        </p:grpSpPr>
        <p:sp>
          <p:nvSpPr>
            <p:cNvPr id="14" name="Freeform: Shape 13">
              <a:extLst>
                <a:ext uri="{FF2B5EF4-FFF2-40B4-BE49-F238E27FC236}">
                  <a16:creationId xmlns:a16="http://schemas.microsoft.com/office/drawing/2014/main" id="{3587930B-6B85-46E2-8DAE-9C086E8C4D34}"/>
                </a:ext>
              </a:extLst>
            </p:cNvPr>
            <p:cNvSpPr/>
            <p:nvPr/>
          </p:nvSpPr>
          <p:spPr>
            <a:xfrm>
              <a:off x="10042363" y="8062620"/>
              <a:ext cx="673879" cy="1680977"/>
            </a:xfrm>
            <a:custGeom>
              <a:avLst/>
              <a:gdLst>
                <a:gd name="connsiteX0" fmla="*/ 174437 w 673879"/>
                <a:gd name="connsiteY0" fmla="*/ 1680978 h 1680977"/>
                <a:gd name="connsiteX1" fmla="*/ 158149 w 673879"/>
                <a:gd name="connsiteY1" fmla="*/ 1677549 h 1680977"/>
                <a:gd name="connsiteX2" fmla="*/ 14417 w 673879"/>
                <a:gd name="connsiteY2" fmla="*/ 1402086 h 1680977"/>
                <a:gd name="connsiteX3" fmla="*/ 190153 w 673879"/>
                <a:gd name="connsiteY3" fmla="*/ 1203109 h 1680977"/>
                <a:gd name="connsiteX4" fmla="*/ 443994 w 673879"/>
                <a:gd name="connsiteY4" fmla="*/ 840492 h 1680977"/>
                <a:gd name="connsiteX5" fmla="*/ 190153 w 673879"/>
                <a:gd name="connsiteY5" fmla="*/ 477875 h 1680977"/>
                <a:gd name="connsiteX6" fmla="*/ 14417 w 673879"/>
                <a:gd name="connsiteY6" fmla="*/ 278898 h 1680977"/>
                <a:gd name="connsiteX7" fmla="*/ 158149 w 673879"/>
                <a:gd name="connsiteY7" fmla="*/ 3435 h 1680977"/>
                <a:gd name="connsiteX8" fmla="*/ 203107 w 673879"/>
                <a:gd name="connsiteY8" fmla="*/ 11912 h 1680977"/>
                <a:gd name="connsiteX9" fmla="*/ 211298 w 673879"/>
                <a:gd name="connsiteY9" fmla="*/ 56965 h 1680977"/>
                <a:gd name="connsiteX10" fmla="*/ 377510 w 673879"/>
                <a:gd name="connsiteY10" fmla="*/ 349668 h 1680977"/>
                <a:gd name="connsiteX11" fmla="*/ 464282 w 673879"/>
                <a:gd name="connsiteY11" fmla="*/ 407295 h 1680977"/>
                <a:gd name="connsiteX12" fmla="*/ 464282 w 673879"/>
                <a:gd name="connsiteY12" fmla="*/ 407295 h 1680977"/>
                <a:gd name="connsiteX13" fmla="*/ 583726 w 673879"/>
                <a:gd name="connsiteY13" fmla="*/ 534168 h 1680977"/>
                <a:gd name="connsiteX14" fmla="*/ 583726 w 673879"/>
                <a:gd name="connsiteY14" fmla="*/ 1146625 h 1680977"/>
                <a:gd name="connsiteX15" fmla="*/ 464282 w 673879"/>
                <a:gd name="connsiteY15" fmla="*/ 1273498 h 1680977"/>
                <a:gd name="connsiteX16" fmla="*/ 377510 w 673879"/>
                <a:gd name="connsiteY16" fmla="*/ 1331124 h 1680977"/>
                <a:gd name="connsiteX17" fmla="*/ 211298 w 673879"/>
                <a:gd name="connsiteY17" fmla="*/ 1623828 h 1680977"/>
                <a:gd name="connsiteX18" fmla="*/ 203107 w 673879"/>
                <a:gd name="connsiteY18" fmla="*/ 1668881 h 1680977"/>
                <a:gd name="connsiteX19" fmla="*/ 174437 w 673879"/>
                <a:gd name="connsiteY19" fmla="*/ 1680978 h 1680977"/>
                <a:gd name="connsiteX20" fmla="*/ 108524 w 673879"/>
                <a:gd name="connsiteY20" fmla="*/ 139262 h 1680977"/>
                <a:gd name="connsiteX21" fmla="*/ 89474 w 673879"/>
                <a:gd name="connsiteY21" fmla="*/ 248799 h 1680977"/>
                <a:gd name="connsiteX22" fmla="*/ 244255 w 673879"/>
                <a:gd name="connsiteY22" fmla="*/ 417772 h 1680977"/>
                <a:gd name="connsiteX23" fmla="*/ 524861 w 673879"/>
                <a:gd name="connsiteY23" fmla="*/ 840492 h 1680977"/>
                <a:gd name="connsiteX24" fmla="*/ 244255 w 673879"/>
                <a:gd name="connsiteY24" fmla="*/ 1263212 h 1680977"/>
                <a:gd name="connsiteX25" fmla="*/ 89474 w 673879"/>
                <a:gd name="connsiteY25" fmla="*/ 1432090 h 1680977"/>
                <a:gd name="connsiteX26" fmla="*/ 108524 w 673879"/>
                <a:gd name="connsiteY26" fmla="*/ 1542294 h 1680977"/>
                <a:gd name="connsiteX27" fmla="*/ 333695 w 673879"/>
                <a:gd name="connsiteY27" fmla="*/ 1263306 h 1680977"/>
                <a:gd name="connsiteX28" fmla="*/ 417991 w 673879"/>
                <a:gd name="connsiteY28" fmla="*/ 1207395 h 1680977"/>
                <a:gd name="connsiteX29" fmla="*/ 515908 w 673879"/>
                <a:gd name="connsiteY29" fmla="*/ 1102906 h 1680977"/>
                <a:gd name="connsiteX30" fmla="*/ 515908 w 673879"/>
                <a:gd name="connsiteY30" fmla="*/ 578173 h 1680977"/>
                <a:gd name="connsiteX31" fmla="*/ 417991 w 673879"/>
                <a:gd name="connsiteY31" fmla="*/ 473684 h 1680977"/>
                <a:gd name="connsiteX32" fmla="*/ 417991 w 673879"/>
                <a:gd name="connsiteY32" fmla="*/ 473684 h 1680977"/>
                <a:gd name="connsiteX33" fmla="*/ 333695 w 673879"/>
                <a:gd name="connsiteY33" fmla="*/ 417772 h 1680977"/>
                <a:gd name="connsiteX34" fmla="*/ 108524 w 673879"/>
                <a:gd name="connsiteY34" fmla="*/ 139262 h 16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3879" h="1680977">
                  <a:moveTo>
                    <a:pt x="174437" y="1680978"/>
                  </a:moveTo>
                  <a:cubicBezTo>
                    <a:pt x="168912" y="1680978"/>
                    <a:pt x="163387" y="1679835"/>
                    <a:pt x="158149" y="1677549"/>
                  </a:cubicBezTo>
                  <a:cubicBezTo>
                    <a:pt x="83473" y="1644688"/>
                    <a:pt x="-42733" y="1544771"/>
                    <a:pt x="14417" y="1402086"/>
                  </a:cubicBezTo>
                  <a:cubicBezTo>
                    <a:pt x="39848" y="1338554"/>
                    <a:pt x="109476" y="1275784"/>
                    <a:pt x="190153" y="1203109"/>
                  </a:cubicBezTo>
                  <a:cubicBezTo>
                    <a:pt x="309120" y="1095953"/>
                    <a:pt x="443994" y="974414"/>
                    <a:pt x="443994" y="840492"/>
                  </a:cubicBezTo>
                  <a:cubicBezTo>
                    <a:pt x="443994" y="706571"/>
                    <a:pt x="309120" y="585127"/>
                    <a:pt x="190153" y="477875"/>
                  </a:cubicBezTo>
                  <a:cubicBezTo>
                    <a:pt x="109476" y="405199"/>
                    <a:pt x="39848" y="342429"/>
                    <a:pt x="14417" y="278898"/>
                  </a:cubicBezTo>
                  <a:cubicBezTo>
                    <a:pt x="-42733" y="136213"/>
                    <a:pt x="83473" y="36296"/>
                    <a:pt x="158149" y="3435"/>
                  </a:cubicBezTo>
                  <a:cubicBezTo>
                    <a:pt x="173485" y="-3328"/>
                    <a:pt x="191391" y="101"/>
                    <a:pt x="203107" y="11912"/>
                  </a:cubicBezTo>
                  <a:cubicBezTo>
                    <a:pt x="214918" y="23818"/>
                    <a:pt x="218156" y="41725"/>
                    <a:pt x="211298" y="56965"/>
                  </a:cubicBezTo>
                  <a:cubicBezTo>
                    <a:pt x="149577" y="194697"/>
                    <a:pt x="221681" y="249085"/>
                    <a:pt x="377510" y="349668"/>
                  </a:cubicBezTo>
                  <a:cubicBezTo>
                    <a:pt x="405703" y="367862"/>
                    <a:pt x="434755" y="386626"/>
                    <a:pt x="464282" y="407295"/>
                  </a:cubicBezTo>
                  <a:lnTo>
                    <a:pt x="464282" y="407295"/>
                  </a:lnTo>
                  <a:cubicBezTo>
                    <a:pt x="509717" y="439108"/>
                    <a:pt x="549912" y="481780"/>
                    <a:pt x="583726" y="534168"/>
                  </a:cubicBezTo>
                  <a:cubicBezTo>
                    <a:pt x="703931" y="720191"/>
                    <a:pt x="703931" y="960602"/>
                    <a:pt x="583726" y="1146625"/>
                  </a:cubicBezTo>
                  <a:cubicBezTo>
                    <a:pt x="549912" y="1199013"/>
                    <a:pt x="509717" y="1241780"/>
                    <a:pt x="464282" y="1273498"/>
                  </a:cubicBezTo>
                  <a:cubicBezTo>
                    <a:pt x="434755" y="1294168"/>
                    <a:pt x="405703" y="1312932"/>
                    <a:pt x="377510" y="1331124"/>
                  </a:cubicBezTo>
                  <a:cubicBezTo>
                    <a:pt x="221681" y="1431709"/>
                    <a:pt x="149577" y="1486096"/>
                    <a:pt x="211298" y="1623828"/>
                  </a:cubicBezTo>
                  <a:cubicBezTo>
                    <a:pt x="218156" y="1639068"/>
                    <a:pt x="214918" y="1656975"/>
                    <a:pt x="203107" y="1668881"/>
                  </a:cubicBezTo>
                  <a:cubicBezTo>
                    <a:pt x="195392" y="1676882"/>
                    <a:pt x="185009" y="1680978"/>
                    <a:pt x="174437" y="1680978"/>
                  </a:cubicBezTo>
                  <a:close/>
                  <a:moveTo>
                    <a:pt x="108524" y="139262"/>
                  </a:moveTo>
                  <a:cubicBezTo>
                    <a:pt x="85759" y="167360"/>
                    <a:pt x="71662" y="204317"/>
                    <a:pt x="89474" y="248799"/>
                  </a:cubicBezTo>
                  <a:cubicBezTo>
                    <a:pt x="107952" y="294900"/>
                    <a:pt x="174151" y="354526"/>
                    <a:pt x="244255" y="417772"/>
                  </a:cubicBezTo>
                  <a:cubicBezTo>
                    <a:pt x="369223" y="530358"/>
                    <a:pt x="524861" y="670566"/>
                    <a:pt x="524861" y="840492"/>
                  </a:cubicBezTo>
                  <a:cubicBezTo>
                    <a:pt x="524861" y="1010418"/>
                    <a:pt x="369318" y="1150531"/>
                    <a:pt x="244255" y="1263212"/>
                  </a:cubicBezTo>
                  <a:cubicBezTo>
                    <a:pt x="174151" y="1326362"/>
                    <a:pt x="107952" y="1386084"/>
                    <a:pt x="89474" y="1432090"/>
                  </a:cubicBezTo>
                  <a:cubicBezTo>
                    <a:pt x="71472" y="1477143"/>
                    <a:pt x="85664" y="1514195"/>
                    <a:pt x="108524" y="1542294"/>
                  </a:cubicBezTo>
                  <a:cubicBezTo>
                    <a:pt x="105000" y="1410849"/>
                    <a:pt x="220919" y="1336173"/>
                    <a:pt x="333695" y="1263306"/>
                  </a:cubicBezTo>
                  <a:cubicBezTo>
                    <a:pt x="361222" y="1245495"/>
                    <a:pt x="389702" y="1227111"/>
                    <a:pt x="417991" y="1207395"/>
                  </a:cubicBezTo>
                  <a:cubicBezTo>
                    <a:pt x="454853" y="1181678"/>
                    <a:pt x="487714" y="1146435"/>
                    <a:pt x="515908" y="1102906"/>
                  </a:cubicBezTo>
                  <a:cubicBezTo>
                    <a:pt x="618873" y="943553"/>
                    <a:pt x="618873" y="737527"/>
                    <a:pt x="515908" y="578173"/>
                  </a:cubicBezTo>
                  <a:cubicBezTo>
                    <a:pt x="487714" y="534549"/>
                    <a:pt x="454757" y="499402"/>
                    <a:pt x="417991" y="473684"/>
                  </a:cubicBezTo>
                  <a:lnTo>
                    <a:pt x="417991" y="473684"/>
                  </a:lnTo>
                  <a:cubicBezTo>
                    <a:pt x="389702" y="453872"/>
                    <a:pt x="361222" y="435489"/>
                    <a:pt x="333695" y="417772"/>
                  </a:cubicBezTo>
                  <a:cubicBezTo>
                    <a:pt x="221014" y="345001"/>
                    <a:pt x="105381" y="270325"/>
                    <a:pt x="108524" y="139262"/>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76ABB84-70E5-450C-B779-2B75948C2E0F}"/>
                </a:ext>
              </a:extLst>
            </p:cNvPr>
            <p:cNvSpPr/>
            <p:nvPr/>
          </p:nvSpPr>
          <p:spPr>
            <a:xfrm>
              <a:off x="9799414" y="8860535"/>
              <a:ext cx="1130236" cy="85153"/>
            </a:xfrm>
            <a:custGeom>
              <a:avLst/>
              <a:gdLst>
                <a:gd name="connsiteX0" fmla="*/ 1087660 w 1130236"/>
                <a:gd name="connsiteY0" fmla="*/ 85154 h 85153"/>
                <a:gd name="connsiteX1" fmla="*/ 42577 w 1130236"/>
                <a:gd name="connsiteY1" fmla="*/ 85154 h 85153"/>
                <a:gd name="connsiteX2" fmla="*/ 0 w 1130236"/>
                <a:gd name="connsiteY2" fmla="*/ 42577 h 85153"/>
                <a:gd name="connsiteX3" fmla="*/ 42577 w 1130236"/>
                <a:gd name="connsiteY3" fmla="*/ 0 h 85153"/>
                <a:gd name="connsiteX4" fmla="*/ 1087660 w 1130236"/>
                <a:gd name="connsiteY4" fmla="*/ 0 h 85153"/>
                <a:gd name="connsiteX5" fmla="*/ 1130236 w 1130236"/>
                <a:gd name="connsiteY5" fmla="*/ 42577 h 85153"/>
                <a:gd name="connsiteX6" fmla="*/ 1087660 w 1130236"/>
                <a:gd name="connsiteY6" fmla="*/ 8515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236" h="85153">
                  <a:moveTo>
                    <a:pt x="1087660" y="85154"/>
                  </a:moveTo>
                  <a:lnTo>
                    <a:pt x="42577" y="85154"/>
                  </a:lnTo>
                  <a:cubicBezTo>
                    <a:pt x="19050" y="85154"/>
                    <a:pt x="0" y="66104"/>
                    <a:pt x="0" y="42577"/>
                  </a:cubicBezTo>
                  <a:cubicBezTo>
                    <a:pt x="0" y="19050"/>
                    <a:pt x="19050" y="0"/>
                    <a:pt x="42577" y="0"/>
                  </a:cubicBezTo>
                  <a:lnTo>
                    <a:pt x="1087660" y="0"/>
                  </a:lnTo>
                  <a:cubicBezTo>
                    <a:pt x="1111186" y="0"/>
                    <a:pt x="1130236" y="19050"/>
                    <a:pt x="1130236" y="42577"/>
                  </a:cubicBezTo>
                  <a:cubicBezTo>
                    <a:pt x="1130236" y="66104"/>
                    <a:pt x="1111186" y="85154"/>
                    <a:pt x="1087660" y="8515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777F265-4A38-4C93-A90B-657517DD242E}"/>
                </a:ext>
              </a:extLst>
            </p:cNvPr>
            <p:cNvSpPr/>
            <p:nvPr/>
          </p:nvSpPr>
          <p:spPr>
            <a:xfrm>
              <a:off x="9463087" y="8748045"/>
              <a:ext cx="464153" cy="310133"/>
            </a:xfrm>
            <a:custGeom>
              <a:avLst/>
              <a:gdLst>
                <a:gd name="connsiteX0" fmla="*/ 307848 w 464153"/>
                <a:gd name="connsiteY0" fmla="*/ 0 h 310133"/>
                <a:gd name="connsiteX1" fmla="*/ 0 w 464153"/>
                <a:gd name="connsiteY1" fmla="*/ 0 h 310133"/>
                <a:gd name="connsiteX2" fmla="*/ 105728 w 464153"/>
                <a:gd name="connsiteY2" fmla="*/ 155067 h 310133"/>
                <a:gd name="connsiteX3" fmla="*/ 0 w 464153"/>
                <a:gd name="connsiteY3" fmla="*/ 310134 h 310133"/>
                <a:gd name="connsiteX4" fmla="*/ 307848 w 464153"/>
                <a:gd name="connsiteY4" fmla="*/ 310134 h 310133"/>
                <a:gd name="connsiteX5" fmla="*/ 464153 w 464153"/>
                <a:gd name="connsiteY5" fmla="*/ 155067 h 31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3" h="310133">
                  <a:moveTo>
                    <a:pt x="307848" y="0"/>
                  </a:moveTo>
                  <a:lnTo>
                    <a:pt x="0" y="0"/>
                  </a:lnTo>
                  <a:lnTo>
                    <a:pt x="105728" y="155067"/>
                  </a:lnTo>
                  <a:lnTo>
                    <a:pt x="0" y="310134"/>
                  </a:lnTo>
                  <a:lnTo>
                    <a:pt x="307848" y="310134"/>
                  </a:lnTo>
                  <a:lnTo>
                    <a:pt x="464153" y="155067"/>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A871D4D-636D-42F9-9992-890B0FB5A678}"/>
                </a:ext>
              </a:extLst>
            </p:cNvPr>
            <p:cNvSpPr/>
            <p:nvPr/>
          </p:nvSpPr>
          <p:spPr>
            <a:xfrm>
              <a:off x="10804683" y="8748045"/>
              <a:ext cx="409003" cy="310133"/>
            </a:xfrm>
            <a:custGeom>
              <a:avLst/>
              <a:gdLst>
                <a:gd name="connsiteX0" fmla="*/ 409004 w 409003"/>
                <a:gd name="connsiteY0" fmla="*/ 155067 h 310133"/>
                <a:gd name="connsiteX1" fmla="*/ 0 w 409003"/>
                <a:gd name="connsiteY1" fmla="*/ 0 h 310133"/>
                <a:gd name="connsiteX2" fmla="*/ 133255 w 409003"/>
                <a:gd name="connsiteY2" fmla="*/ 155067 h 310133"/>
                <a:gd name="connsiteX3" fmla="*/ 0 w 409003"/>
                <a:gd name="connsiteY3" fmla="*/ 310134 h 310133"/>
              </a:gdLst>
              <a:ahLst/>
              <a:cxnLst>
                <a:cxn ang="0">
                  <a:pos x="connsiteX0" y="connsiteY0"/>
                </a:cxn>
                <a:cxn ang="0">
                  <a:pos x="connsiteX1" y="connsiteY1"/>
                </a:cxn>
                <a:cxn ang="0">
                  <a:pos x="connsiteX2" y="connsiteY2"/>
                </a:cxn>
                <a:cxn ang="0">
                  <a:pos x="connsiteX3" y="connsiteY3"/>
                </a:cxn>
              </a:cxnLst>
              <a:rect l="l" t="t" r="r" b="b"/>
              <a:pathLst>
                <a:path w="409003" h="310133">
                  <a:moveTo>
                    <a:pt x="409004" y="155067"/>
                  </a:moveTo>
                  <a:lnTo>
                    <a:pt x="0" y="0"/>
                  </a:lnTo>
                  <a:lnTo>
                    <a:pt x="133255" y="155067"/>
                  </a:lnTo>
                  <a:lnTo>
                    <a:pt x="0" y="310134"/>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E5ED6C8-DDB7-4494-AC50-E3D6F0EA4019}"/>
                </a:ext>
              </a:extLst>
            </p:cNvPr>
            <p:cNvSpPr/>
            <p:nvPr/>
          </p:nvSpPr>
          <p:spPr>
            <a:xfrm>
              <a:off x="9652624" y="8305249"/>
              <a:ext cx="462936" cy="543762"/>
            </a:xfrm>
            <a:custGeom>
              <a:avLst/>
              <a:gdLst>
                <a:gd name="connsiteX0" fmla="*/ 21251 w 462936"/>
                <a:gd name="connsiteY0" fmla="*/ 543762 h 543762"/>
                <a:gd name="connsiteX1" fmla="*/ 7631 w 462936"/>
                <a:gd name="connsiteY1" fmla="*/ 538809 h 543762"/>
                <a:gd name="connsiteX2" fmla="*/ 4964 w 462936"/>
                <a:gd name="connsiteY2" fmla="*/ 508805 h 543762"/>
                <a:gd name="connsiteX3" fmla="*/ 425302 w 462936"/>
                <a:gd name="connsiteY3" fmla="*/ 7599 h 543762"/>
                <a:gd name="connsiteX4" fmla="*/ 455306 w 462936"/>
                <a:gd name="connsiteY4" fmla="*/ 4933 h 543762"/>
                <a:gd name="connsiteX5" fmla="*/ 457972 w 462936"/>
                <a:gd name="connsiteY5" fmla="*/ 34936 h 543762"/>
                <a:gd name="connsiteX6" fmla="*/ 37634 w 462936"/>
                <a:gd name="connsiteY6" fmla="*/ 536142 h 543762"/>
                <a:gd name="connsiteX7" fmla="*/ 21251 w 462936"/>
                <a:gd name="connsiteY7" fmla="*/ 543762 h 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762">
                  <a:moveTo>
                    <a:pt x="21251" y="543762"/>
                  </a:moveTo>
                  <a:cubicBezTo>
                    <a:pt x="16393" y="543762"/>
                    <a:pt x="11631" y="542142"/>
                    <a:pt x="7631" y="538809"/>
                  </a:cubicBezTo>
                  <a:cubicBezTo>
                    <a:pt x="-1418" y="531284"/>
                    <a:pt x="-2561" y="517854"/>
                    <a:pt x="4964" y="508805"/>
                  </a:cubicBezTo>
                  <a:lnTo>
                    <a:pt x="425302" y="7599"/>
                  </a:lnTo>
                  <a:cubicBezTo>
                    <a:pt x="432922" y="-1354"/>
                    <a:pt x="446257" y="-2592"/>
                    <a:pt x="455306" y="4933"/>
                  </a:cubicBezTo>
                  <a:cubicBezTo>
                    <a:pt x="464354" y="12457"/>
                    <a:pt x="465497" y="25887"/>
                    <a:pt x="457972" y="34936"/>
                  </a:cubicBezTo>
                  <a:lnTo>
                    <a:pt x="37634" y="536142"/>
                  </a:lnTo>
                  <a:cubicBezTo>
                    <a:pt x="33348" y="541095"/>
                    <a:pt x="27347" y="543762"/>
                    <a:pt x="21251" y="543762"/>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522A907-3316-4771-96E2-D4D8F1600A8D}"/>
                </a:ext>
              </a:extLst>
            </p:cNvPr>
            <p:cNvSpPr/>
            <p:nvPr/>
          </p:nvSpPr>
          <p:spPr>
            <a:xfrm>
              <a:off x="9652624" y="8957299"/>
              <a:ext cx="462936" cy="543697"/>
            </a:xfrm>
            <a:custGeom>
              <a:avLst/>
              <a:gdLst>
                <a:gd name="connsiteX0" fmla="*/ 441685 w 462936"/>
                <a:gd name="connsiteY0" fmla="*/ 543697 h 543697"/>
                <a:gd name="connsiteX1" fmla="*/ 425302 w 462936"/>
                <a:gd name="connsiteY1" fmla="*/ 536077 h 543697"/>
                <a:gd name="connsiteX2" fmla="*/ 4964 w 462936"/>
                <a:gd name="connsiteY2" fmla="*/ 34967 h 543697"/>
                <a:gd name="connsiteX3" fmla="*/ 7631 w 462936"/>
                <a:gd name="connsiteY3" fmla="*/ 4963 h 543697"/>
                <a:gd name="connsiteX4" fmla="*/ 37634 w 462936"/>
                <a:gd name="connsiteY4" fmla="*/ 7631 h 543697"/>
                <a:gd name="connsiteX5" fmla="*/ 457972 w 462936"/>
                <a:gd name="connsiteY5" fmla="*/ 508741 h 543697"/>
                <a:gd name="connsiteX6" fmla="*/ 455306 w 462936"/>
                <a:gd name="connsiteY6" fmla="*/ 538745 h 543697"/>
                <a:gd name="connsiteX7" fmla="*/ 441685 w 462936"/>
                <a:gd name="connsiteY7" fmla="*/ 543697 h 54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697">
                  <a:moveTo>
                    <a:pt x="441685" y="543697"/>
                  </a:moveTo>
                  <a:cubicBezTo>
                    <a:pt x="435589" y="543697"/>
                    <a:pt x="429588" y="541126"/>
                    <a:pt x="425302" y="536077"/>
                  </a:cubicBezTo>
                  <a:lnTo>
                    <a:pt x="4964" y="34967"/>
                  </a:lnTo>
                  <a:cubicBezTo>
                    <a:pt x="-2561" y="26014"/>
                    <a:pt x="-1418" y="12583"/>
                    <a:pt x="7631" y="4963"/>
                  </a:cubicBezTo>
                  <a:cubicBezTo>
                    <a:pt x="16679" y="-2561"/>
                    <a:pt x="30014" y="-1418"/>
                    <a:pt x="37634" y="7631"/>
                  </a:cubicBezTo>
                  <a:lnTo>
                    <a:pt x="457972" y="508741"/>
                  </a:lnTo>
                  <a:cubicBezTo>
                    <a:pt x="465497" y="517694"/>
                    <a:pt x="464354" y="531124"/>
                    <a:pt x="455306" y="538745"/>
                  </a:cubicBezTo>
                  <a:cubicBezTo>
                    <a:pt x="451305" y="542078"/>
                    <a:pt x="446447" y="543697"/>
                    <a:pt x="441685" y="543697"/>
                  </a:cubicBezTo>
                  <a:close/>
                </a:path>
              </a:pathLst>
            </a:custGeom>
            <a:grpFill/>
            <a:ln w="9525"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7C48C5EE-7DF0-4D1E-8141-92ECAD26D4C3}"/>
              </a:ext>
            </a:extLst>
          </p:cNvPr>
          <p:cNvGrpSpPr/>
          <p:nvPr/>
        </p:nvGrpSpPr>
        <p:grpSpPr>
          <a:xfrm>
            <a:off x="9807434" y="4500489"/>
            <a:ext cx="870726" cy="881140"/>
            <a:chOff x="9467563" y="2846119"/>
            <a:chExt cx="1436846" cy="1454037"/>
          </a:xfrm>
          <a:solidFill>
            <a:schemeClr val="bg1"/>
          </a:solidFill>
        </p:grpSpPr>
        <p:sp>
          <p:nvSpPr>
            <p:cNvPr id="21" name="Freeform: Shape 20">
              <a:extLst>
                <a:ext uri="{FF2B5EF4-FFF2-40B4-BE49-F238E27FC236}">
                  <a16:creationId xmlns:a16="http://schemas.microsoft.com/office/drawing/2014/main" id="{8E18ABBF-327D-4243-9164-52AE7DD1BAE8}"/>
                </a:ext>
              </a:extLst>
            </p:cNvPr>
            <p:cNvSpPr/>
            <p:nvPr/>
          </p:nvSpPr>
          <p:spPr>
            <a:xfrm>
              <a:off x="9649872" y="3672173"/>
              <a:ext cx="1072039" cy="627983"/>
            </a:xfrm>
            <a:custGeom>
              <a:avLst/>
              <a:gdLst>
                <a:gd name="connsiteX0" fmla="*/ 1039654 w 1072039"/>
                <a:gd name="connsiteY0" fmla="*/ 627983 h 627983"/>
                <a:gd name="connsiteX1" fmla="*/ 32480 w 1072039"/>
                <a:gd name="connsiteY1" fmla="*/ 627983 h 627983"/>
                <a:gd name="connsiteX2" fmla="*/ 0 w 1072039"/>
                <a:gd name="connsiteY2" fmla="*/ 595503 h 627983"/>
                <a:gd name="connsiteX3" fmla="*/ 0 w 1072039"/>
                <a:gd name="connsiteY3" fmla="*/ 32480 h 627983"/>
                <a:gd name="connsiteX4" fmla="*/ 32480 w 1072039"/>
                <a:gd name="connsiteY4" fmla="*/ 0 h 627983"/>
                <a:gd name="connsiteX5" fmla="*/ 1039559 w 1072039"/>
                <a:gd name="connsiteY5" fmla="*/ 0 h 627983"/>
                <a:gd name="connsiteX6" fmla="*/ 1072039 w 1072039"/>
                <a:gd name="connsiteY6" fmla="*/ 32480 h 627983"/>
                <a:gd name="connsiteX7" fmla="*/ 1072039 w 1072039"/>
                <a:gd name="connsiteY7" fmla="*/ 595503 h 627983"/>
                <a:gd name="connsiteX8" fmla="*/ 1039654 w 1072039"/>
                <a:gd name="connsiteY8" fmla="*/ 627983 h 627983"/>
                <a:gd name="connsiteX9" fmla="*/ 65056 w 1072039"/>
                <a:gd name="connsiteY9" fmla="*/ 563023 h 627983"/>
                <a:gd name="connsiteX10" fmla="*/ 1007173 w 1072039"/>
                <a:gd name="connsiteY10" fmla="*/ 563023 h 627983"/>
                <a:gd name="connsiteX11" fmla="*/ 1007173 w 1072039"/>
                <a:gd name="connsiteY11" fmla="*/ 64961 h 627983"/>
                <a:gd name="connsiteX12" fmla="*/ 65056 w 1072039"/>
                <a:gd name="connsiteY12" fmla="*/ 64961 h 627983"/>
                <a:gd name="connsiteX13" fmla="*/ 65056 w 1072039"/>
                <a:gd name="connsiteY13" fmla="*/ 563023 h 6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039" h="627983">
                  <a:moveTo>
                    <a:pt x="1039654" y="627983"/>
                  </a:moveTo>
                  <a:lnTo>
                    <a:pt x="32480" y="627983"/>
                  </a:lnTo>
                  <a:cubicBezTo>
                    <a:pt x="14574" y="627983"/>
                    <a:pt x="0" y="613410"/>
                    <a:pt x="0" y="595503"/>
                  </a:cubicBezTo>
                  <a:lnTo>
                    <a:pt x="0" y="32480"/>
                  </a:lnTo>
                  <a:cubicBezTo>
                    <a:pt x="0" y="14573"/>
                    <a:pt x="14574" y="0"/>
                    <a:pt x="32480" y="0"/>
                  </a:cubicBezTo>
                  <a:lnTo>
                    <a:pt x="1039559" y="0"/>
                  </a:lnTo>
                  <a:cubicBezTo>
                    <a:pt x="1057466" y="0"/>
                    <a:pt x="1072039" y="14573"/>
                    <a:pt x="1072039" y="32480"/>
                  </a:cubicBezTo>
                  <a:lnTo>
                    <a:pt x="1072039" y="595503"/>
                  </a:lnTo>
                  <a:cubicBezTo>
                    <a:pt x="1072134" y="613410"/>
                    <a:pt x="1057561" y="627983"/>
                    <a:pt x="1039654" y="627983"/>
                  </a:cubicBezTo>
                  <a:close/>
                  <a:moveTo>
                    <a:pt x="65056" y="563023"/>
                  </a:moveTo>
                  <a:lnTo>
                    <a:pt x="1007173" y="563023"/>
                  </a:lnTo>
                  <a:lnTo>
                    <a:pt x="1007173" y="64961"/>
                  </a:lnTo>
                  <a:lnTo>
                    <a:pt x="65056" y="64961"/>
                  </a:lnTo>
                  <a:lnTo>
                    <a:pt x="65056" y="563023"/>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5B6D55F-942E-4B66-BC00-D0797BBDD4EA}"/>
                </a:ext>
              </a:extLst>
            </p:cNvPr>
            <p:cNvSpPr/>
            <p:nvPr/>
          </p:nvSpPr>
          <p:spPr>
            <a:xfrm>
              <a:off x="9467563" y="3426333"/>
              <a:ext cx="1436846" cy="310800"/>
            </a:xfrm>
            <a:custGeom>
              <a:avLst/>
              <a:gdLst>
                <a:gd name="connsiteX0" fmla="*/ 1404366 w 1436846"/>
                <a:gd name="connsiteY0" fmla="*/ 310801 h 310800"/>
                <a:gd name="connsiteX1" fmla="*/ 32480 w 1436846"/>
                <a:gd name="connsiteY1" fmla="*/ 310801 h 310800"/>
                <a:gd name="connsiteX2" fmla="*/ 0 w 1436846"/>
                <a:gd name="connsiteY2" fmla="*/ 278321 h 310800"/>
                <a:gd name="connsiteX3" fmla="*/ 0 w 1436846"/>
                <a:gd name="connsiteY3" fmla="*/ 32480 h 310800"/>
                <a:gd name="connsiteX4" fmla="*/ 32480 w 1436846"/>
                <a:gd name="connsiteY4" fmla="*/ 0 h 310800"/>
                <a:gd name="connsiteX5" fmla="*/ 1404366 w 1436846"/>
                <a:gd name="connsiteY5" fmla="*/ 0 h 310800"/>
                <a:gd name="connsiteX6" fmla="*/ 1436846 w 1436846"/>
                <a:gd name="connsiteY6" fmla="*/ 32480 h 310800"/>
                <a:gd name="connsiteX7" fmla="*/ 1436846 w 1436846"/>
                <a:gd name="connsiteY7" fmla="*/ 278321 h 310800"/>
                <a:gd name="connsiteX8" fmla="*/ 1404366 w 1436846"/>
                <a:gd name="connsiteY8" fmla="*/ 310801 h 310800"/>
                <a:gd name="connsiteX9" fmla="*/ 64961 w 1436846"/>
                <a:gd name="connsiteY9" fmla="*/ 245840 h 310800"/>
                <a:gd name="connsiteX10" fmla="*/ 1371886 w 1436846"/>
                <a:gd name="connsiteY10" fmla="*/ 245840 h 310800"/>
                <a:gd name="connsiteX11" fmla="*/ 1371886 w 1436846"/>
                <a:gd name="connsiteY11" fmla="*/ 64961 h 310800"/>
                <a:gd name="connsiteX12" fmla="*/ 64961 w 1436846"/>
                <a:gd name="connsiteY12" fmla="*/ 64961 h 310800"/>
                <a:gd name="connsiteX13" fmla="*/ 64961 w 1436846"/>
                <a:gd name="connsiteY13" fmla="*/ 245840 h 3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46" h="310800">
                  <a:moveTo>
                    <a:pt x="1404366" y="310801"/>
                  </a:moveTo>
                  <a:lnTo>
                    <a:pt x="32480" y="310801"/>
                  </a:lnTo>
                  <a:cubicBezTo>
                    <a:pt x="14573" y="310801"/>
                    <a:pt x="0" y="296228"/>
                    <a:pt x="0" y="278321"/>
                  </a:cubicBezTo>
                  <a:lnTo>
                    <a:pt x="0" y="32480"/>
                  </a:lnTo>
                  <a:cubicBezTo>
                    <a:pt x="0" y="14573"/>
                    <a:pt x="14573" y="0"/>
                    <a:pt x="32480" y="0"/>
                  </a:cubicBezTo>
                  <a:lnTo>
                    <a:pt x="1404366" y="0"/>
                  </a:lnTo>
                  <a:cubicBezTo>
                    <a:pt x="1422273" y="0"/>
                    <a:pt x="1436846" y="14573"/>
                    <a:pt x="1436846" y="32480"/>
                  </a:cubicBezTo>
                  <a:lnTo>
                    <a:pt x="1436846" y="278321"/>
                  </a:lnTo>
                  <a:cubicBezTo>
                    <a:pt x="1436846" y="296228"/>
                    <a:pt x="1422273" y="310801"/>
                    <a:pt x="1404366" y="310801"/>
                  </a:cubicBezTo>
                  <a:close/>
                  <a:moveTo>
                    <a:pt x="64961" y="245840"/>
                  </a:moveTo>
                  <a:lnTo>
                    <a:pt x="1371886" y="245840"/>
                  </a:lnTo>
                  <a:lnTo>
                    <a:pt x="1371886" y="64961"/>
                  </a:lnTo>
                  <a:lnTo>
                    <a:pt x="64961" y="64961"/>
                  </a:lnTo>
                  <a:lnTo>
                    <a:pt x="64961" y="24584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2D646F7-1B66-4928-913F-D7F83CF16750}"/>
                </a:ext>
              </a:extLst>
            </p:cNvPr>
            <p:cNvSpPr/>
            <p:nvPr/>
          </p:nvSpPr>
          <p:spPr>
            <a:xfrm>
              <a:off x="10070972" y="3458813"/>
              <a:ext cx="229933" cy="808863"/>
            </a:xfrm>
            <a:custGeom>
              <a:avLst/>
              <a:gdLst>
                <a:gd name="connsiteX0" fmla="*/ 0 w 229933"/>
                <a:gd name="connsiteY0" fmla="*/ 0 h 808863"/>
                <a:gd name="connsiteX1" fmla="*/ 229934 w 229933"/>
                <a:gd name="connsiteY1" fmla="*/ 0 h 808863"/>
                <a:gd name="connsiteX2" fmla="*/ 229934 w 229933"/>
                <a:gd name="connsiteY2" fmla="*/ 808863 h 808863"/>
                <a:gd name="connsiteX3" fmla="*/ 0 w 229933"/>
                <a:gd name="connsiteY3" fmla="*/ 808863 h 808863"/>
              </a:gdLst>
              <a:ahLst/>
              <a:cxnLst>
                <a:cxn ang="0">
                  <a:pos x="connsiteX0" y="connsiteY0"/>
                </a:cxn>
                <a:cxn ang="0">
                  <a:pos x="connsiteX1" y="connsiteY1"/>
                </a:cxn>
                <a:cxn ang="0">
                  <a:pos x="connsiteX2" y="connsiteY2"/>
                </a:cxn>
                <a:cxn ang="0">
                  <a:pos x="connsiteX3" y="connsiteY3"/>
                </a:cxn>
              </a:cxnLst>
              <a:rect l="l" t="t" r="r" b="b"/>
              <a:pathLst>
                <a:path w="229933" h="808863">
                  <a:moveTo>
                    <a:pt x="0" y="0"/>
                  </a:moveTo>
                  <a:lnTo>
                    <a:pt x="229934" y="0"/>
                  </a:lnTo>
                  <a:lnTo>
                    <a:pt x="229934" y="808863"/>
                  </a:lnTo>
                  <a:lnTo>
                    <a:pt x="0" y="808863"/>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FE86896-DA32-4E8C-A4E2-32734CC25D2D}"/>
                </a:ext>
              </a:extLst>
            </p:cNvPr>
            <p:cNvSpPr/>
            <p:nvPr/>
          </p:nvSpPr>
          <p:spPr>
            <a:xfrm>
              <a:off x="9783716" y="2846119"/>
              <a:ext cx="434635" cy="557925"/>
            </a:xfrm>
            <a:custGeom>
              <a:avLst/>
              <a:gdLst>
                <a:gd name="connsiteX0" fmla="*/ 402223 w 434635"/>
                <a:gd name="connsiteY0" fmla="*/ 557925 h 557925"/>
                <a:gd name="connsiteX1" fmla="*/ 391174 w 434635"/>
                <a:gd name="connsiteY1" fmla="*/ 556020 h 557925"/>
                <a:gd name="connsiteX2" fmla="*/ 1126 w 434635"/>
                <a:gd name="connsiteY2" fmla="*/ 180164 h 557925"/>
                <a:gd name="connsiteX3" fmla="*/ 100471 w 434635"/>
                <a:gd name="connsiteY3" fmla="*/ 11762 h 557925"/>
                <a:gd name="connsiteX4" fmla="*/ 313355 w 434635"/>
                <a:gd name="connsiteY4" fmla="*/ 78056 h 557925"/>
                <a:gd name="connsiteX5" fmla="*/ 434513 w 434635"/>
                <a:gd name="connsiteY5" fmla="*/ 522588 h 557925"/>
                <a:gd name="connsiteX6" fmla="*/ 422035 w 434635"/>
                <a:gd name="connsiteY6" fmla="*/ 551258 h 557925"/>
                <a:gd name="connsiteX7" fmla="*/ 402223 w 434635"/>
                <a:gd name="connsiteY7" fmla="*/ 557925 h 557925"/>
                <a:gd name="connsiteX8" fmla="*/ 163908 w 434635"/>
                <a:gd name="connsiteY8" fmla="*/ 65007 h 557925"/>
                <a:gd name="connsiteX9" fmla="*/ 124093 w 434635"/>
                <a:gd name="connsiteY9" fmla="*/ 72341 h 557925"/>
                <a:gd name="connsiteX10" fmla="*/ 65705 w 434635"/>
                <a:gd name="connsiteY10" fmla="*/ 173020 h 557925"/>
                <a:gd name="connsiteX11" fmla="*/ 363742 w 434635"/>
                <a:gd name="connsiteY11" fmla="*/ 475915 h 557925"/>
                <a:gd name="connsiteX12" fmla="*/ 260967 w 434635"/>
                <a:gd name="connsiteY12" fmla="*/ 116537 h 557925"/>
                <a:gd name="connsiteX13" fmla="*/ 163908 w 434635"/>
                <a:gd name="connsiteY13" fmla="*/ 65007 h 5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35" h="557925">
                  <a:moveTo>
                    <a:pt x="402223" y="557925"/>
                  </a:moveTo>
                  <a:cubicBezTo>
                    <a:pt x="398508" y="557925"/>
                    <a:pt x="394794" y="557259"/>
                    <a:pt x="391174" y="556020"/>
                  </a:cubicBezTo>
                  <a:cubicBezTo>
                    <a:pt x="147048" y="468009"/>
                    <a:pt x="19509" y="345042"/>
                    <a:pt x="1126" y="180164"/>
                  </a:cubicBezTo>
                  <a:cubicBezTo>
                    <a:pt x="-7257" y="104631"/>
                    <a:pt x="31701" y="38622"/>
                    <a:pt x="100471" y="11762"/>
                  </a:cubicBezTo>
                  <a:cubicBezTo>
                    <a:pt x="164098" y="-13003"/>
                    <a:pt x="254586" y="-2145"/>
                    <a:pt x="313355" y="78056"/>
                  </a:cubicBezTo>
                  <a:cubicBezTo>
                    <a:pt x="404890" y="202833"/>
                    <a:pt x="433370" y="509634"/>
                    <a:pt x="434513" y="522588"/>
                  </a:cubicBezTo>
                  <a:cubicBezTo>
                    <a:pt x="435465" y="533636"/>
                    <a:pt x="430798" y="544400"/>
                    <a:pt x="422035" y="551258"/>
                  </a:cubicBezTo>
                  <a:cubicBezTo>
                    <a:pt x="416320" y="555640"/>
                    <a:pt x="409272" y="557925"/>
                    <a:pt x="402223" y="557925"/>
                  </a:cubicBezTo>
                  <a:close/>
                  <a:moveTo>
                    <a:pt x="163908" y="65007"/>
                  </a:moveTo>
                  <a:cubicBezTo>
                    <a:pt x="149715" y="65007"/>
                    <a:pt x="136190" y="67674"/>
                    <a:pt x="124093" y="72341"/>
                  </a:cubicBezTo>
                  <a:cubicBezTo>
                    <a:pt x="82374" y="88629"/>
                    <a:pt x="60562" y="126252"/>
                    <a:pt x="65705" y="173020"/>
                  </a:cubicBezTo>
                  <a:cubicBezTo>
                    <a:pt x="79802" y="300084"/>
                    <a:pt x="177433" y="399429"/>
                    <a:pt x="363742" y="475915"/>
                  </a:cubicBezTo>
                  <a:cubicBezTo>
                    <a:pt x="351836" y="384570"/>
                    <a:pt x="321070" y="198452"/>
                    <a:pt x="260967" y="116537"/>
                  </a:cubicBezTo>
                  <a:cubicBezTo>
                    <a:pt x="234011" y="79675"/>
                    <a:pt x="197340" y="65007"/>
                    <a:pt x="163908" y="6500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A94802-7D1C-430E-A6C6-DCAF01F08522}"/>
                </a:ext>
              </a:extLst>
            </p:cNvPr>
            <p:cNvSpPr/>
            <p:nvPr/>
          </p:nvSpPr>
          <p:spPr>
            <a:xfrm>
              <a:off x="9649980" y="3220165"/>
              <a:ext cx="568586" cy="217216"/>
            </a:xfrm>
            <a:custGeom>
              <a:avLst/>
              <a:gdLst>
                <a:gd name="connsiteX0" fmla="*/ 409086 w 568586"/>
                <a:gd name="connsiteY0" fmla="*/ 217217 h 217216"/>
                <a:gd name="connsiteX1" fmla="*/ 12655 w 568586"/>
                <a:gd name="connsiteY1" fmla="*/ 58244 h 217216"/>
                <a:gd name="connsiteX2" fmla="*/ 6750 w 568586"/>
                <a:gd name="connsiteY2" fmla="*/ 12715 h 217216"/>
                <a:gd name="connsiteX3" fmla="*/ 52279 w 568586"/>
                <a:gd name="connsiteY3" fmla="*/ 6714 h 217216"/>
                <a:gd name="connsiteX4" fmla="*/ 519099 w 568586"/>
                <a:gd name="connsiteY4" fmla="*/ 123681 h 217216"/>
                <a:gd name="connsiteX5" fmla="*/ 563772 w 568586"/>
                <a:gd name="connsiteY5" fmla="*/ 134444 h 217216"/>
                <a:gd name="connsiteX6" fmla="*/ 553008 w 568586"/>
                <a:gd name="connsiteY6" fmla="*/ 179117 h 217216"/>
                <a:gd name="connsiteX7" fmla="*/ 409086 w 568586"/>
                <a:gd name="connsiteY7" fmla="*/ 217217 h 2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586" h="217216">
                  <a:moveTo>
                    <a:pt x="409086" y="217217"/>
                  </a:moveTo>
                  <a:cubicBezTo>
                    <a:pt x="222015" y="217217"/>
                    <a:pt x="23133" y="66341"/>
                    <a:pt x="12655" y="58244"/>
                  </a:cubicBezTo>
                  <a:cubicBezTo>
                    <a:pt x="-1537" y="47291"/>
                    <a:pt x="-4204" y="26907"/>
                    <a:pt x="6750" y="12715"/>
                  </a:cubicBezTo>
                  <a:cubicBezTo>
                    <a:pt x="17704" y="-1477"/>
                    <a:pt x="38087" y="-4240"/>
                    <a:pt x="52279" y="6714"/>
                  </a:cubicBezTo>
                  <a:cubicBezTo>
                    <a:pt x="55232" y="8905"/>
                    <a:pt x="346221" y="229599"/>
                    <a:pt x="519099" y="123681"/>
                  </a:cubicBezTo>
                  <a:cubicBezTo>
                    <a:pt x="534339" y="114346"/>
                    <a:pt x="554437" y="119109"/>
                    <a:pt x="563772" y="134444"/>
                  </a:cubicBezTo>
                  <a:cubicBezTo>
                    <a:pt x="573201" y="149780"/>
                    <a:pt x="568344" y="169782"/>
                    <a:pt x="553008" y="179117"/>
                  </a:cubicBezTo>
                  <a:cubicBezTo>
                    <a:pt x="508336" y="206358"/>
                    <a:pt x="459092" y="217217"/>
                    <a:pt x="409086" y="217217"/>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0336CCB-20EB-4D7E-B4CF-3F4C8CB866D3}"/>
                </a:ext>
              </a:extLst>
            </p:cNvPr>
            <p:cNvSpPr/>
            <p:nvPr/>
          </p:nvSpPr>
          <p:spPr>
            <a:xfrm>
              <a:off x="10153428" y="2990221"/>
              <a:ext cx="379047" cy="371151"/>
            </a:xfrm>
            <a:custGeom>
              <a:avLst/>
              <a:gdLst>
                <a:gd name="connsiteX0" fmla="*/ 32511 w 379047"/>
                <a:gd name="connsiteY0" fmla="*/ 371056 h 371151"/>
                <a:gd name="connsiteX1" fmla="*/ 30 w 379047"/>
                <a:gd name="connsiteY1" fmla="*/ 339242 h 371151"/>
                <a:gd name="connsiteX2" fmla="*/ 129475 w 379047"/>
                <a:gd name="connsiteY2" fmla="*/ 29299 h 371151"/>
                <a:gd name="connsiteX3" fmla="*/ 339216 w 379047"/>
                <a:gd name="connsiteY3" fmla="*/ 53016 h 371151"/>
                <a:gd name="connsiteX4" fmla="*/ 355408 w 379047"/>
                <a:gd name="connsiteY4" fmla="*/ 217513 h 371151"/>
                <a:gd name="connsiteX5" fmla="*/ 32606 w 379047"/>
                <a:gd name="connsiteY5" fmla="*/ 371151 h 371151"/>
                <a:gd name="connsiteX6" fmla="*/ 32511 w 379047"/>
                <a:gd name="connsiteY6" fmla="*/ 371056 h 371151"/>
                <a:gd name="connsiteX7" fmla="*/ 221297 w 379047"/>
                <a:gd name="connsiteY7" fmla="*/ 65113 h 371151"/>
                <a:gd name="connsiteX8" fmla="*/ 165480 w 379047"/>
                <a:gd name="connsiteY8" fmla="*/ 83210 h 371151"/>
                <a:gd name="connsiteX9" fmla="*/ 66420 w 379047"/>
                <a:gd name="connsiteY9" fmla="*/ 303523 h 371151"/>
                <a:gd name="connsiteX10" fmla="*/ 304259 w 379047"/>
                <a:gd name="connsiteY10" fmla="*/ 177222 h 371151"/>
                <a:gd name="connsiteX11" fmla="*/ 291496 w 379047"/>
                <a:gd name="connsiteY11" fmla="*/ 96926 h 371151"/>
                <a:gd name="connsiteX12" fmla="*/ 221297 w 379047"/>
                <a:gd name="connsiteY12" fmla="*/ 65113 h 37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047" h="371151">
                  <a:moveTo>
                    <a:pt x="32511" y="371056"/>
                  </a:moveTo>
                  <a:cubicBezTo>
                    <a:pt x="14795" y="371056"/>
                    <a:pt x="316" y="356864"/>
                    <a:pt x="30" y="339242"/>
                  </a:cubicBezTo>
                  <a:cubicBezTo>
                    <a:pt x="-160" y="330194"/>
                    <a:pt x="-2732" y="117405"/>
                    <a:pt x="129475" y="29299"/>
                  </a:cubicBezTo>
                  <a:cubicBezTo>
                    <a:pt x="209771" y="-24232"/>
                    <a:pt x="292639" y="2724"/>
                    <a:pt x="339216" y="53016"/>
                  </a:cubicBezTo>
                  <a:cubicBezTo>
                    <a:pt x="385507" y="103022"/>
                    <a:pt x="392175" y="170650"/>
                    <a:pt x="355408" y="217513"/>
                  </a:cubicBezTo>
                  <a:cubicBezTo>
                    <a:pt x="287114" y="304571"/>
                    <a:pt x="148335" y="370580"/>
                    <a:pt x="32606" y="371151"/>
                  </a:cubicBezTo>
                  <a:cubicBezTo>
                    <a:pt x="32606" y="371056"/>
                    <a:pt x="32511" y="371056"/>
                    <a:pt x="32511" y="371056"/>
                  </a:cubicBezTo>
                  <a:close/>
                  <a:moveTo>
                    <a:pt x="221297" y="65113"/>
                  </a:moveTo>
                  <a:cubicBezTo>
                    <a:pt x="203866" y="65113"/>
                    <a:pt x="184911" y="70352"/>
                    <a:pt x="165480" y="83210"/>
                  </a:cubicBezTo>
                  <a:cubicBezTo>
                    <a:pt x="89756" y="133693"/>
                    <a:pt x="71087" y="246564"/>
                    <a:pt x="66420" y="303523"/>
                  </a:cubicBezTo>
                  <a:cubicBezTo>
                    <a:pt x="154526" y="291808"/>
                    <a:pt x="255396" y="239515"/>
                    <a:pt x="304259" y="177222"/>
                  </a:cubicBezTo>
                  <a:cubicBezTo>
                    <a:pt x="323785" y="152362"/>
                    <a:pt x="311879" y="119024"/>
                    <a:pt x="291496" y="96926"/>
                  </a:cubicBezTo>
                  <a:cubicBezTo>
                    <a:pt x="275398" y="79591"/>
                    <a:pt x="250443" y="65113"/>
                    <a:pt x="221297" y="65113"/>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849244C-FB2F-4FCF-ABF4-42A1254FF1FD}"/>
                </a:ext>
              </a:extLst>
            </p:cNvPr>
            <p:cNvSpPr/>
            <p:nvPr/>
          </p:nvSpPr>
          <p:spPr>
            <a:xfrm>
              <a:off x="10153406" y="3180373"/>
              <a:ext cx="568528" cy="241387"/>
            </a:xfrm>
            <a:custGeom>
              <a:avLst/>
              <a:gdLst>
                <a:gd name="connsiteX0" fmla="*/ 209412 w 568528"/>
                <a:gd name="connsiteY0" fmla="*/ 241388 h 241387"/>
                <a:gd name="connsiteX1" fmla="*/ 13387 w 568528"/>
                <a:gd name="connsiteY1" fmla="*/ 174713 h 241387"/>
                <a:gd name="connsiteX2" fmla="*/ 6148 w 568528"/>
                <a:gd name="connsiteY2" fmla="*/ 129278 h 241387"/>
                <a:gd name="connsiteX3" fmla="*/ 51583 w 568528"/>
                <a:gd name="connsiteY3" fmla="*/ 122039 h 241387"/>
                <a:gd name="connsiteX4" fmla="*/ 365050 w 568528"/>
                <a:gd name="connsiteY4" fmla="*/ 132231 h 241387"/>
                <a:gd name="connsiteX5" fmla="*/ 510783 w 568528"/>
                <a:gd name="connsiteY5" fmla="*/ 12026 h 241387"/>
                <a:gd name="connsiteX6" fmla="*/ 556503 w 568528"/>
                <a:gd name="connsiteY6" fmla="*/ 7263 h 241387"/>
                <a:gd name="connsiteX7" fmla="*/ 561266 w 568528"/>
                <a:gd name="connsiteY7" fmla="*/ 52983 h 241387"/>
                <a:gd name="connsiteX8" fmla="*/ 209412 w 568528"/>
                <a:gd name="connsiteY8" fmla="*/ 241388 h 24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28" h="241387">
                  <a:moveTo>
                    <a:pt x="209412" y="241388"/>
                  </a:moveTo>
                  <a:cubicBezTo>
                    <a:pt x="145785" y="241388"/>
                    <a:pt x="79205" y="222528"/>
                    <a:pt x="13387" y="174713"/>
                  </a:cubicBezTo>
                  <a:cubicBezTo>
                    <a:pt x="-1091" y="164140"/>
                    <a:pt x="-4329" y="143852"/>
                    <a:pt x="6148" y="129278"/>
                  </a:cubicBezTo>
                  <a:cubicBezTo>
                    <a:pt x="16721" y="114801"/>
                    <a:pt x="37009" y="111562"/>
                    <a:pt x="51583" y="122039"/>
                  </a:cubicBezTo>
                  <a:cubicBezTo>
                    <a:pt x="147309" y="191572"/>
                    <a:pt x="252751" y="195001"/>
                    <a:pt x="365050" y="132231"/>
                  </a:cubicBezTo>
                  <a:cubicBezTo>
                    <a:pt x="452300" y="83463"/>
                    <a:pt x="510211" y="12788"/>
                    <a:pt x="510783" y="12026"/>
                  </a:cubicBezTo>
                  <a:cubicBezTo>
                    <a:pt x="522117" y="-1881"/>
                    <a:pt x="542596" y="-4072"/>
                    <a:pt x="556503" y="7263"/>
                  </a:cubicBezTo>
                  <a:cubicBezTo>
                    <a:pt x="570409" y="18598"/>
                    <a:pt x="572600" y="39077"/>
                    <a:pt x="561266" y="52983"/>
                  </a:cubicBezTo>
                  <a:cubicBezTo>
                    <a:pt x="496590" y="132803"/>
                    <a:pt x="361717" y="241388"/>
                    <a:pt x="209412" y="241388"/>
                  </a:cubicBezTo>
                  <a:close/>
                </a:path>
              </a:pathLst>
            </a:custGeom>
            <a:grpFill/>
            <a:ln w="9525"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F2F0E537-2D7F-41AC-BBF2-B2125F162165}"/>
              </a:ext>
            </a:extLst>
          </p:cNvPr>
          <p:cNvGrpSpPr/>
          <p:nvPr/>
        </p:nvGrpSpPr>
        <p:grpSpPr>
          <a:xfrm>
            <a:off x="7513638" y="6575181"/>
            <a:ext cx="1073534" cy="781440"/>
            <a:chOff x="11613719" y="3066080"/>
            <a:chExt cx="1771514" cy="1289511"/>
          </a:xfrm>
          <a:solidFill>
            <a:schemeClr val="bg1"/>
          </a:solidFill>
        </p:grpSpPr>
        <p:sp>
          <p:nvSpPr>
            <p:cNvPr id="29" name="Freeform: Shape 28">
              <a:extLst>
                <a:ext uri="{FF2B5EF4-FFF2-40B4-BE49-F238E27FC236}">
                  <a16:creationId xmlns:a16="http://schemas.microsoft.com/office/drawing/2014/main" id="{A8BA3D9F-4E5C-493D-9335-A16C7DD4E970}"/>
                </a:ext>
              </a:extLst>
            </p:cNvPr>
            <p:cNvSpPr/>
            <p:nvPr/>
          </p:nvSpPr>
          <p:spPr>
            <a:xfrm>
              <a:off x="12230290" y="3151536"/>
              <a:ext cx="981836" cy="981932"/>
            </a:xfrm>
            <a:custGeom>
              <a:avLst/>
              <a:gdLst>
                <a:gd name="connsiteX0" fmla="*/ 490918 w 981836"/>
                <a:gd name="connsiteY0" fmla="*/ 981932 h 981932"/>
                <a:gd name="connsiteX1" fmla="*/ 0 w 981836"/>
                <a:gd name="connsiteY1" fmla="*/ 491014 h 981932"/>
                <a:gd name="connsiteX2" fmla="*/ 64389 w 981836"/>
                <a:gd name="connsiteY2" fmla="*/ 247936 h 981932"/>
                <a:gd name="connsiteX3" fmla="*/ 124015 w 981836"/>
                <a:gd name="connsiteY3" fmla="*/ 231648 h 981932"/>
                <a:gd name="connsiteX4" fmla="*/ 140303 w 981836"/>
                <a:gd name="connsiteY4" fmla="*/ 291275 h 981932"/>
                <a:gd name="connsiteX5" fmla="*/ 87439 w 981836"/>
                <a:gd name="connsiteY5" fmla="*/ 491014 h 981932"/>
                <a:gd name="connsiteX6" fmla="*/ 490918 w 981836"/>
                <a:gd name="connsiteY6" fmla="*/ 894493 h 981932"/>
                <a:gd name="connsiteX7" fmla="*/ 894397 w 981836"/>
                <a:gd name="connsiteY7" fmla="*/ 491014 h 981932"/>
                <a:gd name="connsiteX8" fmla="*/ 490918 w 981836"/>
                <a:gd name="connsiteY8" fmla="*/ 87535 h 981932"/>
                <a:gd name="connsiteX9" fmla="*/ 279654 w 981836"/>
                <a:gd name="connsiteY9" fmla="*/ 147161 h 981932"/>
                <a:gd name="connsiteX10" fmla="*/ 219456 w 981836"/>
                <a:gd name="connsiteY10" fmla="*/ 132874 h 981932"/>
                <a:gd name="connsiteX11" fmla="*/ 233743 w 981836"/>
                <a:gd name="connsiteY11" fmla="*/ 72676 h 981932"/>
                <a:gd name="connsiteX12" fmla="*/ 490918 w 981836"/>
                <a:gd name="connsiteY12" fmla="*/ 0 h 981932"/>
                <a:gd name="connsiteX13" fmla="*/ 981837 w 981836"/>
                <a:gd name="connsiteY13" fmla="*/ 490919 h 981932"/>
                <a:gd name="connsiteX14" fmla="*/ 490918 w 981836"/>
                <a:gd name="connsiteY14" fmla="*/ 981932 h 9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836" h="981932">
                  <a:moveTo>
                    <a:pt x="490918" y="981932"/>
                  </a:moveTo>
                  <a:cubicBezTo>
                    <a:pt x="220218" y="981932"/>
                    <a:pt x="0" y="761714"/>
                    <a:pt x="0" y="491014"/>
                  </a:cubicBezTo>
                  <a:cubicBezTo>
                    <a:pt x="0" y="405670"/>
                    <a:pt x="22288" y="321564"/>
                    <a:pt x="64389" y="247936"/>
                  </a:cubicBezTo>
                  <a:cubicBezTo>
                    <a:pt x="76390" y="226981"/>
                    <a:pt x="103061" y="219742"/>
                    <a:pt x="124015" y="231648"/>
                  </a:cubicBezTo>
                  <a:cubicBezTo>
                    <a:pt x="144970" y="243650"/>
                    <a:pt x="152305" y="270320"/>
                    <a:pt x="140303" y="291275"/>
                  </a:cubicBezTo>
                  <a:cubicBezTo>
                    <a:pt x="105727" y="351758"/>
                    <a:pt x="87439" y="420814"/>
                    <a:pt x="87439" y="491014"/>
                  </a:cubicBezTo>
                  <a:cubicBezTo>
                    <a:pt x="87439" y="713518"/>
                    <a:pt x="268414" y="894493"/>
                    <a:pt x="490918" y="894493"/>
                  </a:cubicBezTo>
                  <a:cubicBezTo>
                    <a:pt x="713422" y="894493"/>
                    <a:pt x="894397" y="713518"/>
                    <a:pt x="894397" y="491014"/>
                  </a:cubicBezTo>
                  <a:cubicBezTo>
                    <a:pt x="894397" y="268510"/>
                    <a:pt x="713422" y="87535"/>
                    <a:pt x="490918" y="87535"/>
                  </a:cubicBezTo>
                  <a:cubicBezTo>
                    <a:pt x="416052" y="87535"/>
                    <a:pt x="342995" y="108204"/>
                    <a:pt x="279654" y="147161"/>
                  </a:cubicBezTo>
                  <a:cubicBezTo>
                    <a:pt x="259080" y="159829"/>
                    <a:pt x="232124" y="153448"/>
                    <a:pt x="219456" y="132874"/>
                  </a:cubicBezTo>
                  <a:cubicBezTo>
                    <a:pt x="206787" y="112300"/>
                    <a:pt x="213170" y="85344"/>
                    <a:pt x="233743" y="72676"/>
                  </a:cubicBezTo>
                  <a:cubicBezTo>
                    <a:pt x="310896" y="25146"/>
                    <a:pt x="399859" y="0"/>
                    <a:pt x="490918" y="0"/>
                  </a:cubicBezTo>
                  <a:cubicBezTo>
                    <a:pt x="761619" y="0"/>
                    <a:pt x="981837" y="220218"/>
                    <a:pt x="981837" y="490919"/>
                  </a:cubicBezTo>
                  <a:cubicBezTo>
                    <a:pt x="981837" y="761619"/>
                    <a:pt x="761619" y="981932"/>
                    <a:pt x="490918" y="98193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7803068-2C87-43B1-8B04-22F6CCBCEA1B}"/>
                </a:ext>
              </a:extLst>
            </p:cNvPr>
            <p:cNvSpPr/>
            <p:nvPr/>
          </p:nvSpPr>
          <p:spPr>
            <a:xfrm>
              <a:off x="11740038" y="3263074"/>
              <a:ext cx="952690" cy="952690"/>
            </a:xfrm>
            <a:custGeom>
              <a:avLst/>
              <a:gdLst>
                <a:gd name="connsiteX0" fmla="*/ 476345 w 952690"/>
                <a:gd name="connsiteY0" fmla="*/ 952691 h 952690"/>
                <a:gd name="connsiteX1" fmla="*/ 0 w 952690"/>
                <a:gd name="connsiteY1" fmla="*/ 476345 h 952690"/>
                <a:gd name="connsiteX2" fmla="*/ 476345 w 952690"/>
                <a:gd name="connsiteY2" fmla="*/ 0 h 952690"/>
                <a:gd name="connsiteX3" fmla="*/ 952691 w 952690"/>
                <a:gd name="connsiteY3" fmla="*/ 476345 h 952690"/>
                <a:gd name="connsiteX4" fmla="*/ 911067 w 952690"/>
                <a:gd name="connsiteY4" fmla="*/ 671322 h 952690"/>
                <a:gd name="connsiteX5" fmla="*/ 853250 w 952690"/>
                <a:gd name="connsiteY5" fmla="*/ 693325 h 952690"/>
                <a:gd name="connsiteX6" fmla="*/ 831247 w 952690"/>
                <a:gd name="connsiteY6" fmla="*/ 635508 h 952690"/>
                <a:gd name="connsiteX7" fmla="*/ 865156 w 952690"/>
                <a:gd name="connsiteY7" fmla="*/ 476345 h 952690"/>
                <a:gd name="connsiteX8" fmla="*/ 476250 w 952690"/>
                <a:gd name="connsiteY8" fmla="*/ 87440 h 952690"/>
                <a:gd name="connsiteX9" fmla="*/ 87344 w 952690"/>
                <a:gd name="connsiteY9" fmla="*/ 476345 h 952690"/>
                <a:gd name="connsiteX10" fmla="*/ 476250 w 952690"/>
                <a:gd name="connsiteY10" fmla="*/ 865251 h 952690"/>
                <a:gd name="connsiteX11" fmla="*/ 580073 w 952690"/>
                <a:gd name="connsiteY11" fmla="*/ 851250 h 952690"/>
                <a:gd name="connsiteX12" fmla="*/ 633889 w 952690"/>
                <a:gd name="connsiteY12" fmla="*/ 881729 h 952690"/>
                <a:gd name="connsiteX13" fmla="*/ 603409 w 952690"/>
                <a:gd name="connsiteY13" fmla="*/ 935546 h 952690"/>
                <a:gd name="connsiteX14" fmla="*/ 476345 w 952690"/>
                <a:gd name="connsiteY14" fmla="*/ 952691 h 9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690" h="952690">
                  <a:moveTo>
                    <a:pt x="476345" y="952691"/>
                  </a:moveTo>
                  <a:cubicBezTo>
                    <a:pt x="213741" y="952691"/>
                    <a:pt x="0" y="739045"/>
                    <a:pt x="0" y="476345"/>
                  </a:cubicBezTo>
                  <a:cubicBezTo>
                    <a:pt x="0" y="213646"/>
                    <a:pt x="213646" y="0"/>
                    <a:pt x="476345" y="0"/>
                  </a:cubicBezTo>
                  <a:cubicBezTo>
                    <a:pt x="739045" y="0"/>
                    <a:pt x="952691" y="213646"/>
                    <a:pt x="952691" y="476345"/>
                  </a:cubicBezTo>
                  <a:cubicBezTo>
                    <a:pt x="952691" y="544259"/>
                    <a:pt x="938689" y="609791"/>
                    <a:pt x="911067" y="671322"/>
                  </a:cubicBezTo>
                  <a:cubicBezTo>
                    <a:pt x="901160" y="693325"/>
                    <a:pt x="875157" y="703136"/>
                    <a:pt x="853250" y="693325"/>
                  </a:cubicBezTo>
                  <a:cubicBezTo>
                    <a:pt x="831247" y="683419"/>
                    <a:pt x="821341" y="657606"/>
                    <a:pt x="831247" y="635508"/>
                  </a:cubicBezTo>
                  <a:cubicBezTo>
                    <a:pt x="853726" y="585311"/>
                    <a:pt x="865156" y="531781"/>
                    <a:pt x="865156" y="476345"/>
                  </a:cubicBezTo>
                  <a:cubicBezTo>
                    <a:pt x="865156" y="261938"/>
                    <a:pt x="690658" y="87440"/>
                    <a:pt x="476250" y="87440"/>
                  </a:cubicBezTo>
                  <a:cubicBezTo>
                    <a:pt x="261842" y="87440"/>
                    <a:pt x="87344" y="261938"/>
                    <a:pt x="87344" y="476345"/>
                  </a:cubicBezTo>
                  <a:cubicBezTo>
                    <a:pt x="87344" y="690753"/>
                    <a:pt x="261842" y="865251"/>
                    <a:pt x="476250" y="865251"/>
                  </a:cubicBezTo>
                  <a:cubicBezTo>
                    <a:pt x="511493" y="865251"/>
                    <a:pt x="546449" y="860584"/>
                    <a:pt x="580073" y="851250"/>
                  </a:cubicBezTo>
                  <a:cubicBezTo>
                    <a:pt x="603314" y="844772"/>
                    <a:pt x="627412" y="858488"/>
                    <a:pt x="633889" y="881729"/>
                  </a:cubicBezTo>
                  <a:cubicBezTo>
                    <a:pt x="640271" y="904970"/>
                    <a:pt x="626650" y="929069"/>
                    <a:pt x="603409" y="935546"/>
                  </a:cubicBezTo>
                  <a:cubicBezTo>
                    <a:pt x="562166" y="946880"/>
                    <a:pt x="519399" y="952691"/>
                    <a:pt x="476345" y="95269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0B9A37A-5D6E-4559-A2E6-6FDF4228D830}"/>
                </a:ext>
              </a:extLst>
            </p:cNvPr>
            <p:cNvSpPr/>
            <p:nvPr/>
          </p:nvSpPr>
          <p:spPr>
            <a:xfrm>
              <a:off x="11638294" y="3066080"/>
              <a:ext cx="340076" cy="389113"/>
            </a:xfrm>
            <a:custGeom>
              <a:avLst/>
              <a:gdLst>
                <a:gd name="connsiteX0" fmla="*/ 296340 w 340076"/>
                <a:gd name="connsiteY0" fmla="*/ 389113 h 389113"/>
                <a:gd name="connsiteX1" fmla="*/ 262812 w 340076"/>
                <a:gd name="connsiteY1" fmla="*/ 373492 h 389113"/>
                <a:gd name="connsiteX2" fmla="*/ 10209 w 340076"/>
                <a:gd name="connsiteY2" fmla="*/ 71836 h 389113"/>
                <a:gd name="connsiteX3" fmla="*/ 15638 w 340076"/>
                <a:gd name="connsiteY3" fmla="*/ 10209 h 389113"/>
                <a:gd name="connsiteX4" fmla="*/ 77265 w 340076"/>
                <a:gd name="connsiteY4" fmla="*/ 15638 h 389113"/>
                <a:gd name="connsiteX5" fmla="*/ 329868 w 340076"/>
                <a:gd name="connsiteY5" fmla="*/ 317295 h 389113"/>
                <a:gd name="connsiteX6" fmla="*/ 324439 w 340076"/>
                <a:gd name="connsiteY6" fmla="*/ 378922 h 389113"/>
                <a:gd name="connsiteX7" fmla="*/ 296340 w 340076"/>
                <a:gd name="connsiteY7" fmla="*/ 389113 h 38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76" h="389113">
                  <a:moveTo>
                    <a:pt x="296340" y="389113"/>
                  </a:moveTo>
                  <a:cubicBezTo>
                    <a:pt x="283862" y="389113"/>
                    <a:pt x="271480" y="383779"/>
                    <a:pt x="262812" y="373492"/>
                  </a:cubicBezTo>
                  <a:lnTo>
                    <a:pt x="10209" y="71836"/>
                  </a:lnTo>
                  <a:cubicBezTo>
                    <a:pt x="-5317" y="53357"/>
                    <a:pt x="-2840" y="25735"/>
                    <a:pt x="15638" y="10209"/>
                  </a:cubicBezTo>
                  <a:cubicBezTo>
                    <a:pt x="34212" y="-5317"/>
                    <a:pt x="61739" y="-2840"/>
                    <a:pt x="77265" y="15638"/>
                  </a:cubicBezTo>
                  <a:lnTo>
                    <a:pt x="329868" y="317295"/>
                  </a:lnTo>
                  <a:cubicBezTo>
                    <a:pt x="345394" y="335773"/>
                    <a:pt x="342917" y="363396"/>
                    <a:pt x="324439" y="378922"/>
                  </a:cubicBezTo>
                  <a:cubicBezTo>
                    <a:pt x="316152" y="385780"/>
                    <a:pt x="306246" y="389113"/>
                    <a:pt x="296340" y="389113"/>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81F0657-0406-48E1-B98C-E29DF8D73C48}"/>
                </a:ext>
              </a:extLst>
            </p:cNvPr>
            <p:cNvSpPr/>
            <p:nvPr/>
          </p:nvSpPr>
          <p:spPr>
            <a:xfrm>
              <a:off x="12999317" y="3911285"/>
              <a:ext cx="331131" cy="378965"/>
            </a:xfrm>
            <a:custGeom>
              <a:avLst/>
              <a:gdLst>
                <a:gd name="connsiteX0" fmla="*/ 288533 w 331131"/>
                <a:gd name="connsiteY0" fmla="*/ 378965 h 378965"/>
                <a:gd name="connsiteX1" fmla="*/ 255863 w 331131"/>
                <a:gd name="connsiteY1" fmla="*/ 363725 h 378965"/>
                <a:gd name="connsiteX2" fmla="*/ 9927 w 331131"/>
                <a:gd name="connsiteY2" fmla="*/ 69974 h 378965"/>
                <a:gd name="connsiteX3" fmla="*/ 15261 w 331131"/>
                <a:gd name="connsiteY3" fmla="*/ 9966 h 378965"/>
                <a:gd name="connsiteX4" fmla="*/ 75268 w 331131"/>
                <a:gd name="connsiteY4" fmla="*/ 15300 h 378965"/>
                <a:gd name="connsiteX5" fmla="*/ 321204 w 331131"/>
                <a:gd name="connsiteY5" fmla="*/ 309051 h 378965"/>
                <a:gd name="connsiteX6" fmla="*/ 315870 w 331131"/>
                <a:gd name="connsiteY6" fmla="*/ 369059 h 378965"/>
                <a:gd name="connsiteX7" fmla="*/ 288533 w 331131"/>
                <a:gd name="connsiteY7" fmla="*/ 378965 h 3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31" h="378965">
                  <a:moveTo>
                    <a:pt x="288533" y="378965"/>
                  </a:moveTo>
                  <a:cubicBezTo>
                    <a:pt x="276342" y="378965"/>
                    <a:pt x="264340" y="373821"/>
                    <a:pt x="255863" y="363725"/>
                  </a:cubicBezTo>
                  <a:lnTo>
                    <a:pt x="9927" y="69974"/>
                  </a:lnTo>
                  <a:cubicBezTo>
                    <a:pt x="-5123" y="51972"/>
                    <a:pt x="-2836" y="25111"/>
                    <a:pt x="15261" y="9966"/>
                  </a:cubicBezTo>
                  <a:cubicBezTo>
                    <a:pt x="33263" y="-5178"/>
                    <a:pt x="60124" y="-2797"/>
                    <a:pt x="75268" y="15300"/>
                  </a:cubicBezTo>
                  <a:lnTo>
                    <a:pt x="321204" y="309051"/>
                  </a:lnTo>
                  <a:cubicBezTo>
                    <a:pt x="336254" y="327054"/>
                    <a:pt x="333968" y="353914"/>
                    <a:pt x="315870" y="369059"/>
                  </a:cubicBezTo>
                  <a:cubicBezTo>
                    <a:pt x="307869" y="375726"/>
                    <a:pt x="298154" y="378965"/>
                    <a:pt x="288533" y="378965"/>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E5C68B7-557F-41CB-849C-EBF16A7ED4D6}"/>
                </a:ext>
              </a:extLst>
            </p:cNvPr>
            <p:cNvSpPr/>
            <p:nvPr/>
          </p:nvSpPr>
          <p:spPr>
            <a:xfrm>
              <a:off x="11613719" y="3090654"/>
              <a:ext cx="389130" cy="340059"/>
            </a:xfrm>
            <a:custGeom>
              <a:avLst/>
              <a:gdLst>
                <a:gd name="connsiteX0" fmla="*/ 43737 w 389130"/>
                <a:gd name="connsiteY0" fmla="*/ 340060 h 340059"/>
                <a:gd name="connsiteX1" fmla="*/ 10209 w 389130"/>
                <a:gd name="connsiteY1" fmla="*/ 324439 h 340059"/>
                <a:gd name="connsiteX2" fmla="*/ 15638 w 389130"/>
                <a:gd name="connsiteY2" fmla="*/ 262812 h 340059"/>
                <a:gd name="connsiteX3" fmla="*/ 317295 w 389130"/>
                <a:gd name="connsiteY3" fmla="*/ 10209 h 340059"/>
                <a:gd name="connsiteX4" fmla="*/ 378922 w 389130"/>
                <a:gd name="connsiteY4" fmla="*/ 15638 h 340059"/>
                <a:gd name="connsiteX5" fmla="*/ 373493 w 389130"/>
                <a:gd name="connsiteY5" fmla="*/ 77265 h 340059"/>
                <a:gd name="connsiteX6" fmla="*/ 71836 w 389130"/>
                <a:gd name="connsiteY6" fmla="*/ 329868 h 340059"/>
                <a:gd name="connsiteX7" fmla="*/ 43737 w 389130"/>
                <a:gd name="connsiteY7" fmla="*/ 340060 h 3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30" h="340059">
                  <a:moveTo>
                    <a:pt x="43737" y="340060"/>
                  </a:moveTo>
                  <a:cubicBezTo>
                    <a:pt x="31259" y="340060"/>
                    <a:pt x="18877" y="334726"/>
                    <a:pt x="10209" y="324439"/>
                  </a:cubicBezTo>
                  <a:cubicBezTo>
                    <a:pt x="-5317" y="305960"/>
                    <a:pt x="-2840" y="278338"/>
                    <a:pt x="15638" y="262812"/>
                  </a:cubicBezTo>
                  <a:lnTo>
                    <a:pt x="317295" y="10209"/>
                  </a:lnTo>
                  <a:cubicBezTo>
                    <a:pt x="335869" y="-5317"/>
                    <a:pt x="363396" y="-2840"/>
                    <a:pt x="378922" y="15638"/>
                  </a:cubicBezTo>
                  <a:cubicBezTo>
                    <a:pt x="394448" y="34117"/>
                    <a:pt x="391971" y="61739"/>
                    <a:pt x="373493" y="77265"/>
                  </a:cubicBezTo>
                  <a:lnTo>
                    <a:pt x="71836" y="329868"/>
                  </a:lnTo>
                  <a:cubicBezTo>
                    <a:pt x="63549" y="336726"/>
                    <a:pt x="53643" y="340060"/>
                    <a:pt x="43737" y="34006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5E9FC78-0EC3-4CE3-9AA2-77EEDFDC0D0B}"/>
                </a:ext>
              </a:extLst>
            </p:cNvPr>
            <p:cNvSpPr/>
            <p:nvPr/>
          </p:nvSpPr>
          <p:spPr>
            <a:xfrm>
              <a:off x="13026005" y="3997879"/>
              <a:ext cx="359228" cy="357712"/>
            </a:xfrm>
            <a:custGeom>
              <a:avLst/>
              <a:gdLst>
                <a:gd name="connsiteX0" fmla="*/ 316518 w 359228"/>
                <a:gd name="connsiteY0" fmla="*/ 357712 h 357712"/>
                <a:gd name="connsiteX1" fmla="*/ 306422 w 359228"/>
                <a:gd name="connsiteY1" fmla="*/ 356474 h 357712"/>
                <a:gd name="connsiteX2" fmla="*/ 32483 w 359228"/>
                <a:gd name="connsiteY2" fmla="*/ 289704 h 357712"/>
                <a:gd name="connsiteX3" fmla="*/ 1241 w 359228"/>
                <a:gd name="connsiteY3" fmla="*/ 238269 h 357712"/>
                <a:gd name="connsiteX4" fmla="*/ 52676 w 359228"/>
                <a:gd name="connsiteY4" fmla="*/ 206932 h 357712"/>
                <a:gd name="connsiteX5" fmla="*/ 268036 w 359228"/>
                <a:gd name="connsiteY5" fmla="*/ 259414 h 357712"/>
                <a:gd name="connsiteX6" fmla="*/ 246033 w 359228"/>
                <a:gd name="connsiteY6" fmla="*/ 46911 h 357712"/>
                <a:gd name="connsiteX7" fmla="*/ 284038 w 359228"/>
                <a:gd name="connsiteY7" fmla="*/ 239 h 357712"/>
                <a:gd name="connsiteX8" fmla="*/ 330806 w 359228"/>
                <a:gd name="connsiteY8" fmla="*/ 38244 h 357712"/>
                <a:gd name="connsiteX9" fmla="*/ 359000 w 359228"/>
                <a:gd name="connsiteY9" fmla="*/ 310754 h 357712"/>
                <a:gd name="connsiteX10" fmla="*/ 344617 w 359228"/>
                <a:gd name="connsiteY10" fmla="*/ 347235 h 357712"/>
                <a:gd name="connsiteX11" fmla="*/ 316518 w 359228"/>
                <a:gd name="connsiteY11" fmla="*/ 357712 h 3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28" h="357712">
                  <a:moveTo>
                    <a:pt x="316518" y="357712"/>
                  </a:moveTo>
                  <a:cubicBezTo>
                    <a:pt x="313185" y="357712"/>
                    <a:pt x="309756" y="357331"/>
                    <a:pt x="306422" y="356474"/>
                  </a:cubicBezTo>
                  <a:lnTo>
                    <a:pt x="32483" y="289704"/>
                  </a:lnTo>
                  <a:cubicBezTo>
                    <a:pt x="9623" y="284179"/>
                    <a:pt x="-4379" y="261129"/>
                    <a:pt x="1241" y="238269"/>
                  </a:cubicBezTo>
                  <a:cubicBezTo>
                    <a:pt x="6766" y="215409"/>
                    <a:pt x="29911" y="201502"/>
                    <a:pt x="52676" y="206932"/>
                  </a:cubicBezTo>
                  <a:lnTo>
                    <a:pt x="268036" y="259414"/>
                  </a:lnTo>
                  <a:lnTo>
                    <a:pt x="246033" y="46911"/>
                  </a:lnTo>
                  <a:cubicBezTo>
                    <a:pt x="243652" y="23480"/>
                    <a:pt x="260606" y="2620"/>
                    <a:pt x="284038" y="239"/>
                  </a:cubicBezTo>
                  <a:cubicBezTo>
                    <a:pt x="307755" y="-2238"/>
                    <a:pt x="328330" y="14812"/>
                    <a:pt x="330806" y="38244"/>
                  </a:cubicBezTo>
                  <a:lnTo>
                    <a:pt x="359000" y="310754"/>
                  </a:lnTo>
                  <a:cubicBezTo>
                    <a:pt x="360429" y="324470"/>
                    <a:pt x="355095" y="338091"/>
                    <a:pt x="344617" y="347235"/>
                  </a:cubicBezTo>
                  <a:cubicBezTo>
                    <a:pt x="336616" y="353998"/>
                    <a:pt x="326710" y="357712"/>
                    <a:pt x="316518" y="357712"/>
                  </a:cubicBezTo>
                  <a:close/>
                </a:path>
              </a:pathLst>
            </a:custGeom>
            <a:grpFill/>
            <a:ln w="9525" cap="flat">
              <a:noFill/>
              <a:prstDash val="solid"/>
              <a:miter/>
            </a:ln>
          </p:spPr>
          <p:txBody>
            <a:bodyPr rtlCol="0" anchor="ctr"/>
            <a:lstStyle/>
            <a:p>
              <a:endParaRPr lang="en-US"/>
            </a:p>
          </p:txBody>
        </p:sp>
      </p:grpSp>
      <p:sp>
        <p:nvSpPr>
          <p:cNvPr id="35" name="Rectangle 34">
            <a:extLst>
              <a:ext uri="{FF2B5EF4-FFF2-40B4-BE49-F238E27FC236}">
                <a16:creationId xmlns:a16="http://schemas.microsoft.com/office/drawing/2014/main" id="{5574A0E7-5B2A-4D41-8FDB-208D1B055A0F}"/>
              </a:ext>
            </a:extLst>
          </p:cNvPr>
          <p:cNvSpPr/>
          <p:nvPr/>
        </p:nvSpPr>
        <p:spPr>
          <a:xfrm>
            <a:off x="1692716" y="3946381"/>
            <a:ext cx="4472069" cy="1336520"/>
          </a:xfrm>
          <a:prstGeom prst="rect">
            <a:avLst/>
          </a:prstGeom>
        </p:spPr>
        <p:txBody>
          <a:bodyPr wrap="square">
            <a:spAutoFit/>
          </a:bodyPr>
          <a:lstStyle/>
          <a:p>
            <a:pPr algn="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Simple</a:t>
            </a:r>
            <a:r>
              <a:rPr lang="es-ES" altLang="zh-CN" sz="2400">
                <a:solidFill>
                  <a:schemeClr val="accent1"/>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36" name="Rectangle 35">
            <a:extLst>
              <a:ext uri="{FF2B5EF4-FFF2-40B4-BE49-F238E27FC236}">
                <a16:creationId xmlns:a16="http://schemas.microsoft.com/office/drawing/2014/main" id="{7AD84895-DC7F-40F8-9712-32E4EF292FEA}"/>
              </a:ext>
            </a:extLst>
          </p:cNvPr>
          <p:cNvSpPr/>
          <p:nvPr/>
        </p:nvSpPr>
        <p:spPr>
          <a:xfrm>
            <a:off x="1692716" y="6680498"/>
            <a:ext cx="4472069" cy="1336520"/>
          </a:xfrm>
          <a:prstGeom prst="rect">
            <a:avLst/>
          </a:prstGeom>
        </p:spPr>
        <p:txBody>
          <a:bodyPr wrap="square">
            <a:spAutoFit/>
          </a:bodyPr>
          <a:lstStyle/>
          <a:p>
            <a:pPr algn="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37" name="Rectangle 36">
            <a:extLst>
              <a:ext uri="{FF2B5EF4-FFF2-40B4-BE49-F238E27FC236}">
                <a16:creationId xmlns:a16="http://schemas.microsoft.com/office/drawing/2014/main" id="{C066EA97-D2E3-45C7-9263-6C5B62215B07}"/>
              </a:ext>
            </a:extLst>
          </p:cNvPr>
          <p:cNvSpPr/>
          <p:nvPr/>
        </p:nvSpPr>
        <p:spPr>
          <a:xfrm>
            <a:off x="12089565" y="6680498"/>
            <a:ext cx="4472069" cy="1336520"/>
          </a:xfrm>
          <a:prstGeom prst="rect">
            <a:avLst/>
          </a:prstGeom>
        </p:spPr>
        <p:txBody>
          <a:bodyPr wrap="square">
            <a:spAutoFit/>
          </a:bodyPr>
          <a:lstStyle/>
          <a:p>
            <a:pP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38" name="Rectangle 8">
            <a:extLst>
              <a:ext uri="{FF2B5EF4-FFF2-40B4-BE49-F238E27FC236}">
                <a16:creationId xmlns:a16="http://schemas.microsoft.com/office/drawing/2014/main" id="{4B54C920-FA80-4657-9D68-924AD21BA6B5}"/>
              </a:ext>
            </a:extLst>
          </p:cNvPr>
          <p:cNvSpPr/>
          <p:nvPr/>
        </p:nvSpPr>
        <p:spPr>
          <a:xfrm>
            <a:off x="12089565" y="3946381"/>
            <a:ext cx="4472069" cy="1336520"/>
          </a:xfrm>
          <a:prstGeom prst="rect">
            <a:avLst/>
          </a:prstGeom>
        </p:spPr>
        <p:txBody>
          <a:bodyPr wrap="square">
            <a:spAutoFit/>
          </a:bodyPr>
          <a:lstStyle/>
          <a:p>
            <a:pPr>
              <a:spcBef>
                <a:spcPts val="1200"/>
              </a:spcBef>
            </a:pPr>
            <a:r>
              <a:rPr lang="es-ES" altLang="zh-CN" sz="2400">
                <a:solidFill>
                  <a:schemeClr val="accent1"/>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200">
                <a:solidFill>
                  <a:schemeClr val="bg1">
                    <a:lumMod val="65000"/>
                  </a:schemeClr>
                </a:solidFill>
                <a:ea typeface="Lato Light" panose="020F0502020204030203" pitchFamily="34" charset="0"/>
                <a:cs typeface="Lato Light" panose="020F0502020204030203" pitchFamily="34" charset="0"/>
              </a:rPr>
              <a:t>Lorem </a:t>
            </a:r>
            <a:r>
              <a:rPr lang="es-ES" altLang="zh-CN" sz="12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200" dirty="0">
                <a:solidFill>
                  <a:schemeClr val="bg1">
                    <a:lumMod val="65000"/>
                  </a:schemeClr>
                </a:solidFill>
                <a:ea typeface="Lato Light" panose="020F0502020204030203" pitchFamily="34" charset="0"/>
                <a:cs typeface="Lato Light" panose="020F0502020204030203" pitchFamily="34" charset="0"/>
              </a:rPr>
              <a:t>. </a:t>
            </a:r>
            <a:r>
              <a:rPr lang="es-ES" altLang="zh-CN" sz="12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a:t>
            </a:r>
            <a:r>
              <a:rPr lang="es-ES" altLang="zh-CN" sz="1200">
                <a:solidFill>
                  <a:schemeClr val="bg1">
                    <a:lumMod val="65000"/>
                  </a:schemeClr>
                </a:solidFill>
                <a:ea typeface="Lato Light" panose="020F0502020204030203" pitchFamily="34" charset="0"/>
                <a:cs typeface="Lato Light" panose="020F0502020204030203" pitchFamily="34" charset="0"/>
              </a:rPr>
              <a:t>. </a:t>
            </a:r>
            <a:endParaRPr lang="es-ES" altLang="zh-CN" sz="1200" dirty="0">
              <a:solidFill>
                <a:schemeClr val="bg1">
                  <a:lumMod val="65000"/>
                </a:schemeClr>
              </a:solidFill>
              <a:ea typeface="Lato Light" panose="020F0502020204030203" pitchFamily="34" charset="0"/>
              <a:cs typeface="Lato Light" panose="020F0502020204030203" pitchFamily="34" charset="0"/>
            </a:endParaRPr>
          </a:p>
        </p:txBody>
      </p:sp>
      <p:sp>
        <p:nvSpPr>
          <p:cNvPr id="41" name="TextBox 40">
            <a:extLst>
              <a:ext uri="{FF2B5EF4-FFF2-40B4-BE49-F238E27FC236}">
                <a16:creationId xmlns:a16="http://schemas.microsoft.com/office/drawing/2014/main" id="{BE6908A6-0C27-4133-BF49-8CD58E2C8763}"/>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Tree>
    <p:extLst>
      <p:ext uri="{BB962C8B-B14F-4D97-AF65-F5344CB8AC3E}">
        <p14:creationId xmlns:p14="http://schemas.microsoft.com/office/powerpoint/2010/main" val="25702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1"/>
                                        </p:tgtEl>
                                        <p:attrNameLst>
                                          <p:attrName>style.visibility</p:attrName>
                                        </p:attrNameLst>
                                      </p:cBhvr>
                                      <p:to>
                                        <p:strVal val="visible"/>
                                      </p:to>
                                    </p:set>
                                    <p:anim to="" calcmode="lin" valueType="num">
                                      <p:cBhvr>
                                        <p:cTn id="7" dur="750" fill="hold">
                                          <p:stCondLst>
                                            <p:cond delay="0"/>
                                          </p:stCondLst>
                                        </p:cTn>
                                        <p:tgtEl>
                                          <p:spTgt spid="4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1"/>
                                        </p:tgtEl>
                                      </p:cBhvr>
                                    </p:animEffect>
                                  </p:childTnLst>
                                </p:cTn>
                              </p:par>
                            </p:childTnLst>
                          </p:cTn>
                        </p:par>
                        <p:par>
                          <p:cTn id="9" fill="hold">
                            <p:stCondLst>
                              <p:cond delay="1155"/>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655"/>
                            </p:stCondLst>
                            <p:childTnLst>
                              <p:par>
                                <p:cTn id="31" presetID="0" presetClass="entr" presetSubtype="0" fill="hold" nodeType="afterEffect">
                                  <p:stCondLst>
                                    <p:cond delay="0"/>
                                  </p:stCondLst>
                                  <p:childTnLst>
                                    <p:set>
                                      <p:cBhvr>
                                        <p:cTn id="32" dur="1000" fill="hold">
                                          <p:stCondLst>
                                            <p:cond delay="0"/>
                                          </p:stCondLst>
                                        </p:cTn>
                                        <p:tgtEl>
                                          <p:spTgt spid="8"/>
                                        </p:tgtEl>
                                        <p:attrNameLst>
                                          <p:attrName>style.visibility</p:attrName>
                                        </p:attrNameLst>
                                      </p:cBhvr>
                                      <p:to>
                                        <p:strVal val="visible"/>
                                      </p:to>
                                    </p:set>
                                    <p:anim to="" calcmode="lin" valueType="num">
                                      <p:cBhvr>
                                        <p:cTn id="33" dur="10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34" dur="10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2655"/>
                            </p:stCondLst>
                            <p:childTnLst>
                              <p:par>
                                <p:cTn id="40" presetID="0" presetClass="entr" presetSubtype="0" fill="hold" nodeType="afterEffect">
                                  <p:stCondLst>
                                    <p:cond delay="0"/>
                                  </p:stCondLst>
                                  <p:childTnLst>
                                    <p:set>
                                      <p:cBhvr>
                                        <p:cTn id="41" dur="1000" fill="hold">
                                          <p:stCondLst>
                                            <p:cond delay="0"/>
                                          </p:stCondLst>
                                        </p:cTn>
                                        <p:tgtEl>
                                          <p:spTgt spid="20"/>
                                        </p:tgtEl>
                                        <p:attrNameLst>
                                          <p:attrName>style.visibility</p:attrName>
                                        </p:attrNameLst>
                                      </p:cBhvr>
                                      <p:to>
                                        <p:strVal val="visible"/>
                                      </p:to>
                                    </p:set>
                                    <p:anim to="" calcmode="lin" valueType="num">
                                      <p:cBhvr>
                                        <p:cTn id="42" dur="1000" fill="hold">
                                          <p:stCondLst>
                                            <p:cond delay="0"/>
                                          </p:stCondLst>
                                        </p:cTn>
                                        <p:tgtEl>
                                          <p:spTgt spid="20"/>
                                        </p:tgtEl>
                                        <p:attrNameLst>
                                          <p:attrName>ppt_h</p:attrName>
                                        </p:attrNameLst>
                                      </p:cBhvr>
                                      <p:tavLst>
                                        <p:tav tm="0" fmla="#ppt_h-#ppt_h*((1.5-1.5*$)^3-(1.5-1.5*$)^2)">
                                          <p:val>
                                            <p:strVal val="0"/>
                                          </p:val>
                                        </p:tav>
                                        <p:tav tm="100000">
                                          <p:val>
                                            <p:strVal val="1"/>
                                          </p:val>
                                        </p:tav>
                                      </p:tavLst>
                                    </p:anim>
                                    <p:anim to="" calcmode="lin" valueType="num">
                                      <p:cBhvr>
                                        <p:cTn id="43" dur="1000" fill="hold">
                                          <p:stCondLst>
                                            <p:cond delay="0"/>
                                          </p:stCondLst>
                                        </p:cTn>
                                        <p:tgtEl>
                                          <p:spTgt spid="20"/>
                                        </p:tgtEl>
                                        <p:attrNameLst>
                                          <p:attrName>ppt_w</p:attrName>
                                        </p:attrNameLst>
                                      </p:cBhvr>
                                      <p:tavLst>
                                        <p:tav tm="0" fmla="#ppt_w-#ppt_w*((1.5-1.5*$)^3-(1.5-1.5*$)^2)">
                                          <p:val>
                                            <p:strVal val="0"/>
                                          </p:val>
                                        </p:tav>
                                        <p:tav tm="100000">
                                          <p:val>
                                            <p:strVal val="1"/>
                                          </p:val>
                                        </p:tav>
                                      </p:tavLst>
                                    </p:anim>
                                  </p:childTnLst>
                                </p:cTn>
                              </p:par>
                              <p:par>
                                <p:cTn id="44" presetID="2" presetClass="entr" presetSubtype="2" decel="10000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1000" fill="hold"/>
                                        <p:tgtEl>
                                          <p:spTgt spid="38"/>
                                        </p:tgtEl>
                                        <p:attrNameLst>
                                          <p:attrName>ppt_x</p:attrName>
                                        </p:attrNameLst>
                                      </p:cBhvr>
                                      <p:tavLst>
                                        <p:tav tm="0">
                                          <p:val>
                                            <p:strVal val="1+#ppt_w/2"/>
                                          </p:val>
                                        </p:tav>
                                        <p:tav tm="100000">
                                          <p:val>
                                            <p:strVal val="#ppt_x"/>
                                          </p:val>
                                        </p:tav>
                                      </p:tavLst>
                                    </p:anim>
                                    <p:anim calcmode="lin" valueType="num">
                                      <p:cBhvr additive="base">
                                        <p:cTn id="47" dur="10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655"/>
                            </p:stCondLst>
                            <p:childTnLst>
                              <p:par>
                                <p:cTn id="49" presetID="0" presetClass="entr" presetSubtype="0" fill="hold" nodeType="afterEffect">
                                  <p:stCondLst>
                                    <p:cond delay="0"/>
                                  </p:stCondLst>
                                  <p:childTnLst>
                                    <p:set>
                                      <p:cBhvr>
                                        <p:cTn id="50" dur="1000" fill="hold">
                                          <p:stCondLst>
                                            <p:cond delay="0"/>
                                          </p:stCondLst>
                                        </p:cTn>
                                        <p:tgtEl>
                                          <p:spTgt spid="13"/>
                                        </p:tgtEl>
                                        <p:attrNameLst>
                                          <p:attrName>style.visibility</p:attrName>
                                        </p:attrNameLst>
                                      </p:cBhvr>
                                      <p:to>
                                        <p:strVal val="visible"/>
                                      </p:to>
                                    </p:set>
                                    <p:anim to="" calcmode="lin" valueType="num">
                                      <p:cBhvr>
                                        <p:cTn id="51" dur="10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52" dur="10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1000" fill="hold"/>
                                        <p:tgtEl>
                                          <p:spTgt spid="37"/>
                                        </p:tgtEl>
                                        <p:attrNameLst>
                                          <p:attrName>ppt_x</p:attrName>
                                        </p:attrNameLst>
                                      </p:cBhvr>
                                      <p:tavLst>
                                        <p:tav tm="0">
                                          <p:val>
                                            <p:strVal val="1+#ppt_w/2"/>
                                          </p:val>
                                        </p:tav>
                                        <p:tav tm="100000">
                                          <p:val>
                                            <p:strVal val="#ppt_x"/>
                                          </p:val>
                                        </p:tav>
                                      </p:tavLst>
                                    </p:anim>
                                    <p:anim calcmode="lin" valueType="num">
                                      <p:cBhvr additive="base">
                                        <p:cTn id="56" dur="100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4655"/>
                            </p:stCondLst>
                            <p:childTnLst>
                              <p:par>
                                <p:cTn id="58" presetID="0" presetClass="entr" presetSubtype="0" fill="hold" nodeType="afterEffect">
                                  <p:stCondLst>
                                    <p:cond delay="0"/>
                                  </p:stCondLst>
                                  <p:childTnLst>
                                    <p:set>
                                      <p:cBhvr>
                                        <p:cTn id="59" dur="1000" fill="hold">
                                          <p:stCondLst>
                                            <p:cond delay="0"/>
                                          </p:stCondLst>
                                        </p:cTn>
                                        <p:tgtEl>
                                          <p:spTgt spid="28"/>
                                        </p:tgtEl>
                                        <p:attrNameLst>
                                          <p:attrName>style.visibility</p:attrName>
                                        </p:attrNameLst>
                                      </p:cBhvr>
                                      <p:to>
                                        <p:strVal val="visible"/>
                                      </p:to>
                                    </p:set>
                                    <p:anim to="" calcmode="lin" valueType="num">
                                      <p:cBhvr>
                                        <p:cTn id="60" dur="1000" fill="hold">
                                          <p:stCondLst>
                                            <p:cond delay="0"/>
                                          </p:stCondLst>
                                        </p:cTn>
                                        <p:tgtEl>
                                          <p:spTgt spid="28"/>
                                        </p:tgtEl>
                                        <p:attrNameLst>
                                          <p:attrName>ppt_h</p:attrName>
                                        </p:attrNameLst>
                                      </p:cBhvr>
                                      <p:tavLst>
                                        <p:tav tm="0" fmla="#ppt_h-#ppt_h*((1.5-1.5*$)^3-(1.5-1.5*$)^2)">
                                          <p:val>
                                            <p:strVal val="0"/>
                                          </p:val>
                                        </p:tav>
                                        <p:tav tm="100000">
                                          <p:val>
                                            <p:strVal val="1"/>
                                          </p:val>
                                        </p:tav>
                                      </p:tavLst>
                                    </p:anim>
                                    <p:anim to="" calcmode="lin" valueType="num">
                                      <p:cBhvr>
                                        <p:cTn id="61" dur="1000" fill="hold">
                                          <p:stCondLst>
                                            <p:cond delay="0"/>
                                          </p:stCondLst>
                                        </p:cTn>
                                        <p:tgtEl>
                                          <p:spTgt spid="28"/>
                                        </p:tgtEl>
                                        <p:attrNameLst>
                                          <p:attrName>ppt_w</p:attrName>
                                        </p:attrNameLst>
                                      </p:cBhvr>
                                      <p:tavLst>
                                        <p:tav tm="0" fmla="#ppt_w-#ppt_w*((1.5-1.5*$)^3-(1.5-1.5*$)^2)">
                                          <p:val>
                                            <p:strVal val="0"/>
                                          </p:val>
                                        </p:tav>
                                        <p:tav tm="100000">
                                          <p:val>
                                            <p:strVal val="1"/>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1000" fill="hold"/>
                                        <p:tgtEl>
                                          <p:spTgt spid="36"/>
                                        </p:tgtEl>
                                        <p:attrNameLst>
                                          <p:attrName>ppt_x</p:attrName>
                                        </p:attrNameLst>
                                      </p:cBhvr>
                                      <p:tavLst>
                                        <p:tav tm="0">
                                          <p:val>
                                            <p:strVal val="0-#ppt_w/2"/>
                                          </p:val>
                                        </p:tav>
                                        <p:tav tm="100000">
                                          <p:val>
                                            <p:strVal val="#ppt_x"/>
                                          </p:val>
                                        </p:tav>
                                      </p:tavLst>
                                    </p:anim>
                                    <p:anim calcmode="lin" valueType="num">
                                      <p:cBhvr additive="base">
                                        <p:cTn id="6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5" grpId="0"/>
      <p:bldP spid="36" grpId="0"/>
      <p:bldP spid="37" grpId="0"/>
      <p:bldP spid="38"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9B99619-975B-4243-B4D1-280BBFE8DA86}"/>
              </a:ext>
            </a:extLst>
          </p:cNvPr>
          <p:cNvSpPr txBox="1"/>
          <p:nvPr/>
        </p:nvSpPr>
        <p:spPr>
          <a:xfrm>
            <a:off x="2776099" y="5049679"/>
            <a:ext cx="5339202" cy="1015663"/>
          </a:xfrm>
          <a:prstGeom prst="rect">
            <a:avLst/>
          </a:prstGeom>
          <a:noFill/>
        </p:spPr>
        <p:txBody>
          <a:bodyPr wrap="square" rtlCol="0">
            <a:spAutoFit/>
          </a:bodyPr>
          <a:lstStyle/>
          <a:p>
            <a:r>
              <a:rPr lang="en-US" altLang="zh-CN" sz="6000">
                <a:solidFill>
                  <a:schemeClr val="accent1"/>
                </a:solidFill>
                <a:latin typeface="Satisfy" panose="02000000000000000000" pitchFamily="2" charset="0"/>
              </a:rPr>
              <a:t>Celebration</a:t>
            </a:r>
            <a:endParaRPr lang="en-US" sz="6000">
              <a:solidFill>
                <a:schemeClr val="accent1"/>
              </a:solidFill>
              <a:latin typeface="Satisfy" panose="02000000000000000000" pitchFamily="2" charset="0"/>
            </a:endParaRPr>
          </a:p>
        </p:txBody>
      </p:sp>
      <p:grpSp>
        <p:nvGrpSpPr>
          <p:cNvPr id="49" name="Group 48">
            <a:extLst>
              <a:ext uri="{FF2B5EF4-FFF2-40B4-BE49-F238E27FC236}">
                <a16:creationId xmlns:a16="http://schemas.microsoft.com/office/drawing/2014/main" id="{7F0AF73C-6807-46BF-A51B-A704C4B9EEA3}"/>
              </a:ext>
            </a:extLst>
          </p:cNvPr>
          <p:cNvGrpSpPr/>
          <p:nvPr/>
        </p:nvGrpSpPr>
        <p:grpSpPr>
          <a:xfrm>
            <a:off x="2860658" y="2950328"/>
            <a:ext cx="1605280" cy="1462946"/>
            <a:chOff x="2506557" y="4704377"/>
            <a:chExt cx="1605280" cy="1462946"/>
          </a:xfrm>
        </p:grpSpPr>
        <p:sp>
          <p:nvSpPr>
            <p:cNvPr id="47" name="Freeform: Shape 46">
              <a:extLst>
                <a:ext uri="{FF2B5EF4-FFF2-40B4-BE49-F238E27FC236}">
                  <a16:creationId xmlns:a16="http://schemas.microsoft.com/office/drawing/2014/main" id="{739717E8-60EC-4711-A7EB-755882E5C013}"/>
                </a:ext>
              </a:extLst>
            </p:cNvPr>
            <p:cNvSpPr/>
            <p:nvPr/>
          </p:nvSpPr>
          <p:spPr>
            <a:xfrm>
              <a:off x="2506557"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TextBox 47">
              <a:extLst>
                <a:ext uri="{FF2B5EF4-FFF2-40B4-BE49-F238E27FC236}">
                  <a16:creationId xmlns:a16="http://schemas.microsoft.com/office/drawing/2014/main" id="{FF954FE4-C1EF-4B16-BEA5-6548B9A9E100}"/>
                </a:ext>
              </a:extLst>
            </p:cNvPr>
            <p:cNvSpPr txBox="1"/>
            <p:nvPr/>
          </p:nvSpPr>
          <p:spPr>
            <a:xfrm>
              <a:off x="2635674"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04</a:t>
              </a:r>
            </a:p>
          </p:txBody>
        </p:sp>
      </p:grpSp>
      <p:sp>
        <p:nvSpPr>
          <p:cNvPr id="50" name="Rectangle 4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9623CF3-DE2C-4AC9-94F6-FF0D48B8126A}"/>
              </a:ext>
            </a:extLst>
          </p:cNvPr>
          <p:cNvSpPr/>
          <p:nvPr/>
        </p:nvSpPr>
        <p:spPr>
          <a:xfrm>
            <a:off x="2772143" y="6349113"/>
            <a:ext cx="6158497" cy="1167243"/>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grpSp>
        <p:nvGrpSpPr>
          <p:cNvPr id="65" name="Graphic 2">
            <a:extLst>
              <a:ext uri="{FF2B5EF4-FFF2-40B4-BE49-F238E27FC236}">
                <a16:creationId xmlns:a16="http://schemas.microsoft.com/office/drawing/2014/main" id="{B63847E7-8F3F-4AF5-90D9-55D2B856A1AF}"/>
              </a:ext>
            </a:extLst>
          </p:cNvPr>
          <p:cNvGrpSpPr/>
          <p:nvPr/>
        </p:nvGrpSpPr>
        <p:grpSpPr>
          <a:xfrm>
            <a:off x="10116479" y="2286000"/>
            <a:ext cx="5958748" cy="5715000"/>
            <a:chOff x="7004241" y="4985864"/>
            <a:chExt cx="1341647" cy="1286767"/>
          </a:xfrm>
        </p:grpSpPr>
        <p:grpSp>
          <p:nvGrpSpPr>
            <p:cNvPr id="66" name="Graphic 2">
              <a:extLst>
                <a:ext uri="{FF2B5EF4-FFF2-40B4-BE49-F238E27FC236}">
                  <a16:creationId xmlns:a16="http://schemas.microsoft.com/office/drawing/2014/main" id="{A6F08855-4C7E-4BD4-B07D-5C5E5398F640}"/>
                </a:ext>
              </a:extLst>
            </p:cNvPr>
            <p:cNvGrpSpPr/>
            <p:nvPr/>
          </p:nvGrpSpPr>
          <p:grpSpPr>
            <a:xfrm>
              <a:off x="7017056" y="4992495"/>
              <a:ext cx="1328832" cy="1280136"/>
              <a:chOff x="7017056" y="4992495"/>
              <a:chExt cx="1328832" cy="1280136"/>
            </a:xfrm>
          </p:grpSpPr>
          <p:sp>
            <p:nvSpPr>
              <p:cNvPr id="99" name="Freeform: Shape 98">
                <a:extLst>
                  <a:ext uri="{FF2B5EF4-FFF2-40B4-BE49-F238E27FC236}">
                    <a16:creationId xmlns:a16="http://schemas.microsoft.com/office/drawing/2014/main" id="{168E7612-4FE0-4075-A028-8A4F04FDA18F}"/>
                  </a:ext>
                </a:extLst>
              </p:cNvPr>
              <p:cNvSpPr/>
              <p:nvPr/>
            </p:nvSpPr>
            <p:spPr>
              <a:xfrm>
                <a:off x="7031075" y="4992882"/>
                <a:ext cx="1221863" cy="1215153"/>
              </a:xfrm>
              <a:custGeom>
                <a:avLst/>
                <a:gdLst>
                  <a:gd name="connsiteX0" fmla="*/ 1195191 w 1221863"/>
                  <a:gd name="connsiteY0" fmla="*/ 444464 h 1215153"/>
                  <a:gd name="connsiteX1" fmla="*/ 1112609 w 1221863"/>
                  <a:gd name="connsiteY1" fmla="*/ 285587 h 1215153"/>
                  <a:gd name="connsiteX2" fmla="*/ 986974 w 1221863"/>
                  <a:gd name="connsiteY2" fmla="*/ 152904 h 1215153"/>
                  <a:gd name="connsiteX3" fmla="*/ 831622 w 1221863"/>
                  <a:gd name="connsiteY3" fmla="*/ 58321 h 1215153"/>
                  <a:gd name="connsiteX4" fmla="*/ 655314 w 1221863"/>
                  <a:gd name="connsiteY4" fmla="*/ 11362 h 1215153"/>
                  <a:gd name="connsiteX5" fmla="*/ 638359 w 1221863"/>
                  <a:gd name="connsiteY5" fmla="*/ 9934 h 1215153"/>
                  <a:gd name="connsiteX6" fmla="*/ 494913 w 1221863"/>
                  <a:gd name="connsiteY6" fmla="*/ 694 h 1215153"/>
                  <a:gd name="connsiteX7" fmla="*/ 303270 w 1221863"/>
                  <a:gd name="connsiteY7" fmla="*/ 54892 h 1215153"/>
                  <a:gd name="connsiteX8" fmla="*/ 157347 w 1221863"/>
                  <a:gd name="connsiteY8" fmla="*/ 189385 h 1215153"/>
                  <a:gd name="connsiteX9" fmla="*/ 60097 w 1221863"/>
                  <a:gd name="connsiteY9" fmla="*/ 363883 h 1215153"/>
                  <a:gd name="connsiteX10" fmla="*/ 4471 w 1221863"/>
                  <a:gd name="connsiteY10" fmla="*/ 576481 h 1215153"/>
                  <a:gd name="connsiteX11" fmla="*/ 1899 w 1221863"/>
                  <a:gd name="connsiteY11" fmla="*/ 685352 h 1215153"/>
                  <a:gd name="connsiteX12" fmla="*/ 23997 w 1221863"/>
                  <a:gd name="connsiteY12" fmla="*/ 786888 h 1215153"/>
                  <a:gd name="connsiteX13" fmla="*/ 114675 w 1221863"/>
                  <a:gd name="connsiteY13" fmla="*/ 954909 h 1215153"/>
                  <a:gd name="connsiteX14" fmla="*/ 253740 w 1221863"/>
                  <a:gd name="connsiteY14" fmla="*/ 1088259 h 1215153"/>
                  <a:gd name="connsiteX15" fmla="*/ 440239 w 1221863"/>
                  <a:gd name="connsiteY15" fmla="*/ 1186938 h 1215153"/>
                  <a:gd name="connsiteX16" fmla="*/ 641407 w 1221863"/>
                  <a:gd name="connsiteY16" fmla="*/ 1213798 h 1215153"/>
                  <a:gd name="connsiteX17" fmla="*/ 834574 w 1221863"/>
                  <a:gd name="connsiteY17" fmla="*/ 1169983 h 1215153"/>
                  <a:gd name="connsiteX18" fmla="*/ 1006691 w 1221863"/>
                  <a:gd name="connsiteY18" fmla="*/ 1074829 h 1215153"/>
                  <a:gd name="connsiteX19" fmla="*/ 1122610 w 1221863"/>
                  <a:gd name="connsiteY19" fmla="*/ 946717 h 1215153"/>
                  <a:gd name="connsiteX20" fmla="*/ 1196048 w 1221863"/>
                  <a:gd name="connsiteY20" fmla="*/ 787459 h 1215153"/>
                  <a:gd name="connsiteX21" fmla="*/ 1221861 w 1221863"/>
                  <a:gd name="connsiteY21" fmla="*/ 614866 h 1215153"/>
                  <a:gd name="connsiteX22" fmla="*/ 1195191 w 1221863"/>
                  <a:gd name="connsiteY22" fmla="*/ 444464 h 1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1863" h="1215153">
                    <a:moveTo>
                      <a:pt x="1195191" y="444464"/>
                    </a:moveTo>
                    <a:cubicBezTo>
                      <a:pt x="1176141" y="387695"/>
                      <a:pt x="1147661" y="334069"/>
                      <a:pt x="1112609" y="285587"/>
                    </a:cubicBezTo>
                    <a:cubicBezTo>
                      <a:pt x="1076890" y="235962"/>
                      <a:pt x="1034599" y="191290"/>
                      <a:pt x="986974" y="152904"/>
                    </a:cubicBezTo>
                    <a:cubicBezTo>
                      <a:pt x="939540" y="114709"/>
                      <a:pt x="887533" y="82419"/>
                      <a:pt x="831622" y="58321"/>
                    </a:cubicBezTo>
                    <a:cubicBezTo>
                      <a:pt x="775424" y="34032"/>
                      <a:pt x="716274" y="17744"/>
                      <a:pt x="655314" y="11362"/>
                    </a:cubicBezTo>
                    <a:cubicBezTo>
                      <a:pt x="649694" y="10791"/>
                      <a:pt x="643979" y="10315"/>
                      <a:pt x="638359" y="9934"/>
                    </a:cubicBezTo>
                    <a:cubicBezTo>
                      <a:pt x="590925" y="2218"/>
                      <a:pt x="542824" y="-1687"/>
                      <a:pt x="494913" y="694"/>
                    </a:cubicBezTo>
                    <a:cubicBezTo>
                      <a:pt x="427952" y="4123"/>
                      <a:pt x="361087" y="20221"/>
                      <a:pt x="303270" y="54892"/>
                    </a:cubicBezTo>
                    <a:cubicBezTo>
                      <a:pt x="246310" y="89086"/>
                      <a:pt x="197733" y="137092"/>
                      <a:pt x="157347" y="189385"/>
                    </a:cubicBezTo>
                    <a:cubicBezTo>
                      <a:pt x="116485" y="242248"/>
                      <a:pt x="83242" y="301113"/>
                      <a:pt x="60097" y="363883"/>
                    </a:cubicBezTo>
                    <a:cubicBezTo>
                      <a:pt x="34665" y="432748"/>
                      <a:pt x="13710" y="503519"/>
                      <a:pt x="4471" y="576481"/>
                    </a:cubicBezTo>
                    <a:cubicBezTo>
                      <a:pt x="-101" y="612580"/>
                      <a:pt x="-1530" y="649156"/>
                      <a:pt x="1899" y="685352"/>
                    </a:cubicBezTo>
                    <a:cubicBezTo>
                      <a:pt x="5233" y="720022"/>
                      <a:pt x="12948" y="753836"/>
                      <a:pt x="23997" y="786888"/>
                    </a:cubicBezTo>
                    <a:cubicBezTo>
                      <a:pt x="44380" y="847753"/>
                      <a:pt x="75432" y="904236"/>
                      <a:pt x="114675" y="954909"/>
                    </a:cubicBezTo>
                    <a:cubicBezTo>
                      <a:pt x="154204" y="1005963"/>
                      <a:pt x="201638" y="1050254"/>
                      <a:pt x="253740" y="1088259"/>
                    </a:cubicBezTo>
                    <a:cubicBezTo>
                      <a:pt x="310699" y="1129788"/>
                      <a:pt x="373564" y="1163887"/>
                      <a:pt x="440239" y="1186938"/>
                    </a:cubicBezTo>
                    <a:cubicBezTo>
                      <a:pt x="505105" y="1209322"/>
                      <a:pt x="572923" y="1218942"/>
                      <a:pt x="641407" y="1213798"/>
                    </a:cubicBezTo>
                    <a:cubicBezTo>
                      <a:pt x="707416" y="1208846"/>
                      <a:pt x="772662" y="1193510"/>
                      <a:pt x="834574" y="1169983"/>
                    </a:cubicBezTo>
                    <a:cubicBezTo>
                      <a:pt x="896106" y="1146647"/>
                      <a:pt x="954780" y="1115596"/>
                      <a:pt x="1006691" y="1074829"/>
                    </a:cubicBezTo>
                    <a:cubicBezTo>
                      <a:pt x="1052221" y="1039110"/>
                      <a:pt x="1090987" y="995104"/>
                      <a:pt x="1122610" y="946717"/>
                    </a:cubicBezTo>
                    <a:cubicBezTo>
                      <a:pt x="1154614" y="897664"/>
                      <a:pt x="1179284" y="843562"/>
                      <a:pt x="1196048" y="787459"/>
                    </a:cubicBezTo>
                    <a:cubicBezTo>
                      <a:pt x="1212717" y="731643"/>
                      <a:pt x="1221670" y="673159"/>
                      <a:pt x="1221861" y="614866"/>
                    </a:cubicBezTo>
                    <a:cubicBezTo>
                      <a:pt x="1222051" y="557336"/>
                      <a:pt x="1213574" y="499138"/>
                      <a:pt x="1195191" y="444464"/>
                    </a:cubicBezTo>
                    <a:close/>
                  </a:path>
                </a:pathLst>
              </a:custGeom>
              <a:solidFill>
                <a:schemeClr val="accent6"/>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9743EE6-D41F-4399-9530-6A7CD3E71F6F}"/>
                  </a:ext>
                </a:extLst>
              </p:cNvPr>
              <p:cNvSpPr/>
              <p:nvPr/>
            </p:nvSpPr>
            <p:spPr>
              <a:xfrm>
                <a:off x="7813693" y="5182173"/>
                <a:ext cx="260497" cy="229565"/>
              </a:xfrm>
              <a:custGeom>
                <a:avLst/>
                <a:gdLst>
                  <a:gd name="connsiteX0" fmla="*/ 254934 w 260497"/>
                  <a:gd name="connsiteY0" fmla="*/ 32574 h 229565"/>
                  <a:gd name="connsiteX1" fmla="*/ 231026 w 260497"/>
                  <a:gd name="connsiteY1" fmla="*/ 3427 h 229565"/>
                  <a:gd name="connsiteX2" fmla="*/ 198927 w 260497"/>
                  <a:gd name="connsiteY2" fmla="*/ 4665 h 229565"/>
                  <a:gd name="connsiteX3" fmla="*/ 153874 w 260497"/>
                  <a:gd name="connsiteY3" fmla="*/ 55624 h 229565"/>
                  <a:gd name="connsiteX4" fmla="*/ 143301 w 260497"/>
                  <a:gd name="connsiteY4" fmla="*/ 74388 h 229565"/>
                  <a:gd name="connsiteX5" fmla="*/ 26525 w 260497"/>
                  <a:gd name="connsiteY5" fmla="*/ 16476 h 229565"/>
                  <a:gd name="connsiteX6" fmla="*/ 7189 w 260497"/>
                  <a:gd name="connsiteY6" fmla="*/ 116965 h 229565"/>
                  <a:gd name="connsiteX7" fmla="*/ 71292 w 260497"/>
                  <a:gd name="connsiteY7" fmla="*/ 200595 h 229565"/>
                  <a:gd name="connsiteX8" fmla="*/ 127394 w 260497"/>
                  <a:gd name="connsiteY8" fmla="*/ 229170 h 229565"/>
                  <a:gd name="connsiteX9" fmla="*/ 179496 w 260497"/>
                  <a:gd name="connsiteY9" fmla="*/ 208977 h 229565"/>
                  <a:gd name="connsiteX10" fmla="*/ 211881 w 260497"/>
                  <a:gd name="connsiteY10" fmla="*/ 170781 h 229565"/>
                  <a:gd name="connsiteX11" fmla="*/ 239027 w 260497"/>
                  <a:gd name="connsiteY11" fmla="*/ 130967 h 229565"/>
                  <a:gd name="connsiteX12" fmla="*/ 254934 w 260497"/>
                  <a:gd name="connsiteY12" fmla="*/ 32574 h 229565"/>
                  <a:gd name="connsiteX13" fmla="*/ 57957 w 260497"/>
                  <a:gd name="connsiteY13" fmla="*/ 75055 h 229565"/>
                  <a:gd name="connsiteX14" fmla="*/ 66244 w 260497"/>
                  <a:gd name="connsiteY14" fmla="*/ 84675 h 229565"/>
                  <a:gd name="connsiteX15" fmla="*/ 68530 w 260497"/>
                  <a:gd name="connsiteY15" fmla="*/ 99153 h 229565"/>
                  <a:gd name="connsiteX16" fmla="*/ 58243 w 260497"/>
                  <a:gd name="connsiteY16" fmla="*/ 76388 h 229565"/>
                  <a:gd name="connsiteX17" fmla="*/ 57957 w 260497"/>
                  <a:gd name="connsiteY17" fmla="*/ 75055 h 229565"/>
                  <a:gd name="connsiteX18" fmla="*/ 133681 w 260497"/>
                  <a:gd name="connsiteY18" fmla="*/ 138206 h 229565"/>
                  <a:gd name="connsiteX19" fmla="*/ 127585 w 260497"/>
                  <a:gd name="connsiteY19" fmla="*/ 149636 h 229565"/>
                  <a:gd name="connsiteX20" fmla="*/ 127394 w 260497"/>
                  <a:gd name="connsiteY20" fmla="*/ 149350 h 229565"/>
                  <a:gd name="connsiteX21" fmla="*/ 121584 w 260497"/>
                  <a:gd name="connsiteY21" fmla="*/ 133443 h 229565"/>
                  <a:gd name="connsiteX22" fmla="*/ 133681 w 260497"/>
                  <a:gd name="connsiteY22" fmla="*/ 138206 h 2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497" h="229565">
                    <a:moveTo>
                      <a:pt x="254934" y="32574"/>
                    </a:moveTo>
                    <a:cubicBezTo>
                      <a:pt x="250362" y="21239"/>
                      <a:pt x="242361" y="9047"/>
                      <a:pt x="231026" y="3427"/>
                    </a:cubicBezTo>
                    <a:cubicBezTo>
                      <a:pt x="220453" y="-1812"/>
                      <a:pt x="209214" y="-764"/>
                      <a:pt x="198927" y="4665"/>
                    </a:cubicBezTo>
                    <a:cubicBezTo>
                      <a:pt x="179020" y="15143"/>
                      <a:pt x="165113" y="37050"/>
                      <a:pt x="153874" y="55624"/>
                    </a:cubicBezTo>
                    <a:cubicBezTo>
                      <a:pt x="150159" y="61815"/>
                      <a:pt x="146730" y="68102"/>
                      <a:pt x="143301" y="74388"/>
                    </a:cubicBezTo>
                    <a:cubicBezTo>
                      <a:pt x="127204" y="26096"/>
                      <a:pt x="71387" y="-23148"/>
                      <a:pt x="26525" y="16476"/>
                    </a:cubicBezTo>
                    <a:cubicBezTo>
                      <a:pt x="-1955" y="41718"/>
                      <a:pt x="-5956" y="83056"/>
                      <a:pt x="7189" y="116965"/>
                    </a:cubicBezTo>
                    <a:cubicBezTo>
                      <a:pt x="20048" y="150017"/>
                      <a:pt x="43574" y="178782"/>
                      <a:pt x="71292" y="200595"/>
                    </a:cubicBezTo>
                    <a:cubicBezTo>
                      <a:pt x="87961" y="213644"/>
                      <a:pt x="105773" y="226503"/>
                      <a:pt x="127394" y="229170"/>
                    </a:cubicBezTo>
                    <a:cubicBezTo>
                      <a:pt x="147397" y="231646"/>
                      <a:pt x="165209" y="222216"/>
                      <a:pt x="179496" y="208977"/>
                    </a:cubicBezTo>
                    <a:cubicBezTo>
                      <a:pt x="191783" y="197642"/>
                      <a:pt x="201499" y="183735"/>
                      <a:pt x="211881" y="170781"/>
                    </a:cubicBezTo>
                    <a:cubicBezTo>
                      <a:pt x="221978" y="158208"/>
                      <a:pt x="231217" y="144969"/>
                      <a:pt x="239027" y="130967"/>
                    </a:cubicBezTo>
                    <a:cubicBezTo>
                      <a:pt x="255506" y="101630"/>
                      <a:pt x="268269" y="65435"/>
                      <a:pt x="254934" y="32574"/>
                    </a:cubicBezTo>
                    <a:close/>
                    <a:moveTo>
                      <a:pt x="57957" y="75055"/>
                    </a:moveTo>
                    <a:cubicBezTo>
                      <a:pt x="61577" y="78770"/>
                      <a:pt x="63958" y="81532"/>
                      <a:pt x="66244" y="84675"/>
                    </a:cubicBezTo>
                    <a:cubicBezTo>
                      <a:pt x="66530" y="89533"/>
                      <a:pt x="67387" y="94391"/>
                      <a:pt x="68530" y="99153"/>
                    </a:cubicBezTo>
                    <a:cubicBezTo>
                      <a:pt x="64244" y="91724"/>
                      <a:pt x="60434" y="84199"/>
                      <a:pt x="58243" y="76388"/>
                    </a:cubicBezTo>
                    <a:cubicBezTo>
                      <a:pt x="58148" y="75912"/>
                      <a:pt x="58052" y="75531"/>
                      <a:pt x="57957" y="75055"/>
                    </a:cubicBezTo>
                    <a:close/>
                    <a:moveTo>
                      <a:pt x="133681" y="138206"/>
                    </a:moveTo>
                    <a:cubicBezTo>
                      <a:pt x="131871" y="142111"/>
                      <a:pt x="129966" y="146111"/>
                      <a:pt x="127585" y="149636"/>
                    </a:cubicBezTo>
                    <a:cubicBezTo>
                      <a:pt x="127490" y="149541"/>
                      <a:pt x="127490" y="149445"/>
                      <a:pt x="127394" y="149350"/>
                    </a:cubicBezTo>
                    <a:cubicBezTo>
                      <a:pt x="125108" y="144397"/>
                      <a:pt x="123299" y="138968"/>
                      <a:pt x="121584" y="133443"/>
                    </a:cubicBezTo>
                    <a:cubicBezTo>
                      <a:pt x="124918" y="137253"/>
                      <a:pt x="129299" y="138873"/>
                      <a:pt x="133681" y="138206"/>
                    </a:cubicBezTo>
                    <a:close/>
                  </a:path>
                </a:pathLst>
              </a:custGeom>
              <a:solidFill>
                <a:schemeClr val="accent3"/>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38570C8-25AA-41F1-990A-D30C55748CC8}"/>
                  </a:ext>
                </a:extLst>
              </p:cNvPr>
              <p:cNvSpPr/>
              <p:nvPr/>
            </p:nvSpPr>
            <p:spPr>
              <a:xfrm>
                <a:off x="7871597" y="5019189"/>
                <a:ext cx="69684" cy="81722"/>
              </a:xfrm>
              <a:custGeom>
                <a:avLst/>
                <a:gdLst>
                  <a:gd name="connsiteX0" fmla="*/ 64442 w 69684"/>
                  <a:gd name="connsiteY0" fmla="*/ 23631 h 81722"/>
                  <a:gd name="connsiteX1" fmla="*/ 60822 w 69684"/>
                  <a:gd name="connsiteY1" fmla="*/ 19155 h 81722"/>
                  <a:gd name="connsiteX2" fmla="*/ 59679 w 69684"/>
                  <a:gd name="connsiteY2" fmla="*/ 16964 h 81722"/>
                  <a:gd name="connsiteX3" fmla="*/ 46058 w 69684"/>
                  <a:gd name="connsiteY3" fmla="*/ 6962 h 81722"/>
                  <a:gd name="connsiteX4" fmla="*/ 34057 w 69684"/>
                  <a:gd name="connsiteY4" fmla="*/ 105 h 81722"/>
                  <a:gd name="connsiteX5" fmla="*/ 8149 w 69684"/>
                  <a:gd name="connsiteY5" fmla="*/ 8868 h 81722"/>
                  <a:gd name="connsiteX6" fmla="*/ 53 w 69684"/>
                  <a:gd name="connsiteY6" fmla="*/ 31823 h 81722"/>
                  <a:gd name="connsiteX7" fmla="*/ 3005 w 69684"/>
                  <a:gd name="connsiteY7" fmla="*/ 46396 h 81722"/>
                  <a:gd name="connsiteX8" fmla="*/ 3196 w 69684"/>
                  <a:gd name="connsiteY8" fmla="*/ 48015 h 81722"/>
                  <a:gd name="connsiteX9" fmla="*/ 4529 w 69684"/>
                  <a:gd name="connsiteY9" fmla="*/ 60017 h 81722"/>
                  <a:gd name="connsiteX10" fmla="*/ 18626 w 69684"/>
                  <a:gd name="connsiteY10" fmla="*/ 77066 h 81722"/>
                  <a:gd name="connsiteX11" fmla="*/ 31866 w 69684"/>
                  <a:gd name="connsiteY11" fmla="*/ 80591 h 81722"/>
                  <a:gd name="connsiteX12" fmla="*/ 46249 w 69684"/>
                  <a:gd name="connsiteY12" fmla="*/ 80972 h 81722"/>
                  <a:gd name="connsiteX13" fmla="*/ 69680 w 69684"/>
                  <a:gd name="connsiteY13" fmla="*/ 44301 h 81722"/>
                  <a:gd name="connsiteX14" fmla="*/ 64442 w 69684"/>
                  <a:gd name="connsiteY14" fmla="*/ 23631 h 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84" h="81722">
                    <a:moveTo>
                      <a:pt x="64442" y="23631"/>
                    </a:moveTo>
                    <a:cubicBezTo>
                      <a:pt x="63394" y="22012"/>
                      <a:pt x="62156" y="20488"/>
                      <a:pt x="60822" y="19155"/>
                    </a:cubicBezTo>
                    <a:cubicBezTo>
                      <a:pt x="60441" y="18393"/>
                      <a:pt x="60155" y="17726"/>
                      <a:pt x="59679" y="16964"/>
                    </a:cubicBezTo>
                    <a:cubicBezTo>
                      <a:pt x="56345" y="11725"/>
                      <a:pt x="51488" y="8486"/>
                      <a:pt x="46058" y="6962"/>
                    </a:cubicBezTo>
                    <a:cubicBezTo>
                      <a:pt x="43582" y="2962"/>
                      <a:pt x="39296" y="485"/>
                      <a:pt x="34057" y="105"/>
                    </a:cubicBezTo>
                    <a:cubicBezTo>
                      <a:pt x="24818" y="-562"/>
                      <a:pt x="14626" y="1914"/>
                      <a:pt x="8149" y="8868"/>
                    </a:cubicBezTo>
                    <a:cubicBezTo>
                      <a:pt x="2339" y="14964"/>
                      <a:pt x="-424" y="23441"/>
                      <a:pt x="53" y="31823"/>
                    </a:cubicBezTo>
                    <a:cubicBezTo>
                      <a:pt x="338" y="36681"/>
                      <a:pt x="1386" y="41634"/>
                      <a:pt x="3005" y="46396"/>
                    </a:cubicBezTo>
                    <a:cubicBezTo>
                      <a:pt x="3101" y="46968"/>
                      <a:pt x="3196" y="47444"/>
                      <a:pt x="3196" y="48015"/>
                    </a:cubicBezTo>
                    <a:cubicBezTo>
                      <a:pt x="2910" y="52111"/>
                      <a:pt x="3196" y="56111"/>
                      <a:pt x="4529" y="60017"/>
                    </a:cubicBezTo>
                    <a:cubicBezTo>
                      <a:pt x="6911" y="67160"/>
                      <a:pt x="11673" y="73733"/>
                      <a:pt x="18626" y="77066"/>
                    </a:cubicBezTo>
                    <a:cubicBezTo>
                      <a:pt x="22722" y="79067"/>
                      <a:pt x="27294" y="80305"/>
                      <a:pt x="31866" y="80591"/>
                    </a:cubicBezTo>
                    <a:cubicBezTo>
                      <a:pt x="36533" y="81924"/>
                      <a:pt x="41486" y="82115"/>
                      <a:pt x="46249" y="80972"/>
                    </a:cubicBezTo>
                    <a:cubicBezTo>
                      <a:pt x="62060" y="76971"/>
                      <a:pt x="69395" y="59255"/>
                      <a:pt x="69680" y="44301"/>
                    </a:cubicBezTo>
                    <a:cubicBezTo>
                      <a:pt x="69776" y="37347"/>
                      <a:pt x="68252" y="29632"/>
                      <a:pt x="64442" y="23631"/>
                    </a:cubicBezTo>
                    <a:close/>
                  </a:path>
                </a:pathLst>
              </a:custGeom>
              <a:solidFill>
                <a:schemeClr val="accent3"/>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F2C69F02-2CBA-4575-BA98-6FB2B27C310B}"/>
                  </a:ext>
                </a:extLst>
              </p:cNvPr>
              <p:cNvSpPr/>
              <p:nvPr/>
            </p:nvSpPr>
            <p:spPr>
              <a:xfrm>
                <a:off x="7743145" y="4992495"/>
                <a:ext cx="63461" cy="63146"/>
              </a:xfrm>
              <a:custGeom>
                <a:avLst/>
                <a:gdLst>
                  <a:gd name="connsiteX0" fmla="*/ 62021 w 63461"/>
                  <a:gd name="connsiteY0" fmla="*/ 19845 h 63146"/>
                  <a:gd name="connsiteX1" fmla="*/ 49829 w 63461"/>
                  <a:gd name="connsiteY1" fmla="*/ 4224 h 63146"/>
                  <a:gd name="connsiteX2" fmla="*/ 30874 w 63461"/>
                  <a:gd name="connsiteY2" fmla="*/ 128 h 63146"/>
                  <a:gd name="connsiteX3" fmla="*/ 8966 w 63461"/>
                  <a:gd name="connsiteY3" fmla="*/ 9272 h 63146"/>
                  <a:gd name="connsiteX4" fmla="*/ 298 w 63461"/>
                  <a:gd name="connsiteY4" fmla="*/ 27084 h 63146"/>
                  <a:gd name="connsiteX5" fmla="*/ 3632 w 63461"/>
                  <a:gd name="connsiteY5" fmla="*/ 46039 h 63146"/>
                  <a:gd name="connsiteX6" fmla="*/ 19539 w 63461"/>
                  <a:gd name="connsiteY6" fmla="*/ 58326 h 63146"/>
                  <a:gd name="connsiteX7" fmla="*/ 20873 w 63461"/>
                  <a:gd name="connsiteY7" fmla="*/ 58516 h 63146"/>
                  <a:gd name="connsiteX8" fmla="*/ 27350 w 63461"/>
                  <a:gd name="connsiteY8" fmla="*/ 61755 h 63146"/>
                  <a:gd name="connsiteX9" fmla="*/ 46590 w 63461"/>
                  <a:gd name="connsiteY9" fmla="*/ 60326 h 63146"/>
                  <a:gd name="connsiteX10" fmla="*/ 58115 w 63461"/>
                  <a:gd name="connsiteY10" fmla="*/ 49372 h 63146"/>
                  <a:gd name="connsiteX11" fmla="*/ 62878 w 63461"/>
                  <a:gd name="connsiteY11" fmla="*/ 36704 h 63146"/>
                  <a:gd name="connsiteX12" fmla="*/ 62021 w 63461"/>
                  <a:gd name="connsiteY12" fmla="*/ 19845 h 6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61" h="63146">
                    <a:moveTo>
                      <a:pt x="62021" y="19845"/>
                    </a:moveTo>
                    <a:cubicBezTo>
                      <a:pt x="59639" y="13368"/>
                      <a:pt x="55829" y="7939"/>
                      <a:pt x="49829" y="4224"/>
                    </a:cubicBezTo>
                    <a:cubicBezTo>
                      <a:pt x="44304" y="890"/>
                      <a:pt x="37255" y="-443"/>
                      <a:pt x="30874" y="128"/>
                    </a:cubicBezTo>
                    <a:cubicBezTo>
                      <a:pt x="22682" y="795"/>
                      <a:pt x="14967" y="3462"/>
                      <a:pt x="8966" y="9272"/>
                    </a:cubicBezTo>
                    <a:cubicBezTo>
                      <a:pt x="4108" y="14035"/>
                      <a:pt x="1156" y="20321"/>
                      <a:pt x="298" y="27084"/>
                    </a:cubicBezTo>
                    <a:cubicBezTo>
                      <a:pt x="-559" y="33656"/>
                      <a:pt x="394" y="40133"/>
                      <a:pt x="3632" y="46039"/>
                    </a:cubicBezTo>
                    <a:cubicBezTo>
                      <a:pt x="6871" y="51944"/>
                      <a:pt x="12967" y="56897"/>
                      <a:pt x="19539" y="58326"/>
                    </a:cubicBezTo>
                    <a:cubicBezTo>
                      <a:pt x="20015" y="58421"/>
                      <a:pt x="20396" y="58516"/>
                      <a:pt x="20873" y="58516"/>
                    </a:cubicBezTo>
                    <a:cubicBezTo>
                      <a:pt x="22968" y="59850"/>
                      <a:pt x="25063" y="60898"/>
                      <a:pt x="27350" y="61755"/>
                    </a:cubicBezTo>
                    <a:cubicBezTo>
                      <a:pt x="33731" y="64231"/>
                      <a:pt x="40589" y="63184"/>
                      <a:pt x="46590" y="60326"/>
                    </a:cubicBezTo>
                    <a:cubicBezTo>
                      <a:pt x="51352" y="58040"/>
                      <a:pt x="55258" y="53754"/>
                      <a:pt x="58115" y="49372"/>
                    </a:cubicBezTo>
                    <a:cubicBezTo>
                      <a:pt x="60496" y="45562"/>
                      <a:pt x="62211" y="41086"/>
                      <a:pt x="62878" y="36704"/>
                    </a:cubicBezTo>
                    <a:cubicBezTo>
                      <a:pt x="63640" y="31180"/>
                      <a:pt x="63925" y="25369"/>
                      <a:pt x="62021" y="19845"/>
                    </a:cubicBezTo>
                    <a:close/>
                  </a:path>
                </a:pathLst>
              </a:custGeom>
              <a:solidFill>
                <a:schemeClr val="accent3"/>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01420C-63FA-4FA0-A8C2-3CD16678F58E}"/>
                  </a:ext>
                </a:extLst>
              </p:cNvPr>
              <p:cNvSpPr/>
              <p:nvPr/>
            </p:nvSpPr>
            <p:spPr>
              <a:xfrm>
                <a:off x="7740425" y="5086823"/>
                <a:ext cx="66554" cy="78536"/>
              </a:xfrm>
              <a:custGeom>
                <a:avLst/>
                <a:gdLst>
                  <a:gd name="connsiteX0" fmla="*/ 45024 w 66554"/>
                  <a:gd name="connsiteY0" fmla="*/ 5623 h 78536"/>
                  <a:gd name="connsiteX1" fmla="*/ 42071 w 66554"/>
                  <a:gd name="connsiteY1" fmla="*/ 5242 h 78536"/>
                  <a:gd name="connsiteX2" fmla="*/ 25879 w 66554"/>
                  <a:gd name="connsiteY2" fmla="*/ 3 h 78536"/>
                  <a:gd name="connsiteX3" fmla="*/ 4543 w 66554"/>
                  <a:gd name="connsiteY3" fmla="*/ 13909 h 78536"/>
                  <a:gd name="connsiteX4" fmla="*/ 5686 w 66554"/>
                  <a:gd name="connsiteY4" fmla="*/ 60772 h 78536"/>
                  <a:gd name="connsiteX5" fmla="*/ 23593 w 66554"/>
                  <a:gd name="connsiteY5" fmla="*/ 77441 h 78536"/>
                  <a:gd name="connsiteX6" fmla="*/ 37785 w 66554"/>
                  <a:gd name="connsiteY6" fmla="*/ 77632 h 78536"/>
                  <a:gd name="connsiteX7" fmla="*/ 51882 w 66554"/>
                  <a:gd name="connsiteY7" fmla="*/ 69821 h 78536"/>
                  <a:gd name="connsiteX8" fmla="*/ 61883 w 66554"/>
                  <a:gd name="connsiteY8" fmla="*/ 58010 h 78536"/>
                  <a:gd name="connsiteX9" fmla="*/ 66551 w 66554"/>
                  <a:gd name="connsiteY9" fmla="*/ 38008 h 78536"/>
                  <a:gd name="connsiteX10" fmla="*/ 45024 w 66554"/>
                  <a:gd name="connsiteY10" fmla="*/ 5623 h 7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54" h="78536">
                    <a:moveTo>
                      <a:pt x="45024" y="5623"/>
                    </a:moveTo>
                    <a:cubicBezTo>
                      <a:pt x="44072" y="5432"/>
                      <a:pt x="43119" y="5337"/>
                      <a:pt x="42071" y="5242"/>
                    </a:cubicBezTo>
                    <a:cubicBezTo>
                      <a:pt x="37214" y="2099"/>
                      <a:pt x="31689" y="-92"/>
                      <a:pt x="25879" y="3"/>
                    </a:cubicBezTo>
                    <a:cubicBezTo>
                      <a:pt x="16830" y="98"/>
                      <a:pt x="8353" y="5718"/>
                      <a:pt x="4543" y="13909"/>
                    </a:cubicBezTo>
                    <a:cubicBezTo>
                      <a:pt x="-2315" y="28673"/>
                      <a:pt x="-982" y="46199"/>
                      <a:pt x="5686" y="60772"/>
                    </a:cubicBezTo>
                    <a:cubicBezTo>
                      <a:pt x="9115" y="68488"/>
                      <a:pt x="15592" y="74774"/>
                      <a:pt x="23593" y="77441"/>
                    </a:cubicBezTo>
                    <a:cubicBezTo>
                      <a:pt x="28070" y="78965"/>
                      <a:pt x="33213" y="78775"/>
                      <a:pt x="37785" y="77632"/>
                    </a:cubicBezTo>
                    <a:cubicBezTo>
                      <a:pt x="43214" y="76298"/>
                      <a:pt x="47596" y="73250"/>
                      <a:pt x="51882" y="69821"/>
                    </a:cubicBezTo>
                    <a:cubicBezTo>
                      <a:pt x="55883" y="66583"/>
                      <a:pt x="59693" y="62678"/>
                      <a:pt x="61883" y="58010"/>
                    </a:cubicBezTo>
                    <a:cubicBezTo>
                      <a:pt x="64931" y="51724"/>
                      <a:pt x="66455" y="45056"/>
                      <a:pt x="66551" y="38008"/>
                    </a:cubicBezTo>
                    <a:cubicBezTo>
                      <a:pt x="66741" y="24578"/>
                      <a:pt x="59978" y="8195"/>
                      <a:pt x="45024" y="5623"/>
                    </a:cubicBezTo>
                    <a:close/>
                  </a:path>
                </a:pathLst>
              </a:custGeom>
              <a:solidFill>
                <a:schemeClr val="accent3"/>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2C85380-8945-4BE2-B601-DA671FF84448}"/>
                  </a:ext>
                </a:extLst>
              </p:cNvPr>
              <p:cNvSpPr/>
              <p:nvPr/>
            </p:nvSpPr>
            <p:spPr>
              <a:xfrm>
                <a:off x="8281188" y="5632142"/>
                <a:ext cx="64700" cy="67468"/>
              </a:xfrm>
              <a:custGeom>
                <a:avLst/>
                <a:gdLst>
                  <a:gd name="connsiteX0" fmla="*/ 63474 w 64700"/>
                  <a:gd name="connsiteY0" fmla="*/ 24279 h 67468"/>
                  <a:gd name="connsiteX1" fmla="*/ 54330 w 64700"/>
                  <a:gd name="connsiteY1" fmla="*/ 8944 h 67468"/>
                  <a:gd name="connsiteX2" fmla="*/ 39376 w 64700"/>
                  <a:gd name="connsiteY2" fmla="*/ 848 h 67468"/>
                  <a:gd name="connsiteX3" fmla="*/ 30708 w 64700"/>
                  <a:gd name="connsiteY3" fmla="*/ 85 h 67468"/>
                  <a:gd name="connsiteX4" fmla="*/ 22040 w 64700"/>
                  <a:gd name="connsiteY4" fmla="*/ 1705 h 67468"/>
                  <a:gd name="connsiteX5" fmla="*/ 11372 w 64700"/>
                  <a:gd name="connsiteY5" fmla="*/ 7801 h 67468"/>
                  <a:gd name="connsiteX6" fmla="*/ 5181 w 64700"/>
                  <a:gd name="connsiteY6" fmla="*/ 14659 h 67468"/>
                  <a:gd name="connsiteX7" fmla="*/ 37 w 64700"/>
                  <a:gd name="connsiteY7" fmla="*/ 30470 h 67468"/>
                  <a:gd name="connsiteX8" fmla="*/ 228 w 64700"/>
                  <a:gd name="connsiteY8" fmla="*/ 34280 h 67468"/>
                  <a:gd name="connsiteX9" fmla="*/ 1561 w 64700"/>
                  <a:gd name="connsiteY9" fmla="*/ 43900 h 67468"/>
                  <a:gd name="connsiteX10" fmla="*/ 11372 w 64700"/>
                  <a:gd name="connsiteY10" fmla="*/ 59141 h 67468"/>
                  <a:gd name="connsiteX11" fmla="*/ 26136 w 64700"/>
                  <a:gd name="connsiteY11" fmla="*/ 66856 h 67468"/>
                  <a:gd name="connsiteX12" fmla="*/ 42424 w 64700"/>
                  <a:gd name="connsiteY12" fmla="*/ 65713 h 67468"/>
                  <a:gd name="connsiteX13" fmla="*/ 55759 w 64700"/>
                  <a:gd name="connsiteY13" fmla="*/ 56854 h 67468"/>
                  <a:gd name="connsiteX14" fmla="*/ 63569 w 64700"/>
                  <a:gd name="connsiteY14" fmla="*/ 42376 h 67468"/>
                  <a:gd name="connsiteX15" fmla="*/ 63474 w 64700"/>
                  <a:gd name="connsiteY15" fmla="*/ 24279 h 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00" h="67468">
                    <a:moveTo>
                      <a:pt x="63474" y="24279"/>
                    </a:moveTo>
                    <a:cubicBezTo>
                      <a:pt x="61950" y="18564"/>
                      <a:pt x="58711" y="12944"/>
                      <a:pt x="54330" y="8944"/>
                    </a:cubicBezTo>
                    <a:cubicBezTo>
                      <a:pt x="50139" y="5134"/>
                      <a:pt x="44995" y="1991"/>
                      <a:pt x="39376" y="848"/>
                    </a:cubicBezTo>
                    <a:cubicBezTo>
                      <a:pt x="36613" y="276"/>
                      <a:pt x="33565" y="-200"/>
                      <a:pt x="30708" y="85"/>
                    </a:cubicBezTo>
                    <a:cubicBezTo>
                      <a:pt x="27850" y="276"/>
                      <a:pt x="24802" y="657"/>
                      <a:pt x="22040" y="1705"/>
                    </a:cubicBezTo>
                    <a:cubicBezTo>
                      <a:pt x="17754" y="3324"/>
                      <a:pt x="14896" y="5038"/>
                      <a:pt x="11372" y="7801"/>
                    </a:cubicBezTo>
                    <a:cubicBezTo>
                      <a:pt x="8896" y="9706"/>
                      <a:pt x="7086" y="12182"/>
                      <a:pt x="5181" y="14659"/>
                    </a:cubicBezTo>
                    <a:cubicBezTo>
                      <a:pt x="1847" y="19231"/>
                      <a:pt x="228" y="24850"/>
                      <a:pt x="37" y="30470"/>
                    </a:cubicBezTo>
                    <a:cubicBezTo>
                      <a:pt x="-58" y="31708"/>
                      <a:pt x="37" y="33042"/>
                      <a:pt x="228" y="34280"/>
                    </a:cubicBezTo>
                    <a:cubicBezTo>
                      <a:pt x="228" y="37519"/>
                      <a:pt x="514" y="40757"/>
                      <a:pt x="1561" y="43900"/>
                    </a:cubicBezTo>
                    <a:cubicBezTo>
                      <a:pt x="3466" y="49616"/>
                      <a:pt x="6800" y="55140"/>
                      <a:pt x="11372" y="59141"/>
                    </a:cubicBezTo>
                    <a:cubicBezTo>
                      <a:pt x="15563" y="62760"/>
                      <a:pt x="20516" y="65903"/>
                      <a:pt x="26136" y="66856"/>
                    </a:cubicBezTo>
                    <a:cubicBezTo>
                      <a:pt x="31565" y="67808"/>
                      <a:pt x="37185" y="67808"/>
                      <a:pt x="42424" y="65713"/>
                    </a:cubicBezTo>
                    <a:cubicBezTo>
                      <a:pt x="47472" y="63712"/>
                      <a:pt x="52234" y="61045"/>
                      <a:pt x="55759" y="56854"/>
                    </a:cubicBezTo>
                    <a:cubicBezTo>
                      <a:pt x="59378" y="52568"/>
                      <a:pt x="62236" y="47901"/>
                      <a:pt x="63569" y="42376"/>
                    </a:cubicBezTo>
                    <a:cubicBezTo>
                      <a:pt x="65093" y="36280"/>
                      <a:pt x="65093" y="30089"/>
                      <a:pt x="63474" y="24279"/>
                    </a:cubicBezTo>
                    <a:close/>
                  </a:path>
                </a:pathLst>
              </a:custGeom>
              <a:solidFill>
                <a:schemeClr val="accent3"/>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98AB007-3811-461C-8D12-817F4E28E5A3}"/>
                  </a:ext>
                </a:extLst>
              </p:cNvPr>
              <p:cNvSpPr/>
              <p:nvPr/>
            </p:nvSpPr>
            <p:spPr>
              <a:xfrm>
                <a:off x="8030001" y="5882686"/>
                <a:ext cx="60252" cy="61306"/>
              </a:xfrm>
              <a:custGeom>
                <a:avLst/>
                <a:gdLst>
                  <a:gd name="connsiteX0" fmla="*/ 58914 w 60252"/>
                  <a:gd name="connsiteY0" fmla="*/ 21195 h 61306"/>
                  <a:gd name="connsiteX1" fmla="*/ 55580 w 60252"/>
                  <a:gd name="connsiteY1" fmla="*/ 14146 h 61306"/>
                  <a:gd name="connsiteX2" fmla="*/ 50627 w 60252"/>
                  <a:gd name="connsiteY2" fmla="*/ 8241 h 61306"/>
                  <a:gd name="connsiteX3" fmla="*/ 37673 w 60252"/>
                  <a:gd name="connsiteY3" fmla="*/ 1002 h 61306"/>
                  <a:gd name="connsiteX4" fmla="*/ 23195 w 60252"/>
                  <a:gd name="connsiteY4" fmla="*/ 716 h 61306"/>
                  <a:gd name="connsiteX5" fmla="*/ 16623 w 60252"/>
                  <a:gd name="connsiteY5" fmla="*/ 3288 h 61306"/>
                  <a:gd name="connsiteX6" fmla="*/ 11099 w 60252"/>
                  <a:gd name="connsiteY6" fmla="*/ 7383 h 61306"/>
                  <a:gd name="connsiteX7" fmla="*/ 8908 w 60252"/>
                  <a:gd name="connsiteY7" fmla="*/ 10050 h 61306"/>
                  <a:gd name="connsiteX8" fmla="*/ 6812 w 60252"/>
                  <a:gd name="connsiteY8" fmla="*/ 13003 h 61306"/>
                  <a:gd name="connsiteX9" fmla="*/ 5574 w 60252"/>
                  <a:gd name="connsiteY9" fmla="*/ 15575 h 61306"/>
                  <a:gd name="connsiteX10" fmla="*/ 3479 w 60252"/>
                  <a:gd name="connsiteY10" fmla="*/ 18242 h 61306"/>
                  <a:gd name="connsiteX11" fmla="*/ 2717 w 60252"/>
                  <a:gd name="connsiteY11" fmla="*/ 19575 h 61306"/>
                  <a:gd name="connsiteX12" fmla="*/ 812 w 60252"/>
                  <a:gd name="connsiteY12" fmla="*/ 24433 h 61306"/>
                  <a:gd name="connsiteX13" fmla="*/ 50 w 60252"/>
                  <a:gd name="connsiteY13" fmla="*/ 31482 h 61306"/>
                  <a:gd name="connsiteX14" fmla="*/ 4241 w 60252"/>
                  <a:gd name="connsiteY14" fmla="*/ 45388 h 61306"/>
                  <a:gd name="connsiteX15" fmla="*/ 8622 w 60252"/>
                  <a:gd name="connsiteY15" fmla="*/ 51389 h 61306"/>
                  <a:gd name="connsiteX16" fmla="*/ 11480 w 60252"/>
                  <a:gd name="connsiteY16" fmla="*/ 54056 h 61306"/>
                  <a:gd name="connsiteX17" fmla="*/ 17576 w 60252"/>
                  <a:gd name="connsiteY17" fmla="*/ 58247 h 61306"/>
                  <a:gd name="connsiteX18" fmla="*/ 24529 w 60252"/>
                  <a:gd name="connsiteY18" fmla="*/ 60724 h 61306"/>
                  <a:gd name="connsiteX19" fmla="*/ 34339 w 60252"/>
                  <a:gd name="connsiteY19" fmla="*/ 61009 h 61306"/>
                  <a:gd name="connsiteX20" fmla="*/ 43674 w 60252"/>
                  <a:gd name="connsiteY20" fmla="*/ 58152 h 61306"/>
                  <a:gd name="connsiteX21" fmla="*/ 55009 w 60252"/>
                  <a:gd name="connsiteY21" fmla="*/ 47960 h 61306"/>
                  <a:gd name="connsiteX22" fmla="*/ 58438 w 60252"/>
                  <a:gd name="connsiteY22" fmla="*/ 41007 h 61306"/>
                  <a:gd name="connsiteX23" fmla="*/ 59581 w 60252"/>
                  <a:gd name="connsiteY23" fmla="*/ 36816 h 61306"/>
                  <a:gd name="connsiteX24" fmla="*/ 58914 w 60252"/>
                  <a:gd name="connsiteY24" fmla="*/ 21195 h 6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252" h="61306">
                    <a:moveTo>
                      <a:pt x="58914" y="21195"/>
                    </a:moveTo>
                    <a:cubicBezTo>
                      <a:pt x="58057" y="18813"/>
                      <a:pt x="57104" y="16242"/>
                      <a:pt x="55580" y="14146"/>
                    </a:cubicBezTo>
                    <a:cubicBezTo>
                      <a:pt x="54151" y="12051"/>
                      <a:pt x="52532" y="9955"/>
                      <a:pt x="50627" y="8241"/>
                    </a:cubicBezTo>
                    <a:cubicBezTo>
                      <a:pt x="46817" y="4907"/>
                      <a:pt x="42626" y="2335"/>
                      <a:pt x="37673" y="1002"/>
                    </a:cubicBezTo>
                    <a:cubicBezTo>
                      <a:pt x="32816" y="-332"/>
                      <a:pt x="28053" y="-237"/>
                      <a:pt x="23195" y="716"/>
                    </a:cubicBezTo>
                    <a:cubicBezTo>
                      <a:pt x="20909" y="1192"/>
                      <a:pt x="18623" y="2240"/>
                      <a:pt x="16623" y="3288"/>
                    </a:cubicBezTo>
                    <a:cubicBezTo>
                      <a:pt x="14623" y="4335"/>
                      <a:pt x="12718" y="5859"/>
                      <a:pt x="11099" y="7383"/>
                    </a:cubicBezTo>
                    <a:cubicBezTo>
                      <a:pt x="10241" y="8145"/>
                      <a:pt x="9575" y="9193"/>
                      <a:pt x="8908" y="10050"/>
                    </a:cubicBezTo>
                    <a:cubicBezTo>
                      <a:pt x="8146" y="11003"/>
                      <a:pt x="7384" y="11955"/>
                      <a:pt x="6812" y="13003"/>
                    </a:cubicBezTo>
                    <a:cubicBezTo>
                      <a:pt x="6336" y="13860"/>
                      <a:pt x="5955" y="14718"/>
                      <a:pt x="5574" y="15575"/>
                    </a:cubicBezTo>
                    <a:cubicBezTo>
                      <a:pt x="4812" y="16432"/>
                      <a:pt x="4050" y="17290"/>
                      <a:pt x="3479" y="18242"/>
                    </a:cubicBezTo>
                    <a:cubicBezTo>
                      <a:pt x="3193" y="18623"/>
                      <a:pt x="3002" y="19099"/>
                      <a:pt x="2717" y="19575"/>
                    </a:cubicBezTo>
                    <a:cubicBezTo>
                      <a:pt x="1955" y="21099"/>
                      <a:pt x="1193" y="22719"/>
                      <a:pt x="812" y="24433"/>
                    </a:cubicBezTo>
                    <a:cubicBezTo>
                      <a:pt x="240" y="26624"/>
                      <a:pt x="-141" y="29100"/>
                      <a:pt x="50" y="31482"/>
                    </a:cubicBezTo>
                    <a:cubicBezTo>
                      <a:pt x="431" y="36435"/>
                      <a:pt x="1669" y="41007"/>
                      <a:pt x="4241" y="45388"/>
                    </a:cubicBezTo>
                    <a:cubicBezTo>
                      <a:pt x="5479" y="47484"/>
                      <a:pt x="7098" y="49484"/>
                      <a:pt x="8622" y="51389"/>
                    </a:cubicBezTo>
                    <a:cubicBezTo>
                      <a:pt x="9479" y="52341"/>
                      <a:pt x="10432" y="53294"/>
                      <a:pt x="11480" y="54056"/>
                    </a:cubicBezTo>
                    <a:cubicBezTo>
                      <a:pt x="13480" y="55580"/>
                      <a:pt x="15289" y="57199"/>
                      <a:pt x="17576" y="58247"/>
                    </a:cubicBezTo>
                    <a:cubicBezTo>
                      <a:pt x="19766" y="59295"/>
                      <a:pt x="22052" y="60342"/>
                      <a:pt x="24529" y="60724"/>
                    </a:cubicBezTo>
                    <a:cubicBezTo>
                      <a:pt x="28148" y="61390"/>
                      <a:pt x="30815" y="61485"/>
                      <a:pt x="34339" y="61009"/>
                    </a:cubicBezTo>
                    <a:cubicBezTo>
                      <a:pt x="37864" y="60533"/>
                      <a:pt x="40435" y="59676"/>
                      <a:pt x="43674" y="58152"/>
                    </a:cubicBezTo>
                    <a:cubicBezTo>
                      <a:pt x="48437" y="55961"/>
                      <a:pt x="52056" y="52151"/>
                      <a:pt x="55009" y="47960"/>
                    </a:cubicBezTo>
                    <a:cubicBezTo>
                      <a:pt x="56533" y="45865"/>
                      <a:pt x="57485" y="43388"/>
                      <a:pt x="58438" y="41007"/>
                    </a:cubicBezTo>
                    <a:cubicBezTo>
                      <a:pt x="59009" y="39673"/>
                      <a:pt x="59390" y="38244"/>
                      <a:pt x="59581" y="36816"/>
                    </a:cubicBezTo>
                    <a:cubicBezTo>
                      <a:pt x="60438" y="31577"/>
                      <a:pt x="60724" y="26243"/>
                      <a:pt x="58914" y="21195"/>
                    </a:cubicBezTo>
                    <a:close/>
                  </a:path>
                </a:pathLst>
              </a:custGeom>
              <a:solidFill>
                <a:schemeClr val="accent3"/>
              </a:solidFill>
              <a:ln w="9525" cap="flat">
                <a:noFill/>
                <a:prstDash val="solid"/>
                <a:miter/>
              </a:ln>
            </p:spPr>
            <p:txBody>
              <a:bodyPr rtlCol="0" anchor="ctr"/>
              <a:lstStyle/>
              <a:p>
                <a:endParaRPr lang="en-US"/>
              </a:p>
            </p:txBody>
          </p:sp>
          <p:grpSp>
            <p:nvGrpSpPr>
              <p:cNvPr id="106" name="Graphic 2">
                <a:extLst>
                  <a:ext uri="{FF2B5EF4-FFF2-40B4-BE49-F238E27FC236}">
                    <a16:creationId xmlns:a16="http://schemas.microsoft.com/office/drawing/2014/main" id="{FEF25902-B09A-46C2-9F37-DCB8BA1C5EC6}"/>
                  </a:ext>
                </a:extLst>
              </p:cNvPr>
              <p:cNvGrpSpPr/>
              <p:nvPr/>
            </p:nvGrpSpPr>
            <p:grpSpPr>
              <a:xfrm>
                <a:off x="7225219" y="6185044"/>
                <a:ext cx="86211" cy="87587"/>
                <a:chOff x="7225219" y="6185044"/>
                <a:chExt cx="86211" cy="87587"/>
              </a:xfrm>
              <a:solidFill>
                <a:srgbClr val="FF96A8"/>
              </a:solidFill>
            </p:grpSpPr>
            <p:sp>
              <p:nvSpPr>
                <p:cNvPr id="144" name="Freeform: Shape 143">
                  <a:extLst>
                    <a:ext uri="{FF2B5EF4-FFF2-40B4-BE49-F238E27FC236}">
                      <a16:creationId xmlns:a16="http://schemas.microsoft.com/office/drawing/2014/main" id="{BF90B6C7-844E-4E0B-91B3-F2F2CF3548DB}"/>
                    </a:ext>
                  </a:extLst>
                </p:cNvPr>
                <p:cNvSpPr/>
                <p:nvPr/>
              </p:nvSpPr>
              <p:spPr>
                <a:xfrm>
                  <a:off x="7281100" y="6223634"/>
                  <a:ext cx="285" cy="762"/>
                </a:xfrm>
                <a:custGeom>
                  <a:avLst/>
                  <a:gdLst>
                    <a:gd name="connsiteX0" fmla="*/ 95 w 285"/>
                    <a:gd name="connsiteY0" fmla="*/ 286 h 762"/>
                    <a:gd name="connsiteX1" fmla="*/ 0 w 285"/>
                    <a:gd name="connsiteY1" fmla="*/ 95 h 762"/>
                    <a:gd name="connsiteX2" fmla="*/ 0 w 285"/>
                    <a:gd name="connsiteY2" fmla="*/ 0 h 762"/>
                    <a:gd name="connsiteX3" fmla="*/ 286 w 285"/>
                    <a:gd name="connsiteY3" fmla="*/ 762 h 762"/>
                    <a:gd name="connsiteX4" fmla="*/ 95 w 285"/>
                    <a:gd name="connsiteY4" fmla="*/ 286 h 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 h="762">
                      <a:moveTo>
                        <a:pt x="95" y="286"/>
                      </a:moveTo>
                      <a:cubicBezTo>
                        <a:pt x="95" y="191"/>
                        <a:pt x="95" y="191"/>
                        <a:pt x="0" y="95"/>
                      </a:cubicBezTo>
                      <a:cubicBezTo>
                        <a:pt x="0" y="95"/>
                        <a:pt x="0" y="0"/>
                        <a:pt x="0" y="0"/>
                      </a:cubicBezTo>
                      <a:cubicBezTo>
                        <a:pt x="95" y="286"/>
                        <a:pt x="191" y="476"/>
                        <a:pt x="286" y="762"/>
                      </a:cubicBezTo>
                      <a:cubicBezTo>
                        <a:pt x="286" y="571"/>
                        <a:pt x="191" y="476"/>
                        <a:pt x="95" y="286"/>
                      </a:cubicBezTo>
                      <a:close/>
                    </a:path>
                  </a:pathLst>
                </a:custGeom>
                <a:solidFill>
                  <a:srgbClr val="FF96A8"/>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E21644C-4A84-4A5B-AB42-4ADF1032C9D1}"/>
                    </a:ext>
                  </a:extLst>
                </p:cNvPr>
                <p:cNvSpPr/>
                <p:nvPr/>
              </p:nvSpPr>
              <p:spPr>
                <a:xfrm>
                  <a:off x="7225219" y="6185044"/>
                  <a:ext cx="86211" cy="87587"/>
                </a:xfrm>
                <a:custGeom>
                  <a:avLst/>
                  <a:gdLst>
                    <a:gd name="connsiteX0" fmla="*/ 81122 w 86211"/>
                    <a:gd name="connsiteY0" fmla="*/ 25446 h 87587"/>
                    <a:gd name="connsiteX1" fmla="*/ 53976 w 86211"/>
                    <a:gd name="connsiteY1" fmla="*/ 967 h 87587"/>
                    <a:gd name="connsiteX2" fmla="*/ 21019 w 86211"/>
                    <a:gd name="connsiteY2" fmla="*/ 11349 h 87587"/>
                    <a:gd name="connsiteX3" fmla="*/ 12351 w 86211"/>
                    <a:gd name="connsiteY3" fmla="*/ 17350 h 87587"/>
                    <a:gd name="connsiteX4" fmla="*/ 64 w 86211"/>
                    <a:gd name="connsiteY4" fmla="*/ 49354 h 87587"/>
                    <a:gd name="connsiteX5" fmla="*/ 19209 w 86211"/>
                    <a:gd name="connsiteY5" fmla="*/ 81834 h 87587"/>
                    <a:gd name="connsiteX6" fmla="*/ 54356 w 86211"/>
                    <a:gd name="connsiteY6" fmla="*/ 86025 h 87587"/>
                    <a:gd name="connsiteX7" fmla="*/ 82455 w 86211"/>
                    <a:gd name="connsiteY7" fmla="*/ 64023 h 87587"/>
                    <a:gd name="connsiteX8" fmla="*/ 81122 w 86211"/>
                    <a:gd name="connsiteY8" fmla="*/ 25446 h 87587"/>
                    <a:gd name="connsiteX9" fmla="*/ 57309 w 86211"/>
                    <a:gd name="connsiteY9" fmla="*/ 50211 h 87587"/>
                    <a:gd name="connsiteX10" fmla="*/ 56738 w 86211"/>
                    <a:gd name="connsiteY10" fmla="*/ 51831 h 87587"/>
                    <a:gd name="connsiteX11" fmla="*/ 57214 w 86211"/>
                    <a:gd name="connsiteY11" fmla="*/ 50402 h 87587"/>
                    <a:gd name="connsiteX12" fmla="*/ 56643 w 86211"/>
                    <a:gd name="connsiteY12" fmla="*/ 51545 h 87587"/>
                    <a:gd name="connsiteX13" fmla="*/ 55309 w 86211"/>
                    <a:gd name="connsiteY13" fmla="*/ 53545 h 87587"/>
                    <a:gd name="connsiteX14" fmla="*/ 55214 w 86211"/>
                    <a:gd name="connsiteY14" fmla="*/ 53640 h 87587"/>
                    <a:gd name="connsiteX15" fmla="*/ 53404 w 86211"/>
                    <a:gd name="connsiteY15" fmla="*/ 55355 h 87587"/>
                    <a:gd name="connsiteX16" fmla="*/ 53213 w 86211"/>
                    <a:gd name="connsiteY16" fmla="*/ 55450 h 87587"/>
                    <a:gd name="connsiteX17" fmla="*/ 55309 w 86211"/>
                    <a:gd name="connsiteY17" fmla="*/ 52021 h 87587"/>
                    <a:gd name="connsiteX18" fmla="*/ 54356 w 86211"/>
                    <a:gd name="connsiteY18" fmla="*/ 38019 h 87587"/>
                    <a:gd name="connsiteX19" fmla="*/ 52547 w 86211"/>
                    <a:gd name="connsiteY19" fmla="*/ 36115 h 87587"/>
                    <a:gd name="connsiteX20" fmla="*/ 53976 w 86211"/>
                    <a:gd name="connsiteY20" fmla="*/ 35067 h 87587"/>
                    <a:gd name="connsiteX21" fmla="*/ 54737 w 86211"/>
                    <a:gd name="connsiteY21" fmla="*/ 36305 h 87587"/>
                    <a:gd name="connsiteX22" fmla="*/ 55976 w 86211"/>
                    <a:gd name="connsiteY22" fmla="*/ 38686 h 87587"/>
                    <a:gd name="connsiteX23" fmla="*/ 55595 w 86211"/>
                    <a:gd name="connsiteY23" fmla="*/ 37543 h 87587"/>
                    <a:gd name="connsiteX24" fmla="*/ 56071 w 86211"/>
                    <a:gd name="connsiteY24" fmla="*/ 38686 h 87587"/>
                    <a:gd name="connsiteX25" fmla="*/ 56166 w 86211"/>
                    <a:gd name="connsiteY25" fmla="*/ 38877 h 87587"/>
                    <a:gd name="connsiteX26" fmla="*/ 56357 w 86211"/>
                    <a:gd name="connsiteY26" fmla="*/ 39353 h 87587"/>
                    <a:gd name="connsiteX27" fmla="*/ 57881 w 86211"/>
                    <a:gd name="connsiteY27" fmla="*/ 44877 h 87587"/>
                    <a:gd name="connsiteX28" fmla="*/ 57976 w 86211"/>
                    <a:gd name="connsiteY28" fmla="*/ 46973 h 87587"/>
                    <a:gd name="connsiteX29" fmla="*/ 57881 w 86211"/>
                    <a:gd name="connsiteY29" fmla="*/ 48592 h 87587"/>
                    <a:gd name="connsiteX30" fmla="*/ 57785 w 86211"/>
                    <a:gd name="connsiteY30" fmla="*/ 49164 h 87587"/>
                    <a:gd name="connsiteX31" fmla="*/ 57690 w 86211"/>
                    <a:gd name="connsiteY31" fmla="*/ 49545 h 87587"/>
                    <a:gd name="connsiteX32" fmla="*/ 57309 w 86211"/>
                    <a:gd name="connsiteY32" fmla="*/ 50211 h 8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6211" h="87587">
                      <a:moveTo>
                        <a:pt x="81122" y="25446"/>
                      </a:moveTo>
                      <a:cubicBezTo>
                        <a:pt x="76074" y="14302"/>
                        <a:pt x="66072" y="4015"/>
                        <a:pt x="53976" y="967"/>
                      </a:cubicBezTo>
                      <a:cubicBezTo>
                        <a:pt x="42069" y="-1985"/>
                        <a:pt x="28925" y="1920"/>
                        <a:pt x="21019" y="11349"/>
                      </a:cubicBezTo>
                      <a:cubicBezTo>
                        <a:pt x="17876" y="12969"/>
                        <a:pt x="14923" y="14969"/>
                        <a:pt x="12351" y="17350"/>
                      </a:cubicBezTo>
                      <a:cubicBezTo>
                        <a:pt x="3969" y="25256"/>
                        <a:pt x="-603" y="37829"/>
                        <a:pt x="64" y="49354"/>
                      </a:cubicBezTo>
                      <a:cubicBezTo>
                        <a:pt x="826" y="62689"/>
                        <a:pt x="7398" y="75072"/>
                        <a:pt x="19209" y="81834"/>
                      </a:cubicBezTo>
                      <a:cubicBezTo>
                        <a:pt x="29782" y="87835"/>
                        <a:pt x="42641" y="88978"/>
                        <a:pt x="54356" y="86025"/>
                      </a:cubicBezTo>
                      <a:cubicBezTo>
                        <a:pt x="65977" y="83073"/>
                        <a:pt x="77312" y="75167"/>
                        <a:pt x="82455" y="64023"/>
                      </a:cubicBezTo>
                      <a:cubicBezTo>
                        <a:pt x="88361" y="51164"/>
                        <a:pt x="86837" y="37924"/>
                        <a:pt x="81122" y="25446"/>
                      </a:cubicBezTo>
                      <a:close/>
                      <a:moveTo>
                        <a:pt x="57309" y="50211"/>
                      </a:moveTo>
                      <a:cubicBezTo>
                        <a:pt x="57119" y="50783"/>
                        <a:pt x="56928" y="51259"/>
                        <a:pt x="56738" y="51831"/>
                      </a:cubicBezTo>
                      <a:cubicBezTo>
                        <a:pt x="56928" y="51259"/>
                        <a:pt x="57119" y="50783"/>
                        <a:pt x="57214" y="50402"/>
                      </a:cubicBezTo>
                      <a:cubicBezTo>
                        <a:pt x="57024" y="50783"/>
                        <a:pt x="56833" y="51164"/>
                        <a:pt x="56643" y="51545"/>
                      </a:cubicBezTo>
                      <a:cubicBezTo>
                        <a:pt x="56357" y="52021"/>
                        <a:pt x="55595" y="52878"/>
                        <a:pt x="55309" y="53545"/>
                      </a:cubicBezTo>
                      <a:cubicBezTo>
                        <a:pt x="55309" y="53545"/>
                        <a:pt x="55309" y="53545"/>
                        <a:pt x="55214" y="53640"/>
                      </a:cubicBezTo>
                      <a:cubicBezTo>
                        <a:pt x="54642" y="54212"/>
                        <a:pt x="54071" y="54783"/>
                        <a:pt x="53404" y="55355"/>
                      </a:cubicBezTo>
                      <a:cubicBezTo>
                        <a:pt x="53309" y="55450"/>
                        <a:pt x="53213" y="55450"/>
                        <a:pt x="53213" y="55450"/>
                      </a:cubicBezTo>
                      <a:cubicBezTo>
                        <a:pt x="53976" y="54402"/>
                        <a:pt x="54928" y="52783"/>
                        <a:pt x="55309" y="52021"/>
                      </a:cubicBezTo>
                      <a:cubicBezTo>
                        <a:pt x="57500" y="47354"/>
                        <a:pt x="57595" y="42306"/>
                        <a:pt x="54356" y="38019"/>
                      </a:cubicBezTo>
                      <a:cubicBezTo>
                        <a:pt x="53785" y="37353"/>
                        <a:pt x="53213" y="36686"/>
                        <a:pt x="52547" y="36115"/>
                      </a:cubicBezTo>
                      <a:cubicBezTo>
                        <a:pt x="53023" y="35733"/>
                        <a:pt x="53499" y="35448"/>
                        <a:pt x="53976" y="35067"/>
                      </a:cubicBezTo>
                      <a:cubicBezTo>
                        <a:pt x="54261" y="35448"/>
                        <a:pt x="54547" y="35924"/>
                        <a:pt x="54737" y="36305"/>
                      </a:cubicBezTo>
                      <a:cubicBezTo>
                        <a:pt x="55214" y="37067"/>
                        <a:pt x="55595" y="37829"/>
                        <a:pt x="55976" y="38686"/>
                      </a:cubicBezTo>
                      <a:cubicBezTo>
                        <a:pt x="55880" y="38400"/>
                        <a:pt x="55690" y="38019"/>
                        <a:pt x="55595" y="37543"/>
                      </a:cubicBezTo>
                      <a:cubicBezTo>
                        <a:pt x="55690" y="37924"/>
                        <a:pt x="55880" y="38305"/>
                        <a:pt x="56071" y="38686"/>
                      </a:cubicBezTo>
                      <a:cubicBezTo>
                        <a:pt x="56071" y="38782"/>
                        <a:pt x="56071" y="38877"/>
                        <a:pt x="56166" y="38877"/>
                      </a:cubicBezTo>
                      <a:cubicBezTo>
                        <a:pt x="56547" y="39734"/>
                        <a:pt x="56928" y="40972"/>
                        <a:pt x="56357" y="39353"/>
                      </a:cubicBezTo>
                      <a:cubicBezTo>
                        <a:pt x="57024" y="41163"/>
                        <a:pt x="57500" y="42972"/>
                        <a:pt x="57881" y="44877"/>
                      </a:cubicBezTo>
                      <a:cubicBezTo>
                        <a:pt x="57881" y="45544"/>
                        <a:pt x="57976" y="46306"/>
                        <a:pt x="57976" y="46973"/>
                      </a:cubicBezTo>
                      <a:cubicBezTo>
                        <a:pt x="57976" y="47544"/>
                        <a:pt x="57976" y="48021"/>
                        <a:pt x="57881" y="48592"/>
                      </a:cubicBezTo>
                      <a:cubicBezTo>
                        <a:pt x="57881" y="48783"/>
                        <a:pt x="57785" y="48973"/>
                        <a:pt x="57785" y="49164"/>
                      </a:cubicBezTo>
                      <a:cubicBezTo>
                        <a:pt x="57785" y="49259"/>
                        <a:pt x="57690" y="49354"/>
                        <a:pt x="57690" y="49545"/>
                      </a:cubicBezTo>
                      <a:cubicBezTo>
                        <a:pt x="57690" y="49259"/>
                        <a:pt x="57500" y="49640"/>
                        <a:pt x="57309" y="50211"/>
                      </a:cubicBezTo>
                      <a:close/>
                    </a:path>
                  </a:pathLst>
                </a:custGeom>
                <a:solidFill>
                  <a:schemeClr val="accent3"/>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B652FC7-C56D-4331-916D-BB9C28FAC107}"/>
                    </a:ext>
                  </a:extLst>
                </p:cNvPr>
                <p:cNvSpPr/>
                <p:nvPr/>
              </p:nvSpPr>
              <p:spPr>
                <a:xfrm>
                  <a:off x="7282434" y="6234588"/>
                  <a:ext cx="285" cy="857"/>
                </a:xfrm>
                <a:custGeom>
                  <a:avLst/>
                  <a:gdLst>
                    <a:gd name="connsiteX0" fmla="*/ 95 w 285"/>
                    <a:gd name="connsiteY0" fmla="*/ 667 h 857"/>
                    <a:gd name="connsiteX1" fmla="*/ 286 w 285"/>
                    <a:gd name="connsiteY1" fmla="*/ 0 h 857"/>
                    <a:gd name="connsiteX2" fmla="*/ 0 w 285"/>
                    <a:gd name="connsiteY2" fmla="*/ 858 h 857"/>
                    <a:gd name="connsiteX3" fmla="*/ 95 w 285"/>
                    <a:gd name="connsiteY3" fmla="*/ 667 h 857"/>
                  </a:gdLst>
                  <a:ahLst/>
                  <a:cxnLst>
                    <a:cxn ang="0">
                      <a:pos x="connsiteX0" y="connsiteY0"/>
                    </a:cxn>
                    <a:cxn ang="0">
                      <a:pos x="connsiteX1" y="connsiteY1"/>
                    </a:cxn>
                    <a:cxn ang="0">
                      <a:pos x="connsiteX2" y="connsiteY2"/>
                    </a:cxn>
                    <a:cxn ang="0">
                      <a:pos x="connsiteX3" y="connsiteY3"/>
                    </a:cxn>
                  </a:cxnLst>
                  <a:rect l="l" t="t" r="r" b="b"/>
                  <a:pathLst>
                    <a:path w="285" h="857">
                      <a:moveTo>
                        <a:pt x="95" y="667"/>
                      </a:moveTo>
                      <a:cubicBezTo>
                        <a:pt x="191" y="476"/>
                        <a:pt x="286" y="286"/>
                        <a:pt x="286" y="0"/>
                      </a:cubicBezTo>
                      <a:cubicBezTo>
                        <a:pt x="191" y="95"/>
                        <a:pt x="191" y="381"/>
                        <a:pt x="0" y="858"/>
                      </a:cubicBezTo>
                      <a:cubicBezTo>
                        <a:pt x="95" y="762"/>
                        <a:pt x="95" y="762"/>
                        <a:pt x="95" y="667"/>
                      </a:cubicBezTo>
                      <a:close/>
                    </a:path>
                  </a:pathLst>
                </a:custGeom>
                <a:solidFill>
                  <a:srgbClr val="FF96A8"/>
                </a:solidFill>
                <a:ln w="9525" cap="flat">
                  <a:noFill/>
                  <a:prstDash val="solid"/>
                  <a:miter/>
                </a:ln>
              </p:spPr>
              <p:txBody>
                <a:bodyPr rtlCol="0" anchor="ctr"/>
                <a:lstStyle/>
                <a:p>
                  <a:endParaRPr lang="en-US"/>
                </a:p>
              </p:txBody>
            </p:sp>
          </p:grpSp>
          <p:sp>
            <p:nvSpPr>
              <p:cNvPr id="107" name="Freeform: Shape 106">
                <a:extLst>
                  <a:ext uri="{FF2B5EF4-FFF2-40B4-BE49-F238E27FC236}">
                    <a16:creationId xmlns:a16="http://schemas.microsoft.com/office/drawing/2014/main" id="{2057D39C-F288-4C9E-9CA9-8DC8A554E9C4}"/>
                  </a:ext>
                </a:extLst>
              </p:cNvPr>
              <p:cNvSpPr/>
              <p:nvPr/>
            </p:nvSpPr>
            <p:spPr>
              <a:xfrm>
                <a:off x="7282001" y="6042869"/>
                <a:ext cx="174602" cy="149927"/>
              </a:xfrm>
              <a:custGeom>
                <a:avLst/>
                <a:gdLst>
                  <a:gd name="connsiteX0" fmla="*/ 157404 w 174602"/>
                  <a:gd name="connsiteY0" fmla="*/ 7506 h 149927"/>
                  <a:gd name="connsiteX1" fmla="*/ 112827 w 174602"/>
                  <a:gd name="connsiteY1" fmla="*/ 12363 h 149927"/>
                  <a:gd name="connsiteX2" fmla="*/ 95206 w 174602"/>
                  <a:gd name="connsiteY2" fmla="*/ 48178 h 149927"/>
                  <a:gd name="connsiteX3" fmla="*/ 61583 w 174602"/>
                  <a:gd name="connsiteY3" fmla="*/ 21317 h 149927"/>
                  <a:gd name="connsiteX4" fmla="*/ 10624 w 174602"/>
                  <a:gd name="connsiteY4" fmla="*/ 20174 h 149927"/>
                  <a:gd name="connsiteX5" fmla="*/ 9290 w 174602"/>
                  <a:gd name="connsiteY5" fmla="*/ 84944 h 149927"/>
                  <a:gd name="connsiteX6" fmla="*/ 69774 w 174602"/>
                  <a:gd name="connsiteY6" fmla="*/ 141903 h 149927"/>
                  <a:gd name="connsiteX7" fmla="*/ 138926 w 174602"/>
                  <a:gd name="connsiteY7" fmla="*/ 137141 h 149927"/>
                  <a:gd name="connsiteX8" fmla="*/ 171025 w 174602"/>
                  <a:gd name="connsiteY8" fmla="*/ 76276 h 149927"/>
                  <a:gd name="connsiteX9" fmla="*/ 157404 w 174602"/>
                  <a:gd name="connsiteY9" fmla="*/ 7506 h 149927"/>
                  <a:gd name="connsiteX10" fmla="*/ 86348 w 174602"/>
                  <a:gd name="connsiteY10" fmla="*/ 111423 h 149927"/>
                  <a:gd name="connsiteX11" fmla="*/ 90158 w 174602"/>
                  <a:gd name="connsiteY11" fmla="*/ 115138 h 149927"/>
                  <a:gd name="connsiteX12" fmla="*/ 91491 w 174602"/>
                  <a:gd name="connsiteY12" fmla="*/ 119424 h 149927"/>
                  <a:gd name="connsiteX13" fmla="*/ 81585 w 174602"/>
                  <a:gd name="connsiteY13" fmla="*/ 115805 h 149927"/>
                  <a:gd name="connsiteX14" fmla="*/ 86348 w 174602"/>
                  <a:gd name="connsiteY14" fmla="*/ 111423 h 1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602" h="149927">
                    <a:moveTo>
                      <a:pt x="157404" y="7506"/>
                    </a:moveTo>
                    <a:cubicBezTo>
                      <a:pt x="142926" y="-4210"/>
                      <a:pt x="124638" y="-1924"/>
                      <a:pt x="112827" y="12363"/>
                    </a:cubicBezTo>
                    <a:cubicBezTo>
                      <a:pt x="104350" y="22555"/>
                      <a:pt x="98921" y="35223"/>
                      <a:pt x="95206" y="48178"/>
                    </a:cubicBezTo>
                    <a:cubicBezTo>
                      <a:pt x="86062" y="37128"/>
                      <a:pt x="74060" y="27889"/>
                      <a:pt x="61583" y="21317"/>
                    </a:cubicBezTo>
                    <a:cubicBezTo>
                      <a:pt x="46533" y="13316"/>
                      <a:pt x="24816" y="6648"/>
                      <a:pt x="10624" y="20174"/>
                    </a:cubicBezTo>
                    <a:cubicBezTo>
                      <a:pt x="-6521" y="36557"/>
                      <a:pt x="146" y="66370"/>
                      <a:pt x="9290" y="84944"/>
                    </a:cubicBezTo>
                    <a:cubicBezTo>
                      <a:pt x="21387" y="109519"/>
                      <a:pt x="44628" y="131045"/>
                      <a:pt x="69774" y="141903"/>
                    </a:cubicBezTo>
                    <a:cubicBezTo>
                      <a:pt x="93110" y="151905"/>
                      <a:pt x="118542" y="154857"/>
                      <a:pt x="138926" y="137141"/>
                    </a:cubicBezTo>
                    <a:cubicBezTo>
                      <a:pt x="155880" y="122377"/>
                      <a:pt x="165691" y="97612"/>
                      <a:pt x="171025" y="76276"/>
                    </a:cubicBezTo>
                    <a:cubicBezTo>
                      <a:pt x="176740" y="53130"/>
                      <a:pt x="177788" y="23984"/>
                      <a:pt x="157404" y="7506"/>
                    </a:cubicBezTo>
                    <a:close/>
                    <a:moveTo>
                      <a:pt x="86348" y="111423"/>
                    </a:moveTo>
                    <a:cubicBezTo>
                      <a:pt x="87586" y="112757"/>
                      <a:pt x="88824" y="113995"/>
                      <a:pt x="90158" y="115138"/>
                    </a:cubicBezTo>
                    <a:cubicBezTo>
                      <a:pt x="90539" y="116567"/>
                      <a:pt x="91015" y="117996"/>
                      <a:pt x="91491" y="119424"/>
                    </a:cubicBezTo>
                    <a:cubicBezTo>
                      <a:pt x="88062" y="118472"/>
                      <a:pt x="84824" y="117234"/>
                      <a:pt x="81585" y="115805"/>
                    </a:cubicBezTo>
                    <a:cubicBezTo>
                      <a:pt x="83490" y="114757"/>
                      <a:pt x="85109" y="113233"/>
                      <a:pt x="86348" y="111423"/>
                    </a:cubicBezTo>
                    <a:close/>
                  </a:path>
                </a:pathLst>
              </a:custGeom>
              <a:solidFill>
                <a:schemeClr val="accent3"/>
              </a:solidFill>
              <a:ln w="9525" cap="flat">
                <a:noFill/>
                <a:prstDash val="solid"/>
                <a:miter/>
              </a:ln>
            </p:spPr>
            <p:txBody>
              <a:bodyPr rtlCol="0" anchor="ctr"/>
              <a:lstStyle/>
              <a:p>
                <a:endParaRPr lang="en-US"/>
              </a:p>
            </p:txBody>
          </p:sp>
          <p:grpSp>
            <p:nvGrpSpPr>
              <p:cNvPr id="108" name="Graphic 2">
                <a:extLst>
                  <a:ext uri="{FF2B5EF4-FFF2-40B4-BE49-F238E27FC236}">
                    <a16:creationId xmlns:a16="http://schemas.microsoft.com/office/drawing/2014/main" id="{4E96B71B-49F5-4DE8-85D3-B621D1DAAA51}"/>
                  </a:ext>
                </a:extLst>
              </p:cNvPr>
              <p:cNvGrpSpPr/>
              <p:nvPr/>
            </p:nvGrpSpPr>
            <p:grpSpPr>
              <a:xfrm>
                <a:off x="7299748" y="5222014"/>
                <a:ext cx="277528" cy="377953"/>
                <a:chOff x="7299748" y="5222014"/>
                <a:chExt cx="277528" cy="377953"/>
              </a:xfrm>
              <a:solidFill>
                <a:srgbClr val="FF96A8"/>
              </a:solidFill>
            </p:grpSpPr>
            <p:sp>
              <p:nvSpPr>
                <p:cNvPr id="141" name="Freeform: Shape 140">
                  <a:extLst>
                    <a:ext uri="{FF2B5EF4-FFF2-40B4-BE49-F238E27FC236}">
                      <a16:creationId xmlns:a16="http://schemas.microsoft.com/office/drawing/2014/main" id="{5CEEEB06-D320-4EB9-801F-857D5A892335}"/>
                    </a:ext>
                  </a:extLst>
                </p:cNvPr>
                <p:cNvSpPr/>
                <p:nvPr/>
              </p:nvSpPr>
              <p:spPr>
                <a:xfrm>
                  <a:off x="7375112" y="5396102"/>
                  <a:ext cx="190" cy="381"/>
                </a:xfrm>
                <a:custGeom>
                  <a:avLst/>
                  <a:gdLst>
                    <a:gd name="connsiteX0" fmla="*/ 0 w 190"/>
                    <a:gd name="connsiteY0" fmla="*/ 0 h 381"/>
                    <a:gd name="connsiteX1" fmla="*/ 190 w 190"/>
                    <a:gd name="connsiteY1" fmla="*/ 381 h 381"/>
                    <a:gd name="connsiteX2" fmla="*/ 190 w 190"/>
                    <a:gd name="connsiteY2" fmla="*/ 286 h 381"/>
                    <a:gd name="connsiteX3" fmla="*/ 0 w 190"/>
                    <a:gd name="connsiteY3" fmla="*/ 0 h 381"/>
                  </a:gdLst>
                  <a:ahLst/>
                  <a:cxnLst>
                    <a:cxn ang="0">
                      <a:pos x="connsiteX0" y="connsiteY0"/>
                    </a:cxn>
                    <a:cxn ang="0">
                      <a:pos x="connsiteX1" y="connsiteY1"/>
                    </a:cxn>
                    <a:cxn ang="0">
                      <a:pos x="connsiteX2" y="connsiteY2"/>
                    </a:cxn>
                    <a:cxn ang="0">
                      <a:pos x="connsiteX3" y="connsiteY3"/>
                    </a:cxn>
                  </a:cxnLst>
                  <a:rect l="l" t="t" r="r" b="b"/>
                  <a:pathLst>
                    <a:path w="190" h="381">
                      <a:moveTo>
                        <a:pt x="0" y="0"/>
                      </a:moveTo>
                      <a:cubicBezTo>
                        <a:pt x="95" y="95"/>
                        <a:pt x="95" y="286"/>
                        <a:pt x="190" y="381"/>
                      </a:cubicBezTo>
                      <a:cubicBezTo>
                        <a:pt x="190" y="381"/>
                        <a:pt x="190" y="286"/>
                        <a:pt x="190" y="286"/>
                      </a:cubicBezTo>
                      <a:cubicBezTo>
                        <a:pt x="190" y="286"/>
                        <a:pt x="95" y="191"/>
                        <a:pt x="0" y="0"/>
                      </a:cubicBezTo>
                      <a:close/>
                    </a:path>
                  </a:pathLst>
                </a:custGeom>
                <a:solidFill>
                  <a:srgbClr val="FF96A8"/>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973EC3D-051D-45C1-9C14-87DFEE5BD513}"/>
                    </a:ext>
                  </a:extLst>
                </p:cNvPr>
                <p:cNvSpPr/>
                <p:nvPr/>
              </p:nvSpPr>
              <p:spPr>
                <a:xfrm>
                  <a:off x="7461228" y="5567314"/>
                  <a:ext cx="180" cy="143"/>
                </a:xfrm>
                <a:custGeom>
                  <a:avLst/>
                  <a:gdLst>
                    <a:gd name="connsiteX0" fmla="*/ 180 w 180"/>
                    <a:gd name="connsiteY0" fmla="*/ 143 h 143"/>
                    <a:gd name="connsiteX1" fmla="*/ 180 w 180"/>
                    <a:gd name="connsiteY1" fmla="*/ 143 h 143"/>
                    <a:gd name="connsiteX2" fmla="*/ 180 w 180"/>
                    <a:gd name="connsiteY2" fmla="*/ 143 h 143"/>
                  </a:gdLst>
                  <a:ahLst/>
                  <a:cxnLst>
                    <a:cxn ang="0">
                      <a:pos x="connsiteX0" y="connsiteY0"/>
                    </a:cxn>
                    <a:cxn ang="0">
                      <a:pos x="connsiteX1" y="connsiteY1"/>
                    </a:cxn>
                    <a:cxn ang="0">
                      <a:pos x="connsiteX2" y="connsiteY2"/>
                    </a:cxn>
                  </a:cxnLst>
                  <a:rect l="l" t="t" r="r" b="b"/>
                  <a:pathLst>
                    <a:path w="180" h="143">
                      <a:moveTo>
                        <a:pt x="180" y="143"/>
                      </a:moveTo>
                      <a:cubicBezTo>
                        <a:pt x="-105" y="-48"/>
                        <a:pt x="-10" y="-48"/>
                        <a:pt x="180" y="143"/>
                      </a:cubicBezTo>
                      <a:lnTo>
                        <a:pt x="180" y="143"/>
                      </a:lnTo>
                      <a:close/>
                    </a:path>
                  </a:pathLst>
                </a:custGeom>
                <a:solidFill>
                  <a:srgbClr val="FF96A8"/>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439E5DB-C1D9-489B-A705-577AABAE31DA}"/>
                    </a:ext>
                  </a:extLst>
                </p:cNvPr>
                <p:cNvSpPr/>
                <p:nvPr/>
              </p:nvSpPr>
              <p:spPr>
                <a:xfrm>
                  <a:off x="7299748" y="5222014"/>
                  <a:ext cx="277528" cy="377953"/>
                </a:xfrm>
                <a:custGeom>
                  <a:avLst/>
                  <a:gdLst>
                    <a:gd name="connsiteX0" fmla="*/ 277103 w 277528"/>
                    <a:gd name="connsiteY0" fmla="*/ 216856 h 377953"/>
                    <a:gd name="connsiteX1" fmla="*/ 256244 w 277528"/>
                    <a:gd name="connsiteY1" fmla="*/ 167993 h 377953"/>
                    <a:gd name="connsiteX2" fmla="*/ 258149 w 277528"/>
                    <a:gd name="connsiteY2" fmla="*/ 162945 h 377953"/>
                    <a:gd name="connsiteX3" fmla="*/ 240527 w 277528"/>
                    <a:gd name="connsiteY3" fmla="*/ 47692 h 377953"/>
                    <a:gd name="connsiteX4" fmla="*/ 190902 w 277528"/>
                    <a:gd name="connsiteY4" fmla="*/ 7020 h 377953"/>
                    <a:gd name="connsiteX5" fmla="*/ 126799 w 277528"/>
                    <a:gd name="connsiteY5" fmla="*/ 3115 h 377953"/>
                    <a:gd name="connsiteX6" fmla="*/ 17928 w 277528"/>
                    <a:gd name="connsiteY6" fmla="*/ 79601 h 377953"/>
                    <a:gd name="connsiteX7" fmla="*/ 1926 w 277528"/>
                    <a:gd name="connsiteY7" fmla="*/ 103699 h 377953"/>
                    <a:gd name="connsiteX8" fmla="*/ 26596 w 277528"/>
                    <a:gd name="connsiteY8" fmla="*/ 118082 h 377953"/>
                    <a:gd name="connsiteX9" fmla="*/ 103463 w 277528"/>
                    <a:gd name="connsiteY9" fmla="*/ 42453 h 377953"/>
                    <a:gd name="connsiteX10" fmla="*/ 198808 w 277528"/>
                    <a:gd name="connsiteY10" fmla="*/ 44072 h 377953"/>
                    <a:gd name="connsiteX11" fmla="*/ 201856 w 277528"/>
                    <a:gd name="connsiteY11" fmla="*/ 46644 h 377953"/>
                    <a:gd name="connsiteX12" fmla="*/ 206047 w 277528"/>
                    <a:gd name="connsiteY12" fmla="*/ 50549 h 377953"/>
                    <a:gd name="connsiteX13" fmla="*/ 210047 w 277528"/>
                    <a:gd name="connsiteY13" fmla="*/ 54740 h 377953"/>
                    <a:gd name="connsiteX14" fmla="*/ 212429 w 277528"/>
                    <a:gd name="connsiteY14" fmla="*/ 57503 h 377953"/>
                    <a:gd name="connsiteX15" fmla="*/ 213667 w 277528"/>
                    <a:gd name="connsiteY15" fmla="*/ 58931 h 377953"/>
                    <a:gd name="connsiteX16" fmla="*/ 226430 w 277528"/>
                    <a:gd name="connsiteY16" fmla="*/ 80553 h 377953"/>
                    <a:gd name="connsiteX17" fmla="*/ 229764 w 277528"/>
                    <a:gd name="connsiteY17" fmla="*/ 89507 h 377953"/>
                    <a:gd name="connsiteX18" fmla="*/ 233288 w 277528"/>
                    <a:gd name="connsiteY18" fmla="*/ 102365 h 377953"/>
                    <a:gd name="connsiteX19" fmla="*/ 234527 w 277528"/>
                    <a:gd name="connsiteY19" fmla="*/ 108938 h 377953"/>
                    <a:gd name="connsiteX20" fmla="*/ 234717 w 277528"/>
                    <a:gd name="connsiteY20" fmla="*/ 110271 h 377953"/>
                    <a:gd name="connsiteX21" fmla="*/ 235003 w 277528"/>
                    <a:gd name="connsiteY21" fmla="*/ 112462 h 377953"/>
                    <a:gd name="connsiteX22" fmla="*/ 235574 w 277528"/>
                    <a:gd name="connsiteY22" fmla="*/ 125702 h 377953"/>
                    <a:gd name="connsiteX23" fmla="*/ 230907 w 277528"/>
                    <a:gd name="connsiteY23" fmla="*/ 154563 h 377953"/>
                    <a:gd name="connsiteX24" fmla="*/ 181091 w 277528"/>
                    <a:gd name="connsiteY24" fmla="*/ 165040 h 377953"/>
                    <a:gd name="connsiteX25" fmla="*/ 157850 w 277528"/>
                    <a:gd name="connsiteY25" fmla="*/ 191901 h 377953"/>
                    <a:gd name="connsiteX26" fmla="*/ 167756 w 277528"/>
                    <a:gd name="connsiteY26" fmla="*/ 217999 h 377953"/>
                    <a:gd name="connsiteX27" fmla="*/ 222716 w 277528"/>
                    <a:gd name="connsiteY27" fmla="*/ 212951 h 377953"/>
                    <a:gd name="connsiteX28" fmla="*/ 241575 w 277528"/>
                    <a:gd name="connsiteY28" fmla="*/ 194568 h 377953"/>
                    <a:gd name="connsiteX29" fmla="*/ 241861 w 277528"/>
                    <a:gd name="connsiteY29" fmla="*/ 195044 h 377953"/>
                    <a:gd name="connsiteX30" fmla="*/ 248909 w 277528"/>
                    <a:gd name="connsiteY30" fmla="*/ 220761 h 377953"/>
                    <a:gd name="connsiteX31" fmla="*/ 233765 w 277528"/>
                    <a:gd name="connsiteY31" fmla="*/ 284293 h 377953"/>
                    <a:gd name="connsiteX32" fmla="*/ 201951 w 277528"/>
                    <a:gd name="connsiteY32" fmla="*/ 330108 h 377953"/>
                    <a:gd name="connsiteX33" fmla="*/ 180806 w 277528"/>
                    <a:gd name="connsiteY33" fmla="*/ 346205 h 377953"/>
                    <a:gd name="connsiteX34" fmla="*/ 177091 w 277528"/>
                    <a:gd name="connsiteY34" fmla="*/ 347729 h 377953"/>
                    <a:gd name="connsiteX35" fmla="*/ 171852 w 277528"/>
                    <a:gd name="connsiteY35" fmla="*/ 349158 h 377953"/>
                    <a:gd name="connsiteX36" fmla="*/ 168899 w 277528"/>
                    <a:gd name="connsiteY36" fmla="*/ 349158 h 377953"/>
                    <a:gd name="connsiteX37" fmla="*/ 168899 w 277528"/>
                    <a:gd name="connsiteY37" fmla="*/ 349158 h 377953"/>
                    <a:gd name="connsiteX38" fmla="*/ 166328 w 277528"/>
                    <a:gd name="connsiteY38" fmla="*/ 348396 h 377953"/>
                    <a:gd name="connsiteX39" fmla="*/ 166232 w 277528"/>
                    <a:gd name="connsiteY39" fmla="*/ 348396 h 377953"/>
                    <a:gd name="connsiteX40" fmla="*/ 163470 w 277528"/>
                    <a:gd name="connsiteY40" fmla="*/ 346872 h 377953"/>
                    <a:gd name="connsiteX41" fmla="*/ 161756 w 277528"/>
                    <a:gd name="connsiteY41" fmla="*/ 345444 h 377953"/>
                    <a:gd name="connsiteX42" fmla="*/ 163184 w 277528"/>
                    <a:gd name="connsiteY42" fmla="*/ 346777 h 377953"/>
                    <a:gd name="connsiteX43" fmla="*/ 160898 w 277528"/>
                    <a:gd name="connsiteY43" fmla="*/ 344777 h 377953"/>
                    <a:gd name="connsiteX44" fmla="*/ 156041 w 277528"/>
                    <a:gd name="connsiteY44" fmla="*/ 339538 h 377953"/>
                    <a:gd name="connsiteX45" fmla="*/ 155945 w 277528"/>
                    <a:gd name="connsiteY45" fmla="*/ 339443 h 377953"/>
                    <a:gd name="connsiteX46" fmla="*/ 155660 w 277528"/>
                    <a:gd name="connsiteY46" fmla="*/ 338966 h 377953"/>
                    <a:gd name="connsiteX47" fmla="*/ 153659 w 277528"/>
                    <a:gd name="connsiteY47" fmla="*/ 336014 h 377953"/>
                    <a:gd name="connsiteX48" fmla="*/ 149373 w 277528"/>
                    <a:gd name="connsiteY48" fmla="*/ 328775 h 377953"/>
                    <a:gd name="connsiteX49" fmla="*/ 145754 w 277528"/>
                    <a:gd name="connsiteY49" fmla="*/ 321631 h 377953"/>
                    <a:gd name="connsiteX50" fmla="*/ 143849 w 277528"/>
                    <a:gd name="connsiteY50" fmla="*/ 317345 h 377953"/>
                    <a:gd name="connsiteX51" fmla="*/ 143849 w 277528"/>
                    <a:gd name="connsiteY51" fmla="*/ 317345 h 377953"/>
                    <a:gd name="connsiteX52" fmla="*/ 142991 w 277528"/>
                    <a:gd name="connsiteY52" fmla="*/ 315345 h 377953"/>
                    <a:gd name="connsiteX53" fmla="*/ 120417 w 277528"/>
                    <a:gd name="connsiteY53" fmla="*/ 235049 h 377953"/>
                    <a:gd name="connsiteX54" fmla="*/ 103558 w 277528"/>
                    <a:gd name="connsiteY54" fmla="*/ 167802 h 377953"/>
                    <a:gd name="connsiteX55" fmla="*/ 98224 w 277528"/>
                    <a:gd name="connsiteY55" fmla="*/ 155896 h 377953"/>
                    <a:gd name="connsiteX56" fmla="*/ 73554 w 277528"/>
                    <a:gd name="connsiteY56" fmla="*/ 170279 h 377953"/>
                    <a:gd name="connsiteX57" fmla="*/ 75554 w 277528"/>
                    <a:gd name="connsiteY57" fmla="*/ 174184 h 377953"/>
                    <a:gd name="connsiteX58" fmla="*/ 75745 w 277528"/>
                    <a:gd name="connsiteY58" fmla="*/ 174565 h 377953"/>
                    <a:gd name="connsiteX59" fmla="*/ 75935 w 277528"/>
                    <a:gd name="connsiteY59" fmla="*/ 174946 h 377953"/>
                    <a:gd name="connsiteX60" fmla="*/ 75745 w 277528"/>
                    <a:gd name="connsiteY60" fmla="*/ 174660 h 377953"/>
                    <a:gd name="connsiteX61" fmla="*/ 75840 w 277528"/>
                    <a:gd name="connsiteY61" fmla="*/ 174851 h 377953"/>
                    <a:gd name="connsiteX62" fmla="*/ 77269 w 277528"/>
                    <a:gd name="connsiteY62" fmla="*/ 178851 h 377953"/>
                    <a:gd name="connsiteX63" fmla="*/ 81746 w 277528"/>
                    <a:gd name="connsiteY63" fmla="*/ 194377 h 377953"/>
                    <a:gd name="connsiteX64" fmla="*/ 91271 w 277528"/>
                    <a:gd name="connsiteY64" fmla="*/ 235715 h 377953"/>
                    <a:gd name="connsiteX65" fmla="*/ 116226 w 277528"/>
                    <a:gd name="connsiteY65" fmla="*/ 325060 h 377953"/>
                    <a:gd name="connsiteX66" fmla="*/ 169471 w 277528"/>
                    <a:gd name="connsiteY66" fmla="*/ 377924 h 377953"/>
                    <a:gd name="connsiteX67" fmla="*/ 221573 w 277528"/>
                    <a:gd name="connsiteY67" fmla="*/ 351158 h 377953"/>
                    <a:gd name="connsiteX68" fmla="*/ 259673 w 277528"/>
                    <a:gd name="connsiteY68" fmla="*/ 296295 h 377953"/>
                    <a:gd name="connsiteX69" fmla="*/ 277103 w 277528"/>
                    <a:gd name="connsiteY69" fmla="*/ 216856 h 377953"/>
                    <a:gd name="connsiteX70" fmla="*/ 210524 w 277528"/>
                    <a:gd name="connsiteY70" fmla="*/ 186281 h 377953"/>
                    <a:gd name="connsiteX71" fmla="*/ 208238 w 277528"/>
                    <a:gd name="connsiteY71" fmla="*/ 188281 h 377953"/>
                    <a:gd name="connsiteX72" fmla="*/ 208047 w 277528"/>
                    <a:gd name="connsiteY72" fmla="*/ 188471 h 377953"/>
                    <a:gd name="connsiteX73" fmla="*/ 207476 w 277528"/>
                    <a:gd name="connsiteY73" fmla="*/ 188853 h 377953"/>
                    <a:gd name="connsiteX74" fmla="*/ 201665 w 277528"/>
                    <a:gd name="connsiteY74" fmla="*/ 192281 h 377953"/>
                    <a:gd name="connsiteX75" fmla="*/ 200522 w 277528"/>
                    <a:gd name="connsiteY75" fmla="*/ 192853 h 377953"/>
                    <a:gd name="connsiteX76" fmla="*/ 198522 w 277528"/>
                    <a:gd name="connsiteY76" fmla="*/ 193615 h 377953"/>
                    <a:gd name="connsiteX77" fmla="*/ 192807 w 277528"/>
                    <a:gd name="connsiteY77" fmla="*/ 195044 h 377953"/>
                    <a:gd name="connsiteX78" fmla="*/ 189473 w 277528"/>
                    <a:gd name="connsiteY78" fmla="*/ 195329 h 377953"/>
                    <a:gd name="connsiteX79" fmla="*/ 188902 w 277528"/>
                    <a:gd name="connsiteY79" fmla="*/ 195329 h 377953"/>
                    <a:gd name="connsiteX80" fmla="*/ 209857 w 277528"/>
                    <a:gd name="connsiteY80" fmla="*/ 183042 h 377953"/>
                    <a:gd name="connsiteX81" fmla="*/ 212714 w 277528"/>
                    <a:gd name="connsiteY81" fmla="*/ 182376 h 377953"/>
                    <a:gd name="connsiteX82" fmla="*/ 214429 w 277528"/>
                    <a:gd name="connsiteY82" fmla="*/ 182090 h 377953"/>
                    <a:gd name="connsiteX83" fmla="*/ 215096 w 277528"/>
                    <a:gd name="connsiteY83" fmla="*/ 181995 h 377953"/>
                    <a:gd name="connsiteX84" fmla="*/ 210524 w 277528"/>
                    <a:gd name="connsiteY84" fmla="*/ 186281 h 37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7528" h="377953">
                      <a:moveTo>
                        <a:pt x="277103" y="216856"/>
                      </a:moveTo>
                      <a:cubicBezTo>
                        <a:pt x="275484" y="198854"/>
                        <a:pt x="269293" y="180375"/>
                        <a:pt x="256244" y="167993"/>
                      </a:cubicBezTo>
                      <a:cubicBezTo>
                        <a:pt x="256910" y="166278"/>
                        <a:pt x="257577" y="164659"/>
                        <a:pt x="258149" y="162945"/>
                      </a:cubicBezTo>
                      <a:cubicBezTo>
                        <a:pt x="270722" y="125226"/>
                        <a:pt x="263102" y="80172"/>
                        <a:pt x="240527" y="47692"/>
                      </a:cubicBezTo>
                      <a:cubicBezTo>
                        <a:pt x="227954" y="29595"/>
                        <a:pt x="211381" y="15402"/>
                        <a:pt x="190902" y="7020"/>
                      </a:cubicBezTo>
                      <a:cubicBezTo>
                        <a:pt x="170614" y="-1267"/>
                        <a:pt x="148040" y="-1743"/>
                        <a:pt x="126799" y="3115"/>
                      </a:cubicBezTo>
                      <a:cubicBezTo>
                        <a:pt x="82984" y="13212"/>
                        <a:pt x="44884" y="44549"/>
                        <a:pt x="17928" y="79601"/>
                      </a:cubicBezTo>
                      <a:cubicBezTo>
                        <a:pt x="12023" y="87221"/>
                        <a:pt x="6593" y="95222"/>
                        <a:pt x="1926" y="103699"/>
                      </a:cubicBezTo>
                      <a:cubicBezTo>
                        <a:pt x="-7027" y="119796"/>
                        <a:pt x="17642" y="134179"/>
                        <a:pt x="26596" y="118082"/>
                      </a:cubicBezTo>
                      <a:cubicBezTo>
                        <a:pt x="44027" y="86745"/>
                        <a:pt x="71268" y="59694"/>
                        <a:pt x="103463" y="42453"/>
                      </a:cubicBezTo>
                      <a:cubicBezTo>
                        <a:pt x="134419" y="25880"/>
                        <a:pt x="169661" y="21594"/>
                        <a:pt x="198808" y="44072"/>
                      </a:cubicBezTo>
                      <a:cubicBezTo>
                        <a:pt x="198998" y="44263"/>
                        <a:pt x="201284" y="46168"/>
                        <a:pt x="201856" y="46644"/>
                      </a:cubicBezTo>
                      <a:cubicBezTo>
                        <a:pt x="203285" y="47882"/>
                        <a:pt x="204713" y="49216"/>
                        <a:pt x="206047" y="50549"/>
                      </a:cubicBezTo>
                      <a:cubicBezTo>
                        <a:pt x="207380" y="51883"/>
                        <a:pt x="208714" y="53312"/>
                        <a:pt x="210047" y="54740"/>
                      </a:cubicBezTo>
                      <a:cubicBezTo>
                        <a:pt x="210809" y="55598"/>
                        <a:pt x="211667" y="56550"/>
                        <a:pt x="212429" y="57503"/>
                      </a:cubicBezTo>
                      <a:cubicBezTo>
                        <a:pt x="212714" y="57788"/>
                        <a:pt x="213381" y="58646"/>
                        <a:pt x="213667" y="58931"/>
                      </a:cubicBezTo>
                      <a:cubicBezTo>
                        <a:pt x="218715" y="65599"/>
                        <a:pt x="222906" y="72933"/>
                        <a:pt x="226430" y="80553"/>
                      </a:cubicBezTo>
                      <a:cubicBezTo>
                        <a:pt x="227383" y="82554"/>
                        <a:pt x="228526" y="85697"/>
                        <a:pt x="229764" y="89507"/>
                      </a:cubicBezTo>
                      <a:cubicBezTo>
                        <a:pt x="231193" y="93698"/>
                        <a:pt x="232336" y="97984"/>
                        <a:pt x="233288" y="102365"/>
                      </a:cubicBezTo>
                      <a:cubicBezTo>
                        <a:pt x="233765" y="104556"/>
                        <a:pt x="234146" y="106747"/>
                        <a:pt x="234527" y="108938"/>
                      </a:cubicBezTo>
                      <a:cubicBezTo>
                        <a:pt x="234527" y="109128"/>
                        <a:pt x="234717" y="109890"/>
                        <a:pt x="234717" y="110271"/>
                      </a:cubicBezTo>
                      <a:cubicBezTo>
                        <a:pt x="234812" y="111033"/>
                        <a:pt x="234908" y="111795"/>
                        <a:pt x="235003" y="112462"/>
                      </a:cubicBezTo>
                      <a:cubicBezTo>
                        <a:pt x="235479" y="116844"/>
                        <a:pt x="235670" y="121225"/>
                        <a:pt x="235574" y="125702"/>
                      </a:cubicBezTo>
                      <a:cubicBezTo>
                        <a:pt x="235479" y="135513"/>
                        <a:pt x="233955" y="145419"/>
                        <a:pt x="230907" y="154563"/>
                      </a:cubicBezTo>
                      <a:cubicBezTo>
                        <a:pt x="213857" y="150848"/>
                        <a:pt x="195665" y="155134"/>
                        <a:pt x="181091" y="165040"/>
                      </a:cubicBezTo>
                      <a:cubicBezTo>
                        <a:pt x="171471" y="171517"/>
                        <a:pt x="160994" y="180280"/>
                        <a:pt x="157850" y="191901"/>
                      </a:cubicBezTo>
                      <a:cubicBezTo>
                        <a:pt x="155088" y="201997"/>
                        <a:pt x="159184" y="212189"/>
                        <a:pt x="167756" y="217999"/>
                      </a:cubicBezTo>
                      <a:cubicBezTo>
                        <a:pt x="183758" y="228762"/>
                        <a:pt x="207952" y="223238"/>
                        <a:pt x="222716" y="212951"/>
                      </a:cubicBezTo>
                      <a:cubicBezTo>
                        <a:pt x="229955" y="207903"/>
                        <a:pt x="236241" y="201616"/>
                        <a:pt x="241575" y="194568"/>
                      </a:cubicBezTo>
                      <a:cubicBezTo>
                        <a:pt x="241670" y="194758"/>
                        <a:pt x="241766" y="194853"/>
                        <a:pt x="241861" y="195044"/>
                      </a:cubicBezTo>
                      <a:cubicBezTo>
                        <a:pt x="246338" y="202378"/>
                        <a:pt x="248433" y="211427"/>
                        <a:pt x="248909" y="220761"/>
                      </a:cubicBezTo>
                      <a:cubicBezTo>
                        <a:pt x="249957" y="242669"/>
                        <a:pt x="243194" y="264671"/>
                        <a:pt x="233765" y="284293"/>
                      </a:cubicBezTo>
                      <a:cubicBezTo>
                        <a:pt x="225668" y="301152"/>
                        <a:pt x="215096" y="316869"/>
                        <a:pt x="201951" y="330108"/>
                      </a:cubicBezTo>
                      <a:cubicBezTo>
                        <a:pt x="195284" y="336871"/>
                        <a:pt x="189188" y="341919"/>
                        <a:pt x="180806" y="346205"/>
                      </a:cubicBezTo>
                      <a:cubicBezTo>
                        <a:pt x="178139" y="347539"/>
                        <a:pt x="178996" y="347158"/>
                        <a:pt x="177091" y="347729"/>
                      </a:cubicBezTo>
                      <a:cubicBezTo>
                        <a:pt x="175376" y="348301"/>
                        <a:pt x="173662" y="348682"/>
                        <a:pt x="171852" y="349158"/>
                      </a:cubicBezTo>
                      <a:cubicBezTo>
                        <a:pt x="170900" y="349158"/>
                        <a:pt x="169852" y="349158"/>
                        <a:pt x="168899" y="349158"/>
                      </a:cubicBezTo>
                      <a:cubicBezTo>
                        <a:pt x="168899" y="349158"/>
                        <a:pt x="168899" y="349158"/>
                        <a:pt x="168899" y="349158"/>
                      </a:cubicBezTo>
                      <a:cubicBezTo>
                        <a:pt x="168137" y="348872"/>
                        <a:pt x="167090" y="348587"/>
                        <a:pt x="166328" y="348396"/>
                      </a:cubicBezTo>
                      <a:cubicBezTo>
                        <a:pt x="166328" y="348396"/>
                        <a:pt x="166328" y="348396"/>
                        <a:pt x="166232" y="348396"/>
                      </a:cubicBezTo>
                      <a:cubicBezTo>
                        <a:pt x="165375" y="347825"/>
                        <a:pt x="164423" y="347444"/>
                        <a:pt x="163470" y="346872"/>
                      </a:cubicBezTo>
                      <a:cubicBezTo>
                        <a:pt x="162899" y="346491"/>
                        <a:pt x="162041" y="345729"/>
                        <a:pt x="161756" y="345444"/>
                      </a:cubicBezTo>
                      <a:cubicBezTo>
                        <a:pt x="161946" y="345634"/>
                        <a:pt x="162422" y="346015"/>
                        <a:pt x="163184" y="346777"/>
                      </a:cubicBezTo>
                      <a:cubicBezTo>
                        <a:pt x="162422" y="346110"/>
                        <a:pt x="161660" y="345444"/>
                        <a:pt x="160898" y="344777"/>
                      </a:cubicBezTo>
                      <a:cubicBezTo>
                        <a:pt x="159089" y="343157"/>
                        <a:pt x="157660" y="341253"/>
                        <a:pt x="156041" y="339538"/>
                      </a:cubicBezTo>
                      <a:cubicBezTo>
                        <a:pt x="156041" y="339538"/>
                        <a:pt x="156041" y="339538"/>
                        <a:pt x="155945" y="339443"/>
                      </a:cubicBezTo>
                      <a:cubicBezTo>
                        <a:pt x="155850" y="339252"/>
                        <a:pt x="155755" y="339157"/>
                        <a:pt x="155660" y="338966"/>
                      </a:cubicBezTo>
                      <a:cubicBezTo>
                        <a:pt x="154993" y="338014"/>
                        <a:pt x="154326" y="337062"/>
                        <a:pt x="153659" y="336014"/>
                      </a:cubicBezTo>
                      <a:cubicBezTo>
                        <a:pt x="152135" y="333632"/>
                        <a:pt x="150707" y="331251"/>
                        <a:pt x="149373" y="328775"/>
                      </a:cubicBezTo>
                      <a:cubicBezTo>
                        <a:pt x="148135" y="326394"/>
                        <a:pt x="146897" y="324012"/>
                        <a:pt x="145754" y="321631"/>
                      </a:cubicBezTo>
                      <a:cubicBezTo>
                        <a:pt x="145087" y="320202"/>
                        <a:pt x="144420" y="318773"/>
                        <a:pt x="143849" y="317345"/>
                      </a:cubicBezTo>
                      <a:cubicBezTo>
                        <a:pt x="143849" y="317345"/>
                        <a:pt x="143849" y="317345"/>
                        <a:pt x="143849" y="317345"/>
                      </a:cubicBezTo>
                      <a:cubicBezTo>
                        <a:pt x="143563" y="316678"/>
                        <a:pt x="143277" y="316011"/>
                        <a:pt x="142991" y="315345"/>
                      </a:cubicBezTo>
                      <a:cubicBezTo>
                        <a:pt x="132704" y="289532"/>
                        <a:pt x="126418" y="262100"/>
                        <a:pt x="120417" y="235049"/>
                      </a:cubicBezTo>
                      <a:cubicBezTo>
                        <a:pt x="115369" y="212665"/>
                        <a:pt x="111654" y="189329"/>
                        <a:pt x="103558" y="167802"/>
                      </a:cubicBezTo>
                      <a:cubicBezTo>
                        <a:pt x="102034" y="163706"/>
                        <a:pt x="100415" y="159611"/>
                        <a:pt x="98224" y="155896"/>
                      </a:cubicBezTo>
                      <a:cubicBezTo>
                        <a:pt x="88889" y="140085"/>
                        <a:pt x="64220" y="154467"/>
                        <a:pt x="73554" y="170279"/>
                      </a:cubicBezTo>
                      <a:cubicBezTo>
                        <a:pt x="74316" y="171517"/>
                        <a:pt x="74888" y="172851"/>
                        <a:pt x="75554" y="174184"/>
                      </a:cubicBezTo>
                      <a:cubicBezTo>
                        <a:pt x="75173" y="173327"/>
                        <a:pt x="75078" y="172755"/>
                        <a:pt x="75745" y="174565"/>
                      </a:cubicBezTo>
                      <a:cubicBezTo>
                        <a:pt x="75840" y="174660"/>
                        <a:pt x="75840" y="174851"/>
                        <a:pt x="75935" y="174946"/>
                      </a:cubicBezTo>
                      <a:cubicBezTo>
                        <a:pt x="75840" y="174851"/>
                        <a:pt x="75840" y="174755"/>
                        <a:pt x="75745" y="174660"/>
                      </a:cubicBezTo>
                      <a:cubicBezTo>
                        <a:pt x="75745" y="174755"/>
                        <a:pt x="75745" y="174755"/>
                        <a:pt x="75840" y="174851"/>
                      </a:cubicBezTo>
                      <a:cubicBezTo>
                        <a:pt x="76316" y="176184"/>
                        <a:pt x="76793" y="177518"/>
                        <a:pt x="77269" y="178851"/>
                      </a:cubicBezTo>
                      <a:cubicBezTo>
                        <a:pt x="78983" y="183899"/>
                        <a:pt x="80412" y="189138"/>
                        <a:pt x="81746" y="194377"/>
                      </a:cubicBezTo>
                      <a:cubicBezTo>
                        <a:pt x="85270" y="208093"/>
                        <a:pt x="88223" y="221904"/>
                        <a:pt x="91271" y="235715"/>
                      </a:cubicBezTo>
                      <a:cubicBezTo>
                        <a:pt x="97938" y="265814"/>
                        <a:pt x="104510" y="296485"/>
                        <a:pt x="116226" y="325060"/>
                      </a:cubicBezTo>
                      <a:cubicBezTo>
                        <a:pt x="125751" y="348301"/>
                        <a:pt x="140896" y="376876"/>
                        <a:pt x="169471" y="377924"/>
                      </a:cubicBezTo>
                      <a:cubicBezTo>
                        <a:pt x="189378" y="378686"/>
                        <a:pt x="208238" y="364398"/>
                        <a:pt x="221573" y="351158"/>
                      </a:cubicBezTo>
                      <a:cubicBezTo>
                        <a:pt x="237289" y="335538"/>
                        <a:pt x="250433" y="316392"/>
                        <a:pt x="259673" y="296295"/>
                      </a:cubicBezTo>
                      <a:cubicBezTo>
                        <a:pt x="270912" y="271720"/>
                        <a:pt x="279580" y="244097"/>
                        <a:pt x="277103" y="216856"/>
                      </a:cubicBezTo>
                      <a:close/>
                      <a:moveTo>
                        <a:pt x="210524" y="186281"/>
                      </a:moveTo>
                      <a:cubicBezTo>
                        <a:pt x="209762" y="186947"/>
                        <a:pt x="209095" y="187614"/>
                        <a:pt x="208238" y="188281"/>
                      </a:cubicBezTo>
                      <a:cubicBezTo>
                        <a:pt x="208142" y="188376"/>
                        <a:pt x="208142" y="188376"/>
                        <a:pt x="208047" y="188471"/>
                      </a:cubicBezTo>
                      <a:cubicBezTo>
                        <a:pt x="207952" y="188567"/>
                        <a:pt x="207761" y="188662"/>
                        <a:pt x="207476" y="188853"/>
                      </a:cubicBezTo>
                      <a:cubicBezTo>
                        <a:pt x="205666" y="190091"/>
                        <a:pt x="203666" y="191234"/>
                        <a:pt x="201665" y="192281"/>
                      </a:cubicBezTo>
                      <a:cubicBezTo>
                        <a:pt x="201475" y="192377"/>
                        <a:pt x="200808" y="192663"/>
                        <a:pt x="200522" y="192853"/>
                      </a:cubicBezTo>
                      <a:cubicBezTo>
                        <a:pt x="199856" y="193139"/>
                        <a:pt x="199189" y="193329"/>
                        <a:pt x="198522" y="193615"/>
                      </a:cubicBezTo>
                      <a:cubicBezTo>
                        <a:pt x="196617" y="194187"/>
                        <a:pt x="194712" y="194663"/>
                        <a:pt x="192807" y="195044"/>
                      </a:cubicBezTo>
                      <a:cubicBezTo>
                        <a:pt x="193379" y="194853"/>
                        <a:pt x="190140" y="195329"/>
                        <a:pt x="189473" y="195329"/>
                      </a:cubicBezTo>
                      <a:cubicBezTo>
                        <a:pt x="189283" y="195329"/>
                        <a:pt x="189092" y="195329"/>
                        <a:pt x="188902" y="195329"/>
                      </a:cubicBezTo>
                      <a:cubicBezTo>
                        <a:pt x="195188" y="189233"/>
                        <a:pt x="202808" y="184947"/>
                        <a:pt x="209857" y="183042"/>
                      </a:cubicBezTo>
                      <a:cubicBezTo>
                        <a:pt x="210809" y="182756"/>
                        <a:pt x="211762" y="182566"/>
                        <a:pt x="212714" y="182376"/>
                      </a:cubicBezTo>
                      <a:cubicBezTo>
                        <a:pt x="212905" y="182376"/>
                        <a:pt x="213857" y="182185"/>
                        <a:pt x="214429" y="182090"/>
                      </a:cubicBezTo>
                      <a:cubicBezTo>
                        <a:pt x="214619" y="182090"/>
                        <a:pt x="214905" y="182090"/>
                        <a:pt x="215096" y="181995"/>
                      </a:cubicBezTo>
                      <a:cubicBezTo>
                        <a:pt x="213762" y="183233"/>
                        <a:pt x="212333" y="184662"/>
                        <a:pt x="210524" y="186281"/>
                      </a:cubicBezTo>
                      <a:close/>
                    </a:path>
                  </a:pathLst>
                </a:custGeom>
                <a:solidFill>
                  <a:schemeClr val="accent3"/>
                </a:solidFill>
                <a:ln w="9525" cap="flat">
                  <a:noFill/>
                  <a:prstDash val="solid"/>
                  <a:miter/>
                </a:ln>
              </p:spPr>
              <p:txBody>
                <a:bodyPr rtlCol="0" anchor="ctr"/>
                <a:lstStyle/>
                <a:p>
                  <a:endParaRPr lang="en-US"/>
                </a:p>
              </p:txBody>
            </p:sp>
          </p:grpSp>
          <p:sp>
            <p:nvSpPr>
              <p:cNvPr id="109" name="Freeform: Shape 108">
                <a:extLst>
                  <a:ext uri="{FF2B5EF4-FFF2-40B4-BE49-F238E27FC236}">
                    <a16:creationId xmlns:a16="http://schemas.microsoft.com/office/drawing/2014/main" id="{3FE096AC-C258-41A5-9C76-4C69A2922849}"/>
                  </a:ext>
                </a:extLst>
              </p:cNvPr>
              <p:cNvSpPr/>
              <p:nvPr/>
            </p:nvSpPr>
            <p:spPr>
              <a:xfrm>
                <a:off x="7626017" y="5293004"/>
                <a:ext cx="163733" cy="188125"/>
              </a:xfrm>
              <a:custGeom>
                <a:avLst/>
                <a:gdLst>
                  <a:gd name="connsiteX0" fmla="*/ 162575 w 163733"/>
                  <a:gd name="connsiteY0" fmla="*/ 115481 h 188125"/>
                  <a:gd name="connsiteX1" fmla="*/ 133905 w 163733"/>
                  <a:gd name="connsiteY1" fmla="*/ 102146 h 188125"/>
                  <a:gd name="connsiteX2" fmla="*/ 80945 w 163733"/>
                  <a:gd name="connsiteY2" fmla="*/ 138817 h 188125"/>
                  <a:gd name="connsiteX3" fmla="*/ 68087 w 163733"/>
                  <a:gd name="connsiteY3" fmla="*/ 141580 h 188125"/>
                  <a:gd name="connsiteX4" fmla="*/ 65705 w 163733"/>
                  <a:gd name="connsiteY4" fmla="*/ 141294 h 188125"/>
                  <a:gd name="connsiteX5" fmla="*/ 64658 w 163733"/>
                  <a:gd name="connsiteY5" fmla="*/ 141104 h 188125"/>
                  <a:gd name="connsiteX6" fmla="*/ 61324 w 163733"/>
                  <a:gd name="connsiteY6" fmla="*/ 140151 h 188125"/>
                  <a:gd name="connsiteX7" fmla="*/ 60848 w 163733"/>
                  <a:gd name="connsiteY7" fmla="*/ 140056 h 188125"/>
                  <a:gd name="connsiteX8" fmla="*/ 60467 w 163733"/>
                  <a:gd name="connsiteY8" fmla="*/ 139770 h 188125"/>
                  <a:gd name="connsiteX9" fmla="*/ 56466 w 163733"/>
                  <a:gd name="connsiteY9" fmla="*/ 137389 h 188125"/>
                  <a:gd name="connsiteX10" fmla="*/ 53323 w 163733"/>
                  <a:gd name="connsiteY10" fmla="*/ 134722 h 188125"/>
                  <a:gd name="connsiteX11" fmla="*/ 50466 w 163733"/>
                  <a:gd name="connsiteY11" fmla="*/ 131674 h 188125"/>
                  <a:gd name="connsiteX12" fmla="*/ 46941 w 163733"/>
                  <a:gd name="connsiteY12" fmla="*/ 126340 h 188125"/>
                  <a:gd name="connsiteX13" fmla="*/ 45132 w 163733"/>
                  <a:gd name="connsiteY13" fmla="*/ 122911 h 188125"/>
                  <a:gd name="connsiteX14" fmla="*/ 77707 w 163733"/>
                  <a:gd name="connsiteY14" fmla="*/ 100432 h 188125"/>
                  <a:gd name="connsiteX15" fmla="*/ 106377 w 163733"/>
                  <a:gd name="connsiteY15" fmla="*/ 38900 h 188125"/>
                  <a:gd name="connsiteX16" fmla="*/ 92852 w 163733"/>
                  <a:gd name="connsiteY16" fmla="*/ 7944 h 188125"/>
                  <a:gd name="connsiteX17" fmla="*/ 63134 w 163733"/>
                  <a:gd name="connsiteY17" fmla="*/ 896 h 188125"/>
                  <a:gd name="connsiteX18" fmla="*/ 17985 w 163733"/>
                  <a:gd name="connsiteY18" fmla="*/ 35471 h 188125"/>
                  <a:gd name="connsiteX19" fmla="*/ 7603 w 163733"/>
                  <a:gd name="connsiteY19" fmla="*/ 86430 h 188125"/>
                  <a:gd name="connsiteX20" fmla="*/ 9889 w 163733"/>
                  <a:gd name="connsiteY20" fmla="*/ 105671 h 188125"/>
                  <a:gd name="connsiteX21" fmla="*/ 459 w 163733"/>
                  <a:gd name="connsiteY21" fmla="*/ 123006 h 188125"/>
                  <a:gd name="connsiteX22" fmla="*/ 17985 w 163733"/>
                  <a:gd name="connsiteY22" fmla="*/ 133007 h 188125"/>
                  <a:gd name="connsiteX23" fmla="*/ 18080 w 163733"/>
                  <a:gd name="connsiteY23" fmla="*/ 133007 h 188125"/>
                  <a:gd name="connsiteX24" fmla="*/ 24081 w 163733"/>
                  <a:gd name="connsiteY24" fmla="*/ 143961 h 188125"/>
                  <a:gd name="connsiteX25" fmla="*/ 63420 w 163733"/>
                  <a:gd name="connsiteY25" fmla="*/ 169869 h 188125"/>
                  <a:gd name="connsiteX26" fmla="*/ 64943 w 163733"/>
                  <a:gd name="connsiteY26" fmla="*/ 175965 h 188125"/>
                  <a:gd name="connsiteX27" fmla="*/ 116569 w 163733"/>
                  <a:gd name="connsiteY27" fmla="*/ 179584 h 188125"/>
                  <a:gd name="connsiteX28" fmla="*/ 157908 w 163733"/>
                  <a:gd name="connsiteY28" fmla="*/ 143294 h 188125"/>
                  <a:gd name="connsiteX29" fmla="*/ 162575 w 163733"/>
                  <a:gd name="connsiteY29" fmla="*/ 115481 h 188125"/>
                  <a:gd name="connsiteX30" fmla="*/ 36464 w 163733"/>
                  <a:gd name="connsiteY30" fmla="*/ 67571 h 188125"/>
                  <a:gd name="connsiteX31" fmla="*/ 36654 w 163733"/>
                  <a:gd name="connsiteY31" fmla="*/ 65475 h 188125"/>
                  <a:gd name="connsiteX32" fmla="*/ 37797 w 163733"/>
                  <a:gd name="connsiteY32" fmla="*/ 59760 h 188125"/>
                  <a:gd name="connsiteX33" fmla="*/ 39036 w 163733"/>
                  <a:gd name="connsiteY33" fmla="*/ 56426 h 188125"/>
                  <a:gd name="connsiteX34" fmla="*/ 41036 w 163733"/>
                  <a:gd name="connsiteY34" fmla="*/ 52616 h 188125"/>
                  <a:gd name="connsiteX35" fmla="*/ 44274 w 163733"/>
                  <a:gd name="connsiteY35" fmla="*/ 47758 h 188125"/>
                  <a:gd name="connsiteX36" fmla="*/ 44560 w 163733"/>
                  <a:gd name="connsiteY36" fmla="*/ 47282 h 188125"/>
                  <a:gd name="connsiteX37" fmla="*/ 44941 w 163733"/>
                  <a:gd name="connsiteY37" fmla="*/ 46806 h 188125"/>
                  <a:gd name="connsiteX38" fmla="*/ 47322 w 163733"/>
                  <a:gd name="connsiteY38" fmla="*/ 44044 h 188125"/>
                  <a:gd name="connsiteX39" fmla="*/ 55799 w 163733"/>
                  <a:gd name="connsiteY39" fmla="*/ 35947 h 188125"/>
                  <a:gd name="connsiteX40" fmla="*/ 59324 w 163733"/>
                  <a:gd name="connsiteY40" fmla="*/ 33376 h 188125"/>
                  <a:gd name="connsiteX41" fmla="*/ 65324 w 163733"/>
                  <a:gd name="connsiteY41" fmla="*/ 29947 h 188125"/>
                  <a:gd name="connsiteX42" fmla="*/ 65515 w 163733"/>
                  <a:gd name="connsiteY42" fmla="*/ 29851 h 188125"/>
                  <a:gd name="connsiteX43" fmla="*/ 67991 w 163733"/>
                  <a:gd name="connsiteY43" fmla="*/ 28994 h 188125"/>
                  <a:gd name="connsiteX44" fmla="*/ 71420 w 163733"/>
                  <a:gd name="connsiteY44" fmla="*/ 28518 h 188125"/>
                  <a:gd name="connsiteX45" fmla="*/ 72945 w 163733"/>
                  <a:gd name="connsiteY45" fmla="*/ 28613 h 188125"/>
                  <a:gd name="connsiteX46" fmla="*/ 73707 w 163733"/>
                  <a:gd name="connsiteY46" fmla="*/ 28804 h 188125"/>
                  <a:gd name="connsiteX47" fmla="*/ 74564 w 163733"/>
                  <a:gd name="connsiteY47" fmla="*/ 29756 h 188125"/>
                  <a:gd name="connsiteX48" fmla="*/ 75802 w 163733"/>
                  <a:gd name="connsiteY48" fmla="*/ 31756 h 188125"/>
                  <a:gd name="connsiteX49" fmla="*/ 76183 w 163733"/>
                  <a:gd name="connsiteY49" fmla="*/ 32423 h 188125"/>
                  <a:gd name="connsiteX50" fmla="*/ 76374 w 163733"/>
                  <a:gd name="connsiteY50" fmla="*/ 33090 h 188125"/>
                  <a:gd name="connsiteX51" fmla="*/ 78088 w 163733"/>
                  <a:gd name="connsiteY51" fmla="*/ 47854 h 188125"/>
                  <a:gd name="connsiteX52" fmla="*/ 77993 w 163733"/>
                  <a:gd name="connsiteY52" fmla="*/ 48330 h 188125"/>
                  <a:gd name="connsiteX53" fmla="*/ 76755 w 163733"/>
                  <a:gd name="connsiteY53" fmla="*/ 53188 h 188125"/>
                  <a:gd name="connsiteX54" fmla="*/ 74754 w 163733"/>
                  <a:gd name="connsiteY54" fmla="*/ 58426 h 188125"/>
                  <a:gd name="connsiteX55" fmla="*/ 65991 w 163733"/>
                  <a:gd name="connsiteY55" fmla="*/ 71666 h 188125"/>
                  <a:gd name="connsiteX56" fmla="*/ 39607 w 163733"/>
                  <a:gd name="connsiteY56" fmla="*/ 93193 h 188125"/>
                  <a:gd name="connsiteX57" fmla="*/ 37226 w 163733"/>
                  <a:gd name="connsiteY57" fmla="*/ 94526 h 188125"/>
                  <a:gd name="connsiteX58" fmla="*/ 36940 w 163733"/>
                  <a:gd name="connsiteY58" fmla="*/ 92621 h 188125"/>
                  <a:gd name="connsiteX59" fmla="*/ 36178 w 163733"/>
                  <a:gd name="connsiteY59" fmla="*/ 79286 h 188125"/>
                  <a:gd name="connsiteX60" fmla="*/ 36464 w 163733"/>
                  <a:gd name="connsiteY60" fmla="*/ 67571 h 1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3733" h="188125">
                    <a:moveTo>
                      <a:pt x="162575" y="115481"/>
                    </a:moveTo>
                    <a:cubicBezTo>
                      <a:pt x="158955" y="102622"/>
                      <a:pt x="145811" y="97574"/>
                      <a:pt x="133905" y="102146"/>
                    </a:cubicBezTo>
                    <a:cubicBezTo>
                      <a:pt x="113616" y="109862"/>
                      <a:pt x="100567" y="129673"/>
                      <a:pt x="80945" y="138817"/>
                    </a:cubicBezTo>
                    <a:cubicBezTo>
                      <a:pt x="76755" y="140818"/>
                      <a:pt x="72754" y="141770"/>
                      <a:pt x="68087" y="141580"/>
                    </a:cubicBezTo>
                    <a:cubicBezTo>
                      <a:pt x="67611" y="141580"/>
                      <a:pt x="65134" y="141199"/>
                      <a:pt x="65705" y="141294"/>
                    </a:cubicBezTo>
                    <a:cubicBezTo>
                      <a:pt x="65324" y="141199"/>
                      <a:pt x="64943" y="141199"/>
                      <a:pt x="64658" y="141104"/>
                    </a:cubicBezTo>
                    <a:cubicBezTo>
                      <a:pt x="63610" y="140818"/>
                      <a:pt x="62372" y="140341"/>
                      <a:pt x="61324" y="140151"/>
                    </a:cubicBezTo>
                    <a:cubicBezTo>
                      <a:pt x="61134" y="140056"/>
                      <a:pt x="61038" y="140056"/>
                      <a:pt x="60848" y="140056"/>
                    </a:cubicBezTo>
                    <a:cubicBezTo>
                      <a:pt x="60753" y="139961"/>
                      <a:pt x="60657" y="139961"/>
                      <a:pt x="60467" y="139770"/>
                    </a:cubicBezTo>
                    <a:cubicBezTo>
                      <a:pt x="59133" y="138913"/>
                      <a:pt x="57800" y="138151"/>
                      <a:pt x="56466" y="137389"/>
                    </a:cubicBezTo>
                    <a:cubicBezTo>
                      <a:pt x="56847" y="137579"/>
                      <a:pt x="53895" y="135293"/>
                      <a:pt x="53323" y="134722"/>
                    </a:cubicBezTo>
                    <a:cubicBezTo>
                      <a:pt x="52847" y="134246"/>
                      <a:pt x="50942" y="131959"/>
                      <a:pt x="50466" y="131674"/>
                    </a:cubicBezTo>
                    <a:cubicBezTo>
                      <a:pt x="49227" y="129959"/>
                      <a:pt x="47989" y="128149"/>
                      <a:pt x="46941" y="126340"/>
                    </a:cubicBezTo>
                    <a:cubicBezTo>
                      <a:pt x="46274" y="125197"/>
                      <a:pt x="45703" y="124054"/>
                      <a:pt x="45132" y="122911"/>
                    </a:cubicBezTo>
                    <a:cubicBezTo>
                      <a:pt x="57038" y="116910"/>
                      <a:pt x="68087" y="109099"/>
                      <a:pt x="77707" y="100432"/>
                    </a:cubicBezTo>
                    <a:cubicBezTo>
                      <a:pt x="94757" y="85001"/>
                      <a:pt x="108854" y="62808"/>
                      <a:pt x="106377" y="38900"/>
                    </a:cubicBezTo>
                    <a:cubicBezTo>
                      <a:pt x="105234" y="27661"/>
                      <a:pt x="101615" y="15659"/>
                      <a:pt x="92852" y="7944"/>
                    </a:cubicBezTo>
                    <a:cubicBezTo>
                      <a:pt x="84565" y="610"/>
                      <a:pt x="73802" y="-1391"/>
                      <a:pt x="63134" y="896"/>
                    </a:cubicBezTo>
                    <a:cubicBezTo>
                      <a:pt x="44465" y="4801"/>
                      <a:pt x="28177" y="20041"/>
                      <a:pt x="17985" y="35471"/>
                    </a:cubicBezTo>
                    <a:cubicBezTo>
                      <a:pt x="7984" y="50521"/>
                      <a:pt x="6460" y="68809"/>
                      <a:pt x="7603" y="86430"/>
                    </a:cubicBezTo>
                    <a:cubicBezTo>
                      <a:pt x="7984" y="92812"/>
                      <a:pt x="8746" y="99289"/>
                      <a:pt x="9889" y="105671"/>
                    </a:cubicBezTo>
                    <a:cubicBezTo>
                      <a:pt x="2745" y="107671"/>
                      <a:pt x="-1446" y="116053"/>
                      <a:pt x="459" y="123006"/>
                    </a:cubicBezTo>
                    <a:cubicBezTo>
                      <a:pt x="2555" y="130721"/>
                      <a:pt x="10461" y="134722"/>
                      <a:pt x="17985" y="133007"/>
                    </a:cubicBezTo>
                    <a:cubicBezTo>
                      <a:pt x="18080" y="133007"/>
                      <a:pt x="18080" y="133007"/>
                      <a:pt x="18080" y="133007"/>
                    </a:cubicBezTo>
                    <a:cubicBezTo>
                      <a:pt x="19795" y="136817"/>
                      <a:pt x="21795" y="140437"/>
                      <a:pt x="24081" y="143961"/>
                    </a:cubicBezTo>
                    <a:cubicBezTo>
                      <a:pt x="33416" y="158153"/>
                      <a:pt x="47322" y="167869"/>
                      <a:pt x="63420" y="169869"/>
                    </a:cubicBezTo>
                    <a:cubicBezTo>
                      <a:pt x="63420" y="171869"/>
                      <a:pt x="63896" y="173965"/>
                      <a:pt x="64943" y="175965"/>
                    </a:cubicBezTo>
                    <a:cubicBezTo>
                      <a:pt x="75326" y="195491"/>
                      <a:pt x="101234" y="187490"/>
                      <a:pt x="116569" y="179584"/>
                    </a:cubicBezTo>
                    <a:cubicBezTo>
                      <a:pt x="132476" y="171393"/>
                      <a:pt x="148478" y="158725"/>
                      <a:pt x="157908" y="143294"/>
                    </a:cubicBezTo>
                    <a:cubicBezTo>
                      <a:pt x="163146" y="134626"/>
                      <a:pt x="165242" y="125101"/>
                      <a:pt x="162575" y="115481"/>
                    </a:cubicBezTo>
                    <a:close/>
                    <a:moveTo>
                      <a:pt x="36464" y="67571"/>
                    </a:moveTo>
                    <a:cubicBezTo>
                      <a:pt x="36559" y="66237"/>
                      <a:pt x="37226" y="61951"/>
                      <a:pt x="36654" y="65475"/>
                    </a:cubicBezTo>
                    <a:cubicBezTo>
                      <a:pt x="37035" y="63570"/>
                      <a:pt x="37226" y="61665"/>
                      <a:pt x="37797" y="59760"/>
                    </a:cubicBezTo>
                    <a:cubicBezTo>
                      <a:pt x="37988" y="58903"/>
                      <a:pt x="39321" y="55855"/>
                      <a:pt x="39036" y="56426"/>
                    </a:cubicBezTo>
                    <a:cubicBezTo>
                      <a:pt x="39702" y="55188"/>
                      <a:pt x="40274" y="53855"/>
                      <a:pt x="41036" y="52616"/>
                    </a:cubicBezTo>
                    <a:cubicBezTo>
                      <a:pt x="41988" y="50902"/>
                      <a:pt x="43131" y="49378"/>
                      <a:pt x="44274" y="47758"/>
                    </a:cubicBezTo>
                    <a:cubicBezTo>
                      <a:pt x="44465" y="47568"/>
                      <a:pt x="44465" y="47378"/>
                      <a:pt x="44560" y="47282"/>
                    </a:cubicBezTo>
                    <a:cubicBezTo>
                      <a:pt x="44655" y="47187"/>
                      <a:pt x="44751" y="46996"/>
                      <a:pt x="44941" y="46806"/>
                    </a:cubicBezTo>
                    <a:cubicBezTo>
                      <a:pt x="45703" y="45854"/>
                      <a:pt x="46560" y="44901"/>
                      <a:pt x="47322" y="44044"/>
                    </a:cubicBezTo>
                    <a:cubicBezTo>
                      <a:pt x="49989" y="41091"/>
                      <a:pt x="52751" y="38519"/>
                      <a:pt x="55799" y="35947"/>
                    </a:cubicBezTo>
                    <a:cubicBezTo>
                      <a:pt x="55609" y="36138"/>
                      <a:pt x="58752" y="33757"/>
                      <a:pt x="59324" y="33376"/>
                    </a:cubicBezTo>
                    <a:cubicBezTo>
                      <a:pt x="61324" y="32138"/>
                      <a:pt x="63420" y="31090"/>
                      <a:pt x="65324" y="29947"/>
                    </a:cubicBezTo>
                    <a:cubicBezTo>
                      <a:pt x="65324" y="29947"/>
                      <a:pt x="65420" y="29851"/>
                      <a:pt x="65515" y="29851"/>
                    </a:cubicBezTo>
                    <a:cubicBezTo>
                      <a:pt x="66372" y="29566"/>
                      <a:pt x="67134" y="29280"/>
                      <a:pt x="67991" y="28994"/>
                    </a:cubicBezTo>
                    <a:cubicBezTo>
                      <a:pt x="68944" y="28708"/>
                      <a:pt x="70849" y="28613"/>
                      <a:pt x="71420" y="28518"/>
                    </a:cubicBezTo>
                    <a:cubicBezTo>
                      <a:pt x="72754" y="28708"/>
                      <a:pt x="73897" y="28994"/>
                      <a:pt x="72945" y="28613"/>
                    </a:cubicBezTo>
                    <a:cubicBezTo>
                      <a:pt x="73135" y="28708"/>
                      <a:pt x="73421" y="28708"/>
                      <a:pt x="73707" y="28804"/>
                    </a:cubicBezTo>
                    <a:cubicBezTo>
                      <a:pt x="74278" y="29566"/>
                      <a:pt x="74754" y="30137"/>
                      <a:pt x="74564" y="29756"/>
                    </a:cubicBezTo>
                    <a:cubicBezTo>
                      <a:pt x="74945" y="30423"/>
                      <a:pt x="75421" y="31090"/>
                      <a:pt x="75802" y="31756"/>
                    </a:cubicBezTo>
                    <a:cubicBezTo>
                      <a:pt x="75993" y="32042"/>
                      <a:pt x="76088" y="32233"/>
                      <a:pt x="76183" y="32423"/>
                    </a:cubicBezTo>
                    <a:cubicBezTo>
                      <a:pt x="76183" y="32614"/>
                      <a:pt x="76278" y="32804"/>
                      <a:pt x="76374" y="33090"/>
                    </a:cubicBezTo>
                    <a:cubicBezTo>
                      <a:pt x="78183" y="39567"/>
                      <a:pt x="78755" y="40900"/>
                      <a:pt x="78088" y="47854"/>
                    </a:cubicBezTo>
                    <a:cubicBezTo>
                      <a:pt x="78088" y="48044"/>
                      <a:pt x="77993" y="48139"/>
                      <a:pt x="77993" y="48330"/>
                    </a:cubicBezTo>
                    <a:cubicBezTo>
                      <a:pt x="77612" y="49949"/>
                      <a:pt x="77231" y="51568"/>
                      <a:pt x="76755" y="53188"/>
                    </a:cubicBezTo>
                    <a:cubicBezTo>
                      <a:pt x="75707" y="56712"/>
                      <a:pt x="76183" y="55569"/>
                      <a:pt x="74754" y="58426"/>
                    </a:cubicBezTo>
                    <a:cubicBezTo>
                      <a:pt x="71897" y="64141"/>
                      <a:pt x="69420" y="67666"/>
                      <a:pt x="65991" y="71666"/>
                    </a:cubicBezTo>
                    <a:cubicBezTo>
                      <a:pt x="57800" y="81001"/>
                      <a:pt x="49989" y="87001"/>
                      <a:pt x="39607" y="93193"/>
                    </a:cubicBezTo>
                    <a:cubicBezTo>
                      <a:pt x="38845" y="93669"/>
                      <a:pt x="37988" y="94050"/>
                      <a:pt x="37226" y="94526"/>
                    </a:cubicBezTo>
                    <a:cubicBezTo>
                      <a:pt x="37130" y="93764"/>
                      <a:pt x="36940" y="92716"/>
                      <a:pt x="36940" y="92621"/>
                    </a:cubicBezTo>
                    <a:cubicBezTo>
                      <a:pt x="36464" y="88240"/>
                      <a:pt x="36178" y="83763"/>
                      <a:pt x="36178" y="79286"/>
                    </a:cubicBezTo>
                    <a:cubicBezTo>
                      <a:pt x="35988" y="75381"/>
                      <a:pt x="36083" y="71476"/>
                      <a:pt x="36464" y="67571"/>
                    </a:cubicBezTo>
                    <a:close/>
                  </a:path>
                </a:pathLst>
              </a:custGeom>
              <a:solidFill>
                <a:schemeClr val="accent3"/>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DBB3CF4-D2F5-4787-B818-11AB9DF97750}"/>
                  </a:ext>
                </a:extLst>
              </p:cNvPr>
              <p:cNvSpPr/>
              <p:nvPr/>
            </p:nvSpPr>
            <p:spPr>
              <a:xfrm>
                <a:off x="7331353" y="5662258"/>
                <a:ext cx="234203" cy="221824"/>
              </a:xfrm>
              <a:custGeom>
                <a:avLst/>
                <a:gdLst>
                  <a:gd name="connsiteX0" fmla="*/ 232544 w 234203"/>
                  <a:gd name="connsiteY0" fmla="*/ 157707 h 221824"/>
                  <a:gd name="connsiteX1" fmla="*/ 213590 w 234203"/>
                  <a:gd name="connsiteY1" fmla="*/ 106653 h 221824"/>
                  <a:gd name="connsiteX2" fmla="*/ 199874 w 234203"/>
                  <a:gd name="connsiteY2" fmla="*/ 66838 h 221824"/>
                  <a:gd name="connsiteX3" fmla="*/ 189206 w 234203"/>
                  <a:gd name="connsiteY3" fmla="*/ 32453 h 221824"/>
                  <a:gd name="connsiteX4" fmla="*/ 167870 w 234203"/>
                  <a:gd name="connsiteY4" fmla="*/ 1973 h 221824"/>
                  <a:gd name="connsiteX5" fmla="*/ 148343 w 234203"/>
                  <a:gd name="connsiteY5" fmla="*/ 7116 h 221824"/>
                  <a:gd name="connsiteX6" fmla="*/ 133484 w 234203"/>
                  <a:gd name="connsiteY6" fmla="*/ 61790 h 221824"/>
                  <a:gd name="connsiteX7" fmla="*/ 131865 w 234203"/>
                  <a:gd name="connsiteY7" fmla="*/ 89698 h 221824"/>
                  <a:gd name="connsiteX8" fmla="*/ 131008 w 234203"/>
                  <a:gd name="connsiteY8" fmla="*/ 103033 h 221824"/>
                  <a:gd name="connsiteX9" fmla="*/ 130436 w 234203"/>
                  <a:gd name="connsiteY9" fmla="*/ 109320 h 221824"/>
                  <a:gd name="connsiteX10" fmla="*/ 130151 w 234203"/>
                  <a:gd name="connsiteY10" fmla="*/ 111701 h 221824"/>
                  <a:gd name="connsiteX11" fmla="*/ 129865 w 234203"/>
                  <a:gd name="connsiteY11" fmla="*/ 113701 h 221824"/>
                  <a:gd name="connsiteX12" fmla="*/ 121673 w 234203"/>
                  <a:gd name="connsiteY12" fmla="*/ 152563 h 221824"/>
                  <a:gd name="connsiteX13" fmla="*/ 120054 w 234203"/>
                  <a:gd name="connsiteY13" fmla="*/ 157516 h 221824"/>
                  <a:gd name="connsiteX14" fmla="*/ 119006 w 234203"/>
                  <a:gd name="connsiteY14" fmla="*/ 160183 h 221824"/>
                  <a:gd name="connsiteX15" fmla="*/ 117292 w 234203"/>
                  <a:gd name="connsiteY15" fmla="*/ 163612 h 221824"/>
                  <a:gd name="connsiteX16" fmla="*/ 115101 w 234203"/>
                  <a:gd name="connsiteY16" fmla="*/ 167137 h 221824"/>
                  <a:gd name="connsiteX17" fmla="*/ 113387 w 234203"/>
                  <a:gd name="connsiteY17" fmla="*/ 169041 h 221824"/>
                  <a:gd name="connsiteX18" fmla="*/ 113006 w 234203"/>
                  <a:gd name="connsiteY18" fmla="*/ 169232 h 221824"/>
                  <a:gd name="connsiteX19" fmla="*/ 112815 w 234203"/>
                  <a:gd name="connsiteY19" fmla="*/ 169327 h 221824"/>
                  <a:gd name="connsiteX20" fmla="*/ 112720 w 234203"/>
                  <a:gd name="connsiteY20" fmla="*/ 169327 h 221824"/>
                  <a:gd name="connsiteX21" fmla="*/ 112625 w 234203"/>
                  <a:gd name="connsiteY21" fmla="*/ 169327 h 221824"/>
                  <a:gd name="connsiteX22" fmla="*/ 110243 w 234203"/>
                  <a:gd name="connsiteY22" fmla="*/ 168470 h 221824"/>
                  <a:gd name="connsiteX23" fmla="*/ 107195 w 234203"/>
                  <a:gd name="connsiteY23" fmla="*/ 166756 h 221824"/>
                  <a:gd name="connsiteX24" fmla="*/ 105481 w 234203"/>
                  <a:gd name="connsiteY24" fmla="*/ 165517 h 221824"/>
                  <a:gd name="connsiteX25" fmla="*/ 105005 w 234203"/>
                  <a:gd name="connsiteY25" fmla="*/ 165136 h 221824"/>
                  <a:gd name="connsiteX26" fmla="*/ 100528 w 234203"/>
                  <a:gd name="connsiteY26" fmla="*/ 160850 h 221824"/>
                  <a:gd name="connsiteX27" fmla="*/ 86240 w 234203"/>
                  <a:gd name="connsiteY27" fmla="*/ 142562 h 221824"/>
                  <a:gd name="connsiteX28" fmla="*/ 62999 w 234203"/>
                  <a:gd name="connsiteY28" fmla="*/ 103795 h 221824"/>
                  <a:gd name="connsiteX29" fmla="*/ 38901 w 234203"/>
                  <a:gd name="connsiteY29" fmla="*/ 71696 h 221824"/>
                  <a:gd name="connsiteX30" fmla="*/ 2897 w 234203"/>
                  <a:gd name="connsiteY30" fmla="*/ 66743 h 221824"/>
                  <a:gd name="connsiteX31" fmla="*/ 1754 w 234203"/>
                  <a:gd name="connsiteY31" fmla="*/ 91317 h 221824"/>
                  <a:gd name="connsiteX32" fmla="*/ 12326 w 234203"/>
                  <a:gd name="connsiteY32" fmla="*/ 129703 h 221824"/>
                  <a:gd name="connsiteX33" fmla="*/ 36615 w 234203"/>
                  <a:gd name="connsiteY33" fmla="*/ 211332 h 221824"/>
                  <a:gd name="connsiteX34" fmla="*/ 54141 w 234203"/>
                  <a:gd name="connsiteY34" fmla="*/ 221334 h 221824"/>
                  <a:gd name="connsiteX35" fmla="*/ 64142 w 234203"/>
                  <a:gd name="connsiteY35" fmla="*/ 203808 h 221824"/>
                  <a:gd name="connsiteX36" fmla="*/ 42902 w 234203"/>
                  <a:gd name="connsiteY36" fmla="*/ 133323 h 221824"/>
                  <a:gd name="connsiteX37" fmla="*/ 39282 w 234203"/>
                  <a:gd name="connsiteY37" fmla="*/ 119892 h 221824"/>
                  <a:gd name="connsiteX38" fmla="*/ 45092 w 234203"/>
                  <a:gd name="connsiteY38" fmla="*/ 129798 h 221824"/>
                  <a:gd name="connsiteX39" fmla="*/ 73001 w 234203"/>
                  <a:gd name="connsiteY39" fmla="*/ 172851 h 221824"/>
                  <a:gd name="connsiteX40" fmla="*/ 112244 w 234203"/>
                  <a:gd name="connsiteY40" fmla="*/ 198093 h 221824"/>
                  <a:gd name="connsiteX41" fmla="*/ 155868 w 234203"/>
                  <a:gd name="connsiteY41" fmla="*/ 130846 h 221824"/>
                  <a:gd name="connsiteX42" fmla="*/ 161297 w 234203"/>
                  <a:gd name="connsiteY42" fmla="*/ 75125 h 221824"/>
                  <a:gd name="connsiteX43" fmla="*/ 164060 w 234203"/>
                  <a:gd name="connsiteY43" fmla="*/ 46455 h 221824"/>
                  <a:gd name="connsiteX44" fmla="*/ 164060 w 234203"/>
                  <a:gd name="connsiteY44" fmla="*/ 46455 h 221824"/>
                  <a:gd name="connsiteX45" fmla="*/ 173870 w 234203"/>
                  <a:gd name="connsiteY45" fmla="*/ 79792 h 221824"/>
                  <a:gd name="connsiteX46" fmla="*/ 188063 w 234203"/>
                  <a:gd name="connsiteY46" fmla="*/ 119797 h 221824"/>
                  <a:gd name="connsiteX47" fmla="*/ 207970 w 234203"/>
                  <a:gd name="connsiteY47" fmla="*/ 172280 h 221824"/>
                  <a:gd name="connsiteX48" fmla="*/ 227496 w 234203"/>
                  <a:gd name="connsiteY48" fmla="*/ 177423 h 221824"/>
                  <a:gd name="connsiteX49" fmla="*/ 232544 w 234203"/>
                  <a:gd name="connsiteY49" fmla="*/ 157707 h 22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4203" h="221824">
                    <a:moveTo>
                      <a:pt x="232544" y="157707"/>
                    </a:moveTo>
                    <a:cubicBezTo>
                      <a:pt x="225305" y="141038"/>
                      <a:pt x="219590" y="123703"/>
                      <a:pt x="213590" y="106653"/>
                    </a:cubicBezTo>
                    <a:cubicBezTo>
                      <a:pt x="208922" y="93413"/>
                      <a:pt x="203588" y="80364"/>
                      <a:pt x="199874" y="66838"/>
                    </a:cubicBezTo>
                    <a:cubicBezTo>
                      <a:pt x="196635" y="55313"/>
                      <a:pt x="193682" y="43597"/>
                      <a:pt x="189206" y="32453"/>
                    </a:cubicBezTo>
                    <a:cubicBezTo>
                      <a:pt x="184538" y="20737"/>
                      <a:pt x="178919" y="9022"/>
                      <a:pt x="167870" y="1973"/>
                    </a:cubicBezTo>
                    <a:cubicBezTo>
                      <a:pt x="161107" y="-2313"/>
                      <a:pt x="152439" y="830"/>
                      <a:pt x="148343" y="7116"/>
                    </a:cubicBezTo>
                    <a:cubicBezTo>
                      <a:pt x="137866" y="23119"/>
                      <a:pt x="135104" y="43026"/>
                      <a:pt x="133484" y="61790"/>
                    </a:cubicBezTo>
                    <a:cubicBezTo>
                      <a:pt x="132722" y="71124"/>
                      <a:pt x="132341" y="80459"/>
                      <a:pt x="131865" y="89698"/>
                    </a:cubicBezTo>
                    <a:cubicBezTo>
                      <a:pt x="131675" y="94175"/>
                      <a:pt x="131389" y="98556"/>
                      <a:pt x="131008" y="103033"/>
                    </a:cubicBezTo>
                    <a:cubicBezTo>
                      <a:pt x="130817" y="105129"/>
                      <a:pt x="130627" y="107224"/>
                      <a:pt x="130436" y="109320"/>
                    </a:cubicBezTo>
                    <a:cubicBezTo>
                      <a:pt x="130341" y="110082"/>
                      <a:pt x="130246" y="110939"/>
                      <a:pt x="130151" y="111701"/>
                    </a:cubicBezTo>
                    <a:cubicBezTo>
                      <a:pt x="130055" y="112082"/>
                      <a:pt x="129865" y="113415"/>
                      <a:pt x="129865" y="113701"/>
                    </a:cubicBezTo>
                    <a:cubicBezTo>
                      <a:pt x="127579" y="126750"/>
                      <a:pt x="125579" y="139895"/>
                      <a:pt x="121673" y="152563"/>
                    </a:cubicBezTo>
                    <a:cubicBezTo>
                      <a:pt x="121197" y="154182"/>
                      <a:pt x="120626" y="155897"/>
                      <a:pt x="120054" y="157516"/>
                    </a:cubicBezTo>
                    <a:cubicBezTo>
                      <a:pt x="119864" y="158088"/>
                      <a:pt x="119102" y="159802"/>
                      <a:pt x="119006" y="160183"/>
                    </a:cubicBezTo>
                    <a:cubicBezTo>
                      <a:pt x="118435" y="161326"/>
                      <a:pt x="117959" y="162469"/>
                      <a:pt x="117292" y="163612"/>
                    </a:cubicBezTo>
                    <a:cubicBezTo>
                      <a:pt x="116911" y="164279"/>
                      <a:pt x="115101" y="166946"/>
                      <a:pt x="115101" y="167137"/>
                    </a:cubicBezTo>
                    <a:cubicBezTo>
                      <a:pt x="114530" y="167803"/>
                      <a:pt x="113863" y="168375"/>
                      <a:pt x="113387" y="169041"/>
                    </a:cubicBezTo>
                    <a:cubicBezTo>
                      <a:pt x="113291" y="169041"/>
                      <a:pt x="113101" y="169232"/>
                      <a:pt x="113006" y="169232"/>
                    </a:cubicBezTo>
                    <a:cubicBezTo>
                      <a:pt x="112910" y="169232"/>
                      <a:pt x="112815" y="169232"/>
                      <a:pt x="112815" y="169327"/>
                    </a:cubicBezTo>
                    <a:cubicBezTo>
                      <a:pt x="112815" y="169327"/>
                      <a:pt x="112815" y="169327"/>
                      <a:pt x="112720" y="169327"/>
                    </a:cubicBezTo>
                    <a:cubicBezTo>
                      <a:pt x="112720" y="169327"/>
                      <a:pt x="112720" y="169327"/>
                      <a:pt x="112625" y="169327"/>
                    </a:cubicBezTo>
                    <a:cubicBezTo>
                      <a:pt x="111672" y="169041"/>
                      <a:pt x="110053" y="168375"/>
                      <a:pt x="110243" y="168470"/>
                    </a:cubicBezTo>
                    <a:cubicBezTo>
                      <a:pt x="109196" y="167898"/>
                      <a:pt x="108148" y="167422"/>
                      <a:pt x="107195" y="166756"/>
                    </a:cubicBezTo>
                    <a:cubicBezTo>
                      <a:pt x="106624" y="166374"/>
                      <a:pt x="106052" y="165994"/>
                      <a:pt x="105481" y="165517"/>
                    </a:cubicBezTo>
                    <a:cubicBezTo>
                      <a:pt x="105386" y="165422"/>
                      <a:pt x="105195" y="165231"/>
                      <a:pt x="105005" y="165136"/>
                    </a:cubicBezTo>
                    <a:cubicBezTo>
                      <a:pt x="103481" y="163707"/>
                      <a:pt x="101957" y="162374"/>
                      <a:pt x="100528" y="160850"/>
                    </a:cubicBezTo>
                    <a:cubicBezTo>
                      <a:pt x="94432" y="154564"/>
                      <a:pt x="91193" y="149991"/>
                      <a:pt x="86240" y="142562"/>
                    </a:cubicBezTo>
                    <a:cubicBezTo>
                      <a:pt x="77954" y="129989"/>
                      <a:pt x="71000" y="116559"/>
                      <a:pt x="62999" y="103795"/>
                    </a:cubicBezTo>
                    <a:cubicBezTo>
                      <a:pt x="55951" y="92556"/>
                      <a:pt x="47950" y="81412"/>
                      <a:pt x="38901" y="71696"/>
                    </a:cubicBezTo>
                    <a:cubicBezTo>
                      <a:pt x="29948" y="61981"/>
                      <a:pt x="12612" y="50931"/>
                      <a:pt x="2897" y="66743"/>
                    </a:cubicBezTo>
                    <a:cubicBezTo>
                      <a:pt x="-1580" y="74077"/>
                      <a:pt x="39" y="83412"/>
                      <a:pt x="1754" y="91317"/>
                    </a:cubicBezTo>
                    <a:cubicBezTo>
                      <a:pt x="4611" y="104272"/>
                      <a:pt x="8897" y="116940"/>
                      <a:pt x="12326" y="129703"/>
                    </a:cubicBezTo>
                    <a:cubicBezTo>
                      <a:pt x="19851" y="157135"/>
                      <a:pt x="27090" y="184567"/>
                      <a:pt x="36615" y="211332"/>
                    </a:cubicBezTo>
                    <a:cubicBezTo>
                      <a:pt x="39187" y="218572"/>
                      <a:pt x="46331" y="223429"/>
                      <a:pt x="54141" y="221334"/>
                    </a:cubicBezTo>
                    <a:cubicBezTo>
                      <a:pt x="61190" y="219429"/>
                      <a:pt x="66714" y="211047"/>
                      <a:pt x="64142" y="203808"/>
                    </a:cubicBezTo>
                    <a:cubicBezTo>
                      <a:pt x="55856" y="180662"/>
                      <a:pt x="49283" y="156945"/>
                      <a:pt x="42902" y="133323"/>
                    </a:cubicBezTo>
                    <a:cubicBezTo>
                      <a:pt x="41663" y="128846"/>
                      <a:pt x="40425" y="124369"/>
                      <a:pt x="39282" y="119892"/>
                    </a:cubicBezTo>
                    <a:cubicBezTo>
                      <a:pt x="41282" y="123131"/>
                      <a:pt x="43187" y="126465"/>
                      <a:pt x="45092" y="129798"/>
                    </a:cubicBezTo>
                    <a:cubicBezTo>
                      <a:pt x="53665" y="144657"/>
                      <a:pt x="62333" y="159326"/>
                      <a:pt x="73001" y="172851"/>
                    </a:cubicBezTo>
                    <a:cubicBezTo>
                      <a:pt x="82526" y="184853"/>
                      <a:pt x="95861" y="197807"/>
                      <a:pt x="112244" y="198093"/>
                    </a:cubicBezTo>
                    <a:cubicBezTo>
                      <a:pt x="144629" y="198664"/>
                      <a:pt x="151677" y="154849"/>
                      <a:pt x="155868" y="130846"/>
                    </a:cubicBezTo>
                    <a:cubicBezTo>
                      <a:pt x="159107" y="112273"/>
                      <a:pt x="160250" y="93889"/>
                      <a:pt x="161297" y="75125"/>
                    </a:cubicBezTo>
                    <a:cubicBezTo>
                      <a:pt x="161869" y="65600"/>
                      <a:pt x="162440" y="55789"/>
                      <a:pt x="164060" y="46455"/>
                    </a:cubicBezTo>
                    <a:cubicBezTo>
                      <a:pt x="164060" y="46455"/>
                      <a:pt x="164060" y="46455"/>
                      <a:pt x="164060" y="46455"/>
                    </a:cubicBezTo>
                    <a:cubicBezTo>
                      <a:pt x="167870" y="57408"/>
                      <a:pt x="170632" y="68648"/>
                      <a:pt x="173870" y="79792"/>
                    </a:cubicBezTo>
                    <a:cubicBezTo>
                      <a:pt x="177871" y="93318"/>
                      <a:pt x="183395" y="106462"/>
                      <a:pt x="188063" y="119797"/>
                    </a:cubicBezTo>
                    <a:cubicBezTo>
                      <a:pt x="194254" y="137514"/>
                      <a:pt x="200540" y="155135"/>
                      <a:pt x="207970" y="172280"/>
                    </a:cubicBezTo>
                    <a:cubicBezTo>
                      <a:pt x="211018" y="179329"/>
                      <a:pt x="221400" y="180948"/>
                      <a:pt x="227496" y="177423"/>
                    </a:cubicBezTo>
                    <a:cubicBezTo>
                      <a:pt x="234735" y="172947"/>
                      <a:pt x="235592" y="164850"/>
                      <a:pt x="232544" y="157707"/>
                    </a:cubicBezTo>
                    <a:close/>
                  </a:path>
                </a:pathLst>
              </a:custGeom>
              <a:solidFill>
                <a:schemeClr val="accent3"/>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5DEEC7E-7786-48EA-ACE3-F618C65C9DB4}"/>
                  </a:ext>
                </a:extLst>
              </p:cNvPr>
              <p:cNvSpPr/>
              <p:nvPr/>
            </p:nvSpPr>
            <p:spPr>
              <a:xfrm>
                <a:off x="7557120" y="5595835"/>
                <a:ext cx="54923" cy="56787"/>
              </a:xfrm>
              <a:custGeom>
                <a:avLst/>
                <a:gdLst>
                  <a:gd name="connsiteX0" fmla="*/ 54307 w 54923"/>
                  <a:gd name="connsiteY0" fmla="*/ 21057 h 56787"/>
                  <a:gd name="connsiteX1" fmla="*/ 46402 w 54923"/>
                  <a:gd name="connsiteY1" fmla="*/ 6198 h 56787"/>
                  <a:gd name="connsiteX2" fmla="*/ 26113 w 54923"/>
                  <a:gd name="connsiteY2" fmla="*/ 2007 h 56787"/>
                  <a:gd name="connsiteX3" fmla="*/ 25256 w 54923"/>
                  <a:gd name="connsiteY3" fmla="*/ 2673 h 56787"/>
                  <a:gd name="connsiteX4" fmla="*/ 21541 w 54923"/>
                  <a:gd name="connsiteY4" fmla="*/ 3150 h 56787"/>
                  <a:gd name="connsiteX5" fmla="*/ 13921 w 54923"/>
                  <a:gd name="connsiteY5" fmla="*/ 5912 h 56787"/>
                  <a:gd name="connsiteX6" fmla="*/ 7921 w 54923"/>
                  <a:gd name="connsiteY6" fmla="*/ 10388 h 56787"/>
                  <a:gd name="connsiteX7" fmla="*/ 3444 w 54923"/>
                  <a:gd name="connsiteY7" fmla="*/ 16294 h 56787"/>
                  <a:gd name="connsiteX8" fmla="*/ 777 w 54923"/>
                  <a:gd name="connsiteY8" fmla="*/ 23152 h 56787"/>
                  <a:gd name="connsiteX9" fmla="*/ 1158 w 54923"/>
                  <a:gd name="connsiteY9" fmla="*/ 38011 h 56787"/>
                  <a:gd name="connsiteX10" fmla="*/ 8683 w 54923"/>
                  <a:gd name="connsiteY10" fmla="*/ 50203 h 56787"/>
                  <a:gd name="connsiteX11" fmla="*/ 17922 w 54923"/>
                  <a:gd name="connsiteY11" fmla="*/ 55537 h 56787"/>
                  <a:gd name="connsiteX12" fmla="*/ 25732 w 54923"/>
                  <a:gd name="connsiteY12" fmla="*/ 56775 h 56787"/>
                  <a:gd name="connsiteX13" fmla="*/ 34114 w 54923"/>
                  <a:gd name="connsiteY13" fmla="*/ 55632 h 56787"/>
                  <a:gd name="connsiteX14" fmla="*/ 41734 w 54923"/>
                  <a:gd name="connsiteY14" fmla="*/ 52203 h 56787"/>
                  <a:gd name="connsiteX15" fmla="*/ 49735 w 54923"/>
                  <a:gd name="connsiteY15" fmla="*/ 44298 h 56787"/>
                  <a:gd name="connsiteX16" fmla="*/ 53260 w 54923"/>
                  <a:gd name="connsiteY16" fmla="*/ 37059 h 56787"/>
                  <a:gd name="connsiteX17" fmla="*/ 54784 w 54923"/>
                  <a:gd name="connsiteY17" fmla="*/ 29153 h 56787"/>
                  <a:gd name="connsiteX18" fmla="*/ 54307 w 54923"/>
                  <a:gd name="connsiteY18" fmla="*/ 21057 h 5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23" h="56787">
                    <a:moveTo>
                      <a:pt x="54307" y="21057"/>
                    </a:moveTo>
                    <a:cubicBezTo>
                      <a:pt x="53355" y="15627"/>
                      <a:pt x="50307" y="10103"/>
                      <a:pt x="46402" y="6198"/>
                    </a:cubicBezTo>
                    <a:cubicBezTo>
                      <a:pt x="41163" y="1054"/>
                      <a:pt x="32971" y="-2375"/>
                      <a:pt x="26113" y="2007"/>
                    </a:cubicBezTo>
                    <a:cubicBezTo>
                      <a:pt x="25828" y="2197"/>
                      <a:pt x="25542" y="2388"/>
                      <a:pt x="25256" y="2673"/>
                    </a:cubicBezTo>
                    <a:cubicBezTo>
                      <a:pt x="24018" y="2673"/>
                      <a:pt x="22780" y="2864"/>
                      <a:pt x="21541" y="3150"/>
                    </a:cubicBezTo>
                    <a:cubicBezTo>
                      <a:pt x="18874" y="3626"/>
                      <a:pt x="16303" y="4674"/>
                      <a:pt x="13921" y="5912"/>
                    </a:cubicBezTo>
                    <a:cubicBezTo>
                      <a:pt x="11731" y="7055"/>
                      <a:pt x="9635" y="8674"/>
                      <a:pt x="7921" y="10388"/>
                    </a:cubicBezTo>
                    <a:cubicBezTo>
                      <a:pt x="6206" y="12103"/>
                      <a:pt x="4587" y="14199"/>
                      <a:pt x="3444" y="16294"/>
                    </a:cubicBezTo>
                    <a:cubicBezTo>
                      <a:pt x="2396" y="18390"/>
                      <a:pt x="1348" y="20771"/>
                      <a:pt x="777" y="23152"/>
                    </a:cubicBezTo>
                    <a:cubicBezTo>
                      <a:pt x="-271" y="28010"/>
                      <a:pt x="-366" y="33153"/>
                      <a:pt x="1158" y="38011"/>
                    </a:cubicBezTo>
                    <a:cubicBezTo>
                      <a:pt x="2587" y="42488"/>
                      <a:pt x="5063" y="47155"/>
                      <a:pt x="8683" y="50203"/>
                    </a:cubicBezTo>
                    <a:cubicBezTo>
                      <a:pt x="11731" y="52775"/>
                      <a:pt x="14112" y="54204"/>
                      <a:pt x="17922" y="55537"/>
                    </a:cubicBezTo>
                    <a:cubicBezTo>
                      <a:pt x="20398" y="56394"/>
                      <a:pt x="23161" y="56775"/>
                      <a:pt x="25732" y="56775"/>
                    </a:cubicBezTo>
                    <a:cubicBezTo>
                      <a:pt x="28495" y="56871"/>
                      <a:pt x="31447" y="56394"/>
                      <a:pt x="34114" y="55632"/>
                    </a:cubicBezTo>
                    <a:cubicBezTo>
                      <a:pt x="36781" y="54870"/>
                      <a:pt x="39448" y="53727"/>
                      <a:pt x="41734" y="52203"/>
                    </a:cubicBezTo>
                    <a:cubicBezTo>
                      <a:pt x="45163" y="49822"/>
                      <a:pt x="47259" y="47631"/>
                      <a:pt x="49735" y="44298"/>
                    </a:cubicBezTo>
                    <a:cubicBezTo>
                      <a:pt x="51355" y="42107"/>
                      <a:pt x="52307" y="39630"/>
                      <a:pt x="53260" y="37059"/>
                    </a:cubicBezTo>
                    <a:cubicBezTo>
                      <a:pt x="54212" y="34582"/>
                      <a:pt x="54498" y="31820"/>
                      <a:pt x="54784" y="29153"/>
                    </a:cubicBezTo>
                    <a:cubicBezTo>
                      <a:pt x="55165" y="26581"/>
                      <a:pt x="54688" y="23819"/>
                      <a:pt x="54307" y="21057"/>
                    </a:cubicBezTo>
                    <a:close/>
                  </a:path>
                </a:pathLst>
              </a:custGeom>
              <a:solidFill>
                <a:schemeClr val="accent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60E7781-B28F-4896-AB64-62C6744E6477}"/>
                  </a:ext>
                </a:extLst>
              </p:cNvPr>
              <p:cNvSpPr/>
              <p:nvPr/>
            </p:nvSpPr>
            <p:spPr>
              <a:xfrm>
                <a:off x="7575614" y="5652821"/>
                <a:ext cx="93867" cy="188007"/>
              </a:xfrm>
              <a:custGeom>
                <a:avLst/>
                <a:gdLst>
                  <a:gd name="connsiteX0" fmla="*/ 92106 w 93867"/>
                  <a:gd name="connsiteY0" fmla="*/ 140950 h 188007"/>
                  <a:gd name="connsiteX1" fmla="*/ 75152 w 93867"/>
                  <a:gd name="connsiteY1" fmla="*/ 101516 h 188007"/>
                  <a:gd name="connsiteX2" fmla="*/ 71056 w 93867"/>
                  <a:gd name="connsiteY2" fmla="*/ 93610 h 188007"/>
                  <a:gd name="connsiteX3" fmla="*/ 69246 w 93867"/>
                  <a:gd name="connsiteY3" fmla="*/ 89800 h 188007"/>
                  <a:gd name="connsiteX4" fmla="*/ 68484 w 93867"/>
                  <a:gd name="connsiteY4" fmla="*/ 88086 h 188007"/>
                  <a:gd name="connsiteX5" fmla="*/ 64484 w 93867"/>
                  <a:gd name="connsiteY5" fmla="*/ 74656 h 188007"/>
                  <a:gd name="connsiteX6" fmla="*/ 53054 w 93867"/>
                  <a:gd name="connsiteY6" fmla="*/ 34079 h 188007"/>
                  <a:gd name="connsiteX7" fmla="*/ 25907 w 93867"/>
                  <a:gd name="connsiteY7" fmla="*/ 742 h 188007"/>
                  <a:gd name="connsiteX8" fmla="*/ 8381 w 93867"/>
                  <a:gd name="connsiteY8" fmla="*/ 10743 h 188007"/>
                  <a:gd name="connsiteX9" fmla="*/ 6000 w 93867"/>
                  <a:gd name="connsiteY9" fmla="*/ 20077 h 188007"/>
                  <a:gd name="connsiteX10" fmla="*/ 285 w 93867"/>
                  <a:gd name="connsiteY10" fmla="*/ 31317 h 188007"/>
                  <a:gd name="connsiteX11" fmla="*/ 20192 w 93867"/>
                  <a:gd name="connsiteY11" fmla="*/ 126853 h 188007"/>
                  <a:gd name="connsiteX12" fmla="*/ 51339 w 93867"/>
                  <a:gd name="connsiteY12" fmla="*/ 182479 h 188007"/>
                  <a:gd name="connsiteX13" fmla="*/ 84200 w 93867"/>
                  <a:gd name="connsiteY13" fmla="*/ 180479 h 188007"/>
                  <a:gd name="connsiteX14" fmla="*/ 92106 w 93867"/>
                  <a:gd name="connsiteY14" fmla="*/ 140950 h 18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867" h="188007">
                    <a:moveTo>
                      <a:pt x="92106" y="140950"/>
                    </a:moveTo>
                    <a:cubicBezTo>
                      <a:pt x="88677" y="127139"/>
                      <a:pt x="81629" y="114089"/>
                      <a:pt x="75152" y="101516"/>
                    </a:cubicBezTo>
                    <a:cubicBezTo>
                      <a:pt x="73818" y="98944"/>
                      <a:pt x="72389" y="96277"/>
                      <a:pt x="71056" y="93610"/>
                    </a:cubicBezTo>
                    <a:cubicBezTo>
                      <a:pt x="70389" y="92372"/>
                      <a:pt x="69818" y="91039"/>
                      <a:pt x="69246" y="89800"/>
                    </a:cubicBezTo>
                    <a:cubicBezTo>
                      <a:pt x="68960" y="89229"/>
                      <a:pt x="68675" y="88562"/>
                      <a:pt x="68484" y="88086"/>
                    </a:cubicBezTo>
                    <a:cubicBezTo>
                      <a:pt x="66960" y="83705"/>
                      <a:pt x="65627" y="79228"/>
                      <a:pt x="64484" y="74656"/>
                    </a:cubicBezTo>
                    <a:cubicBezTo>
                      <a:pt x="61055" y="61035"/>
                      <a:pt x="58102" y="47224"/>
                      <a:pt x="53054" y="34079"/>
                    </a:cubicBezTo>
                    <a:cubicBezTo>
                      <a:pt x="47720" y="20077"/>
                      <a:pt x="40766" y="6362"/>
                      <a:pt x="25907" y="742"/>
                    </a:cubicBezTo>
                    <a:cubicBezTo>
                      <a:pt x="18097" y="-2211"/>
                      <a:pt x="11048" y="4171"/>
                      <a:pt x="8381" y="10743"/>
                    </a:cubicBezTo>
                    <a:cubicBezTo>
                      <a:pt x="7143" y="13696"/>
                      <a:pt x="6381" y="16839"/>
                      <a:pt x="6000" y="20077"/>
                    </a:cubicBezTo>
                    <a:cubicBezTo>
                      <a:pt x="2666" y="22744"/>
                      <a:pt x="571" y="26840"/>
                      <a:pt x="285" y="31317"/>
                    </a:cubicBezTo>
                    <a:cubicBezTo>
                      <a:pt x="-2001" y="63607"/>
                      <a:pt x="9905" y="96754"/>
                      <a:pt x="20192" y="126853"/>
                    </a:cubicBezTo>
                    <a:cubicBezTo>
                      <a:pt x="26669" y="145903"/>
                      <a:pt x="34765" y="169810"/>
                      <a:pt x="51339" y="182479"/>
                    </a:cubicBezTo>
                    <a:cubicBezTo>
                      <a:pt x="61531" y="190289"/>
                      <a:pt x="75152" y="190004"/>
                      <a:pt x="84200" y="180479"/>
                    </a:cubicBezTo>
                    <a:cubicBezTo>
                      <a:pt x="94487" y="169620"/>
                      <a:pt x="95535" y="155047"/>
                      <a:pt x="92106" y="140950"/>
                    </a:cubicBezTo>
                    <a:close/>
                  </a:path>
                </a:pathLst>
              </a:custGeom>
              <a:solidFill>
                <a:schemeClr val="accent3"/>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F56FDF9-76EA-4949-8277-F2CB4747F8E2}"/>
                  </a:ext>
                </a:extLst>
              </p:cNvPr>
              <p:cNvSpPr/>
              <p:nvPr/>
            </p:nvSpPr>
            <p:spPr>
              <a:xfrm>
                <a:off x="7672834" y="5567548"/>
                <a:ext cx="175028" cy="225602"/>
              </a:xfrm>
              <a:custGeom>
                <a:avLst/>
                <a:gdLst>
                  <a:gd name="connsiteX0" fmla="*/ 174718 w 175028"/>
                  <a:gd name="connsiteY0" fmla="*/ 126496 h 225602"/>
                  <a:gd name="connsiteX1" fmla="*/ 165288 w 175028"/>
                  <a:gd name="connsiteY1" fmla="*/ 54583 h 225602"/>
                  <a:gd name="connsiteX2" fmla="*/ 148715 w 175028"/>
                  <a:gd name="connsiteY2" fmla="*/ 7719 h 225602"/>
                  <a:gd name="connsiteX3" fmla="*/ 114044 w 175028"/>
                  <a:gd name="connsiteY3" fmla="*/ 14482 h 225602"/>
                  <a:gd name="connsiteX4" fmla="*/ 112520 w 175028"/>
                  <a:gd name="connsiteY4" fmla="*/ 41343 h 225602"/>
                  <a:gd name="connsiteX5" fmla="*/ 118139 w 175028"/>
                  <a:gd name="connsiteY5" fmla="*/ 83062 h 225602"/>
                  <a:gd name="connsiteX6" fmla="*/ 125474 w 175028"/>
                  <a:gd name="connsiteY6" fmla="*/ 130401 h 225602"/>
                  <a:gd name="connsiteX7" fmla="*/ 125378 w 175028"/>
                  <a:gd name="connsiteY7" fmla="*/ 130306 h 225602"/>
                  <a:gd name="connsiteX8" fmla="*/ 103280 w 175028"/>
                  <a:gd name="connsiteY8" fmla="*/ 104779 h 225602"/>
                  <a:gd name="connsiteX9" fmla="*/ 57275 w 175028"/>
                  <a:gd name="connsiteY9" fmla="*/ 62012 h 225602"/>
                  <a:gd name="connsiteX10" fmla="*/ 27461 w 175028"/>
                  <a:gd name="connsiteY10" fmla="*/ 52201 h 225602"/>
                  <a:gd name="connsiteX11" fmla="*/ 2030 w 175028"/>
                  <a:gd name="connsiteY11" fmla="*/ 70394 h 225602"/>
                  <a:gd name="connsiteX12" fmla="*/ 8507 w 175028"/>
                  <a:gd name="connsiteY12" fmla="*/ 119829 h 225602"/>
                  <a:gd name="connsiteX13" fmla="*/ 32414 w 175028"/>
                  <a:gd name="connsiteY13" fmla="*/ 203744 h 225602"/>
                  <a:gd name="connsiteX14" fmla="*/ 36415 w 175028"/>
                  <a:gd name="connsiteY14" fmla="*/ 208602 h 225602"/>
                  <a:gd name="connsiteX15" fmla="*/ 46607 w 175028"/>
                  <a:gd name="connsiteY15" fmla="*/ 225080 h 225602"/>
                  <a:gd name="connsiteX16" fmla="*/ 64133 w 175028"/>
                  <a:gd name="connsiteY16" fmla="*/ 215079 h 225602"/>
                  <a:gd name="connsiteX17" fmla="*/ 56322 w 175028"/>
                  <a:gd name="connsiteY17" fmla="*/ 156786 h 225602"/>
                  <a:gd name="connsiteX18" fmla="*/ 50226 w 175028"/>
                  <a:gd name="connsiteY18" fmla="*/ 127734 h 225602"/>
                  <a:gd name="connsiteX19" fmla="*/ 54989 w 175028"/>
                  <a:gd name="connsiteY19" fmla="*/ 133164 h 225602"/>
                  <a:gd name="connsiteX20" fmla="*/ 84802 w 175028"/>
                  <a:gd name="connsiteY20" fmla="*/ 169359 h 225602"/>
                  <a:gd name="connsiteX21" fmla="*/ 165002 w 175028"/>
                  <a:gd name="connsiteY21" fmla="*/ 180789 h 225602"/>
                  <a:gd name="connsiteX22" fmla="*/ 174718 w 175028"/>
                  <a:gd name="connsiteY22" fmla="*/ 126496 h 22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028" h="225602">
                    <a:moveTo>
                      <a:pt x="174718" y="126496"/>
                    </a:moveTo>
                    <a:cubicBezTo>
                      <a:pt x="173670" y="102303"/>
                      <a:pt x="169289" y="78395"/>
                      <a:pt x="165288" y="54583"/>
                    </a:cubicBezTo>
                    <a:cubicBezTo>
                      <a:pt x="162526" y="38104"/>
                      <a:pt x="160049" y="20769"/>
                      <a:pt x="148715" y="7719"/>
                    </a:cubicBezTo>
                    <a:cubicBezTo>
                      <a:pt x="137570" y="-5044"/>
                      <a:pt x="119568" y="-1425"/>
                      <a:pt x="114044" y="14482"/>
                    </a:cubicBezTo>
                    <a:cubicBezTo>
                      <a:pt x="111091" y="22864"/>
                      <a:pt x="111662" y="32675"/>
                      <a:pt x="112520" y="41343"/>
                    </a:cubicBezTo>
                    <a:cubicBezTo>
                      <a:pt x="113853" y="55249"/>
                      <a:pt x="115949" y="69156"/>
                      <a:pt x="118139" y="83062"/>
                    </a:cubicBezTo>
                    <a:cubicBezTo>
                      <a:pt x="120616" y="98779"/>
                      <a:pt x="123378" y="114590"/>
                      <a:pt x="125474" y="130401"/>
                    </a:cubicBezTo>
                    <a:cubicBezTo>
                      <a:pt x="125474" y="130401"/>
                      <a:pt x="125474" y="130306"/>
                      <a:pt x="125378" y="130306"/>
                    </a:cubicBezTo>
                    <a:cubicBezTo>
                      <a:pt x="118139" y="121734"/>
                      <a:pt x="111567" y="112399"/>
                      <a:pt x="103280" y="104779"/>
                    </a:cubicBezTo>
                    <a:cubicBezTo>
                      <a:pt x="87945" y="90492"/>
                      <a:pt x="74610" y="74109"/>
                      <a:pt x="57275" y="62012"/>
                    </a:cubicBezTo>
                    <a:cubicBezTo>
                      <a:pt x="48607" y="56011"/>
                      <a:pt x="38225" y="51439"/>
                      <a:pt x="27461" y="52201"/>
                    </a:cubicBezTo>
                    <a:cubicBezTo>
                      <a:pt x="15841" y="53058"/>
                      <a:pt x="6030" y="59155"/>
                      <a:pt x="2030" y="70394"/>
                    </a:cubicBezTo>
                    <a:cubicBezTo>
                      <a:pt x="-3590" y="86301"/>
                      <a:pt x="3744" y="104589"/>
                      <a:pt x="8507" y="119829"/>
                    </a:cubicBezTo>
                    <a:cubicBezTo>
                      <a:pt x="17270" y="147737"/>
                      <a:pt x="20032" y="176884"/>
                      <a:pt x="32414" y="203744"/>
                    </a:cubicBezTo>
                    <a:cubicBezTo>
                      <a:pt x="33367" y="205840"/>
                      <a:pt x="34796" y="207459"/>
                      <a:pt x="36415" y="208602"/>
                    </a:cubicBezTo>
                    <a:cubicBezTo>
                      <a:pt x="34605" y="215555"/>
                      <a:pt x="40034" y="223270"/>
                      <a:pt x="46607" y="225080"/>
                    </a:cubicBezTo>
                    <a:cubicBezTo>
                      <a:pt x="54608" y="227271"/>
                      <a:pt x="61466" y="222318"/>
                      <a:pt x="64133" y="215079"/>
                    </a:cubicBezTo>
                    <a:cubicBezTo>
                      <a:pt x="71372" y="195648"/>
                      <a:pt x="62609" y="175074"/>
                      <a:pt x="56322" y="156786"/>
                    </a:cubicBezTo>
                    <a:cubicBezTo>
                      <a:pt x="53084" y="147261"/>
                      <a:pt x="51464" y="137545"/>
                      <a:pt x="50226" y="127734"/>
                    </a:cubicBezTo>
                    <a:cubicBezTo>
                      <a:pt x="51845" y="129544"/>
                      <a:pt x="53465" y="131354"/>
                      <a:pt x="54989" y="133164"/>
                    </a:cubicBezTo>
                    <a:cubicBezTo>
                      <a:pt x="65085" y="145070"/>
                      <a:pt x="74134" y="158024"/>
                      <a:pt x="84802" y="169359"/>
                    </a:cubicBezTo>
                    <a:cubicBezTo>
                      <a:pt x="104614" y="190600"/>
                      <a:pt x="143762" y="212317"/>
                      <a:pt x="165002" y="180789"/>
                    </a:cubicBezTo>
                    <a:cubicBezTo>
                      <a:pt x="175670" y="165454"/>
                      <a:pt x="175480" y="144213"/>
                      <a:pt x="174718" y="126496"/>
                    </a:cubicBezTo>
                    <a:close/>
                  </a:path>
                </a:pathLst>
              </a:custGeom>
              <a:solidFill>
                <a:schemeClr val="accent3"/>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4F78F65-7D2A-4B81-BA35-120516BE53FA}"/>
                  </a:ext>
                </a:extLst>
              </p:cNvPr>
              <p:cNvSpPr/>
              <p:nvPr/>
            </p:nvSpPr>
            <p:spPr>
              <a:xfrm>
                <a:off x="7880968" y="5536503"/>
                <a:ext cx="183097" cy="155057"/>
              </a:xfrm>
              <a:custGeom>
                <a:avLst/>
                <a:gdLst>
                  <a:gd name="connsiteX0" fmla="*/ 172514 w 183097"/>
                  <a:gd name="connsiteY0" fmla="*/ 31716 h 155057"/>
                  <a:gd name="connsiteX1" fmla="*/ 154988 w 183097"/>
                  <a:gd name="connsiteY1" fmla="*/ 41622 h 155057"/>
                  <a:gd name="connsiteX2" fmla="*/ 137557 w 183097"/>
                  <a:gd name="connsiteY2" fmla="*/ 82961 h 155057"/>
                  <a:gd name="connsiteX3" fmla="*/ 110601 w 183097"/>
                  <a:gd name="connsiteY3" fmla="*/ 113631 h 155057"/>
                  <a:gd name="connsiteX4" fmla="*/ 69644 w 183097"/>
                  <a:gd name="connsiteY4" fmla="*/ 126776 h 155057"/>
                  <a:gd name="connsiteX5" fmla="*/ 54975 w 183097"/>
                  <a:gd name="connsiteY5" fmla="*/ 122680 h 155057"/>
                  <a:gd name="connsiteX6" fmla="*/ 92599 w 183097"/>
                  <a:gd name="connsiteY6" fmla="*/ 70579 h 155057"/>
                  <a:gd name="connsiteX7" fmla="*/ 26210 w 183097"/>
                  <a:gd name="connsiteY7" fmla="*/ 6380 h 155057"/>
                  <a:gd name="connsiteX8" fmla="*/ 7065 w 183097"/>
                  <a:gd name="connsiteY8" fmla="*/ 104868 h 155057"/>
                  <a:gd name="connsiteX9" fmla="*/ 8493 w 183097"/>
                  <a:gd name="connsiteY9" fmla="*/ 108488 h 155057"/>
                  <a:gd name="connsiteX10" fmla="*/ 8208 w 183097"/>
                  <a:gd name="connsiteY10" fmla="*/ 109155 h 155057"/>
                  <a:gd name="connsiteX11" fmla="*/ 17828 w 183097"/>
                  <a:gd name="connsiteY11" fmla="*/ 126490 h 155057"/>
                  <a:gd name="connsiteX12" fmla="*/ 40783 w 183097"/>
                  <a:gd name="connsiteY12" fmla="*/ 147636 h 155057"/>
                  <a:gd name="connsiteX13" fmla="*/ 100124 w 183097"/>
                  <a:gd name="connsiteY13" fmla="*/ 150207 h 155057"/>
                  <a:gd name="connsiteX14" fmla="*/ 155083 w 183097"/>
                  <a:gd name="connsiteY14" fmla="*/ 108393 h 155057"/>
                  <a:gd name="connsiteX15" fmla="*/ 182515 w 183097"/>
                  <a:gd name="connsiteY15" fmla="*/ 49052 h 155057"/>
                  <a:gd name="connsiteX16" fmla="*/ 172514 w 183097"/>
                  <a:gd name="connsiteY16" fmla="*/ 31716 h 155057"/>
                  <a:gd name="connsiteX17" fmla="*/ 29067 w 183097"/>
                  <a:gd name="connsiteY17" fmla="*/ 56481 h 155057"/>
                  <a:gd name="connsiteX18" fmla="*/ 30115 w 183097"/>
                  <a:gd name="connsiteY18" fmla="*/ 49528 h 155057"/>
                  <a:gd name="connsiteX19" fmla="*/ 31354 w 183097"/>
                  <a:gd name="connsiteY19" fmla="*/ 44766 h 155057"/>
                  <a:gd name="connsiteX20" fmla="*/ 32592 w 183097"/>
                  <a:gd name="connsiteY20" fmla="*/ 41337 h 155057"/>
                  <a:gd name="connsiteX21" fmla="*/ 34021 w 183097"/>
                  <a:gd name="connsiteY21" fmla="*/ 38479 h 155057"/>
                  <a:gd name="connsiteX22" fmla="*/ 35735 w 183097"/>
                  <a:gd name="connsiteY22" fmla="*/ 35812 h 155057"/>
                  <a:gd name="connsiteX23" fmla="*/ 37450 w 183097"/>
                  <a:gd name="connsiteY23" fmla="*/ 33907 h 155057"/>
                  <a:gd name="connsiteX24" fmla="*/ 41355 w 183097"/>
                  <a:gd name="connsiteY24" fmla="*/ 30764 h 155057"/>
                  <a:gd name="connsiteX25" fmla="*/ 43069 w 183097"/>
                  <a:gd name="connsiteY25" fmla="*/ 29812 h 155057"/>
                  <a:gd name="connsiteX26" fmla="*/ 43546 w 183097"/>
                  <a:gd name="connsiteY26" fmla="*/ 29621 h 155057"/>
                  <a:gd name="connsiteX27" fmla="*/ 45260 w 183097"/>
                  <a:gd name="connsiteY27" fmla="*/ 29145 h 155057"/>
                  <a:gd name="connsiteX28" fmla="*/ 45927 w 183097"/>
                  <a:gd name="connsiteY28" fmla="*/ 29049 h 155057"/>
                  <a:gd name="connsiteX29" fmla="*/ 46975 w 183097"/>
                  <a:gd name="connsiteY29" fmla="*/ 29049 h 155057"/>
                  <a:gd name="connsiteX30" fmla="*/ 47451 w 183097"/>
                  <a:gd name="connsiteY30" fmla="*/ 29145 h 155057"/>
                  <a:gd name="connsiteX31" fmla="*/ 49737 w 183097"/>
                  <a:gd name="connsiteY31" fmla="*/ 29812 h 155057"/>
                  <a:gd name="connsiteX32" fmla="*/ 50308 w 183097"/>
                  <a:gd name="connsiteY32" fmla="*/ 30097 h 155057"/>
                  <a:gd name="connsiteX33" fmla="*/ 60881 w 183097"/>
                  <a:gd name="connsiteY33" fmla="*/ 41432 h 155057"/>
                  <a:gd name="connsiteX34" fmla="*/ 65643 w 183097"/>
                  <a:gd name="connsiteY34" fmla="*/ 57910 h 155057"/>
                  <a:gd name="connsiteX35" fmla="*/ 65548 w 183097"/>
                  <a:gd name="connsiteY35" fmla="*/ 60482 h 155057"/>
                  <a:gd name="connsiteX36" fmla="*/ 64977 w 183097"/>
                  <a:gd name="connsiteY36" fmla="*/ 63721 h 155057"/>
                  <a:gd name="connsiteX37" fmla="*/ 63453 w 183097"/>
                  <a:gd name="connsiteY37" fmla="*/ 68578 h 155057"/>
                  <a:gd name="connsiteX38" fmla="*/ 62786 w 183097"/>
                  <a:gd name="connsiteY38" fmla="*/ 70388 h 155057"/>
                  <a:gd name="connsiteX39" fmla="*/ 62786 w 183097"/>
                  <a:gd name="connsiteY39" fmla="*/ 70388 h 155057"/>
                  <a:gd name="connsiteX40" fmla="*/ 62596 w 183097"/>
                  <a:gd name="connsiteY40" fmla="*/ 70674 h 155057"/>
                  <a:gd name="connsiteX41" fmla="*/ 57071 w 183097"/>
                  <a:gd name="connsiteY41" fmla="*/ 80675 h 155057"/>
                  <a:gd name="connsiteX42" fmla="*/ 51832 w 183097"/>
                  <a:gd name="connsiteY42" fmla="*/ 87723 h 155057"/>
                  <a:gd name="connsiteX43" fmla="*/ 37354 w 183097"/>
                  <a:gd name="connsiteY43" fmla="*/ 99344 h 155057"/>
                  <a:gd name="connsiteX44" fmla="*/ 37164 w 183097"/>
                  <a:gd name="connsiteY44" fmla="*/ 99439 h 155057"/>
                  <a:gd name="connsiteX45" fmla="*/ 35640 w 183097"/>
                  <a:gd name="connsiteY45" fmla="*/ 99915 h 155057"/>
                  <a:gd name="connsiteX46" fmla="*/ 29544 w 183097"/>
                  <a:gd name="connsiteY46" fmla="*/ 76960 h 155057"/>
                  <a:gd name="connsiteX47" fmla="*/ 29067 w 183097"/>
                  <a:gd name="connsiteY47" fmla="*/ 56481 h 15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3097" h="155057">
                    <a:moveTo>
                      <a:pt x="172514" y="31716"/>
                    </a:moveTo>
                    <a:cubicBezTo>
                      <a:pt x="164799" y="29621"/>
                      <a:pt x="157464" y="34383"/>
                      <a:pt x="154988" y="41622"/>
                    </a:cubicBezTo>
                    <a:cubicBezTo>
                      <a:pt x="150035" y="56386"/>
                      <a:pt x="145272" y="69531"/>
                      <a:pt x="137557" y="82961"/>
                    </a:cubicBezTo>
                    <a:cubicBezTo>
                      <a:pt x="130604" y="95058"/>
                      <a:pt x="121936" y="106012"/>
                      <a:pt x="110601" y="113631"/>
                    </a:cubicBezTo>
                    <a:cubicBezTo>
                      <a:pt x="98219" y="121918"/>
                      <a:pt x="83360" y="127252"/>
                      <a:pt x="69644" y="126776"/>
                    </a:cubicBezTo>
                    <a:cubicBezTo>
                      <a:pt x="64596" y="126585"/>
                      <a:pt x="59548" y="125157"/>
                      <a:pt x="54975" y="122680"/>
                    </a:cubicBezTo>
                    <a:cubicBezTo>
                      <a:pt x="73644" y="111441"/>
                      <a:pt x="88218" y="88581"/>
                      <a:pt x="92599" y="70579"/>
                    </a:cubicBezTo>
                    <a:cubicBezTo>
                      <a:pt x="101172" y="35336"/>
                      <a:pt x="65453" y="-18576"/>
                      <a:pt x="26210" y="6380"/>
                    </a:cubicBezTo>
                    <a:cubicBezTo>
                      <a:pt x="-5413" y="26478"/>
                      <a:pt x="-3794" y="73626"/>
                      <a:pt x="7065" y="104868"/>
                    </a:cubicBezTo>
                    <a:cubicBezTo>
                      <a:pt x="7446" y="106107"/>
                      <a:pt x="8017" y="107250"/>
                      <a:pt x="8493" y="108488"/>
                    </a:cubicBezTo>
                    <a:cubicBezTo>
                      <a:pt x="8398" y="108679"/>
                      <a:pt x="8303" y="108964"/>
                      <a:pt x="8208" y="109155"/>
                    </a:cubicBezTo>
                    <a:cubicBezTo>
                      <a:pt x="6017" y="117251"/>
                      <a:pt x="10875" y="123442"/>
                      <a:pt x="17828" y="126490"/>
                    </a:cubicBezTo>
                    <a:cubicBezTo>
                      <a:pt x="23733" y="135158"/>
                      <a:pt x="31163" y="142683"/>
                      <a:pt x="40783" y="147636"/>
                    </a:cubicBezTo>
                    <a:cubicBezTo>
                      <a:pt x="59166" y="157256"/>
                      <a:pt x="80788" y="156875"/>
                      <a:pt x="100124" y="150207"/>
                    </a:cubicBezTo>
                    <a:cubicBezTo>
                      <a:pt x="122793" y="142302"/>
                      <a:pt x="141177" y="127919"/>
                      <a:pt x="155083" y="108393"/>
                    </a:cubicBezTo>
                    <a:cubicBezTo>
                      <a:pt x="167847" y="90581"/>
                      <a:pt x="175657" y="69626"/>
                      <a:pt x="182515" y="49052"/>
                    </a:cubicBezTo>
                    <a:cubicBezTo>
                      <a:pt x="184896" y="42004"/>
                      <a:pt x="179658" y="33717"/>
                      <a:pt x="172514" y="31716"/>
                    </a:cubicBezTo>
                    <a:close/>
                    <a:moveTo>
                      <a:pt x="29067" y="56481"/>
                    </a:moveTo>
                    <a:cubicBezTo>
                      <a:pt x="29258" y="53529"/>
                      <a:pt x="29258" y="53529"/>
                      <a:pt x="30115" y="49528"/>
                    </a:cubicBezTo>
                    <a:cubicBezTo>
                      <a:pt x="30496" y="47909"/>
                      <a:pt x="30877" y="46385"/>
                      <a:pt x="31354" y="44766"/>
                    </a:cubicBezTo>
                    <a:cubicBezTo>
                      <a:pt x="31544" y="44099"/>
                      <a:pt x="32592" y="41432"/>
                      <a:pt x="32592" y="41337"/>
                    </a:cubicBezTo>
                    <a:cubicBezTo>
                      <a:pt x="33068" y="40384"/>
                      <a:pt x="33544" y="39432"/>
                      <a:pt x="34021" y="38479"/>
                    </a:cubicBezTo>
                    <a:cubicBezTo>
                      <a:pt x="34306" y="38003"/>
                      <a:pt x="35354" y="36384"/>
                      <a:pt x="35735" y="35812"/>
                    </a:cubicBezTo>
                    <a:cubicBezTo>
                      <a:pt x="36116" y="35336"/>
                      <a:pt x="37164" y="34193"/>
                      <a:pt x="37450" y="33907"/>
                    </a:cubicBezTo>
                    <a:cubicBezTo>
                      <a:pt x="38688" y="32574"/>
                      <a:pt x="39735" y="31716"/>
                      <a:pt x="41355" y="30764"/>
                    </a:cubicBezTo>
                    <a:cubicBezTo>
                      <a:pt x="41926" y="30383"/>
                      <a:pt x="42498" y="30097"/>
                      <a:pt x="43069" y="29812"/>
                    </a:cubicBezTo>
                    <a:cubicBezTo>
                      <a:pt x="43164" y="29812"/>
                      <a:pt x="43260" y="29716"/>
                      <a:pt x="43546" y="29621"/>
                    </a:cubicBezTo>
                    <a:cubicBezTo>
                      <a:pt x="43736" y="29526"/>
                      <a:pt x="44688" y="29335"/>
                      <a:pt x="45260" y="29145"/>
                    </a:cubicBezTo>
                    <a:cubicBezTo>
                      <a:pt x="45641" y="29145"/>
                      <a:pt x="45927" y="29049"/>
                      <a:pt x="45927" y="29049"/>
                    </a:cubicBezTo>
                    <a:cubicBezTo>
                      <a:pt x="45927" y="29049"/>
                      <a:pt x="46593" y="29049"/>
                      <a:pt x="46975" y="29049"/>
                    </a:cubicBezTo>
                    <a:cubicBezTo>
                      <a:pt x="47165" y="29049"/>
                      <a:pt x="47356" y="29145"/>
                      <a:pt x="47451" y="29145"/>
                    </a:cubicBezTo>
                    <a:cubicBezTo>
                      <a:pt x="48213" y="29335"/>
                      <a:pt x="48975" y="29526"/>
                      <a:pt x="49737" y="29812"/>
                    </a:cubicBezTo>
                    <a:cubicBezTo>
                      <a:pt x="49927" y="29907"/>
                      <a:pt x="50118" y="30002"/>
                      <a:pt x="50308" y="30097"/>
                    </a:cubicBezTo>
                    <a:cubicBezTo>
                      <a:pt x="54975" y="32669"/>
                      <a:pt x="57833" y="36003"/>
                      <a:pt x="60881" y="41432"/>
                    </a:cubicBezTo>
                    <a:cubicBezTo>
                      <a:pt x="63548" y="46290"/>
                      <a:pt x="65548" y="53052"/>
                      <a:pt x="65643" y="57910"/>
                    </a:cubicBezTo>
                    <a:cubicBezTo>
                      <a:pt x="65643" y="58767"/>
                      <a:pt x="65548" y="59625"/>
                      <a:pt x="65548" y="60482"/>
                    </a:cubicBezTo>
                    <a:cubicBezTo>
                      <a:pt x="65453" y="60577"/>
                      <a:pt x="65167" y="63054"/>
                      <a:pt x="64977" y="63721"/>
                    </a:cubicBezTo>
                    <a:cubicBezTo>
                      <a:pt x="64596" y="65340"/>
                      <a:pt x="64024" y="66959"/>
                      <a:pt x="63453" y="68578"/>
                    </a:cubicBezTo>
                    <a:cubicBezTo>
                      <a:pt x="63262" y="69245"/>
                      <a:pt x="62977" y="69816"/>
                      <a:pt x="62786" y="70388"/>
                    </a:cubicBezTo>
                    <a:cubicBezTo>
                      <a:pt x="62786" y="70388"/>
                      <a:pt x="62786" y="70388"/>
                      <a:pt x="62786" y="70388"/>
                    </a:cubicBezTo>
                    <a:cubicBezTo>
                      <a:pt x="62786" y="70483"/>
                      <a:pt x="62691" y="70579"/>
                      <a:pt x="62596" y="70674"/>
                    </a:cubicBezTo>
                    <a:cubicBezTo>
                      <a:pt x="60976" y="74103"/>
                      <a:pt x="59166" y="77437"/>
                      <a:pt x="57071" y="80675"/>
                    </a:cubicBezTo>
                    <a:cubicBezTo>
                      <a:pt x="54690" y="84390"/>
                      <a:pt x="54499" y="84771"/>
                      <a:pt x="51832" y="87723"/>
                    </a:cubicBezTo>
                    <a:cubicBezTo>
                      <a:pt x="46403" y="93915"/>
                      <a:pt x="43831" y="95915"/>
                      <a:pt x="37354" y="99344"/>
                    </a:cubicBezTo>
                    <a:cubicBezTo>
                      <a:pt x="37259" y="99344"/>
                      <a:pt x="37259" y="99439"/>
                      <a:pt x="37164" y="99439"/>
                    </a:cubicBezTo>
                    <a:cubicBezTo>
                      <a:pt x="36687" y="99630"/>
                      <a:pt x="36116" y="99820"/>
                      <a:pt x="35640" y="99915"/>
                    </a:cubicBezTo>
                    <a:cubicBezTo>
                      <a:pt x="32592" y="92296"/>
                      <a:pt x="30496" y="83913"/>
                      <a:pt x="29544" y="76960"/>
                    </a:cubicBezTo>
                    <a:cubicBezTo>
                      <a:pt x="28782" y="70293"/>
                      <a:pt x="28496" y="63339"/>
                      <a:pt x="29067" y="56481"/>
                    </a:cubicBezTo>
                    <a:close/>
                  </a:path>
                </a:pathLst>
              </a:custGeom>
              <a:solidFill>
                <a:schemeClr val="accent3"/>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3A92E77-3325-4228-9FE8-09636BB29838}"/>
                  </a:ext>
                </a:extLst>
              </p:cNvPr>
              <p:cNvSpPr/>
              <p:nvPr/>
            </p:nvSpPr>
            <p:spPr>
              <a:xfrm>
                <a:off x="7090491" y="5919173"/>
                <a:ext cx="180952" cy="190173"/>
              </a:xfrm>
              <a:custGeom>
                <a:avLst/>
                <a:gdLst>
                  <a:gd name="connsiteX0" fmla="*/ 179179 w 180952"/>
                  <a:gd name="connsiteY0" fmla="*/ 62241 h 190173"/>
                  <a:gd name="connsiteX1" fmla="*/ 161939 w 180952"/>
                  <a:gd name="connsiteY1" fmla="*/ 10044 h 190173"/>
                  <a:gd name="connsiteX2" fmla="*/ 112409 w 180952"/>
                  <a:gd name="connsiteY2" fmla="*/ 11949 h 190173"/>
                  <a:gd name="connsiteX3" fmla="*/ 99836 w 180952"/>
                  <a:gd name="connsiteY3" fmla="*/ 75576 h 190173"/>
                  <a:gd name="connsiteX4" fmla="*/ 104884 w 180952"/>
                  <a:gd name="connsiteY4" fmla="*/ 111486 h 190173"/>
                  <a:gd name="connsiteX5" fmla="*/ 105170 w 180952"/>
                  <a:gd name="connsiteY5" fmla="*/ 113486 h 190173"/>
                  <a:gd name="connsiteX6" fmla="*/ 95168 w 180952"/>
                  <a:gd name="connsiteY6" fmla="*/ 108628 h 190173"/>
                  <a:gd name="connsiteX7" fmla="*/ 91454 w 180952"/>
                  <a:gd name="connsiteY7" fmla="*/ 102341 h 190173"/>
                  <a:gd name="connsiteX8" fmla="*/ 14873 w 180952"/>
                  <a:gd name="connsiteY8" fmla="*/ 83291 h 190173"/>
                  <a:gd name="connsiteX9" fmla="*/ 2109 w 180952"/>
                  <a:gd name="connsiteY9" fmla="*/ 119963 h 190173"/>
                  <a:gd name="connsiteX10" fmla="*/ 27160 w 180952"/>
                  <a:gd name="connsiteY10" fmla="*/ 151967 h 190173"/>
                  <a:gd name="connsiteX11" fmla="*/ 103265 w 180952"/>
                  <a:gd name="connsiteY11" fmla="*/ 186447 h 190173"/>
                  <a:gd name="connsiteX12" fmla="*/ 143746 w 180952"/>
                  <a:gd name="connsiteY12" fmla="*/ 188733 h 190173"/>
                  <a:gd name="connsiteX13" fmla="*/ 170606 w 180952"/>
                  <a:gd name="connsiteY13" fmla="*/ 168731 h 190173"/>
                  <a:gd name="connsiteX14" fmla="*/ 180893 w 180952"/>
                  <a:gd name="connsiteY14" fmla="*/ 108342 h 190173"/>
                  <a:gd name="connsiteX15" fmla="*/ 179179 w 180952"/>
                  <a:gd name="connsiteY15" fmla="*/ 62241 h 1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952" h="190173">
                    <a:moveTo>
                      <a:pt x="179179" y="62241"/>
                    </a:moveTo>
                    <a:cubicBezTo>
                      <a:pt x="177179" y="44525"/>
                      <a:pt x="174416" y="23856"/>
                      <a:pt x="161939" y="10044"/>
                    </a:cubicBezTo>
                    <a:cubicBezTo>
                      <a:pt x="148413" y="-4910"/>
                      <a:pt x="125458" y="-2243"/>
                      <a:pt x="112409" y="11949"/>
                    </a:cubicBezTo>
                    <a:cubicBezTo>
                      <a:pt x="96978" y="28618"/>
                      <a:pt x="97645" y="54526"/>
                      <a:pt x="99836" y="75576"/>
                    </a:cubicBezTo>
                    <a:cubicBezTo>
                      <a:pt x="101074" y="87578"/>
                      <a:pt x="102979" y="99579"/>
                      <a:pt x="104884" y="111486"/>
                    </a:cubicBezTo>
                    <a:cubicBezTo>
                      <a:pt x="104979" y="112152"/>
                      <a:pt x="105074" y="112819"/>
                      <a:pt x="105170" y="113486"/>
                    </a:cubicBezTo>
                    <a:cubicBezTo>
                      <a:pt x="101836" y="111962"/>
                      <a:pt x="98597" y="110342"/>
                      <a:pt x="95168" y="108628"/>
                    </a:cubicBezTo>
                    <a:cubicBezTo>
                      <a:pt x="94597" y="106151"/>
                      <a:pt x="93454" y="103961"/>
                      <a:pt x="91454" y="102341"/>
                    </a:cubicBezTo>
                    <a:cubicBezTo>
                      <a:pt x="71356" y="85863"/>
                      <a:pt x="40400" y="67575"/>
                      <a:pt x="14873" y="83291"/>
                    </a:cubicBezTo>
                    <a:cubicBezTo>
                      <a:pt x="2014" y="91197"/>
                      <a:pt x="-3320" y="105771"/>
                      <a:pt x="2109" y="119963"/>
                    </a:cubicBezTo>
                    <a:cubicBezTo>
                      <a:pt x="6967" y="132726"/>
                      <a:pt x="16682" y="143489"/>
                      <a:pt x="27160" y="151967"/>
                    </a:cubicBezTo>
                    <a:cubicBezTo>
                      <a:pt x="48972" y="169588"/>
                      <a:pt x="75928" y="180542"/>
                      <a:pt x="103265" y="186447"/>
                    </a:cubicBezTo>
                    <a:cubicBezTo>
                      <a:pt x="116504" y="189305"/>
                      <a:pt x="130316" y="191876"/>
                      <a:pt x="143746" y="188733"/>
                    </a:cubicBezTo>
                    <a:cubicBezTo>
                      <a:pt x="155081" y="186066"/>
                      <a:pt x="164701" y="178637"/>
                      <a:pt x="170606" y="168731"/>
                    </a:cubicBezTo>
                    <a:cubicBezTo>
                      <a:pt x="181274" y="151014"/>
                      <a:pt x="180798" y="128345"/>
                      <a:pt x="180893" y="108342"/>
                    </a:cubicBezTo>
                    <a:cubicBezTo>
                      <a:pt x="181084" y="93007"/>
                      <a:pt x="180893" y="77576"/>
                      <a:pt x="179179" y="62241"/>
                    </a:cubicBezTo>
                    <a:close/>
                  </a:path>
                </a:pathLst>
              </a:custGeom>
              <a:solidFill>
                <a:schemeClr val="accent3"/>
              </a:solidFill>
              <a:ln w="9525" cap="flat">
                <a:noFill/>
                <a:prstDash val="solid"/>
                <a:miter/>
              </a:ln>
            </p:spPr>
            <p:txBody>
              <a:bodyPr rtlCol="0" anchor="ctr"/>
              <a:lstStyle/>
              <a:p>
                <a:endParaRPr lang="en-US"/>
              </a:p>
            </p:txBody>
          </p:sp>
          <p:grpSp>
            <p:nvGrpSpPr>
              <p:cNvPr id="116" name="Graphic 2">
                <a:extLst>
                  <a:ext uri="{FF2B5EF4-FFF2-40B4-BE49-F238E27FC236}">
                    <a16:creationId xmlns:a16="http://schemas.microsoft.com/office/drawing/2014/main" id="{BF6BD98B-E61E-42AD-8E09-531921058B43}"/>
                  </a:ext>
                </a:extLst>
              </p:cNvPr>
              <p:cNvGrpSpPr/>
              <p:nvPr/>
            </p:nvGrpSpPr>
            <p:grpSpPr>
              <a:xfrm>
                <a:off x="8031414" y="5356216"/>
                <a:ext cx="135457" cy="114189"/>
                <a:chOff x="8031414" y="5356216"/>
                <a:chExt cx="135457" cy="114189"/>
              </a:xfrm>
              <a:solidFill>
                <a:srgbClr val="FA5773"/>
              </a:solidFill>
            </p:grpSpPr>
            <p:sp>
              <p:nvSpPr>
                <p:cNvPr id="139" name="Freeform: Shape 138">
                  <a:extLst>
                    <a:ext uri="{FF2B5EF4-FFF2-40B4-BE49-F238E27FC236}">
                      <a16:creationId xmlns:a16="http://schemas.microsoft.com/office/drawing/2014/main" id="{9522E761-80A9-41E4-906B-48B59017F7B5}"/>
                    </a:ext>
                  </a:extLst>
                </p:cNvPr>
                <p:cNvSpPr/>
                <p:nvPr/>
              </p:nvSpPr>
              <p:spPr>
                <a:xfrm>
                  <a:off x="8031414" y="5356216"/>
                  <a:ext cx="135457" cy="114189"/>
                </a:xfrm>
                <a:custGeom>
                  <a:avLst/>
                  <a:gdLst>
                    <a:gd name="connsiteX0" fmla="*/ 119128 w 135457"/>
                    <a:gd name="connsiteY0" fmla="*/ 4739 h 114189"/>
                    <a:gd name="connsiteX1" fmla="*/ 80933 w 135457"/>
                    <a:gd name="connsiteY1" fmla="*/ 9502 h 114189"/>
                    <a:gd name="connsiteX2" fmla="*/ 60644 w 135457"/>
                    <a:gd name="connsiteY2" fmla="*/ 39982 h 114189"/>
                    <a:gd name="connsiteX3" fmla="*/ 36546 w 135457"/>
                    <a:gd name="connsiteY3" fmla="*/ 18170 h 114189"/>
                    <a:gd name="connsiteX4" fmla="*/ 3113 w 135457"/>
                    <a:gd name="connsiteY4" fmla="*/ 33219 h 114189"/>
                    <a:gd name="connsiteX5" fmla="*/ 11495 w 135457"/>
                    <a:gd name="connsiteY5" fmla="*/ 78082 h 114189"/>
                    <a:gd name="connsiteX6" fmla="*/ 61692 w 135457"/>
                    <a:gd name="connsiteY6" fmla="*/ 113325 h 114189"/>
                    <a:gd name="connsiteX7" fmla="*/ 110936 w 135457"/>
                    <a:gd name="connsiteY7" fmla="*/ 94179 h 114189"/>
                    <a:gd name="connsiteX8" fmla="*/ 134082 w 135457"/>
                    <a:gd name="connsiteY8" fmla="*/ 50650 h 114189"/>
                    <a:gd name="connsiteX9" fmla="*/ 119128 w 135457"/>
                    <a:gd name="connsiteY9" fmla="*/ 4739 h 1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57" h="114189">
                      <a:moveTo>
                        <a:pt x="119128" y="4739"/>
                      </a:moveTo>
                      <a:cubicBezTo>
                        <a:pt x="106650" y="-3928"/>
                        <a:pt x="91600" y="263"/>
                        <a:pt x="80933" y="9502"/>
                      </a:cubicBezTo>
                      <a:cubicBezTo>
                        <a:pt x="71788" y="17408"/>
                        <a:pt x="65216" y="28647"/>
                        <a:pt x="60644" y="39982"/>
                      </a:cubicBezTo>
                      <a:cubicBezTo>
                        <a:pt x="55596" y="29885"/>
                        <a:pt x="47786" y="21218"/>
                        <a:pt x="36546" y="18170"/>
                      </a:cubicBezTo>
                      <a:cubicBezTo>
                        <a:pt x="23306" y="14550"/>
                        <a:pt x="8924" y="20646"/>
                        <a:pt x="3113" y="33219"/>
                      </a:cubicBezTo>
                      <a:cubicBezTo>
                        <a:pt x="-3840" y="48554"/>
                        <a:pt x="1684" y="65318"/>
                        <a:pt x="11495" y="78082"/>
                      </a:cubicBezTo>
                      <a:cubicBezTo>
                        <a:pt x="23783" y="94084"/>
                        <a:pt x="41213" y="109514"/>
                        <a:pt x="61692" y="113325"/>
                      </a:cubicBezTo>
                      <a:cubicBezTo>
                        <a:pt x="81218" y="116944"/>
                        <a:pt x="98458" y="108943"/>
                        <a:pt x="110936" y="94179"/>
                      </a:cubicBezTo>
                      <a:cubicBezTo>
                        <a:pt x="121509" y="81797"/>
                        <a:pt x="130653" y="66747"/>
                        <a:pt x="134082" y="50650"/>
                      </a:cubicBezTo>
                      <a:cubicBezTo>
                        <a:pt x="137797" y="33410"/>
                        <a:pt x="134368" y="15312"/>
                        <a:pt x="119128" y="4739"/>
                      </a:cubicBezTo>
                      <a:close/>
                    </a:path>
                  </a:pathLst>
                </a:custGeom>
                <a:solidFill>
                  <a:srgbClr val="FA5773"/>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B6139B7-7AB4-4DCA-B24D-BC2449B46D49}"/>
                    </a:ext>
                  </a:extLst>
                </p:cNvPr>
                <p:cNvSpPr/>
                <p:nvPr/>
              </p:nvSpPr>
              <p:spPr>
                <a:xfrm>
                  <a:off x="8134783" y="5384673"/>
                  <a:ext cx="232" cy="190"/>
                </a:xfrm>
                <a:custGeom>
                  <a:avLst/>
                  <a:gdLst>
                    <a:gd name="connsiteX0" fmla="*/ 42 w 232"/>
                    <a:gd name="connsiteY0" fmla="*/ 0 h 190"/>
                    <a:gd name="connsiteX1" fmla="*/ 42 w 232"/>
                    <a:gd name="connsiteY1" fmla="*/ 0 h 190"/>
                    <a:gd name="connsiteX2" fmla="*/ 42 w 232"/>
                    <a:gd name="connsiteY2" fmla="*/ 190 h 190"/>
                    <a:gd name="connsiteX3" fmla="*/ 233 w 232"/>
                    <a:gd name="connsiteY3" fmla="*/ 95 h 190"/>
                    <a:gd name="connsiteX4" fmla="*/ 42 w 232"/>
                    <a:gd name="connsiteY4" fmla="*/ 0 h 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 h="190">
                      <a:moveTo>
                        <a:pt x="42" y="0"/>
                      </a:moveTo>
                      <a:cubicBezTo>
                        <a:pt x="42" y="0"/>
                        <a:pt x="-53" y="0"/>
                        <a:pt x="42" y="0"/>
                      </a:cubicBezTo>
                      <a:cubicBezTo>
                        <a:pt x="42" y="95"/>
                        <a:pt x="42" y="190"/>
                        <a:pt x="42" y="190"/>
                      </a:cubicBezTo>
                      <a:cubicBezTo>
                        <a:pt x="138" y="190"/>
                        <a:pt x="138" y="95"/>
                        <a:pt x="233" y="95"/>
                      </a:cubicBezTo>
                      <a:cubicBezTo>
                        <a:pt x="138" y="0"/>
                        <a:pt x="138" y="0"/>
                        <a:pt x="42" y="0"/>
                      </a:cubicBezTo>
                      <a:close/>
                    </a:path>
                  </a:pathLst>
                </a:custGeom>
                <a:solidFill>
                  <a:srgbClr val="FA5773"/>
                </a:solidFill>
                <a:ln w="9525"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1C65BDB7-8D0D-410A-82FD-D1963F74AFCE}"/>
                  </a:ext>
                </a:extLst>
              </p:cNvPr>
              <p:cNvSpPr/>
              <p:nvPr/>
            </p:nvSpPr>
            <p:spPr>
              <a:xfrm>
                <a:off x="7461980" y="6147244"/>
                <a:ext cx="44997" cy="45815"/>
              </a:xfrm>
              <a:custGeom>
                <a:avLst/>
                <a:gdLst>
                  <a:gd name="connsiteX0" fmla="*/ 44863 w 44997"/>
                  <a:gd name="connsiteY0" fmla="*/ 20193 h 45815"/>
                  <a:gd name="connsiteX1" fmla="*/ 44005 w 44997"/>
                  <a:gd name="connsiteY1" fmla="*/ 14669 h 45815"/>
                  <a:gd name="connsiteX2" fmla="*/ 43720 w 44997"/>
                  <a:gd name="connsiteY2" fmla="*/ 13811 h 45815"/>
                  <a:gd name="connsiteX3" fmla="*/ 42005 w 44997"/>
                  <a:gd name="connsiteY3" fmla="*/ 9811 h 45815"/>
                  <a:gd name="connsiteX4" fmla="*/ 41624 w 44997"/>
                  <a:gd name="connsiteY4" fmla="*/ 9144 h 45815"/>
                  <a:gd name="connsiteX5" fmla="*/ 39052 w 44997"/>
                  <a:gd name="connsiteY5" fmla="*/ 5715 h 45815"/>
                  <a:gd name="connsiteX6" fmla="*/ 38481 w 44997"/>
                  <a:gd name="connsiteY6" fmla="*/ 5239 h 45815"/>
                  <a:gd name="connsiteX7" fmla="*/ 35147 w 44997"/>
                  <a:gd name="connsiteY7" fmla="*/ 2667 h 45815"/>
                  <a:gd name="connsiteX8" fmla="*/ 34480 w 44997"/>
                  <a:gd name="connsiteY8" fmla="*/ 2381 h 45815"/>
                  <a:gd name="connsiteX9" fmla="*/ 30575 w 44997"/>
                  <a:gd name="connsiteY9" fmla="*/ 762 h 45815"/>
                  <a:gd name="connsiteX10" fmla="*/ 29908 w 44997"/>
                  <a:gd name="connsiteY10" fmla="*/ 571 h 45815"/>
                  <a:gd name="connsiteX11" fmla="*/ 25527 w 44997"/>
                  <a:gd name="connsiteY11" fmla="*/ 0 h 45815"/>
                  <a:gd name="connsiteX12" fmla="*/ 24098 w 44997"/>
                  <a:gd name="connsiteY12" fmla="*/ 0 h 45815"/>
                  <a:gd name="connsiteX13" fmla="*/ 17526 w 44997"/>
                  <a:gd name="connsiteY13" fmla="*/ 1238 h 45815"/>
                  <a:gd name="connsiteX14" fmla="*/ 11430 w 44997"/>
                  <a:gd name="connsiteY14" fmla="*/ 4191 h 45815"/>
                  <a:gd name="connsiteX15" fmla="*/ 6286 w 44997"/>
                  <a:gd name="connsiteY15" fmla="*/ 8477 h 45815"/>
                  <a:gd name="connsiteX16" fmla="*/ 2476 w 44997"/>
                  <a:gd name="connsiteY16" fmla="*/ 13811 h 45815"/>
                  <a:gd name="connsiteX17" fmla="*/ 667 w 44997"/>
                  <a:gd name="connsiteY17" fmla="*/ 18383 h 45815"/>
                  <a:gd name="connsiteX18" fmla="*/ 286 w 44997"/>
                  <a:gd name="connsiteY18" fmla="*/ 20860 h 45815"/>
                  <a:gd name="connsiteX19" fmla="*/ 0 w 44997"/>
                  <a:gd name="connsiteY19" fmla="*/ 23336 h 45815"/>
                  <a:gd name="connsiteX20" fmla="*/ 0 w 44997"/>
                  <a:gd name="connsiteY20" fmla="*/ 24003 h 45815"/>
                  <a:gd name="connsiteX21" fmla="*/ 571 w 44997"/>
                  <a:gd name="connsiteY21" fmla="*/ 28384 h 45815"/>
                  <a:gd name="connsiteX22" fmla="*/ 762 w 44997"/>
                  <a:gd name="connsiteY22" fmla="*/ 28956 h 45815"/>
                  <a:gd name="connsiteX23" fmla="*/ 2476 w 44997"/>
                  <a:gd name="connsiteY23" fmla="*/ 32861 h 45815"/>
                  <a:gd name="connsiteX24" fmla="*/ 2667 w 44997"/>
                  <a:gd name="connsiteY24" fmla="*/ 33147 h 45815"/>
                  <a:gd name="connsiteX25" fmla="*/ 5048 w 44997"/>
                  <a:gd name="connsiteY25" fmla="*/ 36195 h 45815"/>
                  <a:gd name="connsiteX26" fmla="*/ 5620 w 44997"/>
                  <a:gd name="connsiteY26" fmla="*/ 36766 h 45815"/>
                  <a:gd name="connsiteX27" fmla="*/ 8953 w 44997"/>
                  <a:gd name="connsiteY27" fmla="*/ 39338 h 45815"/>
                  <a:gd name="connsiteX28" fmla="*/ 9715 w 44997"/>
                  <a:gd name="connsiteY28" fmla="*/ 39814 h 45815"/>
                  <a:gd name="connsiteX29" fmla="*/ 10192 w 44997"/>
                  <a:gd name="connsiteY29" fmla="*/ 40005 h 45815"/>
                  <a:gd name="connsiteX30" fmla="*/ 12097 w 44997"/>
                  <a:gd name="connsiteY30" fmla="*/ 40862 h 45815"/>
                  <a:gd name="connsiteX31" fmla="*/ 14288 w 44997"/>
                  <a:gd name="connsiteY31" fmla="*/ 42577 h 45815"/>
                  <a:gd name="connsiteX32" fmla="*/ 16002 w 44997"/>
                  <a:gd name="connsiteY32" fmla="*/ 43529 h 45815"/>
                  <a:gd name="connsiteX33" fmla="*/ 20383 w 44997"/>
                  <a:gd name="connsiteY33" fmla="*/ 45244 h 45815"/>
                  <a:gd name="connsiteX34" fmla="*/ 25146 w 44997"/>
                  <a:gd name="connsiteY34" fmla="*/ 45815 h 45815"/>
                  <a:gd name="connsiteX35" fmla="*/ 27527 w 44997"/>
                  <a:gd name="connsiteY35" fmla="*/ 45529 h 45815"/>
                  <a:gd name="connsiteX36" fmla="*/ 29908 w 44997"/>
                  <a:gd name="connsiteY36" fmla="*/ 45148 h 45815"/>
                  <a:gd name="connsiteX37" fmla="*/ 30766 w 44997"/>
                  <a:gd name="connsiteY37" fmla="*/ 44863 h 45815"/>
                  <a:gd name="connsiteX38" fmla="*/ 34385 w 44997"/>
                  <a:gd name="connsiteY38" fmla="*/ 43244 h 45815"/>
                  <a:gd name="connsiteX39" fmla="*/ 38195 w 44997"/>
                  <a:gd name="connsiteY39" fmla="*/ 40386 h 45815"/>
                  <a:gd name="connsiteX40" fmla="*/ 41338 w 44997"/>
                  <a:gd name="connsiteY40" fmla="*/ 36481 h 45815"/>
                  <a:gd name="connsiteX41" fmla="*/ 43529 w 44997"/>
                  <a:gd name="connsiteY41" fmla="*/ 31623 h 45815"/>
                  <a:gd name="connsiteX42" fmla="*/ 44291 w 44997"/>
                  <a:gd name="connsiteY42" fmla="*/ 29051 h 45815"/>
                  <a:gd name="connsiteX43" fmla="*/ 44958 w 44997"/>
                  <a:gd name="connsiteY43" fmla="*/ 22860 h 45815"/>
                  <a:gd name="connsiteX44" fmla="*/ 44863 w 44997"/>
                  <a:gd name="connsiteY44" fmla="*/ 20193 h 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997" h="45815">
                    <a:moveTo>
                      <a:pt x="44863" y="20193"/>
                    </a:moveTo>
                    <a:cubicBezTo>
                      <a:pt x="44672" y="18383"/>
                      <a:pt x="44482" y="16478"/>
                      <a:pt x="44005" y="14669"/>
                    </a:cubicBezTo>
                    <a:cubicBezTo>
                      <a:pt x="43910" y="14383"/>
                      <a:pt x="43815" y="14097"/>
                      <a:pt x="43720" y="13811"/>
                    </a:cubicBezTo>
                    <a:cubicBezTo>
                      <a:pt x="43148" y="12478"/>
                      <a:pt x="42672" y="11049"/>
                      <a:pt x="42005" y="9811"/>
                    </a:cubicBezTo>
                    <a:cubicBezTo>
                      <a:pt x="41910" y="9620"/>
                      <a:pt x="41719" y="9334"/>
                      <a:pt x="41624" y="9144"/>
                    </a:cubicBezTo>
                    <a:cubicBezTo>
                      <a:pt x="40862" y="8001"/>
                      <a:pt x="39910" y="6763"/>
                      <a:pt x="39052" y="5715"/>
                    </a:cubicBezTo>
                    <a:cubicBezTo>
                      <a:pt x="38862" y="5524"/>
                      <a:pt x="38671" y="5334"/>
                      <a:pt x="38481" y="5239"/>
                    </a:cubicBezTo>
                    <a:cubicBezTo>
                      <a:pt x="37433" y="4381"/>
                      <a:pt x="36290" y="3429"/>
                      <a:pt x="35147" y="2667"/>
                    </a:cubicBezTo>
                    <a:cubicBezTo>
                      <a:pt x="34957" y="2572"/>
                      <a:pt x="34766" y="2477"/>
                      <a:pt x="34480" y="2381"/>
                    </a:cubicBezTo>
                    <a:cubicBezTo>
                      <a:pt x="33242" y="1810"/>
                      <a:pt x="31909" y="1238"/>
                      <a:pt x="30575" y="762"/>
                    </a:cubicBezTo>
                    <a:cubicBezTo>
                      <a:pt x="30385" y="667"/>
                      <a:pt x="30099" y="667"/>
                      <a:pt x="29908" y="571"/>
                    </a:cubicBezTo>
                    <a:cubicBezTo>
                      <a:pt x="28480" y="286"/>
                      <a:pt x="26956" y="95"/>
                      <a:pt x="25527" y="0"/>
                    </a:cubicBezTo>
                    <a:cubicBezTo>
                      <a:pt x="25051" y="0"/>
                      <a:pt x="24574" y="0"/>
                      <a:pt x="24098" y="0"/>
                    </a:cubicBezTo>
                    <a:cubicBezTo>
                      <a:pt x="21907" y="190"/>
                      <a:pt x="19621" y="381"/>
                      <a:pt x="17526" y="1238"/>
                    </a:cubicBezTo>
                    <a:cubicBezTo>
                      <a:pt x="15430" y="2000"/>
                      <a:pt x="13240" y="2857"/>
                      <a:pt x="11430" y="4191"/>
                    </a:cubicBezTo>
                    <a:cubicBezTo>
                      <a:pt x="9715" y="5429"/>
                      <a:pt x="7810" y="6763"/>
                      <a:pt x="6286" y="8477"/>
                    </a:cubicBezTo>
                    <a:cubicBezTo>
                      <a:pt x="4858" y="10096"/>
                      <a:pt x="3429" y="11811"/>
                      <a:pt x="2476" y="13811"/>
                    </a:cubicBezTo>
                    <a:cubicBezTo>
                      <a:pt x="1810" y="15240"/>
                      <a:pt x="1048" y="16764"/>
                      <a:pt x="667" y="18383"/>
                    </a:cubicBezTo>
                    <a:cubicBezTo>
                      <a:pt x="476" y="19145"/>
                      <a:pt x="381" y="20098"/>
                      <a:pt x="286" y="20860"/>
                    </a:cubicBezTo>
                    <a:cubicBezTo>
                      <a:pt x="190" y="21622"/>
                      <a:pt x="0" y="22479"/>
                      <a:pt x="0" y="23336"/>
                    </a:cubicBezTo>
                    <a:cubicBezTo>
                      <a:pt x="0" y="23527"/>
                      <a:pt x="0" y="23813"/>
                      <a:pt x="0" y="24003"/>
                    </a:cubicBezTo>
                    <a:cubicBezTo>
                      <a:pt x="95" y="25432"/>
                      <a:pt x="286" y="26956"/>
                      <a:pt x="571" y="28384"/>
                    </a:cubicBezTo>
                    <a:cubicBezTo>
                      <a:pt x="667" y="28575"/>
                      <a:pt x="667" y="28765"/>
                      <a:pt x="762" y="28956"/>
                    </a:cubicBezTo>
                    <a:cubicBezTo>
                      <a:pt x="1238" y="30289"/>
                      <a:pt x="1810" y="31718"/>
                      <a:pt x="2476" y="32861"/>
                    </a:cubicBezTo>
                    <a:cubicBezTo>
                      <a:pt x="2572" y="32956"/>
                      <a:pt x="2572" y="33052"/>
                      <a:pt x="2667" y="33147"/>
                    </a:cubicBezTo>
                    <a:cubicBezTo>
                      <a:pt x="3238" y="34099"/>
                      <a:pt x="4286" y="35433"/>
                      <a:pt x="5048" y="36195"/>
                    </a:cubicBezTo>
                    <a:cubicBezTo>
                      <a:pt x="5239" y="36386"/>
                      <a:pt x="5429" y="36576"/>
                      <a:pt x="5620" y="36766"/>
                    </a:cubicBezTo>
                    <a:cubicBezTo>
                      <a:pt x="6667" y="37719"/>
                      <a:pt x="7810" y="38576"/>
                      <a:pt x="8953" y="39338"/>
                    </a:cubicBezTo>
                    <a:cubicBezTo>
                      <a:pt x="9144" y="39529"/>
                      <a:pt x="9430" y="39624"/>
                      <a:pt x="9715" y="39814"/>
                    </a:cubicBezTo>
                    <a:cubicBezTo>
                      <a:pt x="9906" y="39910"/>
                      <a:pt x="10001" y="40005"/>
                      <a:pt x="10192" y="40005"/>
                    </a:cubicBezTo>
                    <a:cubicBezTo>
                      <a:pt x="10763" y="40291"/>
                      <a:pt x="11430" y="40577"/>
                      <a:pt x="12097" y="40862"/>
                    </a:cubicBezTo>
                    <a:cubicBezTo>
                      <a:pt x="12763" y="41434"/>
                      <a:pt x="13525" y="42005"/>
                      <a:pt x="14288" y="42577"/>
                    </a:cubicBezTo>
                    <a:cubicBezTo>
                      <a:pt x="14859" y="42958"/>
                      <a:pt x="15430" y="43244"/>
                      <a:pt x="16002" y="43529"/>
                    </a:cubicBezTo>
                    <a:cubicBezTo>
                      <a:pt x="17431" y="44101"/>
                      <a:pt x="18859" y="44863"/>
                      <a:pt x="20383" y="45244"/>
                    </a:cubicBezTo>
                    <a:cubicBezTo>
                      <a:pt x="21907" y="45529"/>
                      <a:pt x="23527" y="45815"/>
                      <a:pt x="25146" y="45815"/>
                    </a:cubicBezTo>
                    <a:cubicBezTo>
                      <a:pt x="25908" y="45815"/>
                      <a:pt x="26765" y="45625"/>
                      <a:pt x="27527" y="45529"/>
                    </a:cubicBezTo>
                    <a:cubicBezTo>
                      <a:pt x="28289" y="45434"/>
                      <a:pt x="29146" y="45339"/>
                      <a:pt x="29908" y="45148"/>
                    </a:cubicBezTo>
                    <a:cubicBezTo>
                      <a:pt x="30194" y="45053"/>
                      <a:pt x="30480" y="44958"/>
                      <a:pt x="30766" y="44863"/>
                    </a:cubicBezTo>
                    <a:cubicBezTo>
                      <a:pt x="32004" y="44387"/>
                      <a:pt x="33242" y="43910"/>
                      <a:pt x="34385" y="43244"/>
                    </a:cubicBezTo>
                    <a:cubicBezTo>
                      <a:pt x="35814" y="42481"/>
                      <a:pt x="37052" y="41434"/>
                      <a:pt x="38195" y="40386"/>
                    </a:cubicBezTo>
                    <a:cubicBezTo>
                      <a:pt x="39433" y="39243"/>
                      <a:pt x="40386" y="37814"/>
                      <a:pt x="41338" y="36481"/>
                    </a:cubicBezTo>
                    <a:cubicBezTo>
                      <a:pt x="42291" y="35052"/>
                      <a:pt x="42958" y="33242"/>
                      <a:pt x="43529" y="31623"/>
                    </a:cubicBezTo>
                    <a:cubicBezTo>
                      <a:pt x="43815" y="30766"/>
                      <a:pt x="44101" y="29908"/>
                      <a:pt x="44291" y="29051"/>
                    </a:cubicBezTo>
                    <a:cubicBezTo>
                      <a:pt x="44672" y="27051"/>
                      <a:pt x="44958" y="24860"/>
                      <a:pt x="44958" y="22860"/>
                    </a:cubicBezTo>
                    <a:cubicBezTo>
                      <a:pt x="45053" y="21907"/>
                      <a:pt x="44958" y="21050"/>
                      <a:pt x="44863" y="20193"/>
                    </a:cubicBezTo>
                    <a:close/>
                  </a:path>
                </a:pathLst>
              </a:custGeom>
              <a:solidFill>
                <a:schemeClr val="accent3"/>
              </a:solidFill>
              <a:ln w="9525" cap="flat">
                <a:noFill/>
                <a:prstDash val="solid"/>
                <a:miter/>
              </a:ln>
            </p:spPr>
            <p:txBody>
              <a:bodyPr rtlCol="0" anchor="ctr"/>
              <a:lstStyle/>
              <a:p>
                <a:endParaRPr lang="en-US"/>
              </a:p>
            </p:txBody>
          </p:sp>
          <p:grpSp>
            <p:nvGrpSpPr>
              <p:cNvPr id="118" name="Graphic 2">
                <a:extLst>
                  <a:ext uri="{FF2B5EF4-FFF2-40B4-BE49-F238E27FC236}">
                    <a16:creationId xmlns:a16="http://schemas.microsoft.com/office/drawing/2014/main" id="{009918A4-513F-4774-9F71-54DE66E85756}"/>
                  </a:ext>
                </a:extLst>
              </p:cNvPr>
              <p:cNvGrpSpPr/>
              <p:nvPr/>
            </p:nvGrpSpPr>
            <p:grpSpPr>
              <a:xfrm>
                <a:off x="7051332" y="5552299"/>
                <a:ext cx="55654" cy="56593"/>
                <a:chOff x="7051332" y="5552299"/>
                <a:chExt cx="55654" cy="56593"/>
              </a:xfrm>
              <a:solidFill>
                <a:srgbClr val="FA5773"/>
              </a:solidFill>
            </p:grpSpPr>
            <p:sp>
              <p:nvSpPr>
                <p:cNvPr id="130" name="Freeform: Shape 129">
                  <a:extLst>
                    <a:ext uri="{FF2B5EF4-FFF2-40B4-BE49-F238E27FC236}">
                      <a16:creationId xmlns:a16="http://schemas.microsoft.com/office/drawing/2014/main" id="{D58AA444-170F-4C6F-B2F2-D38C335DBA10}"/>
                    </a:ext>
                  </a:extLst>
                </p:cNvPr>
                <p:cNvSpPr/>
                <p:nvPr/>
              </p:nvSpPr>
              <p:spPr>
                <a:xfrm>
                  <a:off x="7066311" y="5577077"/>
                  <a:ext cx="95" cy="1047"/>
                </a:xfrm>
                <a:custGeom>
                  <a:avLst/>
                  <a:gdLst>
                    <a:gd name="connsiteX0" fmla="*/ 95 w 95"/>
                    <a:gd name="connsiteY0" fmla="*/ 95 h 1047"/>
                    <a:gd name="connsiteX1" fmla="*/ 0 w 95"/>
                    <a:gd name="connsiteY1" fmla="*/ 1048 h 1047"/>
                    <a:gd name="connsiteX2" fmla="*/ 0 w 95"/>
                    <a:gd name="connsiteY2" fmla="*/ 1048 h 1047"/>
                    <a:gd name="connsiteX3" fmla="*/ 95 w 95"/>
                    <a:gd name="connsiteY3" fmla="*/ 667 h 1047"/>
                    <a:gd name="connsiteX4" fmla="*/ 95 w 95"/>
                    <a:gd name="connsiteY4" fmla="*/ 0 h 1047"/>
                    <a:gd name="connsiteX5" fmla="*/ 95 w 95"/>
                    <a:gd name="connsiteY5" fmla="*/ 95 h 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 h="1047">
                      <a:moveTo>
                        <a:pt x="95" y="95"/>
                      </a:moveTo>
                      <a:cubicBezTo>
                        <a:pt x="95" y="381"/>
                        <a:pt x="95" y="667"/>
                        <a:pt x="0" y="1048"/>
                      </a:cubicBezTo>
                      <a:cubicBezTo>
                        <a:pt x="0" y="1048"/>
                        <a:pt x="0" y="1048"/>
                        <a:pt x="0" y="1048"/>
                      </a:cubicBezTo>
                      <a:cubicBezTo>
                        <a:pt x="0" y="953"/>
                        <a:pt x="95" y="762"/>
                        <a:pt x="95" y="667"/>
                      </a:cubicBezTo>
                      <a:cubicBezTo>
                        <a:pt x="95" y="476"/>
                        <a:pt x="95" y="286"/>
                        <a:pt x="95" y="0"/>
                      </a:cubicBezTo>
                      <a:cubicBezTo>
                        <a:pt x="95" y="0"/>
                        <a:pt x="95" y="95"/>
                        <a:pt x="95" y="95"/>
                      </a:cubicBezTo>
                      <a:close/>
                    </a:path>
                  </a:pathLst>
                </a:custGeom>
                <a:solidFill>
                  <a:srgbClr val="FA5773"/>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C5EDAE4-4901-44E9-97C4-B9A22CC256A1}"/>
                    </a:ext>
                  </a:extLst>
                </p:cNvPr>
                <p:cNvSpPr/>
                <p:nvPr/>
              </p:nvSpPr>
              <p:spPr>
                <a:xfrm>
                  <a:off x="7088314" y="5589555"/>
                  <a:ext cx="190" cy="571"/>
                </a:xfrm>
                <a:custGeom>
                  <a:avLst/>
                  <a:gdLst>
                    <a:gd name="connsiteX0" fmla="*/ 191 w 190"/>
                    <a:gd name="connsiteY0" fmla="*/ 0 h 571"/>
                    <a:gd name="connsiteX1" fmla="*/ 191 w 190"/>
                    <a:gd name="connsiteY1" fmla="*/ 0 h 571"/>
                    <a:gd name="connsiteX2" fmla="*/ 0 w 190"/>
                    <a:gd name="connsiteY2" fmla="*/ 572 h 571"/>
                    <a:gd name="connsiteX3" fmla="*/ 191 w 190"/>
                    <a:gd name="connsiteY3" fmla="*/ 0 h 571"/>
                  </a:gdLst>
                  <a:ahLst/>
                  <a:cxnLst>
                    <a:cxn ang="0">
                      <a:pos x="connsiteX0" y="connsiteY0"/>
                    </a:cxn>
                    <a:cxn ang="0">
                      <a:pos x="connsiteX1" y="connsiteY1"/>
                    </a:cxn>
                    <a:cxn ang="0">
                      <a:pos x="connsiteX2" y="connsiteY2"/>
                    </a:cxn>
                    <a:cxn ang="0">
                      <a:pos x="connsiteX3" y="connsiteY3"/>
                    </a:cxn>
                  </a:cxnLst>
                  <a:rect l="l" t="t" r="r" b="b"/>
                  <a:pathLst>
                    <a:path w="190" h="571">
                      <a:moveTo>
                        <a:pt x="191" y="0"/>
                      </a:moveTo>
                      <a:cubicBezTo>
                        <a:pt x="191" y="0"/>
                        <a:pt x="191" y="0"/>
                        <a:pt x="191" y="0"/>
                      </a:cubicBezTo>
                      <a:cubicBezTo>
                        <a:pt x="0" y="381"/>
                        <a:pt x="0" y="572"/>
                        <a:pt x="0" y="572"/>
                      </a:cubicBezTo>
                      <a:cubicBezTo>
                        <a:pt x="95" y="476"/>
                        <a:pt x="95" y="191"/>
                        <a:pt x="191" y="0"/>
                      </a:cubicBezTo>
                      <a:close/>
                    </a:path>
                  </a:pathLst>
                </a:custGeom>
                <a:solidFill>
                  <a:srgbClr val="FA5773"/>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2A2906A-FD2E-4B68-AC92-E3BD6B3901E7}"/>
                    </a:ext>
                  </a:extLst>
                </p:cNvPr>
                <p:cNvSpPr/>
                <p:nvPr/>
              </p:nvSpPr>
              <p:spPr>
                <a:xfrm>
                  <a:off x="7075265" y="5587460"/>
                  <a:ext cx="190" cy="95"/>
                </a:xfrm>
                <a:custGeom>
                  <a:avLst/>
                  <a:gdLst>
                    <a:gd name="connsiteX0" fmla="*/ 0 w 190"/>
                    <a:gd name="connsiteY0" fmla="*/ 0 h 95"/>
                    <a:gd name="connsiteX1" fmla="*/ 95 w 190"/>
                    <a:gd name="connsiteY1" fmla="*/ 95 h 95"/>
                    <a:gd name="connsiteX2" fmla="*/ 191 w 190"/>
                    <a:gd name="connsiteY2" fmla="*/ 95 h 95"/>
                    <a:gd name="connsiteX3" fmla="*/ 95 w 190"/>
                    <a:gd name="connsiteY3" fmla="*/ 0 h 95"/>
                  </a:gdLst>
                  <a:ahLst/>
                  <a:cxnLst>
                    <a:cxn ang="0">
                      <a:pos x="connsiteX0" y="connsiteY0"/>
                    </a:cxn>
                    <a:cxn ang="0">
                      <a:pos x="connsiteX1" y="connsiteY1"/>
                    </a:cxn>
                    <a:cxn ang="0">
                      <a:pos x="connsiteX2" y="connsiteY2"/>
                    </a:cxn>
                    <a:cxn ang="0">
                      <a:pos x="connsiteX3" y="connsiteY3"/>
                    </a:cxn>
                  </a:cxnLst>
                  <a:rect l="l" t="t" r="r" b="b"/>
                  <a:pathLst>
                    <a:path w="190" h="95">
                      <a:moveTo>
                        <a:pt x="0" y="0"/>
                      </a:moveTo>
                      <a:lnTo>
                        <a:pt x="95" y="95"/>
                      </a:lnTo>
                      <a:lnTo>
                        <a:pt x="191" y="95"/>
                      </a:lnTo>
                      <a:lnTo>
                        <a:pt x="95" y="0"/>
                      </a:lnTo>
                      <a:close/>
                    </a:path>
                  </a:pathLst>
                </a:custGeom>
                <a:solidFill>
                  <a:srgbClr val="FA5773"/>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DFDAAAC-6B5F-474F-A562-C1FA9AA607BB}"/>
                    </a:ext>
                  </a:extLst>
                </p:cNvPr>
                <p:cNvSpPr/>
                <p:nvPr/>
              </p:nvSpPr>
              <p:spPr>
                <a:xfrm>
                  <a:off x="7083361" y="5564219"/>
                  <a:ext cx="571" cy="227"/>
                </a:xfrm>
                <a:custGeom>
                  <a:avLst/>
                  <a:gdLst>
                    <a:gd name="connsiteX0" fmla="*/ 191 w 571"/>
                    <a:gd name="connsiteY0" fmla="*/ 95 h 227"/>
                    <a:gd name="connsiteX1" fmla="*/ 191 w 571"/>
                    <a:gd name="connsiteY1" fmla="*/ 95 h 227"/>
                    <a:gd name="connsiteX2" fmla="*/ 0 w 571"/>
                    <a:gd name="connsiteY2" fmla="*/ 0 h 227"/>
                    <a:gd name="connsiteX3" fmla="*/ 572 w 571"/>
                    <a:gd name="connsiteY3" fmla="*/ 190 h 227"/>
                    <a:gd name="connsiteX4" fmla="*/ 191 w 571"/>
                    <a:gd name="connsiteY4" fmla="*/ 95 h 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 h="227">
                      <a:moveTo>
                        <a:pt x="191" y="95"/>
                      </a:moveTo>
                      <a:cubicBezTo>
                        <a:pt x="95" y="95"/>
                        <a:pt x="95" y="95"/>
                        <a:pt x="191" y="95"/>
                      </a:cubicBezTo>
                      <a:cubicBezTo>
                        <a:pt x="95" y="95"/>
                        <a:pt x="95" y="95"/>
                        <a:pt x="0" y="0"/>
                      </a:cubicBezTo>
                      <a:cubicBezTo>
                        <a:pt x="191" y="190"/>
                        <a:pt x="572" y="286"/>
                        <a:pt x="572" y="190"/>
                      </a:cubicBezTo>
                      <a:cubicBezTo>
                        <a:pt x="476" y="190"/>
                        <a:pt x="286" y="190"/>
                        <a:pt x="191" y="95"/>
                      </a:cubicBezTo>
                      <a:close/>
                    </a:path>
                  </a:pathLst>
                </a:custGeom>
                <a:solidFill>
                  <a:srgbClr val="FA5773"/>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C7021EE-20E8-4914-ADE8-1444FF5B55B5}"/>
                    </a:ext>
                  </a:extLst>
                </p:cNvPr>
                <p:cNvSpPr/>
                <p:nvPr/>
              </p:nvSpPr>
              <p:spPr>
                <a:xfrm>
                  <a:off x="7080885" y="5595625"/>
                  <a:ext cx="761" cy="122"/>
                </a:xfrm>
                <a:custGeom>
                  <a:avLst/>
                  <a:gdLst>
                    <a:gd name="connsiteX0" fmla="*/ 571 w 761"/>
                    <a:gd name="connsiteY0" fmla="*/ 122 h 122"/>
                    <a:gd name="connsiteX1" fmla="*/ 0 w 761"/>
                    <a:gd name="connsiteY1" fmla="*/ 27 h 122"/>
                    <a:gd name="connsiteX2" fmla="*/ 190 w 761"/>
                    <a:gd name="connsiteY2" fmla="*/ 27 h 122"/>
                    <a:gd name="connsiteX3" fmla="*/ 571 w 761"/>
                    <a:gd name="connsiteY3" fmla="*/ 122 h 122"/>
                  </a:gdLst>
                  <a:ahLst/>
                  <a:cxnLst>
                    <a:cxn ang="0">
                      <a:pos x="connsiteX0" y="connsiteY0"/>
                    </a:cxn>
                    <a:cxn ang="0">
                      <a:pos x="connsiteX1" y="connsiteY1"/>
                    </a:cxn>
                    <a:cxn ang="0">
                      <a:pos x="connsiteX2" y="connsiteY2"/>
                    </a:cxn>
                    <a:cxn ang="0">
                      <a:pos x="connsiteX3" y="connsiteY3"/>
                    </a:cxn>
                  </a:cxnLst>
                  <a:rect l="l" t="t" r="r" b="b"/>
                  <a:pathLst>
                    <a:path w="761" h="122">
                      <a:moveTo>
                        <a:pt x="571" y="122"/>
                      </a:moveTo>
                      <a:cubicBezTo>
                        <a:pt x="952" y="122"/>
                        <a:pt x="762" y="-69"/>
                        <a:pt x="0" y="27"/>
                      </a:cubicBezTo>
                      <a:cubicBezTo>
                        <a:pt x="95" y="27"/>
                        <a:pt x="95" y="27"/>
                        <a:pt x="190" y="27"/>
                      </a:cubicBezTo>
                      <a:cubicBezTo>
                        <a:pt x="286" y="122"/>
                        <a:pt x="476" y="122"/>
                        <a:pt x="571" y="122"/>
                      </a:cubicBezTo>
                      <a:close/>
                    </a:path>
                  </a:pathLst>
                </a:custGeom>
                <a:solidFill>
                  <a:srgbClr val="FA5773"/>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6E5CE93-63C1-44A9-98D2-1E6C0421E3E4}"/>
                    </a:ext>
                  </a:extLst>
                </p:cNvPr>
                <p:cNvSpPr/>
                <p:nvPr/>
              </p:nvSpPr>
              <p:spPr>
                <a:xfrm>
                  <a:off x="7079837" y="5563361"/>
                  <a:ext cx="740" cy="192"/>
                </a:xfrm>
                <a:custGeom>
                  <a:avLst/>
                  <a:gdLst>
                    <a:gd name="connsiteX0" fmla="*/ 191 w 740"/>
                    <a:gd name="connsiteY0" fmla="*/ 0 h 192"/>
                    <a:gd name="connsiteX1" fmla="*/ 0 w 740"/>
                    <a:gd name="connsiteY1" fmla="*/ 0 h 192"/>
                    <a:gd name="connsiteX2" fmla="*/ 191 w 740"/>
                    <a:gd name="connsiteY2" fmla="*/ 0 h 192"/>
                  </a:gdLst>
                  <a:ahLst/>
                  <a:cxnLst>
                    <a:cxn ang="0">
                      <a:pos x="connsiteX0" y="connsiteY0"/>
                    </a:cxn>
                    <a:cxn ang="0">
                      <a:pos x="connsiteX1" y="connsiteY1"/>
                    </a:cxn>
                    <a:cxn ang="0">
                      <a:pos x="connsiteX2" y="connsiteY2"/>
                    </a:cxn>
                  </a:cxnLst>
                  <a:rect l="l" t="t" r="r" b="b"/>
                  <a:pathLst>
                    <a:path w="740" h="192">
                      <a:moveTo>
                        <a:pt x="191" y="0"/>
                      </a:moveTo>
                      <a:cubicBezTo>
                        <a:pt x="95" y="0"/>
                        <a:pt x="95" y="0"/>
                        <a:pt x="0" y="0"/>
                      </a:cubicBezTo>
                      <a:cubicBezTo>
                        <a:pt x="1143" y="381"/>
                        <a:pt x="762" y="95"/>
                        <a:pt x="191" y="0"/>
                      </a:cubicBezTo>
                      <a:close/>
                    </a:path>
                  </a:pathLst>
                </a:custGeom>
                <a:solidFill>
                  <a:srgbClr val="FA5773"/>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767E285-80C6-4353-B61F-0F3AE99EF24B}"/>
                    </a:ext>
                  </a:extLst>
                </p:cNvPr>
                <p:cNvSpPr/>
                <p:nvPr/>
              </p:nvSpPr>
              <p:spPr>
                <a:xfrm>
                  <a:off x="7051332" y="5552299"/>
                  <a:ext cx="55654" cy="56593"/>
                </a:xfrm>
                <a:custGeom>
                  <a:avLst/>
                  <a:gdLst>
                    <a:gd name="connsiteX0" fmla="*/ 55556 w 55654"/>
                    <a:gd name="connsiteY0" fmla="*/ 27922 h 56593"/>
                    <a:gd name="connsiteX1" fmla="*/ 47745 w 55654"/>
                    <a:gd name="connsiteY1" fmla="*/ 10015 h 56593"/>
                    <a:gd name="connsiteX2" fmla="*/ 14979 w 55654"/>
                    <a:gd name="connsiteY2" fmla="*/ 3824 h 56593"/>
                    <a:gd name="connsiteX3" fmla="*/ 9931 w 55654"/>
                    <a:gd name="connsiteY3" fmla="*/ 5919 h 56593"/>
                    <a:gd name="connsiteX4" fmla="*/ 25 w 55654"/>
                    <a:gd name="connsiteY4" fmla="*/ 27160 h 56593"/>
                    <a:gd name="connsiteX5" fmla="*/ 9264 w 55654"/>
                    <a:gd name="connsiteY5" fmla="*/ 47829 h 56593"/>
                    <a:gd name="connsiteX6" fmla="*/ 29267 w 55654"/>
                    <a:gd name="connsiteY6" fmla="*/ 56592 h 56593"/>
                    <a:gd name="connsiteX7" fmla="*/ 49079 w 55654"/>
                    <a:gd name="connsiteY7" fmla="*/ 47067 h 56593"/>
                    <a:gd name="connsiteX8" fmla="*/ 55556 w 55654"/>
                    <a:gd name="connsiteY8" fmla="*/ 27922 h 56593"/>
                    <a:gd name="connsiteX9" fmla="*/ 28410 w 55654"/>
                    <a:gd name="connsiteY9" fmla="*/ 43067 h 56593"/>
                    <a:gd name="connsiteX10" fmla="*/ 28600 w 55654"/>
                    <a:gd name="connsiteY10" fmla="*/ 43067 h 56593"/>
                    <a:gd name="connsiteX11" fmla="*/ 35649 w 55654"/>
                    <a:gd name="connsiteY11" fmla="*/ 37637 h 56593"/>
                    <a:gd name="connsiteX12" fmla="*/ 37173 w 55654"/>
                    <a:gd name="connsiteY12" fmla="*/ 35066 h 56593"/>
                    <a:gd name="connsiteX13" fmla="*/ 37173 w 55654"/>
                    <a:gd name="connsiteY13" fmla="*/ 35161 h 56593"/>
                    <a:gd name="connsiteX14" fmla="*/ 37173 w 55654"/>
                    <a:gd name="connsiteY14" fmla="*/ 36685 h 56593"/>
                    <a:gd name="connsiteX15" fmla="*/ 37173 w 55654"/>
                    <a:gd name="connsiteY15" fmla="*/ 37161 h 56593"/>
                    <a:gd name="connsiteX16" fmla="*/ 37268 w 55654"/>
                    <a:gd name="connsiteY16" fmla="*/ 36971 h 56593"/>
                    <a:gd name="connsiteX17" fmla="*/ 37173 w 55654"/>
                    <a:gd name="connsiteY17" fmla="*/ 37161 h 56593"/>
                    <a:gd name="connsiteX18" fmla="*/ 37173 w 55654"/>
                    <a:gd name="connsiteY18" fmla="*/ 37352 h 56593"/>
                    <a:gd name="connsiteX19" fmla="*/ 36982 w 55654"/>
                    <a:gd name="connsiteY19" fmla="*/ 37828 h 56593"/>
                    <a:gd name="connsiteX20" fmla="*/ 36601 w 55654"/>
                    <a:gd name="connsiteY20" fmla="*/ 39352 h 56593"/>
                    <a:gd name="connsiteX21" fmla="*/ 36601 w 55654"/>
                    <a:gd name="connsiteY21" fmla="*/ 39352 h 56593"/>
                    <a:gd name="connsiteX22" fmla="*/ 36506 w 55654"/>
                    <a:gd name="connsiteY22" fmla="*/ 39543 h 56593"/>
                    <a:gd name="connsiteX23" fmla="*/ 35934 w 55654"/>
                    <a:gd name="connsiteY23" fmla="*/ 40495 h 56593"/>
                    <a:gd name="connsiteX24" fmla="*/ 35839 w 55654"/>
                    <a:gd name="connsiteY24" fmla="*/ 40590 h 56593"/>
                    <a:gd name="connsiteX25" fmla="*/ 34982 w 55654"/>
                    <a:gd name="connsiteY25" fmla="*/ 41447 h 56593"/>
                    <a:gd name="connsiteX26" fmla="*/ 34791 w 55654"/>
                    <a:gd name="connsiteY26" fmla="*/ 41638 h 56593"/>
                    <a:gd name="connsiteX27" fmla="*/ 33839 w 55654"/>
                    <a:gd name="connsiteY27" fmla="*/ 42210 h 56593"/>
                    <a:gd name="connsiteX28" fmla="*/ 32886 w 55654"/>
                    <a:gd name="connsiteY28" fmla="*/ 42686 h 56593"/>
                    <a:gd name="connsiteX29" fmla="*/ 32791 w 55654"/>
                    <a:gd name="connsiteY29" fmla="*/ 42686 h 56593"/>
                    <a:gd name="connsiteX30" fmla="*/ 32696 w 55654"/>
                    <a:gd name="connsiteY30" fmla="*/ 42686 h 56593"/>
                    <a:gd name="connsiteX31" fmla="*/ 30410 w 55654"/>
                    <a:gd name="connsiteY31" fmla="*/ 43352 h 56593"/>
                    <a:gd name="connsiteX32" fmla="*/ 30219 w 55654"/>
                    <a:gd name="connsiteY32" fmla="*/ 43352 h 56593"/>
                    <a:gd name="connsiteX33" fmla="*/ 30124 w 55654"/>
                    <a:gd name="connsiteY33" fmla="*/ 43352 h 56593"/>
                    <a:gd name="connsiteX34" fmla="*/ 29743 w 55654"/>
                    <a:gd name="connsiteY34" fmla="*/ 43352 h 56593"/>
                    <a:gd name="connsiteX35" fmla="*/ 29648 w 55654"/>
                    <a:gd name="connsiteY35" fmla="*/ 43352 h 56593"/>
                    <a:gd name="connsiteX36" fmla="*/ 29267 w 55654"/>
                    <a:gd name="connsiteY36" fmla="*/ 43352 h 56593"/>
                    <a:gd name="connsiteX37" fmla="*/ 29457 w 55654"/>
                    <a:gd name="connsiteY37" fmla="*/ 43352 h 56593"/>
                    <a:gd name="connsiteX38" fmla="*/ 28410 w 55654"/>
                    <a:gd name="connsiteY38" fmla="*/ 43067 h 56593"/>
                    <a:gd name="connsiteX39" fmla="*/ 25552 w 55654"/>
                    <a:gd name="connsiteY39" fmla="*/ 11158 h 56593"/>
                    <a:gd name="connsiteX40" fmla="*/ 25838 w 55654"/>
                    <a:gd name="connsiteY40" fmla="*/ 11063 h 56593"/>
                    <a:gd name="connsiteX41" fmla="*/ 27362 w 55654"/>
                    <a:gd name="connsiteY41" fmla="*/ 10968 h 56593"/>
                    <a:gd name="connsiteX42" fmla="*/ 28600 w 55654"/>
                    <a:gd name="connsiteY42" fmla="*/ 11063 h 56593"/>
                    <a:gd name="connsiteX43" fmla="*/ 28410 w 55654"/>
                    <a:gd name="connsiteY43" fmla="*/ 10968 h 56593"/>
                    <a:gd name="connsiteX44" fmla="*/ 29267 w 55654"/>
                    <a:gd name="connsiteY44" fmla="*/ 11063 h 56593"/>
                    <a:gd name="connsiteX45" fmla="*/ 32029 w 55654"/>
                    <a:gd name="connsiteY45" fmla="*/ 11825 h 56593"/>
                    <a:gd name="connsiteX46" fmla="*/ 31934 w 55654"/>
                    <a:gd name="connsiteY46" fmla="*/ 11729 h 56593"/>
                    <a:gd name="connsiteX47" fmla="*/ 32220 w 55654"/>
                    <a:gd name="connsiteY47" fmla="*/ 11920 h 56593"/>
                    <a:gd name="connsiteX48" fmla="*/ 32601 w 55654"/>
                    <a:gd name="connsiteY48" fmla="*/ 12110 h 56593"/>
                    <a:gd name="connsiteX49" fmla="*/ 32696 w 55654"/>
                    <a:gd name="connsiteY49" fmla="*/ 12110 h 56593"/>
                    <a:gd name="connsiteX50" fmla="*/ 34220 w 55654"/>
                    <a:gd name="connsiteY50" fmla="*/ 12872 h 56593"/>
                    <a:gd name="connsiteX51" fmla="*/ 35744 w 55654"/>
                    <a:gd name="connsiteY51" fmla="*/ 13825 h 56593"/>
                    <a:gd name="connsiteX52" fmla="*/ 36220 w 55654"/>
                    <a:gd name="connsiteY52" fmla="*/ 14206 h 56593"/>
                    <a:gd name="connsiteX53" fmla="*/ 36696 w 55654"/>
                    <a:gd name="connsiteY53" fmla="*/ 14396 h 56593"/>
                    <a:gd name="connsiteX54" fmla="*/ 38697 w 55654"/>
                    <a:gd name="connsiteY54" fmla="*/ 16397 h 56593"/>
                    <a:gd name="connsiteX55" fmla="*/ 39744 w 55654"/>
                    <a:gd name="connsiteY55" fmla="*/ 17540 h 56593"/>
                    <a:gd name="connsiteX56" fmla="*/ 40221 w 55654"/>
                    <a:gd name="connsiteY56" fmla="*/ 18111 h 56593"/>
                    <a:gd name="connsiteX57" fmla="*/ 40983 w 55654"/>
                    <a:gd name="connsiteY57" fmla="*/ 19350 h 56593"/>
                    <a:gd name="connsiteX58" fmla="*/ 34125 w 55654"/>
                    <a:gd name="connsiteY58" fmla="*/ 15539 h 56593"/>
                    <a:gd name="connsiteX59" fmla="*/ 16789 w 55654"/>
                    <a:gd name="connsiteY59" fmla="*/ 21826 h 56593"/>
                    <a:gd name="connsiteX60" fmla="*/ 15170 w 55654"/>
                    <a:gd name="connsiteY60" fmla="*/ 25350 h 56593"/>
                    <a:gd name="connsiteX61" fmla="*/ 15075 w 55654"/>
                    <a:gd name="connsiteY61" fmla="*/ 25731 h 56593"/>
                    <a:gd name="connsiteX62" fmla="*/ 15075 w 55654"/>
                    <a:gd name="connsiteY62" fmla="*/ 25731 h 56593"/>
                    <a:gd name="connsiteX63" fmla="*/ 15075 w 55654"/>
                    <a:gd name="connsiteY63" fmla="*/ 25731 h 56593"/>
                    <a:gd name="connsiteX64" fmla="*/ 15075 w 55654"/>
                    <a:gd name="connsiteY64" fmla="*/ 25160 h 56593"/>
                    <a:gd name="connsiteX65" fmla="*/ 15170 w 55654"/>
                    <a:gd name="connsiteY65" fmla="*/ 24874 h 56593"/>
                    <a:gd name="connsiteX66" fmla="*/ 15170 w 55654"/>
                    <a:gd name="connsiteY66" fmla="*/ 24493 h 56593"/>
                    <a:gd name="connsiteX67" fmla="*/ 15170 w 55654"/>
                    <a:gd name="connsiteY67" fmla="*/ 24779 h 56593"/>
                    <a:gd name="connsiteX68" fmla="*/ 15265 w 55654"/>
                    <a:gd name="connsiteY68" fmla="*/ 24207 h 56593"/>
                    <a:gd name="connsiteX69" fmla="*/ 15741 w 55654"/>
                    <a:gd name="connsiteY69" fmla="*/ 22588 h 56593"/>
                    <a:gd name="connsiteX70" fmla="*/ 15456 w 55654"/>
                    <a:gd name="connsiteY70" fmla="*/ 23064 h 56593"/>
                    <a:gd name="connsiteX71" fmla="*/ 15741 w 55654"/>
                    <a:gd name="connsiteY71" fmla="*/ 22493 h 56593"/>
                    <a:gd name="connsiteX72" fmla="*/ 16027 w 55654"/>
                    <a:gd name="connsiteY72" fmla="*/ 21826 h 56593"/>
                    <a:gd name="connsiteX73" fmla="*/ 16027 w 55654"/>
                    <a:gd name="connsiteY73" fmla="*/ 21826 h 56593"/>
                    <a:gd name="connsiteX74" fmla="*/ 16980 w 55654"/>
                    <a:gd name="connsiteY74" fmla="*/ 20302 h 56593"/>
                    <a:gd name="connsiteX75" fmla="*/ 17646 w 55654"/>
                    <a:gd name="connsiteY75" fmla="*/ 19350 h 56593"/>
                    <a:gd name="connsiteX76" fmla="*/ 17456 w 55654"/>
                    <a:gd name="connsiteY76" fmla="*/ 19635 h 56593"/>
                    <a:gd name="connsiteX77" fmla="*/ 20694 w 55654"/>
                    <a:gd name="connsiteY77" fmla="*/ 16587 h 56593"/>
                    <a:gd name="connsiteX78" fmla="*/ 22885 w 55654"/>
                    <a:gd name="connsiteY78" fmla="*/ 12015 h 56593"/>
                    <a:gd name="connsiteX79" fmla="*/ 23361 w 55654"/>
                    <a:gd name="connsiteY79" fmla="*/ 11729 h 56593"/>
                    <a:gd name="connsiteX80" fmla="*/ 23742 w 55654"/>
                    <a:gd name="connsiteY80" fmla="*/ 11634 h 56593"/>
                    <a:gd name="connsiteX81" fmla="*/ 25552 w 55654"/>
                    <a:gd name="connsiteY81" fmla="*/ 11158 h 5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5654" h="56593">
                      <a:moveTo>
                        <a:pt x="55556" y="27922"/>
                      </a:moveTo>
                      <a:cubicBezTo>
                        <a:pt x="54889" y="21159"/>
                        <a:pt x="52127" y="15159"/>
                        <a:pt x="47745" y="10015"/>
                      </a:cubicBezTo>
                      <a:cubicBezTo>
                        <a:pt x="39840" y="680"/>
                        <a:pt x="25552" y="-3701"/>
                        <a:pt x="14979" y="3824"/>
                      </a:cubicBezTo>
                      <a:cubicBezTo>
                        <a:pt x="13265" y="3919"/>
                        <a:pt x="11455" y="4681"/>
                        <a:pt x="9931" y="5919"/>
                      </a:cubicBezTo>
                      <a:cubicBezTo>
                        <a:pt x="3645" y="11063"/>
                        <a:pt x="-356" y="18968"/>
                        <a:pt x="25" y="27160"/>
                      </a:cubicBezTo>
                      <a:cubicBezTo>
                        <a:pt x="311" y="34970"/>
                        <a:pt x="3835" y="42210"/>
                        <a:pt x="9264" y="47829"/>
                      </a:cubicBezTo>
                      <a:cubicBezTo>
                        <a:pt x="14408" y="53163"/>
                        <a:pt x="21933" y="56497"/>
                        <a:pt x="29267" y="56592"/>
                      </a:cubicBezTo>
                      <a:cubicBezTo>
                        <a:pt x="36887" y="56687"/>
                        <a:pt x="44316" y="52877"/>
                        <a:pt x="49079" y="47067"/>
                      </a:cubicBezTo>
                      <a:cubicBezTo>
                        <a:pt x="53460" y="41733"/>
                        <a:pt x="56223" y="34970"/>
                        <a:pt x="55556" y="27922"/>
                      </a:cubicBezTo>
                      <a:close/>
                      <a:moveTo>
                        <a:pt x="28410" y="43067"/>
                      </a:moveTo>
                      <a:cubicBezTo>
                        <a:pt x="28505" y="43067"/>
                        <a:pt x="28505" y="43067"/>
                        <a:pt x="28600" y="43067"/>
                      </a:cubicBezTo>
                      <a:cubicBezTo>
                        <a:pt x="31553" y="42210"/>
                        <a:pt x="33839" y="40114"/>
                        <a:pt x="35649" y="37637"/>
                      </a:cubicBezTo>
                      <a:cubicBezTo>
                        <a:pt x="36220" y="36876"/>
                        <a:pt x="36696" y="36018"/>
                        <a:pt x="37173" y="35066"/>
                      </a:cubicBezTo>
                      <a:cubicBezTo>
                        <a:pt x="37173" y="35066"/>
                        <a:pt x="37173" y="35161"/>
                        <a:pt x="37173" y="35161"/>
                      </a:cubicBezTo>
                      <a:cubicBezTo>
                        <a:pt x="37173" y="35637"/>
                        <a:pt x="37173" y="36209"/>
                        <a:pt x="37173" y="36685"/>
                      </a:cubicBezTo>
                      <a:cubicBezTo>
                        <a:pt x="37173" y="36876"/>
                        <a:pt x="37173" y="37066"/>
                        <a:pt x="37173" y="37161"/>
                      </a:cubicBezTo>
                      <a:cubicBezTo>
                        <a:pt x="37173" y="37066"/>
                        <a:pt x="37173" y="37066"/>
                        <a:pt x="37268" y="36971"/>
                      </a:cubicBezTo>
                      <a:cubicBezTo>
                        <a:pt x="37268" y="37066"/>
                        <a:pt x="37268" y="37161"/>
                        <a:pt x="37173" y="37161"/>
                      </a:cubicBezTo>
                      <a:cubicBezTo>
                        <a:pt x="37173" y="37256"/>
                        <a:pt x="37173" y="37256"/>
                        <a:pt x="37173" y="37352"/>
                      </a:cubicBezTo>
                      <a:cubicBezTo>
                        <a:pt x="37173" y="37637"/>
                        <a:pt x="37077" y="37828"/>
                        <a:pt x="36982" y="37828"/>
                      </a:cubicBezTo>
                      <a:cubicBezTo>
                        <a:pt x="36887" y="38304"/>
                        <a:pt x="36792" y="38876"/>
                        <a:pt x="36601" y="39352"/>
                      </a:cubicBezTo>
                      <a:cubicBezTo>
                        <a:pt x="36601" y="39352"/>
                        <a:pt x="36601" y="39352"/>
                        <a:pt x="36601" y="39352"/>
                      </a:cubicBezTo>
                      <a:cubicBezTo>
                        <a:pt x="36601" y="39447"/>
                        <a:pt x="36506" y="39447"/>
                        <a:pt x="36506" y="39543"/>
                      </a:cubicBezTo>
                      <a:cubicBezTo>
                        <a:pt x="36315" y="39828"/>
                        <a:pt x="36125" y="40114"/>
                        <a:pt x="35934" y="40495"/>
                      </a:cubicBezTo>
                      <a:cubicBezTo>
                        <a:pt x="35934" y="40495"/>
                        <a:pt x="35934" y="40495"/>
                        <a:pt x="35839" y="40590"/>
                      </a:cubicBezTo>
                      <a:cubicBezTo>
                        <a:pt x="35553" y="40876"/>
                        <a:pt x="35268" y="41162"/>
                        <a:pt x="34982" y="41447"/>
                      </a:cubicBezTo>
                      <a:cubicBezTo>
                        <a:pt x="34982" y="41447"/>
                        <a:pt x="34887" y="41543"/>
                        <a:pt x="34791" y="41638"/>
                      </a:cubicBezTo>
                      <a:cubicBezTo>
                        <a:pt x="34506" y="41828"/>
                        <a:pt x="34220" y="42019"/>
                        <a:pt x="33839" y="42210"/>
                      </a:cubicBezTo>
                      <a:cubicBezTo>
                        <a:pt x="33553" y="42400"/>
                        <a:pt x="33267" y="42495"/>
                        <a:pt x="32886" y="42686"/>
                      </a:cubicBezTo>
                      <a:cubicBezTo>
                        <a:pt x="32886" y="42686"/>
                        <a:pt x="32886" y="42686"/>
                        <a:pt x="32791" y="42686"/>
                      </a:cubicBezTo>
                      <a:cubicBezTo>
                        <a:pt x="32791" y="42686"/>
                        <a:pt x="32696" y="42686"/>
                        <a:pt x="32696" y="42686"/>
                      </a:cubicBezTo>
                      <a:cubicBezTo>
                        <a:pt x="31934" y="42971"/>
                        <a:pt x="31172" y="43162"/>
                        <a:pt x="30410" y="43352"/>
                      </a:cubicBezTo>
                      <a:cubicBezTo>
                        <a:pt x="30315" y="43352"/>
                        <a:pt x="30219" y="43352"/>
                        <a:pt x="30219" y="43352"/>
                      </a:cubicBezTo>
                      <a:cubicBezTo>
                        <a:pt x="30219" y="43352"/>
                        <a:pt x="30124" y="43352"/>
                        <a:pt x="30124" y="43352"/>
                      </a:cubicBezTo>
                      <a:cubicBezTo>
                        <a:pt x="30029" y="43352"/>
                        <a:pt x="29934" y="43352"/>
                        <a:pt x="29743" y="43352"/>
                      </a:cubicBezTo>
                      <a:cubicBezTo>
                        <a:pt x="29743" y="43352"/>
                        <a:pt x="29648" y="43352"/>
                        <a:pt x="29648" y="43352"/>
                      </a:cubicBezTo>
                      <a:cubicBezTo>
                        <a:pt x="29457" y="43352"/>
                        <a:pt x="29362" y="43352"/>
                        <a:pt x="29267" y="43352"/>
                      </a:cubicBezTo>
                      <a:cubicBezTo>
                        <a:pt x="29362" y="43352"/>
                        <a:pt x="29457" y="43352"/>
                        <a:pt x="29457" y="43352"/>
                      </a:cubicBezTo>
                      <a:cubicBezTo>
                        <a:pt x="29172" y="43257"/>
                        <a:pt x="28791" y="43162"/>
                        <a:pt x="28410" y="43067"/>
                      </a:cubicBezTo>
                      <a:close/>
                      <a:moveTo>
                        <a:pt x="25552" y="11158"/>
                      </a:moveTo>
                      <a:cubicBezTo>
                        <a:pt x="25647" y="11158"/>
                        <a:pt x="25743" y="11158"/>
                        <a:pt x="25838" y="11063"/>
                      </a:cubicBezTo>
                      <a:cubicBezTo>
                        <a:pt x="26314" y="11063"/>
                        <a:pt x="26886" y="10968"/>
                        <a:pt x="27362" y="10968"/>
                      </a:cubicBezTo>
                      <a:cubicBezTo>
                        <a:pt x="27743" y="10968"/>
                        <a:pt x="28219" y="10968"/>
                        <a:pt x="28600" y="11063"/>
                      </a:cubicBezTo>
                      <a:cubicBezTo>
                        <a:pt x="28505" y="11063"/>
                        <a:pt x="28505" y="11063"/>
                        <a:pt x="28410" y="10968"/>
                      </a:cubicBezTo>
                      <a:cubicBezTo>
                        <a:pt x="28695" y="11063"/>
                        <a:pt x="28981" y="11063"/>
                        <a:pt x="29267" y="11063"/>
                      </a:cubicBezTo>
                      <a:cubicBezTo>
                        <a:pt x="30219" y="11253"/>
                        <a:pt x="31172" y="11539"/>
                        <a:pt x="32029" y="11825"/>
                      </a:cubicBezTo>
                      <a:cubicBezTo>
                        <a:pt x="32029" y="11825"/>
                        <a:pt x="31934" y="11729"/>
                        <a:pt x="31934" y="11729"/>
                      </a:cubicBezTo>
                      <a:cubicBezTo>
                        <a:pt x="31934" y="11729"/>
                        <a:pt x="32124" y="11825"/>
                        <a:pt x="32220" y="11920"/>
                      </a:cubicBezTo>
                      <a:cubicBezTo>
                        <a:pt x="32505" y="12015"/>
                        <a:pt x="32601" y="12110"/>
                        <a:pt x="32601" y="12110"/>
                      </a:cubicBezTo>
                      <a:cubicBezTo>
                        <a:pt x="32601" y="12110"/>
                        <a:pt x="32696" y="12110"/>
                        <a:pt x="32696" y="12110"/>
                      </a:cubicBezTo>
                      <a:cubicBezTo>
                        <a:pt x="33172" y="12396"/>
                        <a:pt x="33744" y="12587"/>
                        <a:pt x="34220" y="12872"/>
                      </a:cubicBezTo>
                      <a:cubicBezTo>
                        <a:pt x="34696" y="13158"/>
                        <a:pt x="35172" y="13444"/>
                        <a:pt x="35744" y="13825"/>
                      </a:cubicBezTo>
                      <a:cubicBezTo>
                        <a:pt x="35934" y="13920"/>
                        <a:pt x="36030" y="14016"/>
                        <a:pt x="36220" y="14206"/>
                      </a:cubicBezTo>
                      <a:cubicBezTo>
                        <a:pt x="36506" y="14396"/>
                        <a:pt x="36601" y="14396"/>
                        <a:pt x="36696" y="14396"/>
                      </a:cubicBezTo>
                      <a:cubicBezTo>
                        <a:pt x="37458" y="14968"/>
                        <a:pt x="38316" y="15920"/>
                        <a:pt x="38697" y="16397"/>
                      </a:cubicBezTo>
                      <a:cubicBezTo>
                        <a:pt x="39078" y="16778"/>
                        <a:pt x="39363" y="17159"/>
                        <a:pt x="39744" y="17540"/>
                      </a:cubicBezTo>
                      <a:cubicBezTo>
                        <a:pt x="39935" y="17730"/>
                        <a:pt x="40125" y="17921"/>
                        <a:pt x="40221" y="18111"/>
                      </a:cubicBezTo>
                      <a:cubicBezTo>
                        <a:pt x="40506" y="18492"/>
                        <a:pt x="40792" y="18968"/>
                        <a:pt x="40983" y="19350"/>
                      </a:cubicBezTo>
                      <a:cubicBezTo>
                        <a:pt x="39078" y="17540"/>
                        <a:pt x="36792" y="16206"/>
                        <a:pt x="34125" y="15539"/>
                      </a:cubicBezTo>
                      <a:cubicBezTo>
                        <a:pt x="27648" y="13825"/>
                        <a:pt x="20599" y="16302"/>
                        <a:pt x="16789" y="21826"/>
                      </a:cubicBezTo>
                      <a:cubicBezTo>
                        <a:pt x="16027" y="22874"/>
                        <a:pt x="15551" y="24112"/>
                        <a:pt x="15170" y="25350"/>
                      </a:cubicBezTo>
                      <a:cubicBezTo>
                        <a:pt x="15170" y="25731"/>
                        <a:pt x="15075" y="25731"/>
                        <a:pt x="15075" y="25731"/>
                      </a:cubicBezTo>
                      <a:cubicBezTo>
                        <a:pt x="15075" y="25731"/>
                        <a:pt x="15075" y="25731"/>
                        <a:pt x="15075" y="25731"/>
                      </a:cubicBezTo>
                      <a:cubicBezTo>
                        <a:pt x="15075" y="25731"/>
                        <a:pt x="15075" y="25731"/>
                        <a:pt x="15075" y="25731"/>
                      </a:cubicBezTo>
                      <a:cubicBezTo>
                        <a:pt x="14979" y="25636"/>
                        <a:pt x="14979" y="25445"/>
                        <a:pt x="15075" y="25160"/>
                      </a:cubicBezTo>
                      <a:cubicBezTo>
                        <a:pt x="15075" y="25064"/>
                        <a:pt x="15075" y="24969"/>
                        <a:pt x="15170" y="24874"/>
                      </a:cubicBezTo>
                      <a:cubicBezTo>
                        <a:pt x="15170" y="24779"/>
                        <a:pt x="15170" y="24588"/>
                        <a:pt x="15170" y="24493"/>
                      </a:cubicBezTo>
                      <a:cubicBezTo>
                        <a:pt x="15170" y="24588"/>
                        <a:pt x="15170" y="24684"/>
                        <a:pt x="15170" y="24779"/>
                      </a:cubicBezTo>
                      <a:cubicBezTo>
                        <a:pt x="15170" y="24588"/>
                        <a:pt x="15265" y="24398"/>
                        <a:pt x="15265" y="24207"/>
                      </a:cubicBezTo>
                      <a:cubicBezTo>
                        <a:pt x="15360" y="23636"/>
                        <a:pt x="15551" y="23160"/>
                        <a:pt x="15741" y="22588"/>
                      </a:cubicBezTo>
                      <a:cubicBezTo>
                        <a:pt x="15646" y="22778"/>
                        <a:pt x="15551" y="22874"/>
                        <a:pt x="15456" y="23064"/>
                      </a:cubicBezTo>
                      <a:cubicBezTo>
                        <a:pt x="15551" y="22874"/>
                        <a:pt x="15646" y="22683"/>
                        <a:pt x="15741" y="22493"/>
                      </a:cubicBezTo>
                      <a:cubicBezTo>
                        <a:pt x="15837" y="22112"/>
                        <a:pt x="16122" y="21635"/>
                        <a:pt x="16027" y="21826"/>
                      </a:cubicBezTo>
                      <a:cubicBezTo>
                        <a:pt x="16027" y="21826"/>
                        <a:pt x="16027" y="21826"/>
                        <a:pt x="16027" y="21826"/>
                      </a:cubicBezTo>
                      <a:cubicBezTo>
                        <a:pt x="16313" y="21254"/>
                        <a:pt x="16599" y="20778"/>
                        <a:pt x="16980" y="20302"/>
                      </a:cubicBezTo>
                      <a:cubicBezTo>
                        <a:pt x="17170" y="20016"/>
                        <a:pt x="17456" y="19730"/>
                        <a:pt x="17646" y="19350"/>
                      </a:cubicBezTo>
                      <a:cubicBezTo>
                        <a:pt x="17551" y="19540"/>
                        <a:pt x="17551" y="19540"/>
                        <a:pt x="17456" y="19635"/>
                      </a:cubicBezTo>
                      <a:cubicBezTo>
                        <a:pt x="18408" y="18492"/>
                        <a:pt x="19551" y="17540"/>
                        <a:pt x="20694" y="16587"/>
                      </a:cubicBezTo>
                      <a:cubicBezTo>
                        <a:pt x="22028" y="15539"/>
                        <a:pt x="22695" y="13825"/>
                        <a:pt x="22885" y="12015"/>
                      </a:cubicBezTo>
                      <a:cubicBezTo>
                        <a:pt x="23076" y="11920"/>
                        <a:pt x="23171" y="11825"/>
                        <a:pt x="23361" y="11729"/>
                      </a:cubicBezTo>
                      <a:cubicBezTo>
                        <a:pt x="23457" y="11729"/>
                        <a:pt x="23552" y="11634"/>
                        <a:pt x="23742" y="11634"/>
                      </a:cubicBezTo>
                      <a:cubicBezTo>
                        <a:pt x="24219" y="11444"/>
                        <a:pt x="24885" y="11348"/>
                        <a:pt x="25552" y="11158"/>
                      </a:cubicBezTo>
                      <a:close/>
                    </a:path>
                  </a:pathLst>
                </a:custGeom>
                <a:solidFill>
                  <a:schemeClr val="accent3"/>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12FDF65-D700-405F-B0B7-B43B16DCC844}"/>
                    </a:ext>
                  </a:extLst>
                </p:cNvPr>
                <p:cNvSpPr/>
                <p:nvPr/>
              </p:nvSpPr>
              <p:spPr>
                <a:xfrm>
                  <a:off x="7067073" y="5574220"/>
                  <a:ext cx="285" cy="666"/>
                </a:xfrm>
                <a:custGeom>
                  <a:avLst/>
                  <a:gdLst>
                    <a:gd name="connsiteX0" fmla="*/ 0 w 285"/>
                    <a:gd name="connsiteY0" fmla="*/ 667 h 666"/>
                    <a:gd name="connsiteX1" fmla="*/ 0 w 285"/>
                    <a:gd name="connsiteY1" fmla="*/ 667 h 666"/>
                    <a:gd name="connsiteX2" fmla="*/ 0 w 285"/>
                    <a:gd name="connsiteY2" fmla="*/ 667 h 666"/>
                    <a:gd name="connsiteX3" fmla="*/ 286 w 285"/>
                    <a:gd name="connsiteY3" fmla="*/ 0 h 666"/>
                    <a:gd name="connsiteX4" fmla="*/ 0 w 285"/>
                    <a:gd name="connsiteY4" fmla="*/ 667 h 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 h="666">
                      <a:moveTo>
                        <a:pt x="0" y="667"/>
                      </a:moveTo>
                      <a:cubicBezTo>
                        <a:pt x="0" y="667"/>
                        <a:pt x="0" y="667"/>
                        <a:pt x="0" y="667"/>
                      </a:cubicBezTo>
                      <a:cubicBezTo>
                        <a:pt x="0" y="667"/>
                        <a:pt x="0" y="667"/>
                        <a:pt x="0" y="667"/>
                      </a:cubicBezTo>
                      <a:cubicBezTo>
                        <a:pt x="190" y="286"/>
                        <a:pt x="286" y="95"/>
                        <a:pt x="286" y="0"/>
                      </a:cubicBezTo>
                      <a:cubicBezTo>
                        <a:pt x="190" y="190"/>
                        <a:pt x="95" y="381"/>
                        <a:pt x="0" y="667"/>
                      </a:cubicBezTo>
                      <a:close/>
                    </a:path>
                  </a:pathLst>
                </a:custGeom>
                <a:solidFill>
                  <a:srgbClr val="FA5773"/>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19DFC93-0074-4242-B380-90DF6459A149}"/>
                    </a:ext>
                  </a:extLst>
                </p:cNvPr>
                <p:cNvSpPr/>
                <p:nvPr/>
              </p:nvSpPr>
              <p:spPr>
                <a:xfrm>
                  <a:off x="7068278" y="5572029"/>
                  <a:ext cx="509" cy="672"/>
                </a:xfrm>
                <a:custGeom>
                  <a:avLst/>
                  <a:gdLst>
                    <a:gd name="connsiteX0" fmla="*/ 510 w 509"/>
                    <a:gd name="connsiteY0" fmla="*/ 0 h 672"/>
                    <a:gd name="connsiteX1" fmla="*/ 510 w 509"/>
                    <a:gd name="connsiteY1" fmla="*/ 0 h 672"/>
                    <a:gd name="connsiteX2" fmla="*/ 510 w 509"/>
                    <a:gd name="connsiteY2" fmla="*/ 0 h 672"/>
                  </a:gdLst>
                  <a:ahLst/>
                  <a:cxnLst>
                    <a:cxn ang="0">
                      <a:pos x="connsiteX0" y="connsiteY0"/>
                    </a:cxn>
                    <a:cxn ang="0">
                      <a:pos x="connsiteX1" y="connsiteY1"/>
                    </a:cxn>
                    <a:cxn ang="0">
                      <a:pos x="connsiteX2" y="connsiteY2"/>
                    </a:cxn>
                  </a:cxnLst>
                  <a:rect l="l" t="t" r="r" b="b"/>
                  <a:pathLst>
                    <a:path w="509" h="672">
                      <a:moveTo>
                        <a:pt x="510" y="0"/>
                      </a:moveTo>
                      <a:cubicBezTo>
                        <a:pt x="415" y="0"/>
                        <a:pt x="415" y="0"/>
                        <a:pt x="510" y="0"/>
                      </a:cubicBezTo>
                      <a:cubicBezTo>
                        <a:pt x="34" y="476"/>
                        <a:pt x="-347" y="1238"/>
                        <a:pt x="510" y="0"/>
                      </a:cubicBezTo>
                      <a:close/>
                    </a:path>
                  </a:pathLst>
                </a:custGeom>
                <a:solidFill>
                  <a:srgbClr val="FA5773"/>
                </a:solidFill>
                <a:ln w="9525" cap="flat">
                  <a:noFill/>
                  <a:prstDash val="solid"/>
                  <a:miter/>
                </a:ln>
              </p:spPr>
              <p:txBody>
                <a:bodyPr rtlCol="0" anchor="ctr"/>
                <a:lstStyle/>
                <a:p>
                  <a:endParaRPr lang="en-US"/>
                </a:p>
              </p:txBody>
            </p:sp>
          </p:grpSp>
          <p:sp>
            <p:nvSpPr>
              <p:cNvPr id="119" name="Freeform: Shape 118">
                <a:extLst>
                  <a:ext uri="{FF2B5EF4-FFF2-40B4-BE49-F238E27FC236}">
                    <a16:creationId xmlns:a16="http://schemas.microsoft.com/office/drawing/2014/main" id="{DCC062E9-473E-4A99-85C8-7FE44F0F8F27}"/>
                  </a:ext>
                </a:extLst>
              </p:cNvPr>
              <p:cNvSpPr/>
              <p:nvPr/>
            </p:nvSpPr>
            <p:spPr>
              <a:xfrm>
                <a:off x="7017056" y="5410348"/>
                <a:ext cx="33024" cy="33570"/>
              </a:xfrm>
              <a:custGeom>
                <a:avLst/>
                <a:gdLst>
                  <a:gd name="connsiteX0" fmla="*/ 32777 w 33024"/>
                  <a:gd name="connsiteY0" fmla="*/ 11282 h 33570"/>
                  <a:gd name="connsiteX1" fmla="*/ 31349 w 33024"/>
                  <a:gd name="connsiteY1" fmla="*/ 8043 h 33570"/>
                  <a:gd name="connsiteX2" fmla="*/ 28872 w 33024"/>
                  <a:gd name="connsiteY2" fmla="*/ 5090 h 33570"/>
                  <a:gd name="connsiteX3" fmla="*/ 24872 w 33024"/>
                  <a:gd name="connsiteY3" fmla="*/ 2043 h 33570"/>
                  <a:gd name="connsiteX4" fmla="*/ 18014 w 33024"/>
                  <a:gd name="connsiteY4" fmla="*/ 42 h 33570"/>
                  <a:gd name="connsiteX5" fmla="*/ 16775 w 33024"/>
                  <a:gd name="connsiteY5" fmla="*/ 42 h 33570"/>
                  <a:gd name="connsiteX6" fmla="*/ 13251 w 33024"/>
                  <a:gd name="connsiteY6" fmla="*/ 614 h 33570"/>
                  <a:gd name="connsiteX7" fmla="*/ 9917 w 33024"/>
                  <a:gd name="connsiteY7" fmla="*/ 1947 h 33570"/>
                  <a:gd name="connsiteX8" fmla="*/ 6869 w 33024"/>
                  <a:gd name="connsiteY8" fmla="*/ 4233 h 33570"/>
                  <a:gd name="connsiteX9" fmla="*/ 5917 w 33024"/>
                  <a:gd name="connsiteY9" fmla="*/ 5281 h 33570"/>
                  <a:gd name="connsiteX10" fmla="*/ 3536 w 33024"/>
                  <a:gd name="connsiteY10" fmla="*/ 8424 h 33570"/>
                  <a:gd name="connsiteX11" fmla="*/ 1059 w 33024"/>
                  <a:gd name="connsiteY11" fmla="*/ 13854 h 33570"/>
                  <a:gd name="connsiteX12" fmla="*/ 488 w 33024"/>
                  <a:gd name="connsiteY12" fmla="*/ 15759 h 33570"/>
                  <a:gd name="connsiteX13" fmla="*/ 392 w 33024"/>
                  <a:gd name="connsiteY13" fmla="*/ 21664 h 33570"/>
                  <a:gd name="connsiteX14" fmla="*/ 3536 w 33024"/>
                  <a:gd name="connsiteY14" fmla="*/ 26617 h 33570"/>
                  <a:gd name="connsiteX15" fmla="*/ 7155 w 33024"/>
                  <a:gd name="connsiteY15" fmla="*/ 29474 h 33570"/>
                  <a:gd name="connsiteX16" fmla="*/ 8679 w 33024"/>
                  <a:gd name="connsiteY16" fmla="*/ 30427 h 33570"/>
                  <a:gd name="connsiteX17" fmla="*/ 14585 w 33024"/>
                  <a:gd name="connsiteY17" fmla="*/ 32713 h 33570"/>
                  <a:gd name="connsiteX18" fmla="*/ 15632 w 33024"/>
                  <a:gd name="connsiteY18" fmla="*/ 33189 h 33570"/>
                  <a:gd name="connsiteX19" fmla="*/ 18395 w 33024"/>
                  <a:gd name="connsiteY19" fmla="*/ 33570 h 33570"/>
                  <a:gd name="connsiteX20" fmla="*/ 22205 w 33024"/>
                  <a:gd name="connsiteY20" fmla="*/ 32904 h 33570"/>
                  <a:gd name="connsiteX21" fmla="*/ 29444 w 33024"/>
                  <a:gd name="connsiteY21" fmla="*/ 27379 h 33570"/>
                  <a:gd name="connsiteX22" fmla="*/ 30682 w 33024"/>
                  <a:gd name="connsiteY22" fmla="*/ 18902 h 33570"/>
                  <a:gd name="connsiteX23" fmla="*/ 31063 w 33024"/>
                  <a:gd name="connsiteY23" fmla="*/ 18521 h 33570"/>
                  <a:gd name="connsiteX24" fmla="*/ 32968 w 33024"/>
                  <a:gd name="connsiteY24" fmla="*/ 15282 h 33570"/>
                  <a:gd name="connsiteX25" fmla="*/ 32777 w 33024"/>
                  <a:gd name="connsiteY25" fmla="*/ 11282 h 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024" h="33570">
                    <a:moveTo>
                      <a:pt x="32777" y="11282"/>
                    </a:moveTo>
                    <a:cubicBezTo>
                      <a:pt x="32301" y="10234"/>
                      <a:pt x="31920" y="8996"/>
                      <a:pt x="31349" y="8043"/>
                    </a:cubicBezTo>
                    <a:cubicBezTo>
                      <a:pt x="30777" y="7091"/>
                      <a:pt x="29729" y="5948"/>
                      <a:pt x="28872" y="5090"/>
                    </a:cubicBezTo>
                    <a:cubicBezTo>
                      <a:pt x="27729" y="3948"/>
                      <a:pt x="26300" y="2805"/>
                      <a:pt x="24872" y="2043"/>
                    </a:cubicBezTo>
                    <a:cubicBezTo>
                      <a:pt x="22490" y="804"/>
                      <a:pt x="20681" y="328"/>
                      <a:pt x="18014" y="42"/>
                    </a:cubicBezTo>
                    <a:cubicBezTo>
                      <a:pt x="17633" y="42"/>
                      <a:pt x="17252" y="-53"/>
                      <a:pt x="16775" y="42"/>
                    </a:cubicBezTo>
                    <a:cubicBezTo>
                      <a:pt x="15632" y="138"/>
                      <a:pt x="14394" y="233"/>
                      <a:pt x="13251" y="614"/>
                    </a:cubicBezTo>
                    <a:cubicBezTo>
                      <a:pt x="12108" y="899"/>
                      <a:pt x="10965" y="1471"/>
                      <a:pt x="9917" y="1947"/>
                    </a:cubicBezTo>
                    <a:cubicBezTo>
                      <a:pt x="8775" y="2519"/>
                      <a:pt x="7727" y="3376"/>
                      <a:pt x="6869" y="4233"/>
                    </a:cubicBezTo>
                    <a:cubicBezTo>
                      <a:pt x="6488" y="4519"/>
                      <a:pt x="6203" y="4900"/>
                      <a:pt x="5917" y="5281"/>
                    </a:cubicBezTo>
                    <a:cubicBezTo>
                      <a:pt x="5060" y="6329"/>
                      <a:pt x="4202" y="7377"/>
                      <a:pt x="3536" y="8424"/>
                    </a:cubicBezTo>
                    <a:cubicBezTo>
                      <a:pt x="2488" y="10139"/>
                      <a:pt x="1726" y="12044"/>
                      <a:pt x="1059" y="13854"/>
                    </a:cubicBezTo>
                    <a:cubicBezTo>
                      <a:pt x="869" y="14425"/>
                      <a:pt x="678" y="15092"/>
                      <a:pt x="488" y="15759"/>
                    </a:cubicBezTo>
                    <a:cubicBezTo>
                      <a:pt x="12" y="17664"/>
                      <a:pt x="-274" y="19854"/>
                      <a:pt x="392" y="21664"/>
                    </a:cubicBezTo>
                    <a:cubicBezTo>
                      <a:pt x="964" y="23569"/>
                      <a:pt x="2012" y="25284"/>
                      <a:pt x="3536" y="26617"/>
                    </a:cubicBezTo>
                    <a:cubicBezTo>
                      <a:pt x="4679" y="27665"/>
                      <a:pt x="5917" y="28617"/>
                      <a:pt x="7155" y="29474"/>
                    </a:cubicBezTo>
                    <a:cubicBezTo>
                      <a:pt x="7631" y="29856"/>
                      <a:pt x="8203" y="30141"/>
                      <a:pt x="8679" y="30427"/>
                    </a:cubicBezTo>
                    <a:cubicBezTo>
                      <a:pt x="10584" y="31380"/>
                      <a:pt x="12585" y="32142"/>
                      <a:pt x="14585" y="32713"/>
                    </a:cubicBezTo>
                    <a:cubicBezTo>
                      <a:pt x="14966" y="32904"/>
                      <a:pt x="15251" y="32999"/>
                      <a:pt x="15632" y="33189"/>
                    </a:cubicBezTo>
                    <a:cubicBezTo>
                      <a:pt x="16585" y="33285"/>
                      <a:pt x="17538" y="33475"/>
                      <a:pt x="18395" y="33570"/>
                    </a:cubicBezTo>
                    <a:cubicBezTo>
                      <a:pt x="19442" y="33570"/>
                      <a:pt x="21062" y="33285"/>
                      <a:pt x="22205" y="32904"/>
                    </a:cubicBezTo>
                    <a:cubicBezTo>
                      <a:pt x="25253" y="31856"/>
                      <a:pt x="27634" y="30141"/>
                      <a:pt x="29444" y="27379"/>
                    </a:cubicBezTo>
                    <a:cubicBezTo>
                      <a:pt x="31063" y="24807"/>
                      <a:pt x="31158" y="21759"/>
                      <a:pt x="30682" y="18902"/>
                    </a:cubicBezTo>
                    <a:cubicBezTo>
                      <a:pt x="30777" y="18807"/>
                      <a:pt x="30968" y="18711"/>
                      <a:pt x="31063" y="18521"/>
                    </a:cubicBezTo>
                    <a:cubicBezTo>
                      <a:pt x="32015" y="17568"/>
                      <a:pt x="32587" y="16521"/>
                      <a:pt x="32968" y="15282"/>
                    </a:cubicBezTo>
                    <a:cubicBezTo>
                      <a:pt x="33063" y="13949"/>
                      <a:pt x="33063" y="12615"/>
                      <a:pt x="32777" y="11282"/>
                    </a:cubicBezTo>
                    <a:close/>
                  </a:path>
                </a:pathLst>
              </a:custGeom>
              <a:solidFill>
                <a:schemeClr val="accent3"/>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A039E36-6C98-4116-8099-AE0E7885A454}"/>
                  </a:ext>
                </a:extLst>
              </p:cNvPr>
              <p:cNvSpPr/>
              <p:nvPr/>
            </p:nvSpPr>
            <p:spPr>
              <a:xfrm>
                <a:off x="8256549" y="5777222"/>
                <a:ext cx="42061" cy="39243"/>
              </a:xfrm>
              <a:custGeom>
                <a:avLst/>
                <a:gdLst>
                  <a:gd name="connsiteX0" fmla="*/ 40106 w 42061"/>
                  <a:gd name="connsiteY0" fmla="*/ 13596 h 39243"/>
                  <a:gd name="connsiteX1" fmla="*/ 32772 w 42061"/>
                  <a:gd name="connsiteY1" fmla="*/ 6072 h 39243"/>
                  <a:gd name="connsiteX2" fmla="*/ 26200 w 42061"/>
                  <a:gd name="connsiteY2" fmla="*/ 547 h 39243"/>
                  <a:gd name="connsiteX3" fmla="*/ 20770 w 42061"/>
                  <a:gd name="connsiteY3" fmla="*/ 547 h 39243"/>
                  <a:gd name="connsiteX4" fmla="*/ 20104 w 42061"/>
                  <a:gd name="connsiteY4" fmla="*/ 357 h 39243"/>
                  <a:gd name="connsiteX5" fmla="*/ 10769 w 42061"/>
                  <a:gd name="connsiteY5" fmla="*/ 1595 h 39243"/>
                  <a:gd name="connsiteX6" fmla="*/ 8293 w 42061"/>
                  <a:gd name="connsiteY6" fmla="*/ 3500 h 39243"/>
                  <a:gd name="connsiteX7" fmla="*/ 5816 w 42061"/>
                  <a:gd name="connsiteY7" fmla="*/ 7405 h 39243"/>
                  <a:gd name="connsiteX8" fmla="*/ 4959 w 42061"/>
                  <a:gd name="connsiteY8" fmla="*/ 10453 h 39243"/>
                  <a:gd name="connsiteX9" fmla="*/ 5149 w 42061"/>
                  <a:gd name="connsiteY9" fmla="*/ 15311 h 39243"/>
                  <a:gd name="connsiteX10" fmla="*/ 5531 w 42061"/>
                  <a:gd name="connsiteY10" fmla="*/ 16168 h 39243"/>
                  <a:gd name="connsiteX11" fmla="*/ 2102 w 42061"/>
                  <a:gd name="connsiteY11" fmla="*/ 22074 h 39243"/>
                  <a:gd name="connsiteX12" fmla="*/ 6 w 42061"/>
                  <a:gd name="connsiteY12" fmla="*/ 28741 h 39243"/>
                  <a:gd name="connsiteX13" fmla="*/ 7531 w 42061"/>
                  <a:gd name="connsiteY13" fmla="*/ 38647 h 39243"/>
                  <a:gd name="connsiteX14" fmla="*/ 8864 w 42061"/>
                  <a:gd name="connsiteY14" fmla="*/ 38837 h 39243"/>
                  <a:gd name="connsiteX15" fmla="*/ 13246 w 42061"/>
                  <a:gd name="connsiteY15" fmla="*/ 39219 h 39243"/>
                  <a:gd name="connsiteX16" fmla="*/ 18103 w 42061"/>
                  <a:gd name="connsiteY16" fmla="*/ 38647 h 39243"/>
                  <a:gd name="connsiteX17" fmla="*/ 20104 w 42061"/>
                  <a:gd name="connsiteY17" fmla="*/ 38933 h 39243"/>
                  <a:gd name="connsiteX18" fmla="*/ 24104 w 42061"/>
                  <a:gd name="connsiteY18" fmla="*/ 37885 h 39243"/>
                  <a:gd name="connsiteX19" fmla="*/ 24771 w 42061"/>
                  <a:gd name="connsiteY19" fmla="*/ 37409 h 39243"/>
                  <a:gd name="connsiteX20" fmla="*/ 28486 w 42061"/>
                  <a:gd name="connsiteY20" fmla="*/ 36361 h 39243"/>
                  <a:gd name="connsiteX21" fmla="*/ 34486 w 42061"/>
                  <a:gd name="connsiteY21" fmla="*/ 33599 h 39243"/>
                  <a:gd name="connsiteX22" fmla="*/ 41344 w 42061"/>
                  <a:gd name="connsiteY22" fmla="*/ 25026 h 39243"/>
                  <a:gd name="connsiteX23" fmla="*/ 40106 w 42061"/>
                  <a:gd name="connsiteY23" fmla="*/ 13596 h 3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061" h="39243">
                    <a:moveTo>
                      <a:pt x="40106" y="13596"/>
                    </a:moveTo>
                    <a:cubicBezTo>
                      <a:pt x="38487" y="10549"/>
                      <a:pt x="35534" y="7977"/>
                      <a:pt x="32772" y="6072"/>
                    </a:cubicBezTo>
                    <a:cubicBezTo>
                      <a:pt x="31534" y="3500"/>
                      <a:pt x="29153" y="1500"/>
                      <a:pt x="26200" y="547"/>
                    </a:cubicBezTo>
                    <a:cubicBezTo>
                      <a:pt x="24390" y="-24"/>
                      <a:pt x="22485" y="71"/>
                      <a:pt x="20770" y="547"/>
                    </a:cubicBezTo>
                    <a:cubicBezTo>
                      <a:pt x="20580" y="452"/>
                      <a:pt x="20390" y="357"/>
                      <a:pt x="20104" y="357"/>
                    </a:cubicBezTo>
                    <a:cubicBezTo>
                      <a:pt x="17056" y="-310"/>
                      <a:pt x="13436" y="-120"/>
                      <a:pt x="10769" y="1595"/>
                    </a:cubicBezTo>
                    <a:cubicBezTo>
                      <a:pt x="9912" y="2262"/>
                      <a:pt x="9150" y="2833"/>
                      <a:pt x="8293" y="3500"/>
                    </a:cubicBezTo>
                    <a:cubicBezTo>
                      <a:pt x="7150" y="4643"/>
                      <a:pt x="6293" y="5881"/>
                      <a:pt x="5816" y="7405"/>
                    </a:cubicBezTo>
                    <a:cubicBezTo>
                      <a:pt x="5245" y="8358"/>
                      <a:pt x="4959" y="9405"/>
                      <a:pt x="4959" y="10453"/>
                    </a:cubicBezTo>
                    <a:cubicBezTo>
                      <a:pt x="4578" y="12072"/>
                      <a:pt x="4673" y="13692"/>
                      <a:pt x="5149" y="15311"/>
                    </a:cubicBezTo>
                    <a:cubicBezTo>
                      <a:pt x="5245" y="15597"/>
                      <a:pt x="5435" y="15882"/>
                      <a:pt x="5531" y="16168"/>
                    </a:cubicBezTo>
                    <a:cubicBezTo>
                      <a:pt x="4292" y="18073"/>
                      <a:pt x="3149" y="20074"/>
                      <a:pt x="2102" y="22074"/>
                    </a:cubicBezTo>
                    <a:cubicBezTo>
                      <a:pt x="958" y="24074"/>
                      <a:pt x="-89" y="26360"/>
                      <a:pt x="6" y="28741"/>
                    </a:cubicBezTo>
                    <a:cubicBezTo>
                      <a:pt x="197" y="33313"/>
                      <a:pt x="2959" y="37409"/>
                      <a:pt x="7531" y="38647"/>
                    </a:cubicBezTo>
                    <a:cubicBezTo>
                      <a:pt x="8007" y="38742"/>
                      <a:pt x="8483" y="38742"/>
                      <a:pt x="8864" y="38837"/>
                    </a:cubicBezTo>
                    <a:cubicBezTo>
                      <a:pt x="10293" y="39124"/>
                      <a:pt x="11817" y="39314"/>
                      <a:pt x="13246" y="39219"/>
                    </a:cubicBezTo>
                    <a:cubicBezTo>
                      <a:pt x="14865" y="39124"/>
                      <a:pt x="16484" y="38933"/>
                      <a:pt x="18103" y="38647"/>
                    </a:cubicBezTo>
                    <a:cubicBezTo>
                      <a:pt x="18770" y="38837"/>
                      <a:pt x="19437" y="38933"/>
                      <a:pt x="20104" y="38933"/>
                    </a:cubicBezTo>
                    <a:cubicBezTo>
                      <a:pt x="21532" y="38933"/>
                      <a:pt x="22866" y="38552"/>
                      <a:pt x="24104" y="37885"/>
                    </a:cubicBezTo>
                    <a:cubicBezTo>
                      <a:pt x="24390" y="37790"/>
                      <a:pt x="24581" y="37504"/>
                      <a:pt x="24771" y="37409"/>
                    </a:cubicBezTo>
                    <a:cubicBezTo>
                      <a:pt x="26009" y="37123"/>
                      <a:pt x="27343" y="36837"/>
                      <a:pt x="28486" y="36361"/>
                    </a:cubicBezTo>
                    <a:cubicBezTo>
                      <a:pt x="30486" y="35599"/>
                      <a:pt x="32677" y="34837"/>
                      <a:pt x="34486" y="33599"/>
                    </a:cubicBezTo>
                    <a:cubicBezTo>
                      <a:pt x="37725" y="31408"/>
                      <a:pt x="40106" y="28741"/>
                      <a:pt x="41344" y="25026"/>
                    </a:cubicBezTo>
                    <a:cubicBezTo>
                      <a:pt x="42773" y="21026"/>
                      <a:pt x="41916" y="17025"/>
                      <a:pt x="40106" y="13596"/>
                    </a:cubicBezTo>
                    <a:close/>
                  </a:path>
                </a:pathLst>
              </a:custGeom>
              <a:solidFill>
                <a:schemeClr val="accent3"/>
              </a:solidFill>
              <a:ln w="9525" cap="flat">
                <a:noFill/>
                <a:prstDash val="solid"/>
                <a:miter/>
              </a:ln>
            </p:spPr>
            <p:txBody>
              <a:bodyPr rtlCol="0" anchor="ctr"/>
              <a:lstStyle/>
              <a:p>
                <a:endParaRPr lang="en-US"/>
              </a:p>
            </p:txBody>
          </p:sp>
          <p:grpSp>
            <p:nvGrpSpPr>
              <p:cNvPr id="121" name="Graphic 2">
                <a:extLst>
                  <a:ext uri="{FF2B5EF4-FFF2-40B4-BE49-F238E27FC236}">
                    <a16:creationId xmlns:a16="http://schemas.microsoft.com/office/drawing/2014/main" id="{1F286449-7996-4544-A8D7-61E1204A0D6C}"/>
                  </a:ext>
                </a:extLst>
              </p:cNvPr>
              <p:cNvGrpSpPr/>
              <p:nvPr/>
            </p:nvGrpSpPr>
            <p:grpSpPr>
              <a:xfrm>
                <a:off x="8128246" y="5200940"/>
                <a:ext cx="94586" cy="84768"/>
                <a:chOff x="8128246" y="5200940"/>
                <a:chExt cx="94586" cy="84768"/>
              </a:xfrm>
              <a:solidFill>
                <a:srgbClr val="FA5773"/>
              </a:solidFill>
            </p:grpSpPr>
            <p:sp>
              <p:nvSpPr>
                <p:cNvPr id="122" name="Freeform: Shape 121">
                  <a:extLst>
                    <a:ext uri="{FF2B5EF4-FFF2-40B4-BE49-F238E27FC236}">
                      <a16:creationId xmlns:a16="http://schemas.microsoft.com/office/drawing/2014/main" id="{92AEC33F-FB59-42CE-A7EA-704B3BBFCBD8}"/>
                    </a:ext>
                  </a:extLst>
                </p:cNvPr>
                <p:cNvSpPr/>
                <p:nvPr/>
              </p:nvSpPr>
              <p:spPr>
                <a:xfrm>
                  <a:off x="8202066" y="5221890"/>
                  <a:ext cx="482" cy="1047"/>
                </a:xfrm>
                <a:custGeom>
                  <a:avLst/>
                  <a:gdLst>
                    <a:gd name="connsiteX0" fmla="*/ 387 w 482"/>
                    <a:gd name="connsiteY0" fmla="*/ 476 h 1047"/>
                    <a:gd name="connsiteX1" fmla="*/ 101 w 482"/>
                    <a:gd name="connsiteY1" fmla="*/ 0 h 1047"/>
                    <a:gd name="connsiteX2" fmla="*/ 101 w 482"/>
                    <a:gd name="connsiteY2" fmla="*/ 0 h 1047"/>
                    <a:gd name="connsiteX3" fmla="*/ 482 w 482"/>
                    <a:gd name="connsiteY3" fmla="*/ 1048 h 1047"/>
                    <a:gd name="connsiteX4" fmla="*/ 482 w 482"/>
                    <a:gd name="connsiteY4" fmla="*/ 762 h 1047"/>
                    <a:gd name="connsiteX5" fmla="*/ 387 w 482"/>
                    <a:gd name="connsiteY5" fmla="*/ 476 h 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 h="1047">
                      <a:moveTo>
                        <a:pt x="387" y="476"/>
                      </a:moveTo>
                      <a:cubicBezTo>
                        <a:pt x="292" y="286"/>
                        <a:pt x="197" y="190"/>
                        <a:pt x="101" y="0"/>
                      </a:cubicBezTo>
                      <a:cubicBezTo>
                        <a:pt x="101" y="0"/>
                        <a:pt x="101" y="0"/>
                        <a:pt x="101" y="0"/>
                      </a:cubicBezTo>
                      <a:cubicBezTo>
                        <a:pt x="-185" y="286"/>
                        <a:pt x="197" y="762"/>
                        <a:pt x="482" y="1048"/>
                      </a:cubicBezTo>
                      <a:cubicBezTo>
                        <a:pt x="482" y="952"/>
                        <a:pt x="482" y="857"/>
                        <a:pt x="482" y="762"/>
                      </a:cubicBezTo>
                      <a:cubicBezTo>
                        <a:pt x="387" y="667"/>
                        <a:pt x="387" y="571"/>
                        <a:pt x="387" y="476"/>
                      </a:cubicBezTo>
                      <a:close/>
                    </a:path>
                  </a:pathLst>
                </a:custGeom>
                <a:solidFill>
                  <a:srgbClr val="FA5773"/>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1882F11-6CA3-4D0E-AA54-DB0CD79FE846}"/>
                    </a:ext>
                  </a:extLst>
                </p:cNvPr>
                <p:cNvSpPr/>
                <p:nvPr/>
              </p:nvSpPr>
              <p:spPr>
                <a:xfrm>
                  <a:off x="8200434" y="5228653"/>
                  <a:ext cx="495" cy="996"/>
                </a:xfrm>
                <a:custGeom>
                  <a:avLst/>
                  <a:gdLst>
                    <a:gd name="connsiteX0" fmla="*/ 114 w 495"/>
                    <a:gd name="connsiteY0" fmla="*/ 857 h 996"/>
                    <a:gd name="connsiteX1" fmla="*/ 400 w 495"/>
                    <a:gd name="connsiteY1" fmla="*/ 190 h 996"/>
                    <a:gd name="connsiteX2" fmla="*/ 495 w 495"/>
                    <a:gd name="connsiteY2" fmla="*/ 0 h 996"/>
                    <a:gd name="connsiteX3" fmla="*/ 114 w 495"/>
                    <a:gd name="connsiteY3" fmla="*/ 857 h 996"/>
                  </a:gdLst>
                  <a:ahLst/>
                  <a:cxnLst>
                    <a:cxn ang="0">
                      <a:pos x="connsiteX0" y="connsiteY0"/>
                    </a:cxn>
                    <a:cxn ang="0">
                      <a:pos x="connsiteX1" y="connsiteY1"/>
                    </a:cxn>
                    <a:cxn ang="0">
                      <a:pos x="connsiteX2" y="connsiteY2"/>
                    </a:cxn>
                    <a:cxn ang="0">
                      <a:pos x="connsiteX3" y="connsiteY3"/>
                    </a:cxn>
                  </a:cxnLst>
                  <a:rect l="l" t="t" r="r" b="b"/>
                  <a:pathLst>
                    <a:path w="495" h="996">
                      <a:moveTo>
                        <a:pt x="114" y="857"/>
                      </a:moveTo>
                      <a:cubicBezTo>
                        <a:pt x="209" y="667"/>
                        <a:pt x="304" y="476"/>
                        <a:pt x="400" y="190"/>
                      </a:cubicBezTo>
                      <a:cubicBezTo>
                        <a:pt x="400" y="95"/>
                        <a:pt x="400" y="95"/>
                        <a:pt x="495" y="0"/>
                      </a:cubicBezTo>
                      <a:cubicBezTo>
                        <a:pt x="-77" y="1048"/>
                        <a:pt x="-77" y="1143"/>
                        <a:pt x="114" y="857"/>
                      </a:cubicBezTo>
                      <a:close/>
                    </a:path>
                  </a:pathLst>
                </a:custGeom>
                <a:solidFill>
                  <a:srgbClr val="FA5773"/>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8144E7A-9B04-4944-8B96-0BB25E1D16ED}"/>
                    </a:ext>
                  </a:extLst>
                </p:cNvPr>
                <p:cNvSpPr/>
                <p:nvPr/>
              </p:nvSpPr>
              <p:spPr>
                <a:xfrm>
                  <a:off x="8202549" y="5222843"/>
                  <a:ext cx="42" cy="190"/>
                </a:xfrm>
                <a:custGeom>
                  <a:avLst/>
                  <a:gdLst>
                    <a:gd name="connsiteX0" fmla="*/ 0 w 42"/>
                    <a:gd name="connsiteY0" fmla="*/ 191 h 190"/>
                    <a:gd name="connsiteX1" fmla="*/ 0 w 42"/>
                    <a:gd name="connsiteY1" fmla="*/ 191 h 190"/>
                    <a:gd name="connsiteX2" fmla="*/ 0 w 42"/>
                    <a:gd name="connsiteY2" fmla="*/ 0 h 190"/>
                    <a:gd name="connsiteX3" fmla="*/ 0 w 42"/>
                    <a:gd name="connsiteY3" fmla="*/ 191 h 190"/>
                  </a:gdLst>
                  <a:ahLst/>
                  <a:cxnLst>
                    <a:cxn ang="0">
                      <a:pos x="connsiteX0" y="connsiteY0"/>
                    </a:cxn>
                    <a:cxn ang="0">
                      <a:pos x="connsiteX1" y="connsiteY1"/>
                    </a:cxn>
                    <a:cxn ang="0">
                      <a:pos x="connsiteX2" y="connsiteY2"/>
                    </a:cxn>
                    <a:cxn ang="0">
                      <a:pos x="connsiteX3" y="connsiteY3"/>
                    </a:cxn>
                  </a:cxnLst>
                  <a:rect l="l" t="t" r="r" b="b"/>
                  <a:pathLst>
                    <a:path w="42" h="190">
                      <a:moveTo>
                        <a:pt x="0" y="191"/>
                      </a:moveTo>
                      <a:cubicBezTo>
                        <a:pt x="0" y="191"/>
                        <a:pt x="95" y="191"/>
                        <a:pt x="0" y="191"/>
                      </a:cubicBezTo>
                      <a:cubicBezTo>
                        <a:pt x="0" y="191"/>
                        <a:pt x="0" y="95"/>
                        <a:pt x="0" y="0"/>
                      </a:cubicBezTo>
                      <a:cubicBezTo>
                        <a:pt x="0" y="0"/>
                        <a:pt x="0" y="95"/>
                        <a:pt x="0" y="191"/>
                      </a:cubicBezTo>
                      <a:close/>
                    </a:path>
                  </a:pathLst>
                </a:custGeom>
                <a:solidFill>
                  <a:srgbClr val="FA5773"/>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A0C1E01-97E3-4AB7-8461-EAE8A06402CC}"/>
                    </a:ext>
                  </a:extLst>
                </p:cNvPr>
                <p:cNvSpPr/>
                <p:nvPr/>
              </p:nvSpPr>
              <p:spPr>
                <a:xfrm>
                  <a:off x="8128246" y="5200940"/>
                  <a:ext cx="94586" cy="84768"/>
                </a:xfrm>
                <a:custGeom>
                  <a:avLst/>
                  <a:gdLst>
                    <a:gd name="connsiteX0" fmla="*/ 90780 w 94586"/>
                    <a:gd name="connsiteY0" fmla="*/ 11044 h 84768"/>
                    <a:gd name="connsiteX1" fmla="*/ 83732 w 94586"/>
                    <a:gd name="connsiteY1" fmla="*/ 4377 h 84768"/>
                    <a:gd name="connsiteX2" fmla="*/ 79731 w 94586"/>
                    <a:gd name="connsiteY2" fmla="*/ 2472 h 84768"/>
                    <a:gd name="connsiteX3" fmla="*/ 78588 w 94586"/>
                    <a:gd name="connsiteY3" fmla="*/ 2091 h 84768"/>
                    <a:gd name="connsiteX4" fmla="*/ 76588 w 94586"/>
                    <a:gd name="connsiteY4" fmla="*/ 1805 h 84768"/>
                    <a:gd name="connsiteX5" fmla="*/ 72492 w 94586"/>
                    <a:gd name="connsiteY5" fmla="*/ 1329 h 84768"/>
                    <a:gd name="connsiteX6" fmla="*/ 68111 w 94586"/>
                    <a:gd name="connsiteY6" fmla="*/ 1900 h 84768"/>
                    <a:gd name="connsiteX7" fmla="*/ 61062 w 94586"/>
                    <a:gd name="connsiteY7" fmla="*/ 4662 h 84768"/>
                    <a:gd name="connsiteX8" fmla="*/ 39631 w 94586"/>
                    <a:gd name="connsiteY8" fmla="*/ 27618 h 84768"/>
                    <a:gd name="connsiteX9" fmla="*/ 20581 w 94586"/>
                    <a:gd name="connsiteY9" fmla="*/ 471 h 84768"/>
                    <a:gd name="connsiteX10" fmla="*/ 579 w 94586"/>
                    <a:gd name="connsiteY10" fmla="*/ 17998 h 84768"/>
                    <a:gd name="connsiteX11" fmla="*/ 7341 w 94586"/>
                    <a:gd name="connsiteY11" fmla="*/ 58479 h 84768"/>
                    <a:gd name="connsiteX12" fmla="*/ 38107 w 94586"/>
                    <a:gd name="connsiteY12" fmla="*/ 84768 h 84768"/>
                    <a:gd name="connsiteX13" fmla="*/ 67444 w 94586"/>
                    <a:gd name="connsiteY13" fmla="*/ 70480 h 84768"/>
                    <a:gd name="connsiteX14" fmla="*/ 89161 w 94586"/>
                    <a:gd name="connsiteY14" fmla="*/ 42858 h 84768"/>
                    <a:gd name="connsiteX15" fmla="*/ 90780 w 94586"/>
                    <a:gd name="connsiteY15" fmla="*/ 11044 h 84768"/>
                    <a:gd name="connsiteX16" fmla="*/ 74397 w 94586"/>
                    <a:gd name="connsiteY16" fmla="*/ 22093 h 84768"/>
                    <a:gd name="connsiteX17" fmla="*/ 74397 w 94586"/>
                    <a:gd name="connsiteY17" fmla="*/ 22284 h 84768"/>
                    <a:gd name="connsiteX18" fmla="*/ 74397 w 94586"/>
                    <a:gd name="connsiteY18" fmla="*/ 22093 h 84768"/>
                    <a:gd name="connsiteX19" fmla="*/ 74302 w 94586"/>
                    <a:gd name="connsiteY19" fmla="*/ 21998 h 84768"/>
                    <a:gd name="connsiteX20" fmla="*/ 74397 w 94586"/>
                    <a:gd name="connsiteY20" fmla="*/ 22093 h 84768"/>
                    <a:gd name="connsiteX21" fmla="*/ 74302 w 94586"/>
                    <a:gd name="connsiteY21" fmla="*/ 22760 h 84768"/>
                    <a:gd name="connsiteX22" fmla="*/ 72778 w 94586"/>
                    <a:gd name="connsiteY22" fmla="*/ 27713 h 84768"/>
                    <a:gd name="connsiteX23" fmla="*/ 72969 w 94586"/>
                    <a:gd name="connsiteY23" fmla="*/ 27332 h 84768"/>
                    <a:gd name="connsiteX24" fmla="*/ 72683 w 94586"/>
                    <a:gd name="connsiteY24" fmla="*/ 27903 h 84768"/>
                    <a:gd name="connsiteX25" fmla="*/ 72683 w 94586"/>
                    <a:gd name="connsiteY25" fmla="*/ 27999 h 84768"/>
                    <a:gd name="connsiteX26" fmla="*/ 72397 w 94586"/>
                    <a:gd name="connsiteY26" fmla="*/ 28475 h 84768"/>
                    <a:gd name="connsiteX27" fmla="*/ 72397 w 94586"/>
                    <a:gd name="connsiteY27" fmla="*/ 28570 h 84768"/>
                    <a:gd name="connsiteX28" fmla="*/ 71064 w 94586"/>
                    <a:gd name="connsiteY28" fmla="*/ 31142 h 84768"/>
                    <a:gd name="connsiteX29" fmla="*/ 70587 w 94586"/>
                    <a:gd name="connsiteY29" fmla="*/ 31999 h 84768"/>
                    <a:gd name="connsiteX30" fmla="*/ 70968 w 94586"/>
                    <a:gd name="connsiteY30" fmla="*/ 30856 h 84768"/>
                    <a:gd name="connsiteX31" fmla="*/ 67825 w 94586"/>
                    <a:gd name="connsiteY31" fmla="*/ 23427 h 84768"/>
                    <a:gd name="connsiteX32" fmla="*/ 68587 w 94586"/>
                    <a:gd name="connsiteY32" fmla="*/ 22665 h 84768"/>
                    <a:gd name="connsiteX33" fmla="*/ 69349 w 94586"/>
                    <a:gd name="connsiteY33" fmla="*/ 21998 h 84768"/>
                    <a:gd name="connsiteX34" fmla="*/ 71540 w 94586"/>
                    <a:gd name="connsiteY34" fmla="*/ 20569 h 84768"/>
                    <a:gd name="connsiteX35" fmla="*/ 72016 w 94586"/>
                    <a:gd name="connsiteY35" fmla="*/ 20379 h 84768"/>
                    <a:gd name="connsiteX36" fmla="*/ 72873 w 94586"/>
                    <a:gd name="connsiteY36" fmla="*/ 20188 h 84768"/>
                    <a:gd name="connsiteX37" fmla="*/ 72207 w 94586"/>
                    <a:gd name="connsiteY37" fmla="*/ 19712 h 84768"/>
                    <a:gd name="connsiteX38" fmla="*/ 72683 w 94586"/>
                    <a:gd name="connsiteY38" fmla="*/ 19903 h 84768"/>
                    <a:gd name="connsiteX39" fmla="*/ 72683 w 94586"/>
                    <a:gd name="connsiteY39" fmla="*/ 19903 h 84768"/>
                    <a:gd name="connsiteX40" fmla="*/ 72683 w 94586"/>
                    <a:gd name="connsiteY40" fmla="*/ 19903 h 84768"/>
                    <a:gd name="connsiteX41" fmla="*/ 72683 w 94586"/>
                    <a:gd name="connsiteY41" fmla="*/ 19903 h 84768"/>
                    <a:gd name="connsiteX42" fmla="*/ 72683 w 94586"/>
                    <a:gd name="connsiteY42" fmla="*/ 19903 h 84768"/>
                    <a:gd name="connsiteX43" fmla="*/ 72778 w 94586"/>
                    <a:gd name="connsiteY43" fmla="*/ 19998 h 84768"/>
                    <a:gd name="connsiteX44" fmla="*/ 72778 w 94586"/>
                    <a:gd name="connsiteY44" fmla="*/ 19998 h 84768"/>
                    <a:gd name="connsiteX45" fmla="*/ 72873 w 94586"/>
                    <a:gd name="connsiteY45" fmla="*/ 20093 h 84768"/>
                    <a:gd name="connsiteX46" fmla="*/ 72873 w 94586"/>
                    <a:gd name="connsiteY46" fmla="*/ 20093 h 84768"/>
                    <a:gd name="connsiteX47" fmla="*/ 72778 w 94586"/>
                    <a:gd name="connsiteY47" fmla="*/ 19998 h 84768"/>
                    <a:gd name="connsiteX48" fmla="*/ 72778 w 94586"/>
                    <a:gd name="connsiteY48" fmla="*/ 19998 h 84768"/>
                    <a:gd name="connsiteX49" fmla="*/ 72873 w 94586"/>
                    <a:gd name="connsiteY49" fmla="*/ 20093 h 84768"/>
                    <a:gd name="connsiteX50" fmla="*/ 73159 w 94586"/>
                    <a:gd name="connsiteY50" fmla="*/ 19998 h 84768"/>
                    <a:gd name="connsiteX51" fmla="*/ 73254 w 94586"/>
                    <a:gd name="connsiteY51" fmla="*/ 19998 h 84768"/>
                    <a:gd name="connsiteX52" fmla="*/ 72969 w 94586"/>
                    <a:gd name="connsiteY52" fmla="*/ 20188 h 84768"/>
                    <a:gd name="connsiteX53" fmla="*/ 72969 w 94586"/>
                    <a:gd name="connsiteY53" fmla="*/ 20188 h 84768"/>
                    <a:gd name="connsiteX54" fmla="*/ 72969 w 94586"/>
                    <a:gd name="connsiteY54" fmla="*/ 20188 h 84768"/>
                    <a:gd name="connsiteX55" fmla="*/ 73826 w 94586"/>
                    <a:gd name="connsiteY55" fmla="*/ 21045 h 84768"/>
                    <a:gd name="connsiteX56" fmla="*/ 73826 w 94586"/>
                    <a:gd name="connsiteY56" fmla="*/ 21045 h 84768"/>
                    <a:gd name="connsiteX57" fmla="*/ 73826 w 94586"/>
                    <a:gd name="connsiteY57" fmla="*/ 21045 h 84768"/>
                    <a:gd name="connsiteX58" fmla="*/ 74016 w 94586"/>
                    <a:gd name="connsiteY58" fmla="*/ 21236 h 84768"/>
                    <a:gd name="connsiteX59" fmla="*/ 74112 w 94586"/>
                    <a:gd name="connsiteY59" fmla="*/ 21522 h 84768"/>
                    <a:gd name="connsiteX60" fmla="*/ 74207 w 94586"/>
                    <a:gd name="connsiteY60" fmla="*/ 21617 h 84768"/>
                    <a:gd name="connsiteX61" fmla="*/ 74207 w 94586"/>
                    <a:gd name="connsiteY61" fmla="*/ 21808 h 84768"/>
                    <a:gd name="connsiteX62" fmla="*/ 74207 w 94586"/>
                    <a:gd name="connsiteY62" fmla="*/ 21903 h 84768"/>
                    <a:gd name="connsiteX63" fmla="*/ 74207 w 94586"/>
                    <a:gd name="connsiteY63" fmla="*/ 21617 h 84768"/>
                    <a:gd name="connsiteX64" fmla="*/ 74397 w 94586"/>
                    <a:gd name="connsiteY64" fmla="*/ 21808 h 84768"/>
                    <a:gd name="connsiteX65" fmla="*/ 74397 w 94586"/>
                    <a:gd name="connsiteY65" fmla="*/ 22093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586" h="84768">
                      <a:moveTo>
                        <a:pt x="90780" y="11044"/>
                      </a:moveTo>
                      <a:cubicBezTo>
                        <a:pt x="88875" y="8377"/>
                        <a:pt x="86494" y="6091"/>
                        <a:pt x="83732" y="4377"/>
                      </a:cubicBezTo>
                      <a:cubicBezTo>
                        <a:pt x="82494" y="3615"/>
                        <a:pt x="81065" y="3043"/>
                        <a:pt x="79731" y="2472"/>
                      </a:cubicBezTo>
                      <a:cubicBezTo>
                        <a:pt x="79350" y="2377"/>
                        <a:pt x="78969" y="2186"/>
                        <a:pt x="78588" y="2091"/>
                      </a:cubicBezTo>
                      <a:cubicBezTo>
                        <a:pt x="77921" y="1900"/>
                        <a:pt x="77255" y="1900"/>
                        <a:pt x="76588" y="1805"/>
                      </a:cubicBezTo>
                      <a:cubicBezTo>
                        <a:pt x="75350" y="1805"/>
                        <a:pt x="73731" y="1329"/>
                        <a:pt x="72492" y="1329"/>
                      </a:cubicBezTo>
                      <a:cubicBezTo>
                        <a:pt x="71064" y="1329"/>
                        <a:pt x="69540" y="1615"/>
                        <a:pt x="68111" y="1900"/>
                      </a:cubicBezTo>
                      <a:cubicBezTo>
                        <a:pt x="65634" y="2472"/>
                        <a:pt x="63253" y="3520"/>
                        <a:pt x="61062" y="4662"/>
                      </a:cubicBezTo>
                      <a:cubicBezTo>
                        <a:pt x="51918" y="9711"/>
                        <a:pt x="45060" y="18664"/>
                        <a:pt x="39631" y="27618"/>
                      </a:cubicBezTo>
                      <a:cubicBezTo>
                        <a:pt x="36964" y="16950"/>
                        <a:pt x="31916" y="3424"/>
                        <a:pt x="20581" y="471"/>
                      </a:cubicBezTo>
                      <a:cubicBezTo>
                        <a:pt x="9437" y="-2386"/>
                        <a:pt x="2007" y="8282"/>
                        <a:pt x="579" y="17998"/>
                      </a:cubicBezTo>
                      <a:cubicBezTo>
                        <a:pt x="-1517" y="31428"/>
                        <a:pt x="2388" y="46001"/>
                        <a:pt x="7341" y="58479"/>
                      </a:cubicBezTo>
                      <a:cubicBezTo>
                        <a:pt x="12771" y="72004"/>
                        <a:pt x="22010" y="84673"/>
                        <a:pt x="38107" y="84768"/>
                      </a:cubicBezTo>
                      <a:cubicBezTo>
                        <a:pt x="50299" y="84863"/>
                        <a:pt x="58871" y="78481"/>
                        <a:pt x="67444" y="70480"/>
                      </a:cubicBezTo>
                      <a:cubicBezTo>
                        <a:pt x="76017" y="62575"/>
                        <a:pt x="83732" y="53240"/>
                        <a:pt x="89161" y="42858"/>
                      </a:cubicBezTo>
                      <a:cubicBezTo>
                        <a:pt x="93924" y="33428"/>
                        <a:pt x="97734" y="20665"/>
                        <a:pt x="90780" y="11044"/>
                      </a:cubicBezTo>
                      <a:close/>
                      <a:moveTo>
                        <a:pt x="74397" y="22093"/>
                      </a:moveTo>
                      <a:cubicBezTo>
                        <a:pt x="74397" y="22188"/>
                        <a:pt x="74397" y="22284"/>
                        <a:pt x="74397" y="22284"/>
                      </a:cubicBezTo>
                      <a:cubicBezTo>
                        <a:pt x="74397" y="22284"/>
                        <a:pt x="74302" y="22188"/>
                        <a:pt x="74397" y="22093"/>
                      </a:cubicBezTo>
                      <a:cubicBezTo>
                        <a:pt x="74302" y="22093"/>
                        <a:pt x="74302" y="21998"/>
                        <a:pt x="74302" y="21998"/>
                      </a:cubicBezTo>
                      <a:cubicBezTo>
                        <a:pt x="74302" y="22093"/>
                        <a:pt x="74302" y="22093"/>
                        <a:pt x="74397" y="22093"/>
                      </a:cubicBezTo>
                      <a:cubicBezTo>
                        <a:pt x="74302" y="22379"/>
                        <a:pt x="74302" y="22570"/>
                        <a:pt x="74302" y="22760"/>
                      </a:cubicBezTo>
                      <a:cubicBezTo>
                        <a:pt x="73731" y="24379"/>
                        <a:pt x="73350" y="26094"/>
                        <a:pt x="72778" y="27713"/>
                      </a:cubicBezTo>
                      <a:cubicBezTo>
                        <a:pt x="72873" y="27618"/>
                        <a:pt x="72873" y="27523"/>
                        <a:pt x="72969" y="27332"/>
                      </a:cubicBezTo>
                      <a:cubicBezTo>
                        <a:pt x="72873" y="27523"/>
                        <a:pt x="72778" y="27713"/>
                        <a:pt x="72683" y="27903"/>
                      </a:cubicBezTo>
                      <a:cubicBezTo>
                        <a:pt x="72683" y="27903"/>
                        <a:pt x="72683" y="27999"/>
                        <a:pt x="72683" y="27999"/>
                      </a:cubicBezTo>
                      <a:cubicBezTo>
                        <a:pt x="72588" y="28189"/>
                        <a:pt x="72492" y="28380"/>
                        <a:pt x="72397" y="28475"/>
                      </a:cubicBezTo>
                      <a:cubicBezTo>
                        <a:pt x="72397" y="28475"/>
                        <a:pt x="72397" y="28570"/>
                        <a:pt x="72397" y="28570"/>
                      </a:cubicBezTo>
                      <a:cubicBezTo>
                        <a:pt x="71921" y="29428"/>
                        <a:pt x="71540" y="30285"/>
                        <a:pt x="71064" y="31142"/>
                      </a:cubicBezTo>
                      <a:cubicBezTo>
                        <a:pt x="70873" y="31428"/>
                        <a:pt x="70683" y="31713"/>
                        <a:pt x="70587" y="31999"/>
                      </a:cubicBezTo>
                      <a:cubicBezTo>
                        <a:pt x="70683" y="31618"/>
                        <a:pt x="70873" y="31237"/>
                        <a:pt x="70968" y="30856"/>
                      </a:cubicBezTo>
                      <a:cubicBezTo>
                        <a:pt x="72016" y="27427"/>
                        <a:pt x="70302" y="24760"/>
                        <a:pt x="67825" y="23427"/>
                      </a:cubicBezTo>
                      <a:cubicBezTo>
                        <a:pt x="68111" y="23141"/>
                        <a:pt x="68301" y="22951"/>
                        <a:pt x="68587" y="22665"/>
                      </a:cubicBezTo>
                      <a:cubicBezTo>
                        <a:pt x="68873" y="22474"/>
                        <a:pt x="69063" y="22188"/>
                        <a:pt x="69349" y="21998"/>
                      </a:cubicBezTo>
                      <a:cubicBezTo>
                        <a:pt x="70111" y="21522"/>
                        <a:pt x="70778" y="21045"/>
                        <a:pt x="71540" y="20569"/>
                      </a:cubicBezTo>
                      <a:cubicBezTo>
                        <a:pt x="71730" y="20474"/>
                        <a:pt x="71921" y="20379"/>
                        <a:pt x="72016" y="20379"/>
                      </a:cubicBezTo>
                      <a:cubicBezTo>
                        <a:pt x="72302" y="20284"/>
                        <a:pt x="72588" y="20284"/>
                        <a:pt x="72873" y="20188"/>
                      </a:cubicBezTo>
                      <a:cubicBezTo>
                        <a:pt x="72492" y="20188"/>
                        <a:pt x="72016" y="19998"/>
                        <a:pt x="72207" y="19712"/>
                      </a:cubicBezTo>
                      <a:cubicBezTo>
                        <a:pt x="72302" y="19617"/>
                        <a:pt x="72492" y="19807"/>
                        <a:pt x="72683" y="19903"/>
                      </a:cubicBezTo>
                      <a:cubicBezTo>
                        <a:pt x="72683" y="19903"/>
                        <a:pt x="72683" y="19903"/>
                        <a:pt x="72683" y="19903"/>
                      </a:cubicBezTo>
                      <a:cubicBezTo>
                        <a:pt x="72683" y="19903"/>
                        <a:pt x="72683" y="19903"/>
                        <a:pt x="72683" y="19903"/>
                      </a:cubicBezTo>
                      <a:cubicBezTo>
                        <a:pt x="72683" y="19903"/>
                        <a:pt x="72683" y="19903"/>
                        <a:pt x="72683" y="19903"/>
                      </a:cubicBezTo>
                      <a:cubicBezTo>
                        <a:pt x="72683" y="19903"/>
                        <a:pt x="72683" y="19903"/>
                        <a:pt x="72683" y="19903"/>
                      </a:cubicBezTo>
                      <a:cubicBezTo>
                        <a:pt x="72302" y="19998"/>
                        <a:pt x="72016" y="20093"/>
                        <a:pt x="72778" y="19998"/>
                      </a:cubicBezTo>
                      <a:cubicBezTo>
                        <a:pt x="72778" y="19998"/>
                        <a:pt x="72778" y="19998"/>
                        <a:pt x="72778" y="19998"/>
                      </a:cubicBezTo>
                      <a:cubicBezTo>
                        <a:pt x="72778" y="19998"/>
                        <a:pt x="72873" y="20093"/>
                        <a:pt x="72873" y="20093"/>
                      </a:cubicBezTo>
                      <a:cubicBezTo>
                        <a:pt x="72873" y="20093"/>
                        <a:pt x="72873" y="20093"/>
                        <a:pt x="72873" y="20093"/>
                      </a:cubicBezTo>
                      <a:cubicBezTo>
                        <a:pt x="72873" y="20093"/>
                        <a:pt x="72778" y="19998"/>
                        <a:pt x="72778" y="19998"/>
                      </a:cubicBezTo>
                      <a:cubicBezTo>
                        <a:pt x="72778" y="19998"/>
                        <a:pt x="72778" y="19998"/>
                        <a:pt x="72778" y="19998"/>
                      </a:cubicBezTo>
                      <a:cubicBezTo>
                        <a:pt x="72778" y="19998"/>
                        <a:pt x="72873" y="20093"/>
                        <a:pt x="72873" y="20093"/>
                      </a:cubicBezTo>
                      <a:cubicBezTo>
                        <a:pt x="72969" y="20093"/>
                        <a:pt x="73064" y="19998"/>
                        <a:pt x="73159" y="19998"/>
                      </a:cubicBezTo>
                      <a:cubicBezTo>
                        <a:pt x="73159" y="19998"/>
                        <a:pt x="73254" y="19998"/>
                        <a:pt x="73254" y="19998"/>
                      </a:cubicBezTo>
                      <a:cubicBezTo>
                        <a:pt x="73350" y="20093"/>
                        <a:pt x="73159" y="20093"/>
                        <a:pt x="72969" y="20188"/>
                      </a:cubicBezTo>
                      <a:cubicBezTo>
                        <a:pt x="73254" y="20474"/>
                        <a:pt x="73350" y="20569"/>
                        <a:pt x="72969" y="20188"/>
                      </a:cubicBezTo>
                      <a:cubicBezTo>
                        <a:pt x="72969" y="20188"/>
                        <a:pt x="72969" y="20188"/>
                        <a:pt x="72969" y="20188"/>
                      </a:cubicBezTo>
                      <a:cubicBezTo>
                        <a:pt x="73254" y="20474"/>
                        <a:pt x="73540" y="20760"/>
                        <a:pt x="73826" y="21045"/>
                      </a:cubicBezTo>
                      <a:cubicBezTo>
                        <a:pt x="73826" y="21045"/>
                        <a:pt x="73826" y="21045"/>
                        <a:pt x="73826" y="21045"/>
                      </a:cubicBezTo>
                      <a:cubicBezTo>
                        <a:pt x="73826" y="21045"/>
                        <a:pt x="73826" y="21045"/>
                        <a:pt x="73826" y="21045"/>
                      </a:cubicBezTo>
                      <a:cubicBezTo>
                        <a:pt x="73921" y="21141"/>
                        <a:pt x="73921" y="21141"/>
                        <a:pt x="74016" y="21236"/>
                      </a:cubicBezTo>
                      <a:cubicBezTo>
                        <a:pt x="74016" y="21331"/>
                        <a:pt x="74112" y="21427"/>
                        <a:pt x="74112" y="21522"/>
                      </a:cubicBezTo>
                      <a:cubicBezTo>
                        <a:pt x="74112" y="21522"/>
                        <a:pt x="74112" y="21617"/>
                        <a:pt x="74207" y="21617"/>
                      </a:cubicBezTo>
                      <a:cubicBezTo>
                        <a:pt x="74207" y="21712"/>
                        <a:pt x="74207" y="21712"/>
                        <a:pt x="74207" y="21808"/>
                      </a:cubicBezTo>
                      <a:cubicBezTo>
                        <a:pt x="74207" y="21808"/>
                        <a:pt x="74207" y="21903"/>
                        <a:pt x="74207" y="21903"/>
                      </a:cubicBezTo>
                      <a:cubicBezTo>
                        <a:pt x="74207" y="21808"/>
                        <a:pt x="74207" y="21712"/>
                        <a:pt x="74207" y="21617"/>
                      </a:cubicBezTo>
                      <a:cubicBezTo>
                        <a:pt x="74302" y="21712"/>
                        <a:pt x="74302" y="21808"/>
                        <a:pt x="74397" y="21808"/>
                      </a:cubicBezTo>
                      <a:cubicBezTo>
                        <a:pt x="74778" y="22284"/>
                        <a:pt x="74588" y="22284"/>
                        <a:pt x="74397" y="22093"/>
                      </a:cubicBezTo>
                      <a:close/>
                    </a:path>
                  </a:pathLst>
                </a:custGeom>
                <a:solidFill>
                  <a:schemeClr val="accent3"/>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A57C71B-6EBF-4BB1-8A67-3ACB3760753F}"/>
                    </a:ext>
                  </a:extLst>
                </p:cNvPr>
                <p:cNvSpPr/>
                <p:nvPr/>
              </p:nvSpPr>
              <p:spPr>
                <a:xfrm>
                  <a:off x="8201215" y="5221033"/>
                  <a:ext cx="95" cy="9525"/>
                </a:xfrm>
                <a:custGeom>
                  <a:avLst/>
                  <a:gdLst>
                    <a:gd name="connsiteX0" fmla="*/ 95 w 95"/>
                    <a:gd name="connsiteY0" fmla="*/ 0 h 9525"/>
                    <a:gd name="connsiteX1" fmla="*/ 95 w 95"/>
                    <a:gd name="connsiteY1" fmla="*/ 0 h 9525"/>
                    <a:gd name="connsiteX2" fmla="*/ 95 w 95"/>
                    <a:gd name="connsiteY2" fmla="*/ 0 h 9525"/>
                    <a:gd name="connsiteX3" fmla="*/ 0 w 95"/>
                    <a:gd name="connsiteY3" fmla="*/ 0 h 9525"/>
                  </a:gdLst>
                  <a:ahLst/>
                  <a:cxnLst>
                    <a:cxn ang="0">
                      <a:pos x="connsiteX0" y="connsiteY0"/>
                    </a:cxn>
                    <a:cxn ang="0">
                      <a:pos x="connsiteX1" y="connsiteY1"/>
                    </a:cxn>
                    <a:cxn ang="0">
                      <a:pos x="connsiteX2" y="connsiteY2"/>
                    </a:cxn>
                    <a:cxn ang="0">
                      <a:pos x="connsiteX3" y="connsiteY3"/>
                    </a:cxn>
                  </a:cxnLst>
                  <a:rect l="l" t="t" r="r" b="b"/>
                  <a:pathLst>
                    <a:path w="95" h="9525">
                      <a:moveTo>
                        <a:pt x="95" y="0"/>
                      </a:moveTo>
                      <a:lnTo>
                        <a:pt x="95" y="0"/>
                      </a:lnTo>
                      <a:lnTo>
                        <a:pt x="95" y="0"/>
                      </a:lnTo>
                      <a:lnTo>
                        <a:pt x="0" y="0"/>
                      </a:lnTo>
                      <a:close/>
                    </a:path>
                  </a:pathLst>
                </a:custGeom>
                <a:solidFill>
                  <a:srgbClr val="FA5773"/>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2FC694FA-2D94-44B5-A18B-D0F499084E0D}"/>
                    </a:ext>
                  </a:extLst>
                </p:cNvPr>
                <p:cNvSpPr/>
                <p:nvPr/>
              </p:nvSpPr>
              <p:spPr>
                <a:xfrm>
                  <a:off x="8203882" y="5202650"/>
                  <a:ext cx="1047" cy="95"/>
                </a:xfrm>
                <a:custGeom>
                  <a:avLst/>
                  <a:gdLst>
                    <a:gd name="connsiteX0" fmla="*/ 0 w 1047"/>
                    <a:gd name="connsiteY0" fmla="*/ 0 h 95"/>
                    <a:gd name="connsiteX1" fmla="*/ 952 w 1047"/>
                    <a:gd name="connsiteY1" fmla="*/ 95 h 95"/>
                    <a:gd name="connsiteX2" fmla="*/ 1048 w 1047"/>
                    <a:gd name="connsiteY2" fmla="*/ 95 h 95"/>
                    <a:gd name="connsiteX3" fmla="*/ 0 w 1047"/>
                    <a:gd name="connsiteY3" fmla="*/ 0 h 95"/>
                  </a:gdLst>
                  <a:ahLst/>
                  <a:cxnLst>
                    <a:cxn ang="0">
                      <a:pos x="connsiteX0" y="connsiteY0"/>
                    </a:cxn>
                    <a:cxn ang="0">
                      <a:pos x="connsiteX1" y="connsiteY1"/>
                    </a:cxn>
                    <a:cxn ang="0">
                      <a:pos x="connsiteX2" y="connsiteY2"/>
                    </a:cxn>
                    <a:cxn ang="0">
                      <a:pos x="connsiteX3" y="connsiteY3"/>
                    </a:cxn>
                  </a:cxnLst>
                  <a:rect l="l" t="t" r="r" b="b"/>
                  <a:pathLst>
                    <a:path w="1047" h="95">
                      <a:moveTo>
                        <a:pt x="0" y="0"/>
                      </a:moveTo>
                      <a:cubicBezTo>
                        <a:pt x="286" y="0"/>
                        <a:pt x="571" y="95"/>
                        <a:pt x="952" y="95"/>
                      </a:cubicBezTo>
                      <a:cubicBezTo>
                        <a:pt x="952" y="95"/>
                        <a:pt x="1048" y="95"/>
                        <a:pt x="1048" y="95"/>
                      </a:cubicBezTo>
                      <a:cubicBezTo>
                        <a:pt x="762" y="95"/>
                        <a:pt x="476" y="95"/>
                        <a:pt x="0" y="0"/>
                      </a:cubicBezTo>
                      <a:close/>
                    </a:path>
                  </a:pathLst>
                </a:custGeom>
                <a:solidFill>
                  <a:srgbClr val="FA5773"/>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E07089A-4C0A-4063-90DD-6EE7F6F874DA}"/>
                    </a:ext>
                  </a:extLst>
                </p:cNvPr>
                <p:cNvSpPr/>
                <p:nvPr/>
              </p:nvSpPr>
              <p:spPr>
                <a:xfrm>
                  <a:off x="8204930" y="5202840"/>
                  <a:ext cx="583" cy="71"/>
                </a:xfrm>
                <a:custGeom>
                  <a:avLst/>
                  <a:gdLst>
                    <a:gd name="connsiteX0" fmla="*/ 286 w 583"/>
                    <a:gd name="connsiteY0" fmla="*/ 0 h 71"/>
                    <a:gd name="connsiteX1" fmla="*/ 0 w 583"/>
                    <a:gd name="connsiteY1" fmla="*/ 0 h 71"/>
                    <a:gd name="connsiteX2" fmla="*/ 286 w 583"/>
                    <a:gd name="connsiteY2" fmla="*/ 0 h 71"/>
                  </a:gdLst>
                  <a:ahLst/>
                  <a:cxnLst>
                    <a:cxn ang="0">
                      <a:pos x="connsiteX0" y="connsiteY0"/>
                    </a:cxn>
                    <a:cxn ang="0">
                      <a:pos x="connsiteX1" y="connsiteY1"/>
                    </a:cxn>
                    <a:cxn ang="0">
                      <a:pos x="connsiteX2" y="connsiteY2"/>
                    </a:cxn>
                  </a:cxnLst>
                  <a:rect l="l" t="t" r="r" b="b"/>
                  <a:pathLst>
                    <a:path w="583" h="71">
                      <a:moveTo>
                        <a:pt x="286" y="0"/>
                      </a:moveTo>
                      <a:cubicBezTo>
                        <a:pt x="190" y="0"/>
                        <a:pt x="95" y="0"/>
                        <a:pt x="0" y="0"/>
                      </a:cubicBezTo>
                      <a:cubicBezTo>
                        <a:pt x="667" y="95"/>
                        <a:pt x="762" y="95"/>
                        <a:pt x="286" y="0"/>
                      </a:cubicBezTo>
                      <a:close/>
                    </a:path>
                  </a:pathLst>
                </a:custGeom>
                <a:solidFill>
                  <a:srgbClr val="FA5773"/>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DA1EA56-E80B-4571-9C8D-116E6D126B50}"/>
                    </a:ext>
                  </a:extLst>
                </p:cNvPr>
                <p:cNvSpPr/>
                <p:nvPr/>
              </p:nvSpPr>
              <p:spPr>
                <a:xfrm>
                  <a:off x="8201120" y="5221033"/>
                  <a:ext cx="95" cy="9525"/>
                </a:xfrm>
                <a:custGeom>
                  <a:avLst/>
                  <a:gdLst>
                    <a:gd name="connsiteX0" fmla="*/ 95 w 95"/>
                    <a:gd name="connsiteY0" fmla="*/ 0 h 9525"/>
                    <a:gd name="connsiteX1" fmla="*/ 0 w 95"/>
                    <a:gd name="connsiteY1" fmla="*/ 0 h 9525"/>
                    <a:gd name="connsiteX2" fmla="*/ 95 w 95"/>
                    <a:gd name="connsiteY2" fmla="*/ 0 h 9525"/>
                    <a:gd name="connsiteX3" fmla="*/ 95 w 95"/>
                    <a:gd name="connsiteY3" fmla="*/ 0 h 9525"/>
                  </a:gdLst>
                  <a:ahLst/>
                  <a:cxnLst>
                    <a:cxn ang="0">
                      <a:pos x="connsiteX0" y="connsiteY0"/>
                    </a:cxn>
                    <a:cxn ang="0">
                      <a:pos x="connsiteX1" y="connsiteY1"/>
                    </a:cxn>
                    <a:cxn ang="0">
                      <a:pos x="connsiteX2" y="connsiteY2"/>
                    </a:cxn>
                    <a:cxn ang="0">
                      <a:pos x="connsiteX3" y="connsiteY3"/>
                    </a:cxn>
                  </a:cxnLst>
                  <a:rect l="l" t="t" r="r" b="b"/>
                  <a:pathLst>
                    <a:path w="95" h="9525">
                      <a:moveTo>
                        <a:pt x="95" y="0"/>
                      </a:moveTo>
                      <a:cubicBezTo>
                        <a:pt x="95" y="0"/>
                        <a:pt x="0" y="0"/>
                        <a:pt x="0" y="0"/>
                      </a:cubicBezTo>
                      <a:cubicBezTo>
                        <a:pt x="95" y="0"/>
                        <a:pt x="95" y="0"/>
                        <a:pt x="95" y="0"/>
                      </a:cubicBezTo>
                      <a:cubicBezTo>
                        <a:pt x="95" y="0"/>
                        <a:pt x="95" y="0"/>
                        <a:pt x="95" y="0"/>
                      </a:cubicBezTo>
                      <a:close/>
                    </a:path>
                  </a:pathLst>
                </a:custGeom>
                <a:solidFill>
                  <a:srgbClr val="FA5773"/>
                </a:solidFill>
                <a:ln w="9525" cap="flat">
                  <a:noFill/>
                  <a:prstDash val="solid"/>
                  <a:miter/>
                </a:ln>
              </p:spPr>
              <p:txBody>
                <a:bodyPr rtlCol="0" anchor="ctr"/>
                <a:lstStyle/>
                <a:p>
                  <a:endParaRPr lang="en-US"/>
                </a:p>
              </p:txBody>
            </p:sp>
          </p:grpSp>
        </p:grpSp>
        <p:grpSp>
          <p:nvGrpSpPr>
            <p:cNvPr id="67" name="Graphic 2">
              <a:extLst>
                <a:ext uri="{FF2B5EF4-FFF2-40B4-BE49-F238E27FC236}">
                  <a16:creationId xmlns:a16="http://schemas.microsoft.com/office/drawing/2014/main" id="{8E761EF1-4FFF-48A1-97DD-F1A9B8F25AEC}"/>
                </a:ext>
              </a:extLst>
            </p:cNvPr>
            <p:cNvGrpSpPr/>
            <p:nvPr/>
          </p:nvGrpSpPr>
          <p:grpSpPr>
            <a:xfrm>
              <a:off x="7004241" y="4985864"/>
              <a:ext cx="1331641" cy="1275631"/>
              <a:chOff x="7004241" y="4985864"/>
              <a:chExt cx="1331641" cy="1275631"/>
            </a:xfrm>
            <a:solidFill>
              <a:srgbClr val="665A5F"/>
            </a:solidFill>
          </p:grpSpPr>
          <p:sp>
            <p:nvSpPr>
              <p:cNvPr id="68" name="Freeform: Shape 67">
                <a:extLst>
                  <a:ext uri="{FF2B5EF4-FFF2-40B4-BE49-F238E27FC236}">
                    <a16:creationId xmlns:a16="http://schemas.microsoft.com/office/drawing/2014/main" id="{29F88911-0B6F-440C-B09B-F5B4CE553C2B}"/>
                  </a:ext>
                </a:extLst>
              </p:cNvPr>
              <p:cNvSpPr/>
              <p:nvPr/>
            </p:nvSpPr>
            <p:spPr>
              <a:xfrm>
                <a:off x="7286443" y="5209313"/>
                <a:ext cx="311396" cy="396716"/>
              </a:xfrm>
              <a:custGeom>
                <a:avLst/>
                <a:gdLst>
                  <a:gd name="connsiteX0" fmla="*/ 297742 w 311396"/>
                  <a:gd name="connsiteY0" fmla="*/ 193362 h 396716"/>
                  <a:gd name="connsiteX1" fmla="*/ 280502 w 311396"/>
                  <a:gd name="connsiteY1" fmla="*/ 174026 h 396716"/>
                  <a:gd name="connsiteX2" fmla="*/ 270501 w 311396"/>
                  <a:gd name="connsiteY2" fmla="*/ 57630 h 396716"/>
                  <a:gd name="connsiteX3" fmla="*/ 215922 w 311396"/>
                  <a:gd name="connsiteY3" fmla="*/ 10958 h 396716"/>
                  <a:gd name="connsiteX4" fmla="*/ 139818 w 311396"/>
                  <a:gd name="connsiteY4" fmla="*/ 1623 h 396716"/>
                  <a:gd name="connsiteX5" fmla="*/ 15993 w 311396"/>
                  <a:gd name="connsiteY5" fmla="*/ 79633 h 396716"/>
                  <a:gd name="connsiteX6" fmla="*/ 467 w 311396"/>
                  <a:gd name="connsiteY6" fmla="*/ 112685 h 396716"/>
                  <a:gd name="connsiteX7" fmla="*/ 26946 w 311396"/>
                  <a:gd name="connsiteY7" fmla="*/ 123829 h 396716"/>
                  <a:gd name="connsiteX8" fmla="*/ 63237 w 311396"/>
                  <a:gd name="connsiteY8" fmla="*/ 74680 h 396716"/>
                  <a:gd name="connsiteX9" fmla="*/ 87240 w 311396"/>
                  <a:gd name="connsiteY9" fmla="*/ 55821 h 396716"/>
                  <a:gd name="connsiteX10" fmla="*/ 100003 w 311396"/>
                  <a:gd name="connsiteY10" fmla="*/ 48486 h 396716"/>
                  <a:gd name="connsiteX11" fmla="*/ 106956 w 311396"/>
                  <a:gd name="connsiteY11" fmla="*/ 45058 h 396716"/>
                  <a:gd name="connsiteX12" fmla="*/ 112481 w 311396"/>
                  <a:gd name="connsiteY12" fmla="*/ 42676 h 396716"/>
                  <a:gd name="connsiteX13" fmla="*/ 143437 w 311396"/>
                  <a:gd name="connsiteY13" fmla="*/ 33913 h 396716"/>
                  <a:gd name="connsiteX14" fmla="*/ 146104 w 311396"/>
                  <a:gd name="connsiteY14" fmla="*/ 33532 h 396716"/>
                  <a:gd name="connsiteX15" fmla="*/ 147438 w 311396"/>
                  <a:gd name="connsiteY15" fmla="*/ 33342 h 396716"/>
                  <a:gd name="connsiteX16" fmla="*/ 154962 w 311396"/>
                  <a:gd name="connsiteY16" fmla="*/ 32675 h 396716"/>
                  <a:gd name="connsiteX17" fmla="*/ 170774 w 311396"/>
                  <a:gd name="connsiteY17" fmla="*/ 32675 h 396716"/>
                  <a:gd name="connsiteX18" fmla="*/ 174870 w 311396"/>
                  <a:gd name="connsiteY18" fmla="*/ 32961 h 396716"/>
                  <a:gd name="connsiteX19" fmla="*/ 176584 w 311396"/>
                  <a:gd name="connsiteY19" fmla="*/ 33151 h 396716"/>
                  <a:gd name="connsiteX20" fmla="*/ 179537 w 311396"/>
                  <a:gd name="connsiteY20" fmla="*/ 33628 h 396716"/>
                  <a:gd name="connsiteX21" fmla="*/ 182775 w 311396"/>
                  <a:gd name="connsiteY21" fmla="*/ 34199 h 396716"/>
                  <a:gd name="connsiteX22" fmla="*/ 198873 w 311396"/>
                  <a:gd name="connsiteY22" fmla="*/ 38295 h 396716"/>
                  <a:gd name="connsiteX23" fmla="*/ 204873 w 311396"/>
                  <a:gd name="connsiteY23" fmla="*/ 40486 h 396716"/>
                  <a:gd name="connsiteX24" fmla="*/ 206112 w 311396"/>
                  <a:gd name="connsiteY24" fmla="*/ 40962 h 396716"/>
                  <a:gd name="connsiteX25" fmla="*/ 209922 w 311396"/>
                  <a:gd name="connsiteY25" fmla="*/ 42771 h 396716"/>
                  <a:gd name="connsiteX26" fmla="*/ 224209 w 311396"/>
                  <a:gd name="connsiteY26" fmla="*/ 51058 h 396716"/>
                  <a:gd name="connsiteX27" fmla="*/ 256308 w 311396"/>
                  <a:gd name="connsiteY27" fmla="*/ 90682 h 396716"/>
                  <a:gd name="connsiteX28" fmla="*/ 263452 w 311396"/>
                  <a:gd name="connsiteY28" fmla="*/ 145261 h 396716"/>
                  <a:gd name="connsiteX29" fmla="*/ 260785 w 311396"/>
                  <a:gd name="connsiteY29" fmla="*/ 162501 h 396716"/>
                  <a:gd name="connsiteX30" fmla="*/ 238116 w 311396"/>
                  <a:gd name="connsiteY30" fmla="*/ 157071 h 396716"/>
                  <a:gd name="connsiteX31" fmla="*/ 172774 w 311396"/>
                  <a:gd name="connsiteY31" fmla="*/ 181075 h 396716"/>
                  <a:gd name="connsiteX32" fmla="*/ 170869 w 311396"/>
                  <a:gd name="connsiteY32" fmla="*/ 245654 h 396716"/>
                  <a:gd name="connsiteX33" fmla="*/ 235830 w 311396"/>
                  <a:gd name="connsiteY33" fmla="*/ 236034 h 396716"/>
                  <a:gd name="connsiteX34" fmla="*/ 269548 w 311396"/>
                  <a:gd name="connsiteY34" fmla="*/ 198601 h 396716"/>
                  <a:gd name="connsiteX35" fmla="*/ 271739 w 311396"/>
                  <a:gd name="connsiteY35" fmla="*/ 201268 h 396716"/>
                  <a:gd name="connsiteX36" fmla="*/ 283074 w 311396"/>
                  <a:gd name="connsiteY36" fmla="*/ 252131 h 396716"/>
                  <a:gd name="connsiteX37" fmla="*/ 229162 w 311396"/>
                  <a:gd name="connsiteY37" fmla="*/ 355096 h 396716"/>
                  <a:gd name="connsiteX38" fmla="*/ 207921 w 311396"/>
                  <a:gd name="connsiteY38" fmla="*/ 368717 h 396716"/>
                  <a:gd name="connsiteX39" fmla="*/ 200111 w 311396"/>
                  <a:gd name="connsiteY39" fmla="*/ 371384 h 396716"/>
                  <a:gd name="connsiteX40" fmla="*/ 196301 w 311396"/>
                  <a:gd name="connsiteY40" fmla="*/ 372146 h 396716"/>
                  <a:gd name="connsiteX41" fmla="*/ 192110 w 311396"/>
                  <a:gd name="connsiteY41" fmla="*/ 372432 h 396716"/>
                  <a:gd name="connsiteX42" fmla="*/ 189252 w 311396"/>
                  <a:gd name="connsiteY42" fmla="*/ 372241 h 396716"/>
                  <a:gd name="connsiteX43" fmla="*/ 185919 w 311396"/>
                  <a:gd name="connsiteY43" fmla="*/ 371670 h 396716"/>
                  <a:gd name="connsiteX44" fmla="*/ 182299 w 311396"/>
                  <a:gd name="connsiteY44" fmla="*/ 370622 h 396716"/>
                  <a:gd name="connsiteX45" fmla="*/ 181061 w 311396"/>
                  <a:gd name="connsiteY45" fmla="*/ 370336 h 396716"/>
                  <a:gd name="connsiteX46" fmla="*/ 180013 w 311396"/>
                  <a:gd name="connsiteY46" fmla="*/ 369670 h 396716"/>
                  <a:gd name="connsiteX47" fmla="*/ 173250 w 311396"/>
                  <a:gd name="connsiteY47" fmla="*/ 365478 h 396716"/>
                  <a:gd name="connsiteX48" fmla="*/ 170488 w 311396"/>
                  <a:gd name="connsiteY48" fmla="*/ 363097 h 396716"/>
                  <a:gd name="connsiteX49" fmla="*/ 166773 w 311396"/>
                  <a:gd name="connsiteY49" fmla="*/ 359478 h 396716"/>
                  <a:gd name="connsiteX50" fmla="*/ 161725 w 311396"/>
                  <a:gd name="connsiteY50" fmla="*/ 353572 h 396716"/>
                  <a:gd name="connsiteX51" fmla="*/ 155915 w 311396"/>
                  <a:gd name="connsiteY51" fmla="*/ 344809 h 396716"/>
                  <a:gd name="connsiteX52" fmla="*/ 145152 w 311396"/>
                  <a:gd name="connsiteY52" fmla="*/ 323473 h 396716"/>
                  <a:gd name="connsiteX53" fmla="*/ 143818 w 311396"/>
                  <a:gd name="connsiteY53" fmla="*/ 320044 h 396716"/>
                  <a:gd name="connsiteX54" fmla="*/ 141342 w 311396"/>
                  <a:gd name="connsiteY54" fmla="*/ 313662 h 396716"/>
                  <a:gd name="connsiteX55" fmla="*/ 137151 w 311396"/>
                  <a:gd name="connsiteY55" fmla="*/ 301756 h 396716"/>
                  <a:gd name="connsiteX56" fmla="*/ 129245 w 311396"/>
                  <a:gd name="connsiteY56" fmla="*/ 275562 h 396716"/>
                  <a:gd name="connsiteX57" fmla="*/ 108861 w 311396"/>
                  <a:gd name="connsiteY57" fmla="*/ 180789 h 396716"/>
                  <a:gd name="connsiteX58" fmla="*/ 105337 w 311396"/>
                  <a:gd name="connsiteY58" fmla="*/ 165168 h 396716"/>
                  <a:gd name="connsiteX59" fmla="*/ 82477 w 311396"/>
                  <a:gd name="connsiteY59" fmla="*/ 171454 h 396716"/>
                  <a:gd name="connsiteX60" fmla="*/ 102480 w 311396"/>
                  <a:gd name="connsiteY60" fmla="*/ 269371 h 396716"/>
                  <a:gd name="connsiteX61" fmla="*/ 146295 w 311396"/>
                  <a:gd name="connsiteY61" fmla="*/ 373670 h 396716"/>
                  <a:gd name="connsiteX62" fmla="*/ 186109 w 311396"/>
                  <a:gd name="connsiteY62" fmla="*/ 396339 h 396716"/>
                  <a:gd name="connsiteX63" fmla="*/ 237068 w 311396"/>
                  <a:gd name="connsiteY63" fmla="*/ 380623 h 396716"/>
                  <a:gd name="connsiteX64" fmla="*/ 310410 w 311396"/>
                  <a:gd name="connsiteY64" fmla="*/ 258608 h 396716"/>
                  <a:gd name="connsiteX65" fmla="*/ 297742 w 311396"/>
                  <a:gd name="connsiteY65" fmla="*/ 193362 h 396716"/>
                  <a:gd name="connsiteX66" fmla="*/ 205635 w 311396"/>
                  <a:gd name="connsiteY66" fmla="*/ 228223 h 396716"/>
                  <a:gd name="connsiteX67" fmla="*/ 183156 w 311396"/>
                  <a:gd name="connsiteY67" fmla="*/ 227652 h 396716"/>
                  <a:gd name="connsiteX68" fmla="*/ 182585 w 311396"/>
                  <a:gd name="connsiteY68" fmla="*/ 226890 h 396716"/>
                  <a:gd name="connsiteX69" fmla="*/ 181537 w 311396"/>
                  <a:gd name="connsiteY69" fmla="*/ 222318 h 396716"/>
                  <a:gd name="connsiteX70" fmla="*/ 184299 w 311396"/>
                  <a:gd name="connsiteY70" fmla="*/ 209269 h 396716"/>
                  <a:gd name="connsiteX71" fmla="*/ 226019 w 311396"/>
                  <a:gd name="connsiteY71" fmla="*/ 180694 h 396716"/>
                  <a:gd name="connsiteX72" fmla="*/ 252975 w 311396"/>
                  <a:gd name="connsiteY72" fmla="*/ 185361 h 396716"/>
                  <a:gd name="connsiteX73" fmla="*/ 205635 w 311396"/>
                  <a:gd name="connsiteY73" fmla="*/ 228223 h 39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1396" h="396716">
                    <a:moveTo>
                      <a:pt x="297742" y="193362"/>
                    </a:moveTo>
                    <a:cubicBezTo>
                      <a:pt x="292980" y="185837"/>
                      <a:pt x="287169" y="179360"/>
                      <a:pt x="280502" y="174026"/>
                    </a:cubicBezTo>
                    <a:cubicBezTo>
                      <a:pt x="293170" y="136021"/>
                      <a:pt x="292122" y="92111"/>
                      <a:pt x="270501" y="57630"/>
                    </a:cubicBezTo>
                    <a:cubicBezTo>
                      <a:pt x="257737" y="37247"/>
                      <a:pt x="237925" y="20578"/>
                      <a:pt x="215922" y="10958"/>
                    </a:cubicBezTo>
                    <a:cubicBezTo>
                      <a:pt x="191634" y="385"/>
                      <a:pt x="165916" y="-2091"/>
                      <a:pt x="139818" y="1623"/>
                    </a:cubicBezTo>
                    <a:cubicBezTo>
                      <a:pt x="90097" y="8672"/>
                      <a:pt x="44663" y="38866"/>
                      <a:pt x="15993" y="79633"/>
                    </a:cubicBezTo>
                    <a:cubicBezTo>
                      <a:pt x="8754" y="89920"/>
                      <a:pt x="3515" y="100493"/>
                      <a:pt x="467" y="112685"/>
                    </a:cubicBezTo>
                    <a:cubicBezTo>
                      <a:pt x="-3438" y="128687"/>
                      <a:pt x="18183" y="137926"/>
                      <a:pt x="26946" y="123829"/>
                    </a:cubicBezTo>
                    <a:cubicBezTo>
                      <a:pt x="38662" y="104970"/>
                      <a:pt x="47711" y="89635"/>
                      <a:pt x="63237" y="74680"/>
                    </a:cubicBezTo>
                    <a:cubicBezTo>
                      <a:pt x="71714" y="66584"/>
                      <a:pt x="77619" y="61917"/>
                      <a:pt x="87240" y="55821"/>
                    </a:cubicBezTo>
                    <a:cubicBezTo>
                      <a:pt x="91335" y="53154"/>
                      <a:pt x="95622" y="50772"/>
                      <a:pt x="100003" y="48486"/>
                    </a:cubicBezTo>
                    <a:cubicBezTo>
                      <a:pt x="102289" y="47248"/>
                      <a:pt x="104575" y="46105"/>
                      <a:pt x="106956" y="45058"/>
                    </a:cubicBezTo>
                    <a:cubicBezTo>
                      <a:pt x="110004" y="43629"/>
                      <a:pt x="110766" y="43343"/>
                      <a:pt x="112481" y="42676"/>
                    </a:cubicBezTo>
                    <a:cubicBezTo>
                      <a:pt x="122482" y="38771"/>
                      <a:pt x="132864" y="35723"/>
                      <a:pt x="143437" y="33913"/>
                    </a:cubicBezTo>
                    <a:cubicBezTo>
                      <a:pt x="144294" y="33723"/>
                      <a:pt x="145152" y="33628"/>
                      <a:pt x="146104" y="33532"/>
                    </a:cubicBezTo>
                    <a:cubicBezTo>
                      <a:pt x="146580" y="33437"/>
                      <a:pt x="147247" y="33342"/>
                      <a:pt x="147438" y="33342"/>
                    </a:cubicBezTo>
                    <a:cubicBezTo>
                      <a:pt x="149914" y="33056"/>
                      <a:pt x="152391" y="32865"/>
                      <a:pt x="154962" y="32675"/>
                    </a:cubicBezTo>
                    <a:cubicBezTo>
                      <a:pt x="160201" y="32389"/>
                      <a:pt x="165440" y="32389"/>
                      <a:pt x="170774" y="32675"/>
                    </a:cubicBezTo>
                    <a:cubicBezTo>
                      <a:pt x="172107" y="32770"/>
                      <a:pt x="173536" y="32865"/>
                      <a:pt x="174870" y="32961"/>
                    </a:cubicBezTo>
                    <a:cubicBezTo>
                      <a:pt x="175060" y="32961"/>
                      <a:pt x="175917" y="33056"/>
                      <a:pt x="176584" y="33151"/>
                    </a:cubicBezTo>
                    <a:cubicBezTo>
                      <a:pt x="177441" y="33246"/>
                      <a:pt x="179823" y="33628"/>
                      <a:pt x="179537" y="33628"/>
                    </a:cubicBezTo>
                    <a:cubicBezTo>
                      <a:pt x="180585" y="33818"/>
                      <a:pt x="181728" y="34009"/>
                      <a:pt x="182775" y="34199"/>
                    </a:cubicBezTo>
                    <a:cubicBezTo>
                      <a:pt x="188205" y="35247"/>
                      <a:pt x="193634" y="36580"/>
                      <a:pt x="198873" y="38295"/>
                    </a:cubicBezTo>
                    <a:cubicBezTo>
                      <a:pt x="200873" y="38961"/>
                      <a:pt x="202873" y="39723"/>
                      <a:pt x="204873" y="40486"/>
                    </a:cubicBezTo>
                    <a:cubicBezTo>
                      <a:pt x="205350" y="40676"/>
                      <a:pt x="206016" y="40962"/>
                      <a:pt x="206112" y="40962"/>
                    </a:cubicBezTo>
                    <a:cubicBezTo>
                      <a:pt x="207445" y="41533"/>
                      <a:pt x="208683" y="42200"/>
                      <a:pt x="209922" y="42771"/>
                    </a:cubicBezTo>
                    <a:cubicBezTo>
                      <a:pt x="214875" y="45248"/>
                      <a:pt x="219637" y="47915"/>
                      <a:pt x="224209" y="51058"/>
                    </a:cubicBezTo>
                    <a:cubicBezTo>
                      <a:pt x="239449" y="61250"/>
                      <a:pt x="250403" y="74871"/>
                      <a:pt x="256308" y="90682"/>
                    </a:cubicBezTo>
                    <a:cubicBezTo>
                      <a:pt x="262976" y="108589"/>
                      <a:pt x="264881" y="126115"/>
                      <a:pt x="263452" y="145261"/>
                    </a:cubicBezTo>
                    <a:cubicBezTo>
                      <a:pt x="262976" y="150976"/>
                      <a:pt x="262119" y="156786"/>
                      <a:pt x="260785" y="162501"/>
                    </a:cubicBezTo>
                    <a:cubicBezTo>
                      <a:pt x="253737" y="159643"/>
                      <a:pt x="246117" y="157738"/>
                      <a:pt x="238116" y="157071"/>
                    </a:cubicBezTo>
                    <a:cubicBezTo>
                      <a:pt x="214875" y="155071"/>
                      <a:pt x="188490" y="163358"/>
                      <a:pt x="172774" y="181075"/>
                    </a:cubicBezTo>
                    <a:cubicBezTo>
                      <a:pt x="157629" y="198220"/>
                      <a:pt x="147247" y="230890"/>
                      <a:pt x="170869" y="245654"/>
                    </a:cubicBezTo>
                    <a:cubicBezTo>
                      <a:pt x="190395" y="257846"/>
                      <a:pt x="218494" y="247940"/>
                      <a:pt x="235830" y="236034"/>
                    </a:cubicBezTo>
                    <a:cubicBezTo>
                      <a:pt x="249927" y="226318"/>
                      <a:pt x="261261" y="213364"/>
                      <a:pt x="269548" y="198601"/>
                    </a:cubicBezTo>
                    <a:cubicBezTo>
                      <a:pt x="270310" y="199458"/>
                      <a:pt x="271072" y="200315"/>
                      <a:pt x="271739" y="201268"/>
                    </a:cubicBezTo>
                    <a:cubicBezTo>
                      <a:pt x="282597" y="216508"/>
                      <a:pt x="284883" y="233462"/>
                      <a:pt x="283074" y="252131"/>
                    </a:cubicBezTo>
                    <a:cubicBezTo>
                      <a:pt x="279549" y="289469"/>
                      <a:pt x="259071" y="329569"/>
                      <a:pt x="229162" y="355096"/>
                    </a:cubicBezTo>
                    <a:cubicBezTo>
                      <a:pt x="223066" y="360335"/>
                      <a:pt x="215732" y="365193"/>
                      <a:pt x="207921" y="368717"/>
                    </a:cubicBezTo>
                    <a:cubicBezTo>
                      <a:pt x="206969" y="369098"/>
                      <a:pt x="202683" y="370717"/>
                      <a:pt x="200111" y="371384"/>
                    </a:cubicBezTo>
                    <a:cubicBezTo>
                      <a:pt x="199635" y="371479"/>
                      <a:pt x="196682" y="372051"/>
                      <a:pt x="196301" y="372146"/>
                    </a:cubicBezTo>
                    <a:cubicBezTo>
                      <a:pt x="194872" y="372336"/>
                      <a:pt x="193539" y="372432"/>
                      <a:pt x="192110" y="372432"/>
                    </a:cubicBezTo>
                    <a:cubicBezTo>
                      <a:pt x="191157" y="372432"/>
                      <a:pt x="190205" y="372336"/>
                      <a:pt x="189252" y="372241"/>
                    </a:cubicBezTo>
                    <a:cubicBezTo>
                      <a:pt x="189729" y="372241"/>
                      <a:pt x="186490" y="371765"/>
                      <a:pt x="185919" y="371670"/>
                    </a:cubicBezTo>
                    <a:cubicBezTo>
                      <a:pt x="184680" y="371384"/>
                      <a:pt x="183537" y="371003"/>
                      <a:pt x="182299" y="370622"/>
                    </a:cubicBezTo>
                    <a:cubicBezTo>
                      <a:pt x="181537" y="370431"/>
                      <a:pt x="181251" y="370336"/>
                      <a:pt x="181061" y="370336"/>
                    </a:cubicBezTo>
                    <a:cubicBezTo>
                      <a:pt x="180966" y="370241"/>
                      <a:pt x="180680" y="370051"/>
                      <a:pt x="180013" y="369670"/>
                    </a:cubicBezTo>
                    <a:cubicBezTo>
                      <a:pt x="177727" y="368431"/>
                      <a:pt x="175441" y="367098"/>
                      <a:pt x="173250" y="365478"/>
                    </a:cubicBezTo>
                    <a:cubicBezTo>
                      <a:pt x="172965" y="365193"/>
                      <a:pt x="170774" y="363478"/>
                      <a:pt x="170488" y="363097"/>
                    </a:cubicBezTo>
                    <a:cubicBezTo>
                      <a:pt x="169250" y="361954"/>
                      <a:pt x="168012" y="360716"/>
                      <a:pt x="166773" y="359478"/>
                    </a:cubicBezTo>
                    <a:cubicBezTo>
                      <a:pt x="164011" y="356525"/>
                      <a:pt x="162963" y="355287"/>
                      <a:pt x="161725" y="353572"/>
                    </a:cubicBezTo>
                    <a:cubicBezTo>
                      <a:pt x="159725" y="350715"/>
                      <a:pt x="157725" y="347857"/>
                      <a:pt x="155915" y="344809"/>
                    </a:cubicBezTo>
                    <a:cubicBezTo>
                      <a:pt x="151819" y="337951"/>
                      <a:pt x="148295" y="330808"/>
                      <a:pt x="145152" y="323473"/>
                    </a:cubicBezTo>
                    <a:cubicBezTo>
                      <a:pt x="145056" y="323092"/>
                      <a:pt x="144009" y="320616"/>
                      <a:pt x="143818" y="320044"/>
                    </a:cubicBezTo>
                    <a:cubicBezTo>
                      <a:pt x="142961" y="317949"/>
                      <a:pt x="142199" y="315758"/>
                      <a:pt x="141342" y="313662"/>
                    </a:cubicBezTo>
                    <a:cubicBezTo>
                      <a:pt x="139818" y="309757"/>
                      <a:pt x="138484" y="305757"/>
                      <a:pt x="137151" y="301756"/>
                    </a:cubicBezTo>
                    <a:cubicBezTo>
                      <a:pt x="134293" y="293088"/>
                      <a:pt x="131626" y="284421"/>
                      <a:pt x="129245" y="275562"/>
                    </a:cubicBezTo>
                    <a:cubicBezTo>
                      <a:pt x="120768" y="244320"/>
                      <a:pt x="115338" y="212507"/>
                      <a:pt x="108861" y="180789"/>
                    </a:cubicBezTo>
                    <a:cubicBezTo>
                      <a:pt x="107814" y="175550"/>
                      <a:pt x="106671" y="170311"/>
                      <a:pt x="105337" y="165168"/>
                    </a:cubicBezTo>
                    <a:cubicBezTo>
                      <a:pt x="101622" y="150404"/>
                      <a:pt x="78858" y="156690"/>
                      <a:pt x="82477" y="171454"/>
                    </a:cubicBezTo>
                    <a:cubicBezTo>
                      <a:pt x="90383" y="203744"/>
                      <a:pt x="94860" y="236891"/>
                      <a:pt x="102480" y="269371"/>
                    </a:cubicBezTo>
                    <a:cubicBezTo>
                      <a:pt x="110957" y="305471"/>
                      <a:pt x="121720" y="344809"/>
                      <a:pt x="146295" y="373670"/>
                    </a:cubicBezTo>
                    <a:cubicBezTo>
                      <a:pt x="156582" y="385671"/>
                      <a:pt x="170202" y="394435"/>
                      <a:pt x="186109" y="396339"/>
                    </a:cubicBezTo>
                    <a:cubicBezTo>
                      <a:pt x="204302" y="398530"/>
                      <a:pt x="222399" y="390910"/>
                      <a:pt x="237068" y="380623"/>
                    </a:cubicBezTo>
                    <a:cubicBezTo>
                      <a:pt x="275835" y="353477"/>
                      <a:pt x="304981" y="305757"/>
                      <a:pt x="310410" y="258608"/>
                    </a:cubicBezTo>
                    <a:cubicBezTo>
                      <a:pt x="313363" y="236415"/>
                      <a:pt x="309839" y="212507"/>
                      <a:pt x="297742" y="193362"/>
                    </a:cubicBezTo>
                    <a:close/>
                    <a:moveTo>
                      <a:pt x="205635" y="228223"/>
                    </a:moveTo>
                    <a:cubicBezTo>
                      <a:pt x="198873" y="230223"/>
                      <a:pt x="187824" y="231747"/>
                      <a:pt x="183156" y="227652"/>
                    </a:cubicBezTo>
                    <a:cubicBezTo>
                      <a:pt x="183252" y="227652"/>
                      <a:pt x="182204" y="225937"/>
                      <a:pt x="182585" y="226890"/>
                    </a:cubicBezTo>
                    <a:cubicBezTo>
                      <a:pt x="182109" y="225652"/>
                      <a:pt x="181537" y="222699"/>
                      <a:pt x="181537" y="222318"/>
                    </a:cubicBezTo>
                    <a:cubicBezTo>
                      <a:pt x="181251" y="218794"/>
                      <a:pt x="182680" y="213460"/>
                      <a:pt x="184299" y="209269"/>
                    </a:cubicBezTo>
                    <a:cubicBezTo>
                      <a:pt x="191157" y="192219"/>
                      <a:pt x="208017" y="182027"/>
                      <a:pt x="226019" y="180694"/>
                    </a:cubicBezTo>
                    <a:cubicBezTo>
                      <a:pt x="235734" y="180027"/>
                      <a:pt x="244878" y="181646"/>
                      <a:pt x="252975" y="185361"/>
                    </a:cubicBezTo>
                    <a:cubicBezTo>
                      <a:pt x="243450" y="205363"/>
                      <a:pt x="227733" y="221842"/>
                      <a:pt x="205635" y="228223"/>
                    </a:cubicBezTo>
                    <a:close/>
                  </a:path>
                </a:pathLst>
              </a:custGeom>
              <a:solidFill>
                <a:schemeClr val="accent1"/>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8FFA5C7-767F-4C42-9E1F-1CE9D5DA5B22}"/>
                  </a:ext>
                </a:extLst>
              </p:cNvPr>
              <p:cNvSpPr/>
              <p:nvPr/>
            </p:nvSpPr>
            <p:spPr>
              <a:xfrm>
                <a:off x="7611682" y="5283518"/>
                <a:ext cx="172237" cy="203055"/>
              </a:xfrm>
              <a:custGeom>
                <a:avLst/>
                <a:gdLst>
                  <a:gd name="connsiteX0" fmla="*/ 170719 w 172237"/>
                  <a:gd name="connsiteY0" fmla="*/ 129539 h 203055"/>
                  <a:gd name="connsiteX1" fmla="*/ 157956 w 172237"/>
                  <a:gd name="connsiteY1" fmla="*/ 122300 h 203055"/>
                  <a:gd name="connsiteX2" fmla="*/ 135477 w 172237"/>
                  <a:gd name="connsiteY2" fmla="*/ 143922 h 203055"/>
                  <a:gd name="connsiteX3" fmla="*/ 129285 w 172237"/>
                  <a:gd name="connsiteY3" fmla="*/ 151732 h 203055"/>
                  <a:gd name="connsiteX4" fmla="*/ 120427 w 172237"/>
                  <a:gd name="connsiteY4" fmla="*/ 160209 h 203055"/>
                  <a:gd name="connsiteX5" fmla="*/ 120332 w 172237"/>
                  <a:gd name="connsiteY5" fmla="*/ 160305 h 203055"/>
                  <a:gd name="connsiteX6" fmla="*/ 118522 w 172237"/>
                  <a:gd name="connsiteY6" fmla="*/ 161543 h 203055"/>
                  <a:gd name="connsiteX7" fmla="*/ 114426 w 172237"/>
                  <a:gd name="connsiteY7" fmla="*/ 164114 h 203055"/>
                  <a:gd name="connsiteX8" fmla="*/ 109664 w 172237"/>
                  <a:gd name="connsiteY8" fmla="*/ 166686 h 203055"/>
                  <a:gd name="connsiteX9" fmla="*/ 108616 w 172237"/>
                  <a:gd name="connsiteY9" fmla="*/ 167258 h 203055"/>
                  <a:gd name="connsiteX10" fmla="*/ 107473 w 172237"/>
                  <a:gd name="connsiteY10" fmla="*/ 167544 h 203055"/>
                  <a:gd name="connsiteX11" fmla="*/ 98329 w 172237"/>
                  <a:gd name="connsiteY11" fmla="*/ 170020 h 203055"/>
                  <a:gd name="connsiteX12" fmla="*/ 97186 w 172237"/>
                  <a:gd name="connsiteY12" fmla="*/ 170211 h 203055"/>
                  <a:gd name="connsiteX13" fmla="*/ 97186 w 172237"/>
                  <a:gd name="connsiteY13" fmla="*/ 170211 h 203055"/>
                  <a:gd name="connsiteX14" fmla="*/ 91662 w 172237"/>
                  <a:gd name="connsiteY14" fmla="*/ 170496 h 203055"/>
                  <a:gd name="connsiteX15" fmla="*/ 87375 w 172237"/>
                  <a:gd name="connsiteY15" fmla="*/ 170306 h 203055"/>
                  <a:gd name="connsiteX16" fmla="*/ 85089 w 172237"/>
                  <a:gd name="connsiteY16" fmla="*/ 170020 h 203055"/>
                  <a:gd name="connsiteX17" fmla="*/ 76803 w 172237"/>
                  <a:gd name="connsiteY17" fmla="*/ 168020 h 203055"/>
                  <a:gd name="connsiteX18" fmla="*/ 73088 w 172237"/>
                  <a:gd name="connsiteY18" fmla="*/ 166686 h 203055"/>
                  <a:gd name="connsiteX19" fmla="*/ 71564 w 172237"/>
                  <a:gd name="connsiteY19" fmla="*/ 165924 h 203055"/>
                  <a:gd name="connsiteX20" fmla="*/ 62801 w 172237"/>
                  <a:gd name="connsiteY20" fmla="*/ 160876 h 203055"/>
                  <a:gd name="connsiteX21" fmla="*/ 60324 w 172237"/>
                  <a:gd name="connsiteY21" fmla="*/ 159162 h 203055"/>
                  <a:gd name="connsiteX22" fmla="*/ 57467 w 172237"/>
                  <a:gd name="connsiteY22" fmla="*/ 156685 h 203055"/>
                  <a:gd name="connsiteX23" fmla="*/ 50514 w 172237"/>
                  <a:gd name="connsiteY23" fmla="*/ 149637 h 203055"/>
                  <a:gd name="connsiteX24" fmla="*/ 48132 w 172237"/>
                  <a:gd name="connsiteY24" fmla="*/ 146684 h 203055"/>
                  <a:gd name="connsiteX25" fmla="*/ 46418 w 172237"/>
                  <a:gd name="connsiteY25" fmla="*/ 144207 h 203055"/>
                  <a:gd name="connsiteX26" fmla="*/ 128714 w 172237"/>
                  <a:gd name="connsiteY26" fmla="*/ 61054 h 203055"/>
                  <a:gd name="connsiteX27" fmla="*/ 95091 w 172237"/>
                  <a:gd name="connsiteY27" fmla="*/ 4095 h 203055"/>
                  <a:gd name="connsiteX28" fmla="*/ 37560 w 172237"/>
                  <a:gd name="connsiteY28" fmla="*/ 15429 h 203055"/>
                  <a:gd name="connsiteX29" fmla="*/ 3936 w 172237"/>
                  <a:gd name="connsiteY29" fmla="*/ 128396 h 203055"/>
                  <a:gd name="connsiteX30" fmla="*/ 74612 w 172237"/>
                  <a:gd name="connsiteY30" fmla="*/ 201262 h 203055"/>
                  <a:gd name="connsiteX31" fmla="*/ 132143 w 172237"/>
                  <a:gd name="connsiteY31" fmla="*/ 191737 h 203055"/>
                  <a:gd name="connsiteX32" fmla="*/ 156622 w 172237"/>
                  <a:gd name="connsiteY32" fmla="*/ 170020 h 203055"/>
                  <a:gd name="connsiteX33" fmla="*/ 170719 w 172237"/>
                  <a:gd name="connsiteY33" fmla="*/ 129539 h 203055"/>
                  <a:gd name="connsiteX34" fmla="*/ 36321 w 172237"/>
                  <a:gd name="connsiteY34" fmla="*/ 72960 h 203055"/>
                  <a:gd name="connsiteX35" fmla="*/ 37941 w 172237"/>
                  <a:gd name="connsiteY35" fmla="*/ 68103 h 203055"/>
                  <a:gd name="connsiteX36" fmla="*/ 38036 w 172237"/>
                  <a:gd name="connsiteY36" fmla="*/ 67722 h 203055"/>
                  <a:gd name="connsiteX37" fmla="*/ 38988 w 172237"/>
                  <a:gd name="connsiteY37" fmla="*/ 65721 h 203055"/>
                  <a:gd name="connsiteX38" fmla="*/ 45180 w 172237"/>
                  <a:gd name="connsiteY38" fmla="*/ 54863 h 203055"/>
                  <a:gd name="connsiteX39" fmla="*/ 47656 w 172237"/>
                  <a:gd name="connsiteY39" fmla="*/ 51339 h 203055"/>
                  <a:gd name="connsiteX40" fmla="*/ 50418 w 172237"/>
                  <a:gd name="connsiteY40" fmla="*/ 48005 h 203055"/>
                  <a:gd name="connsiteX41" fmla="*/ 59372 w 172237"/>
                  <a:gd name="connsiteY41" fmla="*/ 39147 h 203055"/>
                  <a:gd name="connsiteX42" fmla="*/ 62610 w 172237"/>
                  <a:gd name="connsiteY42" fmla="*/ 36575 h 203055"/>
                  <a:gd name="connsiteX43" fmla="*/ 66325 w 172237"/>
                  <a:gd name="connsiteY43" fmla="*/ 34098 h 203055"/>
                  <a:gd name="connsiteX44" fmla="*/ 69945 w 172237"/>
                  <a:gd name="connsiteY44" fmla="*/ 32193 h 203055"/>
                  <a:gd name="connsiteX45" fmla="*/ 73469 w 172237"/>
                  <a:gd name="connsiteY45" fmla="*/ 30860 h 203055"/>
                  <a:gd name="connsiteX46" fmla="*/ 76993 w 172237"/>
                  <a:gd name="connsiteY46" fmla="*/ 30193 h 203055"/>
                  <a:gd name="connsiteX47" fmla="*/ 80232 w 172237"/>
                  <a:gd name="connsiteY47" fmla="*/ 30193 h 203055"/>
                  <a:gd name="connsiteX48" fmla="*/ 82041 w 172237"/>
                  <a:gd name="connsiteY48" fmla="*/ 30669 h 203055"/>
                  <a:gd name="connsiteX49" fmla="*/ 82899 w 172237"/>
                  <a:gd name="connsiteY49" fmla="*/ 30860 h 203055"/>
                  <a:gd name="connsiteX50" fmla="*/ 85280 w 172237"/>
                  <a:gd name="connsiteY50" fmla="*/ 32098 h 203055"/>
                  <a:gd name="connsiteX51" fmla="*/ 90804 w 172237"/>
                  <a:gd name="connsiteY51" fmla="*/ 37241 h 203055"/>
                  <a:gd name="connsiteX52" fmla="*/ 96900 w 172237"/>
                  <a:gd name="connsiteY52" fmla="*/ 48576 h 203055"/>
                  <a:gd name="connsiteX53" fmla="*/ 97377 w 172237"/>
                  <a:gd name="connsiteY53" fmla="*/ 73055 h 203055"/>
                  <a:gd name="connsiteX54" fmla="*/ 83851 w 172237"/>
                  <a:gd name="connsiteY54" fmla="*/ 94677 h 203055"/>
                  <a:gd name="connsiteX55" fmla="*/ 35940 w 172237"/>
                  <a:gd name="connsiteY55" fmla="*/ 119061 h 203055"/>
                  <a:gd name="connsiteX56" fmla="*/ 35369 w 172237"/>
                  <a:gd name="connsiteY56" fmla="*/ 119156 h 203055"/>
                  <a:gd name="connsiteX57" fmla="*/ 34607 w 172237"/>
                  <a:gd name="connsiteY57" fmla="*/ 116204 h 203055"/>
                  <a:gd name="connsiteX58" fmla="*/ 33559 w 172237"/>
                  <a:gd name="connsiteY58" fmla="*/ 110965 h 203055"/>
                  <a:gd name="connsiteX59" fmla="*/ 33464 w 172237"/>
                  <a:gd name="connsiteY59" fmla="*/ 110489 h 203055"/>
                  <a:gd name="connsiteX60" fmla="*/ 33178 w 172237"/>
                  <a:gd name="connsiteY60" fmla="*/ 107536 h 203055"/>
                  <a:gd name="connsiteX61" fmla="*/ 32797 w 172237"/>
                  <a:gd name="connsiteY61" fmla="*/ 95535 h 203055"/>
                  <a:gd name="connsiteX62" fmla="*/ 36321 w 172237"/>
                  <a:gd name="connsiteY62" fmla="*/ 72960 h 20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2237" h="203055">
                    <a:moveTo>
                      <a:pt x="170719" y="129539"/>
                    </a:moveTo>
                    <a:cubicBezTo>
                      <a:pt x="168814" y="124586"/>
                      <a:pt x="163671" y="120299"/>
                      <a:pt x="157956" y="122300"/>
                    </a:cubicBezTo>
                    <a:cubicBezTo>
                      <a:pt x="147097" y="126205"/>
                      <a:pt x="141858" y="134778"/>
                      <a:pt x="135477" y="143922"/>
                    </a:cubicBezTo>
                    <a:cubicBezTo>
                      <a:pt x="132619" y="148113"/>
                      <a:pt x="132810" y="147827"/>
                      <a:pt x="129285" y="151732"/>
                    </a:cubicBezTo>
                    <a:cubicBezTo>
                      <a:pt x="126523" y="154780"/>
                      <a:pt x="123570" y="157542"/>
                      <a:pt x="120427" y="160209"/>
                    </a:cubicBezTo>
                    <a:cubicBezTo>
                      <a:pt x="120427" y="160209"/>
                      <a:pt x="120427" y="160209"/>
                      <a:pt x="120332" y="160305"/>
                    </a:cubicBezTo>
                    <a:cubicBezTo>
                      <a:pt x="119760" y="160686"/>
                      <a:pt x="119189" y="161162"/>
                      <a:pt x="118522" y="161543"/>
                    </a:cubicBezTo>
                    <a:cubicBezTo>
                      <a:pt x="117189" y="162495"/>
                      <a:pt x="115855" y="163353"/>
                      <a:pt x="114426" y="164114"/>
                    </a:cubicBezTo>
                    <a:cubicBezTo>
                      <a:pt x="112902" y="165067"/>
                      <a:pt x="111283" y="165829"/>
                      <a:pt x="109664" y="166686"/>
                    </a:cubicBezTo>
                    <a:cubicBezTo>
                      <a:pt x="109092" y="166972"/>
                      <a:pt x="108807" y="167163"/>
                      <a:pt x="108616" y="167258"/>
                    </a:cubicBezTo>
                    <a:cubicBezTo>
                      <a:pt x="108426" y="167258"/>
                      <a:pt x="108140" y="167353"/>
                      <a:pt x="107473" y="167544"/>
                    </a:cubicBezTo>
                    <a:cubicBezTo>
                      <a:pt x="104425" y="168496"/>
                      <a:pt x="101472" y="169353"/>
                      <a:pt x="98329" y="170020"/>
                    </a:cubicBezTo>
                    <a:cubicBezTo>
                      <a:pt x="97948" y="170115"/>
                      <a:pt x="97567" y="170115"/>
                      <a:pt x="97186" y="170211"/>
                    </a:cubicBezTo>
                    <a:cubicBezTo>
                      <a:pt x="97186" y="170211"/>
                      <a:pt x="97186" y="170211"/>
                      <a:pt x="97186" y="170211"/>
                    </a:cubicBezTo>
                    <a:cubicBezTo>
                      <a:pt x="95376" y="170306"/>
                      <a:pt x="93566" y="170496"/>
                      <a:pt x="91662" y="170496"/>
                    </a:cubicBezTo>
                    <a:cubicBezTo>
                      <a:pt x="90233" y="170496"/>
                      <a:pt x="88804" y="170401"/>
                      <a:pt x="87375" y="170306"/>
                    </a:cubicBezTo>
                    <a:cubicBezTo>
                      <a:pt x="86613" y="170211"/>
                      <a:pt x="85566" y="170115"/>
                      <a:pt x="85089" y="170020"/>
                    </a:cubicBezTo>
                    <a:cubicBezTo>
                      <a:pt x="82327" y="169448"/>
                      <a:pt x="79470" y="168877"/>
                      <a:pt x="76803" y="168020"/>
                    </a:cubicBezTo>
                    <a:cubicBezTo>
                      <a:pt x="75564" y="167639"/>
                      <a:pt x="74326" y="167163"/>
                      <a:pt x="73088" y="166686"/>
                    </a:cubicBezTo>
                    <a:cubicBezTo>
                      <a:pt x="72612" y="166401"/>
                      <a:pt x="72040" y="166210"/>
                      <a:pt x="71564" y="165924"/>
                    </a:cubicBezTo>
                    <a:cubicBezTo>
                      <a:pt x="68611" y="164400"/>
                      <a:pt x="65658" y="162781"/>
                      <a:pt x="62801" y="160876"/>
                    </a:cubicBezTo>
                    <a:cubicBezTo>
                      <a:pt x="62420" y="160590"/>
                      <a:pt x="61086" y="159638"/>
                      <a:pt x="60324" y="159162"/>
                    </a:cubicBezTo>
                    <a:cubicBezTo>
                      <a:pt x="59658" y="158590"/>
                      <a:pt x="57753" y="156971"/>
                      <a:pt x="57467" y="156685"/>
                    </a:cubicBezTo>
                    <a:cubicBezTo>
                      <a:pt x="54990" y="154494"/>
                      <a:pt x="52704" y="152113"/>
                      <a:pt x="50514" y="149637"/>
                    </a:cubicBezTo>
                    <a:cubicBezTo>
                      <a:pt x="50133" y="149255"/>
                      <a:pt x="48132" y="146684"/>
                      <a:pt x="48132" y="146684"/>
                    </a:cubicBezTo>
                    <a:cubicBezTo>
                      <a:pt x="47561" y="145922"/>
                      <a:pt x="46989" y="145064"/>
                      <a:pt x="46418" y="144207"/>
                    </a:cubicBezTo>
                    <a:cubicBezTo>
                      <a:pt x="86518" y="137064"/>
                      <a:pt x="128904" y="103726"/>
                      <a:pt x="128714" y="61054"/>
                    </a:cubicBezTo>
                    <a:cubicBezTo>
                      <a:pt x="128618" y="39242"/>
                      <a:pt x="115474" y="13524"/>
                      <a:pt x="95091" y="4095"/>
                    </a:cubicBezTo>
                    <a:cubicBezTo>
                      <a:pt x="75183" y="-5145"/>
                      <a:pt x="53752" y="2380"/>
                      <a:pt x="37560" y="15429"/>
                    </a:cubicBezTo>
                    <a:cubicBezTo>
                      <a:pt x="4222" y="42290"/>
                      <a:pt x="-6732" y="87914"/>
                      <a:pt x="3936" y="128396"/>
                    </a:cubicBezTo>
                    <a:cubicBezTo>
                      <a:pt x="12795" y="162305"/>
                      <a:pt x="39179" y="193737"/>
                      <a:pt x="74612" y="201262"/>
                    </a:cubicBezTo>
                    <a:cubicBezTo>
                      <a:pt x="94329" y="205453"/>
                      <a:pt x="114903" y="202310"/>
                      <a:pt x="132143" y="191737"/>
                    </a:cubicBezTo>
                    <a:cubicBezTo>
                      <a:pt x="141477" y="186022"/>
                      <a:pt x="149764" y="178593"/>
                      <a:pt x="156622" y="170020"/>
                    </a:cubicBezTo>
                    <a:cubicBezTo>
                      <a:pt x="165576" y="159162"/>
                      <a:pt x="176243" y="144112"/>
                      <a:pt x="170719" y="129539"/>
                    </a:cubicBezTo>
                    <a:close/>
                    <a:moveTo>
                      <a:pt x="36321" y="72960"/>
                    </a:moveTo>
                    <a:cubicBezTo>
                      <a:pt x="36797" y="71341"/>
                      <a:pt x="37369" y="69722"/>
                      <a:pt x="37941" y="68103"/>
                    </a:cubicBezTo>
                    <a:cubicBezTo>
                      <a:pt x="38036" y="67912"/>
                      <a:pt x="38036" y="67817"/>
                      <a:pt x="38036" y="67722"/>
                    </a:cubicBezTo>
                    <a:cubicBezTo>
                      <a:pt x="38322" y="67055"/>
                      <a:pt x="38607" y="66388"/>
                      <a:pt x="38988" y="65721"/>
                    </a:cubicBezTo>
                    <a:cubicBezTo>
                      <a:pt x="40798" y="61911"/>
                      <a:pt x="42893" y="58292"/>
                      <a:pt x="45180" y="54863"/>
                    </a:cubicBezTo>
                    <a:cubicBezTo>
                      <a:pt x="45751" y="54005"/>
                      <a:pt x="47370" y="51624"/>
                      <a:pt x="47656" y="51339"/>
                    </a:cubicBezTo>
                    <a:cubicBezTo>
                      <a:pt x="47942" y="51053"/>
                      <a:pt x="49847" y="48672"/>
                      <a:pt x="50418" y="48005"/>
                    </a:cubicBezTo>
                    <a:cubicBezTo>
                      <a:pt x="53181" y="44862"/>
                      <a:pt x="56133" y="41909"/>
                      <a:pt x="59372" y="39147"/>
                    </a:cubicBezTo>
                    <a:cubicBezTo>
                      <a:pt x="59753" y="38765"/>
                      <a:pt x="62515" y="36670"/>
                      <a:pt x="62610" y="36575"/>
                    </a:cubicBezTo>
                    <a:cubicBezTo>
                      <a:pt x="63849" y="35718"/>
                      <a:pt x="65087" y="34860"/>
                      <a:pt x="66325" y="34098"/>
                    </a:cubicBezTo>
                    <a:cubicBezTo>
                      <a:pt x="67468" y="33431"/>
                      <a:pt x="68706" y="32765"/>
                      <a:pt x="69945" y="32193"/>
                    </a:cubicBezTo>
                    <a:cubicBezTo>
                      <a:pt x="70135" y="32193"/>
                      <a:pt x="72707" y="31050"/>
                      <a:pt x="73469" y="30860"/>
                    </a:cubicBezTo>
                    <a:cubicBezTo>
                      <a:pt x="74231" y="30669"/>
                      <a:pt x="76993" y="30288"/>
                      <a:pt x="76993" y="30193"/>
                    </a:cubicBezTo>
                    <a:cubicBezTo>
                      <a:pt x="78041" y="30193"/>
                      <a:pt x="79184" y="30098"/>
                      <a:pt x="80232" y="30193"/>
                    </a:cubicBezTo>
                    <a:cubicBezTo>
                      <a:pt x="80803" y="30384"/>
                      <a:pt x="81470" y="30479"/>
                      <a:pt x="82041" y="30669"/>
                    </a:cubicBezTo>
                    <a:cubicBezTo>
                      <a:pt x="82422" y="30764"/>
                      <a:pt x="82708" y="30860"/>
                      <a:pt x="82899" y="30860"/>
                    </a:cubicBezTo>
                    <a:cubicBezTo>
                      <a:pt x="83756" y="31241"/>
                      <a:pt x="84518" y="31717"/>
                      <a:pt x="85280" y="32098"/>
                    </a:cubicBezTo>
                    <a:cubicBezTo>
                      <a:pt x="86994" y="33051"/>
                      <a:pt x="89090" y="34860"/>
                      <a:pt x="90804" y="37241"/>
                    </a:cubicBezTo>
                    <a:cubicBezTo>
                      <a:pt x="93281" y="40671"/>
                      <a:pt x="95472" y="44576"/>
                      <a:pt x="96900" y="48576"/>
                    </a:cubicBezTo>
                    <a:cubicBezTo>
                      <a:pt x="100329" y="57815"/>
                      <a:pt x="99948" y="64293"/>
                      <a:pt x="97377" y="73055"/>
                    </a:cubicBezTo>
                    <a:cubicBezTo>
                      <a:pt x="95281" y="80009"/>
                      <a:pt x="89566" y="88677"/>
                      <a:pt x="83851" y="94677"/>
                    </a:cubicBezTo>
                    <a:cubicBezTo>
                      <a:pt x="71468" y="107727"/>
                      <a:pt x="52800" y="117728"/>
                      <a:pt x="35940" y="119061"/>
                    </a:cubicBezTo>
                    <a:cubicBezTo>
                      <a:pt x="35750" y="119061"/>
                      <a:pt x="35559" y="119156"/>
                      <a:pt x="35369" y="119156"/>
                    </a:cubicBezTo>
                    <a:cubicBezTo>
                      <a:pt x="35083" y="118204"/>
                      <a:pt x="34797" y="117156"/>
                      <a:pt x="34607" y="116204"/>
                    </a:cubicBezTo>
                    <a:cubicBezTo>
                      <a:pt x="34226" y="114489"/>
                      <a:pt x="33940" y="112680"/>
                      <a:pt x="33559" y="110965"/>
                    </a:cubicBezTo>
                    <a:cubicBezTo>
                      <a:pt x="33559" y="110774"/>
                      <a:pt x="33464" y="110679"/>
                      <a:pt x="33464" y="110489"/>
                    </a:cubicBezTo>
                    <a:cubicBezTo>
                      <a:pt x="33368" y="109536"/>
                      <a:pt x="33273" y="108584"/>
                      <a:pt x="33178" y="107536"/>
                    </a:cubicBezTo>
                    <a:cubicBezTo>
                      <a:pt x="32797" y="103536"/>
                      <a:pt x="32702" y="99535"/>
                      <a:pt x="32797" y="95535"/>
                    </a:cubicBezTo>
                    <a:cubicBezTo>
                      <a:pt x="33178" y="86486"/>
                      <a:pt x="33559" y="82104"/>
                      <a:pt x="36321" y="72960"/>
                    </a:cubicBezTo>
                    <a:close/>
                  </a:path>
                </a:pathLst>
              </a:custGeom>
              <a:solidFill>
                <a:schemeClr val="accent1"/>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0971E91-2C07-48F0-83DC-4587C5BC32BF}"/>
                  </a:ext>
                </a:extLst>
              </p:cNvPr>
              <p:cNvSpPr/>
              <p:nvPr/>
            </p:nvSpPr>
            <p:spPr>
              <a:xfrm>
                <a:off x="7315645" y="5652398"/>
                <a:ext cx="262355" cy="248451"/>
              </a:xfrm>
              <a:custGeom>
                <a:avLst/>
                <a:gdLst>
                  <a:gd name="connsiteX0" fmla="*/ 261969 w 262355"/>
                  <a:gd name="connsiteY0" fmla="*/ 169377 h 248451"/>
                  <a:gd name="connsiteX1" fmla="*/ 241871 w 262355"/>
                  <a:gd name="connsiteY1" fmla="*/ 110036 h 248451"/>
                  <a:gd name="connsiteX2" fmla="*/ 236061 w 262355"/>
                  <a:gd name="connsiteY2" fmla="*/ 96606 h 248451"/>
                  <a:gd name="connsiteX3" fmla="*/ 233203 w 262355"/>
                  <a:gd name="connsiteY3" fmla="*/ 90033 h 248451"/>
                  <a:gd name="connsiteX4" fmla="*/ 231679 w 262355"/>
                  <a:gd name="connsiteY4" fmla="*/ 86509 h 248451"/>
                  <a:gd name="connsiteX5" fmla="*/ 231489 w 262355"/>
                  <a:gd name="connsiteY5" fmla="*/ 86033 h 248451"/>
                  <a:gd name="connsiteX6" fmla="*/ 225678 w 262355"/>
                  <a:gd name="connsiteY6" fmla="*/ 70221 h 248451"/>
                  <a:gd name="connsiteX7" fmla="*/ 177101 w 262355"/>
                  <a:gd name="connsiteY7" fmla="*/ 689 h 248451"/>
                  <a:gd name="connsiteX8" fmla="*/ 158432 w 262355"/>
                  <a:gd name="connsiteY8" fmla="*/ 8309 h 248451"/>
                  <a:gd name="connsiteX9" fmla="*/ 137382 w 262355"/>
                  <a:gd name="connsiteY9" fmla="*/ 83271 h 248451"/>
                  <a:gd name="connsiteX10" fmla="*/ 122713 w 262355"/>
                  <a:gd name="connsiteY10" fmla="*/ 150327 h 248451"/>
                  <a:gd name="connsiteX11" fmla="*/ 112712 w 262355"/>
                  <a:gd name="connsiteY11" fmla="*/ 139468 h 248451"/>
                  <a:gd name="connsiteX12" fmla="*/ 90709 w 262355"/>
                  <a:gd name="connsiteY12" fmla="*/ 111465 h 248451"/>
                  <a:gd name="connsiteX13" fmla="*/ 20891 w 262355"/>
                  <a:gd name="connsiteY13" fmla="*/ 52410 h 248451"/>
                  <a:gd name="connsiteX14" fmla="*/ 31 w 262355"/>
                  <a:gd name="connsiteY14" fmla="*/ 68316 h 248451"/>
                  <a:gd name="connsiteX15" fmla="*/ 38798 w 262355"/>
                  <a:gd name="connsiteY15" fmla="*/ 236337 h 248451"/>
                  <a:gd name="connsiteX16" fmla="*/ 59086 w 262355"/>
                  <a:gd name="connsiteY16" fmla="*/ 247863 h 248451"/>
                  <a:gd name="connsiteX17" fmla="*/ 70611 w 262355"/>
                  <a:gd name="connsiteY17" fmla="*/ 227575 h 248451"/>
                  <a:gd name="connsiteX18" fmla="*/ 34607 w 262355"/>
                  <a:gd name="connsiteY18" fmla="*/ 98130 h 248451"/>
                  <a:gd name="connsiteX19" fmla="*/ 44513 w 262355"/>
                  <a:gd name="connsiteY19" fmla="*/ 108417 h 248451"/>
                  <a:gd name="connsiteX20" fmla="*/ 71278 w 262355"/>
                  <a:gd name="connsiteY20" fmla="*/ 139468 h 248451"/>
                  <a:gd name="connsiteX21" fmla="*/ 71659 w 262355"/>
                  <a:gd name="connsiteY21" fmla="*/ 139944 h 248451"/>
                  <a:gd name="connsiteX22" fmla="*/ 72231 w 262355"/>
                  <a:gd name="connsiteY22" fmla="*/ 140707 h 248451"/>
                  <a:gd name="connsiteX23" fmla="*/ 75088 w 262355"/>
                  <a:gd name="connsiteY23" fmla="*/ 144516 h 248451"/>
                  <a:gd name="connsiteX24" fmla="*/ 81470 w 262355"/>
                  <a:gd name="connsiteY24" fmla="*/ 152899 h 248451"/>
                  <a:gd name="connsiteX25" fmla="*/ 95091 w 262355"/>
                  <a:gd name="connsiteY25" fmla="*/ 169472 h 248451"/>
                  <a:gd name="connsiteX26" fmla="*/ 130905 w 262355"/>
                  <a:gd name="connsiteY26" fmla="*/ 190332 h 248451"/>
                  <a:gd name="connsiteX27" fmla="*/ 145192 w 262355"/>
                  <a:gd name="connsiteY27" fmla="*/ 182140 h 248451"/>
                  <a:gd name="connsiteX28" fmla="*/ 168528 w 262355"/>
                  <a:gd name="connsiteY28" fmla="*/ 95653 h 248451"/>
                  <a:gd name="connsiteX29" fmla="*/ 178434 w 262355"/>
                  <a:gd name="connsiteY29" fmla="*/ 43742 h 248451"/>
                  <a:gd name="connsiteX30" fmla="*/ 182911 w 262355"/>
                  <a:gd name="connsiteY30" fmla="*/ 51933 h 248451"/>
                  <a:gd name="connsiteX31" fmla="*/ 195865 w 262355"/>
                  <a:gd name="connsiteY31" fmla="*/ 84699 h 248451"/>
                  <a:gd name="connsiteX32" fmla="*/ 230060 w 262355"/>
                  <a:gd name="connsiteY32" fmla="*/ 178235 h 248451"/>
                  <a:gd name="connsiteX33" fmla="*/ 250348 w 262355"/>
                  <a:gd name="connsiteY33" fmla="*/ 189760 h 248451"/>
                  <a:gd name="connsiteX34" fmla="*/ 261969 w 262355"/>
                  <a:gd name="connsiteY34" fmla="*/ 169377 h 2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2355" h="248451">
                    <a:moveTo>
                      <a:pt x="261969" y="169377"/>
                    </a:moveTo>
                    <a:cubicBezTo>
                      <a:pt x="257968" y="148803"/>
                      <a:pt x="250062" y="129276"/>
                      <a:pt x="241871" y="110036"/>
                    </a:cubicBezTo>
                    <a:cubicBezTo>
                      <a:pt x="239966" y="105559"/>
                      <a:pt x="238061" y="101083"/>
                      <a:pt x="236061" y="96606"/>
                    </a:cubicBezTo>
                    <a:cubicBezTo>
                      <a:pt x="235108" y="94415"/>
                      <a:pt x="234156" y="92224"/>
                      <a:pt x="233203" y="90033"/>
                    </a:cubicBezTo>
                    <a:cubicBezTo>
                      <a:pt x="232727" y="88891"/>
                      <a:pt x="232155" y="87652"/>
                      <a:pt x="231679" y="86509"/>
                    </a:cubicBezTo>
                    <a:cubicBezTo>
                      <a:pt x="231679" y="86414"/>
                      <a:pt x="231584" y="86319"/>
                      <a:pt x="231489" y="86033"/>
                    </a:cubicBezTo>
                    <a:cubicBezTo>
                      <a:pt x="229393" y="80794"/>
                      <a:pt x="227583" y="75460"/>
                      <a:pt x="225678" y="70221"/>
                    </a:cubicBezTo>
                    <a:cubicBezTo>
                      <a:pt x="216630" y="44885"/>
                      <a:pt x="205581" y="9928"/>
                      <a:pt x="177101" y="689"/>
                    </a:cubicBezTo>
                    <a:cubicBezTo>
                      <a:pt x="169862" y="-1692"/>
                      <a:pt x="162432" y="2403"/>
                      <a:pt x="158432" y="8309"/>
                    </a:cubicBezTo>
                    <a:cubicBezTo>
                      <a:pt x="143668" y="30216"/>
                      <a:pt x="142335" y="58125"/>
                      <a:pt x="137382" y="83271"/>
                    </a:cubicBezTo>
                    <a:cubicBezTo>
                      <a:pt x="133095" y="105274"/>
                      <a:pt x="130047" y="128800"/>
                      <a:pt x="122713" y="150327"/>
                    </a:cubicBezTo>
                    <a:cubicBezTo>
                      <a:pt x="119189" y="146898"/>
                      <a:pt x="115855" y="143278"/>
                      <a:pt x="112712" y="139468"/>
                    </a:cubicBezTo>
                    <a:cubicBezTo>
                      <a:pt x="105663" y="130991"/>
                      <a:pt x="99091" y="121085"/>
                      <a:pt x="90709" y="111465"/>
                    </a:cubicBezTo>
                    <a:cubicBezTo>
                      <a:pt x="71469" y="89271"/>
                      <a:pt x="51276" y="59553"/>
                      <a:pt x="20891" y="52410"/>
                    </a:cubicBezTo>
                    <a:cubicBezTo>
                      <a:pt x="10413" y="49933"/>
                      <a:pt x="222" y="57363"/>
                      <a:pt x="31" y="68316"/>
                    </a:cubicBezTo>
                    <a:cubicBezTo>
                      <a:pt x="-921" y="126419"/>
                      <a:pt x="20129" y="182235"/>
                      <a:pt x="38798" y="236337"/>
                    </a:cubicBezTo>
                    <a:cubicBezTo>
                      <a:pt x="41655" y="244719"/>
                      <a:pt x="50133" y="250339"/>
                      <a:pt x="59086" y="247863"/>
                    </a:cubicBezTo>
                    <a:cubicBezTo>
                      <a:pt x="67278" y="245577"/>
                      <a:pt x="73469" y="236052"/>
                      <a:pt x="70611" y="227575"/>
                    </a:cubicBezTo>
                    <a:cubicBezTo>
                      <a:pt x="56229" y="185665"/>
                      <a:pt x="39655" y="142516"/>
                      <a:pt x="34607" y="98130"/>
                    </a:cubicBezTo>
                    <a:cubicBezTo>
                      <a:pt x="38036" y="101463"/>
                      <a:pt x="41274" y="104892"/>
                      <a:pt x="44513" y="108417"/>
                    </a:cubicBezTo>
                    <a:cubicBezTo>
                      <a:pt x="53657" y="118513"/>
                      <a:pt x="62801" y="128895"/>
                      <a:pt x="71278" y="139468"/>
                    </a:cubicBezTo>
                    <a:cubicBezTo>
                      <a:pt x="71469" y="139659"/>
                      <a:pt x="71564" y="139754"/>
                      <a:pt x="71659" y="139944"/>
                    </a:cubicBezTo>
                    <a:cubicBezTo>
                      <a:pt x="71754" y="140135"/>
                      <a:pt x="71945" y="140325"/>
                      <a:pt x="72231" y="140707"/>
                    </a:cubicBezTo>
                    <a:cubicBezTo>
                      <a:pt x="73183" y="141945"/>
                      <a:pt x="74136" y="143183"/>
                      <a:pt x="75088" y="144516"/>
                    </a:cubicBezTo>
                    <a:cubicBezTo>
                      <a:pt x="77184" y="147279"/>
                      <a:pt x="79374" y="150136"/>
                      <a:pt x="81470" y="152899"/>
                    </a:cubicBezTo>
                    <a:cubicBezTo>
                      <a:pt x="85851" y="158613"/>
                      <a:pt x="90328" y="164233"/>
                      <a:pt x="95091" y="169472"/>
                    </a:cubicBezTo>
                    <a:cubicBezTo>
                      <a:pt x="104711" y="179950"/>
                      <a:pt x="116141" y="189379"/>
                      <a:pt x="130905" y="190332"/>
                    </a:cubicBezTo>
                    <a:cubicBezTo>
                      <a:pt x="136239" y="190713"/>
                      <a:pt x="142811" y="186998"/>
                      <a:pt x="145192" y="182140"/>
                    </a:cubicBezTo>
                    <a:cubicBezTo>
                      <a:pt x="158337" y="154803"/>
                      <a:pt x="162432" y="124990"/>
                      <a:pt x="168528" y="95653"/>
                    </a:cubicBezTo>
                    <a:cubicBezTo>
                      <a:pt x="171957" y="78984"/>
                      <a:pt x="173291" y="60220"/>
                      <a:pt x="178434" y="43742"/>
                    </a:cubicBezTo>
                    <a:cubicBezTo>
                      <a:pt x="180054" y="46409"/>
                      <a:pt x="181578" y="49171"/>
                      <a:pt x="182911" y="51933"/>
                    </a:cubicBezTo>
                    <a:cubicBezTo>
                      <a:pt x="187959" y="62125"/>
                      <a:pt x="191484" y="72412"/>
                      <a:pt x="195865" y="84699"/>
                    </a:cubicBezTo>
                    <a:cubicBezTo>
                      <a:pt x="207009" y="116037"/>
                      <a:pt x="223678" y="145278"/>
                      <a:pt x="230060" y="178235"/>
                    </a:cubicBezTo>
                    <a:cubicBezTo>
                      <a:pt x="231774" y="186998"/>
                      <a:pt x="242252" y="191951"/>
                      <a:pt x="250348" y="189760"/>
                    </a:cubicBezTo>
                    <a:cubicBezTo>
                      <a:pt x="259683" y="187093"/>
                      <a:pt x="263683" y="178140"/>
                      <a:pt x="261969" y="169377"/>
                    </a:cubicBez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CAF9C74-088B-4ECD-A8C7-DF3C7462FCC2}"/>
                  </a:ext>
                </a:extLst>
              </p:cNvPr>
              <p:cNvSpPr/>
              <p:nvPr/>
            </p:nvSpPr>
            <p:spPr>
              <a:xfrm>
                <a:off x="7584732" y="5656574"/>
                <a:ext cx="81753" cy="171449"/>
              </a:xfrm>
              <a:custGeom>
                <a:avLst/>
                <a:gdLst>
                  <a:gd name="connsiteX0" fmla="*/ 72796 w 81753"/>
                  <a:gd name="connsiteY0" fmla="*/ 122243 h 171449"/>
                  <a:gd name="connsiteX1" fmla="*/ 60794 w 81753"/>
                  <a:gd name="connsiteY1" fmla="*/ 90429 h 171449"/>
                  <a:gd name="connsiteX2" fmla="*/ 32696 w 81753"/>
                  <a:gd name="connsiteY2" fmla="*/ 12134 h 171449"/>
                  <a:gd name="connsiteX3" fmla="*/ 12407 w 81753"/>
                  <a:gd name="connsiteY3" fmla="*/ 609 h 171449"/>
                  <a:gd name="connsiteX4" fmla="*/ 882 w 81753"/>
                  <a:gd name="connsiteY4" fmla="*/ 20897 h 171449"/>
                  <a:gd name="connsiteX5" fmla="*/ 28505 w 81753"/>
                  <a:gd name="connsiteY5" fmla="*/ 97954 h 171449"/>
                  <a:gd name="connsiteX6" fmla="*/ 40125 w 81753"/>
                  <a:gd name="connsiteY6" fmla="*/ 128911 h 171449"/>
                  <a:gd name="connsiteX7" fmla="*/ 49841 w 81753"/>
                  <a:gd name="connsiteY7" fmla="*/ 159962 h 171449"/>
                  <a:gd name="connsiteX8" fmla="*/ 81749 w 81753"/>
                  <a:gd name="connsiteY8" fmla="*/ 155676 h 171449"/>
                  <a:gd name="connsiteX9" fmla="*/ 72796 w 81753"/>
                  <a:gd name="connsiteY9" fmla="*/ 122243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53" h="171449">
                    <a:moveTo>
                      <a:pt x="72796" y="122243"/>
                    </a:moveTo>
                    <a:cubicBezTo>
                      <a:pt x="68700" y="111670"/>
                      <a:pt x="64509" y="101193"/>
                      <a:pt x="60794" y="90429"/>
                    </a:cubicBezTo>
                    <a:cubicBezTo>
                      <a:pt x="51746" y="64236"/>
                      <a:pt x="43268" y="37756"/>
                      <a:pt x="32696" y="12134"/>
                    </a:cubicBezTo>
                    <a:cubicBezTo>
                      <a:pt x="29267" y="3943"/>
                      <a:pt x="21742" y="-1963"/>
                      <a:pt x="12407" y="609"/>
                    </a:cubicBezTo>
                    <a:cubicBezTo>
                      <a:pt x="4597" y="2704"/>
                      <a:pt x="-2547" y="12610"/>
                      <a:pt x="882" y="20897"/>
                    </a:cubicBezTo>
                    <a:cubicBezTo>
                      <a:pt x="11264" y="46138"/>
                      <a:pt x="19646" y="72142"/>
                      <a:pt x="28505" y="97954"/>
                    </a:cubicBezTo>
                    <a:cubicBezTo>
                      <a:pt x="32124" y="108432"/>
                      <a:pt x="36125" y="118624"/>
                      <a:pt x="40125" y="128911"/>
                    </a:cubicBezTo>
                    <a:cubicBezTo>
                      <a:pt x="44126" y="139198"/>
                      <a:pt x="46697" y="149485"/>
                      <a:pt x="49841" y="159962"/>
                    </a:cubicBezTo>
                    <a:cubicBezTo>
                      <a:pt x="54984" y="177202"/>
                      <a:pt x="82130" y="174440"/>
                      <a:pt x="81749" y="155676"/>
                    </a:cubicBezTo>
                    <a:cubicBezTo>
                      <a:pt x="81654" y="144341"/>
                      <a:pt x="76796" y="132816"/>
                      <a:pt x="72796" y="122243"/>
                    </a:cubicBezTo>
                    <a:close/>
                  </a:path>
                </a:pathLst>
              </a:custGeom>
              <a:solidFill>
                <a:schemeClr val="accent1"/>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12C5320-88A5-45D1-B2C2-BBAAEDBE0F16}"/>
                  </a:ext>
                </a:extLst>
              </p:cNvPr>
              <p:cNvSpPr/>
              <p:nvPr/>
            </p:nvSpPr>
            <p:spPr>
              <a:xfrm>
                <a:off x="7569517" y="5605710"/>
                <a:ext cx="31458" cy="33470"/>
              </a:xfrm>
              <a:custGeom>
                <a:avLst/>
                <a:gdLst>
                  <a:gd name="connsiteX0" fmla="*/ 31242 w 31458"/>
                  <a:gd name="connsiteY0" fmla="*/ 14896 h 33470"/>
                  <a:gd name="connsiteX1" fmla="*/ 30956 w 31458"/>
                  <a:gd name="connsiteY1" fmla="*/ 12610 h 33470"/>
                  <a:gd name="connsiteX2" fmla="*/ 30861 w 31458"/>
                  <a:gd name="connsiteY2" fmla="*/ 12229 h 33470"/>
                  <a:gd name="connsiteX3" fmla="*/ 29432 w 31458"/>
                  <a:gd name="connsiteY3" fmla="*/ 8801 h 33470"/>
                  <a:gd name="connsiteX4" fmla="*/ 29337 w 31458"/>
                  <a:gd name="connsiteY4" fmla="*/ 8610 h 33470"/>
                  <a:gd name="connsiteX5" fmla="*/ 29146 w 31458"/>
                  <a:gd name="connsiteY5" fmla="*/ 8324 h 33470"/>
                  <a:gd name="connsiteX6" fmla="*/ 29051 w 31458"/>
                  <a:gd name="connsiteY6" fmla="*/ 8229 h 33470"/>
                  <a:gd name="connsiteX7" fmla="*/ 26765 w 31458"/>
                  <a:gd name="connsiteY7" fmla="*/ 5276 h 33470"/>
                  <a:gd name="connsiteX8" fmla="*/ 26289 w 31458"/>
                  <a:gd name="connsiteY8" fmla="*/ 4800 h 33470"/>
                  <a:gd name="connsiteX9" fmla="*/ 23146 w 31458"/>
                  <a:gd name="connsiteY9" fmla="*/ 2419 h 33470"/>
                  <a:gd name="connsiteX10" fmla="*/ 22860 w 31458"/>
                  <a:gd name="connsiteY10" fmla="*/ 2228 h 33470"/>
                  <a:gd name="connsiteX11" fmla="*/ 22479 w 31458"/>
                  <a:gd name="connsiteY11" fmla="*/ 2038 h 33470"/>
                  <a:gd name="connsiteX12" fmla="*/ 22288 w 31458"/>
                  <a:gd name="connsiteY12" fmla="*/ 1943 h 33470"/>
                  <a:gd name="connsiteX13" fmla="*/ 20479 w 31458"/>
                  <a:gd name="connsiteY13" fmla="*/ 1180 h 33470"/>
                  <a:gd name="connsiteX14" fmla="*/ 16764 w 31458"/>
                  <a:gd name="connsiteY14" fmla="*/ 228 h 33470"/>
                  <a:gd name="connsiteX15" fmla="*/ 14478 w 31458"/>
                  <a:gd name="connsiteY15" fmla="*/ 37 h 33470"/>
                  <a:gd name="connsiteX16" fmla="*/ 14097 w 31458"/>
                  <a:gd name="connsiteY16" fmla="*/ 37 h 33470"/>
                  <a:gd name="connsiteX17" fmla="*/ 10382 w 31458"/>
                  <a:gd name="connsiteY17" fmla="*/ 514 h 33470"/>
                  <a:gd name="connsiteX18" fmla="*/ 7048 w 31458"/>
                  <a:gd name="connsiteY18" fmla="*/ 1943 h 33470"/>
                  <a:gd name="connsiteX19" fmla="*/ 4191 w 31458"/>
                  <a:gd name="connsiteY19" fmla="*/ 4133 h 33470"/>
                  <a:gd name="connsiteX20" fmla="*/ 1238 w 31458"/>
                  <a:gd name="connsiteY20" fmla="*/ 8705 h 33470"/>
                  <a:gd name="connsiteX21" fmla="*/ 286 w 31458"/>
                  <a:gd name="connsiteY21" fmla="*/ 12229 h 33470"/>
                  <a:gd name="connsiteX22" fmla="*/ 286 w 31458"/>
                  <a:gd name="connsiteY22" fmla="*/ 15944 h 33470"/>
                  <a:gd name="connsiteX23" fmla="*/ 1238 w 31458"/>
                  <a:gd name="connsiteY23" fmla="*/ 19468 h 33470"/>
                  <a:gd name="connsiteX24" fmla="*/ 4191 w 31458"/>
                  <a:gd name="connsiteY24" fmla="*/ 24040 h 33470"/>
                  <a:gd name="connsiteX25" fmla="*/ 4762 w 31458"/>
                  <a:gd name="connsiteY25" fmla="*/ 24517 h 33470"/>
                  <a:gd name="connsiteX26" fmla="*/ 4953 w 31458"/>
                  <a:gd name="connsiteY26" fmla="*/ 24707 h 33470"/>
                  <a:gd name="connsiteX27" fmla="*/ 6001 w 31458"/>
                  <a:gd name="connsiteY27" fmla="*/ 27088 h 33470"/>
                  <a:gd name="connsiteX28" fmla="*/ 9239 w 31458"/>
                  <a:gd name="connsiteY28" fmla="*/ 30613 h 33470"/>
                  <a:gd name="connsiteX29" fmla="*/ 13621 w 31458"/>
                  <a:gd name="connsiteY29" fmla="*/ 32899 h 33470"/>
                  <a:gd name="connsiteX30" fmla="*/ 18002 w 31458"/>
                  <a:gd name="connsiteY30" fmla="*/ 33470 h 33470"/>
                  <a:gd name="connsiteX31" fmla="*/ 21241 w 31458"/>
                  <a:gd name="connsiteY31" fmla="*/ 32994 h 33470"/>
                  <a:gd name="connsiteX32" fmla="*/ 25336 w 31458"/>
                  <a:gd name="connsiteY32" fmla="*/ 30803 h 33470"/>
                  <a:gd name="connsiteX33" fmla="*/ 27527 w 31458"/>
                  <a:gd name="connsiteY33" fmla="*/ 28612 h 33470"/>
                  <a:gd name="connsiteX34" fmla="*/ 28575 w 31458"/>
                  <a:gd name="connsiteY34" fmla="*/ 27088 h 33470"/>
                  <a:gd name="connsiteX35" fmla="*/ 28480 w 31458"/>
                  <a:gd name="connsiteY35" fmla="*/ 27279 h 33470"/>
                  <a:gd name="connsiteX36" fmla="*/ 28575 w 31458"/>
                  <a:gd name="connsiteY36" fmla="*/ 27088 h 33470"/>
                  <a:gd name="connsiteX37" fmla="*/ 29051 w 31458"/>
                  <a:gd name="connsiteY37" fmla="*/ 26136 h 33470"/>
                  <a:gd name="connsiteX38" fmla="*/ 29146 w 31458"/>
                  <a:gd name="connsiteY38" fmla="*/ 25850 h 33470"/>
                  <a:gd name="connsiteX39" fmla="*/ 30861 w 31458"/>
                  <a:gd name="connsiteY39" fmla="*/ 21564 h 33470"/>
                  <a:gd name="connsiteX40" fmla="*/ 30956 w 31458"/>
                  <a:gd name="connsiteY40" fmla="*/ 20993 h 33470"/>
                  <a:gd name="connsiteX41" fmla="*/ 31242 w 31458"/>
                  <a:gd name="connsiteY41" fmla="*/ 18992 h 33470"/>
                  <a:gd name="connsiteX42" fmla="*/ 31432 w 31458"/>
                  <a:gd name="connsiteY42" fmla="*/ 16992 h 33470"/>
                  <a:gd name="connsiteX43" fmla="*/ 31242 w 31458"/>
                  <a:gd name="connsiteY43" fmla="*/ 14896 h 3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458" h="33470">
                    <a:moveTo>
                      <a:pt x="31242" y="14896"/>
                    </a:moveTo>
                    <a:cubicBezTo>
                      <a:pt x="31147" y="14230"/>
                      <a:pt x="31051" y="13372"/>
                      <a:pt x="30956" y="12610"/>
                    </a:cubicBezTo>
                    <a:cubicBezTo>
                      <a:pt x="30956" y="12515"/>
                      <a:pt x="30861" y="12325"/>
                      <a:pt x="30861" y="12229"/>
                    </a:cubicBezTo>
                    <a:cubicBezTo>
                      <a:pt x="30480" y="11086"/>
                      <a:pt x="29908" y="9848"/>
                      <a:pt x="29432" y="8801"/>
                    </a:cubicBezTo>
                    <a:cubicBezTo>
                      <a:pt x="29432" y="8705"/>
                      <a:pt x="29337" y="8705"/>
                      <a:pt x="29337" y="8610"/>
                    </a:cubicBezTo>
                    <a:cubicBezTo>
                      <a:pt x="29242" y="8515"/>
                      <a:pt x="29242" y="8419"/>
                      <a:pt x="29146" y="8324"/>
                    </a:cubicBezTo>
                    <a:cubicBezTo>
                      <a:pt x="29146" y="8229"/>
                      <a:pt x="29051" y="8229"/>
                      <a:pt x="29051" y="8229"/>
                    </a:cubicBezTo>
                    <a:cubicBezTo>
                      <a:pt x="28384" y="7277"/>
                      <a:pt x="27527" y="6134"/>
                      <a:pt x="26765" y="5276"/>
                    </a:cubicBezTo>
                    <a:cubicBezTo>
                      <a:pt x="26575" y="5086"/>
                      <a:pt x="26480" y="4895"/>
                      <a:pt x="26289" y="4800"/>
                    </a:cubicBezTo>
                    <a:cubicBezTo>
                      <a:pt x="25336" y="3943"/>
                      <a:pt x="24193" y="3181"/>
                      <a:pt x="23146" y="2419"/>
                    </a:cubicBezTo>
                    <a:cubicBezTo>
                      <a:pt x="23051" y="2323"/>
                      <a:pt x="22955" y="2323"/>
                      <a:pt x="22860" y="2228"/>
                    </a:cubicBezTo>
                    <a:cubicBezTo>
                      <a:pt x="22765" y="2133"/>
                      <a:pt x="22669" y="2133"/>
                      <a:pt x="22479" y="2038"/>
                    </a:cubicBezTo>
                    <a:cubicBezTo>
                      <a:pt x="22384" y="2038"/>
                      <a:pt x="22384" y="1943"/>
                      <a:pt x="22288" y="1943"/>
                    </a:cubicBezTo>
                    <a:cubicBezTo>
                      <a:pt x="21717" y="1657"/>
                      <a:pt x="21336" y="1561"/>
                      <a:pt x="20479" y="1180"/>
                    </a:cubicBezTo>
                    <a:cubicBezTo>
                      <a:pt x="18193" y="228"/>
                      <a:pt x="19336" y="514"/>
                      <a:pt x="16764" y="228"/>
                    </a:cubicBezTo>
                    <a:cubicBezTo>
                      <a:pt x="15621" y="37"/>
                      <a:pt x="15335" y="-58"/>
                      <a:pt x="14478" y="37"/>
                    </a:cubicBezTo>
                    <a:cubicBezTo>
                      <a:pt x="14383" y="37"/>
                      <a:pt x="14192" y="37"/>
                      <a:pt x="14097" y="37"/>
                    </a:cubicBezTo>
                    <a:cubicBezTo>
                      <a:pt x="12859" y="228"/>
                      <a:pt x="11620" y="418"/>
                      <a:pt x="10382" y="514"/>
                    </a:cubicBezTo>
                    <a:cubicBezTo>
                      <a:pt x="9239" y="990"/>
                      <a:pt x="8096" y="1466"/>
                      <a:pt x="7048" y="1943"/>
                    </a:cubicBezTo>
                    <a:cubicBezTo>
                      <a:pt x="6096" y="2704"/>
                      <a:pt x="5143" y="3371"/>
                      <a:pt x="4191" y="4133"/>
                    </a:cubicBezTo>
                    <a:cubicBezTo>
                      <a:pt x="2857" y="5371"/>
                      <a:pt x="1810" y="6895"/>
                      <a:pt x="1238" y="8705"/>
                    </a:cubicBezTo>
                    <a:cubicBezTo>
                      <a:pt x="571" y="9848"/>
                      <a:pt x="286" y="10991"/>
                      <a:pt x="286" y="12229"/>
                    </a:cubicBezTo>
                    <a:cubicBezTo>
                      <a:pt x="-95" y="13468"/>
                      <a:pt x="-95" y="14706"/>
                      <a:pt x="286" y="15944"/>
                    </a:cubicBezTo>
                    <a:cubicBezTo>
                      <a:pt x="286" y="17182"/>
                      <a:pt x="571" y="18421"/>
                      <a:pt x="1238" y="19468"/>
                    </a:cubicBezTo>
                    <a:cubicBezTo>
                      <a:pt x="1810" y="21183"/>
                      <a:pt x="2762" y="22707"/>
                      <a:pt x="4191" y="24040"/>
                    </a:cubicBezTo>
                    <a:cubicBezTo>
                      <a:pt x="4382" y="24231"/>
                      <a:pt x="4572" y="24326"/>
                      <a:pt x="4762" y="24517"/>
                    </a:cubicBezTo>
                    <a:cubicBezTo>
                      <a:pt x="4858" y="24612"/>
                      <a:pt x="4858" y="24612"/>
                      <a:pt x="4953" y="24707"/>
                    </a:cubicBezTo>
                    <a:cubicBezTo>
                      <a:pt x="5239" y="25374"/>
                      <a:pt x="5524" y="26136"/>
                      <a:pt x="6001" y="27088"/>
                    </a:cubicBezTo>
                    <a:cubicBezTo>
                      <a:pt x="7144" y="29089"/>
                      <a:pt x="7715" y="29470"/>
                      <a:pt x="9239" y="30613"/>
                    </a:cubicBezTo>
                    <a:cubicBezTo>
                      <a:pt x="11049" y="31946"/>
                      <a:pt x="10954" y="31946"/>
                      <a:pt x="13621" y="32899"/>
                    </a:cubicBezTo>
                    <a:cubicBezTo>
                      <a:pt x="15049" y="33375"/>
                      <a:pt x="16573" y="33470"/>
                      <a:pt x="18002" y="33470"/>
                    </a:cubicBezTo>
                    <a:cubicBezTo>
                      <a:pt x="19050" y="33280"/>
                      <a:pt x="20098" y="33185"/>
                      <a:pt x="21241" y="32994"/>
                    </a:cubicBezTo>
                    <a:cubicBezTo>
                      <a:pt x="22765" y="32613"/>
                      <a:pt x="24193" y="31946"/>
                      <a:pt x="25336" y="30803"/>
                    </a:cubicBezTo>
                    <a:cubicBezTo>
                      <a:pt x="26289" y="30232"/>
                      <a:pt x="26956" y="29565"/>
                      <a:pt x="27527" y="28612"/>
                    </a:cubicBezTo>
                    <a:cubicBezTo>
                      <a:pt x="27908" y="28136"/>
                      <a:pt x="28289" y="27660"/>
                      <a:pt x="28575" y="27088"/>
                    </a:cubicBezTo>
                    <a:cubicBezTo>
                      <a:pt x="28575" y="27184"/>
                      <a:pt x="28575" y="27184"/>
                      <a:pt x="28480" y="27279"/>
                    </a:cubicBezTo>
                    <a:cubicBezTo>
                      <a:pt x="28480" y="27184"/>
                      <a:pt x="28575" y="27184"/>
                      <a:pt x="28575" y="27088"/>
                    </a:cubicBezTo>
                    <a:cubicBezTo>
                      <a:pt x="28765" y="26803"/>
                      <a:pt x="28956" y="26422"/>
                      <a:pt x="29051" y="26136"/>
                    </a:cubicBezTo>
                    <a:cubicBezTo>
                      <a:pt x="29051" y="26041"/>
                      <a:pt x="29146" y="25945"/>
                      <a:pt x="29146" y="25850"/>
                    </a:cubicBezTo>
                    <a:cubicBezTo>
                      <a:pt x="29718" y="24421"/>
                      <a:pt x="30480" y="23088"/>
                      <a:pt x="30861" y="21564"/>
                    </a:cubicBezTo>
                    <a:cubicBezTo>
                      <a:pt x="30956" y="21373"/>
                      <a:pt x="30956" y="21183"/>
                      <a:pt x="30956" y="20993"/>
                    </a:cubicBezTo>
                    <a:cubicBezTo>
                      <a:pt x="31051" y="20326"/>
                      <a:pt x="31147" y="19659"/>
                      <a:pt x="31242" y="18992"/>
                    </a:cubicBezTo>
                    <a:cubicBezTo>
                      <a:pt x="31337" y="18230"/>
                      <a:pt x="31528" y="17659"/>
                      <a:pt x="31432" y="16992"/>
                    </a:cubicBezTo>
                    <a:cubicBezTo>
                      <a:pt x="31432" y="16420"/>
                      <a:pt x="31337" y="15563"/>
                      <a:pt x="31242" y="14896"/>
                    </a:cubicBezTo>
                    <a:close/>
                  </a:path>
                </a:pathLst>
              </a:custGeom>
              <a:solidFill>
                <a:schemeClr val="accent1"/>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7EB4510-28AD-431A-8F1F-DFB476A61ADD}"/>
                  </a:ext>
                </a:extLst>
              </p:cNvPr>
              <p:cNvSpPr/>
              <p:nvPr/>
            </p:nvSpPr>
            <p:spPr>
              <a:xfrm>
                <a:off x="7674073" y="5570633"/>
                <a:ext cx="168781" cy="224316"/>
              </a:xfrm>
              <a:custGeom>
                <a:avLst/>
                <a:gdLst>
                  <a:gd name="connsiteX0" fmla="*/ 165096 w 168781"/>
                  <a:gd name="connsiteY0" fmla="*/ 109791 h 224316"/>
                  <a:gd name="connsiteX1" fmla="*/ 158524 w 168781"/>
                  <a:gd name="connsiteY1" fmla="*/ 69309 h 224316"/>
                  <a:gd name="connsiteX2" fmla="*/ 153000 w 168781"/>
                  <a:gd name="connsiteY2" fmla="*/ 37400 h 224316"/>
                  <a:gd name="connsiteX3" fmla="*/ 142713 w 168781"/>
                  <a:gd name="connsiteY3" fmla="*/ 7587 h 224316"/>
                  <a:gd name="connsiteX4" fmla="*/ 125377 w 168781"/>
                  <a:gd name="connsiteY4" fmla="*/ 539 h 224316"/>
                  <a:gd name="connsiteX5" fmla="*/ 114138 w 168781"/>
                  <a:gd name="connsiteY5" fmla="*/ 15303 h 224316"/>
                  <a:gd name="connsiteX6" fmla="*/ 120424 w 168781"/>
                  <a:gd name="connsiteY6" fmla="*/ 42830 h 224316"/>
                  <a:gd name="connsiteX7" fmla="*/ 125663 w 168781"/>
                  <a:gd name="connsiteY7" fmla="*/ 71119 h 224316"/>
                  <a:gd name="connsiteX8" fmla="*/ 132140 w 168781"/>
                  <a:gd name="connsiteY8" fmla="*/ 111410 h 224316"/>
                  <a:gd name="connsiteX9" fmla="*/ 133283 w 168781"/>
                  <a:gd name="connsiteY9" fmla="*/ 118458 h 224316"/>
                  <a:gd name="connsiteX10" fmla="*/ 133854 w 168781"/>
                  <a:gd name="connsiteY10" fmla="*/ 122268 h 224316"/>
                  <a:gd name="connsiteX11" fmla="*/ 134045 w 168781"/>
                  <a:gd name="connsiteY11" fmla="*/ 123792 h 224316"/>
                  <a:gd name="connsiteX12" fmla="*/ 134045 w 168781"/>
                  <a:gd name="connsiteY12" fmla="*/ 123888 h 224316"/>
                  <a:gd name="connsiteX13" fmla="*/ 135378 w 168781"/>
                  <a:gd name="connsiteY13" fmla="*/ 140747 h 224316"/>
                  <a:gd name="connsiteX14" fmla="*/ 135378 w 168781"/>
                  <a:gd name="connsiteY14" fmla="*/ 141890 h 224316"/>
                  <a:gd name="connsiteX15" fmla="*/ 131378 w 168781"/>
                  <a:gd name="connsiteY15" fmla="*/ 137508 h 224316"/>
                  <a:gd name="connsiteX16" fmla="*/ 114138 w 168781"/>
                  <a:gd name="connsiteY16" fmla="*/ 119030 h 224316"/>
                  <a:gd name="connsiteX17" fmla="*/ 70037 w 168781"/>
                  <a:gd name="connsiteY17" fmla="*/ 77691 h 224316"/>
                  <a:gd name="connsiteX18" fmla="*/ 19078 w 168781"/>
                  <a:gd name="connsiteY18" fmla="*/ 53022 h 224316"/>
                  <a:gd name="connsiteX19" fmla="*/ 790 w 168781"/>
                  <a:gd name="connsiteY19" fmla="*/ 92455 h 224316"/>
                  <a:gd name="connsiteX20" fmla="*/ 32699 w 168781"/>
                  <a:gd name="connsiteY20" fmla="*/ 216280 h 224316"/>
                  <a:gd name="connsiteX21" fmla="*/ 55273 w 168781"/>
                  <a:gd name="connsiteY21" fmla="*/ 222186 h 224316"/>
                  <a:gd name="connsiteX22" fmla="*/ 61179 w 168781"/>
                  <a:gd name="connsiteY22" fmla="*/ 199611 h 224316"/>
                  <a:gd name="connsiteX23" fmla="*/ 34413 w 168781"/>
                  <a:gd name="connsiteY23" fmla="*/ 97503 h 224316"/>
                  <a:gd name="connsiteX24" fmla="*/ 33556 w 168781"/>
                  <a:gd name="connsiteY24" fmla="*/ 91312 h 224316"/>
                  <a:gd name="connsiteX25" fmla="*/ 73942 w 168781"/>
                  <a:gd name="connsiteY25" fmla="*/ 124745 h 224316"/>
                  <a:gd name="connsiteX26" fmla="*/ 111661 w 168781"/>
                  <a:gd name="connsiteY26" fmla="*/ 164464 h 224316"/>
                  <a:gd name="connsiteX27" fmla="*/ 153381 w 168781"/>
                  <a:gd name="connsiteY27" fmla="*/ 177323 h 224316"/>
                  <a:gd name="connsiteX28" fmla="*/ 165096 w 168781"/>
                  <a:gd name="connsiteY28" fmla="*/ 109791 h 2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8781" h="224316">
                    <a:moveTo>
                      <a:pt x="165096" y="109791"/>
                    </a:moveTo>
                    <a:cubicBezTo>
                      <a:pt x="162906" y="96265"/>
                      <a:pt x="160524" y="82835"/>
                      <a:pt x="158524" y="69309"/>
                    </a:cubicBezTo>
                    <a:cubicBezTo>
                      <a:pt x="156905" y="58641"/>
                      <a:pt x="155286" y="47973"/>
                      <a:pt x="153000" y="37400"/>
                    </a:cubicBezTo>
                    <a:cubicBezTo>
                      <a:pt x="150904" y="27399"/>
                      <a:pt x="148809" y="16065"/>
                      <a:pt x="142713" y="7587"/>
                    </a:cubicBezTo>
                    <a:cubicBezTo>
                      <a:pt x="138712" y="1967"/>
                      <a:pt x="132426" y="-1366"/>
                      <a:pt x="125377" y="539"/>
                    </a:cubicBezTo>
                    <a:cubicBezTo>
                      <a:pt x="119376" y="2158"/>
                      <a:pt x="113376" y="8730"/>
                      <a:pt x="114138" y="15303"/>
                    </a:cubicBezTo>
                    <a:cubicBezTo>
                      <a:pt x="115281" y="24732"/>
                      <a:pt x="118329" y="33591"/>
                      <a:pt x="120424" y="42830"/>
                    </a:cubicBezTo>
                    <a:cubicBezTo>
                      <a:pt x="122520" y="52164"/>
                      <a:pt x="124139" y="61689"/>
                      <a:pt x="125663" y="71119"/>
                    </a:cubicBezTo>
                    <a:cubicBezTo>
                      <a:pt x="127758" y="84549"/>
                      <a:pt x="129759" y="98075"/>
                      <a:pt x="132140" y="111410"/>
                    </a:cubicBezTo>
                    <a:cubicBezTo>
                      <a:pt x="132521" y="113791"/>
                      <a:pt x="132997" y="116077"/>
                      <a:pt x="133283" y="118458"/>
                    </a:cubicBezTo>
                    <a:cubicBezTo>
                      <a:pt x="133473" y="119697"/>
                      <a:pt x="133664" y="121030"/>
                      <a:pt x="133854" y="122268"/>
                    </a:cubicBezTo>
                    <a:cubicBezTo>
                      <a:pt x="133950" y="122745"/>
                      <a:pt x="134045" y="123316"/>
                      <a:pt x="134045" y="123792"/>
                    </a:cubicBezTo>
                    <a:cubicBezTo>
                      <a:pt x="134045" y="123792"/>
                      <a:pt x="134045" y="123888"/>
                      <a:pt x="134045" y="123888"/>
                    </a:cubicBezTo>
                    <a:cubicBezTo>
                      <a:pt x="134712" y="129507"/>
                      <a:pt x="135283" y="135127"/>
                      <a:pt x="135378" y="140747"/>
                    </a:cubicBezTo>
                    <a:cubicBezTo>
                      <a:pt x="135378" y="141128"/>
                      <a:pt x="135378" y="141509"/>
                      <a:pt x="135378" y="141890"/>
                    </a:cubicBezTo>
                    <a:cubicBezTo>
                      <a:pt x="133950" y="140461"/>
                      <a:pt x="132616" y="138937"/>
                      <a:pt x="131378" y="137508"/>
                    </a:cubicBezTo>
                    <a:cubicBezTo>
                      <a:pt x="125663" y="131317"/>
                      <a:pt x="119948" y="125126"/>
                      <a:pt x="114138" y="119030"/>
                    </a:cubicBezTo>
                    <a:cubicBezTo>
                      <a:pt x="100041" y="104361"/>
                      <a:pt x="85753" y="90550"/>
                      <a:pt x="70037" y="77691"/>
                    </a:cubicBezTo>
                    <a:cubicBezTo>
                      <a:pt x="56607" y="66738"/>
                      <a:pt x="37842" y="50450"/>
                      <a:pt x="19078" y="53022"/>
                    </a:cubicBezTo>
                    <a:cubicBezTo>
                      <a:pt x="-1115" y="55784"/>
                      <a:pt x="-1115" y="76834"/>
                      <a:pt x="790" y="92455"/>
                    </a:cubicBezTo>
                    <a:cubicBezTo>
                      <a:pt x="6029" y="134651"/>
                      <a:pt x="13268" y="177990"/>
                      <a:pt x="32699" y="216280"/>
                    </a:cubicBezTo>
                    <a:cubicBezTo>
                      <a:pt x="36699" y="224186"/>
                      <a:pt x="47939" y="226472"/>
                      <a:pt x="55273" y="222186"/>
                    </a:cubicBezTo>
                    <a:cubicBezTo>
                      <a:pt x="63369" y="217423"/>
                      <a:pt x="65274" y="207612"/>
                      <a:pt x="61179" y="199611"/>
                    </a:cubicBezTo>
                    <a:cubicBezTo>
                      <a:pt x="45558" y="168750"/>
                      <a:pt x="38985" y="131126"/>
                      <a:pt x="34413" y="97503"/>
                    </a:cubicBezTo>
                    <a:cubicBezTo>
                      <a:pt x="34128" y="95503"/>
                      <a:pt x="33842" y="93408"/>
                      <a:pt x="33556" y="91312"/>
                    </a:cubicBezTo>
                    <a:cubicBezTo>
                      <a:pt x="48225" y="100361"/>
                      <a:pt x="61845" y="112743"/>
                      <a:pt x="73942" y="124745"/>
                    </a:cubicBezTo>
                    <a:cubicBezTo>
                      <a:pt x="86896" y="137604"/>
                      <a:pt x="98802" y="151510"/>
                      <a:pt x="111661" y="164464"/>
                    </a:cubicBezTo>
                    <a:cubicBezTo>
                      <a:pt x="122329" y="175227"/>
                      <a:pt x="138141" y="185609"/>
                      <a:pt x="153381" y="177323"/>
                    </a:cubicBezTo>
                    <a:cubicBezTo>
                      <a:pt x="175479" y="165512"/>
                      <a:pt x="168240" y="129698"/>
                      <a:pt x="165096" y="109791"/>
                    </a:cubicBezTo>
                    <a:close/>
                  </a:path>
                </a:pathLst>
              </a:custGeom>
              <a:solidFill>
                <a:schemeClr val="accent1"/>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B9E99E3-633B-46A7-A640-3853E24DCED9}"/>
                  </a:ext>
                </a:extLst>
              </p:cNvPr>
              <p:cNvSpPr/>
              <p:nvPr/>
            </p:nvSpPr>
            <p:spPr>
              <a:xfrm>
                <a:off x="7857480" y="5526706"/>
                <a:ext cx="224418" cy="187399"/>
              </a:xfrm>
              <a:custGeom>
                <a:avLst/>
                <a:gdLst>
                  <a:gd name="connsiteX0" fmla="*/ 218291 w 224418"/>
                  <a:gd name="connsiteY0" fmla="*/ 47800 h 187399"/>
                  <a:gd name="connsiteX1" fmla="*/ 200193 w 224418"/>
                  <a:gd name="connsiteY1" fmla="*/ 47800 h 187399"/>
                  <a:gd name="connsiteX2" fmla="*/ 184858 w 224418"/>
                  <a:gd name="connsiteY2" fmla="*/ 96949 h 187399"/>
                  <a:gd name="connsiteX3" fmla="*/ 159331 w 224418"/>
                  <a:gd name="connsiteY3" fmla="*/ 136477 h 187399"/>
                  <a:gd name="connsiteX4" fmla="*/ 118468 w 224418"/>
                  <a:gd name="connsiteY4" fmla="*/ 154289 h 187399"/>
                  <a:gd name="connsiteX5" fmla="*/ 68367 w 224418"/>
                  <a:gd name="connsiteY5" fmla="*/ 142574 h 187399"/>
                  <a:gd name="connsiteX6" fmla="*/ 51508 w 224418"/>
                  <a:gd name="connsiteY6" fmla="*/ 124762 h 187399"/>
                  <a:gd name="connsiteX7" fmla="*/ 118564 w 224418"/>
                  <a:gd name="connsiteY7" fmla="*/ 59325 h 187399"/>
                  <a:gd name="connsiteX8" fmla="*/ 35410 w 224418"/>
                  <a:gd name="connsiteY8" fmla="*/ 8747 h 187399"/>
                  <a:gd name="connsiteX9" fmla="*/ 6073 w 224418"/>
                  <a:gd name="connsiteY9" fmla="*/ 96949 h 187399"/>
                  <a:gd name="connsiteX10" fmla="*/ 549 w 224418"/>
                  <a:gd name="connsiteY10" fmla="*/ 105235 h 187399"/>
                  <a:gd name="connsiteX11" fmla="*/ 12074 w 224418"/>
                  <a:gd name="connsiteY11" fmla="*/ 125524 h 187399"/>
                  <a:gd name="connsiteX12" fmla="*/ 15027 w 224418"/>
                  <a:gd name="connsiteY12" fmla="*/ 126000 h 187399"/>
                  <a:gd name="connsiteX13" fmla="*/ 24933 w 224418"/>
                  <a:gd name="connsiteY13" fmla="*/ 143907 h 187399"/>
                  <a:gd name="connsiteX14" fmla="*/ 86369 w 224418"/>
                  <a:gd name="connsiteY14" fmla="*/ 185055 h 187399"/>
                  <a:gd name="connsiteX15" fmla="*/ 159426 w 224418"/>
                  <a:gd name="connsiteY15" fmla="*/ 176292 h 187399"/>
                  <a:gd name="connsiteX16" fmla="*/ 209337 w 224418"/>
                  <a:gd name="connsiteY16" fmla="*/ 122952 h 187399"/>
                  <a:gd name="connsiteX17" fmla="*/ 222196 w 224418"/>
                  <a:gd name="connsiteY17" fmla="*/ 86471 h 187399"/>
                  <a:gd name="connsiteX18" fmla="*/ 218291 w 224418"/>
                  <a:gd name="connsiteY18" fmla="*/ 47800 h 187399"/>
                  <a:gd name="connsiteX19" fmla="*/ 41221 w 224418"/>
                  <a:gd name="connsiteY19" fmla="*/ 52658 h 187399"/>
                  <a:gd name="connsiteX20" fmla="*/ 48079 w 224418"/>
                  <a:gd name="connsiteY20" fmla="*/ 40751 h 187399"/>
                  <a:gd name="connsiteX21" fmla="*/ 50079 w 224418"/>
                  <a:gd name="connsiteY21" fmla="*/ 38465 h 187399"/>
                  <a:gd name="connsiteX22" fmla="*/ 53413 w 224418"/>
                  <a:gd name="connsiteY22" fmla="*/ 35417 h 187399"/>
                  <a:gd name="connsiteX23" fmla="*/ 57604 w 224418"/>
                  <a:gd name="connsiteY23" fmla="*/ 32941 h 187399"/>
                  <a:gd name="connsiteX24" fmla="*/ 59890 w 224418"/>
                  <a:gd name="connsiteY24" fmla="*/ 32084 h 187399"/>
                  <a:gd name="connsiteX25" fmla="*/ 64652 w 224418"/>
                  <a:gd name="connsiteY25" fmla="*/ 30845 h 187399"/>
                  <a:gd name="connsiteX26" fmla="*/ 64652 w 224418"/>
                  <a:gd name="connsiteY26" fmla="*/ 30845 h 187399"/>
                  <a:gd name="connsiteX27" fmla="*/ 68081 w 224418"/>
                  <a:gd name="connsiteY27" fmla="*/ 30750 h 187399"/>
                  <a:gd name="connsiteX28" fmla="*/ 70272 w 224418"/>
                  <a:gd name="connsiteY28" fmla="*/ 30941 h 187399"/>
                  <a:gd name="connsiteX29" fmla="*/ 74177 w 224418"/>
                  <a:gd name="connsiteY29" fmla="*/ 32084 h 187399"/>
                  <a:gd name="connsiteX30" fmla="*/ 74463 w 224418"/>
                  <a:gd name="connsiteY30" fmla="*/ 32179 h 187399"/>
                  <a:gd name="connsiteX31" fmla="*/ 76273 w 224418"/>
                  <a:gd name="connsiteY31" fmla="*/ 33036 h 187399"/>
                  <a:gd name="connsiteX32" fmla="*/ 79416 w 224418"/>
                  <a:gd name="connsiteY32" fmla="*/ 35036 h 187399"/>
                  <a:gd name="connsiteX33" fmla="*/ 82273 w 224418"/>
                  <a:gd name="connsiteY33" fmla="*/ 37989 h 187399"/>
                  <a:gd name="connsiteX34" fmla="*/ 82369 w 224418"/>
                  <a:gd name="connsiteY34" fmla="*/ 38084 h 187399"/>
                  <a:gd name="connsiteX35" fmla="*/ 82464 w 224418"/>
                  <a:gd name="connsiteY35" fmla="*/ 38275 h 187399"/>
                  <a:gd name="connsiteX36" fmla="*/ 83607 w 224418"/>
                  <a:gd name="connsiteY36" fmla="*/ 39989 h 187399"/>
                  <a:gd name="connsiteX37" fmla="*/ 85321 w 224418"/>
                  <a:gd name="connsiteY37" fmla="*/ 43228 h 187399"/>
                  <a:gd name="connsiteX38" fmla="*/ 86464 w 224418"/>
                  <a:gd name="connsiteY38" fmla="*/ 47419 h 187399"/>
                  <a:gd name="connsiteX39" fmla="*/ 86560 w 224418"/>
                  <a:gd name="connsiteY39" fmla="*/ 47704 h 187399"/>
                  <a:gd name="connsiteX40" fmla="*/ 86750 w 224418"/>
                  <a:gd name="connsiteY40" fmla="*/ 51324 h 187399"/>
                  <a:gd name="connsiteX41" fmla="*/ 86655 w 224418"/>
                  <a:gd name="connsiteY41" fmla="*/ 53705 h 187399"/>
                  <a:gd name="connsiteX42" fmla="*/ 86655 w 224418"/>
                  <a:gd name="connsiteY42" fmla="*/ 54182 h 187399"/>
                  <a:gd name="connsiteX43" fmla="*/ 86464 w 224418"/>
                  <a:gd name="connsiteY43" fmla="*/ 54943 h 187399"/>
                  <a:gd name="connsiteX44" fmla="*/ 84845 w 224418"/>
                  <a:gd name="connsiteY44" fmla="*/ 61611 h 187399"/>
                  <a:gd name="connsiteX45" fmla="*/ 84464 w 224418"/>
                  <a:gd name="connsiteY45" fmla="*/ 62659 h 187399"/>
                  <a:gd name="connsiteX46" fmla="*/ 83226 w 224418"/>
                  <a:gd name="connsiteY46" fmla="*/ 65230 h 187399"/>
                  <a:gd name="connsiteX47" fmla="*/ 67986 w 224418"/>
                  <a:gd name="connsiteY47" fmla="*/ 81899 h 187399"/>
                  <a:gd name="connsiteX48" fmla="*/ 43126 w 224418"/>
                  <a:gd name="connsiteY48" fmla="*/ 93043 h 187399"/>
                  <a:gd name="connsiteX49" fmla="*/ 39125 w 224418"/>
                  <a:gd name="connsiteY49" fmla="*/ 93996 h 187399"/>
                  <a:gd name="connsiteX50" fmla="*/ 41221 w 224418"/>
                  <a:gd name="connsiteY50" fmla="*/ 52658 h 18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4418" h="187399">
                    <a:moveTo>
                      <a:pt x="218291" y="47800"/>
                    </a:moveTo>
                    <a:cubicBezTo>
                      <a:pt x="213718" y="41132"/>
                      <a:pt x="204765" y="40942"/>
                      <a:pt x="200193" y="47800"/>
                    </a:cubicBezTo>
                    <a:cubicBezTo>
                      <a:pt x="190668" y="62183"/>
                      <a:pt x="190668" y="80947"/>
                      <a:pt x="184858" y="96949"/>
                    </a:cubicBezTo>
                    <a:cubicBezTo>
                      <a:pt x="179714" y="111046"/>
                      <a:pt x="170856" y="125714"/>
                      <a:pt x="159331" y="136477"/>
                    </a:cubicBezTo>
                    <a:cubicBezTo>
                      <a:pt x="148282" y="146860"/>
                      <a:pt x="134280" y="152956"/>
                      <a:pt x="118468" y="154289"/>
                    </a:cubicBezTo>
                    <a:cubicBezTo>
                      <a:pt x="100180" y="155813"/>
                      <a:pt x="83512" y="152860"/>
                      <a:pt x="68367" y="142574"/>
                    </a:cubicBezTo>
                    <a:cubicBezTo>
                      <a:pt x="61699" y="138097"/>
                      <a:pt x="56080" y="131810"/>
                      <a:pt x="51508" y="124762"/>
                    </a:cubicBezTo>
                    <a:cubicBezTo>
                      <a:pt x="84274" y="117046"/>
                      <a:pt x="114944" y="92853"/>
                      <a:pt x="118564" y="59325"/>
                    </a:cubicBezTo>
                    <a:cubicBezTo>
                      <a:pt x="123136" y="16748"/>
                      <a:pt x="71320" y="-16494"/>
                      <a:pt x="35410" y="8747"/>
                    </a:cubicBezTo>
                    <a:cubicBezTo>
                      <a:pt x="7216" y="28559"/>
                      <a:pt x="73" y="63992"/>
                      <a:pt x="6073" y="96949"/>
                    </a:cubicBezTo>
                    <a:cubicBezTo>
                      <a:pt x="3502" y="98949"/>
                      <a:pt x="1501" y="101807"/>
                      <a:pt x="549" y="105235"/>
                    </a:cubicBezTo>
                    <a:cubicBezTo>
                      <a:pt x="-1737" y="113522"/>
                      <a:pt x="3311" y="123524"/>
                      <a:pt x="12074" y="125524"/>
                    </a:cubicBezTo>
                    <a:cubicBezTo>
                      <a:pt x="13027" y="125714"/>
                      <a:pt x="14074" y="125810"/>
                      <a:pt x="15027" y="126000"/>
                    </a:cubicBezTo>
                    <a:cubicBezTo>
                      <a:pt x="17884" y="132382"/>
                      <a:pt x="21218" y="138478"/>
                      <a:pt x="24933" y="143907"/>
                    </a:cubicBezTo>
                    <a:cubicBezTo>
                      <a:pt x="39411" y="165052"/>
                      <a:pt x="61033" y="180102"/>
                      <a:pt x="86369" y="185055"/>
                    </a:cubicBezTo>
                    <a:cubicBezTo>
                      <a:pt x="110753" y="189818"/>
                      <a:pt x="137042" y="187532"/>
                      <a:pt x="159426" y="176292"/>
                    </a:cubicBezTo>
                    <a:cubicBezTo>
                      <a:pt x="181429" y="165243"/>
                      <a:pt x="198574" y="144764"/>
                      <a:pt x="209337" y="122952"/>
                    </a:cubicBezTo>
                    <a:cubicBezTo>
                      <a:pt x="215052" y="111332"/>
                      <a:pt x="219529" y="99140"/>
                      <a:pt x="222196" y="86471"/>
                    </a:cubicBezTo>
                    <a:cubicBezTo>
                      <a:pt x="225149" y="72660"/>
                      <a:pt x="226291" y="59516"/>
                      <a:pt x="218291" y="47800"/>
                    </a:cubicBezTo>
                    <a:close/>
                    <a:moveTo>
                      <a:pt x="41221" y="52658"/>
                    </a:moveTo>
                    <a:cubicBezTo>
                      <a:pt x="42935" y="48562"/>
                      <a:pt x="45316" y="44371"/>
                      <a:pt x="48079" y="40751"/>
                    </a:cubicBezTo>
                    <a:cubicBezTo>
                      <a:pt x="47602" y="41323"/>
                      <a:pt x="49698" y="38942"/>
                      <a:pt x="50079" y="38465"/>
                    </a:cubicBezTo>
                    <a:cubicBezTo>
                      <a:pt x="50460" y="38084"/>
                      <a:pt x="53317" y="35608"/>
                      <a:pt x="53413" y="35417"/>
                    </a:cubicBezTo>
                    <a:cubicBezTo>
                      <a:pt x="54746" y="34465"/>
                      <a:pt x="56175" y="33703"/>
                      <a:pt x="57604" y="32941"/>
                    </a:cubicBezTo>
                    <a:cubicBezTo>
                      <a:pt x="58080" y="32750"/>
                      <a:pt x="59318" y="32274"/>
                      <a:pt x="59890" y="32084"/>
                    </a:cubicBezTo>
                    <a:cubicBezTo>
                      <a:pt x="61509" y="31607"/>
                      <a:pt x="63033" y="31226"/>
                      <a:pt x="64652" y="30845"/>
                    </a:cubicBezTo>
                    <a:cubicBezTo>
                      <a:pt x="64652" y="30845"/>
                      <a:pt x="64652" y="30845"/>
                      <a:pt x="64652" y="30845"/>
                    </a:cubicBezTo>
                    <a:cubicBezTo>
                      <a:pt x="65795" y="30845"/>
                      <a:pt x="66938" y="30750"/>
                      <a:pt x="68081" y="30750"/>
                    </a:cubicBezTo>
                    <a:cubicBezTo>
                      <a:pt x="68653" y="30750"/>
                      <a:pt x="69700" y="30941"/>
                      <a:pt x="70272" y="30941"/>
                    </a:cubicBezTo>
                    <a:cubicBezTo>
                      <a:pt x="71605" y="31226"/>
                      <a:pt x="72844" y="31607"/>
                      <a:pt x="74177" y="32084"/>
                    </a:cubicBezTo>
                    <a:cubicBezTo>
                      <a:pt x="74368" y="32179"/>
                      <a:pt x="74368" y="32179"/>
                      <a:pt x="74463" y="32179"/>
                    </a:cubicBezTo>
                    <a:cubicBezTo>
                      <a:pt x="75034" y="32465"/>
                      <a:pt x="75701" y="32750"/>
                      <a:pt x="76273" y="33036"/>
                    </a:cubicBezTo>
                    <a:cubicBezTo>
                      <a:pt x="76749" y="33322"/>
                      <a:pt x="79225" y="35036"/>
                      <a:pt x="79416" y="35036"/>
                    </a:cubicBezTo>
                    <a:cubicBezTo>
                      <a:pt x="80464" y="35989"/>
                      <a:pt x="81416" y="36941"/>
                      <a:pt x="82273" y="37989"/>
                    </a:cubicBezTo>
                    <a:cubicBezTo>
                      <a:pt x="82273" y="37989"/>
                      <a:pt x="82273" y="37989"/>
                      <a:pt x="82369" y="38084"/>
                    </a:cubicBezTo>
                    <a:cubicBezTo>
                      <a:pt x="82369" y="38179"/>
                      <a:pt x="82464" y="38179"/>
                      <a:pt x="82464" y="38275"/>
                    </a:cubicBezTo>
                    <a:cubicBezTo>
                      <a:pt x="82845" y="38846"/>
                      <a:pt x="83226" y="39418"/>
                      <a:pt x="83607" y="39989"/>
                    </a:cubicBezTo>
                    <a:cubicBezTo>
                      <a:pt x="83893" y="40466"/>
                      <a:pt x="84940" y="42656"/>
                      <a:pt x="85321" y="43228"/>
                    </a:cubicBezTo>
                    <a:cubicBezTo>
                      <a:pt x="85417" y="43894"/>
                      <a:pt x="86274" y="46561"/>
                      <a:pt x="86464" y="47419"/>
                    </a:cubicBezTo>
                    <a:cubicBezTo>
                      <a:pt x="86464" y="47609"/>
                      <a:pt x="86560" y="47609"/>
                      <a:pt x="86560" y="47704"/>
                    </a:cubicBezTo>
                    <a:cubicBezTo>
                      <a:pt x="86655" y="48943"/>
                      <a:pt x="86750" y="50086"/>
                      <a:pt x="86750" y="51324"/>
                    </a:cubicBezTo>
                    <a:cubicBezTo>
                      <a:pt x="86750" y="52086"/>
                      <a:pt x="86655" y="52848"/>
                      <a:pt x="86655" y="53705"/>
                    </a:cubicBezTo>
                    <a:cubicBezTo>
                      <a:pt x="86655" y="53991"/>
                      <a:pt x="86655" y="54086"/>
                      <a:pt x="86655" y="54182"/>
                    </a:cubicBezTo>
                    <a:cubicBezTo>
                      <a:pt x="86560" y="54467"/>
                      <a:pt x="86560" y="54658"/>
                      <a:pt x="86464" y="54943"/>
                    </a:cubicBezTo>
                    <a:cubicBezTo>
                      <a:pt x="85988" y="57229"/>
                      <a:pt x="85512" y="59420"/>
                      <a:pt x="84845" y="61611"/>
                    </a:cubicBezTo>
                    <a:cubicBezTo>
                      <a:pt x="84845" y="61611"/>
                      <a:pt x="84655" y="62183"/>
                      <a:pt x="84464" y="62659"/>
                    </a:cubicBezTo>
                    <a:cubicBezTo>
                      <a:pt x="84083" y="63326"/>
                      <a:pt x="83321" y="65040"/>
                      <a:pt x="83226" y="65230"/>
                    </a:cubicBezTo>
                    <a:cubicBezTo>
                      <a:pt x="79702" y="71708"/>
                      <a:pt x="73891" y="77803"/>
                      <a:pt x="67986" y="81899"/>
                    </a:cubicBezTo>
                    <a:cubicBezTo>
                      <a:pt x="59318" y="87805"/>
                      <a:pt x="52841" y="90662"/>
                      <a:pt x="43126" y="93043"/>
                    </a:cubicBezTo>
                    <a:cubicBezTo>
                      <a:pt x="41316" y="93520"/>
                      <a:pt x="40173" y="93805"/>
                      <a:pt x="39125" y="93996"/>
                    </a:cubicBezTo>
                    <a:cubicBezTo>
                      <a:pt x="35791" y="79804"/>
                      <a:pt x="35887" y="65040"/>
                      <a:pt x="41221" y="52658"/>
                    </a:cubicBezTo>
                    <a:close/>
                  </a:path>
                </a:pathLst>
              </a:custGeom>
              <a:solidFill>
                <a:schemeClr val="accent1"/>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2B2D734-FA27-45A3-9040-E06FDB5C433E}"/>
                  </a:ext>
                </a:extLst>
              </p:cNvPr>
              <p:cNvSpPr/>
              <p:nvPr/>
            </p:nvSpPr>
            <p:spPr>
              <a:xfrm>
                <a:off x="7817688" y="5171306"/>
                <a:ext cx="268931" cy="249108"/>
              </a:xfrm>
              <a:custGeom>
                <a:avLst/>
                <a:gdLst>
                  <a:gd name="connsiteX0" fmla="*/ 248463 w 268931"/>
                  <a:gd name="connsiteY0" fmla="*/ 18866 h 249108"/>
                  <a:gd name="connsiteX1" fmla="*/ 209410 w 268931"/>
                  <a:gd name="connsiteY1" fmla="*/ 101 h 249108"/>
                  <a:gd name="connsiteX2" fmla="*/ 173215 w 268931"/>
                  <a:gd name="connsiteY2" fmla="*/ 18866 h 249108"/>
                  <a:gd name="connsiteX3" fmla="*/ 141402 w 268931"/>
                  <a:gd name="connsiteY3" fmla="*/ 65348 h 249108"/>
                  <a:gd name="connsiteX4" fmla="*/ 110445 w 268931"/>
                  <a:gd name="connsiteY4" fmla="*/ 20961 h 249108"/>
                  <a:gd name="connsiteX5" fmla="*/ 31483 w 268931"/>
                  <a:gd name="connsiteY5" fmla="*/ 14294 h 249108"/>
                  <a:gd name="connsiteX6" fmla="*/ 1003 w 268931"/>
                  <a:gd name="connsiteY6" fmla="*/ 97542 h 249108"/>
                  <a:gd name="connsiteX7" fmla="*/ 45295 w 268931"/>
                  <a:gd name="connsiteY7" fmla="*/ 192411 h 249108"/>
                  <a:gd name="connsiteX8" fmla="*/ 136353 w 268931"/>
                  <a:gd name="connsiteY8" fmla="*/ 248894 h 249108"/>
                  <a:gd name="connsiteX9" fmla="*/ 216840 w 268931"/>
                  <a:gd name="connsiteY9" fmla="*/ 191078 h 249108"/>
                  <a:gd name="connsiteX10" fmla="*/ 248463 w 268931"/>
                  <a:gd name="connsiteY10" fmla="*/ 18866 h 249108"/>
                  <a:gd name="connsiteX11" fmla="*/ 242938 w 268931"/>
                  <a:gd name="connsiteY11" fmla="*/ 85731 h 249108"/>
                  <a:gd name="connsiteX12" fmla="*/ 208553 w 268931"/>
                  <a:gd name="connsiteY12" fmla="*/ 159169 h 249108"/>
                  <a:gd name="connsiteX13" fmla="*/ 154070 w 268931"/>
                  <a:gd name="connsiteY13" fmla="*/ 218319 h 249108"/>
                  <a:gd name="connsiteX14" fmla="*/ 81489 w 268931"/>
                  <a:gd name="connsiteY14" fmla="*/ 199841 h 249108"/>
                  <a:gd name="connsiteX15" fmla="*/ 23958 w 268931"/>
                  <a:gd name="connsiteY15" fmla="*/ 120307 h 249108"/>
                  <a:gd name="connsiteX16" fmla="*/ 24244 w 268931"/>
                  <a:gd name="connsiteY16" fmla="*/ 44774 h 249108"/>
                  <a:gd name="connsiteX17" fmla="*/ 57772 w 268931"/>
                  <a:gd name="connsiteY17" fmla="*/ 19818 h 249108"/>
                  <a:gd name="connsiteX18" fmla="*/ 92634 w 268931"/>
                  <a:gd name="connsiteY18" fmla="*/ 28772 h 249108"/>
                  <a:gd name="connsiteX19" fmla="*/ 133020 w 268931"/>
                  <a:gd name="connsiteY19" fmla="*/ 87636 h 249108"/>
                  <a:gd name="connsiteX20" fmla="*/ 131210 w 268931"/>
                  <a:gd name="connsiteY20" fmla="*/ 93732 h 249108"/>
                  <a:gd name="connsiteX21" fmla="*/ 149593 w 268931"/>
                  <a:gd name="connsiteY21" fmla="*/ 98780 h 249108"/>
                  <a:gd name="connsiteX22" fmla="*/ 177692 w 268931"/>
                  <a:gd name="connsiteY22" fmla="*/ 42964 h 249108"/>
                  <a:gd name="connsiteX23" fmla="*/ 201314 w 268931"/>
                  <a:gd name="connsiteY23" fmla="*/ 23152 h 249108"/>
                  <a:gd name="connsiteX24" fmla="*/ 221412 w 268931"/>
                  <a:gd name="connsiteY24" fmla="*/ 24295 h 249108"/>
                  <a:gd name="connsiteX25" fmla="*/ 242938 w 268931"/>
                  <a:gd name="connsiteY25" fmla="*/ 85731 h 2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931" h="249108">
                    <a:moveTo>
                      <a:pt x="248463" y="18866"/>
                    </a:moveTo>
                    <a:cubicBezTo>
                      <a:pt x="238652" y="7626"/>
                      <a:pt x="224746" y="-1042"/>
                      <a:pt x="209410" y="101"/>
                    </a:cubicBezTo>
                    <a:cubicBezTo>
                      <a:pt x="195313" y="1149"/>
                      <a:pt x="183026" y="9055"/>
                      <a:pt x="173215" y="18866"/>
                    </a:cubicBezTo>
                    <a:cubicBezTo>
                      <a:pt x="160166" y="31820"/>
                      <a:pt x="149403" y="48012"/>
                      <a:pt x="141402" y="65348"/>
                    </a:cubicBezTo>
                    <a:cubicBezTo>
                      <a:pt x="134830" y="48203"/>
                      <a:pt x="124162" y="32486"/>
                      <a:pt x="110445" y="20961"/>
                    </a:cubicBezTo>
                    <a:cubicBezTo>
                      <a:pt x="87395" y="1625"/>
                      <a:pt x="57105" y="-3423"/>
                      <a:pt x="31483" y="14294"/>
                    </a:cubicBezTo>
                    <a:cubicBezTo>
                      <a:pt x="4051" y="33248"/>
                      <a:pt x="-2902" y="66014"/>
                      <a:pt x="1003" y="97542"/>
                    </a:cubicBezTo>
                    <a:cubicBezTo>
                      <a:pt x="5289" y="132880"/>
                      <a:pt x="23673" y="164789"/>
                      <a:pt x="45295" y="192411"/>
                    </a:cubicBezTo>
                    <a:cubicBezTo>
                      <a:pt x="66916" y="220034"/>
                      <a:pt x="98063" y="252038"/>
                      <a:pt x="136353" y="248894"/>
                    </a:cubicBezTo>
                    <a:cubicBezTo>
                      <a:pt x="172358" y="245942"/>
                      <a:pt x="196456" y="218033"/>
                      <a:pt x="216840" y="191078"/>
                    </a:cubicBezTo>
                    <a:cubicBezTo>
                      <a:pt x="251987" y="144691"/>
                      <a:pt x="295231" y="72301"/>
                      <a:pt x="248463" y="18866"/>
                    </a:cubicBezTo>
                    <a:close/>
                    <a:moveTo>
                      <a:pt x="242938" y="85731"/>
                    </a:moveTo>
                    <a:cubicBezTo>
                      <a:pt x="237604" y="112306"/>
                      <a:pt x="223602" y="136881"/>
                      <a:pt x="208553" y="159169"/>
                    </a:cubicBezTo>
                    <a:cubicBezTo>
                      <a:pt x="193980" y="180886"/>
                      <a:pt x="177692" y="205651"/>
                      <a:pt x="154070" y="218319"/>
                    </a:cubicBezTo>
                    <a:cubicBezTo>
                      <a:pt x="127591" y="232607"/>
                      <a:pt x="101682" y="217938"/>
                      <a:pt x="81489" y="199841"/>
                    </a:cubicBezTo>
                    <a:cubicBezTo>
                      <a:pt x="57582" y="178219"/>
                      <a:pt x="35007" y="150977"/>
                      <a:pt x="23958" y="120307"/>
                    </a:cubicBezTo>
                    <a:cubicBezTo>
                      <a:pt x="15672" y="97256"/>
                      <a:pt x="12243" y="67157"/>
                      <a:pt x="24244" y="44774"/>
                    </a:cubicBezTo>
                    <a:cubicBezTo>
                      <a:pt x="30912" y="32201"/>
                      <a:pt x="43675" y="22390"/>
                      <a:pt x="57772" y="19818"/>
                    </a:cubicBezTo>
                    <a:cubicBezTo>
                      <a:pt x="70250" y="17532"/>
                      <a:pt x="82251" y="21914"/>
                      <a:pt x="92634" y="28772"/>
                    </a:cubicBezTo>
                    <a:cubicBezTo>
                      <a:pt x="111970" y="41535"/>
                      <a:pt x="127495" y="64490"/>
                      <a:pt x="133020" y="87636"/>
                    </a:cubicBezTo>
                    <a:cubicBezTo>
                      <a:pt x="132448" y="89636"/>
                      <a:pt x="131781" y="91732"/>
                      <a:pt x="131210" y="93732"/>
                    </a:cubicBezTo>
                    <a:cubicBezTo>
                      <a:pt x="128162" y="105639"/>
                      <a:pt x="146545" y="110687"/>
                      <a:pt x="149593" y="98780"/>
                    </a:cubicBezTo>
                    <a:cubicBezTo>
                      <a:pt x="154737" y="78778"/>
                      <a:pt x="164833" y="59061"/>
                      <a:pt x="177692" y="42964"/>
                    </a:cubicBezTo>
                    <a:cubicBezTo>
                      <a:pt x="184074" y="35058"/>
                      <a:pt x="191789" y="27152"/>
                      <a:pt x="201314" y="23152"/>
                    </a:cubicBezTo>
                    <a:cubicBezTo>
                      <a:pt x="208458" y="20199"/>
                      <a:pt x="214649" y="20294"/>
                      <a:pt x="221412" y="24295"/>
                    </a:cubicBezTo>
                    <a:cubicBezTo>
                      <a:pt x="242272" y="36582"/>
                      <a:pt x="247320" y="63824"/>
                      <a:pt x="242938" y="85731"/>
                    </a:cubicBezTo>
                    <a:close/>
                  </a:path>
                </a:pathLst>
              </a:custGeom>
              <a:solidFill>
                <a:schemeClr val="accent1"/>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9EE688C-0C4B-4F8A-93A3-8A6383D2B0D5}"/>
                  </a:ext>
                </a:extLst>
              </p:cNvPr>
              <p:cNvSpPr/>
              <p:nvPr/>
            </p:nvSpPr>
            <p:spPr>
              <a:xfrm>
                <a:off x="8033250" y="5353862"/>
                <a:ext cx="132036" cy="110810"/>
              </a:xfrm>
              <a:custGeom>
                <a:avLst/>
                <a:gdLst>
                  <a:gd name="connsiteX0" fmla="*/ 127007 w 132036"/>
                  <a:gd name="connsiteY0" fmla="*/ 12332 h 110810"/>
                  <a:gd name="connsiteX1" fmla="*/ 104814 w 132036"/>
                  <a:gd name="connsiteY1" fmla="*/ 45 h 110810"/>
                  <a:gd name="connsiteX2" fmla="*/ 77573 w 132036"/>
                  <a:gd name="connsiteY2" fmla="*/ 10808 h 110810"/>
                  <a:gd name="connsiteX3" fmla="*/ 62237 w 132036"/>
                  <a:gd name="connsiteY3" fmla="*/ 36621 h 110810"/>
                  <a:gd name="connsiteX4" fmla="*/ 61666 w 132036"/>
                  <a:gd name="connsiteY4" fmla="*/ 39574 h 110810"/>
                  <a:gd name="connsiteX5" fmla="*/ 51093 w 132036"/>
                  <a:gd name="connsiteY5" fmla="*/ 25191 h 110810"/>
                  <a:gd name="connsiteX6" fmla="*/ 19184 w 132036"/>
                  <a:gd name="connsiteY6" fmla="*/ 11380 h 110810"/>
                  <a:gd name="connsiteX7" fmla="*/ 515 w 132036"/>
                  <a:gd name="connsiteY7" fmla="*/ 50147 h 110810"/>
                  <a:gd name="connsiteX8" fmla="*/ 27376 w 132036"/>
                  <a:gd name="connsiteY8" fmla="*/ 92533 h 110810"/>
                  <a:gd name="connsiteX9" fmla="*/ 71858 w 132036"/>
                  <a:gd name="connsiteY9" fmla="*/ 110630 h 110810"/>
                  <a:gd name="connsiteX10" fmla="*/ 109291 w 132036"/>
                  <a:gd name="connsiteY10" fmla="*/ 85198 h 110810"/>
                  <a:gd name="connsiteX11" fmla="*/ 128341 w 132036"/>
                  <a:gd name="connsiteY11" fmla="*/ 49861 h 110810"/>
                  <a:gd name="connsiteX12" fmla="*/ 127007 w 132036"/>
                  <a:gd name="connsiteY12" fmla="*/ 12332 h 110810"/>
                  <a:gd name="connsiteX13" fmla="*/ 79478 w 132036"/>
                  <a:gd name="connsiteY13" fmla="*/ 64339 h 110810"/>
                  <a:gd name="connsiteX14" fmla="*/ 67381 w 132036"/>
                  <a:gd name="connsiteY14" fmla="*/ 83484 h 110810"/>
                  <a:gd name="connsiteX15" fmla="*/ 65095 w 132036"/>
                  <a:gd name="connsiteY15" fmla="*/ 83389 h 110810"/>
                  <a:gd name="connsiteX16" fmla="*/ 73096 w 132036"/>
                  <a:gd name="connsiteY16" fmla="*/ 73006 h 110810"/>
                  <a:gd name="connsiteX17" fmla="*/ 84526 w 132036"/>
                  <a:gd name="connsiteY17" fmla="*/ 45098 h 110810"/>
                  <a:gd name="connsiteX18" fmla="*/ 85764 w 132036"/>
                  <a:gd name="connsiteY18" fmla="*/ 42526 h 110810"/>
                  <a:gd name="connsiteX19" fmla="*/ 79478 w 132036"/>
                  <a:gd name="connsiteY19" fmla="*/ 64339 h 110810"/>
                  <a:gd name="connsiteX20" fmla="*/ 20232 w 132036"/>
                  <a:gd name="connsiteY20" fmla="*/ 60624 h 110810"/>
                  <a:gd name="connsiteX21" fmla="*/ 19565 w 132036"/>
                  <a:gd name="connsiteY21" fmla="*/ 59100 h 110810"/>
                  <a:gd name="connsiteX22" fmla="*/ 37568 w 132036"/>
                  <a:gd name="connsiteY22" fmla="*/ 78912 h 110810"/>
                  <a:gd name="connsiteX23" fmla="*/ 42616 w 132036"/>
                  <a:gd name="connsiteY23" fmla="*/ 83008 h 110810"/>
                  <a:gd name="connsiteX24" fmla="*/ 43568 w 132036"/>
                  <a:gd name="connsiteY24" fmla="*/ 84913 h 110810"/>
                  <a:gd name="connsiteX25" fmla="*/ 20232 w 132036"/>
                  <a:gd name="connsiteY25" fmla="*/ 60624 h 110810"/>
                  <a:gd name="connsiteX26" fmla="*/ 111958 w 132036"/>
                  <a:gd name="connsiteY26" fmla="*/ 40145 h 110810"/>
                  <a:gd name="connsiteX27" fmla="*/ 98337 w 132036"/>
                  <a:gd name="connsiteY27" fmla="*/ 68625 h 110810"/>
                  <a:gd name="connsiteX28" fmla="*/ 94718 w 132036"/>
                  <a:gd name="connsiteY28" fmla="*/ 74149 h 110810"/>
                  <a:gd name="connsiteX29" fmla="*/ 92908 w 132036"/>
                  <a:gd name="connsiteY29" fmla="*/ 76721 h 110810"/>
                  <a:gd name="connsiteX30" fmla="*/ 91574 w 132036"/>
                  <a:gd name="connsiteY30" fmla="*/ 78531 h 110810"/>
                  <a:gd name="connsiteX31" fmla="*/ 79001 w 132036"/>
                  <a:gd name="connsiteY31" fmla="*/ 90437 h 110810"/>
                  <a:gd name="connsiteX32" fmla="*/ 69381 w 132036"/>
                  <a:gd name="connsiteY32" fmla="*/ 93390 h 110810"/>
                  <a:gd name="connsiteX33" fmla="*/ 79097 w 132036"/>
                  <a:gd name="connsiteY33" fmla="*/ 88437 h 110810"/>
                  <a:gd name="connsiteX34" fmla="*/ 82811 w 132036"/>
                  <a:gd name="connsiteY34" fmla="*/ 87389 h 110810"/>
                  <a:gd name="connsiteX35" fmla="*/ 97385 w 132036"/>
                  <a:gd name="connsiteY35" fmla="*/ 64910 h 110810"/>
                  <a:gd name="connsiteX36" fmla="*/ 109481 w 132036"/>
                  <a:gd name="connsiteY36" fmla="*/ 40431 h 110810"/>
                  <a:gd name="connsiteX37" fmla="*/ 104719 w 132036"/>
                  <a:gd name="connsiteY37" fmla="*/ 20429 h 110810"/>
                  <a:gd name="connsiteX38" fmla="*/ 92336 w 132036"/>
                  <a:gd name="connsiteY38" fmla="*/ 26239 h 110810"/>
                  <a:gd name="connsiteX39" fmla="*/ 91384 w 132036"/>
                  <a:gd name="connsiteY39" fmla="*/ 26048 h 110810"/>
                  <a:gd name="connsiteX40" fmla="*/ 86717 w 132036"/>
                  <a:gd name="connsiteY40" fmla="*/ 27287 h 110810"/>
                  <a:gd name="connsiteX41" fmla="*/ 109958 w 132036"/>
                  <a:gd name="connsiteY41" fmla="*/ 19857 h 110810"/>
                  <a:gd name="connsiteX42" fmla="*/ 113672 w 132036"/>
                  <a:gd name="connsiteY42" fmla="*/ 27191 h 110810"/>
                  <a:gd name="connsiteX43" fmla="*/ 111958 w 132036"/>
                  <a:gd name="connsiteY43" fmla="*/ 40145 h 11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2036" h="110810">
                    <a:moveTo>
                      <a:pt x="127007" y="12332"/>
                    </a:moveTo>
                    <a:cubicBezTo>
                      <a:pt x="121959" y="4998"/>
                      <a:pt x="113672" y="521"/>
                      <a:pt x="104814" y="45"/>
                    </a:cubicBezTo>
                    <a:cubicBezTo>
                      <a:pt x="94527" y="-527"/>
                      <a:pt x="85193" y="4426"/>
                      <a:pt x="77573" y="10808"/>
                    </a:cubicBezTo>
                    <a:cubicBezTo>
                      <a:pt x="69857" y="17380"/>
                      <a:pt x="64523" y="26810"/>
                      <a:pt x="62237" y="36621"/>
                    </a:cubicBezTo>
                    <a:cubicBezTo>
                      <a:pt x="62047" y="37573"/>
                      <a:pt x="61856" y="38621"/>
                      <a:pt x="61666" y="39574"/>
                    </a:cubicBezTo>
                    <a:cubicBezTo>
                      <a:pt x="58618" y="34335"/>
                      <a:pt x="54903" y="29477"/>
                      <a:pt x="51093" y="25191"/>
                    </a:cubicBezTo>
                    <a:cubicBezTo>
                      <a:pt x="43283" y="16428"/>
                      <a:pt x="31662" y="7379"/>
                      <a:pt x="19184" y="11380"/>
                    </a:cubicBezTo>
                    <a:cubicBezTo>
                      <a:pt x="3944" y="16238"/>
                      <a:pt x="-1866" y="35954"/>
                      <a:pt x="515" y="50147"/>
                    </a:cubicBezTo>
                    <a:cubicBezTo>
                      <a:pt x="3182" y="66625"/>
                      <a:pt x="14898" y="81865"/>
                      <a:pt x="27376" y="92533"/>
                    </a:cubicBezTo>
                    <a:cubicBezTo>
                      <a:pt x="39282" y="102724"/>
                      <a:pt x="55570" y="112249"/>
                      <a:pt x="71858" y="110630"/>
                    </a:cubicBezTo>
                    <a:cubicBezTo>
                      <a:pt x="88050" y="109011"/>
                      <a:pt x="99956" y="97676"/>
                      <a:pt x="109291" y="85198"/>
                    </a:cubicBezTo>
                    <a:cubicBezTo>
                      <a:pt x="117387" y="74435"/>
                      <a:pt x="123959" y="62529"/>
                      <a:pt x="128341" y="49861"/>
                    </a:cubicBezTo>
                    <a:cubicBezTo>
                      <a:pt x="132437" y="38145"/>
                      <a:pt x="134532" y="23286"/>
                      <a:pt x="127007" y="12332"/>
                    </a:cubicBezTo>
                    <a:close/>
                    <a:moveTo>
                      <a:pt x="79478" y="64339"/>
                    </a:moveTo>
                    <a:cubicBezTo>
                      <a:pt x="77573" y="70149"/>
                      <a:pt x="74144" y="82627"/>
                      <a:pt x="67381" y="83484"/>
                    </a:cubicBezTo>
                    <a:cubicBezTo>
                      <a:pt x="66619" y="83579"/>
                      <a:pt x="65857" y="83484"/>
                      <a:pt x="65095" y="83389"/>
                    </a:cubicBezTo>
                    <a:cubicBezTo>
                      <a:pt x="69191" y="81484"/>
                      <a:pt x="71381" y="76912"/>
                      <a:pt x="73096" y="73006"/>
                    </a:cubicBezTo>
                    <a:cubicBezTo>
                      <a:pt x="77001" y="63767"/>
                      <a:pt x="80335" y="54242"/>
                      <a:pt x="84526" y="45098"/>
                    </a:cubicBezTo>
                    <a:cubicBezTo>
                      <a:pt x="84907" y="44241"/>
                      <a:pt x="85288" y="43384"/>
                      <a:pt x="85764" y="42526"/>
                    </a:cubicBezTo>
                    <a:cubicBezTo>
                      <a:pt x="83669" y="49765"/>
                      <a:pt x="81859" y="57100"/>
                      <a:pt x="79478" y="64339"/>
                    </a:cubicBezTo>
                    <a:close/>
                    <a:moveTo>
                      <a:pt x="20232" y="60624"/>
                    </a:moveTo>
                    <a:cubicBezTo>
                      <a:pt x="19946" y="60148"/>
                      <a:pt x="19756" y="59576"/>
                      <a:pt x="19565" y="59100"/>
                    </a:cubicBezTo>
                    <a:cubicBezTo>
                      <a:pt x="24328" y="66720"/>
                      <a:pt x="31091" y="73388"/>
                      <a:pt x="37568" y="78912"/>
                    </a:cubicBezTo>
                    <a:cubicBezTo>
                      <a:pt x="39092" y="80246"/>
                      <a:pt x="40806" y="81579"/>
                      <a:pt x="42616" y="83008"/>
                    </a:cubicBezTo>
                    <a:cubicBezTo>
                      <a:pt x="42902" y="83674"/>
                      <a:pt x="43283" y="84246"/>
                      <a:pt x="43568" y="84913"/>
                    </a:cubicBezTo>
                    <a:cubicBezTo>
                      <a:pt x="33948" y="78817"/>
                      <a:pt x="25757" y="70530"/>
                      <a:pt x="20232" y="60624"/>
                    </a:cubicBezTo>
                    <a:close/>
                    <a:moveTo>
                      <a:pt x="111958" y="40145"/>
                    </a:moveTo>
                    <a:cubicBezTo>
                      <a:pt x="109100" y="50242"/>
                      <a:pt x="103862" y="59576"/>
                      <a:pt x="98337" y="68625"/>
                    </a:cubicBezTo>
                    <a:cubicBezTo>
                      <a:pt x="97194" y="70530"/>
                      <a:pt x="95956" y="72340"/>
                      <a:pt x="94718" y="74149"/>
                    </a:cubicBezTo>
                    <a:cubicBezTo>
                      <a:pt x="94146" y="75007"/>
                      <a:pt x="93479" y="75864"/>
                      <a:pt x="92908" y="76721"/>
                    </a:cubicBezTo>
                    <a:cubicBezTo>
                      <a:pt x="92717" y="77007"/>
                      <a:pt x="91765" y="78245"/>
                      <a:pt x="91574" y="78531"/>
                    </a:cubicBezTo>
                    <a:cubicBezTo>
                      <a:pt x="87955" y="83008"/>
                      <a:pt x="83954" y="87389"/>
                      <a:pt x="79001" y="90437"/>
                    </a:cubicBezTo>
                    <a:cubicBezTo>
                      <a:pt x="75858" y="92342"/>
                      <a:pt x="72715" y="93199"/>
                      <a:pt x="69381" y="93390"/>
                    </a:cubicBezTo>
                    <a:cubicBezTo>
                      <a:pt x="73286" y="92914"/>
                      <a:pt x="76430" y="91009"/>
                      <a:pt x="79097" y="88437"/>
                    </a:cubicBezTo>
                    <a:cubicBezTo>
                      <a:pt x="80335" y="88818"/>
                      <a:pt x="81764" y="88628"/>
                      <a:pt x="82811" y="87389"/>
                    </a:cubicBezTo>
                    <a:cubicBezTo>
                      <a:pt x="88622" y="80531"/>
                      <a:pt x="93956" y="73197"/>
                      <a:pt x="97385" y="64910"/>
                    </a:cubicBezTo>
                    <a:cubicBezTo>
                      <a:pt x="102147" y="57100"/>
                      <a:pt x="106624" y="49004"/>
                      <a:pt x="109481" y="40431"/>
                    </a:cubicBezTo>
                    <a:cubicBezTo>
                      <a:pt x="111672" y="33764"/>
                      <a:pt x="113291" y="23286"/>
                      <a:pt x="104719" y="20429"/>
                    </a:cubicBezTo>
                    <a:cubicBezTo>
                      <a:pt x="98909" y="18523"/>
                      <a:pt x="95003" y="21857"/>
                      <a:pt x="92336" y="26239"/>
                    </a:cubicBezTo>
                    <a:cubicBezTo>
                      <a:pt x="92051" y="26143"/>
                      <a:pt x="91670" y="26048"/>
                      <a:pt x="91384" y="26048"/>
                    </a:cubicBezTo>
                    <a:cubicBezTo>
                      <a:pt x="89669" y="25953"/>
                      <a:pt x="88145" y="26429"/>
                      <a:pt x="86717" y="27287"/>
                    </a:cubicBezTo>
                    <a:cubicBezTo>
                      <a:pt x="93003" y="20619"/>
                      <a:pt x="102814" y="13856"/>
                      <a:pt x="109958" y="19857"/>
                    </a:cubicBezTo>
                    <a:cubicBezTo>
                      <a:pt x="112434" y="21857"/>
                      <a:pt x="113482" y="24620"/>
                      <a:pt x="113672" y="27191"/>
                    </a:cubicBezTo>
                    <a:cubicBezTo>
                      <a:pt x="114053" y="32144"/>
                      <a:pt x="113291" y="35097"/>
                      <a:pt x="111958" y="40145"/>
                    </a:cubicBezTo>
                    <a:close/>
                  </a:path>
                </a:pathLst>
              </a:custGeom>
              <a:solidFill>
                <a:schemeClr val="accent1"/>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16CD0B0-D67D-44C1-856D-0A2A2EE38113}"/>
                  </a:ext>
                </a:extLst>
              </p:cNvPr>
              <p:cNvSpPr/>
              <p:nvPr/>
            </p:nvSpPr>
            <p:spPr>
              <a:xfrm>
                <a:off x="7004241" y="4985864"/>
                <a:ext cx="674189" cy="953284"/>
              </a:xfrm>
              <a:custGeom>
                <a:avLst/>
                <a:gdLst>
                  <a:gd name="connsiteX0" fmla="*/ 669004 w 674189"/>
                  <a:gd name="connsiteY0" fmla="*/ 20952 h 953284"/>
                  <a:gd name="connsiteX1" fmla="*/ 474789 w 674189"/>
                  <a:gd name="connsiteY1" fmla="*/ 1711 h 953284"/>
                  <a:gd name="connsiteX2" fmla="*/ 287908 w 674189"/>
                  <a:gd name="connsiteY2" fmla="*/ 52765 h 953284"/>
                  <a:gd name="connsiteX3" fmla="*/ 58165 w 674189"/>
                  <a:gd name="connsiteY3" fmla="*/ 334229 h 953284"/>
                  <a:gd name="connsiteX4" fmla="*/ 59499 w 674189"/>
                  <a:gd name="connsiteY4" fmla="*/ 426240 h 953284"/>
                  <a:gd name="connsiteX5" fmla="*/ 67309 w 674189"/>
                  <a:gd name="connsiteY5" fmla="*/ 447576 h 953284"/>
                  <a:gd name="connsiteX6" fmla="*/ 40449 w 674189"/>
                  <a:gd name="connsiteY6" fmla="*/ 477770 h 953284"/>
                  <a:gd name="connsiteX7" fmla="*/ 2825 w 674189"/>
                  <a:gd name="connsiteY7" fmla="*/ 606358 h 953284"/>
                  <a:gd name="connsiteX8" fmla="*/ 10350 w 674189"/>
                  <a:gd name="connsiteY8" fmla="*/ 752662 h 953284"/>
                  <a:gd name="connsiteX9" fmla="*/ 91503 w 674189"/>
                  <a:gd name="connsiteY9" fmla="*/ 916873 h 953284"/>
                  <a:gd name="connsiteX10" fmla="*/ 122459 w 674189"/>
                  <a:gd name="connsiteY10" fmla="*/ 951068 h 953284"/>
                  <a:gd name="connsiteX11" fmla="*/ 136461 w 674189"/>
                  <a:gd name="connsiteY11" fmla="*/ 940209 h 953284"/>
                  <a:gd name="connsiteX12" fmla="*/ 84073 w 674189"/>
                  <a:gd name="connsiteY12" fmla="*/ 869820 h 953284"/>
                  <a:gd name="connsiteX13" fmla="*/ 45973 w 674189"/>
                  <a:gd name="connsiteY13" fmla="*/ 795144 h 953284"/>
                  <a:gd name="connsiteX14" fmla="*/ 23113 w 674189"/>
                  <a:gd name="connsiteY14" fmla="*/ 647125 h 953284"/>
                  <a:gd name="connsiteX15" fmla="*/ 40925 w 674189"/>
                  <a:gd name="connsiteY15" fmla="*/ 529491 h 953284"/>
                  <a:gd name="connsiteX16" fmla="*/ 78549 w 674189"/>
                  <a:gd name="connsiteY16" fmla="*/ 465578 h 953284"/>
                  <a:gd name="connsiteX17" fmla="*/ 104171 w 674189"/>
                  <a:gd name="connsiteY17" fmla="*/ 489010 h 953284"/>
                  <a:gd name="connsiteX18" fmla="*/ 175609 w 674189"/>
                  <a:gd name="connsiteY18" fmla="*/ 481961 h 953284"/>
                  <a:gd name="connsiteX19" fmla="*/ 146367 w 674189"/>
                  <a:gd name="connsiteY19" fmla="*/ 431669 h 953284"/>
                  <a:gd name="connsiteX20" fmla="*/ 85121 w 674189"/>
                  <a:gd name="connsiteY20" fmla="*/ 435861 h 953284"/>
                  <a:gd name="connsiteX21" fmla="*/ 83407 w 674189"/>
                  <a:gd name="connsiteY21" fmla="*/ 431669 h 953284"/>
                  <a:gd name="connsiteX22" fmla="*/ 77406 w 674189"/>
                  <a:gd name="connsiteY22" fmla="*/ 350993 h 953284"/>
                  <a:gd name="connsiteX23" fmla="*/ 139318 w 674189"/>
                  <a:gd name="connsiteY23" fmla="*/ 196212 h 953284"/>
                  <a:gd name="connsiteX24" fmla="*/ 271240 w 674189"/>
                  <a:gd name="connsiteY24" fmla="*/ 82102 h 953284"/>
                  <a:gd name="connsiteX25" fmla="*/ 620902 w 674189"/>
                  <a:gd name="connsiteY25" fmla="*/ 25905 h 953284"/>
                  <a:gd name="connsiteX26" fmla="*/ 665384 w 674189"/>
                  <a:gd name="connsiteY26" fmla="*/ 35144 h 953284"/>
                  <a:gd name="connsiteX27" fmla="*/ 669004 w 674189"/>
                  <a:gd name="connsiteY27" fmla="*/ 20952 h 953284"/>
                  <a:gd name="connsiteX28" fmla="*/ 103790 w 674189"/>
                  <a:gd name="connsiteY28" fmla="*/ 450815 h 953284"/>
                  <a:gd name="connsiteX29" fmla="*/ 153320 w 674189"/>
                  <a:gd name="connsiteY29" fmla="*/ 459864 h 953284"/>
                  <a:gd name="connsiteX30" fmla="*/ 158654 w 674189"/>
                  <a:gd name="connsiteY30" fmla="*/ 467198 h 953284"/>
                  <a:gd name="connsiteX31" fmla="*/ 158654 w 674189"/>
                  <a:gd name="connsiteY31" fmla="*/ 469484 h 953284"/>
                  <a:gd name="connsiteX32" fmla="*/ 155320 w 674189"/>
                  <a:gd name="connsiteY32" fmla="*/ 473580 h 953284"/>
                  <a:gd name="connsiteX33" fmla="*/ 127317 w 674189"/>
                  <a:gd name="connsiteY33" fmla="*/ 477104 h 953284"/>
                  <a:gd name="connsiteX34" fmla="*/ 95980 w 674189"/>
                  <a:gd name="connsiteY34" fmla="*/ 453863 h 953284"/>
                  <a:gd name="connsiteX35" fmla="*/ 103790 w 674189"/>
                  <a:gd name="connsiteY35" fmla="*/ 450815 h 95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4189" h="953284">
                    <a:moveTo>
                      <a:pt x="669004" y="20952"/>
                    </a:moveTo>
                    <a:cubicBezTo>
                      <a:pt x="605472" y="3711"/>
                      <a:pt x="540416" y="-3623"/>
                      <a:pt x="474789" y="1711"/>
                    </a:cubicBezTo>
                    <a:cubicBezTo>
                      <a:pt x="409924" y="6950"/>
                      <a:pt x="346392" y="24190"/>
                      <a:pt x="287908" y="52765"/>
                    </a:cubicBezTo>
                    <a:cubicBezTo>
                      <a:pt x="176466" y="107153"/>
                      <a:pt x="77787" y="207927"/>
                      <a:pt x="58165" y="334229"/>
                    </a:cubicBezTo>
                    <a:cubicBezTo>
                      <a:pt x="53403" y="364518"/>
                      <a:pt x="52069" y="396236"/>
                      <a:pt x="59499" y="426240"/>
                    </a:cubicBezTo>
                    <a:cubicBezTo>
                      <a:pt x="61404" y="433765"/>
                      <a:pt x="63976" y="440814"/>
                      <a:pt x="67309" y="447576"/>
                    </a:cubicBezTo>
                    <a:cubicBezTo>
                      <a:pt x="56641" y="456149"/>
                      <a:pt x="47402" y="466722"/>
                      <a:pt x="40449" y="477770"/>
                    </a:cubicBezTo>
                    <a:cubicBezTo>
                      <a:pt x="16446" y="515680"/>
                      <a:pt x="7492" y="562353"/>
                      <a:pt x="2825" y="606358"/>
                    </a:cubicBezTo>
                    <a:cubicBezTo>
                      <a:pt x="-2318" y="655126"/>
                      <a:pt x="-794" y="704751"/>
                      <a:pt x="10350" y="752662"/>
                    </a:cubicBezTo>
                    <a:cubicBezTo>
                      <a:pt x="24352" y="812860"/>
                      <a:pt x="53784" y="868200"/>
                      <a:pt x="91503" y="916873"/>
                    </a:cubicBezTo>
                    <a:cubicBezTo>
                      <a:pt x="101123" y="929256"/>
                      <a:pt x="110839" y="940686"/>
                      <a:pt x="122459" y="951068"/>
                    </a:cubicBezTo>
                    <a:cubicBezTo>
                      <a:pt x="129603" y="957450"/>
                      <a:pt x="142747" y="948877"/>
                      <a:pt x="136461" y="940209"/>
                    </a:cubicBezTo>
                    <a:cubicBezTo>
                      <a:pt x="119316" y="916492"/>
                      <a:pt x="100075" y="894489"/>
                      <a:pt x="84073" y="869820"/>
                    </a:cubicBezTo>
                    <a:cubicBezTo>
                      <a:pt x="68833" y="846293"/>
                      <a:pt x="55689" y="821433"/>
                      <a:pt x="45973" y="795144"/>
                    </a:cubicBezTo>
                    <a:cubicBezTo>
                      <a:pt x="28257" y="747519"/>
                      <a:pt x="21875" y="697703"/>
                      <a:pt x="23113" y="647125"/>
                    </a:cubicBezTo>
                    <a:cubicBezTo>
                      <a:pt x="24066" y="607501"/>
                      <a:pt x="28638" y="567306"/>
                      <a:pt x="40925" y="529491"/>
                    </a:cubicBezTo>
                    <a:cubicBezTo>
                      <a:pt x="48450" y="506441"/>
                      <a:pt x="60166" y="481676"/>
                      <a:pt x="78549" y="465578"/>
                    </a:cubicBezTo>
                    <a:cubicBezTo>
                      <a:pt x="85597" y="474532"/>
                      <a:pt x="94075" y="482438"/>
                      <a:pt x="104171" y="489010"/>
                    </a:cubicBezTo>
                    <a:cubicBezTo>
                      <a:pt x="125793" y="503012"/>
                      <a:pt x="159702" y="507203"/>
                      <a:pt x="175609" y="481961"/>
                    </a:cubicBezTo>
                    <a:cubicBezTo>
                      <a:pt x="189706" y="459673"/>
                      <a:pt x="164845" y="439385"/>
                      <a:pt x="146367" y="431669"/>
                    </a:cubicBezTo>
                    <a:cubicBezTo>
                      <a:pt x="125317" y="422907"/>
                      <a:pt x="103981" y="426145"/>
                      <a:pt x="85121" y="435861"/>
                    </a:cubicBezTo>
                    <a:cubicBezTo>
                      <a:pt x="84550" y="434432"/>
                      <a:pt x="83883" y="433098"/>
                      <a:pt x="83407" y="431669"/>
                    </a:cubicBezTo>
                    <a:cubicBezTo>
                      <a:pt x="74453" y="405952"/>
                      <a:pt x="74453" y="377758"/>
                      <a:pt x="77406" y="350993"/>
                    </a:cubicBezTo>
                    <a:cubicBezTo>
                      <a:pt x="83597" y="294700"/>
                      <a:pt x="105695" y="241455"/>
                      <a:pt x="139318" y="196212"/>
                    </a:cubicBezTo>
                    <a:cubicBezTo>
                      <a:pt x="174085" y="149539"/>
                      <a:pt x="220948" y="111058"/>
                      <a:pt x="271240" y="82102"/>
                    </a:cubicBezTo>
                    <a:cubicBezTo>
                      <a:pt x="376872" y="21237"/>
                      <a:pt x="501745" y="7140"/>
                      <a:pt x="620902" y="25905"/>
                    </a:cubicBezTo>
                    <a:cubicBezTo>
                      <a:pt x="635857" y="28286"/>
                      <a:pt x="650620" y="31429"/>
                      <a:pt x="665384" y="35144"/>
                    </a:cubicBezTo>
                    <a:cubicBezTo>
                      <a:pt x="674242" y="37335"/>
                      <a:pt x="678052" y="23428"/>
                      <a:pt x="669004" y="20952"/>
                    </a:cubicBezTo>
                    <a:close/>
                    <a:moveTo>
                      <a:pt x="103790" y="450815"/>
                    </a:moveTo>
                    <a:cubicBezTo>
                      <a:pt x="121030" y="445386"/>
                      <a:pt x="139414" y="447005"/>
                      <a:pt x="153320" y="459864"/>
                    </a:cubicBezTo>
                    <a:cubicBezTo>
                      <a:pt x="155797" y="462150"/>
                      <a:pt x="157987" y="464912"/>
                      <a:pt x="158654" y="467198"/>
                    </a:cubicBezTo>
                    <a:cubicBezTo>
                      <a:pt x="159035" y="468531"/>
                      <a:pt x="159130" y="468150"/>
                      <a:pt x="158654" y="469484"/>
                    </a:cubicBezTo>
                    <a:cubicBezTo>
                      <a:pt x="158368" y="470246"/>
                      <a:pt x="156749" y="472341"/>
                      <a:pt x="155320" y="473580"/>
                    </a:cubicBezTo>
                    <a:cubicBezTo>
                      <a:pt x="147034" y="480438"/>
                      <a:pt x="136937" y="480723"/>
                      <a:pt x="127317" y="477104"/>
                    </a:cubicBezTo>
                    <a:cubicBezTo>
                      <a:pt x="115315" y="472627"/>
                      <a:pt x="104362" y="464245"/>
                      <a:pt x="95980" y="453863"/>
                    </a:cubicBezTo>
                    <a:cubicBezTo>
                      <a:pt x="98456" y="452720"/>
                      <a:pt x="101028" y="451672"/>
                      <a:pt x="103790" y="450815"/>
                    </a:cubicBezTo>
                    <a:close/>
                  </a:path>
                </a:pathLst>
              </a:custGeom>
              <a:solidFill>
                <a:schemeClr val="accent1"/>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11F714C-8893-4C5F-9FB6-AEE937BFAE60}"/>
                  </a:ext>
                </a:extLst>
              </p:cNvPr>
              <p:cNvSpPr/>
              <p:nvPr/>
            </p:nvSpPr>
            <p:spPr>
              <a:xfrm>
                <a:off x="7085054" y="5915562"/>
                <a:ext cx="193403" cy="201581"/>
              </a:xfrm>
              <a:custGeom>
                <a:avLst/>
                <a:gdLst>
                  <a:gd name="connsiteX0" fmla="*/ 179758 w 193403"/>
                  <a:gd name="connsiteY0" fmla="*/ 21084 h 201581"/>
                  <a:gd name="connsiteX1" fmla="*/ 172995 w 193403"/>
                  <a:gd name="connsiteY1" fmla="*/ 13655 h 201581"/>
                  <a:gd name="connsiteX2" fmla="*/ 172233 w 193403"/>
                  <a:gd name="connsiteY2" fmla="*/ 12702 h 201581"/>
                  <a:gd name="connsiteX3" fmla="*/ 143372 w 193403"/>
                  <a:gd name="connsiteY3" fmla="*/ 129 h 201581"/>
                  <a:gd name="connsiteX4" fmla="*/ 137562 w 193403"/>
                  <a:gd name="connsiteY4" fmla="*/ 1272 h 201581"/>
                  <a:gd name="connsiteX5" fmla="*/ 127942 w 193403"/>
                  <a:gd name="connsiteY5" fmla="*/ 3368 h 201581"/>
                  <a:gd name="connsiteX6" fmla="*/ 93271 w 193403"/>
                  <a:gd name="connsiteY6" fmla="*/ 53755 h 201581"/>
                  <a:gd name="connsiteX7" fmla="*/ 92509 w 193403"/>
                  <a:gd name="connsiteY7" fmla="*/ 95474 h 201581"/>
                  <a:gd name="connsiteX8" fmla="*/ 31549 w 193403"/>
                  <a:gd name="connsiteY8" fmla="*/ 77567 h 201581"/>
                  <a:gd name="connsiteX9" fmla="*/ 1355 w 193403"/>
                  <a:gd name="connsiteY9" fmla="*/ 104809 h 201581"/>
                  <a:gd name="connsiteX10" fmla="*/ 10213 w 193403"/>
                  <a:gd name="connsiteY10" fmla="*/ 143766 h 201581"/>
                  <a:gd name="connsiteX11" fmla="*/ 74697 w 193403"/>
                  <a:gd name="connsiteY11" fmla="*/ 186247 h 201581"/>
                  <a:gd name="connsiteX12" fmla="*/ 112035 w 193403"/>
                  <a:gd name="connsiteY12" fmla="*/ 195582 h 201581"/>
                  <a:gd name="connsiteX13" fmla="*/ 153088 w 193403"/>
                  <a:gd name="connsiteY13" fmla="*/ 201202 h 201581"/>
                  <a:gd name="connsiteX14" fmla="*/ 184235 w 193403"/>
                  <a:gd name="connsiteY14" fmla="*/ 156149 h 201581"/>
                  <a:gd name="connsiteX15" fmla="*/ 189283 w 193403"/>
                  <a:gd name="connsiteY15" fmla="*/ 136432 h 201581"/>
                  <a:gd name="connsiteX16" fmla="*/ 192998 w 193403"/>
                  <a:gd name="connsiteY16" fmla="*/ 87283 h 201581"/>
                  <a:gd name="connsiteX17" fmla="*/ 193188 w 193403"/>
                  <a:gd name="connsiteY17" fmla="*/ 83282 h 201581"/>
                  <a:gd name="connsiteX18" fmla="*/ 179758 w 193403"/>
                  <a:gd name="connsiteY18" fmla="*/ 21084 h 201581"/>
                  <a:gd name="connsiteX19" fmla="*/ 138324 w 193403"/>
                  <a:gd name="connsiteY19" fmla="*/ 183771 h 201581"/>
                  <a:gd name="connsiteX20" fmla="*/ 105844 w 193403"/>
                  <a:gd name="connsiteY20" fmla="*/ 177009 h 201581"/>
                  <a:gd name="connsiteX21" fmla="*/ 44027 w 193403"/>
                  <a:gd name="connsiteY21" fmla="*/ 153767 h 201581"/>
                  <a:gd name="connsiteX22" fmla="*/ 29453 w 193403"/>
                  <a:gd name="connsiteY22" fmla="*/ 99665 h 201581"/>
                  <a:gd name="connsiteX23" fmla="*/ 98986 w 193403"/>
                  <a:gd name="connsiteY23" fmla="*/ 123668 h 201581"/>
                  <a:gd name="connsiteX24" fmla="*/ 111083 w 193403"/>
                  <a:gd name="connsiteY24" fmla="*/ 121287 h 201581"/>
                  <a:gd name="connsiteX25" fmla="*/ 117750 w 193403"/>
                  <a:gd name="connsiteY25" fmla="*/ 110047 h 201581"/>
                  <a:gd name="connsiteX26" fmla="*/ 123370 w 193403"/>
                  <a:gd name="connsiteY26" fmla="*/ 36610 h 201581"/>
                  <a:gd name="connsiteX27" fmla="*/ 143658 w 193403"/>
                  <a:gd name="connsiteY27" fmla="*/ 17750 h 201581"/>
                  <a:gd name="connsiteX28" fmla="*/ 146706 w 193403"/>
                  <a:gd name="connsiteY28" fmla="*/ 17560 h 201581"/>
                  <a:gd name="connsiteX29" fmla="*/ 146897 w 193403"/>
                  <a:gd name="connsiteY29" fmla="*/ 17560 h 201581"/>
                  <a:gd name="connsiteX30" fmla="*/ 148230 w 193403"/>
                  <a:gd name="connsiteY30" fmla="*/ 17750 h 201581"/>
                  <a:gd name="connsiteX31" fmla="*/ 152516 w 193403"/>
                  <a:gd name="connsiteY31" fmla="*/ 18989 h 201581"/>
                  <a:gd name="connsiteX32" fmla="*/ 163184 w 193403"/>
                  <a:gd name="connsiteY32" fmla="*/ 28799 h 201581"/>
                  <a:gd name="connsiteX33" fmla="*/ 175948 w 193403"/>
                  <a:gd name="connsiteY33" fmla="*/ 73186 h 201581"/>
                  <a:gd name="connsiteX34" fmla="*/ 176900 w 193403"/>
                  <a:gd name="connsiteY34" fmla="*/ 97094 h 201581"/>
                  <a:gd name="connsiteX35" fmla="*/ 173567 w 193403"/>
                  <a:gd name="connsiteY35" fmla="*/ 119859 h 201581"/>
                  <a:gd name="connsiteX36" fmla="*/ 169566 w 193403"/>
                  <a:gd name="connsiteY36" fmla="*/ 143480 h 201581"/>
                  <a:gd name="connsiteX37" fmla="*/ 168804 w 193403"/>
                  <a:gd name="connsiteY37" fmla="*/ 148624 h 201581"/>
                  <a:gd name="connsiteX38" fmla="*/ 155945 w 193403"/>
                  <a:gd name="connsiteY38" fmla="*/ 176151 h 201581"/>
                  <a:gd name="connsiteX39" fmla="*/ 156422 w 193403"/>
                  <a:gd name="connsiteY39" fmla="*/ 181771 h 201581"/>
                  <a:gd name="connsiteX40" fmla="*/ 138324 w 193403"/>
                  <a:gd name="connsiteY40" fmla="*/ 183771 h 20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3403" h="201581">
                    <a:moveTo>
                      <a:pt x="179758" y="21084"/>
                    </a:moveTo>
                    <a:cubicBezTo>
                      <a:pt x="177758" y="18322"/>
                      <a:pt x="175567" y="15845"/>
                      <a:pt x="172995" y="13655"/>
                    </a:cubicBezTo>
                    <a:cubicBezTo>
                      <a:pt x="172709" y="13369"/>
                      <a:pt x="172519" y="12988"/>
                      <a:pt x="172233" y="12702"/>
                    </a:cubicBezTo>
                    <a:cubicBezTo>
                      <a:pt x="164994" y="4511"/>
                      <a:pt x="154421" y="-919"/>
                      <a:pt x="143372" y="129"/>
                    </a:cubicBezTo>
                    <a:cubicBezTo>
                      <a:pt x="141372" y="320"/>
                      <a:pt x="139467" y="701"/>
                      <a:pt x="137562" y="1272"/>
                    </a:cubicBezTo>
                    <a:cubicBezTo>
                      <a:pt x="134324" y="1558"/>
                      <a:pt x="131085" y="2225"/>
                      <a:pt x="127942" y="3368"/>
                    </a:cubicBezTo>
                    <a:cubicBezTo>
                      <a:pt x="107082" y="10988"/>
                      <a:pt x="96986" y="33371"/>
                      <a:pt x="93271" y="53755"/>
                    </a:cubicBezTo>
                    <a:cubicBezTo>
                      <a:pt x="90890" y="66804"/>
                      <a:pt x="89937" y="81663"/>
                      <a:pt x="92509" y="95474"/>
                    </a:cubicBezTo>
                    <a:cubicBezTo>
                      <a:pt x="74316" y="82425"/>
                      <a:pt x="55076" y="70328"/>
                      <a:pt x="31549" y="77567"/>
                    </a:cubicBezTo>
                    <a:cubicBezTo>
                      <a:pt x="18023" y="81663"/>
                      <a:pt x="5546" y="90807"/>
                      <a:pt x="1355" y="104809"/>
                    </a:cubicBezTo>
                    <a:cubicBezTo>
                      <a:pt x="-2646" y="118049"/>
                      <a:pt x="2783" y="132812"/>
                      <a:pt x="10213" y="143766"/>
                    </a:cubicBezTo>
                    <a:cubicBezTo>
                      <a:pt x="25358" y="166055"/>
                      <a:pt x="49551" y="178437"/>
                      <a:pt x="74697" y="186247"/>
                    </a:cubicBezTo>
                    <a:cubicBezTo>
                      <a:pt x="86984" y="190058"/>
                      <a:pt x="99462" y="192915"/>
                      <a:pt x="112035" y="195582"/>
                    </a:cubicBezTo>
                    <a:cubicBezTo>
                      <a:pt x="125370" y="198440"/>
                      <a:pt x="139372" y="202916"/>
                      <a:pt x="153088" y="201202"/>
                    </a:cubicBezTo>
                    <a:cubicBezTo>
                      <a:pt x="177758" y="198059"/>
                      <a:pt x="182044" y="176722"/>
                      <a:pt x="184235" y="156149"/>
                    </a:cubicBezTo>
                    <a:cubicBezTo>
                      <a:pt x="186521" y="149576"/>
                      <a:pt x="188045" y="142718"/>
                      <a:pt x="189283" y="136432"/>
                    </a:cubicBezTo>
                    <a:cubicBezTo>
                      <a:pt x="192426" y="120335"/>
                      <a:pt x="193569" y="103761"/>
                      <a:pt x="192998" y="87283"/>
                    </a:cubicBezTo>
                    <a:cubicBezTo>
                      <a:pt x="193093" y="85949"/>
                      <a:pt x="193188" y="84616"/>
                      <a:pt x="193188" y="83282"/>
                    </a:cubicBezTo>
                    <a:cubicBezTo>
                      <a:pt x="194141" y="62327"/>
                      <a:pt x="192331" y="38515"/>
                      <a:pt x="179758" y="21084"/>
                    </a:cubicBezTo>
                    <a:close/>
                    <a:moveTo>
                      <a:pt x="138324" y="183771"/>
                    </a:moveTo>
                    <a:cubicBezTo>
                      <a:pt x="127466" y="182057"/>
                      <a:pt x="116607" y="179390"/>
                      <a:pt x="105844" y="177009"/>
                    </a:cubicBezTo>
                    <a:cubicBezTo>
                      <a:pt x="84317" y="172341"/>
                      <a:pt x="62410" y="166245"/>
                      <a:pt x="44027" y="153767"/>
                    </a:cubicBezTo>
                    <a:cubicBezTo>
                      <a:pt x="28977" y="143480"/>
                      <a:pt x="6022" y="113572"/>
                      <a:pt x="29453" y="99665"/>
                    </a:cubicBezTo>
                    <a:cubicBezTo>
                      <a:pt x="55266" y="84330"/>
                      <a:pt x="79079" y="110143"/>
                      <a:pt x="98986" y="123668"/>
                    </a:cubicBezTo>
                    <a:cubicBezTo>
                      <a:pt x="103844" y="127002"/>
                      <a:pt x="108511" y="125002"/>
                      <a:pt x="111083" y="121287"/>
                    </a:cubicBezTo>
                    <a:cubicBezTo>
                      <a:pt x="115274" y="119859"/>
                      <a:pt x="118607" y="115477"/>
                      <a:pt x="117750" y="110047"/>
                    </a:cubicBezTo>
                    <a:cubicBezTo>
                      <a:pt x="114131" y="86140"/>
                      <a:pt x="111178" y="58708"/>
                      <a:pt x="123370" y="36610"/>
                    </a:cubicBezTo>
                    <a:cubicBezTo>
                      <a:pt x="127656" y="28799"/>
                      <a:pt x="134228" y="19560"/>
                      <a:pt x="143658" y="17750"/>
                    </a:cubicBezTo>
                    <a:cubicBezTo>
                      <a:pt x="144706" y="17560"/>
                      <a:pt x="145658" y="17465"/>
                      <a:pt x="146706" y="17560"/>
                    </a:cubicBezTo>
                    <a:cubicBezTo>
                      <a:pt x="146801" y="17560"/>
                      <a:pt x="146801" y="17560"/>
                      <a:pt x="146897" y="17560"/>
                    </a:cubicBezTo>
                    <a:cubicBezTo>
                      <a:pt x="147373" y="17560"/>
                      <a:pt x="147754" y="17655"/>
                      <a:pt x="148230" y="17750"/>
                    </a:cubicBezTo>
                    <a:cubicBezTo>
                      <a:pt x="149659" y="18036"/>
                      <a:pt x="151088" y="18417"/>
                      <a:pt x="152516" y="18989"/>
                    </a:cubicBezTo>
                    <a:cubicBezTo>
                      <a:pt x="156898" y="20989"/>
                      <a:pt x="160517" y="24894"/>
                      <a:pt x="163184" y="28799"/>
                    </a:cubicBezTo>
                    <a:cubicBezTo>
                      <a:pt x="171852" y="41563"/>
                      <a:pt x="174519" y="58232"/>
                      <a:pt x="175948" y="73186"/>
                    </a:cubicBezTo>
                    <a:cubicBezTo>
                      <a:pt x="176710" y="81092"/>
                      <a:pt x="176996" y="89093"/>
                      <a:pt x="176900" y="97094"/>
                    </a:cubicBezTo>
                    <a:cubicBezTo>
                      <a:pt x="176138" y="104714"/>
                      <a:pt x="174995" y="112334"/>
                      <a:pt x="173567" y="119859"/>
                    </a:cubicBezTo>
                    <a:cubicBezTo>
                      <a:pt x="172043" y="127764"/>
                      <a:pt x="170804" y="135575"/>
                      <a:pt x="169566" y="143480"/>
                    </a:cubicBezTo>
                    <a:cubicBezTo>
                      <a:pt x="169280" y="145100"/>
                      <a:pt x="168995" y="146909"/>
                      <a:pt x="168804" y="148624"/>
                    </a:cubicBezTo>
                    <a:cubicBezTo>
                      <a:pt x="165566" y="158244"/>
                      <a:pt x="161279" y="167579"/>
                      <a:pt x="155945" y="176151"/>
                    </a:cubicBezTo>
                    <a:cubicBezTo>
                      <a:pt x="154612" y="178342"/>
                      <a:pt x="155088" y="180437"/>
                      <a:pt x="156422" y="181771"/>
                    </a:cubicBezTo>
                    <a:cubicBezTo>
                      <a:pt x="151278" y="184724"/>
                      <a:pt x="144896" y="184724"/>
                      <a:pt x="138324" y="183771"/>
                    </a:cubicBezTo>
                    <a:close/>
                  </a:path>
                </a:pathLst>
              </a:custGeom>
              <a:solidFill>
                <a:schemeClr val="accent1"/>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2AA0A1-38D2-4A76-8692-DD3ACFC32D04}"/>
                  </a:ext>
                </a:extLst>
              </p:cNvPr>
              <p:cNvSpPr/>
              <p:nvPr/>
            </p:nvSpPr>
            <p:spPr>
              <a:xfrm>
                <a:off x="7295068" y="6049292"/>
                <a:ext cx="159474" cy="143497"/>
              </a:xfrm>
              <a:custGeom>
                <a:avLst/>
                <a:gdLst>
                  <a:gd name="connsiteX0" fmla="*/ 159102 w 159474"/>
                  <a:gd name="connsiteY0" fmla="*/ 42041 h 143497"/>
                  <a:gd name="connsiteX1" fmla="*/ 141766 w 159474"/>
                  <a:gd name="connsiteY1" fmla="*/ 5369 h 143497"/>
                  <a:gd name="connsiteX2" fmla="*/ 90426 w 159474"/>
                  <a:gd name="connsiteY2" fmla="*/ 22038 h 143497"/>
                  <a:gd name="connsiteX3" fmla="*/ 80901 w 159474"/>
                  <a:gd name="connsiteY3" fmla="*/ 48899 h 143497"/>
                  <a:gd name="connsiteX4" fmla="*/ 54612 w 159474"/>
                  <a:gd name="connsiteY4" fmla="*/ 25181 h 143497"/>
                  <a:gd name="connsiteX5" fmla="*/ 6130 w 159474"/>
                  <a:gd name="connsiteY5" fmla="*/ 30230 h 143497"/>
                  <a:gd name="connsiteX6" fmla="*/ 23561 w 159474"/>
                  <a:gd name="connsiteY6" fmla="*/ 106049 h 143497"/>
                  <a:gd name="connsiteX7" fmla="*/ 56041 w 159474"/>
                  <a:gd name="connsiteY7" fmla="*/ 131671 h 143497"/>
                  <a:gd name="connsiteX8" fmla="*/ 82425 w 159474"/>
                  <a:gd name="connsiteY8" fmla="*/ 142625 h 143497"/>
                  <a:gd name="connsiteX9" fmla="*/ 152339 w 159474"/>
                  <a:gd name="connsiteY9" fmla="*/ 89475 h 143497"/>
                  <a:gd name="connsiteX10" fmla="*/ 159102 w 159474"/>
                  <a:gd name="connsiteY10" fmla="*/ 42041 h 143497"/>
                  <a:gd name="connsiteX11" fmla="*/ 138528 w 159474"/>
                  <a:gd name="connsiteY11" fmla="*/ 41374 h 143497"/>
                  <a:gd name="connsiteX12" fmla="*/ 130622 w 159474"/>
                  <a:gd name="connsiteY12" fmla="*/ 72902 h 143497"/>
                  <a:gd name="connsiteX13" fmla="*/ 130812 w 159474"/>
                  <a:gd name="connsiteY13" fmla="*/ 32611 h 143497"/>
                  <a:gd name="connsiteX14" fmla="*/ 138528 w 159474"/>
                  <a:gd name="connsiteY14" fmla="*/ 41374 h 143497"/>
                  <a:gd name="connsiteX15" fmla="*/ 115477 w 159474"/>
                  <a:gd name="connsiteY15" fmla="*/ 91571 h 143497"/>
                  <a:gd name="connsiteX16" fmla="*/ 118906 w 159474"/>
                  <a:gd name="connsiteY16" fmla="*/ 60519 h 143497"/>
                  <a:gd name="connsiteX17" fmla="*/ 121764 w 159474"/>
                  <a:gd name="connsiteY17" fmla="*/ 43469 h 143497"/>
                  <a:gd name="connsiteX18" fmla="*/ 120240 w 159474"/>
                  <a:gd name="connsiteY18" fmla="*/ 69187 h 143497"/>
                  <a:gd name="connsiteX19" fmla="*/ 115477 w 159474"/>
                  <a:gd name="connsiteY19" fmla="*/ 91571 h 143497"/>
                  <a:gd name="connsiteX20" fmla="*/ 29943 w 159474"/>
                  <a:gd name="connsiteY20" fmla="*/ 53185 h 143497"/>
                  <a:gd name="connsiteX21" fmla="*/ 37848 w 159474"/>
                  <a:gd name="connsiteY21" fmla="*/ 67092 h 143497"/>
                  <a:gd name="connsiteX22" fmla="*/ 49469 w 159474"/>
                  <a:gd name="connsiteY22" fmla="*/ 84808 h 143497"/>
                  <a:gd name="connsiteX23" fmla="*/ 41277 w 159474"/>
                  <a:gd name="connsiteY23" fmla="*/ 74711 h 143497"/>
                  <a:gd name="connsiteX24" fmla="*/ 29943 w 159474"/>
                  <a:gd name="connsiteY24" fmla="*/ 53185 h 143497"/>
                  <a:gd name="connsiteX25" fmla="*/ 29943 w 159474"/>
                  <a:gd name="connsiteY25" fmla="*/ 53185 h 143497"/>
                  <a:gd name="connsiteX26" fmla="*/ 68614 w 159474"/>
                  <a:gd name="connsiteY26" fmla="*/ 92237 h 143497"/>
                  <a:gd name="connsiteX27" fmla="*/ 88998 w 159474"/>
                  <a:gd name="connsiteY27" fmla="*/ 113097 h 143497"/>
                  <a:gd name="connsiteX28" fmla="*/ 88998 w 159474"/>
                  <a:gd name="connsiteY28" fmla="*/ 113097 h 143497"/>
                  <a:gd name="connsiteX29" fmla="*/ 84140 w 159474"/>
                  <a:gd name="connsiteY29" fmla="*/ 111192 h 143497"/>
                  <a:gd name="connsiteX30" fmla="*/ 68614 w 159474"/>
                  <a:gd name="connsiteY30" fmla="*/ 92237 h 143497"/>
                  <a:gd name="connsiteX31" fmla="*/ 122526 w 159474"/>
                  <a:gd name="connsiteY31" fmla="*/ 18609 h 143497"/>
                  <a:gd name="connsiteX32" fmla="*/ 129860 w 159474"/>
                  <a:gd name="connsiteY32" fmla="*/ 19086 h 143497"/>
                  <a:gd name="connsiteX33" fmla="*/ 130622 w 159474"/>
                  <a:gd name="connsiteY33" fmla="*/ 19276 h 143497"/>
                  <a:gd name="connsiteX34" fmla="*/ 130717 w 159474"/>
                  <a:gd name="connsiteY34" fmla="*/ 19371 h 143497"/>
                  <a:gd name="connsiteX35" fmla="*/ 119668 w 159474"/>
                  <a:gd name="connsiteY35" fmla="*/ 21467 h 143497"/>
                  <a:gd name="connsiteX36" fmla="*/ 112905 w 159474"/>
                  <a:gd name="connsiteY36" fmla="*/ 26896 h 143497"/>
                  <a:gd name="connsiteX37" fmla="*/ 116430 w 159474"/>
                  <a:gd name="connsiteY37" fmla="*/ 22324 h 143497"/>
                  <a:gd name="connsiteX38" fmla="*/ 122526 w 159474"/>
                  <a:gd name="connsiteY38" fmla="*/ 18609 h 143497"/>
                  <a:gd name="connsiteX39" fmla="*/ 55470 w 159474"/>
                  <a:gd name="connsiteY39" fmla="*/ 111383 h 143497"/>
                  <a:gd name="connsiteX40" fmla="*/ 40706 w 159474"/>
                  <a:gd name="connsiteY40" fmla="*/ 98048 h 143497"/>
                  <a:gd name="connsiteX41" fmla="*/ 72519 w 159474"/>
                  <a:gd name="connsiteY41" fmla="*/ 120622 h 143497"/>
                  <a:gd name="connsiteX42" fmla="*/ 83759 w 159474"/>
                  <a:gd name="connsiteY42" fmla="*/ 125575 h 143497"/>
                  <a:gd name="connsiteX43" fmla="*/ 87664 w 159474"/>
                  <a:gd name="connsiteY43" fmla="*/ 128052 h 143497"/>
                  <a:gd name="connsiteX44" fmla="*/ 55470 w 159474"/>
                  <a:gd name="connsiteY44" fmla="*/ 111383 h 14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474" h="143497">
                    <a:moveTo>
                      <a:pt x="159102" y="42041"/>
                    </a:moveTo>
                    <a:cubicBezTo>
                      <a:pt x="157863" y="28325"/>
                      <a:pt x="153672" y="13656"/>
                      <a:pt x="141766" y="5369"/>
                    </a:cubicBezTo>
                    <a:cubicBezTo>
                      <a:pt x="123192" y="-7489"/>
                      <a:pt x="100428" y="4607"/>
                      <a:pt x="90426" y="22038"/>
                    </a:cubicBezTo>
                    <a:cubicBezTo>
                      <a:pt x="85664" y="30325"/>
                      <a:pt x="82806" y="39564"/>
                      <a:pt x="80901" y="48899"/>
                    </a:cubicBezTo>
                    <a:cubicBezTo>
                      <a:pt x="72805" y="40326"/>
                      <a:pt x="64328" y="32039"/>
                      <a:pt x="54612" y="25181"/>
                    </a:cubicBezTo>
                    <a:cubicBezTo>
                      <a:pt x="38706" y="14037"/>
                      <a:pt x="16893" y="10132"/>
                      <a:pt x="6130" y="30230"/>
                    </a:cubicBezTo>
                    <a:cubicBezTo>
                      <a:pt x="-8062" y="56709"/>
                      <a:pt x="4320" y="85951"/>
                      <a:pt x="23561" y="106049"/>
                    </a:cubicBezTo>
                    <a:cubicBezTo>
                      <a:pt x="33086" y="115955"/>
                      <a:pt x="44325" y="124527"/>
                      <a:pt x="56041" y="131671"/>
                    </a:cubicBezTo>
                    <a:cubicBezTo>
                      <a:pt x="64137" y="136529"/>
                      <a:pt x="73091" y="141005"/>
                      <a:pt x="82425" y="142625"/>
                    </a:cubicBezTo>
                    <a:cubicBezTo>
                      <a:pt x="117477" y="149006"/>
                      <a:pt x="141861" y="119288"/>
                      <a:pt x="152339" y="89475"/>
                    </a:cubicBezTo>
                    <a:cubicBezTo>
                      <a:pt x="157768" y="74616"/>
                      <a:pt x="160530" y="57947"/>
                      <a:pt x="159102" y="42041"/>
                    </a:cubicBezTo>
                    <a:close/>
                    <a:moveTo>
                      <a:pt x="138528" y="41374"/>
                    </a:moveTo>
                    <a:cubicBezTo>
                      <a:pt x="140433" y="51661"/>
                      <a:pt x="135575" y="63186"/>
                      <a:pt x="130622" y="72902"/>
                    </a:cubicBezTo>
                    <a:cubicBezTo>
                      <a:pt x="132813" y="59853"/>
                      <a:pt x="134337" y="45089"/>
                      <a:pt x="130812" y="32611"/>
                    </a:cubicBezTo>
                    <a:cubicBezTo>
                      <a:pt x="134908" y="33849"/>
                      <a:pt x="137766" y="37183"/>
                      <a:pt x="138528" y="41374"/>
                    </a:cubicBezTo>
                    <a:close/>
                    <a:moveTo>
                      <a:pt x="115477" y="91571"/>
                    </a:moveTo>
                    <a:cubicBezTo>
                      <a:pt x="117287" y="81284"/>
                      <a:pt x="117763" y="70806"/>
                      <a:pt x="118906" y="60519"/>
                    </a:cubicBezTo>
                    <a:cubicBezTo>
                      <a:pt x="119382" y="56900"/>
                      <a:pt x="119573" y="48803"/>
                      <a:pt x="121764" y="43469"/>
                    </a:cubicBezTo>
                    <a:cubicBezTo>
                      <a:pt x="122621" y="52042"/>
                      <a:pt x="121478" y="61186"/>
                      <a:pt x="120240" y="69187"/>
                    </a:cubicBezTo>
                    <a:cubicBezTo>
                      <a:pt x="119192" y="76617"/>
                      <a:pt x="117668" y="84236"/>
                      <a:pt x="115477" y="91571"/>
                    </a:cubicBezTo>
                    <a:close/>
                    <a:moveTo>
                      <a:pt x="29943" y="53185"/>
                    </a:moveTo>
                    <a:cubicBezTo>
                      <a:pt x="31943" y="58233"/>
                      <a:pt x="34800" y="62615"/>
                      <a:pt x="37848" y="67092"/>
                    </a:cubicBezTo>
                    <a:cubicBezTo>
                      <a:pt x="41849" y="72997"/>
                      <a:pt x="45564" y="78998"/>
                      <a:pt x="49469" y="84808"/>
                    </a:cubicBezTo>
                    <a:cubicBezTo>
                      <a:pt x="46611" y="81569"/>
                      <a:pt x="43849" y="78140"/>
                      <a:pt x="41277" y="74711"/>
                    </a:cubicBezTo>
                    <a:cubicBezTo>
                      <a:pt x="36515" y="68044"/>
                      <a:pt x="32229" y="61186"/>
                      <a:pt x="29943" y="53185"/>
                    </a:cubicBezTo>
                    <a:cubicBezTo>
                      <a:pt x="29943" y="53185"/>
                      <a:pt x="29943" y="53185"/>
                      <a:pt x="29943" y="53185"/>
                    </a:cubicBezTo>
                    <a:close/>
                    <a:moveTo>
                      <a:pt x="68614" y="92237"/>
                    </a:moveTo>
                    <a:cubicBezTo>
                      <a:pt x="75282" y="99381"/>
                      <a:pt x="81949" y="106335"/>
                      <a:pt x="88998" y="113097"/>
                    </a:cubicBezTo>
                    <a:cubicBezTo>
                      <a:pt x="88998" y="113097"/>
                      <a:pt x="88998" y="113097"/>
                      <a:pt x="88998" y="113097"/>
                    </a:cubicBezTo>
                    <a:cubicBezTo>
                      <a:pt x="87283" y="112811"/>
                      <a:pt x="85664" y="111954"/>
                      <a:pt x="84140" y="111192"/>
                    </a:cubicBezTo>
                    <a:cubicBezTo>
                      <a:pt x="78425" y="105477"/>
                      <a:pt x="73281" y="98905"/>
                      <a:pt x="68614" y="92237"/>
                    </a:cubicBezTo>
                    <a:close/>
                    <a:moveTo>
                      <a:pt x="122526" y="18609"/>
                    </a:moveTo>
                    <a:cubicBezTo>
                      <a:pt x="125002" y="18038"/>
                      <a:pt x="126907" y="18228"/>
                      <a:pt x="129860" y="19086"/>
                    </a:cubicBezTo>
                    <a:cubicBezTo>
                      <a:pt x="130241" y="19181"/>
                      <a:pt x="130431" y="19276"/>
                      <a:pt x="130622" y="19276"/>
                    </a:cubicBezTo>
                    <a:cubicBezTo>
                      <a:pt x="130622" y="19276"/>
                      <a:pt x="130717" y="19371"/>
                      <a:pt x="130717" y="19371"/>
                    </a:cubicBezTo>
                    <a:cubicBezTo>
                      <a:pt x="127002" y="18895"/>
                      <a:pt x="123288" y="19467"/>
                      <a:pt x="119668" y="21467"/>
                    </a:cubicBezTo>
                    <a:cubicBezTo>
                      <a:pt x="117096" y="22895"/>
                      <a:pt x="114906" y="24801"/>
                      <a:pt x="112905" y="26896"/>
                    </a:cubicBezTo>
                    <a:cubicBezTo>
                      <a:pt x="113953" y="25181"/>
                      <a:pt x="115191" y="23562"/>
                      <a:pt x="116430" y="22324"/>
                    </a:cubicBezTo>
                    <a:cubicBezTo>
                      <a:pt x="117858" y="20895"/>
                      <a:pt x="119954" y="19276"/>
                      <a:pt x="122526" y="18609"/>
                    </a:cubicBezTo>
                    <a:close/>
                    <a:moveTo>
                      <a:pt x="55470" y="111383"/>
                    </a:moveTo>
                    <a:cubicBezTo>
                      <a:pt x="50612" y="107478"/>
                      <a:pt x="45564" y="103001"/>
                      <a:pt x="40706" y="98048"/>
                    </a:cubicBezTo>
                    <a:cubicBezTo>
                      <a:pt x="50421" y="107192"/>
                      <a:pt x="61470" y="114812"/>
                      <a:pt x="72519" y="120622"/>
                    </a:cubicBezTo>
                    <a:cubicBezTo>
                      <a:pt x="76139" y="122527"/>
                      <a:pt x="79949" y="124432"/>
                      <a:pt x="83759" y="125575"/>
                    </a:cubicBezTo>
                    <a:cubicBezTo>
                      <a:pt x="85092" y="126528"/>
                      <a:pt x="86426" y="127385"/>
                      <a:pt x="87664" y="128052"/>
                    </a:cubicBezTo>
                    <a:cubicBezTo>
                      <a:pt x="75758" y="126432"/>
                      <a:pt x="64995" y="119003"/>
                      <a:pt x="55470" y="111383"/>
                    </a:cubicBezTo>
                    <a:close/>
                  </a:path>
                </a:pathLst>
              </a:custGeom>
              <a:solidFill>
                <a:schemeClr val="accent1"/>
              </a:solidFill>
              <a:ln w="9525" cap="flat">
                <a:noFill/>
                <a:prstDash val="solid"/>
                <a:miter/>
              </a:ln>
            </p:spPr>
            <p:txBody>
              <a:bodyPr rtlCol="0" anchor="ctr"/>
              <a:lstStyle/>
              <a:p>
                <a:endParaRPr lang="en-US"/>
              </a:p>
            </p:txBody>
          </p:sp>
          <p:grpSp>
            <p:nvGrpSpPr>
              <p:cNvPr id="80" name="Graphic 2">
                <a:extLst>
                  <a:ext uri="{FF2B5EF4-FFF2-40B4-BE49-F238E27FC236}">
                    <a16:creationId xmlns:a16="http://schemas.microsoft.com/office/drawing/2014/main" id="{27B0B0EC-F743-428A-95E6-97E6CFE9AAD5}"/>
                  </a:ext>
                </a:extLst>
              </p:cNvPr>
              <p:cNvGrpSpPr/>
              <p:nvPr/>
            </p:nvGrpSpPr>
            <p:grpSpPr>
              <a:xfrm>
                <a:off x="7230951" y="6189050"/>
                <a:ext cx="68779" cy="72445"/>
                <a:chOff x="7230951" y="6189050"/>
                <a:chExt cx="68779" cy="72445"/>
              </a:xfrm>
              <a:solidFill>
                <a:srgbClr val="665A5F"/>
              </a:solidFill>
            </p:grpSpPr>
            <p:sp>
              <p:nvSpPr>
                <p:cNvPr id="96" name="Freeform: Shape 95">
                  <a:extLst>
                    <a:ext uri="{FF2B5EF4-FFF2-40B4-BE49-F238E27FC236}">
                      <a16:creationId xmlns:a16="http://schemas.microsoft.com/office/drawing/2014/main" id="{8FE6A713-E92E-4429-B462-4E443EC525B6}"/>
                    </a:ext>
                  </a:extLst>
                </p:cNvPr>
                <p:cNvSpPr/>
                <p:nvPr/>
              </p:nvSpPr>
              <p:spPr>
                <a:xfrm>
                  <a:off x="7281005" y="6240113"/>
                  <a:ext cx="190" cy="381"/>
                </a:xfrm>
                <a:custGeom>
                  <a:avLst/>
                  <a:gdLst>
                    <a:gd name="connsiteX0" fmla="*/ 0 w 190"/>
                    <a:gd name="connsiteY0" fmla="*/ 381 h 381"/>
                    <a:gd name="connsiteX1" fmla="*/ 191 w 190"/>
                    <a:gd name="connsiteY1" fmla="*/ 0 h 381"/>
                    <a:gd name="connsiteX2" fmla="*/ 0 w 190"/>
                    <a:gd name="connsiteY2" fmla="*/ 381 h 381"/>
                    <a:gd name="connsiteX3" fmla="*/ 0 w 190"/>
                    <a:gd name="connsiteY3" fmla="*/ 381 h 381"/>
                  </a:gdLst>
                  <a:ahLst/>
                  <a:cxnLst>
                    <a:cxn ang="0">
                      <a:pos x="connsiteX0" y="connsiteY0"/>
                    </a:cxn>
                    <a:cxn ang="0">
                      <a:pos x="connsiteX1" y="connsiteY1"/>
                    </a:cxn>
                    <a:cxn ang="0">
                      <a:pos x="connsiteX2" y="connsiteY2"/>
                    </a:cxn>
                    <a:cxn ang="0">
                      <a:pos x="connsiteX3" y="connsiteY3"/>
                    </a:cxn>
                  </a:cxnLst>
                  <a:rect l="l" t="t" r="r" b="b"/>
                  <a:pathLst>
                    <a:path w="190" h="381">
                      <a:moveTo>
                        <a:pt x="0" y="381"/>
                      </a:moveTo>
                      <a:cubicBezTo>
                        <a:pt x="0" y="286"/>
                        <a:pt x="95" y="190"/>
                        <a:pt x="191" y="0"/>
                      </a:cubicBezTo>
                      <a:cubicBezTo>
                        <a:pt x="95" y="95"/>
                        <a:pt x="0" y="190"/>
                        <a:pt x="0" y="381"/>
                      </a:cubicBezTo>
                      <a:cubicBezTo>
                        <a:pt x="0" y="381"/>
                        <a:pt x="0" y="381"/>
                        <a:pt x="0" y="381"/>
                      </a:cubicBezTo>
                      <a:close/>
                    </a:path>
                  </a:pathLst>
                </a:custGeom>
                <a:solidFill>
                  <a:srgbClr val="665A5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9B6CA0E-1658-4D91-BC99-2C617A016FE5}"/>
                    </a:ext>
                  </a:extLst>
                </p:cNvPr>
                <p:cNvSpPr/>
                <p:nvPr/>
              </p:nvSpPr>
              <p:spPr>
                <a:xfrm>
                  <a:off x="7262526" y="6231268"/>
                  <a:ext cx="857" cy="176"/>
                </a:xfrm>
                <a:custGeom>
                  <a:avLst/>
                  <a:gdLst>
                    <a:gd name="connsiteX0" fmla="*/ 0 w 857"/>
                    <a:gd name="connsiteY0" fmla="*/ 81 h 176"/>
                    <a:gd name="connsiteX1" fmla="*/ 0 w 857"/>
                    <a:gd name="connsiteY1" fmla="*/ 81 h 176"/>
                    <a:gd name="connsiteX2" fmla="*/ 476 w 857"/>
                    <a:gd name="connsiteY2" fmla="*/ 177 h 176"/>
                    <a:gd name="connsiteX3" fmla="*/ 857 w 857"/>
                    <a:gd name="connsiteY3" fmla="*/ 177 h 176"/>
                    <a:gd name="connsiteX4" fmla="*/ 0 w 857"/>
                    <a:gd name="connsiteY4" fmla="*/ 81 h 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176">
                      <a:moveTo>
                        <a:pt x="0" y="81"/>
                      </a:moveTo>
                      <a:cubicBezTo>
                        <a:pt x="0" y="177"/>
                        <a:pt x="0" y="177"/>
                        <a:pt x="0" y="81"/>
                      </a:cubicBezTo>
                      <a:cubicBezTo>
                        <a:pt x="191" y="177"/>
                        <a:pt x="381" y="177"/>
                        <a:pt x="476" y="177"/>
                      </a:cubicBezTo>
                      <a:cubicBezTo>
                        <a:pt x="667" y="177"/>
                        <a:pt x="762" y="177"/>
                        <a:pt x="857" y="177"/>
                      </a:cubicBezTo>
                      <a:cubicBezTo>
                        <a:pt x="667" y="81"/>
                        <a:pt x="191" y="-109"/>
                        <a:pt x="0" y="81"/>
                      </a:cubicBezTo>
                      <a:close/>
                    </a:path>
                  </a:pathLst>
                </a:custGeom>
                <a:solidFill>
                  <a:srgbClr val="665A5F"/>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5BEF8E-53B8-4118-817A-FF966C1F5B96}"/>
                    </a:ext>
                  </a:extLst>
                </p:cNvPr>
                <p:cNvSpPr/>
                <p:nvPr/>
              </p:nvSpPr>
              <p:spPr>
                <a:xfrm>
                  <a:off x="7230951" y="6189050"/>
                  <a:ext cx="68779" cy="72445"/>
                </a:xfrm>
                <a:custGeom>
                  <a:avLst/>
                  <a:gdLst>
                    <a:gd name="connsiteX0" fmla="*/ 56721 w 68779"/>
                    <a:gd name="connsiteY0" fmla="*/ 9058 h 72445"/>
                    <a:gd name="connsiteX1" fmla="*/ 41005 w 68779"/>
                    <a:gd name="connsiteY1" fmla="*/ 581 h 72445"/>
                    <a:gd name="connsiteX2" fmla="*/ 22717 w 68779"/>
                    <a:gd name="connsiteY2" fmla="*/ 2676 h 72445"/>
                    <a:gd name="connsiteX3" fmla="*/ 15478 w 68779"/>
                    <a:gd name="connsiteY3" fmla="*/ 7724 h 72445"/>
                    <a:gd name="connsiteX4" fmla="*/ 10906 w 68779"/>
                    <a:gd name="connsiteY4" fmla="*/ 9629 h 72445"/>
                    <a:gd name="connsiteX5" fmla="*/ 714 w 68779"/>
                    <a:gd name="connsiteY5" fmla="*/ 23822 h 72445"/>
                    <a:gd name="connsiteX6" fmla="*/ 8620 w 68779"/>
                    <a:gd name="connsiteY6" fmla="*/ 56016 h 72445"/>
                    <a:gd name="connsiteX7" fmla="*/ 21003 w 68779"/>
                    <a:gd name="connsiteY7" fmla="*/ 67922 h 72445"/>
                    <a:gd name="connsiteX8" fmla="*/ 41196 w 68779"/>
                    <a:gd name="connsiteY8" fmla="*/ 72304 h 72445"/>
                    <a:gd name="connsiteX9" fmla="*/ 59484 w 68779"/>
                    <a:gd name="connsiteY9" fmla="*/ 63636 h 72445"/>
                    <a:gd name="connsiteX10" fmla="*/ 68056 w 68779"/>
                    <a:gd name="connsiteY10" fmla="*/ 46491 h 72445"/>
                    <a:gd name="connsiteX11" fmla="*/ 56721 w 68779"/>
                    <a:gd name="connsiteY11" fmla="*/ 9058 h 72445"/>
                    <a:gd name="connsiteX12" fmla="*/ 36624 w 68779"/>
                    <a:gd name="connsiteY12" fmla="*/ 41252 h 72445"/>
                    <a:gd name="connsiteX13" fmla="*/ 35481 w 68779"/>
                    <a:gd name="connsiteY13" fmla="*/ 41824 h 72445"/>
                    <a:gd name="connsiteX14" fmla="*/ 35385 w 68779"/>
                    <a:gd name="connsiteY14" fmla="*/ 41919 h 72445"/>
                    <a:gd name="connsiteX15" fmla="*/ 33576 w 68779"/>
                    <a:gd name="connsiteY15" fmla="*/ 42491 h 72445"/>
                    <a:gd name="connsiteX16" fmla="*/ 32433 w 68779"/>
                    <a:gd name="connsiteY16" fmla="*/ 42491 h 72445"/>
                    <a:gd name="connsiteX17" fmla="*/ 32337 w 68779"/>
                    <a:gd name="connsiteY17" fmla="*/ 42491 h 72445"/>
                    <a:gd name="connsiteX18" fmla="*/ 32147 w 68779"/>
                    <a:gd name="connsiteY18" fmla="*/ 42491 h 72445"/>
                    <a:gd name="connsiteX19" fmla="*/ 31956 w 68779"/>
                    <a:gd name="connsiteY19" fmla="*/ 42491 h 72445"/>
                    <a:gd name="connsiteX20" fmla="*/ 31385 w 68779"/>
                    <a:gd name="connsiteY20" fmla="*/ 42491 h 72445"/>
                    <a:gd name="connsiteX21" fmla="*/ 31480 w 68779"/>
                    <a:gd name="connsiteY21" fmla="*/ 42395 h 72445"/>
                    <a:gd name="connsiteX22" fmla="*/ 30623 w 68779"/>
                    <a:gd name="connsiteY22" fmla="*/ 42110 h 72445"/>
                    <a:gd name="connsiteX23" fmla="*/ 30623 w 68779"/>
                    <a:gd name="connsiteY23" fmla="*/ 42110 h 72445"/>
                    <a:gd name="connsiteX24" fmla="*/ 30623 w 68779"/>
                    <a:gd name="connsiteY24" fmla="*/ 42110 h 72445"/>
                    <a:gd name="connsiteX25" fmla="*/ 29670 w 68779"/>
                    <a:gd name="connsiteY25" fmla="*/ 41538 h 72445"/>
                    <a:gd name="connsiteX26" fmla="*/ 29575 w 68779"/>
                    <a:gd name="connsiteY26" fmla="*/ 41443 h 72445"/>
                    <a:gd name="connsiteX27" fmla="*/ 27861 w 68779"/>
                    <a:gd name="connsiteY27" fmla="*/ 39728 h 72445"/>
                    <a:gd name="connsiteX28" fmla="*/ 27289 w 68779"/>
                    <a:gd name="connsiteY28" fmla="*/ 38966 h 72445"/>
                    <a:gd name="connsiteX29" fmla="*/ 26908 w 68779"/>
                    <a:gd name="connsiteY29" fmla="*/ 38395 h 72445"/>
                    <a:gd name="connsiteX30" fmla="*/ 25384 w 68779"/>
                    <a:gd name="connsiteY30" fmla="*/ 35347 h 72445"/>
                    <a:gd name="connsiteX31" fmla="*/ 25003 w 68779"/>
                    <a:gd name="connsiteY31" fmla="*/ 34394 h 72445"/>
                    <a:gd name="connsiteX32" fmla="*/ 24336 w 68779"/>
                    <a:gd name="connsiteY32" fmla="*/ 32489 h 72445"/>
                    <a:gd name="connsiteX33" fmla="*/ 24241 w 68779"/>
                    <a:gd name="connsiteY33" fmla="*/ 31918 h 72445"/>
                    <a:gd name="connsiteX34" fmla="*/ 36433 w 68779"/>
                    <a:gd name="connsiteY34" fmla="*/ 39538 h 72445"/>
                    <a:gd name="connsiteX35" fmla="*/ 38814 w 68779"/>
                    <a:gd name="connsiteY35" fmla="*/ 39538 h 72445"/>
                    <a:gd name="connsiteX36" fmla="*/ 37481 w 68779"/>
                    <a:gd name="connsiteY36" fmla="*/ 40681 h 72445"/>
                    <a:gd name="connsiteX37" fmla="*/ 36624 w 68779"/>
                    <a:gd name="connsiteY37" fmla="*/ 41252 h 72445"/>
                    <a:gd name="connsiteX38" fmla="*/ 54626 w 68779"/>
                    <a:gd name="connsiteY38" fmla="*/ 39252 h 72445"/>
                    <a:gd name="connsiteX39" fmla="*/ 54435 w 68779"/>
                    <a:gd name="connsiteY39" fmla="*/ 40586 h 72445"/>
                    <a:gd name="connsiteX40" fmla="*/ 53864 w 68779"/>
                    <a:gd name="connsiteY40" fmla="*/ 43634 h 72445"/>
                    <a:gd name="connsiteX41" fmla="*/ 52816 w 68779"/>
                    <a:gd name="connsiteY41" fmla="*/ 46872 h 72445"/>
                    <a:gd name="connsiteX42" fmla="*/ 52721 w 68779"/>
                    <a:gd name="connsiteY42" fmla="*/ 47158 h 72445"/>
                    <a:gd name="connsiteX43" fmla="*/ 51864 w 68779"/>
                    <a:gd name="connsiteY43" fmla="*/ 48872 h 72445"/>
                    <a:gd name="connsiteX44" fmla="*/ 50244 w 68779"/>
                    <a:gd name="connsiteY44" fmla="*/ 51159 h 72445"/>
                    <a:gd name="connsiteX45" fmla="*/ 50340 w 68779"/>
                    <a:gd name="connsiteY45" fmla="*/ 51254 h 72445"/>
                    <a:gd name="connsiteX46" fmla="*/ 50054 w 68779"/>
                    <a:gd name="connsiteY46" fmla="*/ 51539 h 72445"/>
                    <a:gd name="connsiteX47" fmla="*/ 49959 w 68779"/>
                    <a:gd name="connsiteY47" fmla="*/ 51730 h 72445"/>
                    <a:gd name="connsiteX48" fmla="*/ 50054 w 68779"/>
                    <a:gd name="connsiteY48" fmla="*/ 51539 h 72445"/>
                    <a:gd name="connsiteX49" fmla="*/ 49673 w 68779"/>
                    <a:gd name="connsiteY49" fmla="*/ 51920 h 72445"/>
                    <a:gd name="connsiteX50" fmla="*/ 48339 w 68779"/>
                    <a:gd name="connsiteY50" fmla="*/ 53254 h 72445"/>
                    <a:gd name="connsiteX51" fmla="*/ 47482 w 68779"/>
                    <a:gd name="connsiteY51" fmla="*/ 53921 h 72445"/>
                    <a:gd name="connsiteX52" fmla="*/ 47006 w 68779"/>
                    <a:gd name="connsiteY52" fmla="*/ 54206 h 72445"/>
                    <a:gd name="connsiteX53" fmla="*/ 45577 w 68779"/>
                    <a:gd name="connsiteY53" fmla="*/ 55064 h 72445"/>
                    <a:gd name="connsiteX54" fmla="*/ 45006 w 68779"/>
                    <a:gd name="connsiteY54" fmla="*/ 55349 h 72445"/>
                    <a:gd name="connsiteX55" fmla="*/ 42148 w 68779"/>
                    <a:gd name="connsiteY55" fmla="*/ 56207 h 72445"/>
                    <a:gd name="connsiteX56" fmla="*/ 41958 w 68779"/>
                    <a:gd name="connsiteY56" fmla="*/ 56207 h 72445"/>
                    <a:gd name="connsiteX57" fmla="*/ 39862 w 68779"/>
                    <a:gd name="connsiteY57" fmla="*/ 56302 h 72445"/>
                    <a:gd name="connsiteX58" fmla="*/ 38052 w 68779"/>
                    <a:gd name="connsiteY58" fmla="*/ 56207 h 72445"/>
                    <a:gd name="connsiteX59" fmla="*/ 37957 w 68779"/>
                    <a:gd name="connsiteY59" fmla="*/ 56207 h 72445"/>
                    <a:gd name="connsiteX60" fmla="*/ 37767 w 68779"/>
                    <a:gd name="connsiteY60" fmla="*/ 56111 h 72445"/>
                    <a:gd name="connsiteX61" fmla="*/ 33480 w 68779"/>
                    <a:gd name="connsiteY61" fmla="*/ 54969 h 72445"/>
                    <a:gd name="connsiteX62" fmla="*/ 32909 w 68779"/>
                    <a:gd name="connsiteY62" fmla="*/ 54778 h 72445"/>
                    <a:gd name="connsiteX63" fmla="*/ 53388 w 68779"/>
                    <a:gd name="connsiteY63" fmla="*/ 38204 h 72445"/>
                    <a:gd name="connsiteX64" fmla="*/ 54435 w 68779"/>
                    <a:gd name="connsiteY64" fmla="*/ 33347 h 72445"/>
                    <a:gd name="connsiteX65" fmla="*/ 54435 w 68779"/>
                    <a:gd name="connsiteY65" fmla="*/ 33347 h 72445"/>
                    <a:gd name="connsiteX66" fmla="*/ 54435 w 68779"/>
                    <a:gd name="connsiteY66" fmla="*/ 33537 h 72445"/>
                    <a:gd name="connsiteX67" fmla="*/ 54626 w 68779"/>
                    <a:gd name="connsiteY67" fmla="*/ 37443 h 72445"/>
                    <a:gd name="connsiteX68" fmla="*/ 54626 w 68779"/>
                    <a:gd name="connsiteY68" fmla="*/ 39252 h 7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779" h="72445">
                      <a:moveTo>
                        <a:pt x="56721" y="9058"/>
                      </a:moveTo>
                      <a:cubicBezTo>
                        <a:pt x="52340" y="4962"/>
                        <a:pt x="46911" y="1724"/>
                        <a:pt x="41005" y="581"/>
                      </a:cubicBezTo>
                      <a:cubicBezTo>
                        <a:pt x="34623" y="-657"/>
                        <a:pt x="28623" y="104"/>
                        <a:pt x="22717" y="2676"/>
                      </a:cubicBezTo>
                      <a:cubicBezTo>
                        <a:pt x="19860" y="3914"/>
                        <a:pt x="17478" y="5629"/>
                        <a:pt x="15478" y="7724"/>
                      </a:cubicBezTo>
                      <a:cubicBezTo>
                        <a:pt x="13954" y="8201"/>
                        <a:pt x="12430" y="8772"/>
                        <a:pt x="10906" y="9629"/>
                      </a:cubicBezTo>
                      <a:cubicBezTo>
                        <a:pt x="5763" y="12582"/>
                        <a:pt x="1953" y="18011"/>
                        <a:pt x="714" y="23822"/>
                      </a:cubicBezTo>
                      <a:cubicBezTo>
                        <a:pt x="-1667" y="34871"/>
                        <a:pt x="2143" y="46968"/>
                        <a:pt x="8620" y="56016"/>
                      </a:cubicBezTo>
                      <a:cubicBezTo>
                        <a:pt x="12049" y="60684"/>
                        <a:pt x="15954" y="64970"/>
                        <a:pt x="21003" y="67922"/>
                      </a:cubicBezTo>
                      <a:cubicBezTo>
                        <a:pt x="26908" y="71256"/>
                        <a:pt x="34433" y="72971"/>
                        <a:pt x="41196" y="72304"/>
                      </a:cubicBezTo>
                      <a:cubicBezTo>
                        <a:pt x="48149" y="71542"/>
                        <a:pt x="54626" y="68780"/>
                        <a:pt x="59484" y="63636"/>
                      </a:cubicBezTo>
                      <a:cubicBezTo>
                        <a:pt x="63865" y="58969"/>
                        <a:pt x="66913" y="52778"/>
                        <a:pt x="68056" y="46491"/>
                      </a:cubicBezTo>
                      <a:cubicBezTo>
                        <a:pt x="70533" y="33347"/>
                        <a:pt x="66627" y="18393"/>
                        <a:pt x="56721" y="9058"/>
                      </a:cubicBezTo>
                      <a:close/>
                      <a:moveTo>
                        <a:pt x="36624" y="41252"/>
                      </a:moveTo>
                      <a:cubicBezTo>
                        <a:pt x="36243" y="41443"/>
                        <a:pt x="35862" y="41634"/>
                        <a:pt x="35481" y="41824"/>
                      </a:cubicBezTo>
                      <a:cubicBezTo>
                        <a:pt x="35385" y="41824"/>
                        <a:pt x="35481" y="41824"/>
                        <a:pt x="35385" y="41919"/>
                      </a:cubicBezTo>
                      <a:cubicBezTo>
                        <a:pt x="34814" y="42110"/>
                        <a:pt x="34147" y="42300"/>
                        <a:pt x="33576" y="42491"/>
                      </a:cubicBezTo>
                      <a:cubicBezTo>
                        <a:pt x="33195" y="42491"/>
                        <a:pt x="32814" y="42491"/>
                        <a:pt x="32433" y="42491"/>
                      </a:cubicBezTo>
                      <a:cubicBezTo>
                        <a:pt x="32433" y="42491"/>
                        <a:pt x="32337" y="42491"/>
                        <a:pt x="32337" y="42491"/>
                      </a:cubicBezTo>
                      <a:cubicBezTo>
                        <a:pt x="32433" y="42586"/>
                        <a:pt x="32433" y="42586"/>
                        <a:pt x="32147" y="42491"/>
                      </a:cubicBezTo>
                      <a:cubicBezTo>
                        <a:pt x="32052" y="42491"/>
                        <a:pt x="32052" y="42491"/>
                        <a:pt x="31956" y="42491"/>
                      </a:cubicBezTo>
                      <a:cubicBezTo>
                        <a:pt x="31671" y="42491"/>
                        <a:pt x="31385" y="42491"/>
                        <a:pt x="31385" y="42491"/>
                      </a:cubicBezTo>
                      <a:cubicBezTo>
                        <a:pt x="31385" y="42395"/>
                        <a:pt x="31480" y="42491"/>
                        <a:pt x="31480" y="42395"/>
                      </a:cubicBezTo>
                      <a:cubicBezTo>
                        <a:pt x="31194" y="42300"/>
                        <a:pt x="30909" y="42205"/>
                        <a:pt x="30623" y="42110"/>
                      </a:cubicBezTo>
                      <a:cubicBezTo>
                        <a:pt x="30623" y="42110"/>
                        <a:pt x="30623" y="42110"/>
                        <a:pt x="30623" y="42110"/>
                      </a:cubicBezTo>
                      <a:cubicBezTo>
                        <a:pt x="30623" y="42110"/>
                        <a:pt x="30623" y="42110"/>
                        <a:pt x="30623" y="42110"/>
                      </a:cubicBezTo>
                      <a:cubicBezTo>
                        <a:pt x="30337" y="41919"/>
                        <a:pt x="29956" y="41729"/>
                        <a:pt x="29670" y="41538"/>
                      </a:cubicBezTo>
                      <a:cubicBezTo>
                        <a:pt x="29575" y="41538"/>
                        <a:pt x="29670" y="41538"/>
                        <a:pt x="29575" y="41443"/>
                      </a:cubicBezTo>
                      <a:cubicBezTo>
                        <a:pt x="29004" y="40871"/>
                        <a:pt x="28432" y="40300"/>
                        <a:pt x="27861" y="39728"/>
                      </a:cubicBezTo>
                      <a:cubicBezTo>
                        <a:pt x="27480" y="39157"/>
                        <a:pt x="26908" y="38300"/>
                        <a:pt x="27289" y="38966"/>
                      </a:cubicBezTo>
                      <a:cubicBezTo>
                        <a:pt x="27194" y="38681"/>
                        <a:pt x="27003" y="38490"/>
                        <a:pt x="26908" y="38395"/>
                      </a:cubicBezTo>
                      <a:cubicBezTo>
                        <a:pt x="26337" y="37443"/>
                        <a:pt x="25860" y="36395"/>
                        <a:pt x="25384" y="35347"/>
                      </a:cubicBezTo>
                      <a:cubicBezTo>
                        <a:pt x="25289" y="35156"/>
                        <a:pt x="25098" y="34776"/>
                        <a:pt x="25003" y="34394"/>
                      </a:cubicBezTo>
                      <a:cubicBezTo>
                        <a:pt x="24813" y="33728"/>
                        <a:pt x="24527" y="33156"/>
                        <a:pt x="24336" y="32489"/>
                      </a:cubicBezTo>
                      <a:cubicBezTo>
                        <a:pt x="24241" y="32299"/>
                        <a:pt x="24241" y="32109"/>
                        <a:pt x="24241" y="31918"/>
                      </a:cubicBezTo>
                      <a:cubicBezTo>
                        <a:pt x="26718" y="36109"/>
                        <a:pt x="31575" y="38585"/>
                        <a:pt x="36433" y="39538"/>
                      </a:cubicBezTo>
                      <a:cubicBezTo>
                        <a:pt x="37290" y="39728"/>
                        <a:pt x="38052" y="39728"/>
                        <a:pt x="38814" y="39538"/>
                      </a:cubicBezTo>
                      <a:cubicBezTo>
                        <a:pt x="38338" y="39919"/>
                        <a:pt x="37957" y="40300"/>
                        <a:pt x="37481" y="40681"/>
                      </a:cubicBezTo>
                      <a:cubicBezTo>
                        <a:pt x="38814" y="39443"/>
                        <a:pt x="37195" y="40871"/>
                        <a:pt x="36624" y="41252"/>
                      </a:cubicBezTo>
                      <a:close/>
                      <a:moveTo>
                        <a:pt x="54626" y="39252"/>
                      </a:moveTo>
                      <a:cubicBezTo>
                        <a:pt x="54626" y="39538"/>
                        <a:pt x="54531" y="40205"/>
                        <a:pt x="54435" y="40586"/>
                      </a:cubicBezTo>
                      <a:cubicBezTo>
                        <a:pt x="54245" y="41634"/>
                        <a:pt x="54054" y="42586"/>
                        <a:pt x="53864" y="43634"/>
                      </a:cubicBezTo>
                      <a:cubicBezTo>
                        <a:pt x="53578" y="44777"/>
                        <a:pt x="53102" y="45824"/>
                        <a:pt x="52816" y="46872"/>
                      </a:cubicBezTo>
                      <a:cubicBezTo>
                        <a:pt x="52721" y="46968"/>
                        <a:pt x="52721" y="47063"/>
                        <a:pt x="52721" y="47158"/>
                      </a:cubicBezTo>
                      <a:cubicBezTo>
                        <a:pt x="52435" y="47729"/>
                        <a:pt x="52149" y="48301"/>
                        <a:pt x="51864" y="48872"/>
                      </a:cubicBezTo>
                      <a:cubicBezTo>
                        <a:pt x="51578" y="49444"/>
                        <a:pt x="50721" y="50396"/>
                        <a:pt x="50244" y="51159"/>
                      </a:cubicBezTo>
                      <a:cubicBezTo>
                        <a:pt x="50530" y="50777"/>
                        <a:pt x="50816" y="50777"/>
                        <a:pt x="50340" y="51254"/>
                      </a:cubicBezTo>
                      <a:cubicBezTo>
                        <a:pt x="50244" y="51349"/>
                        <a:pt x="50149" y="51444"/>
                        <a:pt x="50054" y="51539"/>
                      </a:cubicBezTo>
                      <a:cubicBezTo>
                        <a:pt x="50054" y="51635"/>
                        <a:pt x="49959" y="51635"/>
                        <a:pt x="49959" y="51730"/>
                      </a:cubicBezTo>
                      <a:cubicBezTo>
                        <a:pt x="49959" y="51635"/>
                        <a:pt x="49959" y="51635"/>
                        <a:pt x="50054" y="51539"/>
                      </a:cubicBezTo>
                      <a:cubicBezTo>
                        <a:pt x="49959" y="51635"/>
                        <a:pt x="49863" y="51825"/>
                        <a:pt x="49673" y="51920"/>
                      </a:cubicBezTo>
                      <a:cubicBezTo>
                        <a:pt x="49292" y="52397"/>
                        <a:pt x="48816" y="52778"/>
                        <a:pt x="48339" y="53254"/>
                      </a:cubicBezTo>
                      <a:cubicBezTo>
                        <a:pt x="48244" y="53349"/>
                        <a:pt x="47768" y="53730"/>
                        <a:pt x="47482" y="53921"/>
                      </a:cubicBezTo>
                      <a:cubicBezTo>
                        <a:pt x="47292" y="54016"/>
                        <a:pt x="47101" y="54206"/>
                        <a:pt x="47006" y="54206"/>
                      </a:cubicBezTo>
                      <a:cubicBezTo>
                        <a:pt x="46530" y="54492"/>
                        <a:pt x="46053" y="54778"/>
                        <a:pt x="45577" y="55064"/>
                      </a:cubicBezTo>
                      <a:cubicBezTo>
                        <a:pt x="45387" y="55159"/>
                        <a:pt x="45196" y="55254"/>
                        <a:pt x="45006" y="55349"/>
                      </a:cubicBezTo>
                      <a:cubicBezTo>
                        <a:pt x="44053" y="55635"/>
                        <a:pt x="43101" y="56016"/>
                        <a:pt x="42148" y="56207"/>
                      </a:cubicBezTo>
                      <a:cubicBezTo>
                        <a:pt x="42053" y="56207"/>
                        <a:pt x="42053" y="56207"/>
                        <a:pt x="41958" y="56207"/>
                      </a:cubicBezTo>
                      <a:cubicBezTo>
                        <a:pt x="41481" y="56111"/>
                        <a:pt x="40243" y="56302"/>
                        <a:pt x="39862" y="56302"/>
                      </a:cubicBezTo>
                      <a:cubicBezTo>
                        <a:pt x="39291" y="56302"/>
                        <a:pt x="38624" y="56207"/>
                        <a:pt x="38052" y="56207"/>
                      </a:cubicBezTo>
                      <a:cubicBezTo>
                        <a:pt x="38052" y="56207"/>
                        <a:pt x="38052" y="56207"/>
                        <a:pt x="37957" y="56207"/>
                      </a:cubicBezTo>
                      <a:cubicBezTo>
                        <a:pt x="37862" y="56207"/>
                        <a:pt x="37862" y="56207"/>
                        <a:pt x="37767" y="56111"/>
                      </a:cubicBezTo>
                      <a:cubicBezTo>
                        <a:pt x="36338" y="55826"/>
                        <a:pt x="34909" y="55445"/>
                        <a:pt x="33480" y="54969"/>
                      </a:cubicBezTo>
                      <a:cubicBezTo>
                        <a:pt x="33290" y="54873"/>
                        <a:pt x="33099" y="54778"/>
                        <a:pt x="32909" y="54778"/>
                      </a:cubicBezTo>
                      <a:cubicBezTo>
                        <a:pt x="42434" y="53826"/>
                        <a:pt x="50149" y="46968"/>
                        <a:pt x="53388" y="38204"/>
                      </a:cubicBezTo>
                      <a:cubicBezTo>
                        <a:pt x="53959" y="36585"/>
                        <a:pt x="54340" y="34966"/>
                        <a:pt x="54435" y="33347"/>
                      </a:cubicBezTo>
                      <a:cubicBezTo>
                        <a:pt x="54435" y="33347"/>
                        <a:pt x="54435" y="33347"/>
                        <a:pt x="54435" y="33347"/>
                      </a:cubicBezTo>
                      <a:cubicBezTo>
                        <a:pt x="54435" y="33442"/>
                        <a:pt x="54435" y="33442"/>
                        <a:pt x="54435" y="33537"/>
                      </a:cubicBezTo>
                      <a:cubicBezTo>
                        <a:pt x="54531" y="34871"/>
                        <a:pt x="54626" y="36109"/>
                        <a:pt x="54626" y="37443"/>
                      </a:cubicBezTo>
                      <a:cubicBezTo>
                        <a:pt x="54721" y="38014"/>
                        <a:pt x="54721" y="38681"/>
                        <a:pt x="54626" y="39252"/>
                      </a:cubicBezTo>
                      <a:close/>
                    </a:path>
                  </a:pathLst>
                </a:custGeom>
                <a:solidFill>
                  <a:schemeClr val="accent1"/>
                </a:solidFill>
                <a:ln w="9525"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id="{AA22184C-20D0-495F-9DF7-538D89966FE7}"/>
                  </a:ext>
                </a:extLst>
              </p:cNvPr>
              <p:cNvSpPr/>
              <p:nvPr/>
            </p:nvSpPr>
            <p:spPr>
              <a:xfrm>
                <a:off x="7544935" y="5479682"/>
                <a:ext cx="714480" cy="730084"/>
              </a:xfrm>
              <a:custGeom>
                <a:avLst/>
                <a:gdLst>
                  <a:gd name="connsiteX0" fmla="*/ 705715 w 714480"/>
                  <a:gd name="connsiteY0" fmla="*/ 29102 h 730084"/>
                  <a:gd name="connsiteX1" fmla="*/ 694571 w 714480"/>
                  <a:gd name="connsiteY1" fmla="*/ 6051 h 730084"/>
                  <a:gd name="connsiteX2" fmla="*/ 680664 w 714480"/>
                  <a:gd name="connsiteY2" fmla="*/ 431 h 730084"/>
                  <a:gd name="connsiteX3" fmla="*/ 671616 w 714480"/>
                  <a:gd name="connsiteY3" fmla="*/ 12242 h 730084"/>
                  <a:gd name="connsiteX4" fmla="*/ 678474 w 714480"/>
                  <a:gd name="connsiteY4" fmla="*/ 59486 h 730084"/>
                  <a:gd name="connsiteX5" fmla="*/ 681236 w 714480"/>
                  <a:gd name="connsiteY5" fmla="*/ 114350 h 730084"/>
                  <a:gd name="connsiteX6" fmla="*/ 671711 w 714480"/>
                  <a:gd name="connsiteY6" fmla="*/ 218268 h 730084"/>
                  <a:gd name="connsiteX7" fmla="*/ 607608 w 714480"/>
                  <a:gd name="connsiteY7" fmla="*/ 409911 h 730084"/>
                  <a:gd name="connsiteX8" fmla="*/ 483021 w 714480"/>
                  <a:gd name="connsiteY8" fmla="*/ 563359 h 730084"/>
                  <a:gd name="connsiteX9" fmla="*/ 296521 w 714480"/>
                  <a:gd name="connsiteY9" fmla="*/ 674230 h 730084"/>
                  <a:gd name="connsiteX10" fmla="*/ 174125 w 714480"/>
                  <a:gd name="connsiteY10" fmla="*/ 702710 h 730084"/>
                  <a:gd name="connsiteX11" fmla="*/ 107450 w 714480"/>
                  <a:gd name="connsiteY11" fmla="*/ 697947 h 730084"/>
                  <a:gd name="connsiteX12" fmla="*/ 44394 w 714480"/>
                  <a:gd name="connsiteY12" fmla="*/ 696709 h 730084"/>
                  <a:gd name="connsiteX13" fmla="*/ 13819 w 714480"/>
                  <a:gd name="connsiteY13" fmla="*/ 691279 h 730084"/>
                  <a:gd name="connsiteX14" fmla="*/ 7818 w 714480"/>
                  <a:gd name="connsiteY14" fmla="*/ 712996 h 730084"/>
                  <a:gd name="connsiteX15" fmla="*/ 72969 w 714480"/>
                  <a:gd name="connsiteY15" fmla="*/ 721664 h 730084"/>
                  <a:gd name="connsiteX16" fmla="*/ 139073 w 714480"/>
                  <a:gd name="connsiteY16" fmla="*/ 727855 h 730084"/>
                  <a:gd name="connsiteX17" fmla="*/ 273185 w 714480"/>
                  <a:gd name="connsiteY17" fmla="*/ 713663 h 730084"/>
                  <a:gd name="connsiteX18" fmla="*/ 391485 w 714480"/>
                  <a:gd name="connsiteY18" fmla="*/ 663086 h 730084"/>
                  <a:gd name="connsiteX19" fmla="*/ 482354 w 714480"/>
                  <a:gd name="connsiteY19" fmla="*/ 604412 h 730084"/>
                  <a:gd name="connsiteX20" fmla="*/ 623229 w 714480"/>
                  <a:gd name="connsiteY20" fmla="*/ 448392 h 730084"/>
                  <a:gd name="connsiteX21" fmla="*/ 699429 w 714480"/>
                  <a:gd name="connsiteY21" fmla="*/ 249986 h 730084"/>
                  <a:gd name="connsiteX22" fmla="*/ 713145 w 714480"/>
                  <a:gd name="connsiteY22" fmla="*/ 141401 h 730084"/>
                  <a:gd name="connsiteX23" fmla="*/ 705715 w 714480"/>
                  <a:gd name="connsiteY23" fmla="*/ 29102 h 73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4480" h="730084">
                    <a:moveTo>
                      <a:pt x="705715" y="29102"/>
                    </a:moveTo>
                    <a:cubicBezTo>
                      <a:pt x="703239" y="20529"/>
                      <a:pt x="699714" y="13290"/>
                      <a:pt x="694571" y="6051"/>
                    </a:cubicBezTo>
                    <a:cubicBezTo>
                      <a:pt x="691332" y="1574"/>
                      <a:pt x="686284" y="-1093"/>
                      <a:pt x="680664" y="431"/>
                    </a:cubicBezTo>
                    <a:cubicBezTo>
                      <a:pt x="675807" y="1765"/>
                      <a:pt x="671235" y="7003"/>
                      <a:pt x="671616" y="12242"/>
                    </a:cubicBezTo>
                    <a:cubicBezTo>
                      <a:pt x="672949" y="28149"/>
                      <a:pt x="676569" y="44818"/>
                      <a:pt x="678474" y="59486"/>
                    </a:cubicBezTo>
                    <a:cubicBezTo>
                      <a:pt x="680760" y="77679"/>
                      <a:pt x="681426" y="95967"/>
                      <a:pt x="681236" y="114350"/>
                    </a:cubicBezTo>
                    <a:cubicBezTo>
                      <a:pt x="680855" y="149497"/>
                      <a:pt x="677235" y="184454"/>
                      <a:pt x="671711" y="218268"/>
                    </a:cubicBezTo>
                    <a:cubicBezTo>
                      <a:pt x="660852" y="285800"/>
                      <a:pt x="640374" y="350475"/>
                      <a:pt x="607608" y="409911"/>
                    </a:cubicBezTo>
                    <a:cubicBezTo>
                      <a:pt x="575413" y="468395"/>
                      <a:pt x="533598" y="519544"/>
                      <a:pt x="483021" y="563359"/>
                    </a:cubicBezTo>
                    <a:cubicBezTo>
                      <a:pt x="428442" y="610603"/>
                      <a:pt x="363863" y="648036"/>
                      <a:pt x="296521" y="674230"/>
                    </a:cubicBezTo>
                    <a:cubicBezTo>
                      <a:pt x="258040" y="689184"/>
                      <a:pt x="215749" y="701852"/>
                      <a:pt x="174125" y="702710"/>
                    </a:cubicBezTo>
                    <a:cubicBezTo>
                      <a:pt x="151836" y="703186"/>
                      <a:pt x="129643" y="699280"/>
                      <a:pt x="107450" y="697947"/>
                    </a:cubicBezTo>
                    <a:cubicBezTo>
                      <a:pt x="86495" y="696709"/>
                      <a:pt x="65349" y="698233"/>
                      <a:pt x="44394" y="696709"/>
                    </a:cubicBezTo>
                    <a:cubicBezTo>
                      <a:pt x="34012" y="695947"/>
                      <a:pt x="23820" y="694232"/>
                      <a:pt x="13819" y="691279"/>
                    </a:cubicBezTo>
                    <a:cubicBezTo>
                      <a:pt x="-87" y="687088"/>
                      <a:pt x="-5898" y="708520"/>
                      <a:pt x="7818" y="712996"/>
                    </a:cubicBezTo>
                    <a:cubicBezTo>
                      <a:pt x="28773" y="719759"/>
                      <a:pt x="51062" y="720807"/>
                      <a:pt x="72969" y="721664"/>
                    </a:cubicBezTo>
                    <a:cubicBezTo>
                      <a:pt x="95258" y="722521"/>
                      <a:pt x="116975" y="724903"/>
                      <a:pt x="139073" y="727855"/>
                    </a:cubicBezTo>
                    <a:cubicBezTo>
                      <a:pt x="184412" y="733952"/>
                      <a:pt x="229560" y="726998"/>
                      <a:pt x="273185" y="713663"/>
                    </a:cubicBezTo>
                    <a:cubicBezTo>
                      <a:pt x="314142" y="701090"/>
                      <a:pt x="353671" y="683183"/>
                      <a:pt x="391485" y="663086"/>
                    </a:cubicBezTo>
                    <a:cubicBezTo>
                      <a:pt x="423394" y="646131"/>
                      <a:pt x="453779" y="626510"/>
                      <a:pt x="482354" y="604412"/>
                    </a:cubicBezTo>
                    <a:cubicBezTo>
                      <a:pt x="538170" y="561263"/>
                      <a:pt x="586367" y="508685"/>
                      <a:pt x="623229" y="448392"/>
                    </a:cubicBezTo>
                    <a:cubicBezTo>
                      <a:pt x="660376" y="387622"/>
                      <a:pt x="686094" y="319804"/>
                      <a:pt x="699429" y="249986"/>
                    </a:cubicBezTo>
                    <a:cubicBezTo>
                      <a:pt x="706287" y="214172"/>
                      <a:pt x="711049" y="177787"/>
                      <a:pt x="713145" y="141401"/>
                    </a:cubicBezTo>
                    <a:cubicBezTo>
                      <a:pt x="715335" y="104730"/>
                      <a:pt x="716002" y="64915"/>
                      <a:pt x="705715" y="29102"/>
                    </a:cubicBezTo>
                    <a:close/>
                  </a:path>
                </a:pathLst>
              </a:custGeom>
              <a:solidFill>
                <a:schemeClr val="accent1"/>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4652A81-E04C-4F3F-8EF2-E1C2AABFBC35}"/>
                  </a:ext>
                </a:extLst>
              </p:cNvPr>
              <p:cNvSpPr/>
              <p:nvPr/>
            </p:nvSpPr>
            <p:spPr>
              <a:xfrm>
                <a:off x="8046048" y="5881749"/>
                <a:ext cx="45552" cy="55043"/>
              </a:xfrm>
              <a:custGeom>
                <a:avLst/>
                <a:gdLst>
                  <a:gd name="connsiteX0" fmla="*/ 43725 w 45552"/>
                  <a:gd name="connsiteY0" fmla="*/ 15940 h 55043"/>
                  <a:gd name="connsiteX1" fmla="*/ 40296 w 45552"/>
                  <a:gd name="connsiteY1" fmla="*/ 9082 h 55043"/>
                  <a:gd name="connsiteX2" fmla="*/ 33628 w 45552"/>
                  <a:gd name="connsiteY2" fmla="*/ 2700 h 55043"/>
                  <a:gd name="connsiteX3" fmla="*/ 24579 w 45552"/>
                  <a:gd name="connsiteY3" fmla="*/ 33 h 55043"/>
                  <a:gd name="connsiteX4" fmla="*/ 7434 w 45552"/>
                  <a:gd name="connsiteY4" fmla="*/ 10225 h 55043"/>
                  <a:gd name="connsiteX5" fmla="*/ 6482 w 45552"/>
                  <a:gd name="connsiteY5" fmla="*/ 15845 h 55043"/>
                  <a:gd name="connsiteX6" fmla="*/ 3815 w 45552"/>
                  <a:gd name="connsiteY6" fmla="*/ 19179 h 55043"/>
                  <a:gd name="connsiteX7" fmla="*/ 5 w 45552"/>
                  <a:gd name="connsiteY7" fmla="*/ 32609 h 55043"/>
                  <a:gd name="connsiteX8" fmla="*/ 14578 w 45552"/>
                  <a:gd name="connsiteY8" fmla="*/ 54231 h 55043"/>
                  <a:gd name="connsiteX9" fmla="*/ 29151 w 45552"/>
                  <a:gd name="connsiteY9" fmla="*/ 52707 h 55043"/>
                  <a:gd name="connsiteX10" fmla="*/ 35438 w 45552"/>
                  <a:gd name="connsiteY10" fmla="*/ 48135 h 55043"/>
                  <a:gd name="connsiteX11" fmla="*/ 41343 w 45552"/>
                  <a:gd name="connsiteY11" fmla="*/ 40991 h 55043"/>
                  <a:gd name="connsiteX12" fmla="*/ 45439 w 45552"/>
                  <a:gd name="connsiteY12" fmla="*/ 24036 h 55043"/>
                  <a:gd name="connsiteX13" fmla="*/ 43725 w 45552"/>
                  <a:gd name="connsiteY13" fmla="*/ 15940 h 55043"/>
                  <a:gd name="connsiteX14" fmla="*/ 23722 w 45552"/>
                  <a:gd name="connsiteY14" fmla="*/ 37657 h 55043"/>
                  <a:gd name="connsiteX15" fmla="*/ 21817 w 45552"/>
                  <a:gd name="connsiteY15" fmla="*/ 38800 h 55043"/>
                  <a:gd name="connsiteX16" fmla="*/ 20769 w 45552"/>
                  <a:gd name="connsiteY16" fmla="*/ 39086 h 55043"/>
                  <a:gd name="connsiteX17" fmla="*/ 20103 w 45552"/>
                  <a:gd name="connsiteY17" fmla="*/ 39086 h 55043"/>
                  <a:gd name="connsiteX18" fmla="*/ 19722 w 45552"/>
                  <a:gd name="connsiteY18" fmla="*/ 38991 h 55043"/>
                  <a:gd name="connsiteX19" fmla="*/ 19150 w 45552"/>
                  <a:gd name="connsiteY19" fmla="*/ 38610 h 55043"/>
                  <a:gd name="connsiteX20" fmla="*/ 18483 w 45552"/>
                  <a:gd name="connsiteY20" fmla="*/ 37943 h 55043"/>
                  <a:gd name="connsiteX21" fmla="*/ 17436 w 45552"/>
                  <a:gd name="connsiteY21" fmla="*/ 36133 h 55043"/>
                  <a:gd name="connsiteX22" fmla="*/ 16864 w 45552"/>
                  <a:gd name="connsiteY22" fmla="*/ 34038 h 55043"/>
                  <a:gd name="connsiteX23" fmla="*/ 16864 w 45552"/>
                  <a:gd name="connsiteY23" fmla="*/ 31752 h 55043"/>
                  <a:gd name="connsiteX24" fmla="*/ 17340 w 45552"/>
                  <a:gd name="connsiteY24" fmla="*/ 29847 h 55043"/>
                  <a:gd name="connsiteX25" fmla="*/ 18293 w 45552"/>
                  <a:gd name="connsiteY25" fmla="*/ 28227 h 55043"/>
                  <a:gd name="connsiteX26" fmla="*/ 19722 w 45552"/>
                  <a:gd name="connsiteY26" fmla="*/ 26894 h 55043"/>
                  <a:gd name="connsiteX27" fmla="*/ 23151 w 45552"/>
                  <a:gd name="connsiteY27" fmla="*/ 24894 h 55043"/>
                  <a:gd name="connsiteX28" fmla="*/ 27627 w 45552"/>
                  <a:gd name="connsiteY28" fmla="*/ 21179 h 55043"/>
                  <a:gd name="connsiteX29" fmla="*/ 28199 w 45552"/>
                  <a:gd name="connsiteY29" fmla="*/ 19941 h 55043"/>
                  <a:gd name="connsiteX30" fmla="*/ 29056 w 45552"/>
                  <a:gd name="connsiteY30" fmla="*/ 21274 h 55043"/>
                  <a:gd name="connsiteX31" fmla="*/ 29818 w 45552"/>
                  <a:gd name="connsiteY31" fmla="*/ 24227 h 55043"/>
                  <a:gd name="connsiteX32" fmla="*/ 29818 w 45552"/>
                  <a:gd name="connsiteY32" fmla="*/ 27656 h 55043"/>
                  <a:gd name="connsiteX33" fmla="*/ 28961 w 45552"/>
                  <a:gd name="connsiteY33" fmla="*/ 30894 h 55043"/>
                  <a:gd name="connsiteX34" fmla="*/ 26865 w 45552"/>
                  <a:gd name="connsiteY34" fmla="*/ 34419 h 55043"/>
                  <a:gd name="connsiteX35" fmla="*/ 23722 w 45552"/>
                  <a:gd name="connsiteY35" fmla="*/ 37657 h 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552" h="55043">
                    <a:moveTo>
                      <a:pt x="43725" y="15940"/>
                    </a:moveTo>
                    <a:cubicBezTo>
                      <a:pt x="42772" y="13559"/>
                      <a:pt x="41820" y="11178"/>
                      <a:pt x="40296" y="9082"/>
                    </a:cubicBezTo>
                    <a:cubicBezTo>
                      <a:pt x="38391" y="6510"/>
                      <a:pt x="36390" y="4415"/>
                      <a:pt x="33628" y="2700"/>
                    </a:cubicBezTo>
                    <a:cubicBezTo>
                      <a:pt x="30866" y="986"/>
                      <a:pt x="27818" y="224"/>
                      <a:pt x="24579" y="33"/>
                    </a:cubicBezTo>
                    <a:cubicBezTo>
                      <a:pt x="17340" y="-443"/>
                      <a:pt x="11054" y="4225"/>
                      <a:pt x="7434" y="10225"/>
                    </a:cubicBezTo>
                    <a:cubicBezTo>
                      <a:pt x="6482" y="11940"/>
                      <a:pt x="6196" y="13940"/>
                      <a:pt x="6482" y="15845"/>
                    </a:cubicBezTo>
                    <a:cubicBezTo>
                      <a:pt x="5529" y="16893"/>
                      <a:pt x="4672" y="17941"/>
                      <a:pt x="3815" y="19179"/>
                    </a:cubicBezTo>
                    <a:cubicBezTo>
                      <a:pt x="1243" y="22989"/>
                      <a:pt x="-90" y="27942"/>
                      <a:pt x="5" y="32609"/>
                    </a:cubicBezTo>
                    <a:cubicBezTo>
                      <a:pt x="100" y="42039"/>
                      <a:pt x="5529" y="51087"/>
                      <a:pt x="14578" y="54231"/>
                    </a:cubicBezTo>
                    <a:cubicBezTo>
                      <a:pt x="19436" y="55850"/>
                      <a:pt x="24675" y="54897"/>
                      <a:pt x="29151" y="52707"/>
                    </a:cubicBezTo>
                    <a:cubicBezTo>
                      <a:pt x="31437" y="51564"/>
                      <a:pt x="33628" y="49849"/>
                      <a:pt x="35438" y="48135"/>
                    </a:cubicBezTo>
                    <a:cubicBezTo>
                      <a:pt x="37724" y="46039"/>
                      <a:pt x="39724" y="43563"/>
                      <a:pt x="41343" y="40991"/>
                    </a:cubicBezTo>
                    <a:cubicBezTo>
                      <a:pt x="44391" y="36038"/>
                      <a:pt x="46011" y="29847"/>
                      <a:pt x="45439" y="24036"/>
                    </a:cubicBezTo>
                    <a:cubicBezTo>
                      <a:pt x="45249" y="21274"/>
                      <a:pt x="44772" y="18607"/>
                      <a:pt x="43725" y="15940"/>
                    </a:cubicBezTo>
                    <a:close/>
                    <a:moveTo>
                      <a:pt x="23722" y="37657"/>
                    </a:moveTo>
                    <a:cubicBezTo>
                      <a:pt x="23151" y="38038"/>
                      <a:pt x="22484" y="38419"/>
                      <a:pt x="21817" y="38800"/>
                    </a:cubicBezTo>
                    <a:cubicBezTo>
                      <a:pt x="21436" y="38895"/>
                      <a:pt x="21150" y="38991"/>
                      <a:pt x="20769" y="39086"/>
                    </a:cubicBezTo>
                    <a:cubicBezTo>
                      <a:pt x="20579" y="39086"/>
                      <a:pt x="20293" y="39086"/>
                      <a:pt x="20103" y="39086"/>
                    </a:cubicBezTo>
                    <a:cubicBezTo>
                      <a:pt x="20007" y="39086"/>
                      <a:pt x="19817" y="38991"/>
                      <a:pt x="19722" y="38991"/>
                    </a:cubicBezTo>
                    <a:cubicBezTo>
                      <a:pt x="19531" y="38895"/>
                      <a:pt x="19341" y="38800"/>
                      <a:pt x="19150" y="38610"/>
                    </a:cubicBezTo>
                    <a:cubicBezTo>
                      <a:pt x="18960" y="38419"/>
                      <a:pt x="18674" y="38133"/>
                      <a:pt x="18483" y="37943"/>
                    </a:cubicBezTo>
                    <a:cubicBezTo>
                      <a:pt x="18102" y="37371"/>
                      <a:pt x="17721" y="36800"/>
                      <a:pt x="17436" y="36133"/>
                    </a:cubicBezTo>
                    <a:cubicBezTo>
                      <a:pt x="17150" y="35466"/>
                      <a:pt x="16959" y="34704"/>
                      <a:pt x="16864" y="34038"/>
                    </a:cubicBezTo>
                    <a:cubicBezTo>
                      <a:pt x="16769" y="33276"/>
                      <a:pt x="16769" y="32514"/>
                      <a:pt x="16864" y="31752"/>
                    </a:cubicBezTo>
                    <a:cubicBezTo>
                      <a:pt x="16959" y="31085"/>
                      <a:pt x="17150" y="30418"/>
                      <a:pt x="17340" y="29847"/>
                    </a:cubicBezTo>
                    <a:cubicBezTo>
                      <a:pt x="17626" y="29275"/>
                      <a:pt x="17912" y="28799"/>
                      <a:pt x="18293" y="28227"/>
                    </a:cubicBezTo>
                    <a:cubicBezTo>
                      <a:pt x="18769" y="27751"/>
                      <a:pt x="19150" y="27275"/>
                      <a:pt x="19722" y="26894"/>
                    </a:cubicBezTo>
                    <a:cubicBezTo>
                      <a:pt x="20769" y="26132"/>
                      <a:pt x="21912" y="25465"/>
                      <a:pt x="23151" y="24894"/>
                    </a:cubicBezTo>
                    <a:cubicBezTo>
                      <a:pt x="24960" y="24132"/>
                      <a:pt x="26580" y="22989"/>
                      <a:pt x="27627" y="21179"/>
                    </a:cubicBezTo>
                    <a:cubicBezTo>
                      <a:pt x="27818" y="20798"/>
                      <a:pt x="28008" y="20322"/>
                      <a:pt x="28199" y="19941"/>
                    </a:cubicBezTo>
                    <a:cubicBezTo>
                      <a:pt x="28485" y="20417"/>
                      <a:pt x="28770" y="20798"/>
                      <a:pt x="29056" y="21274"/>
                    </a:cubicBezTo>
                    <a:cubicBezTo>
                      <a:pt x="29342" y="22227"/>
                      <a:pt x="29628" y="23179"/>
                      <a:pt x="29818" y="24227"/>
                    </a:cubicBezTo>
                    <a:cubicBezTo>
                      <a:pt x="29913" y="25370"/>
                      <a:pt x="29913" y="26513"/>
                      <a:pt x="29818" y="27656"/>
                    </a:cubicBezTo>
                    <a:cubicBezTo>
                      <a:pt x="29628" y="28799"/>
                      <a:pt x="29342" y="29847"/>
                      <a:pt x="28961" y="30894"/>
                    </a:cubicBezTo>
                    <a:cubicBezTo>
                      <a:pt x="28389" y="32133"/>
                      <a:pt x="27723" y="33276"/>
                      <a:pt x="26865" y="34419"/>
                    </a:cubicBezTo>
                    <a:cubicBezTo>
                      <a:pt x="25913" y="35657"/>
                      <a:pt x="24865" y="36705"/>
                      <a:pt x="23722" y="37657"/>
                    </a:cubicBezTo>
                    <a:close/>
                  </a:path>
                </a:pathLst>
              </a:custGeom>
              <a:solidFill>
                <a:schemeClr val="accent1"/>
              </a:solidFill>
              <a:ln w="9525" cap="flat">
                <a:noFill/>
                <a:prstDash val="solid"/>
                <a:miter/>
              </a:ln>
            </p:spPr>
            <p:txBody>
              <a:bodyPr rtlCol="0" anchor="ctr"/>
              <a:lstStyle/>
              <a:p>
                <a:endParaRPr lang="en-US"/>
              </a:p>
            </p:txBody>
          </p:sp>
          <p:grpSp>
            <p:nvGrpSpPr>
              <p:cNvPr id="83" name="Graphic 2">
                <a:extLst>
                  <a:ext uri="{FF2B5EF4-FFF2-40B4-BE49-F238E27FC236}">
                    <a16:creationId xmlns:a16="http://schemas.microsoft.com/office/drawing/2014/main" id="{84A2575F-2C87-42C3-9422-C5AA87DA19BC}"/>
                  </a:ext>
                </a:extLst>
              </p:cNvPr>
              <p:cNvGrpSpPr/>
              <p:nvPr/>
            </p:nvGrpSpPr>
            <p:grpSpPr>
              <a:xfrm>
                <a:off x="8278360" y="5632513"/>
                <a:ext cx="57522" cy="62468"/>
                <a:chOff x="8278360" y="5632513"/>
                <a:chExt cx="57522" cy="62468"/>
              </a:xfrm>
              <a:solidFill>
                <a:srgbClr val="665A5F"/>
              </a:solidFill>
            </p:grpSpPr>
            <p:sp>
              <p:nvSpPr>
                <p:cNvPr id="91" name="Freeform: Shape 90">
                  <a:extLst>
                    <a:ext uri="{FF2B5EF4-FFF2-40B4-BE49-F238E27FC236}">
                      <a16:creationId xmlns:a16="http://schemas.microsoft.com/office/drawing/2014/main" id="{B9409D57-B54D-472B-9422-C74226CE3A9C}"/>
                    </a:ext>
                  </a:extLst>
                </p:cNvPr>
                <p:cNvSpPr/>
                <p:nvPr/>
              </p:nvSpPr>
              <p:spPr>
                <a:xfrm>
                  <a:off x="8318373" y="5652611"/>
                  <a:ext cx="285" cy="285"/>
                </a:xfrm>
                <a:custGeom>
                  <a:avLst/>
                  <a:gdLst>
                    <a:gd name="connsiteX0" fmla="*/ 95 w 285"/>
                    <a:gd name="connsiteY0" fmla="*/ 190 h 285"/>
                    <a:gd name="connsiteX1" fmla="*/ 286 w 285"/>
                    <a:gd name="connsiteY1" fmla="*/ 286 h 285"/>
                    <a:gd name="connsiteX2" fmla="*/ 0 w 285"/>
                    <a:gd name="connsiteY2" fmla="*/ 0 h 285"/>
                    <a:gd name="connsiteX3" fmla="*/ 95 w 285"/>
                    <a:gd name="connsiteY3" fmla="*/ 190 h 285"/>
                  </a:gdLst>
                  <a:ahLst/>
                  <a:cxnLst>
                    <a:cxn ang="0">
                      <a:pos x="connsiteX0" y="connsiteY0"/>
                    </a:cxn>
                    <a:cxn ang="0">
                      <a:pos x="connsiteX1" y="connsiteY1"/>
                    </a:cxn>
                    <a:cxn ang="0">
                      <a:pos x="connsiteX2" y="connsiteY2"/>
                    </a:cxn>
                    <a:cxn ang="0">
                      <a:pos x="connsiteX3" y="connsiteY3"/>
                    </a:cxn>
                  </a:cxnLst>
                  <a:rect l="l" t="t" r="r" b="b"/>
                  <a:pathLst>
                    <a:path w="285" h="285">
                      <a:moveTo>
                        <a:pt x="95" y="190"/>
                      </a:moveTo>
                      <a:cubicBezTo>
                        <a:pt x="190" y="190"/>
                        <a:pt x="190" y="286"/>
                        <a:pt x="286" y="286"/>
                      </a:cubicBezTo>
                      <a:cubicBezTo>
                        <a:pt x="190" y="190"/>
                        <a:pt x="95" y="95"/>
                        <a:pt x="0" y="0"/>
                      </a:cubicBezTo>
                      <a:cubicBezTo>
                        <a:pt x="0" y="0"/>
                        <a:pt x="0" y="95"/>
                        <a:pt x="95" y="190"/>
                      </a:cubicBezTo>
                      <a:close/>
                    </a:path>
                  </a:pathLst>
                </a:custGeom>
                <a:solidFill>
                  <a:srgbClr val="665A5F"/>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FEEDE48-07E3-432E-A3CB-ECA7CE1A7763}"/>
                    </a:ext>
                  </a:extLst>
                </p:cNvPr>
                <p:cNvSpPr/>
                <p:nvPr/>
              </p:nvSpPr>
              <p:spPr>
                <a:xfrm>
                  <a:off x="8278360" y="5632513"/>
                  <a:ext cx="57522" cy="62468"/>
                </a:xfrm>
                <a:custGeom>
                  <a:avLst/>
                  <a:gdLst>
                    <a:gd name="connsiteX0" fmla="*/ 57348 w 57522"/>
                    <a:gd name="connsiteY0" fmla="*/ 24575 h 62468"/>
                    <a:gd name="connsiteX1" fmla="*/ 46394 w 57522"/>
                    <a:gd name="connsiteY1" fmla="*/ 5810 h 62468"/>
                    <a:gd name="connsiteX2" fmla="*/ 28487 w 57522"/>
                    <a:gd name="connsiteY2" fmla="*/ 0 h 62468"/>
                    <a:gd name="connsiteX3" fmla="*/ 8485 w 57522"/>
                    <a:gd name="connsiteY3" fmla="*/ 7715 h 62468"/>
                    <a:gd name="connsiteX4" fmla="*/ 7 w 57522"/>
                    <a:gd name="connsiteY4" fmla="*/ 27242 h 62468"/>
                    <a:gd name="connsiteX5" fmla="*/ 20201 w 57522"/>
                    <a:gd name="connsiteY5" fmla="*/ 60770 h 62468"/>
                    <a:gd name="connsiteX6" fmla="*/ 41251 w 57522"/>
                    <a:gd name="connsiteY6" fmla="*/ 59436 h 62468"/>
                    <a:gd name="connsiteX7" fmla="*/ 53252 w 57522"/>
                    <a:gd name="connsiteY7" fmla="*/ 50102 h 62468"/>
                    <a:gd name="connsiteX8" fmla="*/ 55157 w 57522"/>
                    <a:gd name="connsiteY8" fmla="*/ 39148 h 62468"/>
                    <a:gd name="connsiteX9" fmla="*/ 57348 w 57522"/>
                    <a:gd name="connsiteY9" fmla="*/ 24575 h 62468"/>
                    <a:gd name="connsiteX10" fmla="*/ 31249 w 57522"/>
                    <a:gd name="connsiteY10" fmla="*/ 40958 h 62468"/>
                    <a:gd name="connsiteX11" fmla="*/ 31249 w 57522"/>
                    <a:gd name="connsiteY11" fmla="*/ 40958 h 62468"/>
                    <a:gd name="connsiteX12" fmla="*/ 30011 w 57522"/>
                    <a:gd name="connsiteY12" fmla="*/ 40767 h 62468"/>
                    <a:gd name="connsiteX13" fmla="*/ 27725 w 57522"/>
                    <a:gd name="connsiteY13" fmla="*/ 40005 h 62468"/>
                    <a:gd name="connsiteX14" fmla="*/ 27535 w 57522"/>
                    <a:gd name="connsiteY14" fmla="*/ 39910 h 62468"/>
                    <a:gd name="connsiteX15" fmla="*/ 26201 w 57522"/>
                    <a:gd name="connsiteY15" fmla="*/ 39148 h 62468"/>
                    <a:gd name="connsiteX16" fmla="*/ 23915 w 57522"/>
                    <a:gd name="connsiteY16" fmla="*/ 37624 h 62468"/>
                    <a:gd name="connsiteX17" fmla="*/ 24296 w 57522"/>
                    <a:gd name="connsiteY17" fmla="*/ 37814 h 62468"/>
                    <a:gd name="connsiteX18" fmla="*/ 24106 w 57522"/>
                    <a:gd name="connsiteY18" fmla="*/ 37624 h 62468"/>
                    <a:gd name="connsiteX19" fmla="*/ 23058 w 57522"/>
                    <a:gd name="connsiteY19" fmla="*/ 36576 h 62468"/>
                    <a:gd name="connsiteX20" fmla="*/ 22106 w 57522"/>
                    <a:gd name="connsiteY20" fmla="*/ 35528 h 62468"/>
                    <a:gd name="connsiteX21" fmla="*/ 20772 w 57522"/>
                    <a:gd name="connsiteY21" fmla="*/ 33338 h 62468"/>
                    <a:gd name="connsiteX22" fmla="*/ 20201 w 57522"/>
                    <a:gd name="connsiteY22" fmla="*/ 32195 h 62468"/>
                    <a:gd name="connsiteX23" fmla="*/ 20486 w 57522"/>
                    <a:gd name="connsiteY23" fmla="*/ 32766 h 62468"/>
                    <a:gd name="connsiteX24" fmla="*/ 20391 w 57522"/>
                    <a:gd name="connsiteY24" fmla="*/ 32480 h 62468"/>
                    <a:gd name="connsiteX25" fmla="*/ 20105 w 57522"/>
                    <a:gd name="connsiteY25" fmla="*/ 31433 h 62468"/>
                    <a:gd name="connsiteX26" fmla="*/ 20105 w 57522"/>
                    <a:gd name="connsiteY26" fmla="*/ 31337 h 62468"/>
                    <a:gd name="connsiteX27" fmla="*/ 20105 w 57522"/>
                    <a:gd name="connsiteY27" fmla="*/ 29718 h 62468"/>
                    <a:gd name="connsiteX28" fmla="*/ 20391 w 57522"/>
                    <a:gd name="connsiteY28" fmla="*/ 28765 h 62468"/>
                    <a:gd name="connsiteX29" fmla="*/ 21058 w 57522"/>
                    <a:gd name="connsiteY29" fmla="*/ 27622 h 62468"/>
                    <a:gd name="connsiteX30" fmla="*/ 22201 w 57522"/>
                    <a:gd name="connsiteY30" fmla="*/ 26479 h 62468"/>
                    <a:gd name="connsiteX31" fmla="*/ 25249 w 57522"/>
                    <a:gd name="connsiteY31" fmla="*/ 32480 h 62468"/>
                    <a:gd name="connsiteX32" fmla="*/ 30583 w 57522"/>
                    <a:gd name="connsiteY32" fmla="*/ 38767 h 62468"/>
                    <a:gd name="connsiteX33" fmla="*/ 34678 w 57522"/>
                    <a:gd name="connsiteY33" fmla="*/ 40481 h 62468"/>
                    <a:gd name="connsiteX34" fmla="*/ 33916 w 57522"/>
                    <a:gd name="connsiteY34" fmla="*/ 40672 h 62468"/>
                    <a:gd name="connsiteX35" fmla="*/ 33536 w 57522"/>
                    <a:gd name="connsiteY35" fmla="*/ 40767 h 62468"/>
                    <a:gd name="connsiteX36" fmla="*/ 31249 w 57522"/>
                    <a:gd name="connsiteY36" fmla="*/ 40958 h 62468"/>
                    <a:gd name="connsiteX37" fmla="*/ 33440 w 57522"/>
                    <a:gd name="connsiteY37" fmla="*/ 15716 h 62468"/>
                    <a:gd name="connsiteX38" fmla="*/ 34298 w 57522"/>
                    <a:gd name="connsiteY38" fmla="*/ 16097 h 62468"/>
                    <a:gd name="connsiteX39" fmla="*/ 34393 w 57522"/>
                    <a:gd name="connsiteY39" fmla="*/ 16002 h 62468"/>
                    <a:gd name="connsiteX40" fmla="*/ 34964 w 57522"/>
                    <a:gd name="connsiteY40" fmla="*/ 16288 h 62468"/>
                    <a:gd name="connsiteX41" fmla="*/ 35155 w 57522"/>
                    <a:gd name="connsiteY41" fmla="*/ 16288 h 62468"/>
                    <a:gd name="connsiteX42" fmla="*/ 35060 w 57522"/>
                    <a:gd name="connsiteY42" fmla="*/ 16288 h 62468"/>
                    <a:gd name="connsiteX43" fmla="*/ 35250 w 57522"/>
                    <a:gd name="connsiteY43" fmla="*/ 16383 h 62468"/>
                    <a:gd name="connsiteX44" fmla="*/ 38107 w 57522"/>
                    <a:gd name="connsiteY44" fmla="*/ 18193 h 62468"/>
                    <a:gd name="connsiteX45" fmla="*/ 38393 w 57522"/>
                    <a:gd name="connsiteY45" fmla="*/ 18383 h 62468"/>
                    <a:gd name="connsiteX46" fmla="*/ 39727 w 57522"/>
                    <a:gd name="connsiteY46" fmla="*/ 19621 h 62468"/>
                    <a:gd name="connsiteX47" fmla="*/ 40013 w 57522"/>
                    <a:gd name="connsiteY47" fmla="*/ 20003 h 62468"/>
                    <a:gd name="connsiteX48" fmla="*/ 40394 w 57522"/>
                    <a:gd name="connsiteY48" fmla="*/ 20384 h 62468"/>
                    <a:gd name="connsiteX49" fmla="*/ 40394 w 57522"/>
                    <a:gd name="connsiteY49" fmla="*/ 20384 h 62468"/>
                    <a:gd name="connsiteX50" fmla="*/ 40298 w 57522"/>
                    <a:gd name="connsiteY50" fmla="*/ 20288 h 62468"/>
                    <a:gd name="connsiteX51" fmla="*/ 40489 w 57522"/>
                    <a:gd name="connsiteY51" fmla="*/ 20479 h 62468"/>
                    <a:gd name="connsiteX52" fmla="*/ 40584 w 57522"/>
                    <a:gd name="connsiteY52" fmla="*/ 20574 h 62468"/>
                    <a:gd name="connsiteX53" fmla="*/ 40108 w 57522"/>
                    <a:gd name="connsiteY53" fmla="*/ 20193 h 62468"/>
                    <a:gd name="connsiteX54" fmla="*/ 32583 w 57522"/>
                    <a:gd name="connsiteY54" fmla="*/ 17145 h 62468"/>
                    <a:gd name="connsiteX55" fmla="*/ 31535 w 57522"/>
                    <a:gd name="connsiteY55" fmla="*/ 17050 h 62468"/>
                    <a:gd name="connsiteX56" fmla="*/ 31440 w 57522"/>
                    <a:gd name="connsiteY56" fmla="*/ 15145 h 62468"/>
                    <a:gd name="connsiteX57" fmla="*/ 31631 w 57522"/>
                    <a:gd name="connsiteY57" fmla="*/ 15145 h 62468"/>
                    <a:gd name="connsiteX58" fmla="*/ 33440 w 57522"/>
                    <a:gd name="connsiteY58" fmla="*/ 15716 h 6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522" h="62468">
                      <a:moveTo>
                        <a:pt x="57348" y="24575"/>
                      </a:moveTo>
                      <a:cubicBezTo>
                        <a:pt x="56395" y="16859"/>
                        <a:pt x="52586" y="10478"/>
                        <a:pt x="46394" y="5810"/>
                      </a:cubicBezTo>
                      <a:cubicBezTo>
                        <a:pt x="41346" y="2000"/>
                        <a:pt x="34774" y="0"/>
                        <a:pt x="28487" y="0"/>
                      </a:cubicBezTo>
                      <a:cubicBezTo>
                        <a:pt x="21058" y="0"/>
                        <a:pt x="14009" y="2762"/>
                        <a:pt x="8485" y="7715"/>
                      </a:cubicBezTo>
                      <a:cubicBezTo>
                        <a:pt x="2960" y="12668"/>
                        <a:pt x="103" y="19907"/>
                        <a:pt x="7" y="27242"/>
                      </a:cubicBezTo>
                      <a:cubicBezTo>
                        <a:pt x="-278" y="40577"/>
                        <a:pt x="7628" y="55436"/>
                        <a:pt x="20201" y="60770"/>
                      </a:cubicBezTo>
                      <a:cubicBezTo>
                        <a:pt x="27344" y="63818"/>
                        <a:pt x="34393" y="62389"/>
                        <a:pt x="41251" y="59436"/>
                      </a:cubicBezTo>
                      <a:cubicBezTo>
                        <a:pt x="45918" y="57436"/>
                        <a:pt x="50395" y="54483"/>
                        <a:pt x="53252" y="50102"/>
                      </a:cubicBezTo>
                      <a:cubicBezTo>
                        <a:pt x="55538" y="46577"/>
                        <a:pt x="55919" y="42767"/>
                        <a:pt x="55157" y="39148"/>
                      </a:cubicBezTo>
                      <a:cubicBezTo>
                        <a:pt x="57062" y="34385"/>
                        <a:pt x="57920" y="29242"/>
                        <a:pt x="57348" y="24575"/>
                      </a:cubicBezTo>
                      <a:close/>
                      <a:moveTo>
                        <a:pt x="31249" y="40958"/>
                      </a:moveTo>
                      <a:cubicBezTo>
                        <a:pt x="31249" y="40958"/>
                        <a:pt x="31249" y="40958"/>
                        <a:pt x="31249" y="40958"/>
                      </a:cubicBezTo>
                      <a:cubicBezTo>
                        <a:pt x="30773" y="40862"/>
                        <a:pt x="30392" y="40862"/>
                        <a:pt x="30011" y="40767"/>
                      </a:cubicBezTo>
                      <a:cubicBezTo>
                        <a:pt x="29249" y="40577"/>
                        <a:pt x="28487" y="40291"/>
                        <a:pt x="27725" y="40005"/>
                      </a:cubicBezTo>
                      <a:cubicBezTo>
                        <a:pt x="27630" y="40005"/>
                        <a:pt x="27630" y="40005"/>
                        <a:pt x="27535" y="39910"/>
                      </a:cubicBezTo>
                      <a:cubicBezTo>
                        <a:pt x="27059" y="39719"/>
                        <a:pt x="26678" y="39434"/>
                        <a:pt x="26201" y="39148"/>
                      </a:cubicBezTo>
                      <a:cubicBezTo>
                        <a:pt x="25439" y="38671"/>
                        <a:pt x="24677" y="38100"/>
                        <a:pt x="23915" y="37624"/>
                      </a:cubicBezTo>
                      <a:cubicBezTo>
                        <a:pt x="24106" y="37719"/>
                        <a:pt x="24201" y="37814"/>
                        <a:pt x="24296" y="37814"/>
                      </a:cubicBezTo>
                      <a:cubicBezTo>
                        <a:pt x="24201" y="37719"/>
                        <a:pt x="24106" y="37719"/>
                        <a:pt x="24106" y="37624"/>
                      </a:cubicBezTo>
                      <a:cubicBezTo>
                        <a:pt x="23725" y="37338"/>
                        <a:pt x="23344" y="36957"/>
                        <a:pt x="23058" y="36576"/>
                      </a:cubicBezTo>
                      <a:cubicBezTo>
                        <a:pt x="22772" y="36195"/>
                        <a:pt x="22391" y="35909"/>
                        <a:pt x="22106" y="35528"/>
                      </a:cubicBezTo>
                      <a:cubicBezTo>
                        <a:pt x="21629" y="34766"/>
                        <a:pt x="21153" y="34100"/>
                        <a:pt x="20772" y="33338"/>
                      </a:cubicBezTo>
                      <a:cubicBezTo>
                        <a:pt x="20582" y="32956"/>
                        <a:pt x="20391" y="32576"/>
                        <a:pt x="20201" y="32195"/>
                      </a:cubicBezTo>
                      <a:cubicBezTo>
                        <a:pt x="20296" y="32385"/>
                        <a:pt x="20391" y="32576"/>
                        <a:pt x="20486" y="32766"/>
                      </a:cubicBezTo>
                      <a:cubicBezTo>
                        <a:pt x="20486" y="32671"/>
                        <a:pt x="20391" y="32576"/>
                        <a:pt x="20391" y="32480"/>
                      </a:cubicBezTo>
                      <a:cubicBezTo>
                        <a:pt x="20296" y="32099"/>
                        <a:pt x="20201" y="31813"/>
                        <a:pt x="20105" y="31433"/>
                      </a:cubicBezTo>
                      <a:cubicBezTo>
                        <a:pt x="20105" y="31433"/>
                        <a:pt x="20105" y="31337"/>
                        <a:pt x="20105" y="31337"/>
                      </a:cubicBezTo>
                      <a:cubicBezTo>
                        <a:pt x="20105" y="30766"/>
                        <a:pt x="20105" y="30289"/>
                        <a:pt x="20105" y="29718"/>
                      </a:cubicBezTo>
                      <a:cubicBezTo>
                        <a:pt x="20201" y="29337"/>
                        <a:pt x="20296" y="29051"/>
                        <a:pt x="20391" y="28765"/>
                      </a:cubicBezTo>
                      <a:cubicBezTo>
                        <a:pt x="20582" y="28385"/>
                        <a:pt x="20867" y="28004"/>
                        <a:pt x="21058" y="27622"/>
                      </a:cubicBezTo>
                      <a:cubicBezTo>
                        <a:pt x="21439" y="27242"/>
                        <a:pt x="21820" y="26861"/>
                        <a:pt x="22201" y="26479"/>
                      </a:cubicBezTo>
                      <a:cubicBezTo>
                        <a:pt x="22772" y="28670"/>
                        <a:pt x="23915" y="30766"/>
                        <a:pt x="25249" y="32480"/>
                      </a:cubicBezTo>
                      <a:cubicBezTo>
                        <a:pt x="26868" y="34671"/>
                        <a:pt x="28678" y="36767"/>
                        <a:pt x="30583" y="38767"/>
                      </a:cubicBezTo>
                      <a:cubicBezTo>
                        <a:pt x="31631" y="39910"/>
                        <a:pt x="33155" y="40481"/>
                        <a:pt x="34678" y="40481"/>
                      </a:cubicBezTo>
                      <a:cubicBezTo>
                        <a:pt x="34393" y="40577"/>
                        <a:pt x="34202" y="40672"/>
                        <a:pt x="33916" y="40672"/>
                      </a:cubicBezTo>
                      <a:cubicBezTo>
                        <a:pt x="33821" y="40672"/>
                        <a:pt x="33631" y="40767"/>
                        <a:pt x="33536" y="40767"/>
                      </a:cubicBezTo>
                      <a:cubicBezTo>
                        <a:pt x="32869" y="40958"/>
                        <a:pt x="32107" y="41053"/>
                        <a:pt x="31249" y="40958"/>
                      </a:cubicBezTo>
                      <a:close/>
                      <a:moveTo>
                        <a:pt x="33440" y="15716"/>
                      </a:moveTo>
                      <a:cubicBezTo>
                        <a:pt x="33536" y="15716"/>
                        <a:pt x="33916" y="15907"/>
                        <a:pt x="34298" y="16097"/>
                      </a:cubicBezTo>
                      <a:cubicBezTo>
                        <a:pt x="34012" y="15907"/>
                        <a:pt x="34012" y="15812"/>
                        <a:pt x="34393" y="16002"/>
                      </a:cubicBezTo>
                      <a:cubicBezTo>
                        <a:pt x="34583" y="16097"/>
                        <a:pt x="34774" y="16193"/>
                        <a:pt x="34964" y="16288"/>
                      </a:cubicBezTo>
                      <a:cubicBezTo>
                        <a:pt x="35060" y="16288"/>
                        <a:pt x="35060" y="16288"/>
                        <a:pt x="35155" y="16288"/>
                      </a:cubicBezTo>
                      <a:cubicBezTo>
                        <a:pt x="35155" y="16288"/>
                        <a:pt x="35060" y="16288"/>
                        <a:pt x="35060" y="16288"/>
                      </a:cubicBezTo>
                      <a:cubicBezTo>
                        <a:pt x="35155" y="16288"/>
                        <a:pt x="35155" y="16383"/>
                        <a:pt x="35250" y="16383"/>
                      </a:cubicBezTo>
                      <a:cubicBezTo>
                        <a:pt x="36298" y="16859"/>
                        <a:pt x="37155" y="17526"/>
                        <a:pt x="38107" y="18193"/>
                      </a:cubicBezTo>
                      <a:cubicBezTo>
                        <a:pt x="38203" y="18288"/>
                        <a:pt x="38298" y="18383"/>
                        <a:pt x="38393" y="18383"/>
                      </a:cubicBezTo>
                      <a:cubicBezTo>
                        <a:pt x="38870" y="18764"/>
                        <a:pt x="39251" y="19240"/>
                        <a:pt x="39727" y="19621"/>
                      </a:cubicBezTo>
                      <a:cubicBezTo>
                        <a:pt x="39822" y="19717"/>
                        <a:pt x="39917" y="19812"/>
                        <a:pt x="40013" y="20003"/>
                      </a:cubicBezTo>
                      <a:cubicBezTo>
                        <a:pt x="40013" y="19907"/>
                        <a:pt x="40108" y="19907"/>
                        <a:pt x="40394" y="20384"/>
                      </a:cubicBezTo>
                      <a:cubicBezTo>
                        <a:pt x="40394" y="20384"/>
                        <a:pt x="40394" y="20384"/>
                        <a:pt x="40394" y="20384"/>
                      </a:cubicBezTo>
                      <a:cubicBezTo>
                        <a:pt x="40394" y="20384"/>
                        <a:pt x="40298" y="20288"/>
                        <a:pt x="40298" y="20288"/>
                      </a:cubicBezTo>
                      <a:cubicBezTo>
                        <a:pt x="40394" y="20384"/>
                        <a:pt x="40394" y="20384"/>
                        <a:pt x="40489" y="20479"/>
                      </a:cubicBezTo>
                      <a:cubicBezTo>
                        <a:pt x="40489" y="20479"/>
                        <a:pt x="40489" y="20574"/>
                        <a:pt x="40584" y="20574"/>
                      </a:cubicBezTo>
                      <a:cubicBezTo>
                        <a:pt x="40394" y="20479"/>
                        <a:pt x="40203" y="20288"/>
                        <a:pt x="40108" y="20193"/>
                      </a:cubicBezTo>
                      <a:cubicBezTo>
                        <a:pt x="37727" y="18764"/>
                        <a:pt x="35155" y="17717"/>
                        <a:pt x="32583" y="17145"/>
                      </a:cubicBezTo>
                      <a:cubicBezTo>
                        <a:pt x="32202" y="17050"/>
                        <a:pt x="31916" y="17050"/>
                        <a:pt x="31535" y="17050"/>
                      </a:cubicBezTo>
                      <a:cubicBezTo>
                        <a:pt x="31631" y="16383"/>
                        <a:pt x="31535" y="15716"/>
                        <a:pt x="31440" y="15145"/>
                      </a:cubicBezTo>
                      <a:cubicBezTo>
                        <a:pt x="31535" y="15145"/>
                        <a:pt x="31631" y="15145"/>
                        <a:pt x="31631" y="15145"/>
                      </a:cubicBezTo>
                      <a:cubicBezTo>
                        <a:pt x="32297" y="15335"/>
                        <a:pt x="32869" y="15526"/>
                        <a:pt x="33440" y="15716"/>
                      </a:cubicBezTo>
                      <a:close/>
                    </a:path>
                  </a:pathLst>
                </a:custGeom>
                <a:solidFill>
                  <a:schemeClr val="accent1"/>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624602B-1291-4B4C-82BB-AE6BA4A2C7F8}"/>
                    </a:ext>
                  </a:extLst>
                </p:cNvPr>
                <p:cNvSpPr/>
                <p:nvPr/>
              </p:nvSpPr>
              <p:spPr>
                <a:xfrm>
                  <a:off x="8302847" y="5670423"/>
                  <a:ext cx="781" cy="549"/>
                </a:xfrm>
                <a:custGeom>
                  <a:avLst/>
                  <a:gdLst>
                    <a:gd name="connsiteX0" fmla="*/ 0 w 781"/>
                    <a:gd name="connsiteY0" fmla="*/ 0 h 549"/>
                    <a:gd name="connsiteX1" fmla="*/ 0 w 781"/>
                    <a:gd name="connsiteY1" fmla="*/ 0 h 549"/>
                    <a:gd name="connsiteX2" fmla="*/ 0 w 781"/>
                    <a:gd name="connsiteY2" fmla="*/ 0 h 549"/>
                  </a:gdLst>
                  <a:ahLst/>
                  <a:cxnLst>
                    <a:cxn ang="0">
                      <a:pos x="connsiteX0" y="connsiteY0"/>
                    </a:cxn>
                    <a:cxn ang="0">
                      <a:pos x="connsiteX1" y="connsiteY1"/>
                    </a:cxn>
                    <a:cxn ang="0">
                      <a:pos x="connsiteX2" y="connsiteY2"/>
                    </a:cxn>
                  </a:cxnLst>
                  <a:rect l="l" t="t" r="r" b="b"/>
                  <a:pathLst>
                    <a:path w="781" h="549">
                      <a:moveTo>
                        <a:pt x="0" y="0"/>
                      </a:moveTo>
                      <a:cubicBezTo>
                        <a:pt x="571" y="476"/>
                        <a:pt x="1429" y="953"/>
                        <a:pt x="0" y="0"/>
                      </a:cubicBezTo>
                      <a:lnTo>
                        <a:pt x="0" y="0"/>
                      </a:lnTo>
                      <a:close/>
                    </a:path>
                  </a:pathLst>
                </a:custGeom>
                <a:solidFill>
                  <a:srgbClr val="665A5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0974EE9-B958-4720-8071-9D86FD41E94F}"/>
                    </a:ext>
                  </a:extLst>
                </p:cNvPr>
                <p:cNvSpPr/>
                <p:nvPr/>
              </p:nvSpPr>
              <p:spPr>
                <a:xfrm>
                  <a:off x="8298941" y="5665374"/>
                  <a:ext cx="411" cy="839"/>
                </a:xfrm>
                <a:custGeom>
                  <a:avLst/>
                  <a:gdLst>
                    <a:gd name="connsiteX0" fmla="*/ 0 w 411"/>
                    <a:gd name="connsiteY0" fmla="*/ 0 h 839"/>
                    <a:gd name="connsiteX1" fmla="*/ 0 w 411"/>
                    <a:gd name="connsiteY1" fmla="*/ 0 h 839"/>
                    <a:gd name="connsiteX2" fmla="*/ 0 w 411"/>
                    <a:gd name="connsiteY2" fmla="*/ 0 h 839"/>
                  </a:gdLst>
                  <a:ahLst/>
                  <a:cxnLst>
                    <a:cxn ang="0">
                      <a:pos x="connsiteX0" y="connsiteY0"/>
                    </a:cxn>
                    <a:cxn ang="0">
                      <a:pos x="connsiteX1" y="connsiteY1"/>
                    </a:cxn>
                    <a:cxn ang="0">
                      <a:pos x="connsiteX2" y="connsiteY2"/>
                    </a:cxn>
                  </a:cxnLst>
                  <a:rect l="l" t="t" r="r" b="b"/>
                  <a:pathLst>
                    <a:path w="411" h="839">
                      <a:moveTo>
                        <a:pt x="0" y="0"/>
                      </a:moveTo>
                      <a:cubicBezTo>
                        <a:pt x="286" y="762"/>
                        <a:pt x="762" y="1429"/>
                        <a:pt x="0" y="0"/>
                      </a:cubicBezTo>
                      <a:lnTo>
                        <a:pt x="0" y="0"/>
                      </a:lnTo>
                      <a:close/>
                    </a:path>
                  </a:pathLst>
                </a:custGeom>
                <a:solidFill>
                  <a:srgbClr val="665A5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EEA3002-B4E6-4129-BC46-BB2E8F5E9DDD}"/>
                    </a:ext>
                  </a:extLst>
                </p:cNvPr>
                <p:cNvSpPr/>
                <p:nvPr/>
              </p:nvSpPr>
              <p:spPr>
                <a:xfrm>
                  <a:off x="8312658" y="5648610"/>
                  <a:ext cx="762" cy="216"/>
                </a:xfrm>
                <a:custGeom>
                  <a:avLst/>
                  <a:gdLst>
                    <a:gd name="connsiteX0" fmla="*/ 762 w 762"/>
                    <a:gd name="connsiteY0" fmla="*/ 190 h 216"/>
                    <a:gd name="connsiteX1" fmla="*/ 0 w 762"/>
                    <a:gd name="connsiteY1" fmla="*/ 0 h 216"/>
                    <a:gd name="connsiteX2" fmla="*/ 762 w 762"/>
                    <a:gd name="connsiteY2" fmla="*/ 190 h 216"/>
                    <a:gd name="connsiteX3" fmla="*/ 762 w 762"/>
                    <a:gd name="connsiteY3" fmla="*/ 190 h 216"/>
                  </a:gdLst>
                  <a:ahLst/>
                  <a:cxnLst>
                    <a:cxn ang="0">
                      <a:pos x="connsiteX0" y="connsiteY0"/>
                    </a:cxn>
                    <a:cxn ang="0">
                      <a:pos x="connsiteX1" y="connsiteY1"/>
                    </a:cxn>
                    <a:cxn ang="0">
                      <a:pos x="connsiteX2" y="connsiteY2"/>
                    </a:cxn>
                    <a:cxn ang="0">
                      <a:pos x="connsiteX3" y="connsiteY3"/>
                    </a:cxn>
                  </a:cxnLst>
                  <a:rect l="l" t="t" r="r" b="b"/>
                  <a:pathLst>
                    <a:path w="762" h="216">
                      <a:moveTo>
                        <a:pt x="762" y="190"/>
                      </a:moveTo>
                      <a:cubicBezTo>
                        <a:pt x="571" y="190"/>
                        <a:pt x="286" y="95"/>
                        <a:pt x="0" y="0"/>
                      </a:cubicBezTo>
                      <a:cubicBezTo>
                        <a:pt x="191" y="95"/>
                        <a:pt x="476" y="286"/>
                        <a:pt x="762" y="190"/>
                      </a:cubicBezTo>
                      <a:cubicBezTo>
                        <a:pt x="762" y="190"/>
                        <a:pt x="762" y="190"/>
                        <a:pt x="762" y="190"/>
                      </a:cubicBezTo>
                      <a:close/>
                    </a:path>
                  </a:pathLst>
                </a:custGeom>
                <a:solidFill>
                  <a:srgbClr val="665A5F"/>
                </a:solidFill>
                <a:ln w="9525"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3FD88477-59F0-4729-9AB0-6BAF8E058228}"/>
                  </a:ext>
                </a:extLst>
              </p:cNvPr>
              <p:cNvSpPr/>
              <p:nvPr/>
            </p:nvSpPr>
            <p:spPr>
              <a:xfrm>
                <a:off x="7865693" y="5020624"/>
                <a:ext cx="86645" cy="84106"/>
              </a:xfrm>
              <a:custGeom>
                <a:avLst/>
                <a:gdLst>
                  <a:gd name="connsiteX0" fmla="*/ 70251 w 86645"/>
                  <a:gd name="connsiteY0" fmla="*/ 8480 h 84106"/>
                  <a:gd name="connsiteX1" fmla="*/ 40247 w 86645"/>
                  <a:gd name="connsiteY1" fmla="*/ 955 h 84106"/>
                  <a:gd name="connsiteX2" fmla="*/ 5766 w 86645"/>
                  <a:gd name="connsiteY2" fmla="*/ 14862 h 84106"/>
                  <a:gd name="connsiteX3" fmla="*/ 3576 w 86645"/>
                  <a:gd name="connsiteY3" fmla="*/ 55057 h 84106"/>
                  <a:gd name="connsiteX4" fmla="*/ 41676 w 86645"/>
                  <a:gd name="connsiteY4" fmla="*/ 84013 h 84106"/>
                  <a:gd name="connsiteX5" fmla="*/ 83109 w 86645"/>
                  <a:gd name="connsiteY5" fmla="*/ 58486 h 84106"/>
                  <a:gd name="connsiteX6" fmla="*/ 70251 w 86645"/>
                  <a:gd name="connsiteY6" fmla="*/ 8480 h 84106"/>
                  <a:gd name="connsiteX7" fmla="*/ 32627 w 86645"/>
                  <a:gd name="connsiteY7" fmla="*/ 48580 h 84106"/>
                  <a:gd name="connsiteX8" fmla="*/ 31960 w 86645"/>
                  <a:gd name="connsiteY8" fmla="*/ 48294 h 84106"/>
                  <a:gd name="connsiteX9" fmla="*/ 30531 w 86645"/>
                  <a:gd name="connsiteY9" fmla="*/ 47437 h 84106"/>
                  <a:gd name="connsiteX10" fmla="*/ 30150 w 86645"/>
                  <a:gd name="connsiteY10" fmla="*/ 47151 h 84106"/>
                  <a:gd name="connsiteX11" fmla="*/ 28436 w 86645"/>
                  <a:gd name="connsiteY11" fmla="*/ 45437 h 84106"/>
                  <a:gd name="connsiteX12" fmla="*/ 28245 w 86645"/>
                  <a:gd name="connsiteY12" fmla="*/ 45246 h 84106"/>
                  <a:gd name="connsiteX13" fmla="*/ 27483 w 86645"/>
                  <a:gd name="connsiteY13" fmla="*/ 43818 h 84106"/>
                  <a:gd name="connsiteX14" fmla="*/ 27102 w 86645"/>
                  <a:gd name="connsiteY14" fmla="*/ 42675 h 84106"/>
                  <a:gd name="connsiteX15" fmla="*/ 26721 w 86645"/>
                  <a:gd name="connsiteY15" fmla="*/ 41246 h 84106"/>
                  <a:gd name="connsiteX16" fmla="*/ 26626 w 86645"/>
                  <a:gd name="connsiteY16" fmla="*/ 40960 h 84106"/>
                  <a:gd name="connsiteX17" fmla="*/ 26531 w 86645"/>
                  <a:gd name="connsiteY17" fmla="*/ 38388 h 84106"/>
                  <a:gd name="connsiteX18" fmla="*/ 26626 w 86645"/>
                  <a:gd name="connsiteY18" fmla="*/ 36864 h 84106"/>
                  <a:gd name="connsiteX19" fmla="*/ 26626 w 86645"/>
                  <a:gd name="connsiteY19" fmla="*/ 36769 h 84106"/>
                  <a:gd name="connsiteX20" fmla="*/ 28341 w 86645"/>
                  <a:gd name="connsiteY20" fmla="*/ 30578 h 84106"/>
                  <a:gd name="connsiteX21" fmla="*/ 28341 w 86645"/>
                  <a:gd name="connsiteY21" fmla="*/ 30578 h 84106"/>
                  <a:gd name="connsiteX22" fmla="*/ 28436 w 86645"/>
                  <a:gd name="connsiteY22" fmla="*/ 30483 h 84106"/>
                  <a:gd name="connsiteX23" fmla="*/ 28626 w 86645"/>
                  <a:gd name="connsiteY23" fmla="*/ 30102 h 84106"/>
                  <a:gd name="connsiteX24" fmla="*/ 29579 w 86645"/>
                  <a:gd name="connsiteY24" fmla="*/ 40389 h 84106"/>
                  <a:gd name="connsiteX25" fmla="*/ 35008 w 86645"/>
                  <a:gd name="connsiteY25" fmla="*/ 49533 h 84106"/>
                  <a:gd name="connsiteX26" fmla="*/ 33865 w 86645"/>
                  <a:gd name="connsiteY26" fmla="*/ 49247 h 84106"/>
                  <a:gd name="connsiteX27" fmla="*/ 32627 w 86645"/>
                  <a:gd name="connsiteY27" fmla="*/ 48580 h 84106"/>
                  <a:gd name="connsiteX28" fmla="*/ 71394 w 86645"/>
                  <a:gd name="connsiteY28" fmla="*/ 44294 h 84106"/>
                  <a:gd name="connsiteX29" fmla="*/ 71394 w 86645"/>
                  <a:gd name="connsiteY29" fmla="*/ 44961 h 84106"/>
                  <a:gd name="connsiteX30" fmla="*/ 71298 w 86645"/>
                  <a:gd name="connsiteY30" fmla="*/ 45342 h 84106"/>
                  <a:gd name="connsiteX31" fmla="*/ 69965 w 86645"/>
                  <a:gd name="connsiteY31" fmla="*/ 50295 h 84106"/>
                  <a:gd name="connsiteX32" fmla="*/ 69679 w 86645"/>
                  <a:gd name="connsiteY32" fmla="*/ 51152 h 84106"/>
                  <a:gd name="connsiteX33" fmla="*/ 68727 w 86645"/>
                  <a:gd name="connsiteY33" fmla="*/ 53152 h 84106"/>
                  <a:gd name="connsiteX34" fmla="*/ 66155 w 86645"/>
                  <a:gd name="connsiteY34" fmla="*/ 57248 h 84106"/>
                  <a:gd name="connsiteX35" fmla="*/ 66060 w 86645"/>
                  <a:gd name="connsiteY35" fmla="*/ 57438 h 84106"/>
                  <a:gd name="connsiteX36" fmla="*/ 65488 w 86645"/>
                  <a:gd name="connsiteY36" fmla="*/ 58105 h 84106"/>
                  <a:gd name="connsiteX37" fmla="*/ 63869 w 86645"/>
                  <a:gd name="connsiteY37" fmla="*/ 59915 h 84106"/>
                  <a:gd name="connsiteX38" fmla="*/ 60535 w 86645"/>
                  <a:gd name="connsiteY38" fmla="*/ 62963 h 84106"/>
                  <a:gd name="connsiteX39" fmla="*/ 59392 w 86645"/>
                  <a:gd name="connsiteY39" fmla="*/ 63820 h 84106"/>
                  <a:gd name="connsiteX40" fmla="*/ 57297 w 86645"/>
                  <a:gd name="connsiteY40" fmla="*/ 65058 h 84106"/>
                  <a:gd name="connsiteX41" fmla="*/ 55487 w 86645"/>
                  <a:gd name="connsiteY41" fmla="*/ 66011 h 84106"/>
                  <a:gd name="connsiteX42" fmla="*/ 54249 w 86645"/>
                  <a:gd name="connsiteY42" fmla="*/ 66582 h 84106"/>
                  <a:gd name="connsiteX43" fmla="*/ 54153 w 86645"/>
                  <a:gd name="connsiteY43" fmla="*/ 66582 h 84106"/>
                  <a:gd name="connsiteX44" fmla="*/ 49486 w 86645"/>
                  <a:gd name="connsiteY44" fmla="*/ 68011 h 84106"/>
                  <a:gd name="connsiteX45" fmla="*/ 47391 w 86645"/>
                  <a:gd name="connsiteY45" fmla="*/ 68392 h 84106"/>
                  <a:gd name="connsiteX46" fmla="*/ 47200 w 86645"/>
                  <a:gd name="connsiteY46" fmla="*/ 68392 h 84106"/>
                  <a:gd name="connsiteX47" fmla="*/ 45867 w 86645"/>
                  <a:gd name="connsiteY47" fmla="*/ 68487 h 84106"/>
                  <a:gd name="connsiteX48" fmla="*/ 41199 w 86645"/>
                  <a:gd name="connsiteY48" fmla="*/ 68487 h 84106"/>
                  <a:gd name="connsiteX49" fmla="*/ 40342 w 86645"/>
                  <a:gd name="connsiteY49" fmla="*/ 68392 h 84106"/>
                  <a:gd name="connsiteX50" fmla="*/ 39961 w 86645"/>
                  <a:gd name="connsiteY50" fmla="*/ 68297 h 84106"/>
                  <a:gd name="connsiteX51" fmla="*/ 37008 w 86645"/>
                  <a:gd name="connsiteY51" fmla="*/ 67630 h 84106"/>
                  <a:gd name="connsiteX52" fmla="*/ 34818 w 86645"/>
                  <a:gd name="connsiteY52" fmla="*/ 66963 h 84106"/>
                  <a:gd name="connsiteX53" fmla="*/ 33579 w 86645"/>
                  <a:gd name="connsiteY53" fmla="*/ 66487 h 84106"/>
                  <a:gd name="connsiteX54" fmla="*/ 33389 w 86645"/>
                  <a:gd name="connsiteY54" fmla="*/ 66392 h 84106"/>
                  <a:gd name="connsiteX55" fmla="*/ 28150 w 86645"/>
                  <a:gd name="connsiteY55" fmla="*/ 63439 h 84106"/>
                  <a:gd name="connsiteX56" fmla="*/ 27198 w 86645"/>
                  <a:gd name="connsiteY56" fmla="*/ 62772 h 84106"/>
                  <a:gd name="connsiteX57" fmla="*/ 26150 w 86645"/>
                  <a:gd name="connsiteY57" fmla="*/ 61915 h 84106"/>
                  <a:gd name="connsiteX58" fmla="*/ 25197 w 86645"/>
                  <a:gd name="connsiteY58" fmla="*/ 60963 h 84106"/>
                  <a:gd name="connsiteX59" fmla="*/ 32627 w 86645"/>
                  <a:gd name="connsiteY59" fmla="*/ 63439 h 84106"/>
                  <a:gd name="connsiteX60" fmla="*/ 59392 w 86645"/>
                  <a:gd name="connsiteY60" fmla="*/ 55152 h 84106"/>
                  <a:gd name="connsiteX61" fmla="*/ 58535 w 86645"/>
                  <a:gd name="connsiteY61" fmla="*/ 28197 h 84106"/>
                  <a:gd name="connsiteX62" fmla="*/ 43009 w 86645"/>
                  <a:gd name="connsiteY62" fmla="*/ 15814 h 84106"/>
                  <a:gd name="connsiteX63" fmla="*/ 43104 w 86645"/>
                  <a:gd name="connsiteY63" fmla="*/ 15814 h 84106"/>
                  <a:gd name="connsiteX64" fmla="*/ 46057 w 86645"/>
                  <a:gd name="connsiteY64" fmla="*/ 15147 h 84106"/>
                  <a:gd name="connsiteX65" fmla="*/ 46343 w 86645"/>
                  <a:gd name="connsiteY65" fmla="*/ 15147 h 84106"/>
                  <a:gd name="connsiteX66" fmla="*/ 48343 w 86645"/>
                  <a:gd name="connsiteY66" fmla="*/ 15052 h 84106"/>
                  <a:gd name="connsiteX67" fmla="*/ 49867 w 86645"/>
                  <a:gd name="connsiteY67" fmla="*/ 15147 h 84106"/>
                  <a:gd name="connsiteX68" fmla="*/ 49962 w 86645"/>
                  <a:gd name="connsiteY68" fmla="*/ 15147 h 84106"/>
                  <a:gd name="connsiteX69" fmla="*/ 50058 w 86645"/>
                  <a:gd name="connsiteY69" fmla="*/ 15147 h 84106"/>
                  <a:gd name="connsiteX70" fmla="*/ 53582 w 86645"/>
                  <a:gd name="connsiteY70" fmla="*/ 16100 h 84106"/>
                  <a:gd name="connsiteX71" fmla="*/ 54058 w 86645"/>
                  <a:gd name="connsiteY71" fmla="*/ 16290 h 84106"/>
                  <a:gd name="connsiteX72" fmla="*/ 55868 w 86645"/>
                  <a:gd name="connsiteY72" fmla="*/ 17243 h 84106"/>
                  <a:gd name="connsiteX73" fmla="*/ 57392 w 86645"/>
                  <a:gd name="connsiteY73" fmla="*/ 18195 h 84106"/>
                  <a:gd name="connsiteX74" fmla="*/ 58440 w 86645"/>
                  <a:gd name="connsiteY74" fmla="*/ 18862 h 84106"/>
                  <a:gd name="connsiteX75" fmla="*/ 58916 w 86645"/>
                  <a:gd name="connsiteY75" fmla="*/ 19243 h 84106"/>
                  <a:gd name="connsiteX76" fmla="*/ 60249 w 86645"/>
                  <a:gd name="connsiteY76" fmla="*/ 20291 h 84106"/>
                  <a:gd name="connsiteX77" fmla="*/ 62059 w 86645"/>
                  <a:gd name="connsiteY77" fmla="*/ 22005 h 84106"/>
                  <a:gd name="connsiteX78" fmla="*/ 65679 w 86645"/>
                  <a:gd name="connsiteY78" fmla="*/ 26006 h 84106"/>
                  <a:gd name="connsiteX79" fmla="*/ 68060 w 86645"/>
                  <a:gd name="connsiteY79" fmla="*/ 29625 h 84106"/>
                  <a:gd name="connsiteX80" fmla="*/ 69965 w 86645"/>
                  <a:gd name="connsiteY80" fmla="*/ 33816 h 84106"/>
                  <a:gd name="connsiteX81" fmla="*/ 71108 w 86645"/>
                  <a:gd name="connsiteY81" fmla="*/ 38388 h 84106"/>
                  <a:gd name="connsiteX82" fmla="*/ 71203 w 86645"/>
                  <a:gd name="connsiteY82" fmla="*/ 38769 h 84106"/>
                  <a:gd name="connsiteX83" fmla="*/ 71298 w 86645"/>
                  <a:gd name="connsiteY83" fmla="*/ 39531 h 84106"/>
                  <a:gd name="connsiteX84" fmla="*/ 71394 w 86645"/>
                  <a:gd name="connsiteY84" fmla="*/ 42294 h 84106"/>
                  <a:gd name="connsiteX85" fmla="*/ 71394 w 86645"/>
                  <a:gd name="connsiteY85" fmla="*/ 44294 h 8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6645" h="84106">
                    <a:moveTo>
                      <a:pt x="70251" y="8480"/>
                    </a:moveTo>
                    <a:cubicBezTo>
                      <a:pt x="61488" y="1336"/>
                      <a:pt x="50629" y="-1712"/>
                      <a:pt x="40247" y="955"/>
                    </a:cubicBezTo>
                    <a:cubicBezTo>
                      <a:pt x="26817" y="-1331"/>
                      <a:pt x="13577" y="2860"/>
                      <a:pt x="5766" y="14862"/>
                    </a:cubicBezTo>
                    <a:cubicBezTo>
                      <a:pt x="-1663" y="26387"/>
                      <a:pt x="-1377" y="42675"/>
                      <a:pt x="3576" y="55057"/>
                    </a:cubicBezTo>
                    <a:cubicBezTo>
                      <a:pt x="9957" y="71154"/>
                      <a:pt x="24054" y="82775"/>
                      <a:pt x="41676" y="84013"/>
                    </a:cubicBezTo>
                    <a:cubicBezTo>
                      <a:pt x="58916" y="85251"/>
                      <a:pt x="76156" y="74107"/>
                      <a:pt x="83109" y="58486"/>
                    </a:cubicBezTo>
                    <a:cubicBezTo>
                      <a:pt x="91015" y="40674"/>
                      <a:pt x="85205" y="20672"/>
                      <a:pt x="70251" y="8480"/>
                    </a:cubicBezTo>
                    <a:close/>
                    <a:moveTo>
                      <a:pt x="32627" y="48580"/>
                    </a:moveTo>
                    <a:cubicBezTo>
                      <a:pt x="32436" y="48485"/>
                      <a:pt x="32151" y="48390"/>
                      <a:pt x="31960" y="48294"/>
                    </a:cubicBezTo>
                    <a:cubicBezTo>
                      <a:pt x="31484" y="48009"/>
                      <a:pt x="31008" y="47723"/>
                      <a:pt x="30531" y="47437"/>
                    </a:cubicBezTo>
                    <a:cubicBezTo>
                      <a:pt x="30436" y="47342"/>
                      <a:pt x="30246" y="47247"/>
                      <a:pt x="30150" y="47151"/>
                    </a:cubicBezTo>
                    <a:cubicBezTo>
                      <a:pt x="29579" y="46580"/>
                      <a:pt x="29007" y="46008"/>
                      <a:pt x="28436" y="45437"/>
                    </a:cubicBezTo>
                    <a:cubicBezTo>
                      <a:pt x="28341" y="45342"/>
                      <a:pt x="28341" y="45342"/>
                      <a:pt x="28245" y="45246"/>
                    </a:cubicBezTo>
                    <a:cubicBezTo>
                      <a:pt x="27960" y="44770"/>
                      <a:pt x="27769" y="44294"/>
                      <a:pt x="27483" y="43818"/>
                    </a:cubicBezTo>
                    <a:cubicBezTo>
                      <a:pt x="27388" y="43437"/>
                      <a:pt x="27198" y="43056"/>
                      <a:pt x="27102" y="42675"/>
                    </a:cubicBezTo>
                    <a:cubicBezTo>
                      <a:pt x="26912" y="42198"/>
                      <a:pt x="26817" y="41722"/>
                      <a:pt x="26721" y="41246"/>
                    </a:cubicBezTo>
                    <a:cubicBezTo>
                      <a:pt x="26721" y="41055"/>
                      <a:pt x="26721" y="41055"/>
                      <a:pt x="26626" y="40960"/>
                    </a:cubicBezTo>
                    <a:cubicBezTo>
                      <a:pt x="26626" y="40103"/>
                      <a:pt x="26531" y="39246"/>
                      <a:pt x="26531" y="38388"/>
                    </a:cubicBezTo>
                    <a:cubicBezTo>
                      <a:pt x="26531" y="37912"/>
                      <a:pt x="26626" y="37341"/>
                      <a:pt x="26626" y="36864"/>
                    </a:cubicBezTo>
                    <a:cubicBezTo>
                      <a:pt x="26626" y="36864"/>
                      <a:pt x="26626" y="36864"/>
                      <a:pt x="26626" y="36769"/>
                    </a:cubicBezTo>
                    <a:cubicBezTo>
                      <a:pt x="27102" y="34674"/>
                      <a:pt x="27674" y="32673"/>
                      <a:pt x="28341" y="30578"/>
                    </a:cubicBezTo>
                    <a:cubicBezTo>
                      <a:pt x="28341" y="30578"/>
                      <a:pt x="28341" y="30578"/>
                      <a:pt x="28341" y="30578"/>
                    </a:cubicBezTo>
                    <a:cubicBezTo>
                      <a:pt x="28341" y="30483"/>
                      <a:pt x="28341" y="30483"/>
                      <a:pt x="28436" y="30483"/>
                    </a:cubicBezTo>
                    <a:cubicBezTo>
                      <a:pt x="28531" y="30387"/>
                      <a:pt x="28531" y="30292"/>
                      <a:pt x="28626" y="30102"/>
                    </a:cubicBezTo>
                    <a:cubicBezTo>
                      <a:pt x="28150" y="33626"/>
                      <a:pt x="28436" y="37245"/>
                      <a:pt x="29579" y="40389"/>
                    </a:cubicBezTo>
                    <a:cubicBezTo>
                      <a:pt x="30817" y="43818"/>
                      <a:pt x="32627" y="46866"/>
                      <a:pt x="35008" y="49533"/>
                    </a:cubicBezTo>
                    <a:cubicBezTo>
                      <a:pt x="34627" y="49437"/>
                      <a:pt x="34341" y="49342"/>
                      <a:pt x="33865" y="49247"/>
                    </a:cubicBezTo>
                    <a:cubicBezTo>
                      <a:pt x="33579" y="48961"/>
                      <a:pt x="32532" y="48580"/>
                      <a:pt x="32627" y="48580"/>
                    </a:cubicBezTo>
                    <a:close/>
                    <a:moveTo>
                      <a:pt x="71394" y="44294"/>
                    </a:moveTo>
                    <a:cubicBezTo>
                      <a:pt x="71394" y="44675"/>
                      <a:pt x="71394" y="44865"/>
                      <a:pt x="71394" y="44961"/>
                    </a:cubicBezTo>
                    <a:cubicBezTo>
                      <a:pt x="71394" y="45056"/>
                      <a:pt x="71298" y="45151"/>
                      <a:pt x="71298" y="45342"/>
                    </a:cubicBezTo>
                    <a:cubicBezTo>
                      <a:pt x="70917" y="47056"/>
                      <a:pt x="70536" y="48675"/>
                      <a:pt x="69965" y="50295"/>
                    </a:cubicBezTo>
                    <a:cubicBezTo>
                      <a:pt x="69870" y="50580"/>
                      <a:pt x="69774" y="50866"/>
                      <a:pt x="69679" y="51152"/>
                    </a:cubicBezTo>
                    <a:cubicBezTo>
                      <a:pt x="69393" y="51819"/>
                      <a:pt x="69108" y="52485"/>
                      <a:pt x="68727" y="53152"/>
                    </a:cubicBezTo>
                    <a:cubicBezTo>
                      <a:pt x="67965" y="54581"/>
                      <a:pt x="67107" y="55914"/>
                      <a:pt x="66155" y="57248"/>
                    </a:cubicBezTo>
                    <a:cubicBezTo>
                      <a:pt x="66060" y="57343"/>
                      <a:pt x="66060" y="57343"/>
                      <a:pt x="66060" y="57438"/>
                    </a:cubicBezTo>
                    <a:cubicBezTo>
                      <a:pt x="65869" y="57629"/>
                      <a:pt x="65679" y="57915"/>
                      <a:pt x="65488" y="58105"/>
                    </a:cubicBezTo>
                    <a:cubicBezTo>
                      <a:pt x="64917" y="58677"/>
                      <a:pt x="64440" y="59343"/>
                      <a:pt x="63869" y="59915"/>
                    </a:cubicBezTo>
                    <a:cubicBezTo>
                      <a:pt x="62821" y="60963"/>
                      <a:pt x="61678" y="62010"/>
                      <a:pt x="60535" y="62963"/>
                    </a:cubicBezTo>
                    <a:cubicBezTo>
                      <a:pt x="60249" y="63153"/>
                      <a:pt x="59583" y="63630"/>
                      <a:pt x="59392" y="63820"/>
                    </a:cubicBezTo>
                    <a:cubicBezTo>
                      <a:pt x="58725" y="64296"/>
                      <a:pt x="58059" y="64677"/>
                      <a:pt x="57297" y="65058"/>
                    </a:cubicBezTo>
                    <a:cubicBezTo>
                      <a:pt x="56725" y="65439"/>
                      <a:pt x="56058" y="65725"/>
                      <a:pt x="55487" y="66011"/>
                    </a:cubicBezTo>
                    <a:cubicBezTo>
                      <a:pt x="55106" y="66201"/>
                      <a:pt x="54630" y="66392"/>
                      <a:pt x="54249" y="66582"/>
                    </a:cubicBezTo>
                    <a:cubicBezTo>
                      <a:pt x="54915" y="66297"/>
                      <a:pt x="54820" y="66392"/>
                      <a:pt x="54153" y="66582"/>
                    </a:cubicBezTo>
                    <a:cubicBezTo>
                      <a:pt x="52629" y="67154"/>
                      <a:pt x="51105" y="67630"/>
                      <a:pt x="49486" y="68011"/>
                    </a:cubicBezTo>
                    <a:cubicBezTo>
                      <a:pt x="48819" y="68202"/>
                      <a:pt x="48153" y="68297"/>
                      <a:pt x="47391" y="68392"/>
                    </a:cubicBezTo>
                    <a:cubicBezTo>
                      <a:pt x="47391" y="68392"/>
                      <a:pt x="47295" y="68392"/>
                      <a:pt x="47200" y="68392"/>
                    </a:cubicBezTo>
                    <a:cubicBezTo>
                      <a:pt x="46724" y="68392"/>
                      <a:pt x="46343" y="68487"/>
                      <a:pt x="45867" y="68487"/>
                    </a:cubicBezTo>
                    <a:cubicBezTo>
                      <a:pt x="44343" y="68583"/>
                      <a:pt x="42723" y="68583"/>
                      <a:pt x="41199" y="68487"/>
                    </a:cubicBezTo>
                    <a:cubicBezTo>
                      <a:pt x="41104" y="68487"/>
                      <a:pt x="40628" y="68392"/>
                      <a:pt x="40342" y="68392"/>
                    </a:cubicBezTo>
                    <a:cubicBezTo>
                      <a:pt x="40152" y="68392"/>
                      <a:pt x="39961" y="68297"/>
                      <a:pt x="39961" y="68297"/>
                    </a:cubicBezTo>
                    <a:cubicBezTo>
                      <a:pt x="39009" y="68106"/>
                      <a:pt x="37961" y="67916"/>
                      <a:pt x="37008" y="67630"/>
                    </a:cubicBezTo>
                    <a:cubicBezTo>
                      <a:pt x="36246" y="67440"/>
                      <a:pt x="35580" y="67154"/>
                      <a:pt x="34818" y="66963"/>
                    </a:cubicBezTo>
                    <a:cubicBezTo>
                      <a:pt x="34437" y="66868"/>
                      <a:pt x="33960" y="66678"/>
                      <a:pt x="33579" y="66487"/>
                    </a:cubicBezTo>
                    <a:cubicBezTo>
                      <a:pt x="33484" y="66487"/>
                      <a:pt x="33484" y="66392"/>
                      <a:pt x="33389" y="66392"/>
                    </a:cubicBezTo>
                    <a:cubicBezTo>
                      <a:pt x="31579" y="65535"/>
                      <a:pt x="29865" y="64582"/>
                      <a:pt x="28150" y="63439"/>
                    </a:cubicBezTo>
                    <a:cubicBezTo>
                      <a:pt x="27864" y="63249"/>
                      <a:pt x="27579" y="62963"/>
                      <a:pt x="27198" y="62772"/>
                    </a:cubicBezTo>
                    <a:cubicBezTo>
                      <a:pt x="27102" y="62677"/>
                      <a:pt x="26436" y="62106"/>
                      <a:pt x="26150" y="61915"/>
                    </a:cubicBezTo>
                    <a:cubicBezTo>
                      <a:pt x="25864" y="61629"/>
                      <a:pt x="25578" y="61248"/>
                      <a:pt x="25197" y="60963"/>
                    </a:cubicBezTo>
                    <a:cubicBezTo>
                      <a:pt x="27483" y="62106"/>
                      <a:pt x="29960" y="62963"/>
                      <a:pt x="32627" y="63439"/>
                    </a:cubicBezTo>
                    <a:cubicBezTo>
                      <a:pt x="42533" y="65154"/>
                      <a:pt x="53201" y="63915"/>
                      <a:pt x="59392" y="55152"/>
                    </a:cubicBezTo>
                    <a:cubicBezTo>
                      <a:pt x="65012" y="47056"/>
                      <a:pt x="63012" y="36198"/>
                      <a:pt x="58535" y="28197"/>
                    </a:cubicBezTo>
                    <a:cubicBezTo>
                      <a:pt x="55392" y="22482"/>
                      <a:pt x="49581" y="16386"/>
                      <a:pt x="43009" y="15814"/>
                    </a:cubicBezTo>
                    <a:cubicBezTo>
                      <a:pt x="43009" y="15814"/>
                      <a:pt x="43104" y="15814"/>
                      <a:pt x="43104" y="15814"/>
                    </a:cubicBezTo>
                    <a:cubicBezTo>
                      <a:pt x="44057" y="15528"/>
                      <a:pt x="45105" y="15433"/>
                      <a:pt x="46057" y="15147"/>
                    </a:cubicBezTo>
                    <a:cubicBezTo>
                      <a:pt x="46152" y="15147"/>
                      <a:pt x="46248" y="15147"/>
                      <a:pt x="46343" y="15147"/>
                    </a:cubicBezTo>
                    <a:cubicBezTo>
                      <a:pt x="47010" y="15147"/>
                      <a:pt x="47676" y="15052"/>
                      <a:pt x="48343" y="15052"/>
                    </a:cubicBezTo>
                    <a:cubicBezTo>
                      <a:pt x="48819" y="15052"/>
                      <a:pt x="49391" y="15147"/>
                      <a:pt x="49867" y="15147"/>
                    </a:cubicBezTo>
                    <a:cubicBezTo>
                      <a:pt x="49962" y="15147"/>
                      <a:pt x="49962" y="15147"/>
                      <a:pt x="49962" y="15147"/>
                    </a:cubicBezTo>
                    <a:cubicBezTo>
                      <a:pt x="50058" y="15147"/>
                      <a:pt x="50058" y="15147"/>
                      <a:pt x="50058" y="15147"/>
                    </a:cubicBezTo>
                    <a:cubicBezTo>
                      <a:pt x="51296" y="15433"/>
                      <a:pt x="52439" y="15719"/>
                      <a:pt x="53582" y="16100"/>
                    </a:cubicBezTo>
                    <a:cubicBezTo>
                      <a:pt x="54344" y="16386"/>
                      <a:pt x="55392" y="16957"/>
                      <a:pt x="54058" y="16290"/>
                    </a:cubicBezTo>
                    <a:cubicBezTo>
                      <a:pt x="54630" y="16576"/>
                      <a:pt x="55296" y="16862"/>
                      <a:pt x="55868" y="17243"/>
                    </a:cubicBezTo>
                    <a:cubicBezTo>
                      <a:pt x="56439" y="17529"/>
                      <a:pt x="56916" y="17814"/>
                      <a:pt x="57392" y="18195"/>
                    </a:cubicBezTo>
                    <a:cubicBezTo>
                      <a:pt x="57773" y="18386"/>
                      <a:pt x="58059" y="18672"/>
                      <a:pt x="58440" y="18862"/>
                    </a:cubicBezTo>
                    <a:cubicBezTo>
                      <a:pt x="58535" y="18862"/>
                      <a:pt x="58725" y="19053"/>
                      <a:pt x="58916" y="19243"/>
                    </a:cubicBezTo>
                    <a:cubicBezTo>
                      <a:pt x="59202" y="19434"/>
                      <a:pt x="59964" y="20100"/>
                      <a:pt x="60249" y="20291"/>
                    </a:cubicBezTo>
                    <a:cubicBezTo>
                      <a:pt x="60821" y="20862"/>
                      <a:pt x="61488" y="21434"/>
                      <a:pt x="62059" y="22005"/>
                    </a:cubicBezTo>
                    <a:cubicBezTo>
                      <a:pt x="63297" y="23244"/>
                      <a:pt x="64536" y="24577"/>
                      <a:pt x="65679" y="26006"/>
                    </a:cubicBezTo>
                    <a:cubicBezTo>
                      <a:pt x="66155" y="26577"/>
                      <a:pt x="67298" y="28387"/>
                      <a:pt x="68060" y="29625"/>
                    </a:cubicBezTo>
                    <a:cubicBezTo>
                      <a:pt x="69298" y="31721"/>
                      <a:pt x="69393" y="32007"/>
                      <a:pt x="69965" y="33816"/>
                    </a:cubicBezTo>
                    <a:cubicBezTo>
                      <a:pt x="70441" y="35340"/>
                      <a:pt x="70822" y="36864"/>
                      <a:pt x="71108" y="38388"/>
                    </a:cubicBezTo>
                    <a:cubicBezTo>
                      <a:pt x="71108" y="38484"/>
                      <a:pt x="71108" y="38579"/>
                      <a:pt x="71203" y="38769"/>
                    </a:cubicBezTo>
                    <a:cubicBezTo>
                      <a:pt x="71203" y="39055"/>
                      <a:pt x="71298" y="39341"/>
                      <a:pt x="71298" y="39531"/>
                    </a:cubicBezTo>
                    <a:cubicBezTo>
                      <a:pt x="71298" y="40484"/>
                      <a:pt x="71394" y="41436"/>
                      <a:pt x="71394" y="42294"/>
                    </a:cubicBezTo>
                    <a:cubicBezTo>
                      <a:pt x="71489" y="42960"/>
                      <a:pt x="71489" y="43627"/>
                      <a:pt x="71394" y="44294"/>
                    </a:cubicBezTo>
                    <a:close/>
                  </a:path>
                </a:pathLst>
              </a:custGeom>
              <a:solidFill>
                <a:schemeClr val="accent1"/>
              </a:solidFill>
              <a:ln w="9525" cap="flat">
                <a:noFill/>
                <a:prstDash val="solid"/>
                <a:miter/>
              </a:ln>
            </p:spPr>
            <p:txBody>
              <a:bodyPr rtlCol="0" anchor="ctr"/>
              <a:lstStyle/>
              <a:p>
                <a:endParaRPr lang="en-US"/>
              </a:p>
            </p:txBody>
          </p:sp>
          <p:grpSp>
            <p:nvGrpSpPr>
              <p:cNvPr id="85" name="Graphic 2">
                <a:extLst>
                  <a:ext uri="{FF2B5EF4-FFF2-40B4-BE49-F238E27FC236}">
                    <a16:creationId xmlns:a16="http://schemas.microsoft.com/office/drawing/2014/main" id="{50292011-0E05-4A1F-930B-E7754B010C11}"/>
                  </a:ext>
                </a:extLst>
              </p:cNvPr>
              <p:cNvGrpSpPr/>
              <p:nvPr/>
            </p:nvGrpSpPr>
            <p:grpSpPr>
              <a:xfrm>
                <a:off x="7754324" y="5096530"/>
                <a:ext cx="49200" cy="53380"/>
                <a:chOff x="7754324" y="5096530"/>
                <a:chExt cx="49200" cy="53380"/>
              </a:xfrm>
              <a:solidFill>
                <a:srgbClr val="665A5F"/>
              </a:solidFill>
            </p:grpSpPr>
            <p:sp>
              <p:nvSpPr>
                <p:cNvPr id="87" name="Freeform: Shape 86">
                  <a:extLst>
                    <a:ext uri="{FF2B5EF4-FFF2-40B4-BE49-F238E27FC236}">
                      <a16:creationId xmlns:a16="http://schemas.microsoft.com/office/drawing/2014/main" id="{FBA11834-2907-4D51-AEC7-CD4CFF05D012}"/>
                    </a:ext>
                  </a:extLst>
                </p:cNvPr>
                <p:cNvSpPr/>
                <p:nvPr/>
              </p:nvSpPr>
              <p:spPr>
                <a:xfrm>
                  <a:off x="7754324" y="5096530"/>
                  <a:ext cx="49200" cy="53380"/>
                </a:xfrm>
                <a:custGeom>
                  <a:avLst/>
                  <a:gdLst>
                    <a:gd name="connsiteX0" fmla="*/ 47221 w 49200"/>
                    <a:gd name="connsiteY0" fmla="*/ 15918 h 53380"/>
                    <a:gd name="connsiteX1" fmla="*/ 39316 w 49200"/>
                    <a:gd name="connsiteY1" fmla="*/ 5155 h 53380"/>
                    <a:gd name="connsiteX2" fmla="*/ 25600 w 49200"/>
                    <a:gd name="connsiteY2" fmla="*/ 106 h 53380"/>
                    <a:gd name="connsiteX3" fmla="*/ 4264 w 49200"/>
                    <a:gd name="connsiteY3" fmla="*/ 11155 h 53380"/>
                    <a:gd name="connsiteX4" fmla="*/ 930 w 49200"/>
                    <a:gd name="connsiteY4" fmla="*/ 24490 h 53380"/>
                    <a:gd name="connsiteX5" fmla="*/ 73 w 49200"/>
                    <a:gd name="connsiteY5" fmla="*/ 28681 h 53380"/>
                    <a:gd name="connsiteX6" fmla="*/ 8550 w 49200"/>
                    <a:gd name="connsiteY6" fmla="*/ 46874 h 53380"/>
                    <a:gd name="connsiteX7" fmla="*/ 29791 w 49200"/>
                    <a:gd name="connsiteY7" fmla="*/ 53065 h 53380"/>
                    <a:gd name="connsiteX8" fmla="*/ 47031 w 49200"/>
                    <a:gd name="connsiteY8" fmla="*/ 37921 h 53380"/>
                    <a:gd name="connsiteX9" fmla="*/ 47221 w 49200"/>
                    <a:gd name="connsiteY9" fmla="*/ 15918 h 53380"/>
                    <a:gd name="connsiteX10" fmla="*/ 17504 w 49200"/>
                    <a:gd name="connsiteY10" fmla="*/ 25157 h 53380"/>
                    <a:gd name="connsiteX11" fmla="*/ 18456 w 49200"/>
                    <a:gd name="connsiteY11" fmla="*/ 30491 h 53380"/>
                    <a:gd name="connsiteX12" fmla="*/ 20933 w 49200"/>
                    <a:gd name="connsiteY12" fmla="*/ 33730 h 53380"/>
                    <a:gd name="connsiteX13" fmla="*/ 24266 w 49200"/>
                    <a:gd name="connsiteY13" fmla="*/ 35635 h 53380"/>
                    <a:gd name="connsiteX14" fmla="*/ 24457 w 49200"/>
                    <a:gd name="connsiteY14" fmla="*/ 35730 h 53380"/>
                    <a:gd name="connsiteX15" fmla="*/ 24457 w 49200"/>
                    <a:gd name="connsiteY15" fmla="*/ 35730 h 53380"/>
                    <a:gd name="connsiteX16" fmla="*/ 24552 w 49200"/>
                    <a:gd name="connsiteY16" fmla="*/ 35730 h 53380"/>
                    <a:gd name="connsiteX17" fmla="*/ 24552 w 49200"/>
                    <a:gd name="connsiteY17" fmla="*/ 35825 h 53380"/>
                    <a:gd name="connsiteX18" fmla="*/ 24552 w 49200"/>
                    <a:gd name="connsiteY18" fmla="*/ 35825 h 53380"/>
                    <a:gd name="connsiteX19" fmla="*/ 24552 w 49200"/>
                    <a:gd name="connsiteY19" fmla="*/ 35825 h 53380"/>
                    <a:gd name="connsiteX20" fmla="*/ 24457 w 49200"/>
                    <a:gd name="connsiteY20" fmla="*/ 35920 h 53380"/>
                    <a:gd name="connsiteX21" fmla="*/ 24457 w 49200"/>
                    <a:gd name="connsiteY21" fmla="*/ 35920 h 53380"/>
                    <a:gd name="connsiteX22" fmla="*/ 24457 w 49200"/>
                    <a:gd name="connsiteY22" fmla="*/ 35920 h 53380"/>
                    <a:gd name="connsiteX23" fmla="*/ 24457 w 49200"/>
                    <a:gd name="connsiteY23" fmla="*/ 35920 h 53380"/>
                    <a:gd name="connsiteX24" fmla="*/ 24457 w 49200"/>
                    <a:gd name="connsiteY24" fmla="*/ 35920 h 53380"/>
                    <a:gd name="connsiteX25" fmla="*/ 24171 w 49200"/>
                    <a:gd name="connsiteY25" fmla="*/ 36016 h 53380"/>
                    <a:gd name="connsiteX26" fmla="*/ 23695 w 49200"/>
                    <a:gd name="connsiteY26" fmla="*/ 36016 h 53380"/>
                    <a:gd name="connsiteX27" fmla="*/ 22361 w 49200"/>
                    <a:gd name="connsiteY27" fmla="*/ 35635 h 53380"/>
                    <a:gd name="connsiteX28" fmla="*/ 22076 w 49200"/>
                    <a:gd name="connsiteY28" fmla="*/ 35444 h 53380"/>
                    <a:gd name="connsiteX29" fmla="*/ 21504 w 49200"/>
                    <a:gd name="connsiteY29" fmla="*/ 35158 h 53380"/>
                    <a:gd name="connsiteX30" fmla="*/ 20742 w 49200"/>
                    <a:gd name="connsiteY30" fmla="*/ 34492 h 53380"/>
                    <a:gd name="connsiteX31" fmla="*/ 19980 w 49200"/>
                    <a:gd name="connsiteY31" fmla="*/ 33730 h 53380"/>
                    <a:gd name="connsiteX32" fmla="*/ 18932 w 49200"/>
                    <a:gd name="connsiteY32" fmla="*/ 32587 h 53380"/>
                    <a:gd name="connsiteX33" fmla="*/ 18932 w 49200"/>
                    <a:gd name="connsiteY33" fmla="*/ 32587 h 53380"/>
                    <a:gd name="connsiteX34" fmla="*/ 17885 w 49200"/>
                    <a:gd name="connsiteY34" fmla="*/ 30967 h 53380"/>
                    <a:gd name="connsiteX35" fmla="*/ 17694 w 49200"/>
                    <a:gd name="connsiteY35" fmla="*/ 30491 h 53380"/>
                    <a:gd name="connsiteX36" fmla="*/ 17123 w 49200"/>
                    <a:gd name="connsiteY36" fmla="*/ 28205 h 53380"/>
                    <a:gd name="connsiteX37" fmla="*/ 17027 w 49200"/>
                    <a:gd name="connsiteY37" fmla="*/ 27824 h 53380"/>
                    <a:gd name="connsiteX38" fmla="*/ 16837 w 49200"/>
                    <a:gd name="connsiteY38" fmla="*/ 27157 h 53380"/>
                    <a:gd name="connsiteX39" fmla="*/ 16932 w 49200"/>
                    <a:gd name="connsiteY39" fmla="*/ 27634 h 53380"/>
                    <a:gd name="connsiteX40" fmla="*/ 16837 w 49200"/>
                    <a:gd name="connsiteY40" fmla="*/ 27157 h 53380"/>
                    <a:gd name="connsiteX41" fmla="*/ 16837 w 49200"/>
                    <a:gd name="connsiteY41" fmla="*/ 25729 h 53380"/>
                    <a:gd name="connsiteX42" fmla="*/ 17504 w 49200"/>
                    <a:gd name="connsiteY42" fmla="*/ 25157 h 5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200" h="53380">
                      <a:moveTo>
                        <a:pt x="47221" y="15918"/>
                      </a:moveTo>
                      <a:cubicBezTo>
                        <a:pt x="45507" y="11632"/>
                        <a:pt x="42935" y="8012"/>
                        <a:pt x="39316" y="5155"/>
                      </a:cubicBezTo>
                      <a:cubicBezTo>
                        <a:pt x="35315" y="2107"/>
                        <a:pt x="30553" y="583"/>
                        <a:pt x="25600" y="106"/>
                      </a:cubicBezTo>
                      <a:cubicBezTo>
                        <a:pt x="17123" y="-751"/>
                        <a:pt x="8360" y="3631"/>
                        <a:pt x="4264" y="11155"/>
                      </a:cubicBezTo>
                      <a:cubicBezTo>
                        <a:pt x="1978" y="15251"/>
                        <a:pt x="930" y="19918"/>
                        <a:pt x="930" y="24490"/>
                      </a:cubicBezTo>
                      <a:cubicBezTo>
                        <a:pt x="549" y="25824"/>
                        <a:pt x="168" y="27157"/>
                        <a:pt x="73" y="28681"/>
                      </a:cubicBezTo>
                      <a:cubicBezTo>
                        <a:pt x="-594" y="35539"/>
                        <a:pt x="3407" y="42588"/>
                        <a:pt x="8550" y="46874"/>
                      </a:cubicBezTo>
                      <a:cubicBezTo>
                        <a:pt x="14551" y="51827"/>
                        <a:pt x="22076" y="54304"/>
                        <a:pt x="29791" y="53065"/>
                      </a:cubicBezTo>
                      <a:cubicBezTo>
                        <a:pt x="37982" y="51732"/>
                        <a:pt x="43983" y="45255"/>
                        <a:pt x="47031" y="37921"/>
                      </a:cubicBezTo>
                      <a:cubicBezTo>
                        <a:pt x="49793" y="31063"/>
                        <a:pt x="49984" y="22681"/>
                        <a:pt x="47221" y="15918"/>
                      </a:cubicBezTo>
                      <a:close/>
                      <a:moveTo>
                        <a:pt x="17504" y="25157"/>
                      </a:moveTo>
                      <a:cubicBezTo>
                        <a:pt x="17218" y="26872"/>
                        <a:pt x="17504" y="28681"/>
                        <a:pt x="18456" y="30491"/>
                      </a:cubicBezTo>
                      <a:cubicBezTo>
                        <a:pt x="19123" y="31634"/>
                        <a:pt x="19980" y="32777"/>
                        <a:pt x="20933" y="33730"/>
                      </a:cubicBezTo>
                      <a:cubicBezTo>
                        <a:pt x="21885" y="34682"/>
                        <a:pt x="23028" y="35254"/>
                        <a:pt x="24266" y="35635"/>
                      </a:cubicBezTo>
                      <a:cubicBezTo>
                        <a:pt x="24362" y="35635"/>
                        <a:pt x="24362" y="35730"/>
                        <a:pt x="24457" y="35730"/>
                      </a:cubicBezTo>
                      <a:cubicBezTo>
                        <a:pt x="24457" y="35730"/>
                        <a:pt x="24457" y="35730"/>
                        <a:pt x="24457" y="35730"/>
                      </a:cubicBezTo>
                      <a:cubicBezTo>
                        <a:pt x="24457" y="35730"/>
                        <a:pt x="24552" y="35730"/>
                        <a:pt x="24552" y="35730"/>
                      </a:cubicBezTo>
                      <a:cubicBezTo>
                        <a:pt x="24552" y="35730"/>
                        <a:pt x="24552" y="35730"/>
                        <a:pt x="24552" y="35825"/>
                      </a:cubicBezTo>
                      <a:cubicBezTo>
                        <a:pt x="24552" y="35825"/>
                        <a:pt x="24552" y="35825"/>
                        <a:pt x="24552" y="35825"/>
                      </a:cubicBezTo>
                      <a:cubicBezTo>
                        <a:pt x="24552" y="35825"/>
                        <a:pt x="24552" y="35825"/>
                        <a:pt x="24552" y="35825"/>
                      </a:cubicBezTo>
                      <a:cubicBezTo>
                        <a:pt x="24552" y="35825"/>
                        <a:pt x="24457" y="35825"/>
                        <a:pt x="24457" y="35920"/>
                      </a:cubicBezTo>
                      <a:cubicBezTo>
                        <a:pt x="24457" y="35920"/>
                        <a:pt x="24457" y="35920"/>
                        <a:pt x="24457" y="35920"/>
                      </a:cubicBezTo>
                      <a:cubicBezTo>
                        <a:pt x="24457" y="35920"/>
                        <a:pt x="24457" y="35920"/>
                        <a:pt x="24457" y="35920"/>
                      </a:cubicBezTo>
                      <a:cubicBezTo>
                        <a:pt x="24457" y="35920"/>
                        <a:pt x="24457" y="35920"/>
                        <a:pt x="24457" y="35920"/>
                      </a:cubicBezTo>
                      <a:cubicBezTo>
                        <a:pt x="24457" y="35920"/>
                        <a:pt x="24457" y="35920"/>
                        <a:pt x="24457" y="35920"/>
                      </a:cubicBezTo>
                      <a:cubicBezTo>
                        <a:pt x="24362" y="35920"/>
                        <a:pt x="24266" y="36016"/>
                        <a:pt x="24171" y="36016"/>
                      </a:cubicBezTo>
                      <a:cubicBezTo>
                        <a:pt x="23981" y="36016"/>
                        <a:pt x="23885" y="36016"/>
                        <a:pt x="23695" y="36016"/>
                      </a:cubicBezTo>
                      <a:cubicBezTo>
                        <a:pt x="23314" y="35920"/>
                        <a:pt x="22742" y="35730"/>
                        <a:pt x="22361" y="35635"/>
                      </a:cubicBezTo>
                      <a:cubicBezTo>
                        <a:pt x="22266" y="35539"/>
                        <a:pt x="22171" y="35539"/>
                        <a:pt x="22076" y="35444"/>
                      </a:cubicBezTo>
                      <a:cubicBezTo>
                        <a:pt x="21980" y="35349"/>
                        <a:pt x="21694" y="35254"/>
                        <a:pt x="21504" y="35158"/>
                      </a:cubicBezTo>
                      <a:cubicBezTo>
                        <a:pt x="21218" y="34968"/>
                        <a:pt x="21028" y="34777"/>
                        <a:pt x="20742" y="34492"/>
                      </a:cubicBezTo>
                      <a:cubicBezTo>
                        <a:pt x="20456" y="34206"/>
                        <a:pt x="20266" y="34015"/>
                        <a:pt x="19980" y="33730"/>
                      </a:cubicBezTo>
                      <a:cubicBezTo>
                        <a:pt x="19599" y="33349"/>
                        <a:pt x="19313" y="32968"/>
                        <a:pt x="18932" y="32587"/>
                      </a:cubicBezTo>
                      <a:cubicBezTo>
                        <a:pt x="18932" y="32587"/>
                        <a:pt x="18932" y="32587"/>
                        <a:pt x="18932" y="32587"/>
                      </a:cubicBezTo>
                      <a:cubicBezTo>
                        <a:pt x="18551" y="32015"/>
                        <a:pt x="18265" y="31539"/>
                        <a:pt x="17885" y="30967"/>
                      </a:cubicBezTo>
                      <a:cubicBezTo>
                        <a:pt x="17789" y="30777"/>
                        <a:pt x="17694" y="30682"/>
                        <a:pt x="17694" y="30491"/>
                      </a:cubicBezTo>
                      <a:cubicBezTo>
                        <a:pt x="17504" y="29729"/>
                        <a:pt x="17313" y="28967"/>
                        <a:pt x="17123" y="28205"/>
                      </a:cubicBezTo>
                      <a:cubicBezTo>
                        <a:pt x="17123" y="28110"/>
                        <a:pt x="17027" y="27919"/>
                        <a:pt x="17027" y="27824"/>
                      </a:cubicBezTo>
                      <a:cubicBezTo>
                        <a:pt x="16932" y="27634"/>
                        <a:pt x="16932" y="27348"/>
                        <a:pt x="16837" y="27157"/>
                      </a:cubicBezTo>
                      <a:cubicBezTo>
                        <a:pt x="16932" y="27348"/>
                        <a:pt x="16932" y="27443"/>
                        <a:pt x="16932" y="27634"/>
                      </a:cubicBezTo>
                      <a:cubicBezTo>
                        <a:pt x="16932" y="27443"/>
                        <a:pt x="16837" y="27348"/>
                        <a:pt x="16837" y="27157"/>
                      </a:cubicBezTo>
                      <a:cubicBezTo>
                        <a:pt x="16837" y="26681"/>
                        <a:pt x="16837" y="26205"/>
                        <a:pt x="16837" y="25729"/>
                      </a:cubicBezTo>
                      <a:cubicBezTo>
                        <a:pt x="17027" y="25443"/>
                        <a:pt x="17313" y="25348"/>
                        <a:pt x="17504" y="25157"/>
                      </a:cubicBezTo>
                      <a:close/>
                    </a:path>
                  </a:pathLst>
                </a:custGeom>
                <a:solidFill>
                  <a:schemeClr val="accent1"/>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652E87A-EF33-4413-B3DD-3C4AC555A241}"/>
                    </a:ext>
                  </a:extLst>
                </p:cNvPr>
                <p:cNvSpPr/>
                <p:nvPr/>
              </p:nvSpPr>
              <p:spPr>
                <a:xfrm>
                  <a:off x="7771256" y="5123973"/>
                  <a:ext cx="205" cy="899"/>
                </a:xfrm>
                <a:custGeom>
                  <a:avLst/>
                  <a:gdLst>
                    <a:gd name="connsiteX0" fmla="*/ 0 w 205"/>
                    <a:gd name="connsiteY0" fmla="*/ 0 h 899"/>
                    <a:gd name="connsiteX1" fmla="*/ 95 w 205"/>
                    <a:gd name="connsiteY1" fmla="*/ 286 h 899"/>
                    <a:gd name="connsiteX2" fmla="*/ 191 w 205"/>
                    <a:gd name="connsiteY2" fmla="*/ 667 h 899"/>
                    <a:gd name="connsiteX3" fmla="*/ 0 w 205"/>
                    <a:gd name="connsiteY3" fmla="*/ 0 h 899"/>
                  </a:gdLst>
                  <a:ahLst/>
                  <a:cxnLst>
                    <a:cxn ang="0">
                      <a:pos x="connsiteX0" y="connsiteY0"/>
                    </a:cxn>
                    <a:cxn ang="0">
                      <a:pos x="connsiteX1" y="connsiteY1"/>
                    </a:cxn>
                    <a:cxn ang="0">
                      <a:pos x="connsiteX2" y="connsiteY2"/>
                    </a:cxn>
                    <a:cxn ang="0">
                      <a:pos x="connsiteX3" y="connsiteY3"/>
                    </a:cxn>
                  </a:cxnLst>
                  <a:rect l="l" t="t" r="r" b="b"/>
                  <a:pathLst>
                    <a:path w="205" h="899">
                      <a:moveTo>
                        <a:pt x="0" y="0"/>
                      </a:moveTo>
                      <a:cubicBezTo>
                        <a:pt x="0" y="95"/>
                        <a:pt x="0" y="191"/>
                        <a:pt x="95" y="286"/>
                      </a:cubicBezTo>
                      <a:cubicBezTo>
                        <a:pt x="95" y="381"/>
                        <a:pt x="191" y="571"/>
                        <a:pt x="191" y="667"/>
                      </a:cubicBezTo>
                      <a:cubicBezTo>
                        <a:pt x="191" y="1048"/>
                        <a:pt x="286" y="1048"/>
                        <a:pt x="0" y="0"/>
                      </a:cubicBezTo>
                      <a:close/>
                    </a:path>
                  </a:pathLst>
                </a:custGeom>
                <a:solidFill>
                  <a:srgbClr val="665A5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3871321-04D9-4D01-A488-99301ACBBEF7}"/>
                    </a:ext>
                  </a:extLst>
                </p:cNvPr>
                <p:cNvSpPr/>
                <p:nvPr/>
              </p:nvSpPr>
              <p:spPr>
                <a:xfrm>
                  <a:off x="7779924" y="5112567"/>
                  <a:ext cx="95" cy="71"/>
                </a:xfrm>
                <a:custGeom>
                  <a:avLst/>
                  <a:gdLst>
                    <a:gd name="connsiteX0" fmla="*/ 0 w 95"/>
                    <a:gd name="connsiteY0" fmla="*/ 71 h 71"/>
                    <a:gd name="connsiteX1" fmla="*/ 0 w 95"/>
                    <a:gd name="connsiteY1" fmla="*/ 71 h 71"/>
                    <a:gd name="connsiteX2" fmla="*/ 95 w 95"/>
                    <a:gd name="connsiteY2" fmla="*/ 71 h 71"/>
                    <a:gd name="connsiteX3" fmla="*/ 0 w 95"/>
                    <a:gd name="connsiteY3" fmla="*/ 71 h 71"/>
                    <a:gd name="connsiteX4" fmla="*/ 0 w 95"/>
                    <a:gd name="connsiteY4" fmla="*/ 71 h 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 h="71">
                      <a:moveTo>
                        <a:pt x="0" y="71"/>
                      </a:moveTo>
                      <a:cubicBezTo>
                        <a:pt x="0" y="71"/>
                        <a:pt x="0" y="71"/>
                        <a:pt x="0" y="71"/>
                      </a:cubicBezTo>
                      <a:cubicBezTo>
                        <a:pt x="95" y="71"/>
                        <a:pt x="95" y="71"/>
                        <a:pt x="95" y="71"/>
                      </a:cubicBezTo>
                      <a:cubicBezTo>
                        <a:pt x="95" y="-24"/>
                        <a:pt x="0" y="-24"/>
                        <a:pt x="0" y="71"/>
                      </a:cubicBezTo>
                      <a:cubicBezTo>
                        <a:pt x="0" y="-24"/>
                        <a:pt x="0" y="-24"/>
                        <a:pt x="0" y="71"/>
                      </a:cubicBezTo>
                      <a:close/>
                    </a:path>
                  </a:pathLst>
                </a:custGeom>
                <a:solidFill>
                  <a:srgbClr val="665A5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A211AF9-5619-4F6E-B422-342B12767F2E}"/>
                    </a:ext>
                  </a:extLst>
                </p:cNvPr>
                <p:cNvSpPr/>
                <p:nvPr/>
              </p:nvSpPr>
              <p:spPr>
                <a:xfrm>
                  <a:off x="7778781" y="5132355"/>
                  <a:ext cx="95" cy="95"/>
                </a:xfrm>
                <a:custGeom>
                  <a:avLst/>
                  <a:gdLst>
                    <a:gd name="connsiteX0" fmla="*/ 0 w 95"/>
                    <a:gd name="connsiteY0" fmla="*/ 95 h 95"/>
                    <a:gd name="connsiteX1" fmla="*/ 0 w 95"/>
                    <a:gd name="connsiteY1" fmla="*/ 95 h 95"/>
                    <a:gd name="connsiteX2" fmla="*/ 95 w 95"/>
                    <a:gd name="connsiteY2" fmla="*/ 0 h 95"/>
                    <a:gd name="connsiteX3" fmla="*/ 0 w 95"/>
                    <a:gd name="connsiteY3" fmla="*/ 0 h 95"/>
                    <a:gd name="connsiteX4" fmla="*/ 0 w 95"/>
                    <a:gd name="connsiteY4" fmla="*/ 95 h 95"/>
                    <a:gd name="connsiteX5" fmla="*/ 0 w 95"/>
                    <a:gd name="connsiteY5" fmla="*/ 95 h 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 h="95">
                      <a:moveTo>
                        <a:pt x="0" y="95"/>
                      </a:moveTo>
                      <a:cubicBezTo>
                        <a:pt x="0" y="95"/>
                        <a:pt x="0" y="95"/>
                        <a:pt x="0" y="95"/>
                      </a:cubicBezTo>
                      <a:cubicBezTo>
                        <a:pt x="95" y="0"/>
                        <a:pt x="95" y="0"/>
                        <a:pt x="95" y="0"/>
                      </a:cubicBezTo>
                      <a:cubicBezTo>
                        <a:pt x="95" y="0"/>
                        <a:pt x="95" y="0"/>
                        <a:pt x="0" y="0"/>
                      </a:cubicBezTo>
                      <a:cubicBezTo>
                        <a:pt x="0" y="0"/>
                        <a:pt x="0" y="0"/>
                        <a:pt x="0" y="95"/>
                      </a:cubicBezTo>
                      <a:cubicBezTo>
                        <a:pt x="0" y="95"/>
                        <a:pt x="0" y="95"/>
                        <a:pt x="0" y="95"/>
                      </a:cubicBezTo>
                      <a:close/>
                    </a:path>
                  </a:pathLst>
                </a:custGeom>
                <a:solidFill>
                  <a:srgbClr val="665A5F"/>
                </a:solidFill>
                <a:ln w="9525" cap="flat">
                  <a:noFill/>
                  <a:prstDash val="solid"/>
                  <a:miter/>
                </a:ln>
              </p:spPr>
              <p:txBody>
                <a:bodyPr rtlCol="0" anchor="ctr"/>
                <a:lstStyle/>
                <a:p>
                  <a:endParaRPr lang="en-US"/>
                </a:p>
              </p:txBody>
            </p:sp>
          </p:grpSp>
          <p:sp>
            <p:nvSpPr>
              <p:cNvPr id="86" name="Freeform: Shape 85">
                <a:extLst>
                  <a:ext uri="{FF2B5EF4-FFF2-40B4-BE49-F238E27FC236}">
                    <a16:creationId xmlns:a16="http://schemas.microsoft.com/office/drawing/2014/main" id="{940A8B35-C2EE-451B-BDC4-1EC0BF7A7212}"/>
                  </a:ext>
                </a:extLst>
              </p:cNvPr>
              <p:cNvSpPr/>
              <p:nvPr/>
            </p:nvSpPr>
            <p:spPr>
              <a:xfrm>
                <a:off x="7759873" y="4996028"/>
                <a:ext cx="48137" cy="49045"/>
              </a:xfrm>
              <a:custGeom>
                <a:avLst/>
                <a:gdLst>
                  <a:gd name="connsiteX0" fmla="*/ 48055 w 48137"/>
                  <a:gd name="connsiteY0" fmla="*/ 25647 h 49045"/>
                  <a:gd name="connsiteX1" fmla="*/ 31767 w 48137"/>
                  <a:gd name="connsiteY1" fmla="*/ 1548 h 49045"/>
                  <a:gd name="connsiteX2" fmla="*/ 3764 w 48137"/>
                  <a:gd name="connsiteY2" fmla="*/ 9550 h 49045"/>
                  <a:gd name="connsiteX3" fmla="*/ 2811 w 48137"/>
                  <a:gd name="connsiteY3" fmla="*/ 33933 h 49045"/>
                  <a:gd name="connsiteX4" fmla="*/ 10622 w 48137"/>
                  <a:gd name="connsiteY4" fmla="*/ 42696 h 49045"/>
                  <a:gd name="connsiteX5" fmla="*/ 33006 w 48137"/>
                  <a:gd name="connsiteY5" fmla="*/ 48221 h 49045"/>
                  <a:gd name="connsiteX6" fmla="*/ 48055 w 48137"/>
                  <a:gd name="connsiteY6" fmla="*/ 25647 h 49045"/>
                  <a:gd name="connsiteX7" fmla="*/ 32148 w 48137"/>
                  <a:gd name="connsiteY7" fmla="*/ 12026 h 49045"/>
                  <a:gd name="connsiteX8" fmla="*/ 33006 w 48137"/>
                  <a:gd name="connsiteY8" fmla="*/ 12597 h 49045"/>
                  <a:gd name="connsiteX9" fmla="*/ 33768 w 48137"/>
                  <a:gd name="connsiteY9" fmla="*/ 13264 h 49045"/>
                  <a:gd name="connsiteX10" fmla="*/ 35863 w 48137"/>
                  <a:gd name="connsiteY10" fmla="*/ 15360 h 49045"/>
                  <a:gd name="connsiteX11" fmla="*/ 36339 w 48137"/>
                  <a:gd name="connsiteY11" fmla="*/ 16026 h 49045"/>
                  <a:gd name="connsiteX12" fmla="*/ 37006 w 48137"/>
                  <a:gd name="connsiteY12" fmla="*/ 16979 h 49045"/>
                  <a:gd name="connsiteX13" fmla="*/ 38054 w 48137"/>
                  <a:gd name="connsiteY13" fmla="*/ 18979 h 49045"/>
                  <a:gd name="connsiteX14" fmla="*/ 30624 w 48137"/>
                  <a:gd name="connsiteY14" fmla="*/ 15169 h 49045"/>
                  <a:gd name="connsiteX15" fmla="*/ 27957 w 48137"/>
                  <a:gd name="connsiteY15" fmla="*/ 12883 h 49045"/>
                  <a:gd name="connsiteX16" fmla="*/ 28719 w 48137"/>
                  <a:gd name="connsiteY16" fmla="*/ 10121 h 49045"/>
                  <a:gd name="connsiteX17" fmla="*/ 29100 w 48137"/>
                  <a:gd name="connsiteY17" fmla="*/ 10312 h 49045"/>
                  <a:gd name="connsiteX18" fmla="*/ 29767 w 48137"/>
                  <a:gd name="connsiteY18" fmla="*/ 10597 h 49045"/>
                  <a:gd name="connsiteX19" fmla="*/ 32148 w 48137"/>
                  <a:gd name="connsiteY19" fmla="*/ 12026 h 49045"/>
                  <a:gd name="connsiteX20" fmla="*/ 9955 w 48137"/>
                  <a:gd name="connsiteY20" fmla="*/ 23170 h 49045"/>
                  <a:gd name="connsiteX21" fmla="*/ 9955 w 48137"/>
                  <a:gd name="connsiteY21" fmla="*/ 22980 h 49045"/>
                  <a:gd name="connsiteX22" fmla="*/ 9955 w 48137"/>
                  <a:gd name="connsiteY22" fmla="*/ 22980 h 49045"/>
                  <a:gd name="connsiteX23" fmla="*/ 10527 w 48137"/>
                  <a:gd name="connsiteY23" fmla="*/ 20884 h 49045"/>
                  <a:gd name="connsiteX24" fmla="*/ 10717 w 48137"/>
                  <a:gd name="connsiteY24" fmla="*/ 20503 h 49045"/>
                  <a:gd name="connsiteX25" fmla="*/ 11003 w 48137"/>
                  <a:gd name="connsiteY25" fmla="*/ 19837 h 49045"/>
                  <a:gd name="connsiteX26" fmla="*/ 11479 w 48137"/>
                  <a:gd name="connsiteY26" fmla="*/ 18979 h 49045"/>
                  <a:gd name="connsiteX27" fmla="*/ 11765 w 48137"/>
                  <a:gd name="connsiteY27" fmla="*/ 18503 h 49045"/>
                  <a:gd name="connsiteX28" fmla="*/ 11765 w 48137"/>
                  <a:gd name="connsiteY28" fmla="*/ 18503 h 49045"/>
                  <a:gd name="connsiteX29" fmla="*/ 13289 w 48137"/>
                  <a:gd name="connsiteY29" fmla="*/ 16979 h 49045"/>
                  <a:gd name="connsiteX30" fmla="*/ 13384 w 48137"/>
                  <a:gd name="connsiteY30" fmla="*/ 16884 h 49045"/>
                  <a:gd name="connsiteX31" fmla="*/ 13575 w 48137"/>
                  <a:gd name="connsiteY31" fmla="*/ 16788 h 49045"/>
                  <a:gd name="connsiteX32" fmla="*/ 14718 w 48137"/>
                  <a:gd name="connsiteY32" fmla="*/ 16026 h 49045"/>
                  <a:gd name="connsiteX33" fmla="*/ 15765 w 48137"/>
                  <a:gd name="connsiteY33" fmla="*/ 15550 h 49045"/>
                  <a:gd name="connsiteX34" fmla="*/ 15765 w 48137"/>
                  <a:gd name="connsiteY34" fmla="*/ 15550 h 49045"/>
                  <a:gd name="connsiteX35" fmla="*/ 16242 w 48137"/>
                  <a:gd name="connsiteY35" fmla="*/ 15360 h 49045"/>
                  <a:gd name="connsiteX36" fmla="*/ 17670 w 48137"/>
                  <a:gd name="connsiteY36" fmla="*/ 14979 h 49045"/>
                  <a:gd name="connsiteX37" fmla="*/ 15861 w 48137"/>
                  <a:gd name="connsiteY37" fmla="*/ 17836 h 49045"/>
                  <a:gd name="connsiteX38" fmla="*/ 9955 w 48137"/>
                  <a:gd name="connsiteY38" fmla="*/ 23170 h 49045"/>
                  <a:gd name="connsiteX39" fmla="*/ 9955 w 48137"/>
                  <a:gd name="connsiteY39" fmla="*/ 23170 h 49045"/>
                  <a:gd name="connsiteX40" fmla="*/ 25195 w 48137"/>
                  <a:gd name="connsiteY40" fmla="*/ 35362 h 49045"/>
                  <a:gd name="connsiteX41" fmla="*/ 18813 w 48137"/>
                  <a:gd name="connsiteY41" fmla="*/ 31457 h 49045"/>
                  <a:gd name="connsiteX42" fmla="*/ 18242 w 48137"/>
                  <a:gd name="connsiteY42" fmla="*/ 30885 h 49045"/>
                  <a:gd name="connsiteX43" fmla="*/ 18051 w 48137"/>
                  <a:gd name="connsiteY43" fmla="*/ 30600 h 49045"/>
                  <a:gd name="connsiteX44" fmla="*/ 17575 w 48137"/>
                  <a:gd name="connsiteY44" fmla="*/ 29647 h 49045"/>
                  <a:gd name="connsiteX45" fmla="*/ 17385 w 48137"/>
                  <a:gd name="connsiteY45" fmla="*/ 29076 h 49045"/>
                  <a:gd name="connsiteX46" fmla="*/ 17385 w 48137"/>
                  <a:gd name="connsiteY46" fmla="*/ 28980 h 49045"/>
                  <a:gd name="connsiteX47" fmla="*/ 23100 w 48137"/>
                  <a:gd name="connsiteY47" fmla="*/ 33171 h 49045"/>
                  <a:gd name="connsiteX48" fmla="*/ 26433 w 48137"/>
                  <a:gd name="connsiteY48" fmla="*/ 33552 h 49045"/>
                  <a:gd name="connsiteX49" fmla="*/ 26433 w 48137"/>
                  <a:gd name="connsiteY49" fmla="*/ 33552 h 49045"/>
                  <a:gd name="connsiteX50" fmla="*/ 25386 w 48137"/>
                  <a:gd name="connsiteY50" fmla="*/ 35458 h 49045"/>
                  <a:gd name="connsiteX51" fmla="*/ 25195 w 48137"/>
                  <a:gd name="connsiteY51" fmla="*/ 35362 h 49045"/>
                  <a:gd name="connsiteX52" fmla="*/ 40149 w 48137"/>
                  <a:gd name="connsiteY52" fmla="*/ 30600 h 49045"/>
                  <a:gd name="connsiteX53" fmla="*/ 40149 w 48137"/>
                  <a:gd name="connsiteY53" fmla="*/ 30600 h 49045"/>
                  <a:gd name="connsiteX54" fmla="*/ 40054 w 48137"/>
                  <a:gd name="connsiteY54" fmla="*/ 31171 h 49045"/>
                  <a:gd name="connsiteX55" fmla="*/ 39292 w 48137"/>
                  <a:gd name="connsiteY55" fmla="*/ 33933 h 49045"/>
                  <a:gd name="connsiteX56" fmla="*/ 39197 w 48137"/>
                  <a:gd name="connsiteY56" fmla="*/ 34124 h 49045"/>
                  <a:gd name="connsiteX57" fmla="*/ 38911 w 48137"/>
                  <a:gd name="connsiteY57" fmla="*/ 34696 h 49045"/>
                  <a:gd name="connsiteX58" fmla="*/ 38340 w 48137"/>
                  <a:gd name="connsiteY58" fmla="*/ 35743 h 49045"/>
                  <a:gd name="connsiteX59" fmla="*/ 37673 w 48137"/>
                  <a:gd name="connsiteY59" fmla="*/ 36791 h 49045"/>
                  <a:gd name="connsiteX60" fmla="*/ 37578 w 48137"/>
                  <a:gd name="connsiteY60" fmla="*/ 36886 h 49045"/>
                  <a:gd name="connsiteX61" fmla="*/ 37006 w 48137"/>
                  <a:gd name="connsiteY61" fmla="*/ 37553 h 49045"/>
                  <a:gd name="connsiteX62" fmla="*/ 33006 w 48137"/>
                  <a:gd name="connsiteY62" fmla="*/ 40506 h 49045"/>
                  <a:gd name="connsiteX63" fmla="*/ 39102 w 48137"/>
                  <a:gd name="connsiteY63" fmla="*/ 32886 h 49045"/>
                  <a:gd name="connsiteX64" fmla="*/ 40149 w 48137"/>
                  <a:gd name="connsiteY64" fmla="*/ 29266 h 49045"/>
                  <a:gd name="connsiteX65" fmla="*/ 40149 w 48137"/>
                  <a:gd name="connsiteY65" fmla="*/ 29362 h 49045"/>
                  <a:gd name="connsiteX66" fmla="*/ 40149 w 48137"/>
                  <a:gd name="connsiteY66" fmla="*/ 30600 h 4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137" h="49045">
                    <a:moveTo>
                      <a:pt x="48055" y="25647"/>
                    </a:moveTo>
                    <a:cubicBezTo>
                      <a:pt x="47198" y="15550"/>
                      <a:pt x="41388" y="5454"/>
                      <a:pt x="31767" y="1548"/>
                    </a:cubicBezTo>
                    <a:cubicBezTo>
                      <a:pt x="22242" y="-2262"/>
                      <a:pt x="9765" y="1167"/>
                      <a:pt x="3764" y="9550"/>
                    </a:cubicBezTo>
                    <a:cubicBezTo>
                      <a:pt x="-1380" y="16693"/>
                      <a:pt x="-808" y="26313"/>
                      <a:pt x="2811" y="33933"/>
                    </a:cubicBezTo>
                    <a:cubicBezTo>
                      <a:pt x="4526" y="37553"/>
                      <a:pt x="7288" y="40601"/>
                      <a:pt x="10622" y="42696"/>
                    </a:cubicBezTo>
                    <a:cubicBezTo>
                      <a:pt x="16623" y="48126"/>
                      <a:pt x="25100" y="50412"/>
                      <a:pt x="33006" y="48221"/>
                    </a:cubicBezTo>
                    <a:cubicBezTo>
                      <a:pt x="43007" y="45459"/>
                      <a:pt x="48912" y="36029"/>
                      <a:pt x="48055" y="25647"/>
                    </a:cubicBezTo>
                    <a:close/>
                    <a:moveTo>
                      <a:pt x="32148" y="12026"/>
                    </a:moveTo>
                    <a:cubicBezTo>
                      <a:pt x="32244" y="12121"/>
                      <a:pt x="32910" y="12502"/>
                      <a:pt x="33006" y="12597"/>
                    </a:cubicBezTo>
                    <a:cubicBezTo>
                      <a:pt x="33291" y="12788"/>
                      <a:pt x="33577" y="12979"/>
                      <a:pt x="33768" y="13264"/>
                    </a:cubicBezTo>
                    <a:cubicBezTo>
                      <a:pt x="34530" y="13931"/>
                      <a:pt x="35196" y="14598"/>
                      <a:pt x="35863" y="15360"/>
                    </a:cubicBezTo>
                    <a:cubicBezTo>
                      <a:pt x="35958" y="15455"/>
                      <a:pt x="36339" y="15931"/>
                      <a:pt x="36339" y="16026"/>
                    </a:cubicBezTo>
                    <a:cubicBezTo>
                      <a:pt x="36530" y="16312"/>
                      <a:pt x="36816" y="16598"/>
                      <a:pt x="37006" y="16979"/>
                    </a:cubicBezTo>
                    <a:cubicBezTo>
                      <a:pt x="37387" y="17646"/>
                      <a:pt x="37768" y="18312"/>
                      <a:pt x="38054" y="18979"/>
                    </a:cubicBezTo>
                    <a:cubicBezTo>
                      <a:pt x="36244" y="16693"/>
                      <a:pt x="33577" y="15360"/>
                      <a:pt x="30624" y="15169"/>
                    </a:cubicBezTo>
                    <a:cubicBezTo>
                      <a:pt x="29862" y="14217"/>
                      <a:pt x="28910" y="13455"/>
                      <a:pt x="27957" y="12883"/>
                    </a:cubicBezTo>
                    <a:cubicBezTo>
                      <a:pt x="28529" y="12121"/>
                      <a:pt x="28815" y="11169"/>
                      <a:pt x="28719" y="10121"/>
                    </a:cubicBezTo>
                    <a:cubicBezTo>
                      <a:pt x="28815" y="10216"/>
                      <a:pt x="29005" y="10216"/>
                      <a:pt x="29100" y="10312"/>
                    </a:cubicBezTo>
                    <a:cubicBezTo>
                      <a:pt x="29291" y="10407"/>
                      <a:pt x="29577" y="10502"/>
                      <a:pt x="29767" y="10597"/>
                    </a:cubicBezTo>
                    <a:cubicBezTo>
                      <a:pt x="30529" y="11073"/>
                      <a:pt x="31291" y="11550"/>
                      <a:pt x="32148" y="12026"/>
                    </a:cubicBezTo>
                    <a:close/>
                    <a:moveTo>
                      <a:pt x="9955" y="23170"/>
                    </a:moveTo>
                    <a:cubicBezTo>
                      <a:pt x="9955" y="23075"/>
                      <a:pt x="9955" y="23075"/>
                      <a:pt x="9955" y="22980"/>
                    </a:cubicBezTo>
                    <a:lnTo>
                      <a:pt x="9955" y="22980"/>
                    </a:lnTo>
                    <a:cubicBezTo>
                      <a:pt x="10146" y="22313"/>
                      <a:pt x="10241" y="21551"/>
                      <a:pt x="10527" y="20884"/>
                    </a:cubicBezTo>
                    <a:cubicBezTo>
                      <a:pt x="10527" y="20694"/>
                      <a:pt x="10622" y="20598"/>
                      <a:pt x="10717" y="20503"/>
                    </a:cubicBezTo>
                    <a:cubicBezTo>
                      <a:pt x="10812" y="20313"/>
                      <a:pt x="10908" y="20027"/>
                      <a:pt x="11003" y="19837"/>
                    </a:cubicBezTo>
                    <a:cubicBezTo>
                      <a:pt x="11193" y="19551"/>
                      <a:pt x="11289" y="19265"/>
                      <a:pt x="11479" y="18979"/>
                    </a:cubicBezTo>
                    <a:cubicBezTo>
                      <a:pt x="11574" y="18789"/>
                      <a:pt x="11670" y="18693"/>
                      <a:pt x="11765" y="18503"/>
                    </a:cubicBezTo>
                    <a:cubicBezTo>
                      <a:pt x="11765" y="18503"/>
                      <a:pt x="11765" y="18503"/>
                      <a:pt x="11765" y="18503"/>
                    </a:cubicBezTo>
                    <a:cubicBezTo>
                      <a:pt x="12241" y="17931"/>
                      <a:pt x="12717" y="17455"/>
                      <a:pt x="13289" y="16979"/>
                    </a:cubicBezTo>
                    <a:cubicBezTo>
                      <a:pt x="13384" y="16884"/>
                      <a:pt x="13384" y="16884"/>
                      <a:pt x="13384" y="16884"/>
                    </a:cubicBezTo>
                    <a:cubicBezTo>
                      <a:pt x="13479" y="16884"/>
                      <a:pt x="13479" y="16884"/>
                      <a:pt x="13575" y="16788"/>
                    </a:cubicBezTo>
                    <a:cubicBezTo>
                      <a:pt x="13956" y="16503"/>
                      <a:pt x="14337" y="16312"/>
                      <a:pt x="14718" y="16026"/>
                    </a:cubicBezTo>
                    <a:cubicBezTo>
                      <a:pt x="15003" y="15836"/>
                      <a:pt x="15384" y="15646"/>
                      <a:pt x="15765" y="15550"/>
                    </a:cubicBezTo>
                    <a:cubicBezTo>
                      <a:pt x="15765" y="15550"/>
                      <a:pt x="15765" y="15550"/>
                      <a:pt x="15765" y="15550"/>
                    </a:cubicBezTo>
                    <a:cubicBezTo>
                      <a:pt x="15956" y="15455"/>
                      <a:pt x="16051" y="15455"/>
                      <a:pt x="16242" y="15360"/>
                    </a:cubicBezTo>
                    <a:cubicBezTo>
                      <a:pt x="16718" y="15169"/>
                      <a:pt x="17194" y="15074"/>
                      <a:pt x="17670" y="14979"/>
                    </a:cubicBezTo>
                    <a:cubicBezTo>
                      <a:pt x="16908" y="15836"/>
                      <a:pt x="16242" y="16788"/>
                      <a:pt x="15861" y="17836"/>
                    </a:cubicBezTo>
                    <a:cubicBezTo>
                      <a:pt x="13479" y="19075"/>
                      <a:pt x="11289" y="20979"/>
                      <a:pt x="9955" y="23170"/>
                    </a:cubicBezTo>
                    <a:cubicBezTo>
                      <a:pt x="9955" y="23170"/>
                      <a:pt x="9955" y="23170"/>
                      <a:pt x="9955" y="23170"/>
                    </a:cubicBezTo>
                    <a:close/>
                    <a:moveTo>
                      <a:pt x="25195" y="35362"/>
                    </a:moveTo>
                    <a:cubicBezTo>
                      <a:pt x="23385" y="35076"/>
                      <a:pt x="20623" y="33362"/>
                      <a:pt x="18813" y="31457"/>
                    </a:cubicBezTo>
                    <a:cubicBezTo>
                      <a:pt x="18623" y="31267"/>
                      <a:pt x="18432" y="31076"/>
                      <a:pt x="18242" y="30885"/>
                    </a:cubicBezTo>
                    <a:cubicBezTo>
                      <a:pt x="18147" y="30790"/>
                      <a:pt x="18051" y="30695"/>
                      <a:pt x="18051" y="30600"/>
                    </a:cubicBezTo>
                    <a:cubicBezTo>
                      <a:pt x="17861" y="30314"/>
                      <a:pt x="17575" y="29552"/>
                      <a:pt x="17575" y="29647"/>
                    </a:cubicBezTo>
                    <a:cubicBezTo>
                      <a:pt x="17480" y="29457"/>
                      <a:pt x="17480" y="29266"/>
                      <a:pt x="17385" y="29076"/>
                    </a:cubicBezTo>
                    <a:cubicBezTo>
                      <a:pt x="17385" y="29076"/>
                      <a:pt x="17385" y="28980"/>
                      <a:pt x="17385" y="28980"/>
                    </a:cubicBezTo>
                    <a:cubicBezTo>
                      <a:pt x="18909" y="30790"/>
                      <a:pt x="20909" y="32219"/>
                      <a:pt x="23100" y="33171"/>
                    </a:cubicBezTo>
                    <a:cubicBezTo>
                      <a:pt x="24147" y="33648"/>
                      <a:pt x="25386" y="33743"/>
                      <a:pt x="26433" y="33552"/>
                    </a:cubicBezTo>
                    <a:cubicBezTo>
                      <a:pt x="26433" y="33552"/>
                      <a:pt x="26433" y="33552"/>
                      <a:pt x="26433" y="33552"/>
                    </a:cubicBezTo>
                    <a:cubicBezTo>
                      <a:pt x="26148" y="34219"/>
                      <a:pt x="25862" y="34886"/>
                      <a:pt x="25386" y="35458"/>
                    </a:cubicBezTo>
                    <a:cubicBezTo>
                      <a:pt x="25386" y="35362"/>
                      <a:pt x="25290" y="35362"/>
                      <a:pt x="25195" y="35362"/>
                    </a:cubicBezTo>
                    <a:close/>
                    <a:moveTo>
                      <a:pt x="40149" y="30600"/>
                    </a:moveTo>
                    <a:cubicBezTo>
                      <a:pt x="40149" y="30600"/>
                      <a:pt x="40149" y="30600"/>
                      <a:pt x="40149" y="30600"/>
                    </a:cubicBezTo>
                    <a:cubicBezTo>
                      <a:pt x="40054" y="30885"/>
                      <a:pt x="40054" y="31076"/>
                      <a:pt x="40054" y="31171"/>
                    </a:cubicBezTo>
                    <a:cubicBezTo>
                      <a:pt x="39864" y="32124"/>
                      <a:pt x="39578" y="32981"/>
                      <a:pt x="39292" y="33933"/>
                    </a:cubicBezTo>
                    <a:cubicBezTo>
                      <a:pt x="39292" y="34029"/>
                      <a:pt x="39292" y="34029"/>
                      <a:pt x="39197" y="34124"/>
                    </a:cubicBezTo>
                    <a:cubicBezTo>
                      <a:pt x="39102" y="34314"/>
                      <a:pt x="39006" y="34505"/>
                      <a:pt x="38911" y="34696"/>
                    </a:cubicBezTo>
                    <a:cubicBezTo>
                      <a:pt x="38721" y="35076"/>
                      <a:pt x="38530" y="35458"/>
                      <a:pt x="38340" y="35743"/>
                    </a:cubicBezTo>
                    <a:cubicBezTo>
                      <a:pt x="38149" y="36124"/>
                      <a:pt x="37863" y="36410"/>
                      <a:pt x="37673" y="36791"/>
                    </a:cubicBezTo>
                    <a:cubicBezTo>
                      <a:pt x="37673" y="36886"/>
                      <a:pt x="37578" y="36886"/>
                      <a:pt x="37578" y="36886"/>
                    </a:cubicBezTo>
                    <a:cubicBezTo>
                      <a:pt x="37387" y="37077"/>
                      <a:pt x="37197" y="37363"/>
                      <a:pt x="37006" y="37553"/>
                    </a:cubicBezTo>
                    <a:cubicBezTo>
                      <a:pt x="35673" y="38982"/>
                      <a:pt x="34815" y="39553"/>
                      <a:pt x="33006" y="40506"/>
                    </a:cubicBezTo>
                    <a:cubicBezTo>
                      <a:pt x="35768" y="38601"/>
                      <a:pt x="37863" y="35934"/>
                      <a:pt x="39102" y="32886"/>
                    </a:cubicBezTo>
                    <a:cubicBezTo>
                      <a:pt x="39578" y="31743"/>
                      <a:pt x="39864" y="30504"/>
                      <a:pt x="40149" y="29266"/>
                    </a:cubicBezTo>
                    <a:cubicBezTo>
                      <a:pt x="40149" y="29266"/>
                      <a:pt x="40149" y="29362"/>
                      <a:pt x="40149" y="29362"/>
                    </a:cubicBezTo>
                    <a:cubicBezTo>
                      <a:pt x="40245" y="29742"/>
                      <a:pt x="40149" y="30123"/>
                      <a:pt x="40149" y="30600"/>
                    </a:cubicBezTo>
                    <a:close/>
                  </a:path>
                </a:pathLst>
              </a:custGeom>
              <a:solidFill>
                <a:schemeClr val="accent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731003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entr" presetSubtype="0" fill="hold" nodeType="afterEffect">
                                  <p:stCondLst>
                                    <p:cond delay="0"/>
                                  </p:stCondLst>
                                  <p:childTnLst>
                                    <p:set>
                                      <p:cBhvr>
                                        <p:cTn id="12" dur="700" fill="hold">
                                          <p:stCondLst>
                                            <p:cond delay="0"/>
                                          </p:stCondLst>
                                        </p:cTn>
                                        <p:tgtEl>
                                          <p:spTgt spid="49"/>
                                        </p:tgtEl>
                                        <p:attrNameLst>
                                          <p:attrName>style.visibility</p:attrName>
                                        </p:attrNameLst>
                                      </p:cBhvr>
                                      <p:to>
                                        <p:strVal val="visible"/>
                                      </p:to>
                                    </p:set>
                                    <p:anim to="" calcmode="lin" valueType="num">
                                      <p:cBhvr>
                                        <p:cTn id="13" dur="700" fill="hold">
                                          <p:stCondLst>
                                            <p:cond delay="0"/>
                                          </p:stCondLst>
                                        </p:cTn>
                                        <p:tgtEl>
                                          <p:spTgt spid="49"/>
                                        </p:tgtEl>
                                        <p:attrNameLst>
                                          <p:attrName>ppt_h</p:attrName>
                                        </p:attrNameLst>
                                      </p:cBhvr>
                                      <p:tavLst>
                                        <p:tav tm="0" fmla="#ppt_h-#ppt_h*((1.5-1.5*$)^3-(1.5-1.5*$)^2)">
                                          <p:val>
                                            <p:strVal val="0"/>
                                          </p:val>
                                        </p:tav>
                                        <p:tav tm="100000">
                                          <p:val>
                                            <p:strVal val="1"/>
                                          </p:val>
                                        </p:tav>
                                      </p:tavLst>
                                    </p:anim>
                                    <p:anim to="" calcmode="lin" valueType="num">
                                      <p:cBhvr>
                                        <p:cTn id="14" dur="700" fill="hold">
                                          <p:stCondLst>
                                            <p:cond delay="0"/>
                                          </p:stCondLst>
                                        </p:cTn>
                                        <p:tgtEl>
                                          <p:spTgt spid="49"/>
                                        </p:tgtEl>
                                        <p:attrNameLst>
                                          <p:attrName>ppt_w</p:attrName>
                                        </p:attrNameLst>
                                      </p:cBhvr>
                                      <p:tavLst>
                                        <p:tav tm="0" fmla="#ppt_w-#ppt_w*((1.5-1.5*$)^3-(1.5-1.5*$)^2)">
                                          <p:val>
                                            <p:strVal val="0"/>
                                          </p:val>
                                        </p:tav>
                                        <p:tav tm="100000">
                                          <p:val>
                                            <p:strVal val="1"/>
                                          </p:val>
                                        </p:tav>
                                      </p:tavLst>
                                    </p:anim>
                                  </p:childTnLst>
                                </p:cTn>
                              </p:par>
                              <p:par>
                                <p:cTn id="15" presetID="0" presetClass="entr" presetSubtype="0" fill="hold" grpId="0" nodeType="withEffect">
                                  <p:stCondLst>
                                    <p:cond delay="0"/>
                                  </p:stCondLst>
                                  <p:iterate type="lt">
                                    <p:tmPct val="3000"/>
                                  </p:iterate>
                                  <p:childTnLst>
                                    <p:set>
                                      <p:cBhvr>
                                        <p:cTn id="16" dur="750" fill="hold">
                                          <p:stCondLst>
                                            <p:cond delay="0"/>
                                          </p:stCondLst>
                                        </p:cTn>
                                        <p:tgtEl>
                                          <p:spTgt spid="46"/>
                                        </p:tgtEl>
                                        <p:attrNameLst>
                                          <p:attrName>style.visibility</p:attrName>
                                        </p:attrNameLst>
                                      </p:cBhvr>
                                      <p:to>
                                        <p:strVal val="visible"/>
                                      </p:to>
                                    </p:set>
                                    <p:anim to="" calcmode="lin" valueType="num">
                                      <p:cBhvr>
                                        <p:cTn id="1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46"/>
                                        </p:tgtEl>
                                      </p:cBhvr>
                                    </p:animEffect>
                                  </p:childTnLst>
                                </p:cTn>
                              </p:par>
                            </p:childTnLst>
                          </p:cTn>
                        </p:par>
                        <p:par>
                          <p:cTn id="19" fill="hold">
                            <p:stCondLst>
                              <p:cond delay="1975"/>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e7d195523061f1c0cef09ac28eaae964ec9988a5cce77c8b8C1E4685C6E6B40CD7615480512384A61EE159C6FE0045D14B61E85D0A95589D558B81FFC809322ACC20DC2254D928200A3EA0841B8B1814EAF05B67DAEFC1C97B13CD3FCCC72EB318B746DE60D72DBC150202E6D7DD0D99AD3EF14B99A51AE095EFBD570FFBE3DB05D71DF7D2F91E68">
            <a:extLst>
              <a:ext uri="{FF2B5EF4-FFF2-40B4-BE49-F238E27FC236}">
                <a16:creationId xmlns:a16="http://schemas.microsoft.com/office/drawing/2014/main" id="{7CAB9CED-02B1-4492-AD41-E3F827BFEA22}"/>
              </a:ext>
            </a:extLst>
          </p:cNvPr>
          <p:cNvGraphicFramePr/>
          <p:nvPr>
            <p:extLst>
              <p:ext uri="{D42A27DB-BD31-4B8C-83A1-F6EECF244321}">
                <p14:modId xmlns:p14="http://schemas.microsoft.com/office/powerpoint/2010/main" val="2669497035"/>
              </p:ext>
            </p:extLst>
          </p:nvPr>
        </p:nvGraphicFramePr>
        <p:xfrm>
          <a:off x="9144001" y="1904999"/>
          <a:ext cx="7277100" cy="70104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C80D5EB-48BD-46E5-82D6-DDD663989DEF}"/>
              </a:ext>
            </a:extLst>
          </p:cNvPr>
          <p:cNvSpPr txBox="1"/>
          <p:nvPr/>
        </p:nvSpPr>
        <p:spPr>
          <a:xfrm>
            <a:off x="1764316" y="2877264"/>
            <a:ext cx="4555067" cy="2123658"/>
          </a:xfrm>
          <a:prstGeom prst="rect">
            <a:avLst/>
          </a:prstGeom>
          <a:noFill/>
        </p:spPr>
        <p:txBody>
          <a:bodyPr wrap="square" rtlCol="0">
            <a:spAutoFit/>
          </a:bodyPr>
          <a:lstStyle/>
          <a:p>
            <a:r>
              <a:rPr lang="en-US" altLang="zh-CN" sz="6600">
                <a:solidFill>
                  <a:schemeClr val="accent1"/>
                </a:solidFill>
                <a:latin typeface="Satisfy" panose="02000000000000000000" pitchFamily="2" charset="0"/>
              </a:rPr>
              <a:t>Predicted Growth</a:t>
            </a:r>
            <a:endParaRPr lang="en-US" sz="6600">
              <a:solidFill>
                <a:schemeClr val="accent1"/>
              </a:solidFill>
              <a:latin typeface="Satisfy" panose="02000000000000000000" pitchFamily="2" charset="0"/>
            </a:endParaRPr>
          </a:p>
        </p:txBody>
      </p:sp>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9D0B304-5C30-49C2-9AEB-8BE13B8CB7C0}"/>
              </a:ext>
            </a:extLst>
          </p:cNvPr>
          <p:cNvSpPr/>
          <p:nvPr/>
        </p:nvSpPr>
        <p:spPr>
          <a:xfrm>
            <a:off x="1772380" y="5469869"/>
            <a:ext cx="5944403" cy="2429127"/>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a:t>
            </a:r>
          </a:p>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Tree>
    <p:extLst>
      <p:ext uri="{BB962C8B-B14F-4D97-AF65-F5344CB8AC3E}">
        <p14:creationId xmlns:p14="http://schemas.microsoft.com/office/powerpoint/2010/main" val="27412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0" presetClass="entr" presetSubtype="0" fill="hold" grpId="0" nodeType="afterEffect">
                                  <p:stCondLst>
                                    <p:cond delay="0"/>
                                  </p:stCondLst>
                                  <p:iterate type="lt">
                                    <p:tmPct val="3000"/>
                                  </p:iterate>
                                  <p:childTnLst>
                                    <p:set>
                                      <p:cBhvr>
                                        <p:cTn id="18" dur="750" fill="hold">
                                          <p:stCondLst>
                                            <p:cond delay="0"/>
                                          </p:stCondLst>
                                        </p:cTn>
                                        <p:tgtEl>
                                          <p:spTgt spid="5"/>
                                        </p:tgtEl>
                                        <p:attrNameLst>
                                          <p:attrName>style.visibility</p:attrName>
                                        </p:attrNameLst>
                                      </p:cBhvr>
                                      <p:to>
                                        <p:strVal val="visible"/>
                                      </p:to>
                                    </p:set>
                                    <p:anim to="" calcmode="lin" valueType="num">
                                      <p:cBhvr>
                                        <p:cTn id="19"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5"/>
                                        </p:tgtEl>
                                      </p:cBhvr>
                                    </p:animEffect>
                                  </p:childTnLst>
                                </p:cTn>
                              </p:par>
                            </p:childTnLst>
                          </p:cTn>
                        </p:par>
                        <p:par>
                          <p:cTn id="21" fill="hold">
                            <p:stCondLst>
                              <p:cond delay="2565"/>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3">
            <a:extLst>
              <a:ext uri="{FF2B5EF4-FFF2-40B4-BE49-F238E27FC236}">
                <a16:creationId xmlns:a16="http://schemas.microsoft.com/office/drawing/2014/main" id="{756489DA-E091-4191-9D16-DB43A278B817}"/>
              </a:ext>
            </a:extLst>
          </p:cNvPr>
          <p:cNvGrpSpPr/>
          <p:nvPr/>
        </p:nvGrpSpPr>
        <p:grpSpPr>
          <a:xfrm>
            <a:off x="1399024" y="2988580"/>
            <a:ext cx="10991096" cy="6165514"/>
            <a:chOff x="0" y="0"/>
            <a:chExt cx="8006183" cy="4491115"/>
          </a:xfrm>
          <a:solidFill>
            <a:schemeClr val="accent6"/>
          </a:solidFill>
        </p:grpSpPr>
        <p:grpSp>
          <p:nvGrpSpPr>
            <p:cNvPr id="3" name="Group 10260">
              <a:extLst>
                <a:ext uri="{FF2B5EF4-FFF2-40B4-BE49-F238E27FC236}">
                  <a16:creationId xmlns:a16="http://schemas.microsoft.com/office/drawing/2014/main" id="{30216221-F0FD-4CF9-B2AC-915F6812D7FD}"/>
                </a:ext>
              </a:extLst>
            </p:cNvPr>
            <p:cNvGrpSpPr/>
            <p:nvPr/>
          </p:nvGrpSpPr>
          <p:grpSpPr>
            <a:xfrm>
              <a:off x="0" y="0"/>
              <a:ext cx="8006184" cy="4491116"/>
              <a:chOff x="0" y="0"/>
              <a:chExt cx="8006183" cy="4491115"/>
            </a:xfrm>
            <a:grpFill/>
          </p:grpSpPr>
          <p:sp>
            <p:nvSpPr>
              <p:cNvPr id="6" name="Shape 10068">
                <a:extLst>
                  <a:ext uri="{FF2B5EF4-FFF2-40B4-BE49-F238E27FC236}">
                    <a16:creationId xmlns:a16="http://schemas.microsoft.com/office/drawing/2014/main" id="{3D47EBC3-C9C3-4C5D-BD4C-747E65B4A6CE}"/>
                  </a:ext>
                </a:extLst>
              </p:cNvPr>
              <p:cNvSpPr/>
              <p:nvPr/>
            </p:nvSpPr>
            <p:spPr>
              <a:xfrm>
                <a:off x="176505" y="8788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 name="Shape 10069">
                <a:extLst>
                  <a:ext uri="{FF2B5EF4-FFF2-40B4-BE49-F238E27FC236}">
                    <a16:creationId xmlns:a16="http://schemas.microsoft.com/office/drawing/2014/main" id="{874A2233-B005-4DEA-B6DE-D7A8B89675E4}"/>
                  </a:ext>
                </a:extLst>
              </p:cNvPr>
              <p:cNvSpPr/>
              <p:nvPr/>
            </p:nvSpPr>
            <p:spPr>
              <a:xfrm>
                <a:off x="96805" y="424719"/>
                <a:ext cx="1224412" cy="927546"/>
              </a:xfrm>
              <a:custGeom>
                <a:avLst/>
                <a:gdLst/>
                <a:ahLst/>
                <a:cxnLst>
                  <a:cxn ang="0">
                    <a:pos x="wd2" y="hd2"/>
                  </a:cxn>
                  <a:cxn ang="5400000">
                    <a:pos x="wd2" y="hd2"/>
                  </a:cxn>
                  <a:cxn ang="10800000">
                    <a:pos x="wd2" y="hd2"/>
                  </a:cxn>
                  <a:cxn ang="16200000">
                    <a:pos x="wd2" y="hd2"/>
                  </a:cxn>
                </a:cxnLst>
                <a:rect l="0" t="0" r="r" b="b"/>
                <a:pathLst>
                  <a:path w="21600" h="21600" extrusionOk="0">
                    <a:moveTo>
                      <a:pt x="5819" y="18189"/>
                    </a:moveTo>
                    <a:lnTo>
                      <a:pt x="10405" y="19592"/>
                    </a:lnTo>
                    <a:lnTo>
                      <a:pt x="14706" y="20804"/>
                    </a:lnTo>
                    <a:lnTo>
                      <a:pt x="17710" y="21600"/>
                    </a:lnTo>
                    <a:lnTo>
                      <a:pt x="18975" y="14324"/>
                    </a:lnTo>
                    <a:lnTo>
                      <a:pt x="19102" y="14173"/>
                    </a:lnTo>
                    <a:lnTo>
                      <a:pt x="19165" y="14059"/>
                    </a:lnTo>
                    <a:lnTo>
                      <a:pt x="19386" y="13528"/>
                    </a:lnTo>
                    <a:lnTo>
                      <a:pt x="19386" y="13187"/>
                    </a:lnTo>
                    <a:lnTo>
                      <a:pt x="19576" y="12884"/>
                    </a:lnTo>
                    <a:lnTo>
                      <a:pt x="19449" y="12695"/>
                    </a:lnTo>
                    <a:lnTo>
                      <a:pt x="19196" y="12467"/>
                    </a:lnTo>
                    <a:lnTo>
                      <a:pt x="19038" y="12392"/>
                    </a:lnTo>
                    <a:lnTo>
                      <a:pt x="18912" y="12278"/>
                    </a:lnTo>
                    <a:lnTo>
                      <a:pt x="19102" y="11482"/>
                    </a:lnTo>
                    <a:lnTo>
                      <a:pt x="19260" y="11179"/>
                    </a:lnTo>
                    <a:lnTo>
                      <a:pt x="19576" y="10686"/>
                    </a:lnTo>
                    <a:lnTo>
                      <a:pt x="19924" y="10421"/>
                    </a:lnTo>
                    <a:lnTo>
                      <a:pt x="20114" y="10194"/>
                    </a:lnTo>
                    <a:lnTo>
                      <a:pt x="20208" y="9928"/>
                    </a:lnTo>
                    <a:lnTo>
                      <a:pt x="20208" y="9701"/>
                    </a:lnTo>
                    <a:lnTo>
                      <a:pt x="20651" y="9208"/>
                    </a:lnTo>
                    <a:lnTo>
                      <a:pt x="20936" y="8337"/>
                    </a:lnTo>
                    <a:lnTo>
                      <a:pt x="21473" y="7693"/>
                    </a:lnTo>
                    <a:lnTo>
                      <a:pt x="21600" y="7427"/>
                    </a:lnTo>
                    <a:lnTo>
                      <a:pt x="21537" y="6935"/>
                    </a:lnTo>
                    <a:lnTo>
                      <a:pt x="21062" y="6404"/>
                    </a:lnTo>
                    <a:lnTo>
                      <a:pt x="20999" y="6291"/>
                    </a:lnTo>
                    <a:lnTo>
                      <a:pt x="20873" y="5987"/>
                    </a:lnTo>
                    <a:lnTo>
                      <a:pt x="20873" y="5646"/>
                    </a:lnTo>
                    <a:lnTo>
                      <a:pt x="18090" y="5002"/>
                    </a:lnTo>
                    <a:lnTo>
                      <a:pt x="15939" y="4358"/>
                    </a:lnTo>
                    <a:lnTo>
                      <a:pt x="15749" y="4585"/>
                    </a:lnTo>
                    <a:lnTo>
                      <a:pt x="15528" y="4509"/>
                    </a:lnTo>
                    <a:lnTo>
                      <a:pt x="15275" y="4434"/>
                    </a:lnTo>
                    <a:lnTo>
                      <a:pt x="14737" y="4358"/>
                    </a:lnTo>
                    <a:lnTo>
                      <a:pt x="14642" y="4282"/>
                    </a:lnTo>
                    <a:lnTo>
                      <a:pt x="14389" y="4434"/>
                    </a:lnTo>
                    <a:lnTo>
                      <a:pt x="13694" y="4434"/>
                    </a:lnTo>
                    <a:lnTo>
                      <a:pt x="13251" y="4509"/>
                    </a:lnTo>
                    <a:lnTo>
                      <a:pt x="12840" y="4623"/>
                    </a:lnTo>
                    <a:lnTo>
                      <a:pt x="12618" y="4623"/>
                    </a:lnTo>
                    <a:lnTo>
                      <a:pt x="12429" y="4585"/>
                    </a:lnTo>
                    <a:lnTo>
                      <a:pt x="12207" y="4358"/>
                    </a:lnTo>
                    <a:lnTo>
                      <a:pt x="11954" y="4282"/>
                    </a:lnTo>
                    <a:lnTo>
                      <a:pt x="11290" y="4434"/>
                    </a:lnTo>
                    <a:lnTo>
                      <a:pt x="11069" y="4358"/>
                    </a:lnTo>
                    <a:lnTo>
                      <a:pt x="10658" y="4358"/>
                    </a:lnTo>
                    <a:lnTo>
                      <a:pt x="10594" y="4131"/>
                    </a:lnTo>
                    <a:lnTo>
                      <a:pt x="10341" y="3941"/>
                    </a:lnTo>
                    <a:lnTo>
                      <a:pt x="10183" y="3865"/>
                    </a:lnTo>
                    <a:lnTo>
                      <a:pt x="9930" y="3714"/>
                    </a:lnTo>
                    <a:lnTo>
                      <a:pt x="9582" y="3714"/>
                    </a:lnTo>
                    <a:lnTo>
                      <a:pt x="9329" y="3562"/>
                    </a:lnTo>
                    <a:lnTo>
                      <a:pt x="9171" y="3562"/>
                    </a:lnTo>
                    <a:lnTo>
                      <a:pt x="8918" y="3789"/>
                    </a:lnTo>
                    <a:lnTo>
                      <a:pt x="8697" y="3789"/>
                    </a:lnTo>
                    <a:lnTo>
                      <a:pt x="8286" y="3865"/>
                    </a:lnTo>
                    <a:lnTo>
                      <a:pt x="8033" y="3865"/>
                    </a:lnTo>
                    <a:lnTo>
                      <a:pt x="7811" y="3638"/>
                    </a:lnTo>
                    <a:lnTo>
                      <a:pt x="7748" y="3638"/>
                    </a:lnTo>
                    <a:lnTo>
                      <a:pt x="7495" y="3411"/>
                    </a:lnTo>
                    <a:lnTo>
                      <a:pt x="7147" y="3297"/>
                    </a:lnTo>
                    <a:lnTo>
                      <a:pt x="7084" y="3145"/>
                    </a:lnTo>
                    <a:lnTo>
                      <a:pt x="7211" y="1781"/>
                    </a:lnTo>
                    <a:lnTo>
                      <a:pt x="7084" y="1288"/>
                    </a:lnTo>
                    <a:lnTo>
                      <a:pt x="6831" y="1023"/>
                    </a:lnTo>
                    <a:lnTo>
                      <a:pt x="6736" y="796"/>
                    </a:lnTo>
                    <a:lnTo>
                      <a:pt x="6546" y="720"/>
                    </a:lnTo>
                    <a:lnTo>
                      <a:pt x="6357" y="796"/>
                    </a:lnTo>
                    <a:lnTo>
                      <a:pt x="6135" y="720"/>
                    </a:lnTo>
                    <a:lnTo>
                      <a:pt x="6135" y="644"/>
                    </a:lnTo>
                    <a:lnTo>
                      <a:pt x="5787" y="227"/>
                    </a:lnTo>
                    <a:lnTo>
                      <a:pt x="5534" y="303"/>
                    </a:lnTo>
                    <a:lnTo>
                      <a:pt x="5313" y="303"/>
                    </a:lnTo>
                    <a:lnTo>
                      <a:pt x="5250" y="152"/>
                    </a:lnTo>
                    <a:lnTo>
                      <a:pt x="5123" y="152"/>
                    </a:lnTo>
                    <a:lnTo>
                      <a:pt x="5060" y="227"/>
                    </a:lnTo>
                    <a:lnTo>
                      <a:pt x="5187" y="379"/>
                    </a:lnTo>
                    <a:lnTo>
                      <a:pt x="5123" y="379"/>
                    </a:lnTo>
                    <a:lnTo>
                      <a:pt x="5060" y="303"/>
                    </a:lnTo>
                    <a:lnTo>
                      <a:pt x="4870" y="0"/>
                    </a:lnTo>
                    <a:lnTo>
                      <a:pt x="4775" y="303"/>
                    </a:lnTo>
                    <a:lnTo>
                      <a:pt x="4712" y="872"/>
                    </a:lnTo>
                    <a:lnTo>
                      <a:pt x="4522" y="1061"/>
                    </a:lnTo>
                    <a:lnTo>
                      <a:pt x="4522" y="1137"/>
                    </a:lnTo>
                    <a:lnTo>
                      <a:pt x="4459" y="1364"/>
                    </a:lnTo>
                    <a:lnTo>
                      <a:pt x="4396" y="1629"/>
                    </a:lnTo>
                    <a:lnTo>
                      <a:pt x="4396" y="1933"/>
                    </a:lnTo>
                    <a:lnTo>
                      <a:pt x="4459" y="2084"/>
                    </a:lnTo>
                    <a:lnTo>
                      <a:pt x="4301" y="2349"/>
                    </a:lnTo>
                    <a:lnTo>
                      <a:pt x="4175" y="2653"/>
                    </a:lnTo>
                    <a:lnTo>
                      <a:pt x="4333" y="2842"/>
                    </a:lnTo>
                    <a:lnTo>
                      <a:pt x="4111" y="2804"/>
                    </a:lnTo>
                    <a:lnTo>
                      <a:pt x="4111" y="2994"/>
                    </a:lnTo>
                    <a:lnTo>
                      <a:pt x="3985" y="3297"/>
                    </a:lnTo>
                    <a:lnTo>
                      <a:pt x="3985" y="3486"/>
                    </a:lnTo>
                    <a:lnTo>
                      <a:pt x="3858" y="3789"/>
                    </a:lnTo>
                    <a:lnTo>
                      <a:pt x="3827" y="4055"/>
                    </a:lnTo>
                    <a:lnTo>
                      <a:pt x="3637" y="4509"/>
                    </a:lnTo>
                    <a:lnTo>
                      <a:pt x="3574" y="4775"/>
                    </a:lnTo>
                    <a:lnTo>
                      <a:pt x="3226" y="5495"/>
                    </a:lnTo>
                    <a:lnTo>
                      <a:pt x="3099" y="5987"/>
                    </a:lnTo>
                    <a:lnTo>
                      <a:pt x="2910" y="6556"/>
                    </a:lnTo>
                    <a:lnTo>
                      <a:pt x="2973" y="6859"/>
                    </a:lnTo>
                    <a:lnTo>
                      <a:pt x="2973" y="6935"/>
                    </a:lnTo>
                    <a:lnTo>
                      <a:pt x="2815" y="7048"/>
                    </a:lnTo>
                    <a:lnTo>
                      <a:pt x="2688" y="7276"/>
                    </a:lnTo>
                    <a:lnTo>
                      <a:pt x="2562" y="7844"/>
                    </a:lnTo>
                    <a:lnTo>
                      <a:pt x="2151" y="9133"/>
                    </a:lnTo>
                    <a:lnTo>
                      <a:pt x="1961" y="9398"/>
                    </a:lnTo>
                    <a:lnTo>
                      <a:pt x="1898" y="9701"/>
                    </a:lnTo>
                    <a:lnTo>
                      <a:pt x="2151" y="9549"/>
                    </a:lnTo>
                    <a:lnTo>
                      <a:pt x="2214" y="9701"/>
                    </a:lnTo>
                    <a:lnTo>
                      <a:pt x="1961" y="9701"/>
                    </a:lnTo>
                    <a:lnTo>
                      <a:pt x="1803" y="9928"/>
                    </a:lnTo>
                    <a:lnTo>
                      <a:pt x="1486" y="10421"/>
                    </a:lnTo>
                    <a:lnTo>
                      <a:pt x="1423" y="10686"/>
                    </a:lnTo>
                    <a:lnTo>
                      <a:pt x="1486" y="10762"/>
                    </a:lnTo>
                    <a:lnTo>
                      <a:pt x="1550" y="10686"/>
                    </a:lnTo>
                    <a:lnTo>
                      <a:pt x="1550" y="10762"/>
                    </a:lnTo>
                    <a:lnTo>
                      <a:pt x="1613" y="10762"/>
                    </a:lnTo>
                    <a:lnTo>
                      <a:pt x="1550" y="10914"/>
                    </a:lnTo>
                    <a:lnTo>
                      <a:pt x="1550" y="10762"/>
                    </a:lnTo>
                    <a:lnTo>
                      <a:pt x="1486" y="10762"/>
                    </a:lnTo>
                    <a:lnTo>
                      <a:pt x="1328" y="10914"/>
                    </a:lnTo>
                    <a:lnTo>
                      <a:pt x="1202" y="11179"/>
                    </a:lnTo>
                    <a:lnTo>
                      <a:pt x="1139" y="10914"/>
                    </a:lnTo>
                    <a:lnTo>
                      <a:pt x="727" y="11975"/>
                    </a:lnTo>
                    <a:lnTo>
                      <a:pt x="316" y="12619"/>
                    </a:lnTo>
                    <a:lnTo>
                      <a:pt x="316" y="13112"/>
                    </a:lnTo>
                    <a:lnTo>
                      <a:pt x="411" y="13680"/>
                    </a:lnTo>
                    <a:lnTo>
                      <a:pt x="380" y="13983"/>
                    </a:lnTo>
                    <a:lnTo>
                      <a:pt x="190" y="14248"/>
                    </a:lnTo>
                    <a:lnTo>
                      <a:pt x="127" y="14476"/>
                    </a:lnTo>
                    <a:lnTo>
                      <a:pt x="0" y="14817"/>
                    </a:lnTo>
                    <a:lnTo>
                      <a:pt x="63" y="15840"/>
                    </a:lnTo>
                    <a:lnTo>
                      <a:pt x="253" y="16408"/>
                    </a:lnTo>
                    <a:lnTo>
                      <a:pt x="380" y="16408"/>
                    </a:lnTo>
                    <a:lnTo>
                      <a:pt x="5819" y="1818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 name="Shape 10070">
                <a:extLst>
                  <a:ext uri="{FF2B5EF4-FFF2-40B4-BE49-F238E27FC236}">
                    <a16:creationId xmlns:a16="http://schemas.microsoft.com/office/drawing/2014/main" id="{05546B8B-C124-46FB-AD74-F8F9B0ECC0C5}"/>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 name="Shape 10071">
                <a:extLst>
                  <a:ext uri="{FF2B5EF4-FFF2-40B4-BE49-F238E27FC236}">
                    <a16:creationId xmlns:a16="http://schemas.microsoft.com/office/drawing/2014/main" id="{D91869A3-F9E7-4CE5-97EC-0B1DA95E9D09}"/>
                  </a:ext>
                </a:extLst>
              </p:cNvPr>
              <p:cNvSpPr/>
              <p:nvPr/>
            </p:nvSpPr>
            <p:spPr>
              <a:xfrm>
                <a:off x="180089" y="88376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 name="Shape 10072">
                <a:extLst>
                  <a:ext uri="{FF2B5EF4-FFF2-40B4-BE49-F238E27FC236}">
                    <a16:creationId xmlns:a16="http://schemas.microsoft.com/office/drawing/2014/main" id="{0BEDE23D-B835-433D-9248-6D826A19AD95}"/>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 name="Shape 10073">
                <a:extLst>
                  <a:ext uri="{FF2B5EF4-FFF2-40B4-BE49-F238E27FC236}">
                    <a16:creationId xmlns:a16="http://schemas.microsoft.com/office/drawing/2014/main" id="{B6526CA3-BBF5-40BF-A77F-EAAE8F465145}"/>
                  </a:ext>
                </a:extLst>
              </p:cNvPr>
              <p:cNvSpPr/>
              <p:nvPr/>
            </p:nvSpPr>
            <p:spPr>
              <a:xfrm>
                <a:off x="279661" y="1877873"/>
                <a:ext cx="16135" cy="24411"/>
              </a:xfrm>
              <a:custGeom>
                <a:avLst/>
                <a:gdLst/>
                <a:ahLst/>
                <a:cxnLst>
                  <a:cxn ang="0">
                    <a:pos x="wd2" y="hd2"/>
                  </a:cxn>
                  <a:cxn ang="5400000">
                    <a:pos x="wd2" y="hd2"/>
                  </a:cxn>
                  <a:cxn ang="10800000">
                    <a:pos x="wd2" y="hd2"/>
                  </a:cxn>
                  <a:cxn ang="16200000">
                    <a:pos x="wd2" y="hd2"/>
                  </a:cxn>
                </a:cxnLst>
                <a:rect l="0" t="0" r="r" b="b"/>
                <a:pathLst>
                  <a:path w="21600" h="21600" extrusionOk="0">
                    <a:moveTo>
                      <a:pt x="21600" y="18720"/>
                    </a:moveTo>
                    <a:lnTo>
                      <a:pt x="12000" y="11520"/>
                    </a:lnTo>
                    <a:lnTo>
                      <a:pt x="0" y="0"/>
                    </a:lnTo>
                    <a:lnTo>
                      <a:pt x="21600" y="21600"/>
                    </a:lnTo>
                    <a:lnTo>
                      <a:pt x="21600" y="1872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12" name="Group 10081">
                <a:extLst>
                  <a:ext uri="{FF2B5EF4-FFF2-40B4-BE49-F238E27FC236}">
                    <a16:creationId xmlns:a16="http://schemas.microsoft.com/office/drawing/2014/main" id="{09726275-9C6D-4D93-B2F8-4674C0C6261A}"/>
                  </a:ext>
                </a:extLst>
              </p:cNvPr>
              <p:cNvGrpSpPr/>
              <p:nvPr/>
            </p:nvGrpSpPr>
            <p:grpSpPr>
              <a:xfrm>
                <a:off x="363919" y="0"/>
                <a:ext cx="1014666" cy="667183"/>
                <a:chOff x="0" y="0"/>
                <a:chExt cx="1014665" cy="667182"/>
              </a:xfrm>
              <a:grpFill/>
            </p:grpSpPr>
            <p:sp>
              <p:nvSpPr>
                <p:cNvPr id="191" name="Shape 10074">
                  <a:extLst>
                    <a:ext uri="{FF2B5EF4-FFF2-40B4-BE49-F238E27FC236}">
                      <a16:creationId xmlns:a16="http://schemas.microsoft.com/office/drawing/2014/main" id="{2D649E14-1175-4657-93D0-595B40072C99}"/>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2" name="Shape 10075">
                  <a:extLst>
                    <a:ext uri="{FF2B5EF4-FFF2-40B4-BE49-F238E27FC236}">
                      <a16:creationId xmlns:a16="http://schemas.microsoft.com/office/drawing/2014/main" id="{771760AE-3B3B-4AA8-98DA-B49D7635293B}"/>
                    </a:ext>
                  </a:extLst>
                </p:cNvPr>
                <p:cNvSpPr/>
                <p:nvPr/>
              </p:nvSpPr>
              <p:spPr>
                <a:xfrm>
                  <a:off x="225878" y="48817"/>
                  <a:ext cx="19721" cy="27666"/>
                </a:xfrm>
                <a:custGeom>
                  <a:avLst/>
                  <a:gdLst/>
                  <a:ahLst/>
                  <a:cxnLst>
                    <a:cxn ang="0">
                      <a:pos x="wd2" y="hd2"/>
                    </a:cxn>
                    <a:cxn ang="5400000">
                      <a:pos x="wd2" y="hd2"/>
                    </a:cxn>
                    <a:cxn ang="10800000">
                      <a:pos x="wd2" y="hd2"/>
                    </a:cxn>
                    <a:cxn ang="16200000">
                      <a:pos x="wd2" y="hd2"/>
                    </a:cxn>
                  </a:cxnLst>
                  <a:rect l="0" t="0" r="r" b="b"/>
                  <a:pathLst>
                    <a:path w="21600" h="21600" extrusionOk="0">
                      <a:moveTo>
                        <a:pt x="17673" y="21600"/>
                      </a:moveTo>
                      <a:lnTo>
                        <a:pt x="21600" y="11435"/>
                      </a:lnTo>
                      <a:lnTo>
                        <a:pt x="9818" y="5082"/>
                      </a:lnTo>
                      <a:lnTo>
                        <a:pt x="3927" y="0"/>
                      </a:lnTo>
                      <a:lnTo>
                        <a:pt x="0" y="11435"/>
                      </a:lnTo>
                      <a:lnTo>
                        <a:pt x="5891" y="21600"/>
                      </a:lnTo>
                      <a:lnTo>
                        <a:pt x="17673"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3" name="Shape 10076">
                  <a:extLst>
                    <a:ext uri="{FF2B5EF4-FFF2-40B4-BE49-F238E27FC236}">
                      <a16:creationId xmlns:a16="http://schemas.microsoft.com/office/drawing/2014/main" id="{AE5760AE-7D31-4657-8C87-D3254861F142}"/>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4" name="Shape 10077">
                  <a:extLst>
                    <a:ext uri="{FF2B5EF4-FFF2-40B4-BE49-F238E27FC236}">
                      <a16:creationId xmlns:a16="http://schemas.microsoft.com/office/drawing/2014/main" id="{1ACE43C9-67D5-4C8D-846F-E0C2C9277212}"/>
                    </a:ext>
                  </a:extLst>
                </p:cNvPr>
                <p:cNvSpPr/>
                <p:nvPr/>
              </p:nvSpPr>
              <p:spPr>
                <a:xfrm>
                  <a:off x="256354" y="42308"/>
                  <a:ext cx="23306" cy="19528"/>
                </a:xfrm>
                <a:custGeom>
                  <a:avLst/>
                  <a:gdLst/>
                  <a:ahLst/>
                  <a:cxnLst>
                    <a:cxn ang="0">
                      <a:pos x="wd2" y="hd2"/>
                    </a:cxn>
                    <a:cxn ang="5400000">
                      <a:pos x="wd2" y="hd2"/>
                    </a:cxn>
                    <a:cxn ang="10800000">
                      <a:pos x="wd2" y="hd2"/>
                    </a:cxn>
                    <a:cxn ang="16200000">
                      <a:pos x="wd2" y="hd2"/>
                    </a:cxn>
                  </a:cxnLst>
                  <a:rect l="0" t="0" r="r" b="b"/>
                  <a:pathLst>
                    <a:path w="21600" h="21600" extrusionOk="0">
                      <a:moveTo>
                        <a:pt x="11631" y="10800"/>
                      </a:moveTo>
                      <a:lnTo>
                        <a:pt x="14954" y="21600"/>
                      </a:lnTo>
                      <a:lnTo>
                        <a:pt x="21600" y="10800"/>
                      </a:lnTo>
                      <a:lnTo>
                        <a:pt x="11631" y="0"/>
                      </a:lnTo>
                      <a:lnTo>
                        <a:pt x="4985" y="0"/>
                      </a:lnTo>
                      <a:lnTo>
                        <a:pt x="0" y="14400"/>
                      </a:lnTo>
                      <a:lnTo>
                        <a:pt x="8308" y="21600"/>
                      </a:lnTo>
                      <a:lnTo>
                        <a:pt x="11631" y="108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5" name="Shape 10078">
                  <a:extLst>
                    <a:ext uri="{FF2B5EF4-FFF2-40B4-BE49-F238E27FC236}">
                      <a16:creationId xmlns:a16="http://schemas.microsoft.com/office/drawing/2014/main" id="{2EAB062F-025E-457B-AB0A-886A2D589D5C}"/>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6" name="Shape 10079">
                  <a:extLst>
                    <a:ext uri="{FF2B5EF4-FFF2-40B4-BE49-F238E27FC236}">
                      <a16:creationId xmlns:a16="http://schemas.microsoft.com/office/drawing/2014/main" id="{4EB58249-3839-48E3-9FDF-6BFA9C526D21}"/>
                    </a:ext>
                  </a:extLst>
                </p:cNvPr>
                <p:cNvSpPr/>
                <p:nvPr/>
              </p:nvSpPr>
              <p:spPr>
                <a:xfrm>
                  <a:off x="259939" y="104146"/>
                  <a:ext cx="39440" cy="84619"/>
                </a:xfrm>
                <a:custGeom>
                  <a:avLst/>
                  <a:gdLst/>
                  <a:ahLst/>
                  <a:cxnLst>
                    <a:cxn ang="0">
                      <a:pos x="wd2" y="hd2"/>
                    </a:cxn>
                    <a:cxn ang="5400000">
                      <a:pos x="wd2" y="hd2"/>
                    </a:cxn>
                    <a:cxn ang="10800000">
                      <a:pos x="wd2" y="hd2"/>
                    </a:cxn>
                    <a:cxn ang="16200000">
                      <a:pos x="wd2" y="hd2"/>
                    </a:cxn>
                  </a:cxnLst>
                  <a:rect l="0" t="0" r="r" b="b"/>
                  <a:pathLst>
                    <a:path w="21600" h="21600" extrusionOk="0">
                      <a:moveTo>
                        <a:pt x="19636" y="2908"/>
                      </a:moveTo>
                      <a:lnTo>
                        <a:pt x="15709" y="0"/>
                      </a:lnTo>
                      <a:lnTo>
                        <a:pt x="14727" y="0"/>
                      </a:lnTo>
                      <a:lnTo>
                        <a:pt x="6873" y="2077"/>
                      </a:lnTo>
                      <a:lnTo>
                        <a:pt x="0" y="5400"/>
                      </a:lnTo>
                      <a:lnTo>
                        <a:pt x="2945" y="8723"/>
                      </a:lnTo>
                      <a:lnTo>
                        <a:pt x="8836" y="11631"/>
                      </a:lnTo>
                      <a:lnTo>
                        <a:pt x="6873" y="14123"/>
                      </a:lnTo>
                      <a:lnTo>
                        <a:pt x="8836" y="17031"/>
                      </a:lnTo>
                      <a:lnTo>
                        <a:pt x="15709" y="20354"/>
                      </a:lnTo>
                      <a:lnTo>
                        <a:pt x="15709" y="21600"/>
                      </a:lnTo>
                      <a:lnTo>
                        <a:pt x="21600" y="20354"/>
                      </a:lnTo>
                      <a:lnTo>
                        <a:pt x="21600" y="17862"/>
                      </a:lnTo>
                      <a:lnTo>
                        <a:pt x="17673" y="14954"/>
                      </a:lnTo>
                      <a:lnTo>
                        <a:pt x="10800" y="14954"/>
                      </a:lnTo>
                      <a:lnTo>
                        <a:pt x="10800" y="8723"/>
                      </a:lnTo>
                      <a:lnTo>
                        <a:pt x="4909" y="5400"/>
                      </a:lnTo>
                      <a:lnTo>
                        <a:pt x="12764" y="3738"/>
                      </a:lnTo>
                      <a:lnTo>
                        <a:pt x="19636" y="290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7" name="Shape 10080">
                  <a:extLst>
                    <a:ext uri="{FF2B5EF4-FFF2-40B4-BE49-F238E27FC236}">
                      <a16:creationId xmlns:a16="http://schemas.microsoft.com/office/drawing/2014/main" id="{9DC7A5B5-9FF0-4980-84FA-4A34167C5C6E}"/>
                    </a:ext>
                  </a:extLst>
                </p:cNvPr>
                <p:cNvSpPr/>
                <p:nvPr/>
              </p:nvSpPr>
              <p:spPr>
                <a:xfrm>
                  <a:off x="-1" y="0"/>
                  <a:ext cx="1014667" cy="667183"/>
                </a:xfrm>
                <a:custGeom>
                  <a:avLst/>
                  <a:gdLst/>
                  <a:ahLst/>
                  <a:cxnLst>
                    <a:cxn ang="0">
                      <a:pos x="wd2" y="hd2"/>
                    </a:cxn>
                    <a:cxn ang="5400000">
                      <a:pos x="wd2" y="hd2"/>
                    </a:cxn>
                    <a:cxn ang="10800000">
                      <a:pos x="wd2" y="hd2"/>
                    </a:cxn>
                    <a:cxn ang="16200000">
                      <a:pos x="wd2" y="hd2"/>
                    </a:cxn>
                  </a:cxnLst>
                  <a:rect l="0" t="0" r="r" b="b"/>
                  <a:pathLst>
                    <a:path w="21600" h="21600" extrusionOk="0">
                      <a:moveTo>
                        <a:pt x="2557" y="15173"/>
                      </a:moveTo>
                      <a:lnTo>
                        <a:pt x="2862" y="15541"/>
                      </a:lnTo>
                      <a:lnTo>
                        <a:pt x="3015" y="16226"/>
                      </a:lnTo>
                      <a:lnTo>
                        <a:pt x="2862" y="18123"/>
                      </a:lnTo>
                      <a:lnTo>
                        <a:pt x="2939" y="18334"/>
                      </a:lnTo>
                      <a:lnTo>
                        <a:pt x="3358" y="18492"/>
                      </a:lnTo>
                      <a:lnTo>
                        <a:pt x="3664" y="18808"/>
                      </a:lnTo>
                      <a:lnTo>
                        <a:pt x="3740" y="18808"/>
                      </a:lnTo>
                      <a:lnTo>
                        <a:pt x="4007" y="19124"/>
                      </a:lnTo>
                      <a:lnTo>
                        <a:pt x="4312" y="19124"/>
                      </a:lnTo>
                      <a:lnTo>
                        <a:pt x="4808" y="19019"/>
                      </a:lnTo>
                      <a:lnTo>
                        <a:pt x="5076" y="19019"/>
                      </a:lnTo>
                      <a:lnTo>
                        <a:pt x="5381" y="18702"/>
                      </a:lnTo>
                      <a:lnTo>
                        <a:pt x="5572" y="18702"/>
                      </a:lnTo>
                      <a:lnTo>
                        <a:pt x="5877" y="18913"/>
                      </a:lnTo>
                      <a:lnTo>
                        <a:pt x="6297" y="18913"/>
                      </a:lnTo>
                      <a:lnTo>
                        <a:pt x="6602" y="19124"/>
                      </a:lnTo>
                      <a:lnTo>
                        <a:pt x="6793" y="19229"/>
                      </a:lnTo>
                      <a:lnTo>
                        <a:pt x="7098" y="19493"/>
                      </a:lnTo>
                      <a:lnTo>
                        <a:pt x="7175" y="19809"/>
                      </a:lnTo>
                      <a:lnTo>
                        <a:pt x="7671" y="19809"/>
                      </a:lnTo>
                      <a:lnTo>
                        <a:pt x="7938" y="19914"/>
                      </a:lnTo>
                      <a:lnTo>
                        <a:pt x="8739" y="19703"/>
                      </a:lnTo>
                      <a:lnTo>
                        <a:pt x="9045" y="19809"/>
                      </a:lnTo>
                      <a:lnTo>
                        <a:pt x="9312" y="20125"/>
                      </a:lnTo>
                      <a:lnTo>
                        <a:pt x="9541" y="20178"/>
                      </a:lnTo>
                      <a:lnTo>
                        <a:pt x="9808" y="20178"/>
                      </a:lnTo>
                      <a:lnTo>
                        <a:pt x="10304" y="20020"/>
                      </a:lnTo>
                      <a:lnTo>
                        <a:pt x="10838" y="19914"/>
                      </a:lnTo>
                      <a:lnTo>
                        <a:pt x="11678" y="19914"/>
                      </a:lnTo>
                      <a:lnTo>
                        <a:pt x="11983" y="19703"/>
                      </a:lnTo>
                      <a:lnTo>
                        <a:pt x="12098" y="19809"/>
                      </a:lnTo>
                      <a:lnTo>
                        <a:pt x="12746" y="19914"/>
                      </a:lnTo>
                      <a:lnTo>
                        <a:pt x="13052" y="20020"/>
                      </a:lnTo>
                      <a:lnTo>
                        <a:pt x="13319" y="20125"/>
                      </a:lnTo>
                      <a:lnTo>
                        <a:pt x="13548" y="19809"/>
                      </a:lnTo>
                      <a:lnTo>
                        <a:pt x="16143" y="20704"/>
                      </a:lnTo>
                      <a:lnTo>
                        <a:pt x="19501" y="21600"/>
                      </a:lnTo>
                      <a:lnTo>
                        <a:pt x="19425" y="21284"/>
                      </a:lnTo>
                      <a:lnTo>
                        <a:pt x="19501" y="20178"/>
                      </a:lnTo>
                      <a:lnTo>
                        <a:pt x="19348" y="19387"/>
                      </a:lnTo>
                      <a:lnTo>
                        <a:pt x="19501" y="19124"/>
                      </a:lnTo>
                      <a:lnTo>
                        <a:pt x="19577" y="17912"/>
                      </a:lnTo>
                      <a:lnTo>
                        <a:pt x="21524" y="5268"/>
                      </a:lnTo>
                      <a:lnTo>
                        <a:pt x="21600" y="5058"/>
                      </a:lnTo>
                      <a:lnTo>
                        <a:pt x="19005" y="4267"/>
                      </a:lnTo>
                      <a:lnTo>
                        <a:pt x="14196" y="2792"/>
                      </a:lnTo>
                      <a:lnTo>
                        <a:pt x="10037" y="1264"/>
                      </a:lnTo>
                      <a:lnTo>
                        <a:pt x="6373" y="0"/>
                      </a:lnTo>
                      <a:lnTo>
                        <a:pt x="6144" y="211"/>
                      </a:lnTo>
                      <a:lnTo>
                        <a:pt x="6220" y="580"/>
                      </a:lnTo>
                      <a:lnTo>
                        <a:pt x="6297" y="896"/>
                      </a:lnTo>
                      <a:lnTo>
                        <a:pt x="6297" y="1001"/>
                      </a:lnTo>
                      <a:lnTo>
                        <a:pt x="6526" y="1370"/>
                      </a:lnTo>
                      <a:lnTo>
                        <a:pt x="6793" y="1580"/>
                      </a:lnTo>
                      <a:lnTo>
                        <a:pt x="6717" y="2002"/>
                      </a:lnTo>
                      <a:lnTo>
                        <a:pt x="6717" y="2687"/>
                      </a:lnTo>
                      <a:lnTo>
                        <a:pt x="6449" y="2476"/>
                      </a:lnTo>
                      <a:lnTo>
                        <a:pt x="6602" y="2792"/>
                      </a:lnTo>
                      <a:lnTo>
                        <a:pt x="6526" y="3161"/>
                      </a:lnTo>
                      <a:lnTo>
                        <a:pt x="6220" y="2950"/>
                      </a:lnTo>
                      <a:lnTo>
                        <a:pt x="6030" y="2950"/>
                      </a:lnTo>
                      <a:lnTo>
                        <a:pt x="6030" y="3266"/>
                      </a:lnTo>
                      <a:lnTo>
                        <a:pt x="6297" y="3266"/>
                      </a:lnTo>
                      <a:lnTo>
                        <a:pt x="6373" y="3635"/>
                      </a:lnTo>
                      <a:lnTo>
                        <a:pt x="6602" y="4057"/>
                      </a:lnTo>
                      <a:lnTo>
                        <a:pt x="6526" y="4373"/>
                      </a:lnTo>
                      <a:lnTo>
                        <a:pt x="6602" y="4531"/>
                      </a:lnTo>
                      <a:lnTo>
                        <a:pt x="6526" y="5268"/>
                      </a:lnTo>
                      <a:lnTo>
                        <a:pt x="6678" y="5637"/>
                      </a:lnTo>
                      <a:lnTo>
                        <a:pt x="6678" y="6059"/>
                      </a:lnTo>
                      <a:lnTo>
                        <a:pt x="6373" y="6322"/>
                      </a:lnTo>
                      <a:lnTo>
                        <a:pt x="6106" y="6849"/>
                      </a:lnTo>
                      <a:lnTo>
                        <a:pt x="6144" y="7218"/>
                      </a:lnTo>
                      <a:lnTo>
                        <a:pt x="5877" y="7428"/>
                      </a:lnTo>
                      <a:lnTo>
                        <a:pt x="6030" y="7797"/>
                      </a:lnTo>
                      <a:lnTo>
                        <a:pt x="5801" y="8113"/>
                      </a:lnTo>
                      <a:lnTo>
                        <a:pt x="5877" y="8903"/>
                      </a:lnTo>
                      <a:lnTo>
                        <a:pt x="5572" y="9325"/>
                      </a:lnTo>
                      <a:lnTo>
                        <a:pt x="5076" y="9483"/>
                      </a:lnTo>
                      <a:lnTo>
                        <a:pt x="4923" y="9799"/>
                      </a:lnTo>
                      <a:lnTo>
                        <a:pt x="4732" y="10115"/>
                      </a:lnTo>
                      <a:lnTo>
                        <a:pt x="4427" y="10115"/>
                      </a:lnTo>
                      <a:lnTo>
                        <a:pt x="4312" y="9694"/>
                      </a:lnTo>
                      <a:lnTo>
                        <a:pt x="4007" y="9904"/>
                      </a:lnTo>
                      <a:lnTo>
                        <a:pt x="4007" y="10273"/>
                      </a:lnTo>
                      <a:lnTo>
                        <a:pt x="3778" y="10010"/>
                      </a:lnTo>
                      <a:lnTo>
                        <a:pt x="3854" y="9694"/>
                      </a:lnTo>
                      <a:lnTo>
                        <a:pt x="3587" y="9588"/>
                      </a:lnTo>
                      <a:lnTo>
                        <a:pt x="3854" y="9483"/>
                      </a:lnTo>
                      <a:lnTo>
                        <a:pt x="4083" y="9220"/>
                      </a:lnTo>
                      <a:lnTo>
                        <a:pt x="4580" y="8693"/>
                      </a:lnTo>
                      <a:lnTo>
                        <a:pt x="4503" y="9114"/>
                      </a:lnTo>
                      <a:lnTo>
                        <a:pt x="4427" y="9430"/>
                      </a:lnTo>
                      <a:lnTo>
                        <a:pt x="4427" y="9799"/>
                      </a:lnTo>
                      <a:lnTo>
                        <a:pt x="4503" y="9588"/>
                      </a:lnTo>
                      <a:lnTo>
                        <a:pt x="4580" y="9220"/>
                      </a:lnTo>
                      <a:lnTo>
                        <a:pt x="4808" y="8903"/>
                      </a:lnTo>
                      <a:lnTo>
                        <a:pt x="4999" y="8798"/>
                      </a:lnTo>
                      <a:lnTo>
                        <a:pt x="4808" y="9220"/>
                      </a:lnTo>
                      <a:lnTo>
                        <a:pt x="5076" y="9430"/>
                      </a:lnTo>
                      <a:lnTo>
                        <a:pt x="5534" y="8113"/>
                      </a:lnTo>
                      <a:lnTo>
                        <a:pt x="5381" y="7744"/>
                      </a:lnTo>
                      <a:lnTo>
                        <a:pt x="5076" y="7797"/>
                      </a:lnTo>
                      <a:lnTo>
                        <a:pt x="5076" y="7428"/>
                      </a:lnTo>
                      <a:lnTo>
                        <a:pt x="5381" y="7534"/>
                      </a:lnTo>
                      <a:lnTo>
                        <a:pt x="5381" y="6849"/>
                      </a:lnTo>
                      <a:lnTo>
                        <a:pt x="5572" y="6954"/>
                      </a:lnTo>
                      <a:lnTo>
                        <a:pt x="5801" y="6743"/>
                      </a:lnTo>
                      <a:lnTo>
                        <a:pt x="5877" y="6322"/>
                      </a:lnTo>
                      <a:lnTo>
                        <a:pt x="5724" y="5953"/>
                      </a:lnTo>
                      <a:lnTo>
                        <a:pt x="5076" y="6743"/>
                      </a:lnTo>
                      <a:lnTo>
                        <a:pt x="4885" y="7112"/>
                      </a:lnTo>
                      <a:lnTo>
                        <a:pt x="4351" y="7323"/>
                      </a:lnTo>
                      <a:lnTo>
                        <a:pt x="3778" y="8008"/>
                      </a:lnTo>
                      <a:lnTo>
                        <a:pt x="3854" y="8429"/>
                      </a:lnTo>
                      <a:lnTo>
                        <a:pt x="4160" y="8324"/>
                      </a:lnTo>
                      <a:lnTo>
                        <a:pt x="4427" y="8324"/>
                      </a:lnTo>
                      <a:lnTo>
                        <a:pt x="3854" y="8535"/>
                      </a:lnTo>
                      <a:lnTo>
                        <a:pt x="3664" y="8219"/>
                      </a:lnTo>
                      <a:lnTo>
                        <a:pt x="3778" y="7797"/>
                      </a:lnTo>
                      <a:lnTo>
                        <a:pt x="4351" y="7218"/>
                      </a:lnTo>
                      <a:lnTo>
                        <a:pt x="4580" y="7007"/>
                      </a:lnTo>
                      <a:lnTo>
                        <a:pt x="5076" y="6217"/>
                      </a:lnTo>
                      <a:lnTo>
                        <a:pt x="4999" y="6533"/>
                      </a:lnTo>
                      <a:lnTo>
                        <a:pt x="4999" y="6954"/>
                      </a:lnTo>
                      <a:lnTo>
                        <a:pt x="5076" y="6533"/>
                      </a:lnTo>
                      <a:lnTo>
                        <a:pt x="5381" y="6217"/>
                      </a:lnTo>
                      <a:lnTo>
                        <a:pt x="5534" y="5742"/>
                      </a:lnTo>
                      <a:lnTo>
                        <a:pt x="5381" y="4847"/>
                      </a:lnTo>
                      <a:lnTo>
                        <a:pt x="5457" y="4478"/>
                      </a:lnTo>
                      <a:lnTo>
                        <a:pt x="5152" y="4741"/>
                      </a:lnTo>
                      <a:lnTo>
                        <a:pt x="5076" y="5163"/>
                      </a:lnTo>
                      <a:lnTo>
                        <a:pt x="4923" y="4531"/>
                      </a:lnTo>
                      <a:lnTo>
                        <a:pt x="4656" y="4636"/>
                      </a:lnTo>
                      <a:lnTo>
                        <a:pt x="4656" y="4373"/>
                      </a:lnTo>
                      <a:lnTo>
                        <a:pt x="4580" y="3951"/>
                      </a:lnTo>
                      <a:lnTo>
                        <a:pt x="4312" y="4057"/>
                      </a:lnTo>
                      <a:lnTo>
                        <a:pt x="4007" y="4057"/>
                      </a:lnTo>
                      <a:lnTo>
                        <a:pt x="3740" y="3846"/>
                      </a:lnTo>
                      <a:lnTo>
                        <a:pt x="3206" y="3635"/>
                      </a:lnTo>
                      <a:lnTo>
                        <a:pt x="2939" y="3372"/>
                      </a:lnTo>
                      <a:lnTo>
                        <a:pt x="2442" y="3161"/>
                      </a:lnTo>
                      <a:lnTo>
                        <a:pt x="1984" y="2845"/>
                      </a:lnTo>
                      <a:lnTo>
                        <a:pt x="1870" y="2581"/>
                      </a:lnTo>
                      <a:lnTo>
                        <a:pt x="1565" y="2371"/>
                      </a:lnTo>
                      <a:lnTo>
                        <a:pt x="840" y="1370"/>
                      </a:lnTo>
                      <a:lnTo>
                        <a:pt x="572" y="1159"/>
                      </a:lnTo>
                      <a:lnTo>
                        <a:pt x="649" y="1580"/>
                      </a:lnTo>
                      <a:lnTo>
                        <a:pt x="572" y="1686"/>
                      </a:lnTo>
                      <a:lnTo>
                        <a:pt x="496" y="2055"/>
                      </a:lnTo>
                      <a:lnTo>
                        <a:pt x="267" y="2476"/>
                      </a:lnTo>
                      <a:lnTo>
                        <a:pt x="267" y="2792"/>
                      </a:lnTo>
                      <a:lnTo>
                        <a:pt x="191" y="3161"/>
                      </a:lnTo>
                      <a:lnTo>
                        <a:pt x="191" y="3582"/>
                      </a:lnTo>
                      <a:lnTo>
                        <a:pt x="267" y="3846"/>
                      </a:lnTo>
                      <a:lnTo>
                        <a:pt x="496" y="4373"/>
                      </a:lnTo>
                      <a:lnTo>
                        <a:pt x="649" y="5058"/>
                      </a:lnTo>
                      <a:lnTo>
                        <a:pt x="649" y="5426"/>
                      </a:lnTo>
                      <a:lnTo>
                        <a:pt x="496" y="6954"/>
                      </a:lnTo>
                      <a:lnTo>
                        <a:pt x="649" y="7797"/>
                      </a:lnTo>
                      <a:lnTo>
                        <a:pt x="572" y="8903"/>
                      </a:lnTo>
                      <a:lnTo>
                        <a:pt x="420" y="9325"/>
                      </a:lnTo>
                      <a:lnTo>
                        <a:pt x="572" y="9430"/>
                      </a:lnTo>
                      <a:lnTo>
                        <a:pt x="649" y="9009"/>
                      </a:lnTo>
                      <a:lnTo>
                        <a:pt x="840" y="9325"/>
                      </a:lnTo>
                      <a:lnTo>
                        <a:pt x="1145" y="9694"/>
                      </a:lnTo>
                      <a:lnTo>
                        <a:pt x="1336" y="9799"/>
                      </a:lnTo>
                      <a:lnTo>
                        <a:pt x="916" y="9904"/>
                      </a:lnTo>
                      <a:lnTo>
                        <a:pt x="572" y="10115"/>
                      </a:lnTo>
                      <a:lnTo>
                        <a:pt x="496" y="9799"/>
                      </a:lnTo>
                      <a:lnTo>
                        <a:pt x="420" y="10484"/>
                      </a:lnTo>
                      <a:lnTo>
                        <a:pt x="496" y="10905"/>
                      </a:lnTo>
                      <a:lnTo>
                        <a:pt x="1069" y="11063"/>
                      </a:lnTo>
                      <a:lnTo>
                        <a:pt x="1145" y="11380"/>
                      </a:lnTo>
                      <a:lnTo>
                        <a:pt x="1069" y="11380"/>
                      </a:lnTo>
                      <a:lnTo>
                        <a:pt x="763" y="11169"/>
                      </a:lnTo>
                      <a:lnTo>
                        <a:pt x="649" y="11590"/>
                      </a:lnTo>
                      <a:lnTo>
                        <a:pt x="725" y="11906"/>
                      </a:lnTo>
                      <a:lnTo>
                        <a:pt x="496" y="12275"/>
                      </a:lnTo>
                      <a:lnTo>
                        <a:pt x="649" y="12697"/>
                      </a:lnTo>
                      <a:lnTo>
                        <a:pt x="649" y="12749"/>
                      </a:lnTo>
                      <a:lnTo>
                        <a:pt x="496" y="12486"/>
                      </a:lnTo>
                      <a:lnTo>
                        <a:pt x="191" y="12486"/>
                      </a:lnTo>
                      <a:lnTo>
                        <a:pt x="343" y="11801"/>
                      </a:lnTo>
                      <a:lnTo>
                        <a:pt x="267" y="11380"/>
                      </a:lnTo>
                      <a:lnTo>
                        <a:pt x="0" y="13276"/>
                      </a:lnTo>
                      <a:lnTo>
                        <a:pt x="191" y="13276"/>
                      </a:lnTo>
                      <a:lnTo>
                        <a:pt x="420" y="13645"/>
                      </a:lnTo>
                      <a:lnTo>
                        <a:pt x="992" y="13487"/>
                      </a:lnTo>
                      <a:lnTo>
                        <a:pt x="1145" y="13750"/>
                      </a:lnTo>
                      <a:lnTo>
                        <a:pt x="1336" y="13856"/>
                      </a:lnTo>
                      <a:lnTo>
                        <a:pt x="1412" y="13961"/>
                      </a:lnTo>
                      <a:lnTo>
                        <a:pt x="1565" y="14066"/>
                      </a:lnTo>
                      <a:lnTo>
                        <a:pt x="1641" y="14066"/>
                      </a:lnTo>
                      <a:lnTo>
                        <a:pt x="1717" y="14330"/>
                      </a:lnTo>
                      <a:lnTo>
                        <a:pt x="1984" y="14751"/>
                      </a:lnTo>
                      <a:lnTo>
                        <a:pt x="2213" y="14751"/>
                      </a:lnTo>
                      <a:lnTo>
                        <a:pt x="2442" y="14857"/>
                      </a:lnTo>
                      <a:lnTo>
                        <a:pt x="2557" y="151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3" name="Shape 10082">
                <a:extLst>
                  <a:ext uri="{FF2B5EF4-FFF2-40B4-BE49-F238E27FC236}">
                    <a16:creationId xmlns:a16="http://schemas.microsoft.com/office/drawing/2014/main" id="{70185BA8-4363-41CD-B5FF-4736E0144583}"/>
                  </a:ext>
                </a:extLst>
              </p:cNvPr>
              <p:cNvSpPr/>
              <p:nvPr/>
            </p:nvSpPr>
            <p:spPr>
              <a:xfrm>
                <a:off x="548564" y="1266019"/>
                <a:ext cx="968059" cy="1362029"/>
              </a:xfrm>
              <a:custGeom>
                <a:avLst/>
                <a:gdLst/>
                <a:ahLst/>
                <a:cxnLst>
                  <a:cxn ang="0">
                    <a:pos x="wd2" y="hd2"/>
                  </a:cxn>
                  <a:cxn ang="5400000">
                    <a:pos x="wd2" y="hd2"/>
                  </a:cxn>
                  <a:cxn ang="10800000">
                    <a:pos x="wd2" y="hd2"/>
                  </a:cxn>
                  <a:cxn ang="16200000">
                    <a:pos x="wd2" y="hd2"/>
                  </a:cxn>
                </a:cxnLst>
                <a:rect l="0" t="0" r="r" b="b"/>
                <a:pathLst>
                  <a:path w="21600" h="21600" extrusionOk="0">
                    <a:moveTo>
                      <a:pt x="17360" y="2039"/>
                    </a:moveTo>
                    <a:lnTo>
                      <a:pt x="12320" y="1368"/>
                    </a:lnTo>
                    <a:lnTo>
                      <a:pt x="8520" y="826"/>
                    </a:lnTo>
                    <a:lnTo>
                      <a:pt x="3080" y="0"/>
                    </a:lnTo>
                    <a:lnTo>
                      <a:pt x="760" y="6271"/>
                    </a:lnTo>
                    <a:lnTo>
                      <a:pt x="0" y="8103"/>
                    </a:lnTo>
                    <a:lnTo>
                      <a:pt x="10000" y="17574"/>
                    </a:lnTo>
                    <a:lnTo>
                      <a:pt x="14280" y="21600"/>
                    </a:lnTo>
                    <a:lnTo>
                      <a:pt x="14360" y="21213"/>
                    </a:lnTo>
                    <a:lnTo>
                      <a:pt x="14600" y="21006"/>
                    </a:lnTo>
                    <a:lnTo>
                      <a:pt x="14680" y="20619"/>
                    </a:lnTo>
                    <a:lnTo>
                      <a:pt x="14600" y="20284"/>
                    </a:lnTo>
                    <a:lnTo>
                      <a:pt x="14600" y="20077"/>
                    </a:lnTo>
                    <a:lnTo>
                      <a:pt x="14680" y="19845"/>
                    </a:lnTo>
                    <a:lnTo>
                      <a:pt x="14680" y="19303"/>
                    </a:lnTo>
                    <a:lnTo>
                      <a:pt x="14800" y="19123"/>
                    </a:lnTo>
                    <a:lnTo>
                      <a:pt x="14680" y="18787"/>
                    </a:lnTo>
                    <a:lnTo>
                      <a:pt x="14800" y="18529"/>
                    </a:lnTo>
                    <a:lnTo>
                      <a:pt x="15120" y="18452"/>
                    </a:lnTo>
                    <a:lnTo>
                      <a:pt x="15440" y="18400"/>
                    </a:lnTo>
                    <a:lnTo>
                      <a:pt x="15640" y="18477"/>
                    </a:lnTo>
                    <a:lnTo>
                      <a:pt x="15960" y="18477"/>
                    </a:lnTo>
                    <a:lnTo>
                      <a:pt x="16240" y="18684"/>
                    </a:lnTo>
                    <a:lnTo>
                      <a:pt x="16320" y="18865"/>
                    </a:lnTo>
                    <a:lnTo>
                      <a:pt x="16640" y="18916"/>
                    </a:lnTo>
                    <a:lnTo>
                      <a:pt x="16920" y="18684"/>
                    </a:lnTo>
                    <a:lnTo>
                      <a:pt x="17240" y="18452"/>
                    </a:lnTo>
                    <a:lnTo>
                      <a:pt x="17840" y="16258"/>
                    </a:lnTo>
                    <a:lnTo>
                      <a:pt x="21600" y="2529"/>
                    </a:lnTo>
                    <a:lnTo>
                      <a:pt x="17360" y="2039"/>
                    </a:lnTo>
                    <a:close/>
                  </a:path>
                </a:pathLst>
              </a:custGeom>
              <a:solidFill>
                <a:schemeClr val="accent3"/>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 name="Shape 10083">
                <a:extLst>
                  <a:ext uri="{FF2B5EF4-FFF2-40B4-BE49-F238E27FC236}">
                    <a16:creationId xmlns:a16="http://schemas.microsoft.com/office/drawing/2014/main" id="{446D101B-125F-45EE-8819-4E4CC952AC3C}"/>
                  </a:ext>
                </a:extLst>
              </p:cNvPr>
              <p:cNvSpPr/>
              <p:nvPr/>
            </p:nvSpPr>
            <p:spPr>
              <a:xfrm>
                <a:off x="1072033" y="2291200"/>
                <a:ext cx="1027216" cy="1095155"/>
              </a:xfrm>
              <a:custGeom>
                <a:avLst/>
                <a:gdLst/>
                <a:ahLst/>
                <a:cxnLst>
                  <a:cxn ang="0">
                    <a:pos x="wd2" y="hd2"/>
                  </a:cxn>
                  <a:cxn ang="5400000">
                    <a:pos x="wd2" y="hd2"/>
                  </a:cxn>
                  <a:cxn ang="10800000">
                    <a:pos x="wd2" y="hd2"/>
                  </a:cxn>
                  <a:cxn ang="16200000">
                    <a:pos x="wd2" y="hd2"/>
                  </a:cxn>
                </a:cxnLst>
                <a:rect l="0" t="0" r="r" b="b"/>
                <a:pathLst>
                  <a:path w="21600" h="21600" extrusionOk="0">
                    <a:moveTo>
                      <a:pt x="21600" y="2118"/>
                    </a:moveTo>
                    <a:lnTo>
                      <a:pt x="17190" y="1637"/>
                    </a:lnTo>
                    <a:lnTo>
                      <a:pt x="13005" y="1091"/>
                    </a:lnTo>
                    <a:lnTo>
                      <a:pt x="8708" y="481"/>
                    </a:lnTo>
                    <a:lnTo>
                      <a:pt x="5805" y="0"/>
                    </a:lnTo>
                    <a:lnTo>
                      <a:pt x="5240" y="2728"/>
                    </a:lnTo>
                    <a:lnTo>
                      <a:pt x="4938" y="3017"/>
                    </a:lnTo>
                    <a:lnTo>
                      <a:pt x="4674" y="3306"/>
                    </a:lnTo>
                    <a:lnTo>
                      <a:pt x="4373" y="3242"/>
                    </a:lnTo>
                    <a:lnTo>
                      <a:pt x="4297" y="3017"/>
                    </a:lnTo>
                    <a:lnTo>
                      <a:pt x="4034" y="2760"/>
                    </a:lnTo>
                    <a:lnTo>
                      <a:pt x="3732" y="2760"/>
                    </a:lnTo>
                    <a:lnTo>
                      <a:pt x="3543" y="2664"/>
                    </a:lnTo>
                    <a:lnTo>
                      <a:pt x="3242" y="2728"/>
                    </a:lnTo>
                    <a:lnTo>
                      <a:pt x="2940" y="2824"/>
                    </a:lnTo>
                    <a:lnTo>
                      <a:pt x="2827" y="3145"/>
                    </a:lnTo>
                    <a:lnTo>
                      <a:pt x="2940" y="3563"/>
                    </a:lnTo>
                    <a:lnTo>
                      <a:pt x="2827" y="3787"/>
                    </a:lnTo>
                    <a:lnTo>
                      <a:pt x="2827" y="4461"/>
                    </a:lnTo>
                    <a:lnTo>
                      <a:pt x="2752" y="4750"/>
                    </a:lnTo>
                    <a:lnTo>
                      <a:pt x="2752" y="5007"/>
                    </a:lnTo>
                    <a:lnTo>
                      <a:pt x="2827" y="5424"/>
                    </a:lnTo>
                    <a:lnTo>
                      <a:pt x="2752" y="5905"/>
                    </a:lnTo>
                    <a:lnTo>
                      <a:pt x="2526" y="6162"/>
                    </a:lnTo>
                    <a:lnTo>
                      <a:pt x="2450" y="6644"/>
                    </a:lnTo>
                    <a:lnTo>
                      <a:pt x="2375" y="6804"/>
                    </a:lnTo>
                    <a:lnTo>
                      <a:pt x="2375" y="7061"/>
                    </a:lnTo>
                    <a:lnTo>
                      <a:pt x="2676" y="7542"/>
                    </a:lnTo>
                    <a:lnTo>
                      <a:pt x="2827" y="7831"/>
                    </a:lnTo>
                    <a:lnTo>
                      <a:pt x="2827" y="8024"/>
                    </a:lnTo>
                    <a:lnTo>
                      <a:pt x="2940" y="8281"/>
                    </a:lnTo>
                    <a:lnTo>
                      <a:pt x="2903" y="8505"/>
                    </a:lnTo>
                    <a:lnTo>
                      <a:pt x="3393" y="8987"/>
                    </a:lnTo>
                    <a:lnTo>
                      <a:pt x="3581" y="9179"/>
                    </a:lnTo>
                    <a:lnTo>
                      <a:pt x="3317" y="9404"/>
                    </a:lnTo>
                    <a:lnTo>
                      <a:pt x="2450" y="9821"/>
                    </a:lnTo>
                    <a:lnTo>
                      <a:pt x="2337" y="10014"/>
                    </a:lnTo>
                    <a:lnTo>
                      <a:pt x="2111" y="10142"/>
                    </a:lnTo>
                    <a:lnTo>
                      <a:pt x="1960" y="10559"/>
                    </a:lnTo>
                    <a:lnTo>
                      <a:pt x="1960" y="10977"/>
                    </a:lnTo>
                    <a:lnTo>
                      <a:pt x="1809" y="11169"/>
                    </a:lnTo>
                    <a:lnTo>
                      <a:pt x="1696" y="11458"/>
                    </a:lnTo>
                    <a:lnTo>
                      <a:pt x="1244" y="11939"/>
                    </a:lnTo>
                    <a:lnTo>
                      <a:pt x="980" y="12132"/>
                    </a:lnTo>
                    <a:lnTo>
                      <a:pt x="829" y="12292"/>
                    </a:lnTo>
                    <a:lnTo>
                      <a:pt x="980" y="12549"/>
                    </a:lnTo>
                    <a:lnTo>
                      <a:pt x="905" y="12806"/>
                    </a:lnTo>
                    <a:lnTo>
                      <a:pt x="829" y="13031"/>
                    </a:lnTo>
                    <a:lnTo>
                      <a:pt x="829" y="13223"/>
                    </a:lnTo>
                    <a:lnTo>
                      <a:pt x="1131" y="13319"/>
                    </a:lnTo>
                    <a:lnTo>
                      <a:pt x="1395" y="13448"/>
                    </a:lnTo>
                    <a:lnTo>
                      <a:pt x="1395" y="13993"/>
                    </a:lnTo>
                    <a:lnTo>
                      <a:pt x="1131" y="14186"/>
                    </a:lnTo>
                    <a:lnTo>
                      <a:pt x="1055" y="14347"/>
                    </a:lnTo>
                    <a:lnTo>
                      <a:pt x="829" y="14347"/>
                    </a:lnTo>
                    <a:lnTo>
                      <a:pt x="679" y="14314"/>
                    </a:lnTo>
                    <a:lnTo>
                      <a:pt x="490" y="14314"/>
                    </a:lnTo>
                    <a:lnTo>
                      <a:pt x="38" y="14796"/>
                    </a:lnTo>
                    <a:lnTo>
                      <a:pt x="0" y="15021"/>
                    </a:lnTo>
                    <a:lnTo>
                      <a:pt x="754" y="15374"/>
                    </a:lnTo>
                    <a:lnTo>
                      <a:pt x="7502" y="18711"/>
                    </a:lnTo>
                    <a:lnTo>
                      <a:pt x="11874" y="20830"/>
                    </a:lnTo>
                    <a:lnTo>
                      <a:pt x="17001" y="21407"/>
                    </a:lnTo>
                    <a:lnTo>
                      <a:pt x="18697" y="21600"/>
                    </a:lnTo>
                    <a:lnTo>
                      <a:pt x="18773" y="21472"/>
                    </a:lnTo>
                    <a:lnTo>
                      <a:pt x="21600" y="211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 name="Shape 10084">
                <a:extLst>
                  <a:ext uri="{FF2B5EF4-FFF2-40B4-BE49-F238E27FC236}">
                    <a16:creationId xmlns:a16="http://schemas.microsoft.com/office/drawing/2014/main" id="{96842C07-0D6C-4031-A30E-A425710E1A1A}"/>
                  </a:ext>
                </a:extLst>
              </p:cNvPr>
              <p:cNvSpPr/>
              <p:nvPr/>
            </p:nvSpPr>
            <p:spPr>
              <a:xfrm>
                <a:off x="1100716" y="156218"/>
                <a:ext cx="907106" cy="1331110"/>
              </a:xfrm>
              <a:custGeom>
                <a:avLst/>
                <a:gdLst/>
                <a:ahLst/>
                <a:cxnLst>
                  <a:cxn ang="0">
                    <a:pos x="wd2" y="hd2"/>
                  </a:cxn>
                  <a:cxn ang="5400000">
                    <a:pos x="wd2" y="hd2"/>
                  </a:cxn>
                  <a:cxn ang="10800000">
                    <a:pos x="wd2" y="hd2"/>
                  </a:cxn>
                  <a:cxn ang="16200000">
                    <a:pos x="wd2" y="hd2"/>
                  </a:cxn>
                </a:cxnLst>
                <a:rect l="0" t="0" r="r" b="b"/>
                <a:pathLst>
                  <a:path w="21600" h="21600" extrusionOk="0">
                    <a:moveTo>
                      <a:pt x="4354" y="6443"/>
                    </a:moveTo>
                    <a:lnTo>
                      <a:pt x="4269" y="7050"/>
                    </a:lnTo>
                    <a:lnTo>
                      <a:pt x="4098" y="7182"/>
                    </a:lnTo>
                    <a:lnTo>
                      <a:pt x="4269" y="7578"/>
                    </a:lnTo>
                    <a:lnTo>
                      <a:pt x="4183" y="8133"/>
                    </a:lnTo>
                    <a:lnTo>
                      <a:pt x="4269" y="8291"/>
                    </a:lnTo>
                    <a:lnTo>
                      <a:pt x="4269" y="8529"/>
                    </a:lnTo>
                    <a:lnTo>
                      <a:pt x="4440" y="8740"/>
                    </a:lnTo>
                    <a:lnTo>
                      <a:pt x="4525" y="8820"/>
                    </a:lnTo>
                    <a:lnTo>
                      <a:pt x="5165" y="9189"/>
                    </a:lnTo>
                    <a:lnTo>
                      <a:pt x="5251" y="9533"/>
                    </a:lnTo>
                    <a:lnTo>
                      <a:pt x="5080" y="9717"/>
                    </a:lnTo>
                    <a:lnTo>
                      <a:pt x="4354" y="10166"/>
                    </a:lnTo>
                    <a:lnTo>
                      <a:pt x="3970" y="10774"/>
                    </a:lnTo>
                    <a:lnTo>
                      <a:pt x="3372" y="11117"/>
                    </a:lnTo>
                    <a:lnTo>
                      <a:pt x="3372" y="11275"/>
                    </a:lnTo>
                    <a:lnTo>
                      <a:pt x="3244" y="11460"/>
                    </a:lnTo>
                    <a:lnTo>
                      <a:pt x="2988" y="11619"/>
                    </a:lnTo>
                    <a:lnTo>
                      <a:pt x="2519" y="11803"/>
                    </a:lnTo>
                    <a:lnTo>
                      <a:pt x="2092" y="12147"/>
                    </a:lnTo>
                    <a:lnTo>
                      <a:pt x="1878" y="12358"/>
                    </a:lnTo>
                    <a:lnTo>
                      <a:pt x="1622" y="12912"/>
                    </a:lnTo>
                    <a:lnTo>
                      <a:pt x="1793" y="12992"/>
                    </a:lnTo>
                    <a:lnTo>
                      <a:pt x="2006" y="13044"/>
                    </a:lnTo>
                    <a:lnTo>
                      <a:pt x="2348" y="13203"/>
                    </a:lnTo>
                    <a:lnTo>
                      <a:pt x="2519" y="13335"/>
                    </a:lnTo>
                    <a:lnTo>
                      <a:pt x="2262" y="13546"/>
                    </a:lnTo>
                    <a:lnTo>
                      <a:pt x="2262" y="13784"/>
                    </a:lnTo>
                    <a:lnTo>
                      <a:pt x="1964" y="14154"/>
                    </a:lnTo>
                    <a:lnTo>
                      <a:pt x="1878" y="14233"/>
                    </a:lnTo>
                    <a:lnTo>
                      <a:pt x="1708" y="14338"/>
                    </a:lnTo>
                    <a:lnTo>
                      <a:pt x="0" y="19408"/>
                    </a:lnTo>
                    <a:lnTo>
                      <a:pt x="5379" y="20095"/>
                    </a:lnTo>
                    <a:lnTo>
                      <a:pt x="9904" y="20597"/>
                    </a:lnTo>
                    <a:lnTo>
                      <a:pt x="11270" y="20755"/>
                    </a:lnTo>
                    <a:lnTo>
                      <a:pt x="16008" y="21230"/>
                    </a:lnTo>
                    <a:lnTo>
                      <a:pt x="19935" y="21600"/>
                    </a:lnTo>
                    <a:lnTo>
                      <a:pt x="21600" y="14550"/>
                    </a:lnTo>
                    <a:lnTo>
                      <a:pt x="21301" y="14391"/>
                    </a:lnTo>
                    <a:lnTo>
                      <a:pt x="21130" y="14180"/>
                    </a:lnTo>
                    <a:lnTo>
                      <a:pt x="20960" y="13837"/>
                    </a:lnTo>
                    <a:lnTo>
                      <a:pt x="20661" y="13784"/>
                    </a:lnTo>
                    <a:lnTo>
                      <a:pt x="20149" y="14154"/>
                    </a:lnTo>
                    <a:lnTo>
                      <a:pt x="20149" y="14286"/>
                    </a:lnTo>
                    <a:lnTo>
                      <a:pt x="19594" y="14180"/>
                    </a:lnTo>
                    <a:lnTo>
                      <a:pt x="19338" y="14233"/>
                    </a:lnTo>
                    <a:lnTo>
                      <a:pt x="19039" y="14154"/>
                    </a:lnTo>
                    <a:lnTo>
                      <a:pt x="18484" y="14154"/>
                    </a:lnTo>
                    <a:lnTo>
                      <a:pt x="17843" y="13995"/>
                    </a:lnTo>
                    <a:lnTo>
                      <a:pt x="17673" y="14048"/>
                    </a:lnTo>
                    <a:lnTo>
                      <a:pt x="17331" y="14180"/>
                    </a:lnTo>
                    <a:lnTo>
                      <a:pt x="17118" y="14180"/>
                    </a:lnTo>
                    <a:lnTo>
                      <a:pt x="16776" y="14101"/>
                    </a:lnTo>
                    <a:lnTo>
                      <a:pt x="16221" y="14048"/>
                    </a:lnTo>
                    <a:lnTo>
                      <a:pt x="15923" y="14154"/>
                    </a:lnTo>
                    <a:lnTo>
                      <a:pt x="15837" y="14338"/>
                    </a:lnTo>
                    <a:lnTo>
                      <a:pt x="15752" y="14338"/>
                    </a:lnTo>
                    <a:lnTo>
                      <a:pt x="15410" y="14180"/>
                    </a:lnTo>
                    <a:lnTo>
                      <a:pt x="15282" y="13995"/>
                    </a:lnTo>
                    <a:lnTo>
                      <a:pt x="15325" y="13784"/>
                    </a:lnTo>
                    <a:lnTo>
                      <a:pt x="15197" y="13652"/>
                    </a:lnTo>
                    <a:lnTo>
                      <a:pt x="15282" y="13441"/>
                    </a:lnTo>
                    <a:lnTo>
                      <a:pt x="15111" y="13150"/>
                    </a:lnTo>
                    <a:lnTo>
                      <a:pt x="14770" y="12939"/>
                    </a:lnTo>
                    <a:lnTo>
                      <a:pt x="14471" y="12992"/>
                    </a:lnTo>
                    <a:lnTo>
                      <a:pt x="14215" y="12860"/>
                    </a:lnTo>
                    <a:lnTo>
                      <a:pt x="14130" y="12648"/>
                    </a:lnTo>
                    <a:lnTo>
                      <a:pt x="14300" y="12411"/>
                    </a:lnTo>
                    <a:lnTo>
                      <a:pt x="14300" y="12200"/>
                    </a:lnTo>
                    <a:lnTo>
                      <a:pt x="14215" y="12015"/>
                    </a:lnTo>
                    <a:lnTo>
                      <a:pt x="14002" y="11856"/>
                    </a:lnTo>
                    <a:lnTo>
                      <a:pt x="13745" y="11513"/>
                    </a:lnTo>
                    <a:lnTo>
                      <a:pt x="13660" y="11011"/>
                    </a:lnTo>
                    <a:lnTo>
                      <a:pt x="13660" y="10615"/>
                    </a:lnTo>
                    <a:lnTo>
                      <a:pt x="13319" y="10457"/>
                    </a:lnTo>
                    <a:lnTo>
                      <a:pt x="13276" y="10325"/>
                    </a:lnTo>
                    <a:lnTo>
                      <a:pt x="12123" y="10721"/>
                    </a:lnTo>
                    <a:lnTo>
                      <a:pt x="11825" y="10721"/>
                    </a:lnTo>
                    <a:lnTo>
                      <a:pt x="11568" y="10457"/>
                    </a:lnTo>
                    <a:lnTo>
                      <a:pt x="11184" y="10430"/>
                    </a:lnTo>
                    <a:lnTo>
                      <a:pt x="11270" y="10219"/>
                    </a:lnTo>
                    <a:lnTo>
                      <a:pt x="11483" y="10061"/>
                    </a:lnTo>
                    <a:lnTo>
                      <a:pt x="11398" y="9876"/>
                    </a:lnTo>
                    <a:lnTo>
                      <a:pt x="11568" y="9665"/>
                    </a:lnTo>
                    <a:lnTo>
                      <a:pt x="11910" y="9665"/>
                    </a:lnTo>
                    <a:lnTo>
                      <a:pt x="11995" y="9268"/>
                    </a:lnTo>
                    <a:lnTo>
                      <a:pt x="11825" y="9136"/>
                    </a:lnTo>
                    <a:lnTo>
                      <a:pt x="11995" y="8925"/>
                    </a:lnTo>
                    <a:lnTo>
                      <a:pt x="11910" y="8740"/>
                    </a:lnTo>
                    <a:lnTo>
                      <a:pt x="12123" y="8582"/>
                    </a:lnTo>
                    <a:lnTo>
                      <a:pt x="12209" y="8371"/>
                    </a:lnTo>
                    <a:lnTo>
                      <a:pt x="12465" y="7975"/>
                    </a:lnTo>
                    <a:lnTo>
                      <a:pt x="12764" y="7446"/>
                    </a:lnTo>
                    <a:lnTo>
                      <a:pt x="12550" y="7394"/>
                    </a:lnTo>
                    <a:lnTo>
                      <a:pt x="12123" y="7394"/>
                    </a:lnTo>
                    <a:lnTo>
                      <a:pt x="11825" y="7288"/>
                    </a:lnTo>
                    <a:lnTo>
                      <a:pt x="11910" y="7130"/>
                    </a:lnTo>
                    <a:lnTo>
                      <a:pt x="11654" y="7130"/>
                    </a:lnTo>
                    <a:lnTo>
                      <a:pt x="11483" y="6945"/>
                    </a:lnTo>
                    <a:lnTo>
                      <a:pt x="11184" y="6786"/>
                    </a:lnTo>
                    <a:lnTo>
                      <a:pt x="11184" y="6496"/>
                    </a:lnTo>
                    <a:lnTo>
                      <a:pt x="10928" y="6337"/>
                    </a:lnTo>
                    <a:lnTo>
                      <a:pt x="10629" y="5941"/>
                    </a:lnTo>
                    <a:lnTo>
                      <a:pt x="10458" y="5756"/>
                    </a:lnTo>
                    <a:lnTo>
                      <a:pt x="10288" y="5598"/>
                    </a:lnTo>
                    <a:lnTo>
                      <a:pt x="10202" y="5413"/>
                    </a:lnTo>
                    <a:lnTo>
                      <a:pt x="9733" y="5255"/>
                    </a:lnTo>
                    <a:lnTo>
                      <a:pt x="9647" y="5096"/>
                    </a:lnTo>
                    <a:lnTo>
                      <a:pt x="9178" y="4753"/>
                    </a:lnTo>
                    <a:lnTo>
                      <a:pt x="9477" y="4700"/>
                    </a:lnTo>
                    <a:lnTo>
                      <a:pt x="9306" y="4515"/>
                    </a:lnTo>
                    <a:lnTo>
                      <a:pt x="9391" y="4304"/>
                    </a:lnTo>
                    <a:lnTo>
                      <a:pt x="9391" y="4172"/>
                    </a:lnTo>
                    <a:lnTo>
                      <a:pt x="9178" y="3776"/>
                    </a:lnTo>
                    <a:lnTo>
                      <a:pt x="9178" y="3670"/>
                    </a:lnTo>
                    <a:lnTo>
                      <a:pt x="8666" y="3116"/>
                    </a:lnTo>
                    <a:lnTo>
                      <a:pt x="9477" y="449"/>
                    </a:lnTo>
                    <a:lnTo>
                      <a:pt x="9562" y="343"/>
                    </a:lnTo>
                    <a:lnTo>
                      <a:pt x="8836" y="290"/>
                    </a:lnTo>
                    <a:lnTo>
                      <a:pt x="6617" y="0"/>
                    </a:lnTo>
                    <a:lnTo>
                      <a:pt x="6531" y="106"/>
                    </a:lnTo>
                    <a:lnTo>
                      <a:pt x="4354" y="64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 name="Shape 10085">
                <a:extLst>
                  <a:ext uri="{FF2B5EF4-FFF2-40B4-BE49-F238E27FC236}">
                    <a16:creationId xmlns:a16="http://schemas.microsoft.com/office/drawing/2014/main" id="{254C9A7B-FDD3-42AC-85E4-62EB64B39C80}"/>
                  </a:ext>
                </a:extLst>
              </p:cNvPr>
              <p:cNvSpPr/>
              <p:nvPr/>
            </p:nvSpPr>
            <p:spPr>
              <a:xfrm>
                <a:off x="1348108" y="1425492"/>
                <a:ext cx="847946" cy="973110"/>
              </a:xfrm>
              <a:custGeom>
                <a:avLst/>
                <a:gdLst/>
                <a:ahLst/>
                <a:cxnLst>
                  <a:cxn ang="0">
                    <a:pos x="wd2" y="hd2"/>
                  </a:cxn>
                  <a:cxn ang="5400000">
                    <a:pos x="wd2" y="hd2"/>
                  </a:cxn>
                  <a:cxn ang="10800000">
                    <a:pos x="wd2" y="hd2"/>
                  </a:cxn>
                  <a:cxn ang="16200000">
                    <a:pos x="wd2" y="hd2"/>
                  </a:cxn>
                </a:cxnLst>
                <a:rect l="0" t="0" r="r" b="b"/>
                <a:pathLst>
                  <a:path w="21600" h="21600" extrusionOk="0">
                    <a:moveTo>
                      <a:pt x="14339" y="5237"/>
                    </a:moveTo>
                    <a:lnTo>
                      <a:pt x="15024" y="1373"/>
                    </a:lnTo>
                    <a:lnTo>
                      <a:pt x="10823" y="867"/>
                    </a:lnTo>
                    <a:lnTo>
                      <a:pt x="5754" y="217"/>
                    </a:lnTo>
                    <a:lnTo>
                      <a:pt x="4293" y="0"/>
                    </a:lnTo>
                    <a:lnTo>
                      <a:pt x="0" y="19216"/>
                    </a:lnTo>
                    <a:lnTo>
                      <a:pt x="3516" y="19758"/>
                    </a:lnTo>
                    <a:lnTo>
                      <a:pt x="8722" y="20444"/>
                    </a:lnTo>
                    <a:lnTo>
                      <a:pt x="13791" y="21058"/>
                    </a:lnTo>
                    <a:lnTo>
                      <a:pt x="19134" y="21600"/>
                    </a:lnTo>
                    <a:lnTo>
                      <a:pt x="21600" y="6032"/>
                    </a:lnTo>
                    <a:lnTo>
                      <a:pt x="14339" y="52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 name="Shape 10086">
                <a:extLst>
                  <a:ext uri="{FF2B5EF4-FFF2-40B4-BE49-F238E27FC236}">
                    <a16:creationId xmlns:a16="http://schemas.microsoft.com/office/drawing/2014/main" id="{5072EBDD-7FB4-4588-8CC6-FF78C87B8A40}"/>
                  </a:ext>
                </a:extLst>
              </p:cNvPr>
              <p:cNvSpPr/>
              <p:nvPr/>
            </p:nvSpPr>
            <p:spPr>
              <a:xfrm>
                <a:off x="1464633" y="177371"/>
                <a:ext cx="1565025" cy="883611"/>
              </a:xfrm>
              <a:custGeom>
                <a:avLst/>
                <a:gdLst/>
                <a:ahLst/>
                <a:cxnLst>
                  <a:cxn ang="0">
                    <a:pos x="wd2" y="hd2"/>
                  </a:cxn>
                  <a:cxn ang="5400000">
                    <a:pos x="wd2" y="hd2"/>
                  </a:cxn>
                  <a:cxn ang="10800000">
                    <a:pos x="wd2" y="hd2"/>
                  </a:cxn>
                  <a:cxn ang="16200000">
                    <a:pos x="wd2" y="hd2"/>
                  </a:cxn>
                </a:cxnLst>
                <a:rect l="0" t="0" r="r" b="b"/>
                <a:pathLst>
                  <a:path w="21600" h="21600" extrusionOk="0">
                    <a:moveTo>
                      <a:pt x="0" y="4177"/>
                    </a:moveTo>
                    <a:lnTo>
                      <a:pt x="297" y="5012"/>
                    </a:lnTo>
                    <a:lnTo>
                      <a:pt x="297" y="5171"/>
                    </a:lnTo>
                    <a:lnTo>
                      <a:pt x="421" y="5768"/>
                    </a:lnTo>
                    <a:lnTo>
                      <a:pt x="421" y="5967"/>
                    </a:lnTo>
                    <a:lnTo>
                      <a:pt x="371" y="6285"/>
                    </a:lnTo>
                    <a:lnTo>
                      <a:pt x="470" y="6564"/>
                    </a:lnTo>
                    <a:lnTo>
                      <a:pt x="297" y="6643"/>
                    </a:lnTo>
                    <a:lnTo>
                      <a:pt x="569" y="7160"/>
                    </a:lnTo>
                    <a:lnTo>
                      <a:pt x="619" y="7399"/>
                    </a:lnTo>
                    <a:lnTo>
                      <a:pt x="891" y="7638"/>
                    </a:lnTo>
                    <a:lnTo>
                      <a:pt x="940" y="7916"/>
                    </a:lnTo>
                    <a:lnTo>
                      <a:pt x="1039" y="8155"/>
                    </a:lnTo>
                    <a:lnTo>
                      <a:pt x="1138" y="8433"/>
                    </a:lnTo>
                    <a:lnTo>
                      <a:pt x="1311" y="9030"/>
                    </a:lnTo>
                    <a:lnTo>
                      <a:pt x="1460" y="9269"/>
                    </a:lnTo>
                    <a:lnTo>
                      <a:pt x="1460" y="9706"/>
                    </a:lnTo>
                    <a:lnTo>
                      <a:pt x="1633" y="9945"/>
                    </a:lnTo>
                    <a:lnTo>
                      <a:pt x="1732" y="10223"/>
                    </a:lnTo>
                    <a:lnTo>
                      <a:pt x="1880" y="10223"/>
                    </a:lnTo>
                    <a:lnTo>
                      <a:pt x="1831" y="10462"/>
                    </a:lnTo>
                    <a:lnTo>
                      <a:pt x="2004" y="10621"/>
                    </a:lnTo>
                    <a:lnTo>
                      <a:pt x="2252" y="10621"/>
                    </a:lnTo>
                    <a:lnTo>
                      <a:pt x="2375" y="10701"/>
                    </a:lnTo>
                    <a:lnTo>
                      <a:pt x="2202" y="11496"/>
                    </a:lnTo>
                    <a:lnTo>
                      <a:pt x="2054" y="12093"/>
                    </a:lnTo>
                    <a:lnTo>
                      <a:pt x="2004" y="12411"/>
                    </a:lnTo>
                    <a:lnTo>
                      <a:pt x="1880" y="12650"/>
                    </a:lnTo>
                    <a:lnTo>
                      <a:pt x="1930" y="12928"/>
                    </a:lnTo>
                    <a:lnTo>
                      <a:pt x="1831" y="13246"/>
                    </a:lnTo>
                    <a:lnTo>
                      <a:pt x="1930" y="13445"/>
                    </a:lnTo>
                    <a:lnTo>
                      <a:pt x="1880" y="14042"/>
                    </a:lnTo>
                    <a:lnTo>
                      <a:pt x="1682" y="14042"/>
                    </a:lnTo>
                    <a:lnTo>
                      <a:pt x="1584" y="14360"/>
                    </a:lnTo>
                    <a:lnTo>
                      <a:pt x="1633" y="14639"/>
                    </a:lnTo>
                    <a:lnTo>
                      <a:pt x="1509" y="14877"/>
                    </a:lnTo>
                    <a:lnTo>
                      <a:pt x="1460" y="15196"/>
                    </a:lnTo>
                    <a:lnTo>
                      <a:pt x="1682" y="15235"/>
                    </a:lnTo>
                    <a:lnTo>
                      <a:pt x="1831" y="15633"/>
                    </a:lnTo>
                    <a:lnTo>
                      <a:pt x="2004" y="15633"/>
                    </a:lnTo>
                    <a:lnTo>
                      <a:pt x="2672" y="15036"/>
                    </a:lnTo>
                    <a:lnTo>
                      <a:pt x="2697" y="15235"/>
                    </a:lnTo>
                    <a:lnTo>
                      <a:pt x="2895" y="15474"/>
                    </a:lnTo>
                    <a:lnTo>
                      <a:pt x="2895" y="16071"/>
                    </a:lnTo>
                    <a:lnTo>
                      <a:pt x="2944" y="16827"/>
                    </a:lnTo>
                    <a:lnTo>
                      <a:pt x="3093" y="17344"/>
                    </a:lnTo>
                    <a:lnTo>
                      <a:pt x="3216" y="17582"/>
                    </a:lnTo>
                    <a:lnTo>
                      <a:pt x="3266" y="17861"/>
                    </a:lnTo>
                    <a:lnTo>
                      <a:pt x="3266" y="18179"/>
                    </a:lnTo>
                    <a:lnTo>
                      <a:pt x="3167" y="18537"/>
                    </a:lnTo>
                    <a:lnTo>
                      <a:pt x="3216" y="18855"/>
                    </a:lnTo>
                    <a:lnTo>
                      <a:pt x="3365" y="19054"/>
                    </a:lnTo>
                    <a:lnTo>
                      <a:pt x="3538" y="18975"/>
                    </a:lnTo>
                    <a:lnTo>
                      <a:pt x="3736" y="19293"/>
                    </a:lnTo>
                    <a:lnTo>
                      <a:pt x="3835" y="19730"/>
                    </a:lnTo>
                    <a:lnTo>
                      <a:pt x="3786" y="20049"/>
                    </a:lnTo>
                    <a:lnTo>
                      <a:pt x="3860" y="20248"/>
                    </a:lnTo>
                    <a:lnTo>
                      <a:pt x="3835" y="20566"/>
                    </a:lnTo>
                    <a:lnTo>
                      <a:pt x="3909" y="20844"/>
                    </a:lnTo>
                    <a:lnTo>
                      <a:pt x="4107" y="21083"/>
                    </a:lnTo>
                    <a:lnTo>
                      <a:pt x="4157" y="21083"/>
                    </a:lnTo>
                    <a:lnTo>
                      <a:pt x="4206" y="20804"/>
                    </a:lnTo>
                    <a:lnTo>
                      <a:pt x="4379" y="20645"/>
                    </a:lnTo>
                    <a:lnTo>
                      <a:pt x="4701" y="20725"/>
                    </a:lnTo>
                    <a:lnTo>
                      <a:pt x="4899" y="20844"/>
                    </a:lnTo>
                    <a:lnTo>
                      <a:pt x="5023" y="20844"/>
                    </a:lnTo>
                    <a:lnTo>
                      <a:pt x="5221" y="20645"/>
                    </a:lnTo>
                    <a:lnTo>
                      <a:pt x="5320" y="20566"/>
                    </a:lnTo>
                    <a:lnTo>
                      <a:pt x="5691" y="20804"/>
                    </a:lnTo>
                    <a:lnTo>
                      <a:pt x="6012" y="20804"/>
                    </a:lnTo>
                    <a:lnTo>
                      <a:pt x="6186" y="20924"/>
                    </a:lnTo>
                    <a:lnTo>
                      <a:pt x="6334" y="20844"/>
                    </a:lnTo>
                    <a:lnTo>
                      <a:pt x="6656" y="21003"/>
                    </a:lnTo>
                    <a:lnTo>
                      <a:pt x="6656" y="20804"/>
                    </a:lnTo>
                    <a:lnTo>
                      <a:pt x="6953" y="20248"/>
                    </a:lnTo>
                    <a:lnTo>
                      <a:pt x="7126" y="20327"/>
                    </a:lnTo>
                    <a:lnTo>
                      <a:pt x="7225" y="20844"/>
                    </a:lnTo>
                    <a:lnTo>
                      <a:pt x="7324" y="21162"/>
                    </a:lnTo>
                    <a:lnTo>
                      <a:pt x="7497" y="21401"/>
                    </a:lnTo>
                    <a:lnTo>
                      <a:pt x="7695" y="19531"/>
                    </a:lnTo>
                    <a:lnTo>
                      <a:pt x="7819" y="19293"/>
                    </a:lnTo>
                    <a:lnTo>
                      <a:pt x="11258" y="20128"/>
                    </a:lnTo>
                    <a:lnTo>
                      <a:pt x="14623" y="20725"/>
                    </a:lnTo>
                    <a:lnTo>
                      <a:pt x="18285" y="21322"/>
                    </a:lnTo>
                    <a:lnTo>
                      <a:pt x="20808" y="21600"/>
                    </a:lnTo>
                    <a:lnTo>
                      <a:pt x="20882" y="21322"/>
                    </a:lnTo>
                    <a:lnTo>
                      <a:pt x="21031" y="17582"/>
                    </a:lnTo>
                    <a:lnTo>
                      <a:pt x="21600" y="4773"/>
                    </a:lnTo>
                    <a:lnTo>
                      <a:pt x="21600" y="4654"/>
                    </a:lnTo>
                    <a:lnTo>
                      <a:pt x="20338" y="4495"/>
                    </a:lnTo>
                    <a:lnTo>
                      <a:pt x="16899" y="4018"/>
                    </a:lnTo>
                    <a:lnTo>
                      <a:pt x="14153" y="3501"/>
                    </a:lnTo>
                    <a:lnTo>
                      <a:pt x="11604" y="2983"/>
                    </a:lnTo>
                    <a:lnTo>
                      <a:pt x="7596" y="2108"/>
                    </a:lnTo>
                    <a:lnTo>
                      <a:pt x="3093" y="835"/>
                    </a:lnTo>
                    <a:lnTo>
                      <a:pt x="520" y="0"/>
                    </a:lnTo>
                    <a:lnTo>
                      <a:pt x="470" y="159"/>
                    </a:lnTo>
                    <a:lnTo>
                      <a:pt x="0" y="41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 name="Shape 10087">
                <a:extLst>
                  <a:ext uri="{FF2B5EF4-FFF2-40B4-BE49-F238E27FC236}">
                    <a16:creationId xmlns:a16="http://schemas.microsoft.com/office/drawing/2014/main" id="{27E0D456-53F1-47AE-98C3-543C704E54F4}"/>
                  </a:ext>
                </a:extLst>
              </p:cNvPr>
              <p:cNvSpPr/>
              <p:nvPr/>
            </p:nvSpPr>
            <p:spPr>
              <a:xfrm>
                <a:off x="1911013" y="966600"/>
                <a:ext cx="1061277" cy="795738"/>
              </a:xfrm>
              <a:custGeom>
                <a:avLst/>
                <a:gdLst/>
                <a:ahLst/>
                <a:cxnLst>
                  <a:cxn ang="0">
                    <a:pos x="wd2" y="hd2"/>
                  </a:cxn>
                  <a:cxn ang="5400000">
                    <a:pos x="wd2" y="hd2"/>
                  </a:cxn>
                  <a:cxn ang="10800000">
                    <a:pos x="wd2" y="hd2"/>
                  </a:cxn>
                  <a:cxn ang="16200000">
                    <a:pos x="wd2" y="hd2"/>
                  </a:cxn>
                </a:cxnLst>
                <a:rect l="0" t="0" r="r" b="b"/>
                <a:pathLst>
                  <a:path w="21600" h="21600" extrusionOk="0">
                    <a:moveTo>
                      <a:pt x="5801" y="19833"/>
                    </a:moveTo>
                    <a:lnTo>
                      <a:pt x="8611" y="20275"/>
                    </a:lnTo>
                    <a:lnTo>
                      <a:pt x="15908" y="21158"/>
                    </a:lnTo>
                    <a:lnTo>
                      <a:pt x="20505" y="21600"/>
                    </a:lnTo>
                    <a:lnTo>
                      <a:pt x="21053" y="12059"/>
                    </a:lnTo>
                    <a:lnTo>
                      <a:pt x="21600" y="2562"/>
                    </a:lnTo>
                    <a:lnTo>
                      <a:pt x="17878" y="2253"/>
                    </a:lnTo>
                    <a:lnTo>
                      <a:pt x="12478" y="1590"/>
                    </a:lnTo>
                    <a:lnTo>
                      <a:pt x="7516" y="928"/>
                    </a:lnTo>
                    <a:lnTo>
                      <a:pt x="2445" y="0"/>
                    </a:lnTo>
                    <a:lnTo>
                      <a:pt x="2262" y="265"/>
                    </a:lnTo>
                    <a:lnTo>
                      <a:pt x="1970" y="2341"/>
                    </a:lnTo>
                    <a:lnTo>
                      <a:pt x="547" y="14135"/>
                    </a:lnTo>
                    <a:lnTo>
                      <a:pt x="0" y="18861"/>
                    </a:lnTo>
                    <a:lnTo>
                      <a:pt x="5801" y="198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 name="Shape 10088">
                <a:extLst>
                  <a:ext uri="{FF2B5EF4-FFF2-40B4-BE49-F238E27FC236}">
                    <a16:creationId xmlns:a16="http://schemas.microsoft.com/office/drawing/2014/main" id="{0025EE86-44C7-4E40-B52F-B53A9CA706A0}"/>
                  </a:ext>
                </a:extLst>
              </p:cNvPr>
              <p:cNvSpPr/>
              <p:nvPr/>
            </p:nvSpPr>
            <p:spPr>
              <a:xfrm>
                <a:off x="1961210" y="2398601"/>
                <a:ext cx="1054108" cy="1000774"/>
              </a:xfrm>
              <a:custGeom>
                <a:avLst/>
                <a:gdLst/>
                <a:ahLst/>
                <a:cxnLst>
                  <a:cxn ang="0">
                    <a:pos x="wd2" y="hd2"/>
                  </a:cxn>
                  <a:cxn ang="5400000">
                    <a:pos x="wd2" y="hd2"/>
                  </a:cxn>
                  <a:cxn ang="10800000">
                    <a:pos x="wd2" y="hd2"/>
                  </a:cxn>
                  <a:cxn ang="16200000">
                    <a:pos x="wd2" y="hd2"/>
                  </a:cxn>
                </a:cxnLst>
                <a:rect l="0" t="0" r="r" b="b"/>
                <a:pathLst>
                  <a:path w="21600" h="21600" extrusionOk="0">
                    <a:moveTo>
                      <a:pt x="8339" y="20265"/>
                    </a:moveTo>
                    <a:lnTo>
                      <a:pt x="8192" y="19809"/>
                    </a:lnTo>
                    <a:lnTo>
                      <a:pt x="8192" y="19668"/>
                    </a:lnTo>
                    <a:lnTo>
                      <a:pt x="10763" y="19949"/>
                    </a:lnTo>
                    <a:lnTo>
                      <a:pt x="13996" y="20195"/>
                    </a:lnTo>
                    <a:lnTo>
                      <a:pt x="16898" y="20406"/>
                    </a:lnTo>
                    <a:lnTo>
                      <a:pt x="19800" y="20581"/>
                    </a:lnTo>
                    <a:lnTo>
                      <a:pt x="19947" y="20581"/>
                    </a:lnTo>
                    <a:lnTo>
                      <a:pt x="20167" y="20336"/>
                    </a:lnTo>
                    <a:lnTo>
                      <a:pt x="20424" y="16437"/>
                    </a:lnTo>
                    <a:lnTo>
                      <a:pt x="20792" y="12995"/>
                    </a:lnTo>
                    <a:lnTo>
                      <a:pt x="21343" y="3828"/>
                    </a:lnTo>
                    <a:lnTo>
                      <a:pt x="21416" y="3618"/>
                    </a:lnTo>
                    <a:lnTo>
                      <a:pt x="21527" y="3547"/>
                    </a:lnTo>
                    <a:lnTo>
                      <a:pt x="21600" y="1651"/>
                    </a:lnTo>
                    <a:lnTo>
                      <a:pt x="18147" y="1440"/>
                    </a:lnTo>
                    <a:lnTo>
                      <a:pt x="12563" y="983"/>
                    </a:lnTo>
                    <a:lnTo>
                      <a:pt x="8008" y="527"/>
                    </a:lnTo>
                    <a:lnTo>
                      <a:pt x="2829" y="0"/>
                    </a:lnTo>
                    <a:lnTo>
                      <a:pt x="73" y="21179"/>
                    </a:lnTo>
                    <a:lnTo>
                      <a:pt x="0" y="21319"/>
                    </a:lnTo>
                    <a:lnTo>
                      <a:pt x="2608" y="21600"/>
                    </a:lnTo>
                    <a:lnTo>
                      <a:pt x="2829" y="21530"/>
                    </a:lnTo>
                    <a:lnTo>
                      <a:pt x="2976" y="20265"/>
                    </a:lnTo>
                    <a:lnTo>
                      <a:pt x="3086" y="19949"/>
                    </a:lnTo>
                    <a:lnTo>
                      <a:pt x="8486" y="20511"/>
                    </a:lnTo>
                    <a:lnTo>
                      <a:pt x="8559" y="20511"/>
                    </a:lnTo>
                    <a:lnTo>
                      <a:pt x="8559" y="20406"/>
                    </a:lnTo>
                    <a:lnTo>
                      <a:pt x="8339" y="202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0" name="Shape 10089">
                <a:extLst>
                  <a:ext uri="{FF2B5EF4-FFF2-40B4-BE49-F238E27FC236}">
                    <a16:creationId xmlns:a16="http://schemas.microsoft.com/office/drawing/2014/main" id="{B0891762-9699-430A-870F-25E51F80379E}"/>
                  </a:ext>
                </a:extLst>
              </p:cNvPr>
              <p:cNvSpPr/>
              <p:nvPr/>
            </p:nvSpPr>
            <p:spPr>
              <a:xfrm>
                <a:off x="2099248" y="1697245"/>
                <a:ext cx="1104302" cy="785975"/>
              </a:xfrm>
              <a:custGeom>
                <a:avLst/>
                <a:gdLst/>
                <a:ahLst/>
                <a:cxnLst>
                  <a:cxn ang="0">
                    <a:pos x="wd2" y="hd2"/>
                  </a:cxn>
                  <a:cxn ang="5400000">
                    <a:pos x="wd2" y="hd2"/>
                  </a:cxn>
                  <a:cxn ang="10800000">
                    <a:pos x="wd2" y="hd2"/>
                  </a:cxn>
                  <a:cxn ang="16200000">
                    <a:pos x="wd2" y="hd2"/>
                  </a:cxn>
                </a:cxnLst>
                <a:rect l="0" t="0" r="r" b="b"/>
                <a:pathLst>
                  <a:path w="21600" h="21600" extrusionOk="0">
                    <a:moveTo>
                      <a:pt x="21425" y="7066"/>
                    </a:moveTo>
                    <a:lnTo>
                      <a:pt x="21600" y="2370"/>
                    </a:lnTo>
                    <a:lnTo>
                      <a:pt x="21355" y="2191"/>
                    </a:lnTo>
                    <a:lnTo>
                      <a:pt x="18584" y="2012"/>
                    </a:lnTo>
                    <a:lnTo>
                      <a:pt x="16025" y="1789"/>
                    </a:lnTo>
                    <a:lnTo>
                      <a:pt x="11606" y="1342"/>
                    </a:lnTo>
                    <a:lnTo>
                      <a:pt x="4594" y="447"/>
                    </a:lnTo>
                    <a:lnTo>
                      <a:pt x="1894" y="0"/>
                    </a:lnTo>
                    <a:lnTo>
                      <a:pt x="0" y="19275"/>
                    </a:lnTo>
                    <a:lnTo>
                      <a:pt x="4944" y="19945"/>
                    </a:lnTo>
                    <a:lnTo>
                      <a:pt x="9292" y="20527"/>
                    </a:lnTo>
                    <a:lnTo>
                      <a:pt x="14622" y="21108"/>
                    </a:lnTo>
                    <a:lnTo>
                      <a:pt x="17918" y="21376"/>
                    </a:lnTo>
                    <a:lnTo>
                      <a:pt x="20899" y="21600"/>
                    </a:lnTo>
                    <a:lnTo>
                      <a:pt x="21425" y="706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1" name="Shape 10090">
                <a:extLst>
                  <a:ext uri="{FF2B5EF4-FFF2-40B4-BE49-F238E27FC236}">
                    <a16:creationId xmlns:a16="http://schemas.microsoft.com/office/drawing/2014/main" id="{0BE849E9-75D2-4EAB-8543-765C5B7FD246}"/>
                  </a:ext>
                </a:extLst>
              </p:cNvPr>
              <p:cNvSpPr/>
              <p:nvPr/>
            </p:nvSpPr>
            <p:spPr>
              <a:xfrm>
                <a:off x="2918510" y="1410845"/>
                <a:ext cx="1260266" cy="561410"/>
              </a:xfrm>
              <a:custGeom>
                <a:avLst/>
                <a:gdLst/>
                <a:ahLst/>
                <a:cxnLst>
                  <a:cxn ang="0">
                    <a:pos x="wd2" y="hd2"/>
                  </a:cxn>
                  <a:cxn ang="5400000">
                    <a:pos x="wd2" y="hd2"/>
                  </a:cxn>
                  <a:cxn ang="10800000">
                    <a:pos x="wd2" y="hd2"/>
                  </a:cxn>
                  <a:cxn ang="16200000">
                    <a:pos x="wd2" y="hd2"/>
                  </a:cxn>
                </a:cxnLst>
                <a:rect l="0" t="0" r="r" b="b"/>
                <a:pathLst>
                  <a:path w="21600" h="21600" extrusionOk="0">
                    <a:moveTo>
                      <a:pt x="14134" y="21537"/>
                    </a:moveTo>
                    <a:lnTo>
                      <a:pt x="17360" y="21600"/>
                    </a:lnTo>
                    <a:lnTo>
                      <a:pt x="21600" y="21537"/>
                    </a:lnTo>
                    <a:lnTo>
                      <a:pt x="21354" y="21162"/>
                    </a:lnTo>
                    <a:lnTo>
                      <a:pt x="21354" y="20661"/>
                    </a:lnTo>
                    <a:lnTo>
                      <a:pt x="21201" y="20348"/>
                    </a:lnTo>
                    <a:lnTo>
                      <a:pt x="21139" y="19847"/>
                    </a:lnTo>
                    <a:lnTo>
                      <a:pt x="20955" y="19659"/>
                    </a:lnTo>
                    <a:lnTo>
                      <a:pt x="20770" y="19158"/>
                    </a:lnTo>
                    <a:lnTo>
                      <a:pt x="20617" y="18344"/>
                    </a:lnTo>
                    <a:lnTo>
                      <a:pt x="20432" y="17843"/>
                    </a:lnTo>
                    <a:lnTo>
                      <a:pt x="20432" y="17530"/>
                    </a:lnTo>
                    <a:lnTo>
                      <a:pt x="20371" y="17030"/>
                    </a:lnTo>
                    <a:lnTo>
                      <a:pt x="20156" y="16779"/>
                    </a:lnTo>
                    <a:lnTo>
                      <a:pt x="20248" y="15527"/>
                    </a:lnTo>
                    <a:lnTo>
                      <a:pt x="20156" y="14588"/>
                    </a:lnTo>
                    <a:lnTo>
                      <a:pt x="20156" y="13962"/>
                    </a:lnTo>
                    <a:lnTo>
                      <a:pt x="20217" y="13523"/>
                    </a:lnTo>
                    <a:lnTo>
                      <a:pt x="20033" y="13148"/>
                    </a:lnTo>
                    <a:lnTo>
                      <a:pt x="20094" y="12584"/>
                    </a:lnTo>
                    <a:lnTo>
                      <a:pt x="19972" y="12209"/>
                    </a:lnTo>
                    <a:lnTo>
                      <a:pt x="20033" y="11770"/>
                    </a:lnTo>
                    <a:lnTo>
                      <a:pt x="19787" y="11520"/>
                    </a:lnTo>
                    <a:lnTo>
                      <a:pt x="19787" y="11019"/>
                    </a:lnTo>
                    <a:lnTo>
                      <a:pt x="19634" y="11019"/>
                    </a:lnTo>
                    <a:lnTo>
                      <a:pt x="19634" y="10894"/>
                    </a:lnTo>
                    <a:lnTo>
                      <a:pt x="19572" y="10456"/>
                    </a:lnTo>
                    <a:lnTo>
                      <a:pt x="19572" y="9955"/>
                    </a:lnTo>
                    <a:lnTo>
                      <a:pt x="19634" y="9642"/>
                    </a:lnTo>
                    <a:lnTo>
                      <a:pt x="19572" y="9141"/>
                    </a:lnTo>
                    <a:lnTo>
                      <a:pt x="19449" y="8828"/>
                    </a:lnTo>
                    <a:lnTo>
                      <a:pt x="19449" y="8327"/>
                    </a:lnTo>
                    <a:lnTo>
                      <a:pt x="19173" y="7638"/>
                    </a:lnTo>
                    <a:lnTo>
                      <a:pt x="19173" y="7137"/>
                    </a:lnTo>
                    <a:lnTo>
                      <a:pt x="18927" y="6699"/>
                    </a:lnTo>
                    <a:lnTo>
                      <a:pt x="18988" y="6323"/>
                    </a:lnTo>
                    <a:lnTo>
                      <a:pt x="18927" y="5885"/>
                    </a:lnTo>
                    <a:lnTo>
                      <a:pt x="18804" y="5384"/>
                    </a:lnTo>
                    <a:lnTo>
                      <a:pt x="18804" y="4696"/>
                    </a:lnTo>
                    <a:lnTo>
                      <a:pt x="18589" y="4570"/>
                    </a:lnTo>
                    <a:lnTo>
                      <a:pt x="18405" y="4445"/>
                    </a:lnTo>
                    <a:lnTo>
                      <a:pt x="18189" y="4070"/>
                    </a:lnTo>
                    <a:lnTo>
                      <a:pt x="18128" y="3631"/>
                    </a:lnTo>
                    <a:lnTo>
                      <a:pt x="17882" y="3381"/>
                    </a:lnTo>
                    <a:lnTo>
                      <a:pt x="17667" y="3005"/>
                    </a:lnTo>
                    <a:lnTo>
                      <a:pt x="17483" y="3005"/>
                    </a:lnTo>
                    <a:lnTo>
                      <a:pt x="17421" y="2943"/>
                    </a:lnTo>
                    <a:lnTo>
                      <a:pt x="17206" y="2692"/>
                    </a:lnTo>
                    <a:lnTo>
                      <a:pt x="17022" y="2692"/>
                    </a:lnTo>
                    <a:lnTo>
                      <a:pt x="16684" y="2066"/>
                    </a:lnTo>
                    <a:lnTo>
                      <a:pt x="15762" y="2317"/>
                    </a:lnTo>
                    <a:lnTo>
                      <a:pt x="15301" y="2191"/>
                    </a:lnTo>
                    <a:lnTo>
                      <a:pt x="15117" y="2567"/>
                    </a:lnTo>
                    <a:lnTo>
                      <a:pt x="14963" y="2692"/>
                    </a:lnTo>
                    <a:lnTo>
                      <a:pt x="14011" y="1753"/>
                    </a:lnTo>
                    <a:lnTo>
                      <a:pt x="13734" y="1127"/>
                    </a:lnTo>
                    <a:lnTo>
                      <a:pt x="11092" y="1127"/>
                    </a:lnTo>
                    <a:lnTo>
                      <a:pt x="7098" y="814"/>
                    </a:lnTo>
                    <a:lnTo>
                      <a:pt x="2950" y="313"/>
                    </a:lnTo>
                    <a:lnTo>
                      <a:pt x="461" y="0"/>
                    </a:lnTo>
                    <a:lnTo>
                      <a:pt x="0" y="13523"/>
                    </a:lnTo>
                    <a:lnTo>
                      <a:pt x="2243" y="13837"/>
                    </a:lnTo>
                    <a:lnTo>
                      <a:pt x="4670" y="14087"/>
                    </a:lnTo>
                    <a:lnTo>
                      <a:pt x="4885" y="14337"/>
                    </a:lnTo>
                    <a:lnTo>
                      <a:pt x="4732" y="20911"/>
                    </a:lnTo>
                    <a:lnTo>
                      <a:pt x="7958" y="21287"/>
                    </a:lnTo>
                    <a:lnTo>
                      <a:pt x="14134" y="2153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2" name="Shape 10091">
                <a:extLst>
                  <a:ext uri="{FF2B5EF4-FFF2-40B4-BE49-F238E27FC236}">
                    <a16:creationId xmlns:a16="http://schemas.microsoft.com/office/drawing/2014/main" id="{6707D849-A6CE-4967-A54C-F72FC7B0D675}"/>
                  </a:ext>
                </a:extLst>
              </p:cNvPr>
              <p:cNvSpPr/>
              <p:nvPr/>
            </p:nvSpPr>
            <p:spPr>
              <a:xfrm>
                <a:off x="2945401" y="896626"/>
                <a:ext cx="1061277" cy="633011"/>
              </a:xfrm>
              <a:custGeom>
                <a:avLst/>
                <a:gdLst/>
                <a:ahLst/>
                <a:cxnLst>
                  <a:cxn ang="0">
                    <a:pos x="wd2" y="hd2"/>
                  </a:cxn>
                  <a:cxn ang="5400000">
                    <a:pos x="wd2" y="hd2"/>
                  </a:cxn>
                  <a:cxn ang="10800000">
                    <a:pos x="wd2" y="hd2"/>
                  </a:cxn>
                  <a:cxn ang="16200000">
                    <a:pos x="wd2" y="hd2"/>
                  </a:cxn>
                </a:cxnLst>
                <a:rect l="0" t="0" r="r" b="b"/>
                <a:pathLst>
                  <a:path w="21600" h="21600" extrusionOk="0">
                    <a:moveTo>
                      <a:pt x="2955" y="17824"/>
                    </a:moveTo>
                    <a:lnTo>
                      <a:pt x="7881" y="18268"/>
                    </a:lnTo>
                    <a:lnTo>
                      <a:pt x="12624" y="18546"/>
                    </a:lnTo>
                    <a:lnTo>
                      <a:pt x="15762" y="18546"/>
                    </a:lnTo>
                    <a:lnTo>
                      <a:pt x="16091" y="19101"/>
                    </a:lnTo>
                    <a:lnTo>
                      <a:pt x="17222" y="19934"/>
                    </a:lnTo>
                    <a:lnTo>
                      <a:pt x="17404" y="19823"/>
                    </a:lnTo>
                    <a:lnTo>
                      <a:pt x="17623" y="19490"/>
                    </a:lnTo>
                    <a:lnTo>
                      <a:pt x="18170" y="19601"/>
                    </a:lnTo>
                    <a:lnTo>
                      <a:pt x="19265" y="19379"/>
                    </a:lnTo>
                    <a:lnTo>
                      <a:pt x="19666" y="19934"/>
                    </a:lnTo>
                    <a:lnTo>
                      <a:pt x="19885" y="19934"/>
                    </a:lnTo>
                    <a:lnTo>
                      <a:pt x="20141" y="20156"/>
                    </a:lnTo>
                    <a:lnTo>
                      <a:pt x="20214" y="20212"/>
                    </a:lnTo>
                    <a:lnTo>
                      <a:pt x="20432" y="20212"/>
                    </a:lnTo>
                    <a:lnTo>
                      <a:pt x="20688" y="20545"/>
                    </a:lnTo>
                    <a:lnTo>
                      <a:pt x="20980" y="20767"/>
                    </a:lnTo>
                    <a:lnTo>
                      <a:pt x="21053" y="21156"/>
                    </a:lnTo>
                    <a:lnTo>
                      <a:pt x="21308" y="21489"/>
                    </a:lnTo>
                    <a:lnTo>
                      <a:pt x="21527" y="21600"/>
                    </a:lnTo>
                    <a:lnTo>
                      <a:pt x="21454" y="20767"/>
                    </a:lnTo>
                    <a:lnTo>
                      <a:pt x="21199" y="20434"/>
                    </a:lnTo>
                    <a:lnTo>
                      <a:pt x="21126" y="20045"/>
                    </a:lnTo>
                    <a:lnTo>
                      <a:pt x="21235" y="19712"/>
                    </a:lnTo>
                    <a:lnTo>
                      <a:pt x="21308" y="19601"/>
                    </a:lnTo>
                    <a:lnTo>
                      <a:pt x="21454" y="18879"/>
                    </a:lnTo>
                    <a:lnTo>
                      <a:pt x="21454" y="18435"/>
                    </a:lnTo>
                    <a:lnTo>
                      <a:pt x="21600" y="18046"/>
                    </a:lnTo>
                    <a:lnTo>
                      <a:pt x="21600" y="17713"/>
                    </a:lnTo>
                    <a:lnTo>
                      <a:pt x="21308" y="17324"/>
                    </a:lnTo>
                    <a:lnTo>
                      <a:pt x="21235" y="16991"/>
                    </a:lnTo>
                    <a:lnTo>
                      <a:pt x="21381" y="16880"/>
                    </a:lnTo>
                    <a:lnTo>
                      <a:pt x="21381" y="16492"/>
                    </a:lnTo>
                    <a:lnTo>
                      <a:pt x="21235" y="16047"/>
                    </a:lnTo>
                    <a:lnTo>
                      <a:pt x="21199" y="15659"/>
                    </a:lnTo>
                    <a:lnTo>
                      <a:pt x="21600" y="15659"/>
                    </a:lnTo>
                    <a:lnTo>
                      <a:pt x="21600" y="4886"/>
                    </a:lnTo>
                    <a:lnTo>
                      <a:pt x="21381" y="4553"/>
                    </a:lnTo>
                    <a:lnTo>
                      <a:pt x="21199" y="4387"/>
                    </a:lnTo>
                    <a:lnTo>
                      <a:pt x="20907" y="4276"/>
                    </a:lnTo>
                    <a:lnTo>
                      <a:pt x="20651" y="3554"/>
                    </a:lnTo>
                    <a:lnTo>
                      <a:pt x="20432" y="3110"/>
                    </a:lnTo>
                    <a:lnTo>
                      <a:pt x="20505" y="2887"/>
                    </a:lnTo>
                    <a:lnTo>
                      <a:pt x="20761" y="2499"/>
                    </a:lnTo>
                    <a:lnTo>
                      <a:pt x="20980" y="2277"/>
                    </a:lnTo>
                    <a:lnTo>
                      <a:pt x="21126" y="1888"/>
                    </a:lnTo>
                    <a:lnTo>
                      <a:pt x="21235" y="1111"/>
                    </a:lnTo>
                    <a:lnTo>
                      <a:pt x="16164" y="1055"/>
                    </a:lnTo>
                    <a:lnTo>
                      <a:pt x="11165" y="944"/>
                    </a:lnTo>
                    <a:lnTo>
                      <a:pt x="5765" y="500"/>
                    </a:lnTo>
                    <a:lnTo>
                      <a:pt x="876" y="0"/>
                    </a:lnTo>
                    <a:lnTo>
                      <a:pt x="657" y="5220"/>
                    </a:lnTo>
                    <a:lnTo>
                      <a:pt x="547" y="5608"/>
                    </a:lnTo>
                    <a:lnTo>
                      <a:pt x="0" y="17547"/>
                    </a:lnTo>
                    <a:lnTo>
                      <a:pt x="2955" y="178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3" name="Shape 10092">
                <a:extLst>
                  <a:ext uri="{FF2B5EF4-FFF2-40B4-BE49-F238E27FC236}">
                    <a16:creationId xmlns:a16="http://schemas.microsoft.com/office/drawing/2014/main" id="{5829264F-E418-42A2-8448-513C69DA63A1}"/>
                  </a:ext>
                </a:extLst>
              </p:cNvPr>
              <p:cNvSpPr/>
              <p:nvPr/>
            </p:nvSpPr>
            <p:spPr>
              <a:xfrm>
                <a:off x="2988425" y="367763"/>
                <a:ext cx="1000326" cy="561410"/>
              </a:xfrm>
              <a:custGeom>
                <a:avLst/>
                <a:gdLst/>
                <a:ahLst/>
                <a:cxnLst>
                  <a:cxn ang="0">
                    <a:pos x="wd2" y="hd2"/>
                  </a:cxn>
                  <a:cxn ang="5400000">
                    <a:pos x="wd2" y="hd2"/>
                  </a:cxn>
                  <a:cxn ang="10800000">
                    <a:pos x="wd2" y="hd2"/>
                  </a:cxn>
                  <a:cxn ang="16200000">
                    <a:pos x="wd2" y="hd2"/>
                  </a:cxn>
                </a:cxnLst>
                <a:rect l="0" t="0" r="r" b="b"/>
                <a:pathLst>
                  <a:path w="21600" h="21600" extrusionOk="0">
                    <a:moveTo>
                      <a:pt x="0" y="20348"/>
                    </a:moveTo>
                    <a:lnTo>
                      <a:pt x="5187" y="20911"/>
                    </a:lnTo>
                    <a:lnTo>
                      <a:pt x="10916" y="21412"/>
                    </a:lnTo>
                    <a:lnTo>
                      <a:pt x="16219" y="21537"/>
                    </a:lnTo>
                    <a:lnTo>
                      <a:pt x="21600" y="21600"/>
                    </a:lnTo>
                    <a:lnTo>
                      <a:pt x="21600" y="20661"/>
                    </a:lnTo>
                    <a:lnTo>
                      <a:pt x="21561" y="19847"/>
                    </a:lnTo>
                    <a:lnTo>
                      <a:pt x="21561" y="19409"/>
                    </a:lnTo>
                    <a:lnTo>
                      <a:pt x="21484" y="18908"/>
                    </a:lnTo>
                    <a:lnTo>
                      <a:pt x="21174" y="18219"/>
                    </a:lnTo>
                    <a:lnTo>
                      <a:pt x="21097" y="17843"/>
                    </a:lnTo>
                    <a:lnTo>
                      <a:pt x="21097" y="17405"/>
                    </a:lnTo>
                    <a:lnTo>
                      <a:pt x="20981" y="17030"/>
                    </a:lnTo>
                    <a:lnTo>
                      <a:pt x="20981" y="15402"/>
                    </a:lnTo>
                    <a:lnTo>
                      <a:pt x="21019" y="14901"/>
                    </a:lnTo>
                    <a:lnTo>
                      <a:pt x="20903" y="14463"/>
                    </a:lnTo>
                    <a:lnTo>
                      <a:pt x="20903" y="13837"/>
                    </a:lnTo>
                    <a:lnTo>
                      <a:pt x="20826" y="12897"/>
                    </a:lnTo>
                    <a:lnTo>
                      <a:pt x="20826" y="12083"/>
                    </a:lnTo>
                    <a:lnTo>
                      <a:pt x="20748" y="11645"/>
                    </a:lnTo>
                    <a:lnTo>
                      <a:pt x="20748" y="10769"/>
                    </a:lnTo>
                    <a:lnTo>
                      <a:pt x="20671" y="9830"/>
                    </a:lnTo>
                    <a:lnTo>
                      <a:pt x="20323" y="8577"/>
                    </a:lnTo>
                    <a:lnTo>
                      <a:pt x="20323" y="8327"/>
                    </a:lnTo>
                    <a:lnTo>
                      <a:pt x="20013" y="6887"/>
                    </a:lnTo>
                    <a:lnTo>
                      <a:pt x="20013" y="5635"/>
                    </a:lnTo>
                    <a:lnTo>
                      <a:pt x="19935" y="5384"/>
                    </a:lnTo>
                    <a:lnTo>
                      <a:pt x="20013" y="5009"/>
                    </a:lnTo>
                    <a:lnTo>
                      <a:pt x="19935" y="4195"/>
                    </a:lnTo>
                    <a:lnTo>
                      <a:pt x="20090" y="3381"/>
                    </a:lnTo>
                    <a:lnTo>
                      <a:pt x="20013" y="2880"/>
                    </a:lnTo>
                    <a:lnTo>
                      <a:pt x="19781" y="1753"/>
                    </a:lnTo>
                    <a:lnTo>
                      <a:pt x="19742" y="1377"/>
                    </a:lnTo>
                    <a:lnTo>
                      <a:pt x="19742" y="1127"/>
                    </a:lnTo>
                    <a:lnTo>
                      <a:pt x="17342" y="1127"/>
                    </a:lnTo>
                    <a:lnTo>
                      <a:pt x="11729" y="939"/>
                    </a:lnTo>
                    <a:lnTo>
                      <a:pt x="5226" y="438"/>
                    </a:lnTo>
                    <a:lnTo>
                      <a:pt x="890" y="0"/>
                    </a:lnTo>
                    <a:lnTo>
                      <a:pt x="890" y="188"/>
                    </a:lnTo>
                    <a:lnTo>
                      <a:pt x="0" y="2034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4" name="Shape 10093">
                <a:extLst>
                  <a:ext uri="{FF2B5EF4-FFF2-40B4-BE49-F238E27FC236}">
                    <a16:creationId xmlns:a16="http://schemas.microsoft.com/office/drawing/2014/main" id="{9B376259-8A30-4194-A1C1-E3ED04BA339C}"/>
                  </a:ext>
                </a:extLst>
              </p:cNvPr>
              <p:cNvSpPr/>
              <p:nvPr/>
            </p:nvSpPr>
            <p:spPr>
              <a:xfrm>
                <a:off x="3011730" y="2475083"/>
                <a:ext cx="1321218" cy="611855"/>
              </a:xfrm>
              <a:custGeom>
                <a:avLst/>
                <a:gdLst/>
                <a:ahLst/>
                <a:cxnLst>
                  <a:cxn ang="0">
                    <a:pos x="wd2" y="hd2"/>
                  </a:cxn>
                  <a:cxn ang="5400000">
                    <a:pos x="wd2" y="hd2"/>
                  </a:cxn>
                  <a:cxn ang="10800000">
                    <a:pos x="wd2" y="hd2"/>
                  </a:cxn>
                  <a:cxn ang="16200000">
                    <a:pos x="wd2" y="hd2"/>
                  </a:cxn>
                </a:cxnLst>
                <a:rect l="0" t="0" r="r" b="b"/>
                <a:pathLst>
                  <a:path w="21600" h="21600" extrusionOk="0">
                    <a:moveTo>
                      <a:pt x="21453" y="9077"/>
                    </a:moveTo>
                    <a:lnTo>
                      <a:pt x="20985" y="3849"/>
                    </a:lnTo>
                    <a:lnTo>
                      <a:pt x="20955" y="747"/>
                    </a:lnTo>
                    <a:lnTo>
                      <a:pt x="17849" y="862"/>
                    </a:lnTo>
                    <a:lnTo>
                      <a:pt x="12192" y="862"/>
                    </a:lnTo>
                    <a:lnTo>
                      <a:pt x="6506" y="632"/>
                    </a:lnTo>
                    <a:lnTo>
                      <a:pt x="2550" y="287"/>
                    </a:lnTo>
                    <a:lnTo>
                      <a:pt x="59" y="0"/>
                    </a:lnTo>
                    <a:lnTo>
                      <a:pt x="0" y="3102"/>
                    </a:lnTo>
                    <a:lnTo>
                      <a:pt x="3429" y="3447"/>
                    </a:lnTo>
                    <a:lnTo>
                      <a:pt x="6008" y="3791"/>
                    </a:lnTo>
                    <a:lnTo>
                      <a:pt x="7268" y="3791"/>
                    </a:lnTo>
                    <a:lnTo>
                      <a:pt x="7503" y="3964"/>
                    </a:lnTo>
                    <a:lnTo>
                      <a:pt x="7327" y="15109"/>
                    </a:lnTo>
                    <a:lnTo>
                      <a:pt x="7327" y="15740"/>
                    </a:lnTo>
                    <a:lnTo>
                      <a:pt x="7503" y="15740"/>
                    </a:lnTo>
                    <a:lnTo>
                      <a:pt x="7708" y="16085"/>
                    </a:lnTo>
                    <a:lnTo>
                      <a:pt x="8060" y="16832"/>
                    </a:lnTo>
                    <a:lnTo>
                      <a:pt x="8265" y="17062"/>
                    </a:lnTo>
                    <a:lnTo>
                      <a:pt x="8441" y="16832"/>
                    </a:lnTo>
                    <a:lnTo>
                      <a:pt x="8646" y="17062"/>
                    </a:lnTo>
                    <a:lnTo>
                      <a:pt x="8880" y="16947"/>
                    </a:lnTo>
                    <a:lnTo>
                      <a:pt x="8998" y="16487"/>
                    </a:lnTo>
                    <a:lnTo>
                      <a:pt x="9056" y="16717"/>
                    </a:lnTo>
                    <a:lnTo>
                      <a:pt x="9203" y="16947"/>
                    </a:lnTo>
                    <a:lnTo>
                      <a:pt x="9379" y="17349"/>
                    </a:lnTo>
                    <a:lnTo>
                      <a:pt x="9379" y="17694"/>
                    </a:lnTo>
                    <a:lnTo>
                      <a:pt x="9437" y="18153"/>
                    </a:lnTo>
                    <a:lnTo>
                      <a:pt x="9642" y="18153"/>
                    </a:lnTo>
                    <a:lnTo>
                      <a:pt x="9701" y="18211"/>
                    </a:lnTo>
                    <a:lnTo>
                      <a:pt x="9935" y="18153"/>
                    </a:lnTo>
                    <a:lnTo>
                      <a:pt x="10141" y="18326"/>
                    </a:lnTo>
                    <a:lnTo>
                      <a:pt x="10522" y="18670"/>
                    </a:lnTo>
                    <a:lnTo>
                      <a:pt x="10756" y="18555"/>
                    </a:lnTo>
                    <a:lnTo>
                      <a:pt x="10903" y="18555"/>
                    </a:lnTo>
                    <a:lnTo>
                      <a:pt x="11196" y="19130"/>
                    </a:lnTo>
                    <a:lnTo>
                      <a:pt x="11401" y="19015"/>
                    </a:lnTo>
                    <a:lnTo>
                      <a:pt x="11577" y="18670"/>
                    </a:lnTo>
                    <a:lnTo>
                      <a:pt x="12016" y="18785"/>
                    </a:lnTo>
                    <a:lnTo>
                      <a:pt x="12251" y="18670"/>
                    </a:lnTo>
                    <a:lnTo>
                      <a:pt x="12192" y="19130"/>
                    </a:lnTo>
                    <a:lnTo>
                      <a:pt x="12339" y="19532"/>
                    </a:lnTo>
                    <a:lnTo>
                      <a:pt x="12515" y="19532"/>
                    </a:lnTo>
                    <a:lnTo>
                      <a:pt x="12573" y="19877"/>
                    </a:lnTo>
                    <a:lnTo>
                      <a:pt x="12573" y="20394"/>
                    </a:lnTo>
                    <a:lnTo>
                      <a:pt x="12778" y="20394"/>
                    </a:lnTo>
                    <a:lnTo>
                      <a:pt x="12954" y="20279"/>
                    </a:lnTo>
                    <a:lnTo>
                      <a:pt x="13277" y="19647"/>
                    </a:lnTo>
                    <a:lnTo>
                      <a:pt x="13511" y="19877"/>
                    </a:lnTo>
                    <a:lnTo>
                      <a:pt x="13570" y="20164"/>
                    </a:lnTo>
                    <a:lnTo>
                      <a:pt x="13775" y="20164"/>
                    </a:lnTo>
                    <a:lnTo>
                      <a:pt x="13833" y="20623"/>
                    </a:lnTo>
                    <a:lnTo>
                      <a:pt x="14068" y="20623"/>
                    </a:lnTo>
                    <a:lnTo>
                      <a:pt x="14390" y="20394"/>
                    </a:lnTo>
                    <a:lnTo>
                      <a:pt x="14566" y="20394"/>
                    </a:lnTo>
                    <a:lnTo>
                      <a:pt x="14507" y="20738"/>
                    </a:lnTo>
                    <a:lnTo>
                      <a:pt x="14566" y="21140"/>
                    </a:lnTo>
                    <a:lnTo>
                      <a:pt x="14595" y="21255"/>
                    </a:lnTo>
                    <a:lnTo>
                      <a:pt x="14771" y="21255"/>
                    </a:lnTo>
                    <a:lnTo>
                      <a:pt x="14830" y="20509"/>
                    </a:lnTo>
                    <a:lnTo>
                      <a:pt x="15035" y="20164"/>
                    </a:lnTo>
                    <a:lnTo>
                      <a:pt x="15094" y="19991"/>
                    </a:lnTo>
                    <a:lnTo>
                      <a:pt x="15152" y="19877"/>
                    </a:lnTo>
                    <a:lnTo>
                      <a:pt x="15328" y="19991"/>
                    </a:lnTo>
                    <a:lnTo>
                      <a:pt x="15504" y="20394"/>
                    </a:lnTo>
                    <a:lnTo>
                      <a:pt x="15709" y="20509"/>
                    </a:lnTo>
                    <a:lnTo>
                      <a:pt x="15885" y="20164"/>
                    </a:lnTo>
                    <a:lnTo>
                      <a:pt x="16090" y="20279"/>
                    </a:lnTo>
                    <a:lnTo>
                      <a:pt x="16207" y="20738"/>
                    </a:lnTo>
                    <a:lnTo>
                      <a:pt x="16412" y="20911"/>
                    </a:lnTo>
                    <a:lnTo>
                      <a:pt x="16647" y="21026"/>
                    </a:lnTo>
                    <a:lnTo>
                      <a:pt x="16823" y="21370"/>
                    </a:lnTo>
                    <a:lnTo>
                      <a:pt x="16911" y="21026"/>
                    </a:lnTo>
                    <a:lnTo>
                      <a:pt x="17145" y="21026"/>
                    </a:lnTo>
                    <a:lnTo>
                      <a:pt x="17350" y="20509"/>
                    </a:lnTo>
                    <a:lnTo>
                      <a:pt x="17585" y="20509"/>
                    </a:lnTo>
                    <a:lnTo>
                      <a:pt x="17790" y="20164"/>
                    </a:lnTo>
                    <a:lnTo>
                      <a:pt x="17966" y="20509"/>
                    </a:lnTo>
                    <a:lnTo>
                      <a:pt x="18200" y="20509"/>
                    </a:lnTo>
                    <a:lnTo>
                      <a:pt x="18347" y="20164"/>
                    </a:lnTo>
                    <a:lnTo>
                      <a:pt x="18728" y="19877"/>
                    </a:lnTo>
                    <a:lnTo>
                      <a:pt x="18962" y="20279"/>
                    </a:lnTo>
                    <a:lnTo>
                      <a:pt x="19138" y="20394"/>
                    </a:lnTo>
                    <a:lnTo>
                      <a:pt x="19285" y="20394"/>
                    </a:lnTo>
                    <a:lnTo>
                      <a:pt x="19461" y="20164"/>
                    </a:lnTo>
                    <a:lnTo>
                      <a:pt x="19578" y="19877"/>
                    </a:lnTo>
                    <a:lnTo>
                      <a:pt x="19724" y="19877"/>
                    </a:lnTo>
                    <a:lnTo>
                      <a:pt x="20223" y="20394"/>
                    </a:lnTo>
                    <a:lnTo>
                      <a:pt x="20604" y="21026"/>
                    </a:lnTo>
                    <a:lnTo>
                      <a:pt x="20838" y="21140"/>
                    </a:lnTo>
                    <a:lnTo>
                      <a:pt x="20985" y="21370"/>
                    </a:lnTo>
                    <a:lnTo>
                      <a:pt x="21600" y="21600"/>
                    </a:lnTo>
                    <a:lnTo>
                      <a:pt x="21541" y="10800"/>
                    </a:lnTo>
                    <a:lnTo>
                      <a:pt x="21453" y="90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5" name="Shape 10094">
                <a:extLst>
                  <a:ext uri="{FF2B5EF4-FFF2-40B4-BE49-F238E27FC236}">
                    <a16:creationId xmlns:a16="http://schemas.microsoft.com/office/drawing/2014/main" id="{8415A4B4-FAAE-4599-B056-A65DB9FFE3F8}"/>
                  </a:ext>
                </a:extLst>
              </p:cNvPr>
              <p:cNvSpPr/>
              <p:nvPr/>
            </p:nvSpPr>
            <p:spPr>
              <a:xfrm>
                <a:off x="3167695" y="1954355"/>
                <a:ext cx="1125814" cy="545139"/>
              </a:xfrm>
              <a:custGeom>
                <a:avLst/>
                <a:gdLst/>
                <a:ahLst/>
                <a:cxnLst>
                  <a:cxn ang="0">
                    <a:pos x="wd2" y="hd2"/>
                  </a:cxn>
                  <a:cxn ang="5400000">
                    <a:pos x="wd2" y="hd2"/>
                  </a:cxn>
                  <a:cxn ang="10800000">
                    <a:pos x="wd2" y="hd2"/>
                  </a:cxn>
                  <a:cxn ang="16200000">
                    <a:pos x="wd2" y="hd2"/>
                  </a:cxn>
                </a:cxnLst>
                <a:rect l="0" t="0" r="r" b="b"/>
                <a:pathLst>
                  <a:path w="21600" h="21600" extrusionOk="0">
                    <a:moveTo>
                      <a:pt x="21187" y="6319"/>
                    </a:moveTo>
                    <a:lnTo>
                      <a:pt x="20946" y="6190"/>
                    </a:lnTo>
                    <a:lnTo>
                      <a:pt x="20603" y="5352"/>
                    </a:lnTo>
                    <a:lnTo>
                      <a:pt x="20603" y="4836"/>
                    </a:lnTo>
                    <a:lnTo>
                      <a:pt x="20362" y="4642"/>
                    </a:lnTo>
                    <a:lnTo>
                      <a:pt x="20087" y="3998"/>
                    </a:lnTo>
                    <a:lnTo>
                      <a:pt x="20018" y="3546"/>
                    </a:lnTo>
                    <a:lnTo>
                      <a:pt x="20293" y="2773"/>
                    </a:lnTo>
                    <a:lnTo>
                      <a:pt x="20362" y="2450"/>
                    </a:lnTo>
                    <a:lnTo>
                      <a:pt x="20603" y="2450"/>
                    </a:lnTo>
                    <a:lnTo>
                      <a:pt x="20671" y="2321"/>
                    </a:lnTo>
                    <a:lnTo>
                      <a:pt x="20603" y="1805"/>
                    </a:lnTo>
                    <a:lnTo>
                      <a:pt x="20431" y="1354"/>
                    </a:lnTo>
                    <a:lnTo>
                      <a:pt x="20293" y="1225"/>
                    </a:lnTo>
                    <a:lnTo>
                      <a:pt x="20018" y="1612"/>
                    </a:lnTo>
                    <a:lnTo>
                      <a:pt x="19399" y="645"/>
                    </a:lnTo>
                    <a:lnTo>
                      <a:pt x="14652" y="709"/>
                    </a:lnTo>
                    <a:lnTo>
                      <a:pt x="11041" y="645"/>
                    </a:lnTo>
                    <a:lnTo>
                      <a:pt x="4127" y="387"/>
                    </a:lnTo>
                    <a:lnTo>
                      <a:pt x="516" y="0"/>
                    </a:lnTo>
                    <a:lnTo>
                      <a:pt x="0" y="20955"/>
                    </a:lnTo>
                    <a:lnTo>
                      <a:pt x="4643" y="21342"/>
                    </a:lnTo>
                    <a:lnTo>
                      <a:pt x="11316" y="21600"/>
                    </a:lnTo>
                    <a:lnTo>
                      <a:pt x="17954" y="21600"/>
                    </a:lnTo>
                    <a:lnTo>
                      <a:pt x="21600" y="21471"/>
                    </a:lnTo>
                    <a:lnTo>
                      <a:pt x="21462" y="6706"/>
                    </a:lnTo>
                    <a:lnTo>
                      <a:pt x="21187" y="6319"/>
                    </a:lnTo>
                    <a:close/>
                  </a:path>
                </a:pathLst>
              </a:custGeom>
              <a:solidFill>
                <a:schemeClr val="accent3"/>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26" name="Group 10106">
                <a:extLst>
                  <a:ext uri="{FF2B5EF4-FFF2-40B4-BE49-F238E27FC236}">
                    <a16:creationId xmlns:a16="http://schemas.microsoft.com/office/drawing/2014/main" id="{32A45B5F-946A-43DC-9575-07B4CB384664}"/>
                  </a:ext>
                </a:extLst>
              </p:cNvPr>
              <p:cNvGrpSpPr/>
              <p:nvPr/>
            </p:nvGrpSpPr>
            <p:grpSpPr>
              <a:xfrm>
                <a:off x="2360982" y="2562955"/>
                <a:ext cx="2140482" cy="1890892"/>
                <a:chOff x="0" y="0"/>
                <a:chExt cx="2140480" cy="1890891"/>
              </a:xfrm>
              <a:grpFill/>
            </p:grpSpPr>
            <p:sp>
              <p:nvSpPr>
                <p:cNvPr id="180" name="Shape 10095">
                  <a:extLst>
                    <a:ext uri="{FF2B5EF4-FFF2-40B4-BE49-F238E27FC236}">
                      <a16:creationId xmlns:a16="http://schemas.microsoft.com/office/drawing/2014/main" id="{3B6CCBA2-8AF8-485D-ACC2-68FBE291EF09}"/>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1" name="Shape 10096">
                  <a:extLst>
                    <a:ext uri="{FF2B5EF4-FFF2-40B4-BE49-F238E27FC236}">
                      <a16:creationId xmlns:a16="http://schemas.microsoft.com/office/drawing/2014/main" id="{F6478638-FD19-48DF-A9F6-1C4BBCF92A97}"/>
                    </a:ext>
                  </a:extLst>
                </p:cNvPr>
                <p:cNvSpPr/>
                <p:nvPr/>
              </p:nvSpPr>
              <p:spPr>
                <a:xfrm>
                  <a:off x="1500486" y="1661447"/>
                  <a:ext cx="41233" cy="180629"/>
                </a:xfrm>
                <a:custGeom>
                  <a:avLst/>
                  <a:gdLst/>
                  <a:ahLst/>
                  <a:cxnLst>
                    <a:cxn ang="0">
                      <a:pos x="wd2" y="hd2"/>
                    </a:cxn>
                    <a:cxn ang="5400000">
                      <a:pos x="wd2" y="hd2"/>
                    </a:cxn>
                    <a:cxn ang="10800000">
                      <a:pos x="wd2" y="hd2"/>
                    </a:cxn>
                    <a:cxn ang="16200000">
                      <a:pos x="wd2" y="hd2"/>
                    </a:cxn>
                  </a:cxnLst>
                  <a:rect l="0" t="0" r="r" b="b"/>
                  <a:pathLst>
                    <a:path w="21600" h="21600" extrusionOk="0">
                      <a:moveTo>
                        <a:pt x="8452" y="12065"/>
                      </a:moveTo>
                      <a:lnTo>
                        <a:pt x="8452" y="13232"/>
                      </a:lnTo>
                      <a:lnTo>
                        <a:pt x="12209" y="14595"/>
                      </a:lnTo>
                      <a:lnTo>
                        <a:pt x="17843" y="17514"/>
                      </a:lnTo>
                      <a:lnTo>
                        <a:pt x="17843" y="20432"/>
                      </a:lnTo>
                      <a:lnTo>
                        <a:pt x="21600" y="21600"/>
                      </a:lnTo>
                      <a:lnTo>
                        <a:pt x="17843" y="17514"/>
                      </a:lnTo>
                      <a:lnTo>
                        <a:pt x="15965" y="14984"/>
                      </a:lnTo>
                      <a:lnTo>
                        <a:pt x="3757" y="7395"/>
                      </a:lnTo>
                      <a:lnTo>
                        <a:pt x="1878" y="2530"/>
                      </a:lnTo>
                      <a:lnTo>
                        <a:pt x="1878" y="0"/>
                      </a:lnTo>
                      <a:lnTo>
                        <a:pt x="0" y="2919"/>
                      </a:lnTo>
                      <a:lnTo>
                        <a:pt x="1878" y="4476"/>
                      </a:lnTo>
                      <a:lnTo>
                        <a:pt x="0" y="7005"/>
                      </a:lnTo>
                      <a:lnTo>
                        <a:pt x="5635" y="7978"/>
                      </a:lnTo>
                      <a:lnTo>
                        <a:pt x="3757" y="9535"/>
                      </a:lnTo>
                      <a:lnTo>
                        <a:pt x="8452" y="120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2" name="Shape 10097">
                  <a:extLst>
                    <a:ext uri="{FF2B5EF4-FFF2-40B4-BE49-F238E27FC236}">
                      <a16:creationId xmlns:a16="http://schemas.microsoft.com/office/drawing/2014/main" id="{BD661E48-F98C-495E-82B7-1729B0B48128}"/>
                    </a:ext>
                  </a:extLst>
                </p:cNvPr>
                <p:cNvSpPr/>
                <p:nvPr/>
              </p:nvSpPr>
              <p:spPr>
                <a:xfrm>
                  <a:off x="-1" y="-1"/>
                  <a:ext cx="2140482" cy="1890893"/>
                </a:xfrm>
                <a:custGeom>
                  <a:avLst/>
                  <a:gdLst/>
                  <a:ahLst/>
                  <a:cxnLst>
                    <a:cxn ang="0">
                      <a:pos x="wd2" y="hd2"/>
                    </a:cxn>
                    <a:cxn ang="5400000">
                      <a:pos x="wd2" y="hd2"/>
                    </a:cxn>
                    <a:cxn ang="10800000">
                      <a:pos x="wd2" y="hd2"/>
                    </a:cxn>
                    <a:cxn ang="16200000">
                      <a:pos x="wd2" y="hd2"/>
                    </a:cxn>
                  </a:cxnLst>
                  <a:rect l="0" t="0" r="r" b="b"/>
                  <a:pathLst>
                    <a:path w="21600" h="21600" extrusionOk="0">
                      <a:moveTo>
                        <a:pt x="21365" y="13105"/>
                      </a:moveTo>
                      <a:lnTo>
                        <a:pt x="21401" y="12975"/>
                      </a:lnTo>
                      <a:lnTo>
                        <a:pt x="21329" y="12659"/>
                      </a:lnTo>
                      <a:lnTo>
                        <a:pt x="21256" y="12510"/>
                      </a:lnTo>
                      <a:lnTo>
                        <a:pt x="21365" y="12380"/>
                      </a:lnTo>
                      <a:lnTo>
                        <a:pt x="21329" y="12138"/>
                      </a:lnTo>
                      <a:lnTo>
                        <a:pt x="21365" y="11990"/>
                      </a:lnTo>
                      <a:lnTo>
                        <a:pt x="21473" y="11860"/>
                      </a:lnTo>
                      <a:lnTo>
                        <a:pt x="21510" y="11711"/>
                      </a:lnTo>
                      <a:lnTo>
                        <a:pt x="21564" y="11599"/>
                      </a:lnTo>
                      <a:lnTo>
                        <a:pt x="21528" y="11469"/>
                      </a:lnTo>
                      <a:lnTo>
                        <a:pt x="21600" y="11320"/>
                      </a:lnTo>
                      <a:lnTo>
                        <a:pt x="21528" y="11228"/>
                      </a:lnTo>
                      <a:lnTo>
                        <a:pt x="21600" y="11116"/>
                      </a:lnTo>
                      <a:lnTo>
                        <a:pt x="21564" y="10986"/>
                      </a:lnTo>
                      <a:lnTo>
                        <a:pt x="21564" y="10874"/>
                      </a:lnTo>
                      <a:lnTo>
                        <a:pt x="21528" y="10837"/>
                      </a:lnTo>
                      <a:lnTo>
                        <a:pt x="21329" y="10596"/>
                      </a:lnTo>
                      <a:lnTo>
                        <a:pt x="21329" y="10447"/>
                      </a:lnTo>
                      <a:lnTo>
                        <a:pt x="21256" y="10354"/>
                      </a:lnTo>
                      <a:lnTo>
                        <a:pt x="21220" y="10317"/>
                      </a:lnTo>
                      <a:lnTo>
                        <a:pt x="21166" y="10168"/>
                      </a:lnTo>
                      <a:lnTo>
                        <a:pt x="21057" y="10038"/>
                      </a:lnTo>
                      <a:lnTo>
                        <a:pt x="21093" y="9852"/>
                      </a:lnTo>
                      <a:lnTo>
                        <a:pt x="20985" y="9573"/>
                      </a:lnTo>
                      <a:lnTo>
                        <a:pt x="20931" y="9480"/>
                      </a:lnTo>
                      <a:lnTo>
                        <a:pt x="20677" y="9257"/>
                      </a:lnTo>
                      <a:lnTo>
                        <a:pt x="20623" y="7231"/>
                      </a:lnTo>
                      <a:lnTo>
                        <a:pt x="20587" y="6153"/>
                      </a:lnTo>
                      <a:lnTo>
                        <a:pt x="20207" y="6078"/>
                      </a:lnTo>
                      <a:lnTo>
                        <a:pt x="20080" y="6153"/>
                      </a:lnTo>
                      <a:lnTo>
                        <a:pt x="19936" y="6078"/>
                      </a:lnTo>
                      <a:lnTo>
                        <a:pt x="19936" y="6023"/>
                      </a:lnTo>
                      <a:lnTo>
                        <a:pt x="19899" y="5986"/>
                      </a:lnTo>
                      <a:lnTo>
                        <a:pt x="19520" y="5911"/>
                      </a:lnTo>
                      <a:lnTo>
                        <a:pt x="19429" y="5837"/>
                      </a:lnTo>
                      <a:lnTo>
                        <a:pt x="19284" y="5800"/>
                      </a:lnTo>
                      <a:lnTo>
                        <a:pt x="19049" y="5595"/>
                      </a:lnTo>
                      <a:lnTo>
                        <a:pt x="18742" y="5428"/>
                      </a:lnTo>
                      <a:lnTo>
                        <a:pt x="18651" y="5428"/>
                      </a:lnTo>
                      <a:lnTo>
                        <a:pt x="18579" y="5521"/>
                      </a:lnTo>
                      <a:lnTo>
                        <a:pt x="18470" y="5595"/>
                      </a:lnTo>
                      <a:lnTo>
                        <a:pt x="18380" y="5595"/>
                      </a:lnTo>
                      <a:lnTo>
                        <a:pt x="18271" y="5558"/>
                      </a:lnTo>
                      <a:lnTo>
                        <a:pt x="18127" y="5428"/>
                      </a:lnTo>
                      <a:lnTo>
                        <a:pt x="17891" y="5521"/>
                      </a:lnTo>
                      <a:lnTo>
                        <a:pt x="17801" y="5632"/>
                      </a:lnTo>
                      <a:lnTo>
                        <a:pt x="17656" y="5632"/>
                      </a:lnTo>
                      <a:lnTo>
                        <a:pt x="17548" y="5521"/>
                      </a:lnTo>
                      <a:lnTo>
                        <a:pt x="17421" y="5632"/>
                      </a:lnTo>
                      <a:lnTo>
                        <a:pt x="17276" y="5632"/>
                      </a:lnTo>
                      <a:lnTo>
                        <a:pt x="17150" y="5800"/>
                      </a:lnTo>
                      <a:lnTo>
                        <a:pt x="17005" y="5800"/>
                      </a:lnTo>
                      <a:lnTo>
                        <a:pt x="16951" y="5911"/>
                      </a:lnTo>
                      <a:lnTo>
                        <a:pt x="16842" y="5800"/>
                      </a:lnTo>
                      <a:lnTo>
                        <a:pt x="16697" y="5762"/>
                      </a:lnTo>
                      <a:lnTo>
                        <a:pt x="16571" y="5707"/>
                      </a:lnTo>
                      <a:lnTo>
                        <a:pt x="16498" y="5558"/>
                      </a:lnTo>
                      <a:lnTo>
                        <a:pt x="16372" y="5521"/>
                      </a:lnTo>
                      <a:lnTo>
                        <a:pt x="16263" y="5632"/>
                      </a:lnTo>
                      <a:lnTo>
                        <a:pt x="16137" y="5595"/>
                      </a:lnTo>
                      <a:lnTo>
                        <a:pt x="16028" y="5465"/>
                      </a:lnTo>
                      <a:lnTo>
                        <a:pt x="15920" y="5428"/>
                      </a:lnTo>
                      <a:lnTo>
                        <a:pt x="15883" y="5465"/>
                      </a:lnTo>
                      <a:lnTo>
                        <a:pt x="15847" y="5521"/>
                      </a:lnTo>
                      <a:lnTo>
                        <a:pt x="15721" y="5632"/>
                      </a:lnTo>
                      <a:lnTo>
                        <a:pt x="15684" y="5874"/>
                      </a:lnTo>
                      <a:lnTo>
                        <a:pt x="15576" y="5874"/>
                      </a:lnTo>
                      <a:lnTo>
                        <a:pt x="15558" y="5837"/>
                      </a:lnTo>
                      <a:lnTo>
                        <a:pt x="15522" y="5707"/>
                      </a:lnTo>
                      <a:lnTo>
                        <a:pt x="15558" y="5595"/>
                      </a:lnTo>
                      <a:lnTo>
                        <a:pt x="15449" y="5595"/>
                      </a:lnTo>
                      <a:lnTo>
                        <a:pt x="15250" y="5670"/>
                      </a:lnTo>
                      <a:lnTo>
                        <a:pt x="15106" y="5670"/>
                      </a:lnTo>
                      <a:lnTo>
                        <a:pt x="15069" y="5521"/>
                      </a:lnTo>
                      <a:lnTo>
                        <a:pt x="14943" y="5521"/>
                      </a:lnTo>
                      <a:lnTo>
                        <a:pt x="14907" y="5428"/>
                      </a:lnTo>
                      <a:lnTo>
                        <a:pt x="14762" y="5354"/>
                      </a:lnTo>
                      <a:lnTo>
                        <a:pt x="14563" y="5558"/>
                      </a:lnTo>
                      <a:lnTo>
                        <a:pt x="14454" y="5595"/>
                      </a:lnTo>
                      <a:lnTo>
                        <a:pt x="14328" y="5595"/>
                      </a:lnTo>
                      <a:lnTo>
                        <a:pt x="14328" y="5428"/>
                      </a:lnTo>
                      <a:lnTo>
                        <a:pt x="14291" y="5316"/>
                      </a:lnTo>
                      <a:lnTo>
                        <a:pt x="14183" y="5316"/>
                      </a:lnTo>
                      <a:lnTo>
                        <a:pt x="14092" y="5186"/>
                      </a:lnTo>
                      <a:lnTo>
                        <a:pt x="14129" y="5038"/>
                      </a:lnTo>
                      <a:lnTo>
                        <a:pt x="13984" y="5075"/>
                      </a:lnTo>
                      <a:lnTo>
                        <a:pt x="13713" y="5038"/>
                      </a:lnTo>
                      <a:lnTo>
                        <a:pt x="13604" y="5149"/>
                      </a:lnTo>
                      <a:lnTo>
                        <a:pt x="13477" y="5186"/>
                      </a:lnTo>
                      <a:lnTo>
                        <a:pt x="13296" y="5000"/>
                      </a:lnTo>
                      <a:lnTo>
                        <a:pt x="13206" y="5000"/>
                      </a:lnTo>
                      <a:lnTo>
                        <a:pt x="13061" y="5038"/>
                      </a:lnTo>
                      <a:lnTo>
                        <a:pt x="12826" y="4926"/>
                      </a:lnTo>
                      <a:lnTo>
                        <a:pt x="12699" y="4870"/>
                      </a:lnTo>
                      <a:lnTo>
                        <a:pt x="12555" y="4889"/>
                      </a:lnTo>
                      <a:lnTo>
                        <a:pt x="12519" y="4870"/>
                      </a:lnTo>
                      <a:lnTo>
                        <a:pt x="12392" y="4870"/>
                      </a:lnTo>
                      <a:lnTo>
                        <a:pt x="12356" y="4722"/>
                      </a:lnTo>
                      <a:lnTo>
                        <a:pt x="12356" y="4610"/>
                      </a:lnTo>
                      <a:lnTo>
                        <a:pt x="12247" y="4480"/>
                      </a:lnTo>
                      <a:lnTo>
                        <a:pt x="12157" y="4406"/>
                      </a:lnTo>
                      <a:lnTo>
                        <a:pt x="12121" y="4331"/>
                      </a:lnTo>
                      <a:lnTo>
                        <a:pt x="12048" y="4480"/>
                      </a:lnTo>
                      <a:lnTo>
                        <a:pt x="11904" y="4517"/>
                      </a:lnTo>
                      <a:lnTo>
                        <a:pt x="11777" y="4443"/>
                      </a:lnTo>
                      <a:lnTo>
                        <a:pt x="11668" y="4517"/>
                      </a:lnTo>
                      <a:lnTo>
                        <a:pt x="11542" y="4443"/>
                      </a:lnTo>
                      <a:lnTo>
                        <a:pt x="11325" y="4201"/>
                      </a:lnTo>
                      <a:lnTo>
                        <a:pt x="11198" y="4090"/>
                      </a:lnTo>
                      <a:lnTo>
                        <a:pt x="11089" y="4090"/>
                      </a:lnTo>
                      <a:lnTo>
                        <a:pt x="11089" y="3885"/>
                      </a:lnTo>
                      <a:lnTo>
                        <a:pt x="11198" y="279"/>
                      </a:lnTo>
                      <a:lnTo>
                        <a:pt x="11053" y="223"/>
                      </a:lnTo>
                      <a:lnTo>
                        <a:pt x="10275" y="223"/>
                      </a:lnTo>
                      <a:lnTo>
                        <a:pt x="8683" y="112"/>
                      </a:lnTo>
                      <a:lnTo>
                        <a:pt x="6567" y="0"/>
                      </a:lnTo>
                      <a:lnTo>
                        <a:pt x="6513" y="37"/>
                      </a:lnTo>
                      <a:lnTo>
                        <a:pt x="6476" y="149"/>
                      </a:lnTo>
                      <a:lnTo>
                        <a:pt x="6205" y="5000"/>
                      </a:lnTo>
                      <a:lnTo>
                        <a:pt x="6024" y="6822"/>
                      </a:lnTo>
                      <a:lnTo>
                        <a:pt x="5897" y="8885"/>
                      </a:lnTo>
                      <a:lnTo>
                        <a:pt x="5789" y="9015"/>
                      </a:lnTo>
                      <a:lnTo>
                        <a:pt x="5717" y="9015"/>
                      </a:lnTo>
                      <a:lnTo>
                        <a:pt x="4287" y="8923"/>
                      </a:lnTo>
                      <a:lnTo>
                        <a:pt x="2858" y="8811"/>
                      </a:lnTo>
                      <a:lnTo>
                        <a:pt x="1266" y="8681"/>
                      </a:lnTo>
                      <a:lnTo>
                        <a:pt x="0" y="8532"/>
                      </a:lnTo>
                      <a:lnTo>
                        <a:pt x="0" y="8607"/>
                      </a:lnTo>
                      <a:lnTo>
                        <a:pt x="72" y="8848"/>
                      </a:lnTo>
                      <a:lnTo>
                        <a:pt x="181" y="8923"/>
                      </a:lnTo>
                      <a:lnTo>
                        <a:pt x="181" y="8978"/>
                      </a:lnTo>
                      <a:lnTo>
                        <a:pt x="289" y="9053"/>
                      </a:lnTo>
                      <a:lnTo>
                        <a:pt x="344" y="9053"/>
                      </a:lnTo>
                      <a:lnTo>
                        <a:pt x="452" y="9164"/>
                      </a:lnTo>
                      <a:lnTo>
                        <a:pt x="525" y="9294"/>
                      </a:lnTo>
                      <a:lnTo>
                        <a:pt x="561" y="9406"/>
                      </a:lnTo>
                      <a:lnTo>
                        <a:pt x="651" y="9648"/>
                      </a:lnTo>
                      <a:lnTo>
                        <a:pt x="796" y="9759"/>
                      </a:lnTo>
                      <a:lnTo>
                        <a:pt x="1031" y="9889"/>
                      </a:lnTo>
                      <a:lnTo>
                        <a:pt x="1140" y="10001"/>
                      </a:lnTo>
                      <a:lnTo>
                        <a:pt x="1411" y="10354"/>
                      </a:lnTo>
                      <a:lnTo>
                        <a:pt x="1646" y="10596"/>
                      </a:lnTo>
                      <a:lnTo>
                        <a:pt x="1682" y="10726"/>
                      </a:lnTo>
                      <a:lnTo>
                        <a:pt x="1918" y="10986"/>
                      </a:lnTo>
                      <a:lnTo>
                        <a:pt x="2044" y="11079"/>
                      </a:lnTo>
                      <a:lnTo>
                        <a:pt x="2153" y="11116"/>
                      </a:lnTo>
                      <a:lnTo>
                        <a:pt x="2388" y="11358"/>
                      </a:lnTo>
                      <a:lnTo>
                        <a:pt x="2533" y="11432"/>
                      </a:lnTo>
                      <a:lnTo>
                        <a:pt x="2551" y="11544"/>
                      </a:lnTo>
                      <a:lnTo>
                        <a:pt x="2659" y="11599"/>
                      </a:lnTo>
                      <a:lnTo>
                        <a:pt x="2695" y="11748"/>
                      </a:lnTo>
                      <a:lnTo>
                        <a:pt x="2732" y="11990"/>
                      </a:lnTo>
                      <a:lnTo>
                        <a:pt x="2804" y="12064"/>
                      </a:lnTo>
                      <a:lnTo>
                        <a:pt x="2894" y="12306"/>
                      </a:lnTo>
                      <a:lnTo>
                        <a:pt x="2967" y="12417"/>
                      </a:lnTo>
                      <a:lnTo>
                        <a:pt x="2967" y="12547"/>
                      </a:lnTo>
                      <a:lnTo>
                        <a:pt x="2931" y="12696"/>
                      </a:lnTo>
                      <a:lnTo>
                        <a:pt x="2931" y="12938"/>
                      </a:lnTo>
                      <a:lnTo>
                        <a:pt x="3202" y="13570"/>
                      </a:lnTo>
                      <a:lnTo>
                        <a:pt x="3383" y="13737"/>
                      </a:lnTo>
                      <a:lnTo>
                        <a:pt x="3510" y="13811"/>
                      </a:lnTo>
                      <a:lnTo>
                        <a:pt x="3618" y="13886"/>
                      </a:lnTo>
                      <a:lnTo>
                        <a:pt x="3709" y="14016"/>
                      </a:lnTo>
                      <a:lnTo>
                        <a:pt x="3980" y="14257"/>
                      </a:lnTo>
                      <a:lnTo>
                        <a:pt x="4088" y="14332"/>
                      </a:lnTo>
                      <a:lnTo>
                        <a:pt x="4360" y="14369"/>
                      </a:lnTo>
                      <a:lnTo>
                        <a:pt x="4432" y="14499"/>
                      </a:lnTo>
                      <a:lnTo>
                        <a:pt x="4776" y="14685"/>
                      </a:lnTo>
                      <a:lnTo>
                        <a:pt x="4866" y="14815"/>
                      </a:lnTo>
                      <a:lnTo>
                        <a:pt x="5011" y="14927"/>
                      </a:lnTo>
                      <a:lnTo>
                        <a:pt x="5102" y="14927"/>
                      </a:lnTo>
                      <a:lnTo>
                        <a:pt x="5102" y="14964"/>
                      </a:lnTo>
                      <a:lnTo>
                        <a:pt x="5246" y="15001"/>
                      </a:lnTo>
                      <a:lnTo>
                        <a:pt x="5445" y="15001"/>
                      </a:lnTo>
                      <a:lnTo>
                        <a:pt x="5481" y="14890"/>
                      </a:lnTo>
                      <a:lnTo>
                        <a:pt x="5626" y="14797"/>
                      </a:lnTo>
                      <a:lnTo>
                        <a:pt x="5680" y="14685"/>
                      </a:lnTo>
                      <a:lnTo>
                        <a:pt x="5825" y="14648"/>
                      </a:lnTo>
                      <a:lnTo>
                        <a:pt x="5861" y="14499"/>
                      </a:lnTo>
                      <a:lnTo>
                        <a:pt x="5897" y="14369"/>
                      </a:lnTo>
                      <a:lnTo>
                        <a:pt x="5952" y="14332"/>
                      </a:lnTo>
                      <a:lnTo>
                        <a:pt x="6169" y="13811"/>
                      </a:lnTo>
                      <a:lnTo>
                        <a:pt x="6259" y="13625"/>
                      </a:lnTo>
                      <a:lnTo>
                        <a:pt x="6332" y="13607"/>
                      </a:lnTo>
                      <a:lnTo>
                        <a:pt x="6440" y="13570"/>
                      </a:lnTo>
                      <a:lnTo>
                        <a:pt x="6567" y="13495"/>
                      </a:lnTo>
                      <a:lnTo>
                        <a:pt x="6712" y="13533"/>
                      </a:lnTo>
                      <a:lnTo>
                        <a:pt x="6802" y="13495"/>
                      </a:lnTo>
                      <a:lnTo>
                        <a:pt x="6874" y="13347"/>
                      </a:lnTo>
                      <a:lnTo>
                        <a:pt x="7019" y="13347"/>
                      </a:lnTo>
                      <a:lnTo>
                        <a:pt x="7218" y="13495"/>
                      </a:lnTo>
                      <a:lnTo>
                        <a:pt x="7363" y="13533"/>
                      </a:lnTo>
                      <a:lnTo>
                        <a:pt x="7489" y="13495"/>
                      </a:lnTo>
                      <a:lnTo>
                        <a:pt x="7598" y="13533"/>
                      </a:lnTo>
                      <a:lnTo>
                        <a:pt x="7725" y="13533"/>
                      </a:lnTo>
                      <a:lnTo>
                        <a:pt x="8068" y="13625"/>
                      </a:lnTo>
                      <a:lnTo>
                        <a:pt x="8213" y="13533"/>
                      </a:lnTo>
                      <a:lnTo>
                        <a:pt x="8304" y="13607"/>
                      </a:lnTo>
                      <a:lnTo>
                        <a:pt x="8448" y="13663"/>
                      </a:lnTo>
                      <a:lnTo>
                        <a:pt x="8484" y="13811"/>
                      </a:lnTo>
                      <a:lnTo>
                        <a:pt x="8575" y="13923"/>
                      </a:lnTo>
                      <a:lnTo>
                        <a:pt x="8611" y="14016"/>
                      </a:lnTo>
                      <a:lnTo>
                        <a:pt x="8720" y="13979"/>
                      </a:lnTo>
                      <a:lnTo>
                        <a:pt x="8774" y="14127"/>
                      </a:lnTo>
                      <a:lnTo>
                        <a:pt x="8882" y="14220"/>
                      </a:lnTo>
                      <a:lnTo>
                        <a:pt x="9027" y="14295"/>
                      </a:lnTo>
                      <a:lnTo>
                        <a:pt x="9027" y="14406"/>
                      </a:lnTo>
                      <a:lnTo>
                        <a:pt x="9389" y="14685"/>
                      </a:lnTo>
                      <a:lnTo>
                        <a:pt x="9534" y="14927"/>
                      </a:lnTo>
                      <a:lnTo>
                        <a:pt x="9624" y="15075"/>
                      </a:lnTo>
                      <a:lnTo>
                        <a:pt x="9696" y="15373"/>
                      </a:lnTo>
                      <a:lnTo>
                        <a:pt x="9841" y="15670"/>
                      </a:lnTo>
                      <a:lnTo>
                        <a:pt x="9914" y="15800"/>
                      </a:lnTo>
                      <a:lnTo>
                        <a:pt x="9914" y="15838"/>
                      </a:lnTo>
                      <a:lnTo>
                        <a:pt x="9968" y="15949"/>
                      </a:lnTo>
                      <a:lnTo>
                        <a:pt x="10040" y="16079"/>
                      </a:lnTo>
                      <a:lnTo>
                        <a:pt x="10149" y="16228"/>
                      </a:lnTo>
                      <a:lnTo>
                        <a:pt x="10113" y="16246"/>
                      </a:lnTo>
                      <a:lnTo>
                        <a:pt x="10185" y="16507"/>
                      </a:lnTo>
                      <a:lnTo>
                        <a:pt x="10275" y="16786"/>
                      </a:lnTo>
                      <a:lnTo>
                        <a:pt x="10420" y="16878"/>
                      </a:lnTo>
                      <a:lnTo>
                        <a:pt x="10547" y="16916"/>
                      </a:lnTo>
                      <a:lnTo>
                        <a:pt x="10655" y="17102"/>
                      </a:lnTo>
                      <a:lnTo>
                        <a:pt x="10691" y="17232"/>
                      </a:lnTo>
                      <a:lnTo>
                        <a:pt x="10782" y="17306"/>
                      </a:lnTo>
                      <a:lnTo>
                        <a:pt x="10890" y="17436"/>
                      </a:lnTo>
                      <a:lnTo>
                        <a:pt x="10927" y="17585"/>
                      </a:lnTo>
                      <a:lnTo>
                        <a:pt x="11162" y="17938"/>
                      </a:lnTo>
                      <a:lnTo>
                        <a:pt x="11361" y="17975"/>
                      </a:lnTo>
                      <a:lnTo>
                        <a:pt x="11469" y="18068"/>
                      </a:lnTo>
                      <a:lnTo>
                        <a:pt x="11506" y="18143"/>
                      </a:lnTo>
                      <a:lnTo>
                        <a:pt x="11506" y="18291"/>
                      </a:lnTo>
                      <a:lnTo>
                        <a:pt x="11542" y="18384"/>
                      </a:lnTo>
                      <a:lnTo>
                        <a:pt x="11542" y="18533"/>
                      </a:lnTo>
                      <a:lnTo>
                        <a:pt x="11469" y="18663"/>
                      </a:lnTo>
                      <a:lnTo>
                        <a:pt x="11596" y="18775"/>
                      </a:lnTo>
                      <a:lnTo>
                        <a:pt x="11596" y="18867"/>
                      </a:lnTo>
                      <a:lnTo>
                        <a:pt x="11578" y="19016"/>
                      </a:lnTo>
                      <a:lnTo>
                        <a:pt x="11596" y="19146"/>
                      </a:lnTo>
                      <a:lnTo>
                        <a:pt x="11705" y="19258"/>
                      </a:lnTo>
                      <a:lnTo>
                        <a:pt x="11813" y="19499"/>
                      </a:lnTo>
                      <a:lnTo>
                        <a:pt x="11904" y="19648"/>
                      </a:lnTo>
                      <a:lnTo>
                        <a:pt x="12012" y="19927"/>
                      </a:lnTo>
                      <a:lnTo>
                        <a:pt x="12048" y="20169"/>
                      </a:lnTo>
                      <a:lnTo>
                        <a:pt x="12175" y="20317"/>
                      </a:lnTo>
                      <a:lnTo>
                        <a:pt x="12157" y="20448"/>
                      </a:lnTo>
                      <a:lnTo>
                        <a:pt x="12211" y="20485"/>
                      </a:lnTo>
                      <a:lnTo>
                        <a:pt x="12482" y="20485"/>
                      </a:lnTo>
                      <a:lnTo>
                        <a:pt x="12591" y="20559"/>
                      </a:lnTo>
                      <a:lnTo>
                        <a:pt x="12663" y="20559"/>
                      </a:lnTo>
                      <a:lnTo>
                        <a:pt x="12790" y="20615"/>
                      </a:lnTo>
                      <a:lnTo>
                        <a:pt x="12862" y="20764"/>
                      </a:lnTo>
                      <a:lnTo>
                        <a:pt x="12971" y="20801"/>
                      </a:lnTo>
                      <a:lnTo>
                        <a:pt x="13061" y="20764"/>
                      </a:lnTo>
                      <a:lnTo>
                        <a:pt x="13206" y="20838"/>
                      </a:lnTo>
                      <a:lnTo>
                        <a:pt x="13333" y="20875"/>
                      </a:lnTo>
                      <a:lnTo>
                        <a:pt x="13586" y="21080"/>
                      </a:lnTo>
                      <a:lnTo>
                        <a:pt x="13676" y="21154"/>
                      </a:lnTo>
                      <a:lnTo>
                        <a:pt x="14183" y="21191"/>
                      </a:lnTo>
                      <a:lnTo>
                        <a:pt x="14454" y="21191"/>
                      </a:lnTo>
                      <a:lnTo>
                        <a:pt x="14599" y="21210"/>
                      </a:lnTo>
                      <a:lnTo>
                        <a:pt x="14708" y="21247"/>
                      </a:lnTo>
                      <a:lnTo>
                        <a:pt x="14943" y="21488"/>
                      </a:lnTo>
                      <a:lnTo>
                        <a:pt x="14979" y="21488"/>
                      </a:lnTo>
                      <a:lnTo>
                        <a:pt x="15106" y="21600"/>
                      </a:lnTo>
                      <a:lnTo>
                        <a:pt x="15250" y="21600"/>
                      </a:lnTo>
                      <a:lnTo>
                        <a:pt x="15250" y="21470"/>
                      </a:lnTo>
                      <a:lnTo>
                        <a:pt x="15558" y="21396"/>
                      </a:lnTo>
                      <a:lnTo>
                        <a:pt x="15576" y="21358"/>
                      </a:lnTo>
                      <a:lnTo>
                        <a:pt x="15576" y="21210"/>
                      </a:lnTo>
                      <a:lnTo>
                        <a:pt x="15449" y="21358"/>
                      </a:lnTo>
                      <a:lnTo>
                        <a:pt x="15485" y="21210"/>
                      </a:lnTo>
                      <a:lnTo>
                        <a:pt x="15377" y="21358"/>
                      </a:lnTo>
                      <a:lnTo>
                        <a:pt x="15286" y="21191"/>
                      </a:lnTo>
                      <a:lnTo>
                        <a:pt x="15413" y="21191"/>
                      </a:lnTo>
                      <a:lnTo>
                        <a:pt x="15305" y="21042"/>
                      </a:lnTo>
                      <a:lnTo>
                        <a:pt x="15286" y="20801"/>
                      </a:lnTo>
                      <a:lnTo>
                        <a:pt x="15069" y="20336"/>
                      </a:lnTo>
                      <a:lnTo>
                        <a:pt x="15106" y="20243"/>
                      </a:lnTo>
                      <a:lnTo>
                        <a:pt x="14997" y="19778"/>
                      </a:lnTo>
                      <a:lnTo>
                        <a:pt x="14870" y="19648"/>
                      </a:lnTo>
                      <a:lnTo>
                        <a:pt x="14870" y="19537"/>
                      </a:lnTo>
                      <a:lnTo>
                        <a:pt x="14997" y="19574"/>
                      </a:lnTo>
                      <a:lnTo>
                        <a:pt x="14870" y="19444"/>
                      </a:lnTo>
                      <a:lnTo>
                        <a:pt x="14870" y="19295"/>
                      </a:lnTo>
                      <a:lnTo>
                        <a:pt x="14997" y="19295"/>
                      </a:lnTo>
                      <a:lnTo>
                        <a:pt x="14997" y="19146"/>
                      </a:lnTo>
                      <a:lnTo>
                        <a:pt x="15069" y="19053"/>
                      </a:lnTo>
                      <a:lnTo>
                        <a:pt x="15069" y="18905"/>
                      </a:lnTo>
                      <a:lnTo>
                        <a:pt x="15106" y="18775"/>
                      </a:lnTo>
                      <a:lnTo>
                        <a:pt x="14870" y="18849"/>
                      </a:lnTo>
                      <a:lnTo>
                        <a:pt x="14635" y="18775"/>
                      </a:lnTo>
                      <a:lnTo>
                        <a:pt x="14635" y="18626"/>
                      </a:lnTo>
                      <a:lnTo>
                        <a:pt x="14563" y="18570"/>
                      </a:lnTo>
                      <a:lnTo>
                        <a:pt x="14490" y="18421"/>
                      </a:lnTo>
                      <a:lnTo>
                        <a:pt x="14635" y="18533"/>
                      </a:lnTo>
                      <a:lnTo>
                        <a:pt x="14726" y="18626"/>
                      </a:lnTo>
                      <a:lnTo>
                        <a:pt x="14834" y="18626"/>
                      </a:lnTo>
                      <a:lnTo>
                        <a:pt x="14943" y="18589"/>
                      </a:lnTo>
                      <a:lnTo>
                        <a:pt x="15033" y="18626"/>
                      </a:lnTo>
                      <a:lnTo>
                        <a:pt x="14943" y="18737"/>
                      </a:lnTo>
                      <a:lnTo>
                        <a:pt x="15106" y="18663"/>
                      </a:lnTo>
                      <a:lnTo>
                        <a:pt x="15341" y="18031"/>
                      </a:lnTo>
                      <a:lnTo>
                        <a:pt x="15305" y="17901"/>
                      </a:lnTo>
                      <a:lnTo>
                        <a:pt x="15286" y="17864"/>
                      </a:lnTo>
                      <a:lnTo>
                        <a:pt x="15178" y="17752"/>
                      </a:lnTo>
                      <a:lnTo>
                        <a:pt x="15178" y="17659"/>
                      </a:lnTo>
                      <a:lnTo>
                        <a:pt x="15033" y="17696"/>
                      </a:lnTo>
                      <a:lnTo>
                        <a:pt x="14979" y="17659"/>
                      </a:lnTo>
                      <a:lnTo>
                        <a:pt x="15106" y="17585"/>
                      </a:lnTo>
                      <a:lnTo>
                        <a:pt x="15377" y="17585"/>
                      </a:lnTo>
                      <a:lnTo>
                        <a:pt x="15485" y="17696"/>
                      </a:lnTo>
                      <a:lnTo>
                        <a:pt x="15721" y="17343"/>
                      </a:lnTo>
                      <a:lnTo>
                        <a:pt x="15793" y="17232"/>
                      </a:lnTo>
                      <a:lnTo>
                        <a:pt x="15793" y="17102"/>
                      </a:lnTo>
                      <a:lnTo>
                        <a:pt x="15684" y="17194"/>
                      </a:lnTo>
                      <a:lnTo>
                        <a:pt x="15612" y="17306"/>
                      </a:lnTo>
                      <a:lnTo>
                        <a:pt x="15522" y="17194"/>
                      </a:lnTo>
                      <a:lnTo>
                        <a:pt x="15576" y="17102"/>
                      </a:lnTo>
                      <a:lnTo>
                        <a:pt x="15558" y="17027"/>
                      </a:lnTo>
                      <a:lnTo>
                        <a:pt x="15684" y="17027"/>
                      </a:lnTo>
                      <a:lnTo>
                        <a:pt x="15793" y="16953"/>
                      </a:lnTo>
                      <a:lnTo>
                        <a:pt x="15829" y="17064"/>
                      </a:lnTo>
                      <a:lnTo>
                        <a:pt x="15956" y="16953"/>
                      </a:lnTo>
                      <a:lnTo>
                        <a:pt x="15992" y="16823"/>
                      </a:lnTo>
                      <a:lnTo>
                        <a:pt x="15992" y="16953"/>
                      </a:lnTo>
                      <a:lnTo>
                        <a:pt x="15956" y="17064"/>
                      </a:lnTo>
                      <a:lnTo>
                        <a:pt x="16064" y="17027"/>
                      </a:lnTo>
                      <a:lnTo>
                        <a:pt x="16191" y="16841"/>
                      </a:lnTo>
                      <a:lnTo>
                        <a:pt x="16191" y="16711"/>
                      </a:lnTo>
                      <a:lnTo>
                        <a:pt x="16155" y="16562"/>
                      </a:lnTo>
                      <a:lnTo>
                        <a:pt x="16191" y="16432"/>
                      </a:lnTo>
                      <a:lnTo>
                        <a:pt x="16191" y="16395"/>
                      </a:lnTo>
                      <a:lnTo>
                        <a:pt x="16372" y="16637"/>
                      </a:lnTo>
                      <a:lnTo>
                        <a:pt x="16462" y="16674"/>
                      </a:lnTo>
                      <a:lnTo>
                        <a:pt x="16842" y="16470"/>
                      </a:lnTo>
                      <a:lnTo>
                        <a:pt x="16878" y="16432"/>
                      </a:lnTo>
                      <a:lnTo>
                        <a:pt x="16734" y="16358"/>
                      </a:lnTo>
                      <a:lnTo>
                        <a:pt x="16607" y="16395"/>
                      </a:lnTo>
                      <a:lnTo>
                        <a:pt x="16697" y="16246"/>
                      </a:lnTo>
                      <a:lnTo>
                        <a:pt x="16571" y="16191"/>
                      </a:lnTo>
                      <a:lnTo>
                        <a:pt x="16426" y="15949"/>
                      </a:lnTo>
                      <a:lnTo>
                        <a:pt x="16571" y="15912"/>
                      </a:lnTo>
                      <a:lnTo>
                        <a:pt x="16607" y="16005"/>
                      </a:lnTo>
                      <a:lnTo>
                        <a:pt x="16770" y="16154"/>
                      </a:lnTo>
                      <a:lnTo>
                        <a:pt x="16915" y="16116"/>
                      </a:lnTo>
                      <a:lnTo>
                        <a:pt x="16806" y="15875"/>
                      </a:lnTo>
                      <a:lnTo>
                        <a:pt x="16806" y="15838"/>
                      </a:lnTo>
                      <a:lnTo>
                        <a:pt x="16915" y="15968"/>
                      </a:lnTo>
                      <a:lnTo>
                        <a:pt x="17005" y="16042"/>
                      </a:lnTo>
                      <a:lnTo>
                        <a:pt x="17150" y="15968"/>
                      </a:lnTo>
                      <a:lnTo>
                        <a:pt x="17186" y="16079"/>
                      </a:lnTo>
                      <a:lnTo>
                        <a:pt x="17313" y="16079"/>
                      </a:lnTo>
                      <a:lnTo>
                        <a:pt x="17258" y="16154"/>
                      </a:lnTo>
                      <a:lnTo>
                        <a:pt x="17493" y="16042"/>
                      </a:lnTo>
                      <a:lnTo>
                        <a:pt x="17457" y="16191"/>
                      </a:lnTo>
                      <a:lnTo>
                        <a:pt x="17222" y="16321"/>
                      </a:lnTo>
                      <a:lnTo>
                        <a:pt x="17186" y="16358"/>
                      </a:lnTo>
                      <a:lnTo>
                        <a:pt x="17548" y="16154"/>
                      </a:lnTo>
                      <a:lnTo>
                        <a:pt x="17819" y="16042"/>
                      </a:lnTo>
                      <a:lnTo>
                        <a:pt x="17964" y="15949"/>
                      </a:lnTo>
                      <a:lnTo>
                        <a:pt x="17819" y="15968"/>
                      </a:lnTo>
                      <a:lnTo>
                        <a:pt x="17692" y="16042"/>
                      </a:lnTo>
                      <a:lnTo>
                        <a:pt x="17692" y="15949"/>
                      </a:lnTo>
                      <a:lnTo>
                        <a:pt x="17928" y="15838"/>
                      </a:lnTo>
                      <a:lnTo>
                        <a:pt x="18163" y="15838"/>
                      </a:lnTo>
                      <a:lnTo>
                        <a:pt x="18398" y="15670"/>
                      </a:lnTo>
                      <a:lnTo>
                        <a:pt x="18615" y="15559"/>
                      </a:lnTo>
                      <a:lnTo>
                        <a:pt x="18706" y="15484"/>
                      </a:lnTo>
                      <a:lnTo>
                        <a:pt x="18959" y="15243"/>
                      </a:lnTo>
                      <a:lnTo>
                        <a:pt x="18977" y="15001"/>
                      </a:lnTo>
                      <a:lnTo>
                        <a:pt x="19194" y="14852"/>
                      </a:lnTo>
                      <a:lnTo>
                        <a:pt x="19248" y="14759"/>
                      </a:lnTo>
                      <a:lnTo>
                        <a:pt x="19393" y="14685"/>
                      </a:lnTo>
                      <a:lnTo>
                        <a:pt x="19465" y="14499"/>
                      </a:lnTo>
                      <a:lnTo>
                        <a:pt x="19321" y="14481"/>
                      </a:lnTo>
                      <a:lnTo>
                        <a:pt x="19321" y="14295"/>
                      </a:lnTo>
                      <a:lnTo>
                        <a:pt x="19194" y="14202"/>
                      </a:lnTo>
                      <a:lnTo>
                        <a:pt x="19230" y="14053"/>
                      </a:lnTo>
                      <a:lnTo>
                        <a:pt x="19158" y="13923"/>
                      </a:lnTo>
                      <a:lnTo>
                        <a:pt x="19230" y="13886"/>
                      </a:lnTo>
                      <a:lnTo>
                        <a:pt x="19393" y="13979"/>
                      </a:lnTo>
                      <a:lnTo>
                        <a:pt x="19465" y="13849"/>
                      </a:lnTo>
                      <a:lnTo>
                        <a:pt x="19556" y="13774"/>
                      </a:lnTo>
                      <a:lnTo>
                        <a:pt x="19701" y="13774"/>
                      </a:lnTo>
                      <a:lnTo>
                        <a:pt x="19701" y="13979"/>
                      </a:lnTo>
                      <a:lnTo>
                        <a:pt x="19592" y="14257"/>
                      </a:lnTo>
                      <a:lnTo>
                        <a:pt x="19863" y="14165"/>
                      </a:lnTo>
                      <a:lnTo>
                        <a:pt x="20098" y="14165"/>
                      </a:lnTo>
                      <a:lnTo>
                        <a:pt x="20080" y="14220"/>
                      </a:lnTo>
                      <a:lnTo>
                        <a:pt x="19936" y="14220"/>
                      </a:lnTo>
                      <a:lnTo>
                        <a:pt x="19664" y="14443"/>
                      </a:lnTo>
                      <a:lnTo>
                        <a:pt x="19592" y="14573"/>
                      </a:lnTo>
                      <a:lnTo>
                        <a:pt x="19628" y="14573"/>
                      </a:lnTo>
                      <a:lnTo>
                        <a:pt x="19773" y="14443"/>
                      </a:lnTo>
                      <a:lnTo>
                        <a:pt x="19899" y="14369"/>
                      </a:lnTo>
                      <a:lnTo>
                        <a:pt x="20008" y="14295"/>
                      </a:lnTo>
                      <a:lnTo>
                        <a:pt x="20370" y="14127"/>
                      </a:lnTo>
                      <a:lnTo>
                        <a:pt x="20786" y="13923"/>
                      </a:lnTo>
                      <a:lnTo>
                        <a:pt x="21166" y="13886"/>
                      </a:lnTo>
                      <a:lnTo>
                        <a:pt x="20949" y="13625"/>
                      </a:lnTo>
                      <a:lnTo>
                        <a:pt x="21130" y="13347"/>
                      </a:lnTo>
                      <a:lnTo>
                        <a:pt x="21365" y="131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3" name="Shape 10098">
                  <a:extLst>
                    <a:ext uri="{FF2B5EF4-FFF2-40B4-BE49-F238E27FC236}">
                      <a16:creationId xmlns:a16="http://schemas.microsoft.com/office/drawing/2014/main" id="{63DE6F92-BAE0-4229-B6C6-346CF173B3FC}"/>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4" name="Shape 10099">
                  <a:extLst>
                    <a:ext uri="{FF2B5EF4-FFF2-40B4-BE49-F238E27FC236}">
                      <a16:creationId xmlns:a16="http://schemas.microsoft.com/office/drawing/2014/main" id="{04539454-3AB8-4CE0-A0E0-2BFB1DE6E7DF}"/>
                    </a:ext>
                  </a:extLst>
                </p:cNvPr>
                <p:cNvSpPr/>
                <p:nvPr/>
              </p:nvSpPr>
              <p:spPr>
                <a:xfrm>
                  <a:off x="1504071" y="1549164"/>
                  <a:ext cx="46611" cy="1025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43"/>
                      </a:lnTo>
                      <a:lnTo>
                        <a:pt x="12462" y="6857"/>
                      </a:lnTo>
                      <a:lnTo>
                        <a:pt x="4985" y="12686"/>
                      </a:lnTo>
                      <a:lnTo>
                        <a:pt x="0" y="17143"/>
                      </a:lnTo>
                      <a:lnTo>
                        <a:pt x="0" y="21600"/>
                      </a:lnTo>
                      <a:lnTo>
                        <a:pt x="5815" y="14743"/>
                      </a:lnTo>
                      <a:lnTo>
                        <a:pt x="10800" y="10286"/>
                      </a:lnTo>
                      <a:lnTo>
                        <a:pt x="21600" y="2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5" name="Shape 10100">
                  <a:extLst>
                    <a:ext uri="{FF2B5EF4-FFF2-40B4-BE49-F238E27FC236}">
                      <a16:creationId xmlns:a16="http://schemas.microsoft.com/office/drawing/2014/main" id="{985A48D6-198D-421F-A042-6E971FA15710}"/>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6" name="Shape 10101">
                  <a:extLst>
                    <a:ext uri="{FF2B5EF4-FFF2-40B4-BE49-F238E27FC236}">
                      <a16:creationId xmlns:a16="http://schemas.microsoft.com/office/drawing/2014/main" id="{1EC18D62-B6C0-4D1B-983C-5AE21691A57E}"/>
                    </a:ext>
                  </a:extLst>
                </p:cNvPr>
                <p:cNvSpPr/>
                <p:nvPr/>
              </p:nvSpPr>
              <p:spPr>
                <a:xfrm>
                  <a:off x="1894880" y="1279037"/>
                  <a:ext cx="46611" cy="40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785" y="5184"/>
                      </a:lnTo>
                      <a:lnTo>
                        <a:pt x="7477" y="12960"/>
                      </a:lnTo>
                      <a:lnTo>
                        <a:pt x="3323" y="16416"/>
                      </a:lnTo>
                      <a:lnTo>
                        <a:pt x="0" y="21600"/>
                      </a:lnTo>
                      <a:lnTo>
                        <a:pt x="17446" y="6912"/>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7" name="Shape 10102">
                  <a:extLst>
                    <a:ext uri="{FF2B5EF4-FFF2-40B4-BE49-F238E27FC236}">
                      <a16:creationId xmlns:a16="http://schemas.microsoft.com/office/drawing/2014/main" id="{5FBBEC82-0557-4308-BC18-593998AD7603}"/>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8" name="Shape 10103">
                  <a:extLst>
                    <a:ext uri="{FF2B5EF4-FFF2-40B4-BE49-F238E27FC236}">
                      <a16:creationId xmlns:a16="http://schemas.microsoft.com/office/drawing/2014/main" id="{EA76E3F3-BE28-4761-8460-CB96FB676757}"/>
                    </a:ext>
                  </a:extLst>
                </p:cNvPr>
                <p:cNvSpPr/>
                <p:nvPr/>
              </p:nvSpPr>
              <p:spPr>
                <a:xfrm>
                  <a:off x="1570401" y="1497092"/>
                  <a:ext cx="28684" cy="35801"/>
                </a:xfrm>
                <a:custGeom>
                  <a:avLst/>
                  <a:gdLst/>
                  <a:ahLst/>
                  <a:cxnLst>
                    <a:cxn ang="0">
                      <a:pos x="wd2" y="hd2"/>
                    </a:cxn>
                    <a:cxn ang="5400000">
                      <a:pos x="wd2" y="hd2"/>
                    </a:cxn>
                    <a:cxn ang="10800000">
                      <a:pos x="wd2" y="hd2"/>
                    </a:cxn>
                    <a:cxn ang="16200000">
                      <a:pos x="wd2" y="hd2"/>
                    </a:cxn>
                  </a:cxnLst>
                  <a:rect l="0" t="0" r="r" b="b"/>
                  <a:pathLst>
                    <a:path w="21600" h="21600" extrusionOk="0">
                      <a:moveTo>
                        <a:pt x="8100" y="6873"/>
                      </a:moveTo>
                      <a:lnTo>
                        <a:pt x="5400" y="12764"/>
                      </a:lnTo>
                      <a:lnTo>
                        <a:pt x="0" y="19636"/>
                      </a:lnTo>
                      <a:lnTo>
                        <a:pt x="0" y="21600"/>
                      </a:lnTo>
                      <a:lnTo>
                        <a:pt x="16200" y="8836"/>
                      </a:lnTo>
                      <a:lnTo>
                        <a:pt x="21600" y="982"/>
                      </a:lnTo>
                      <a:lnTo>
                        <a:pt x="16200" y="0"/>
                      </a:lnTo>
                      <a:lnTo>
                        <a:pt x="8100" y="687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89" name="Shape 10104">
                  <a:extLst>
                    <a:ext uri="{FF2B5EF4-FFF2-40B4-BE49-F238E27FC236}">
                      <a16:creationId xmlns:a16="http://schemas.microsoft.com/office/drawing/2014/main" id="{E6167254-F0A2-48CA-A4CC-65928928749D}"/>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90" name="Shape 10105">
                  <a:extLst>
                    <a:ext uri="{FF2B5EF4-FFF2-40B4-BE49-F238E27FC236}">
                      <a16:creationId xmlns:a16="http://schemas.microsoft.com/office/drawing/2014/main" id="{3578A38E-8E8E-4333-BB65-87C61B28583D}"/>
                    </a:ext>
                  </a:extLst>
                </p:cNvPr>
                <p:cNvSpPr/>
                <p:nvPr/>
              </p:nvSpPr>
              <p:spPr>
                <a:xfrm>
                  <a:off x="1604462" y="1448273"/>
                  <a:ext cx="68123" cy="48818"/>
                </a:xfrm>
                <a:custGeom>
                  <a:avLst/>
                  <a:gdLst/>
                  <a:ahLst/>
                  <a:cxnLst>
                    <a:cxn ang="0">
                      <a:pos x="wd2" y="hd2"/>
                    </a:cxn>
                    <a:cxn ang="5400000">
                      <a:pos x="wd2" y="hd2"/>
                    </a:cxn>
                    <a:cxn ang="10800000">
                      <a:pos x="wd2" y="hd2"/>
                    </a:cxn>
                    <a:cxn ang="16200000">
                      <a:pos x="wd2" y="hd2"/>
                    </a:cxn>
                  </a:cxnLst>
                  <a:rect l="0" t="0" r="r" b="b"/>
                  <a:pathLst>
                    <a:path w="21600" h="21600" extrusionOk="0">
                      <a:moveTo>
                        <a:pt x="15916" y="5040"/>
                      </a:moveTo>
                      <a:lnTo>
                        <a:pt x="8526" y="10800"/>
                      </a:lnTo>
                      <a:lnTo>
                        <a:pt x="5684" y="14400"/>
                      </a:lnTo>
                      <a:lnTo>
                        <a:pt x="1137" y="15840"/>
                      </a:lnTo>
                      <a:lnTo>
                        <a:pt x="0" y="15840"/>
                      </a:lnTo>
                      <a:lnTo>
                        <a:pt x="1137" y="21600"/>
                      </a:lnTo>
                      <a:lnTo>
                        <a:pt x="13074" y="10800"/>
                      </a:lnTo>
                      <a:lnTo>
                        <a:pt x="20463" y="5040"/>
                      </a:lnTo>
                      <a:lnTo>
                        <a:pt x="21600" y="720"/>
                      </a:lnTo>
                      <a:lnTo>
                        <a:pt x="20463" y="0"/>
                      </a:lnTo>
                      <a:lnTo>
                        <a:pt x="15916" y="50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27" name="Shape 10107">
                <a:extLst>
                  <a:ext uri="{FF2B5EF4-FFF2-40B4-BE49-F238E27FC236}">
                    <a16:creationId xmlns:a16="http://schemas.microsoft.com/office/drawing/2014/main" id="{004DA4E0-006E-451B-9B45-96930CA696EE}"/>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8" name="Shape 10108">
                <a:extLst>
                  <a:ext uri="{FF2B5EF4-FFF2-40B4-BE49-F238E27FC236}">
                    <a16:creationId xmlns:a16="http://schemas.microsoft.com/office/drawing/2014/main" id="{E54544D9-CBE4-4A21-B690-CE2A5DAEA442}"/>
                  </a:ext>
                </a:extLst>
              </p:cNvPr>
              <p:cNvSpPr/>
              <p:nvPr/>
            </p:nvSpPr>
            <p:spPr>
              <a:xfrm>
                <a:off x="5917691" y="3654857"/>
                <a:ext cx="62745" cy="34174"/>
              </a:xfrm>
              <a:custGeom>
                <a:avLst/>
                <a:gdLst/>
                <a:ahLst/>
                <a:cxnLst>
                  <a:cxn ang="0">
                    <a:pos x="wd2" y="hd2"/>
                  </a:cxn>
                  <a:cxn ang="5400000">
                    <a:pos x="wd2" y="hd2"/>
                  </a:cxn>
                  <a:cxn ang="10800000">
                    <a:pos x="wd2" y="hd2"/>
                  </a:cxn>
                  <a:cxn ang="16200000">
                    <a:pos x="wd2" y="hd2"/>
                  </a:cxn>
                </a:cxnLst>
                <a:rect l="0" t="0" r="r" b="b"/>
                <a:pathLst>
                  <a:path w="21600" h="21600" extrusionOk="0">
                    <a:moveTo>
                      <a:pt x="10491" y="15429"/>
                    </a:moveTo>
                    <a:lnTo>
                      <a:pt x="18514" y="6171"/>
                    </a:lnTo>
                    <a:lnTo>
                      <a:pt x="21600" y="0"/>
                    </a:lnTo>
                    <a:lnTo>
                      <a:pt x="17280" y="6171"/>
                    </a:lnTo>
                    <a:lnTo>
                      <a:pt x="17280" y="8229"/>
                    </a:lnTo>
                    <a:lnTo>
                      <a:pt x="12343" y="12343"/>
                    </a:lnTo>
                    <a:lnTo>
                      <a:pt x="9257" y="15429"/>
                    </a:lnTo>
                    <a:lnTo>
                      <a:pt x="4320" y="19543"/>
                    </a:lnTo>
                    <a:lnTo>
                      <a:pt x="0" y="19543"/>
                    </a:lnTo>
                    <a:lnTo>
                      <a:pt x="3086" y="21600"/>
                    </a:lnTo>
                    <a:lnTo>
                      <a:pt x="10491" y="154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29" name="Shape 10109">
                <a:extLst>
                  <a:ext uri="{FF2B5EF4-FFF2-40B4-BE49-F238E27FC236}">
                    <a16:creationId xmlns:a16="http://schemas.microsoft.com/office/drawing/2014/main" id="{5E7706B0-A6F7-4B9D-B560-E5A294CBE495}"/>
                  </a:ext>
                </a:extLst>
              </p:cNvPr>
              <p:cNvSpPr/>
              <p:nvPr/>
            </p:nvSpPr>
            <p:spPr>
              <a:xfrm>
                <a:off x="3902701" y="330335"/>
                <a:ext cx="993155" cy="1025184"/>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39" y="1749"/>
                    </a:lnTo>
                    <a:lnTo>
                      <a:pt x="273" y="2366"/>
                    </a:lnTo>
                    <a:lnTo>
                      <a:pt x="351" y="2640"/>
                    </a:lnTo>
                    <a:lnTo>
                      <a:pt x="195" y="3086"/>
                    </a:lnTo>
                    <a:lnTo>
                      <a:pt x="273" y="3531"/>
                    </a:lnTo>
                    <a:lnTo>
                      <a:pt x="195" y="3737"/>
                    </a:lnTo>
                    <a:lnTo>
                      <a:pt x="273" y="3874"/>
                    </a:lnTo>
                    <a:lnTo>
                      <a:pt x="273" y="4560"/>
                    </a:lnTo>
                    <a:lnTo>
                      <a:pt x="585" y="5349"/>
                    </a:lnTo>
                    <a:lnTo>
                      <a:pt x="585" y="5486"/>
                    </a:lnTo>
                    <a:lnTo>
                      <a:pt x="936" y="6171"/>
                    </a:lnTo>
                    <a:lnTo>
                      <a:pt x="1014" y="6686"/>
                    </a:lnTo>
                    <a:lnTo>
                      <a:pt x="1014" y="7166"/>
                    </a:lnTo>
                    <a:lnTo>
                      <a:pt x="1092" y="7406"/>
                    </a:lnTo>
                    <a:lnTo>
                      <a:pt x="1092" y="7851"/>
                    </a:lnTo>
                    <a:lnTo>
                      <a:pt x="1170" y="8366"/>
                    </a:lnTo>
                    <a:lnTo>
                      <a:pt x="1170" y="8709"/>
                    </a:lnTo>
                    <a:lnTo>
                      <a:pt x="1287" y="8949"/>
                    </a:lnTo>
                    <a:lnTo>
                      <a:pt x="1248" y="9223"/>
                    </a:lnTo>
                    <a:lnTo>
                      <a:pt x="1248" y="10114"/>
                    </a:lnTo>
                    <a:lnTo>
                      <a:pt x="1365" y="10320"/>
                    </a:lnTo>
                    <a:lnTo>
                      <a:pt x="1365" y="10560"/>
                    </a:lnTo>
                    <a:lnTo>
                      <a:pt x="1443" y="10766"/>
                    </a:lnTo>
                    <a:lnTo>
                      <a:pt x="1755" y="11143"/>
                    </a:lnTo>
                    <a:lnTo>
                      <a:pt x="1832" y="11417"/>
                    </a:lnTo>
                    <a:lnTo>
                      <a:pt x="1832" y="11657"/>
                    </a:lnTo>
                    <a:lnTo>
                      <a:pt x="1871" y="12103"/>
                    </a:lnTo>
                    <a:lnTo>
                      <a:pt x="1871" y="12617"/>
                    </a:lnTo>
                    <a:lnTo>
                      <a:pt x="1755" y="13097"/>
                    </a:lnTo>
                    <a:lnTo>
                      <a:pt x="1599" y="13337"/>
                    </a:lnTo>
                    <a:lnTo>
                      <a:pt x="1365" y="13474"/>
                    </a:lnTo>
                    <a:lnTo>
                      <a:pt x="1092" y="13714"/>
                    </a:lnTo>
                    <a:lnTo>
                      <a:pt x="1014" y="13851"/>
                    </a:lnTo>
                    <a:lnTo>
                      <a:pt x="1248" y="14126"/>
                    </a:lnTo>
                    <a:lnTo>
                      <a:pt x="1521" y="14571"/>
                    </a:lnTo>
                    <a:lnTo>
                      <a:pt x="1832" y="14640"/>
                    </a:lnTo>
                    <a:lnTo>
                      <a:pt x="2027" y="14743"/>
                    </a:lnTo>
                    <a:lnTo>
                      <a:pt x="2261" y="14949"/>
                    </a:lnTo>
                    <a:lnTo>
                      <a:pt x="2261" y="21600"/>
                    </a:lnTo>
                    <a:lnTo>
                      <a:pt x="5419" y="21600"/>
                    </a:lnTo>
                    <a:lnTo>
                      <a:pt x="10605" y="21463"/>
                    </a:lnTo>
                    <a:lnTo>
                      <a:pt x="14933" y="21326"/>
                    </a:lnTo>
                    <a:lnTo>
                      <a:pt x="18091" y="21154"/>
                    </a:lnTo>
                    <a:lnTo>
                      <a:pt x="18013" y="20880"/>
                    </a:lnTo>
                    <a:lnTo>
                      <a:pt x="18013" y="20811"/>
                    </a:lnTo>
                    <a:lnTo>
                      <a:pt x="17935" y="20571"/>
                    </a:lnTo>
                    <a:lnTo>
                      <a:pt x="17857" y="19920"/>
                    </a:lnTo>
                    <a:lnTo>
                      <a:pt x="17662" y="19646"/>
                    </a:lnTo>
                    <a:lnTo>
                      <a:pt x="17350" y="19406"/>
                    </a:lnTo>
                    <a:lnTo>
                      <a:pt x="17116" y="19269"/>
                    </a:lnTo>
                    <a:lnTo>
                      <a:pt x="16843" y="19200"/>
                    </a:lnTo>
                    <a:lnTo>
                      <a:pt x="16531" y="19063"/>
                    </a:lnTo>
                    <a:lnTo>
                      <a:pt x="16025" y="18617"/>
                    </a:lnTo>
                    <a:lnTo>
                      <a:pt x="15674" y="18171"/>
                    </a:lnTo>
                    <a:lnTo>
                      <a:pt x="15284" y="17931"/>
                    </a:lnTo>
                    <a:lnTo>
                      <a:pt x="14933" y="17794"/>
                    </a:lnTo>
                    <a:lnTo>
                      <a:pt x="14699" y="17657"/>
                    </a:lnTo>
                    <a:lnTo>
                      <a:pt x="14504" y="17417"/>
                    </a:lnTo>
                    <a:lnTo>
                      <a:pt x="14036" y="17349"/>
                    </a:lnTo>
                    <a:lnTo>
                      <a:pt x="13763" y="17280"/>
                    </a:lnTo>
                    <a:lnTo>
                      <a:pt x="13451" y="17006"/>
                    </a:lnTo>
                    <a:lnTo>
                      <a:pt x="13022" y="16766"/>
                    </a:lnTo>
                    <a:lnTo>
                      <a:pt x="13178" y="16491"/>
                    </a:lnTo>
                    <a:lnTo>
                      <a:pt x="13178" y="16114"/>
                    </a:lnTo>
                    <a:lnTo>
                      <a:pt x="13022" y="15600"/>
                    </a:lnTo>
                    <a:lnTo>
                      <a:pt x="13178" y="15326"/>
                    </a:lnTo>
                    <a:lnTo>
                      <a:pt x="13100" y="14880"/>
                    </a:lnTo>
                    <a:lnTo>
                      <a:pt x="13412" y="14229"/>
                    </a:lnTo>
                    <a:lnTo>
                      <a:pt x="13100" y="13783"/>
                    </a:lnTo>
                    <a:lnTo>
                      <a:pt x="12866" y="13783"/>
                    </a:lnTo>
                    <a:lnTo>
                      <a:pt x="12671" y="13543"/>
                    </a:lnTo>
                    <a:lnTo>
                      <a:pt x="12671" y="13269"/>
                    </a:lnTo>
                    <a:lnTo>
                      <a:pt x="12866" y="13097"/>
                    </a:lnTo>
                    <a:lnTo>
                      <a:pt x="13022" y="12823"/>
                    </a:lnTo>
                    <a:lnTo>
                      <a:pt x="13100" y="12583"/>
                    </a:lnTo>
                    <a:lnTo>
                      <a:pt x="13607" y="12240"/>
                    </a:lnTo>
                    <a:lnTo>
                      <a:pt x="14114" y="12034"/>
                    </a:lnTo>
                    <a:lnTo>
                      <a:pt x="14270" y="11794"/>
                    </a:lnTo>
                    <a:lnTo>
                      <a:pt x="14348" y="11520"/>
                    </a:lnTo>
                    <a:lnTo>
                      <a:pt x="14270" y="9669"/>
                    </a:lnTo>
                    <a:lnTo>
                      <a:pt x="14504" y="9669"/>
                    </a:lnTo>
                    <a:lnTo>
                      <a:pt x="14582" y="9394"/>
                    </a:lnTo>
                    <a:lnTo>
                      <a:pt x="14660" y="9360"/>
                    </a:lnTo>
                    <a:lnTo>
                      <a:pt x="14699" y="9291"/>
                    </a:lnTo>
                    <a:lnTo>
                      <a:pt x="14855" y="9086"/>
                    </a:lnTo>
                    <a:lnTo>
                      <a:pt x="15674" y="8503"/>
                    </a:lnTo>
                    <a:lnTo>
                      <a:pt x="15869" y="8297"/>
                    </a:lnTo>
                    <a:lnTo>
                      <a:pt x="16103" y="8126"/>
                    </a:lnTo>
                    <a:lnTo>
                      <a:pt x="16336" y="7920"/>
                    </a:lnTo>
                    <a:lnTo>
                      <a:pt x="17077" y="7200"/>
                    </a:lnTo>
                    <a:lnTo>
                      <a:pt x="17350" y="6823"/>
                    </a:lnTo>
                    <a:lnTo>
                      <a:pt x="18364" y="5931"/>
                    </a:lnTo>
                    <a:lnTo>
                      <a:pt x="19183" y="5554"/>
                    </a:lnTo>
                    <a:lnTo>
                      <a:pt x="19690" y="5349"/>
                    </a:lnTo>
                    <a:lnTo>
                      <a:pt x="20859" y="4834"/>
                    </a:lnTo>
                    <a:lnTo>
                      <a:pt x="21093" y="4697"/>
                    </a:lnTo>
                    <a:lnTo>
                      <a:pt x="21366" y="4526"/>
                    </a:lnTo>
                    <a:lnTo>
                      <a:pt x="21600" y="4320"/>
                    </a:lnTo>
                    <a:lnTo>
                      <a:pt x="21015" y="4320"/>
                    </a:lnTo>
                    <a:lnTo>
                      <a:pt x="20742" y="4457"/>
                    </a:lnTo>
                    <a:lnTo>
                      <a:pt x="20430" y="4320"/>
                    </a:lnTo>
                    <a:lnTo>
                      <a:pt x="20430" y="4251"/>
                    </a:lnTo>
                    <a:lnTo>
                      <a:pt x="20118" y="3977"/>
                    </a:lnTo>
                    <a:lnTo>
                      <a:pt x="19612" y="4046"/>
                    </a:lnTo>
                    <a:lnTo>
                      <a:pt x="19339" y="4114"/>
                    </a:lnTo>
                    <a:lnTo>
                      <a:pt x="18832" y="4114"/>
                    </a:lnTo>
                    <a:lnTo>
                      <a:pt x="18520" y="4183"/>
                    </a:lnTo>
                    <a:lnTo>
                      <a:pt x="18247" y="4183"/>
                    </a:lnTo>
                    <a:lnTo>
                      <a:pt x="18169" y="3943"/>
                    </a:lnTo>
                    <a:lnTo>
                      <a:pt x="18013" y="3874"/>
                    </a:lnTo>
                    <a:lnTo>
                      <a:pt x="18013" y="3737"/>
                    </a:lnTo>
                    <a:lnTo>
                      <a:pt x="17701" y="3737"/>
                    </a:lnTo>
                    <a:lnTo>
                      <a:pt x="17194" y="4046"/>
                    </a:lnTo>
                    <a:lnTo>
                      <a:pt x="16999" y="4320"/>
                    </a:lnTo>
                    <a:lnTo>
                      <a:pt x="16414" y="4526"/>
                    </a:lnTo>
                    <a:lnTo>
                      <a:pt x="16103" y="4526"/>
                    </a:lnTo>
                    <a:lnTo>
                      <a:pt x="15596" y="4251"/>
                    </a:lnTo>
                    <a:lnTo>
                      <a:pt x="15518" y="4046"/>
                    </a:lnTo>
                    <a:lnTo>
                      <a:pt x="14777" y="3806"/>
                    </a:lnTo>
                    <a:lnTo>
                      <a:pt x="14660" y="3531"/>
                    </a:lnTo>
                    <a:lnTo>
                      <a:pt x="14348" y="3463"/>
                    </a:lnTo>
                    <a:lnTo>
                      <a:pt x="13997" y="3531"/>
                    </a:lnTo>
                    <a:lnTo>
                      <a:pt x="13919" y="3874"/>
                    </a:lnTo>
                    <a:lnTo>
                      <a:pt x="13607" y="3806"/>
                    </a:lnTo>
                    <a:lnTo>
                      <a:pt x="13451" y="3600"/>
                    </a:lnTo>
                    <a:lnTo>
                      <a:pt x="13412" y="3429"/>
                    </a:lnTo>
                    <a:lnTo>
                      <a:pt x="13178" y="3154"/>
                    </a:lnTo>
                    <a:lnTo>
                      <a:pt x="12866" y="3223"/>
                    </a:lnTo>
                    <a:lnTo>
                      <a:pt x="12944" y="2949"/>
                    </a:lnTo>
                    <a:lnTo>
                      <a:pt x="11853" y="2571"/>
                    </a:lnTo>
                    <a:lnTo>
                      <a:pt x="11034" y="2571"/>
                    </a:lnTo>
                    <a:lnTo>
                      <a:pt x="10917" y="2640"/>
                    </a:lnTo>
                    <a:lnTo>
                      <a:pt x="10839" y="2640"/>
                    </a:lnTo>
                    <a:lnTo>
                      <a:pt x="10683" y="2709"/>
                    </a:lnTo>
                    <a:lnTo>
                      <a:pt x="10527" y="2914"/>
                    </a:lnTo>
                    <a:lnTo>
                      <a:pt x="9864" y="3017"/>
                    </a:lnTo>
                    <a:lnTo>
                      <a:pt x="9591" y="2914"/>
                    </a:lnTo>
                    <a:lnTo>
                      <a:pt x="9513" y="2709"/>
                    </a:lnTo>
                    <a:lnTo>
                      <a:pt x="8344" y="2571"/>
                    </a:lnTo>
                    <a:lnTo>
                      <a:pt x="8032" y="2366"/>
                    </a:lnTo>
                    <a:lnTo>
                      <a:pt x="7525" y="2366"/>
                    </a:lnTo>
                    <a:lnTo>
                      <a:pt x="7252" y="2331"/>
                    </a:lnTo>
                    <a:lnTo>
                      <a:pt x="7018" y="2126"/>
                    </a:lnTo>
                    <a:lnTo>
                      <a:pt x="7096" y="1749"/>
                    </a:lnTo>
                    <a:lnTo>
                      <a:pt x="6784" y="1097"/>
                    </a:lnTo>
                    <a:lnTo>
                      <a:pt x="6667" y="309"/>
                    </a:lnTo>
                    <a:lnTo>
                      <a:pt x="6433" y="137"/>
                    </a:lnTo>
                    <a:lnTo>
                      <a:pt x="5926" y="69"/>
                    </a:lnTo>
                    <a:lnTo>
                      <a:pt x="5770" y="0"/>
                    </a:lnTo>
                    <a:lnTo>
                      <a:pt x="5770" y="1166"/>
                    </a:lnTo>
                    <a:lnTo>
                      <a:pt x="5692" y="1337"/>
                    </a:lnTo>
                    <a:lnTo>
                      <a:pt x="3587" y="1406"/>
                    </a:lnTo>
                    <a:lnTo>
                      <a:pt x="0" y="1406"/>
                    </a:lnTo>
                    <a:lnTo>
                      <a:pt x="0" y="1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0" name="Shape 10110">
                <a:extLst>
                  <a:ext uri="{FF2B5EF4-FFF2-40B4-BE49-F238E27FC236}">
                    <a16:creationId xmlns:a16="http://schemas.microsoft.com/office/drawing/2014/main" id="{FE889B57-3AB0-4330-B8FA-F2A215B7C5D5}"/>
                  </a:ext>
                </a:extLst>
              </p:cNvPr>
              <p:cNvSpPr/>
              <p:nvPr/>
            </p:nvSpPr>
            <p:spPr>
              <a:xfrm>
                <a:off x="3983372" y="1334363"/>
                <a:ext cx="923239" cy="550020"/>
              </a:xfrm>
              <a:custGeom>
                <a:avLst/>
                <a:gdLst/>
                <a:ahLst/>
                <a:cxnLst>
                  <a:cxn ang="0">
                    <a:pos x="wd2" y="hd2"/>
                  </a:cxn>
                  <a:cxn ang="5400000">
                    <a:pos x="wd2" y="hd2"/>
                  </a:cxn>
                  <a:cxn ang="10800000">
                    <a:pos x="wd2" y="hd2"/>
                  </a:cxn>
                  <a:cxn ang="16200000">
                    <a:pos x="wd2" y="hd2"/>
                  </a:cxn>
                </a:cxnLst>
                <a:rect l="0" t="0" r="r" b="b"/>
                <a:pathLst>
                  <a:path w="21600" h="21600" extrusionOk="0">
                    <a:moveTo>
                      <a:pt x="126" y="1278"/>
                    </a:moveTo>
                    <a:lnTo>
                      <a:pt x="294" y="1789"/>
                    </a:lnTo>
                    <a:lnTo>
                      <a:pt x="294" y="2237"/>
                    </a:lnTo>
                    <a:lnTo>
                      <a:pt x="126" y="2364"/>
                    </a:lnTo>
                    <a:lnTo>
                      <a:pt x="210" y="2748"/>
                    </a:lnTo>
                    <a:lnTo>
                      <a:pt x="545" y="3195"/>
                    </a:lnTo>
                    <a:lnTo>
                      <a:pt x="545" y="3579"/>
                    </a:lnTo>
                    <a:lnTo>
                      <a:pt x="377" y="4026"/>
                    </a:lnTo>
                    <a:lnTo>
                      <a:pt x="377" y="4537"/>
                    </a:lnTo>
                    <a:lnTo>
                      <a:pt x="210" y="5368"/>
                    </a:lnTo>
                    <a:lnTo>
                      <a:pt x="126" y="5496"/>
                    </a:lnTo>
                    <a:lnTo>
                      <a:pt x="0" y="5879"/>
                    </a:lnTo>
                    <a:lnTo>
                      <a:pt x="84" y="6327"/>
                    </a:lnTo>
                    <a:lnTo>
                      <a:pt x="377" y="6710"/>
                    </a:lnTo>
                    <a:lnTo>
                      <a:pt x="461" y="7669"/>
                    </a:lnTo>
                    <a:lnTo>
                      <a:pt x="755" y="7796"/>
                    </a:lnTo>
                    <a:lnTo>
                      <a:pt x="755" y="8499"/>
                    </a:lnTo>
                    <a:lnTo>
                      <a:pt x="923" y="9011"/>
                    </a:lnTo>
                    <a:lnTo>
                      <a:pt x="1007" y="9458"/>
                    </a:lnTo>
                    <a:lnTo>
                      <a:pt x="923" y="9841"/>
                    </a:lnTo>
                    <a:lnTo>
                      <a:pt x="1258" y="10289"/>
                    </a:lnTo>
                    <a:lnTo>
                      <a:pt x="1258" y="10800"/>
                    </a:lnTo>
                    <a:lnTo>
                      <a:pt x="1636" y="11503"/>
                    </a:lnTo>
                    <a:lnTo>
                      <a:pt x="1636" y="12014"/>
                    </a:lnTo>
                    <a:lnTo>
                      <a:pt x="1803" y="12334"/>
                    </a:lnTo>
                    <a:lnTo>
                      <a:pt x="1887" y="12845"/>
                    </a:lnTo>
                    <a:lnTo>
                      <a:pt x="1803" y="13164"/>
                    </a:lnTo>
                    <a:lnTo>
                      <a:pt x="1803" y="13676"/>
                    </a:lnTo>
                    <a:lnTo>
                      <a:pt x="1887" y="14123"/>
                    </a:lnTo>
                    <a:lnTo>
                      <a:pt x="1887" y="14251"/>
                    </a:lnTo>
                    <a:lnTo>
                      <a:pt x="2097" y="14251"/>
                    </a:lnTo>
                    <a:lnTo>
                      <a:pt x="2097" y="14762"/>
                    </a:lnTo>
                    <a:lnTo>
                      <a:pt x="2433" y="15018"/>
                    </a:lnTo>
                    <a:lnTo>
                      <a:pt x="2349" y="15465"/>
                    </a:lnTo>
                    <a:lnTo>
                      <a:pt x="2517" y="15849"/>
                    </a:lnTo>
                    <a:lnTo>
                      <a:pt x="2433" y="16424"/>
                    </a:lnTo>
                    <a:lnTo>
                      <a:pt x="2684" y="16807"/>
                    </a:lnTo>
                    <a:lnTo>
                      <a:pt x="2600" y="17254"/>
                    </a:lnTo>
                    <a:lnTo>
                      <a:pt x="2600" y="17893"/>
                    </a:lnTo>
                    <a:lnTo>
                      <a:pt x="2726" y="18852"/>
                    </a:lnTo>
                    <a:lnTo>
                      <a:pt x="2600" y="20130"/>
                    </a:lnTo>
                    <a:lnTo>
                      <a:pt x="2894" y="20386"/>
                    </a:lnTo>
                    <a:lnTo>
                      <a:pt x="2978" y="20897"/>
                    </a:lnTo>
                    <a:lnTo>
                      <a:pt x="6753" y="20897"/>
                    </a:lnTo>
                    <a:lnTo>
                      <a:pt x="9143" y="20769"/>
                    </a:lnTo>
                    <a:lnTo>
                      <a:pt x="14428" y="20258"/>
                    </a:lnTo>
                    <a:lnTo>
                      <a:pt x="16609" y="19938"/>
                    </a:lnTo>
                    <a:lnTo>
                      <a:pt x="16777" y="20386"/>
                    </a:lnTo>
                    <a:lnTo>
                      <a:pt x="17322" y="21025"/>
                    </a:lnTo>
                    <a:lnTo>
                      <a:pt x="17574" y="21472"/>
                    </a:lnTo>
                    <a:lnTo>
                      <a:pt x="17741" y="21600"/>
                    </a:lnTo>
                    <a:lnTo>
                      <a:pt x="17867" y="21217"/>
                    </a:lnTo>
                    <a:lnTo>
                      <a:pt x="17951" y="20897"/>
                    </a:lnTo>
                    <a:lnTo>
                      <a:pt x="17741" y="20386"/>
                    </a:lnTo>
                    <a:lnTo>
                      <a:pt x="17951" y="19938"/>
                    </a:lnTo>
                    <a:lnTo>
                      <a:pt x="18664" y="19427"/>
                    </a:lnTo>
                    <a:lnTo>
                      <a:pt x="18748" y="18980"/>
                    </a:lnTo>
                    <a:lnTo>
                      <a:pt x="18748" y="18596"/>
                    </a:lnTo>
                    <a:lnTo>
                      <a:pt x="18832" y="18213"/>
                    </a:lnTo>
                    <a:lnTo>
                      <a:pt x="19209" y="17382"/>
                    </a:lnTo>
                    <a:lnTo>
                      <a:pt x="19125" y="16424"/>
                    </a:lnTo>
                    <a:lnTo>
                      <a:pt x="18580" y="15593"/>
                    </a:lnTo>
                    <a:lnTo>
                      <a:pt x="18748" y="14762"/>
                    </a:lnTo>
                    <a:lnTo>
                      <a:pt x="18832" y="14251"/>
                    </a:lnTo>
                    <a:lnTo>
                      <a:pt x="19922" y="13931"/>
                    </a:lnTo>
                    <a:lnTo>
                      <a:pt x="20174" y="13548"/>
                    </a:lnTo>
                    <a:lnTo>
                      <a:pt x="20803" y="13164"/>
                    </a:lnTo>
                    <a:lnTo>
                      <a:pt x="21055" y="12845"/>
                    </a:lnTo>
                    <a:lnTo>
                      <a:pt x="21097" y="12014"/>
                    </a:lnTo>
                    <a:lnTo>
                      <a:pt x="21516" y="11120"/>
                    </a:lnTo>
                    <a:lnTo>
                      <a:pt x="21600" y="9841"/>
                    </a:lnTo>
                    <a:lnTo>
                      <a:pt x="21516" y="9330"/>
                    </a:lnTo>
                    <a:lnTo>
                      <a:pt x="21181" y="8883"/>
                    </a:lnTo>
                    <a:lnTo>
                      <a:pt x="20887" y="8627"/>
                    </a:lnTo>
                    <a:lnTo>
                      <a:pt x="20635" y="8244"/>
                    </a:lnTo>
                    <a:lnTo>
                      <a:pt x="20551" y="7796"/>
                    </a:lnTo>
                    <a:lnTo>
                      <a:pt x="20006" y="7030"/>
                    </a:lnTo>
                    <a:lnTo>
                      <a:pt x="19755" y="6710"/>
                    </a:lnTo>
                    <a:lnTo>
                      <a:pt x="19755" y="6582"/>
                    </a:lnTo>
                    <a:lnTo>
                      <a:pt x="19545" y="5751"/>
                    </a:lnTo>
                    <a:lnTo>
                      <a:pt x="18748" y="5496"/>
                    </a:lnTo>
                    <a:lnTo>
                      <a:pt x="18454" y="5240"/>
                    </a:lnTo>
                    <a:lnTo>
                      <a:pt x="18287" y="4793"/>
                    </a:lnTo>
                    <a:lnTo>
                      <a:pt x="18203" y="4282"/>
                    </a:lnTo>
                    <a:lnTo>
                      <a:pt x="18035" y="3834"/>
                    </a:lnTo>
                    <a:lnTo>
                      <a:pt x="17951" y="3067"/>
                    </a:lnTo>
                    <a:lnTo>
                      <a:pt x="17867" y="2364"/>
                    </a:lnTo>
                    <a:lnTo>
                      <a:pt x="18119" y="1534"/>
                    </a:lnTo>
                    <a:lnTo>
                      <a:pt x="17951" y="1022"/>
                    </a:lnTo>
                    <a:lnTo>
                      <a:pt x="17783" y="959"/>
                    </a:lnTo>
                    <a:lnTo>
                      <a:pt x="17657" y="447"/>
                    </a:lnTo>
                    <a:lnTo>
                      <a:pt x="17574" y="320"/>
                    </a:lnTo>
                    <a:lnTo>
                      <a:pt x="17574" y="0"/>
                    </a:lnTo>
                    <a:lnTo>
                      <a:pt x="14176" y="320"/>
                    </a:lnTo>
                    <a:lnTo>
                      <a:pt x="9521" y="575"/>
                    </a:lnTo>
                    <a:lnTo>
                      <a:pt x="3943" y="831"/>
                    </a:lnTo>
                    <a:lnTo>
                      <a:pt x="84" y="831"/>
                    </a:lnTo>
                    <a:lnTo>
                      <a:pt x="126" y="127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1" name="Shape 10111">
                <a:extLst>
                  <a:ext uri="{FF2B5EF4-FFF2-40B4-BE49-F238E27FC236}">
                    <a16:creationId xmlns:a16="http://schemas.microsoft.com/office/drawing/2014/main" id="{24F64608-9421-4C00-8CE4-3C5C4F8B775B}"/>
                  </a:ext>
                </a:extLst>
              </p:cNvPr>
              <p:cNvSpPr/>
              <p:nvPr/>
            </p:nvSpPr>
            <p:spPr>
              <a:xfrm>
                <a:off x="4110653" y="1842073"/>
                <a:ext cx="1021838" cy="803874"/>
              </a:xfrm>
              <a:custGeom>
                <a:avLst/>
                <a:gdLst/>
                <a:ahLst/>
                <a:cxnLst>
                  <a:cxn ang="0">
                    <a:pos x="wd2" y="hd2"/>
                  </a:cxn>
                  <a:cxn ang="5400000">
                    <a:pos x="wd2" y="hd2"/>
                  </a:cxn>
                  <a:cxn ang="10800000">
                    <a:pos x="wd2" y="hd2"/>
                  </a:cxn>
                  <a:cxn ang="16200000">
                    <a:pos x="wd2" y="hd2"/>
                  </a:cxn>
                </a:cxnLst>
                <a:rect l="0" t="0" r="r" b="b"/>
                <a:pathLst>
                  <a:path w="21600" h="21600" extrusionOk="0">
                    <a:moveTo>
                      <a:pt x="12960" y="743"/>
                    </a:moveTo>
                    <a:lnTo>
                      <a:pt x="12467" y="306"/>
                    </a:lnTo>
                    <a:lnTo>
                      <a:pt x="12316" y="0"/>
                    </a:lnTo>
                    <a:lnTo>
                      <a:pt x="10345" y="219"/>
                    </a:lnTo>
                    <a:lnTo>
                      <a:pt x="5571" y="568"/>
                    </a:lnTo>
                    <a:lnTo>
                      <a:pt x="3411" y="656"/>
                    </a:lnTo>
                    <a:lnTo>
                      <a:pt x="0" y="656"/>
                    </a:lnTo>
                    <a:lnTo>
                      <a:pt x="0" y="874"/>
                    </a:lnTo>
                    <a:lnTo>
                      <a:pt x="227" y="1224"/>
                    </a:lnTo>
                    <a:lnTo>
                      <a:pt x="417" y="1793"/>
                    </a:lnTo>
                    <a:lnTo>
                      <a:pt x="644" y="2143"/>
                    </a:lnTo>
                    <a:lnTo>
                      <a:pt x="872" y="2274"/>
                    </a:lnTo>
                    <a:lnTo>
                      <a:pt x="947" y="2623"/>
                    </a:lnTo>
                    <a:lnTo>
                      <a:pt x="1137" y="2842"/>
                    </a:lnTo>
                    <a:lnTo>
                      <a:pt x="1137" y="3192"/>
                    </a:lnTo>
                    <a:lnTo>
                      <a:pt x="1440" y="3454"/>
                    </a:lnTo>
                    <a:lnTo>
                      <a:pt x="2122" y="4110"/>
                    </a:lnTo>
                    <a:lnTo>
                      <a:pt x="2425" y="3848"/>
                    </a:lnTo>
                    <a:lnTo>
                      <a:pt x="2577" y="3935"/>
                    </a:lnTo>
                    <a:lnTo>
                      <a:pt x="2766" y="4241"/>
                    </a:lnTo>
                    <a:lnTo>
                      <a:pt x="2842" y="4591"/>
                    </a:lnTo>
                    <a:lnTo>
                      <a:pt x="2766" y="4679"/>
                    </a:lnTo>
                    <a:lnTo>
                      <a:pt x="2501" y="4679"/>
                    </a:lnTo>
                    <a:lnTo>
                      <a:pt x="2425" y="4897"/>
                    </a:lnTo>
                    <a:lnTo>
                      <a:pt x="2122" y="5422"/>
                    </a:lnTo>
                    <a:lnTo>
                      <a:pt x="2198" y="5728"/>
                    </a:lnTo>
                    <a:lnTo>
                      <a:pt x="2501" y="6165"/>
                    </a:lnTo>
                    <a:lnTo>
                      <a:pt x="2766" y="6296"/>
                    </a:lnTo>
                    <a:lnTo>
                      <a:pt x="2766" y="6646"/>
                    </a:lnTo>
                    <a:lnTo>
                      <a:pt x="3145" y="7215"/>
                    </a:lnTo>
                    <a:lnTo>
                      <a:pt x="3411" y="7302"/>
                    </a:lnTo>
                    <a:lnTo>
                      <a:pt x="3714" y="7564"/>
                    </a:lnTo>
                    <a:lnTo>
                      <a:pt x="3865" y="17577"/>
                    </a:lnTo>
                    <a:lnTo>
                      <a:pt x="3903" y="19938"/>
                    </a:lnTo>
                    <a:lnTo>
                      <a:pt x="7124" y="19895"/>
                    </a:lnTo>
                    <a:lnTo>
                      <a:pt x="12316" y="19632"/>
                    </a:lnTo>
                    <a:lnTo>
                      <a:pt x="18152" y="19151"/>
                    </a:lnTo>
                    <a:lnTo>
                      <a:pt x="18455" y="19370"/>
                    </a:lnTo>
                    <a:lnTo>
                      <a:pt x="18682" y="19632"/>
                    </a:lnTo>
                    <a:lnTo>
                      <a:pt x="18720" y="19938"/>
                    </a:lnTo>
                    <a:lnTo>
                      <a:pt x="18720" y="20201"/>
                    </a:lnTo>
                    <a:lnTo>
                      <a:pt x="18531" y="20551"/>
                    </a:lnTo>
                    <a:lnTo>
                      <a:pt x="18227" y="20682"/>
                    </a:lnTo>
                    <a:lnTo>
                      <a:pt x="18038" y="21032"/>
                    </a:lnTo>
                    <a:lnTo>
                      <a:pt x="17886" y="21338"/>
                    </a:lnTo>
                    <a:lnTo>
                      <a:pt x="18038" y="21600"/>
                    </a:lnTo>
                    <a:lnTo>
                      <a:pt x="19933" y="21425"/>
                    </a:lnTo>
                    <a:lnTo>
                      <a:pt x="20084" y="20944"/>
                    </a:lnTo>
                    <a:lnTo>
                      <a:pt x="20236" y="20594"/>
                    </a:lnTo>
                    <a:lnTo>
                      <a:pt x="20008" y="20376"/>
                    </a:lnTo>
                    <a:lnTo>
                      <a:pt x="20312" y="20026"/>
                    </a:lnTo>
                    <a:lnTo>
                      <a:pt x="20160" y="19720"/>
                    </a:lnTo>
                    <a:lnTo>
                      <a:pt x="20463" y="19632"/>
                    </a:lnTo>
                    <a:lnTo>
                      <a:pt x="20387" y="19283"/>
                    </a:lnTo>
                    <a:lnTo>
                      <a:pt x="20312" y="18977"/>
                    </a:lnTo>
                    <a:lnTo>
                      <a:pt x="20463" y="18627"/>
                    </a:lnTo>
                    <a:lnTo>
                      <a:pt x="20501" y="18977"/>
                    </a:lnTo>
                    <a:lnTo>
                      <a:pt x="20501" y="19239"/>
                    </a:lnTo>
                    <a:lnTo>
                      <a:pt x="20728" y="18977"/>
                    </a:lnTo>
                    <a:lnTo>
                      <a:pt x="20804" y="18539"/>
                    </a:lnTo>
                    <a:lnTo>
                      <a:pt x="21107" y="18496"/>
                    </a:lnTo>
                    <a:lnTo>
                      <a:pt x="21373" y="18539"/>
                    </a:lnTo>
                    <a:lnTo>
                      <a:pt x="21524" y="18146"/>
                    </a:lnTo>
                    <a:lnTo>
                      <a:pt x="21373" y="17840"/>
                    </a:lnTo>
                    <a:lnTo>
                      <a:pt x="21600" y="17577"/>
                    </a:lnTo>
                    <a:lnTo>
                      <a:pt x="21524" y="17184"/>
                    </a:lnTo>
                    <a:lnTo>
                      <a:pt x="21600" y="16834"/>
                    </a:lnTo>
                    <a:lnTo>
                      <a:pt x="21524" y="16572"/>
                    </a:lnTo>
                    <a:lnTo>
                      <a:pt x="21145" y="16353"/>
                    </a:lnTo>
                    <a:lnTo>
                      <a:pt x="20956" y="16484"/>
                    </a:lnTo>
                    <a:lnTo>
                      <a:pt x="20501" y="15916"/>
                    </a:lnTo>
                    <a:lnTo>
                      <a:pt x="20160" y="15260"/>
                    </a:lnTo>
                    <a:lnTo>
                      <a:pt x="20387" y="14954"/>
                    </a:lnTo>
                    <a:lnTo>
                      <a:pt x="20463" y="14604"/>
                    </a:lnTo>
                    <a:lnTo>
                      <a:pt x="20084" y="14036"/>
                    </a:lnTo>
                    <a:lnTo>
                      <a:pt x="20084" y="13380"/>
                    </a:lnTo>
                    <a:lnTo>
                      <a:pt x="19819" y="13292"/>
                    </a:lnTo>
                    <a:lnTo>
                      <a:pt x="19516" y="13074"/>
                    </a:lnTo>
                    <a:lnTo>
                      <a:pt x="19364" y="12811"/>
                    </a:lnTo>
                    <a:lnTo>
                      <a:pt x="18947" y="12462"/>
                    </a:lnTo>
                    <a:lnTo>
                      <a:pt x="18682" y="12549"/>
                    </a:lnTo>
                    <a:lnTo>
                      <a:pt x="18606" y="12243"/>
                    </a:lnTo>
                    <a:lnTo>
                      <a:pt x="18455" y="12243"/>
                    </a:lnTo>
                    <a:lnTo>
                      <a:pt x="17659" y="11587"/>
                    </a:lnTo>
                    <a:lnTo>
                      <a:pt x="17166" y="11019"/>
                    </a:lnTo>
                    <a:lnTo>
                      <a:pt x="17166" y="10406"/>
                    </a:lnTo>
                    <a:lnTo>
                      <a:pt x="17318" y="10100"/>
                    </a:lnTo>
                    <a:lnTo>
                      <a:pt x="17469" y="9619"/>
                    </a:lnTo>
                    <a:lnTo>
                      <a:pt x="17659" y="9095"/>
                    </a:lnTo>
                    <a:lnTo>
                      <a:pt x="17583" y="8614"/>
                    </a:lnTo>
                    <a:lnTo>
                      <a:pt x="17811" y="8220"/>
                    </a:lnTo>
                    <a:lnTo>
                      <a:pt x="17811" y="8133"/>
                    </a:lnTo>
                    <a:lnTo>
                      <a:pt x="17318" y="7696"/>
                    </a:lnTo>
                    <a:lnTo>
                      <a:pt x="17015" y="7696"/>
                    </a:lnTo>
                    <a:lnTo>
                      <a:pt x="16749" y="7564"/>
                    </a:lnTo>
                    <a:lnTo>
                      <a:pt x="16674" y="7608"/>
                    </a:lnTo>
                    <a:lnTo>
                      <a:pt x="16522" y="7870"/>
                    </a:lnTo>
                    <a:lnTo>
                      <a:pt x="16257" y="7958"/>
                    </a:lnTo>
                    <a:lnTo>
                      <a:pt x="16029" y="7696"/>
                    </a:lnTo>
                    <a:lnTo>
                      <a:pt x="15764" y="6384"/>
                    </a:lnTo>
                    <a:lnTo>
                      <a:pt x="15613" y="6078"/>
                    </a:lnTo>
                    <a:lnTo>
                      <a:pt x="15309" y="5815"/>
                    </a:lnTo>
                    <a:lnTo>
                      <a:pt x="14665" y="5422"/>
                    </a:lnTo>
                    <a:lnTo>
                      <a:pt x="14589" y="5072"/>
                    </a:lnTo>
                    <a:lnTo>
                      <a:pt x="14324" y="4897"/>
                    </a:lnTo>
                    <a:lnTo>
                      <a:pt x="14021" y="4591"/>
                    </a:lnTo>
                    <a:lnTo>
                      <a:pt x="13680" y="4241"/>
                    </a:lnTo>
                    <a:lnTo>
                      <a:pt x="13604" y="4023"/>
                    </a:lnTo>
                    <a:lnTo>
                      <a:pt x="13453" y="3673"/>
                    </a:lnTo>
                    <a:lnTo>
                      <a:pt x="13339" y="3017"/>
                    </a:lnTo>
                    <a:lnTo>
                      <a:pt x="13263" y="2930"/>
                    </a:lnTo>
                    <a:lnTo>
                      <a:pt x="13112" y="2274"/>
                    </a:lnTo>
                    <a:lnTo>
                      <a:pt x="13112" y="1705"/>
                    </a:lnTo>
                    <a:lnTo>
                      <a:pt x="13187" y="1399"/>
                    </a:lnTo>
                    <a:lnTo>
                      <a:pt x="13339" y="1137"/>
                    </a:lnTo>
                    <a:lnTo>
                      <a:pt x="13187" y="1049"/>
                    </a:lnTo>
                    <a:lnTo>
                      <a:pt x="12960" y="7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2" name="Shape 10112">
                <a:extLst>
                  <a:ext uri="{FF2B5EF4-FFF2-40B4-BE49-F238E27FC236}">
                    <a16:creationId xmlns:a16="http://schemas.microsoft.com/office/drawing/2014/main" id="{C71A7F3D-F450-4E42-8933-CDE14830AD1E}"/>
                  </a:ext>
                </a:extLst>
              </p:cNvPr>
              <p:cNvSpPr/>
              <p:nvPr/>
            </p:nvSpPr>
            <p:spPr>
              <a:xfrm>
                <a:off x="4295301" y="2554819"/>
                <a:ext cx="765484" cy="641147"/>
              </a:xfrm>
              <a:custGeom>
                <a:avLst/>
                <a:gdLst/>
                <a:ahLst/>
                <a:cxnLst>
                  <a:cxn ang="0">
                    <a:pos x="wd2" y="hd2"/>
                  </a:cxn>
                  <a:cxn ang="5400000">
                    <a:pos x="wd2" y="hd2"/>
                  </a:cxn>
                  <a:cxn ang="10800000">
                    <a:pos x="wd2" y="hd2"/>
                  </a:cxn>
                  <a:cxn ang="16200000">
                    <a:pos x="wd2" y="hd2"/>
                  </a:cxn>
                </a:cxnLst>
                <a:rect l="0" t="0" r="r" b="b"/>
                <a:pathLst>
                  <a:path w="21600" h="21600" extrusionOk="0">
                    <a:moveTo>
                      <a:pt x="19627" y="8662"/>
                    </a:moveTo>
                    <a:lnTo>
                      <a:pt x="19779" y="8223"/>
                    </a:lnTo>
                    <a:lnTo>
                      <a:pt x="20082" y="8114"/>
                    </a:lnTo>
                    <a:lnTo>
                      <a:pt x="20184" y="8004"/>
                    </a:lnTo>
                    <a:lnTo>
                      <a:pt x="19981" y="6962"/>
                    </a:lnTo>
                    <a:lnTo>
                      <a:pt x="19981" y="6579"/>
                    </a:lnTo>
                    <a:lnTo>
                      <a:pt x="19728" y="6688"/>
                    </a:lnTo>
                    <a:lnTo>
                      <a:pt x="19779" y="6250"/>
                    </a:lnTo>
                    <a:lnTo>
                      <a:pt x="20082" y="6140"/>
                    </a:lnTo>
                    <a:lnTo>
                      <a:pt x="20285" y="6359"/>
                    </a:lnTo>
                    <a:lnTo>
                      <a:pt x="20386" y="6085"/>
                    </a:lnTo>
                    <a:lnTo>
                      <a:pt x="20184" y="5647"/>
                    </a:lnTo>
                    <a:lnTo>
                      <a:pt x="20386" y="5537"/>
                    </a:lnTo>
                    <a:lnTo>
                      <a:pt x="20841" y="5044"/>
                    </a:lnTo>
                    <a:lnTo>
                      <a:pt x="20588" y="4715"/>
                    </a:lnTo>
                    <a:lnTo>
                      <a:pt x="20588" y="4605"/>
                    </a:lnTo>
                    <a:lnTo>
                      <a:pt x="20740" y="4386"/>
                    </a:lnTo>
                    <a:lnTo>
                      <a:pt x="21044" y="4221"/>
                    </a:lnTo>
                    <a:lnTo>
                      <a:pt x="21398" y="3892"/>
                    </a:lnTo>
                    <a:lnTo>
                      <a:pt x="21246" y="3563"/>
                    </a:lnTo>
                    <a:lnTo>
                      <a:pt x="21600" y="3399"/>
                    </a:lnTo>
                    <a:lnTo>
                      <a:pt x="21499" y="3070"/>
                    </a:lnTo>
                    <a:lnTo>
                      <a:pt x="21398" y="2851"/>
                    </a:lnTo>
                    <a:lnTo>
                      <a:pt x="18868" y="3070"/>
                    </a:lnTo>
                    <a:lnTo>
                      <a:pt x="18666" y="2741"/>
                    </a:lnTo>
                    <a:lnTo>
                      <a:pt x="18868" y="2357"/>
                    </a:lnTo>
                    <a:lnTo>
                      <a:pt x="19121" y="1919"/>
                    </a:lnTo>
                    <a:lnTo>
                      <a:pt x="19526" y="1754"/>
                    </a:lnTo>
                    <a:lnTo>
                      <a:pt x="19779" y="1316"/>
                    </a:lnTo>
                    <a:lnTo>
                      <a:pt x="19779" y="987"/>
                    </a:lnTo>
                    <a:lnTo>
                      <a:pt x="19728" y="603"/>
                    </a:lnTo>
                    <a:lnTo>
                      <a:pt x="19425" y="274"/>
                    </a:lnTo>
                    <a:lnTo>
                      <a:pt x="19020" y="0"/>
                    </a:lnTo>
                    <a:lnTo>
                      <a:pt x="11230" y="603"/>
                    </a:lnTo>
                    <a:lnTo>
                      <a:pt x="4300" y="932"/>
                    </a:lnTo>
                    <a:lnTo>
                      <a:pt x="0" y="987"/>
                    </a:lnTo>
                    <a:lnTo>
                      <a:pt x="809" y="5976"/>
                    </a:lnTo>
                    <a:lnTo>
                      <a:pt x="961" y="7620"/>
                    </a:lnTo>
                    <a:lnTo>
                      <a:pt x="1062" y="17927"/>
                    </a:lnTo>
                    <a:lnTo>
                      <a:pt x="1163" y="18037"/>
                    </a:lnTo>
                    <a:lnTo>
                      <a:pt x="1163" y="18201"/>
                    </a:lnTo>
                    <a:lnTo>
                      <a:pt x="1568" y="18420"/>
                    </a:lnTo>
                    <a:lnTo>
                      <a:pt x="1922" y="18201"/>
                    </a:lnTo>
                    <a:lnTo>
                      <a:pt x="2985" y="18420"/>
                    </a:lnTo>
                    <a:lnTo>
                      <a:pt x="3086" y="21600"/>
                    </a:lnTo>
                    <a:lnTo>
                      <a:pt x="8701" y="21436"/>
                    </a:lnTo>
                    <a:lnTo>
                      <a:pt x="16086" y="20997"/>
                    </a:lnTo>
                    <a:lnTo>
                      <a:pt x="16086" y="20504"/>
                    </a:lnTo>
                    <a:lnTo>
                      <a:pt x="15985" y="20175"/>
                    </a:lnTo>
                    <a:lnTo>
                      <a:pt x="16390" y="20175"/>
                    </a:lnTo>
                    <a:lnTo>
                      <a:pt x="16390" y="20065"/>
                    </a:lnTo>
                    <a:lnTo>
                      <a:pt x="16289" y="19462"/>
                    </a:lnTo>
                    <a:lnTo>
                      <a:pt x="16187" y="19352"/>
                    </a:lnTo>
                    <a:lnTo>
                      <a:pt x="16086" y="18969"/>
                    </a:lnTo>
                    <a:lnTo>
                      <a:pt x="16187" y="18640"/>
                    </a:lnTo>
                    <a:lnTo>
                      <a:pt x="15833" y="18530"/>
                    </a:lnTo>
                    <a:lnTo>
                      <a:pt x="16187" y="18311"/>
                    </a:lnTo>
                    <a:lnTo>
                      <a:pt x="15884" y="18037"/>
                    </a:lnTo>
                    <a:lnTo>
                      <a:pt x="15631" y="18311"/>
                    </a:lnTo>
                    <a:lnTo>
                      <a:pt x="15833" y="18037"/>
                    </a:lnTo>
                    <a:lnTo>
                      <a:pt x="15631" y="17598"/>
                    </a:lnTo>
                    <a:lnTo>
                      <a:pt x="15884" y="17379"/>
                    </a:lnTo>
                    <a:lnTo>
                      <a:pt x="15631" y="16995"/>
                    </a:lnTo>
                    <a:lnTo>
                      <a:pt x="15884" y="16776"/>
                    </a:lnTo>
                    <a:lnTo>
                      <a:pt x="15985" y="16995"/>
                    </a:lnTo>
                    <a:lnTo>
                      <a:pt x="16289" y="16776"/>
                    </a:lnTo>
                    <a:lnTo>
                      <a:pt x="15884" y="16556"/>
                    </a:lnTo>
                    <a:lnTo>
                      <a:pt x="15884" y="16392"/>
                    </a:lnTo>
                    <a:lnTo>
                      <a:pt x="16289" y="16392"/>
                    </a:lnTo>
                    <a:lnTo>
                      <a:pt x="16390" y="16173"/>
                    </a:lnTo>
                    <a:lnTo>
                      <a:pt x="16289" y="15734"/>
                    </a:lnTo>
                    <a:lnTo>
                      <a:pt x="16390" y="15350"/>
                    </a:lnTo>
                    <a:lnTo>
                      <a:pt x="16187" y="15131"/>
                    </a:lnTo>
                    <a:lnTo>
                      <a:pt x="17047" y="14802"/>
                    </a:lnTo>
                    <a:lnTo>
                      <a:pt x="16845" y="14418"/>
                    </a:lnTo>
                    <a:lnTo>
                      <a:pt x="16845" y="13980"/>
                    </a:lnTo>
                    <a:lnTo>
                      <a:pt x="16946" y="13870"/>
                    </a:lnTo>
                    <a:lnTo>
                      <a:pt x="16744" y="13706"/>
                    </a:lnTo>
                    <a:lnTo>
                      <a:pt x="17148" y="13815"/>
                    </a:lnTo>
                    <a:lnTo>
                      <a:pt x="17148" y="13596"/>
                    </a:lnTo>
                    <a:lnTo>
                      <a:pt x="17503" y="13157"/>
                    </a:lnTo>
                    <a:lnTo>
                      <a:pt x="17401" y="12774"/>
                    </a:lnTo>
                    <a:lnTo>
                      <a:pt x="17806" y="12774"/>
                    </a:lnTo>
                    <a:lnTo>
                      <a:pt x="18008" y="12664"/>
                    </a:lnTo>
                    <a:lnTo>
                      <a:pt x="18261" y="12335"/>
                    </a:lnTo>
                    <a:lnTo>
                      <a:pt x="18211" y="12061"/>
                    </a:lnTo>
                    <a:lnTo>
                      <a:pt x="18363" y="11513"/>
                    </a:lnTo>
                    <a:lnTo>
                      <a:pt x="18211" y="11293"/>
                    </a:lnTo>
                    <a:lnTo>
                      <a:pt x="18211" y="10800"/>
                    </a:lnTo>
                    <a:lnTo>
                      <a:pt x="18261" y="11129"/>
                    </a:lnTo>
                    <a:lnTo>
                      <a:pt x="18666" y="11019"/>
                    </a:lnTo>
                    <a:lnTo>
                      <a:pt x="18261" y="10690"/>
                    </a:lnTo>
                    <a:lnTo>
                      <a:pt x="18261" y="10197"/>
                    </a:lnTo>
                    <a:lnTo>
                      <a:pt x="18363" y="10581"/>
                    </a:lnTo>
                    <a:lnTo>
                      <a:pt x="18666" y="10581"/>
                    </a:lnTo>
                    <a:lnTo>
                      <a:pt x="18565" y="9758"/>
                    </a:lnTo>
                    <a:lnTo>
                      <a:pt x="18767" y="9978"/>
                    </a:lnTo>
                    <a:lnTo>
                      <a:pt x="19121" y="9758"/>
                    </a:lnTo>
                    <a:lnTo>
                      <a:pt x="19425" y="9484"/>
                    </a:lnTo>
                    <a:lnTo>
                      <a:pt x="19324" y="9046"/>
                    </a:lnTo>
                    <a:lnTo>
                      <a:pt x="19222" y="8936"/>
                    </a:lnTo>
                    <a:lnTo>
                      <a:pt x="19222" y="8826"/>
                    </a:lnTo>
                    <a:lnTo>
                      <a:pt x="19627" y="866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33" name="Group 10118">
                <a:extLst>
                  <a:ext uri="{FF2B5EF4-FFF2-40B4-BE49-F238E27FC236}">
                    <a16:creationId xmlns:a16="http://schemas.microsoft.com/office/drawing/2014/main" id="{7A4395B1-8E01-47F9-B5BB-51BC2D61863C}"/>
                  </a:ext>
                </a:extLst>
              </p:cNvPr>
              <p:cNvGrpSpPr/>
              <p:nvPr/>
            </p:nvGrpSpPr>
            <p:grpSpPr>
              <a:xfrm>
                <a:off x="4404655" y="3178066"/>
                <a:ext cx="865874" cy="694846"/>
                <a:chOff x="0" y="0"/>
                <a:chExt cx="865872" cy="694845"/>
              </a:xfrm>
              <a:grpFill/>
            </p:grpSpPr>
            <p:sp>
              <p:nvSpPr>
                <p:cNvPr id="175" name="Shape 10113">
                  <a:extLst>
                    <a:ext uri="{FF2B5EF4-FFF2-40B4-BE49-F238E27FC236}">
                      <a16:creationId xmlns:a16="http://schemas.microsoft.com/office/drawing/2014/main" id="{BE7635B9-63D0-410C-AA01-C371A8913444}"/>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6" name="Shape 10114">
                  <a:extLst>
                    <a:ext uri="{FF2B5EF4-FFF2-40B4-BE49-F238E27FC236}">
                      <a16:creationId xmlns:a16="http://schemas.microsoft.com/office/drawing/2014/main" id="{463E8D13-9446-46D9-B7E9-9E4409AE7F49}"/>
                    </a:ext>
                  </a:extLst>
                </p:cNvPr>
                <p:cNvSpPr/>
                <p:nvPr/>
              </p:nvSpPr>
              <p:spPr>
                <a:xfrm>
                  <a:off x="356746" y="597209"/>
                  <a:ext cx="53782" cy="24411"/>
                </a:xfrm>
                <a:custGeom>
                  <a:avLst/>
                  <a:gdLst/>
                  <a:ahLst/>
                  <a:cxnLst>
                    <a:cxn ang="0">
                      <a:pos x="wd2" y="hd2"/>
                    </a:cxn>
                    <a:cxn ang="5400000">
                      <a:pos x="wd2" y="hd2"/>
                    </a:cxn>
                    <a:cxn ang="10800000">
                      <a:pos x="wd2" y="hd2"/>
                    </a:cxn>
                    <a:cxn ang="16200000">
                      <a:pos x="wd2" y="hd2"/>
                    </a:cxn>
                  </a:cxnLst>
                  <a:rect l="0" t="0" r="r" b="b"/>
                  <a:pathLst>
                    <a:path w="21600" h="21600" extrusionOk="0">
                      <a:moveTo>
                        <a:pt x="13680" y="21600"/>
                      </a:moveTo>
                      <a:lnTo>
                        <a:pt x="18720" y="18720"/>
                      </a:lnTo>
                      <a:lnTo>
                        <a:pt x="21600" y="10080"/>
                      </a:lnTo>
                      <a:lnTo>
                        <a:pt x="20160" y="7200"/>
                      </a:lnTo>
                      <a:lnTo>
                        <a:pt x="10800" y="0"/>
                      </a:lnTo>
                      <a:lnTo>
                        <a:pt x="0" y="5760"/>
                      </a:lnTo>
                      <a:lnTo>
                        <a:pt x="2880" y="12960"/>
                      </a:lnTo>
                      <a:lnTo>
                        <a:pt x="7920" y="15840"/>
                      </a:lnTo>
                      <a:lnTo>
                        <a:pt x="1368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7" name="Shape 10115">
                  <a:extLst>
                    <a:ext uri="{FF2B5EF4-FFF2-40B4-BE49-F238E27FC236}">
                      <a16:creationId xmlns:a16="http://schemas.microsoft.com/office/drawing/2014/main" id="{EBEC918A-5678-4E0E-95A3-7DC8F92F4392}"/>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8" name="Shape 10116">
                  <a:extLst>
                    <a:ext uri="{FF2B5EF4-FFF2-40B4-BE49-F238E27FC236}">
                      <a16:creationId xmlns:a16="http://schemas.microsoft.com/office/drawing/2014/main" id="{36C45FD1-A530-492F-B75E-E059B9793C22}"/>
                    </a:ext>
                  </a:extLst>
                </p:cNvPr>
                <p:cNvSpPr/>
                <p:nvPr/>
              </p:nvSpPr>
              <p:spPr>
                <a:xfrm>
                  <a:off x="480442" y="636262"/>
                  <a:ext cx="26891" cy="24411"/>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1600" y="18720"/>
                      </a:lnTo>
                      <a:lnTo>
                        <a:pt x="20160" y="11520"/>
                      </a:lnTo>
                      <a:lnTo>
                        <a:pt x="11520" y="0"/>
                      </a:lnTo>
                      <a:lnTo>
                        <a:pt x="2880" y="11520"/>
                      </a:lnTo>
                      <a:lnTo>
                        <a:pt x="0" y="14400"/>
                      </a:lnTo>
                      <a:lnTo>
                        <a:pt x="11520" y="21600"/>
                      </a:lnTo>
                      <a:lnTo>
                        <a:pt x="2016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9" name="Shape 10117">
                  <a:extLst>
                    <a:ext uri="{FF2B5EF4-FFF2-40B4-BE49-F238E27FC236}">
                      <a16:creationId xmlns:a16="http://schemas.microsoft.com/office/drawing/2014/main" id="{1CFB0BFC-0063-4C84-83DB-05012481EBF2}"/>
                    </a:ext>
                  </a:extLst>
                </p:cNvPr>
                <p:cNvSpPr/>
                <p:nvPr/>
              </p:nvSpPr>
              <p:spPr>
                <a:xfrm>
                  <a:off x="-1" y="-1"/>
                  <a:ext cx="865874" cy="694847"/>
                </a:xfrm>
                <a:custGeom>
                  <a:avLst/>
                  <a:gdLst/>
                  <a:ahLst/>
                  <a:cxnLst>
                    <a:cxn ang="0">
                      <a:pos x="wd2" y="hd2"/>
                    </a:cxn>
                    <a:cxn ang="5400000">
                      <a:pos x="wd2" y="hd2"/>
                    </a:cxn>
                    <a:cxn ang="10800000">
                      <a:pos x="wd2" y="hd2"/>
                    </a:cxn>
                    <a:cxn ang="16200000">
                      <a:pos x="wd2" y="hd2"/>
                    </a:cxn>
                  </a:cxnLst>
                  <a:rect l="0" t="0" r="r" b="b"/>
                  <a:pathLst>
                    <a:path w="21600" h="21600" extrusionOk="0">
                      <a:moveTo>
                        <a:pt x="18827" y="14569"/>
                      </a:moveTo>
                      <a:lnTo>
                        <a:pt x="18648" y="14265"/>
                      </a:lnTo>
                      <a:lnTo>
                        <a:pt x="18648" y="14063"/>
                      </a:lnTo>
                      <a:lnTo>
                        <a:pt x="18470" y="13709"/>
                      </a:lnTo>
                      <a:lnTo>
                        <a:pt x="18380" y="13304"/>
                      </a:lnTo>
                      <a:lnTo>
                        <a:pt x="17978" y="12950"/>
                      </a:lnTo>
                      <a:lnTo>
                        <a:pt x="17799" y="12545"/>
                      </a:lnTo>
                      <a:lnTo>
                        <a:pt x="17620" y="12191"/>
                      </a:lnTo>
                      <a:lnTo>
                        <a:pt x="17799" y="11635"/>
                      </a:lnTo>
                      <a:lnTo>
                        <a:pt x="18067" y="10572"/>
                      </a:lnTo>
                      <a:lnTo>
                        <a:pt x="17978" y="10471"/>
                      </a:lnTo>
                      <a:lnTo>
                        <a:pt x="14176" y="10825"/>
                      </a:lnTo>
                      <a:lnTo>
                        <a:pt x="10152" y="11028"/>
                      </a:lnTo>
                      <a:lnTo>
                        <a:pt x="10420" y="10775"/>
                      </a:lnTo>
                      <a:lnTo>
                        <a:pt x="10241" y="10370"/>
                      </a:lnTo>
                      <a:lnTo>
                        <a:pt x="10241" y="10016"/>
                      </a:lnTo>
                      <a:lnTo>
                        <a:pt x="10062" y="9611"/>
                      </a:lnTo>
                      <a:lnTo>
                        <a:pt x="10509" y="9510"/>
                      </a:lnTo>
                      <a:lnTo>
                        <a:pt x="10554" y="9257"/>
                      </a:lnTo>
                      <a:lnTo>
                        <a:pt x="10330" y="8954"/>
                      </a:lnTo>
                      <a:lnTo>
                        <a:pt x="10643" y="8954"/>
                      </a:lnTo>
                      <a:lnTo>
                        <a:pt x="10554" y="8195"/>
                      </a:lnTo>
                      <a:lnTo>
                        <a:pt x="10912" y="7790"/>
                      </a:lnTo>
                      <a:lnTo>
                        <a:pt x="10554" y="7790"/>
                      </a:lnTo>
                      <a:lnTo>
                        <a:pt x="10912" y="7537"/>
                      </a:lnTo>
                      <a:lnTo>
                        <a:pt x="11001" y="7234"/>
                      </a:lnTo>
                      <a:lnTo>
                        <a:pt x="11270" y="6880"/>
                      </a:lnTo>
                      <a:lnTo>
                        <a:pt x="11091" y="6677"/>
                      </a:lnTo>
                      <a:lnTo>
                        <a:pt x="11180" y="6374"/>
                      </a:lnTo>
                      <a:lnTo>
                        <a:pt x="11404" y="6171"/>
                      </a:lnTo>
                      <a:lnTo>
                        <a:pt x="12164" y="5311"/>
                      </a:lnTo>
                      <a:lnTo>
                        <a:pt x="12164" y="5261"/>
                      </a:lnTo>
                      <a:lnTo>
                        <a:pt x="11851" y="5160"/>
                      </a:lnTo>
                      <a:lnTo>
                        <a:pt x="12164" y="5160"/>
                      </a:lnTo>
                      <a:lnTo>
                        <a:pt x="12164" y="4957"/>
                      </a:lnTo>
                      <a:lnTo>
                        <a:pt x="12432" y="4553"/>
                      </a:lnTo>
                      <a:lnTo>
                        <a:pt x="12075" y="4654"/>
                      </a:lnTo>
                      <a:lnTo>
                        <a:pt x="11761" y="4553"/>
                      </a:lnTo>
                      <a:lnTo>
                        <a:pt x="11940" y="4300"/>
                      </a:lnTo>
                      <a:lnTo>
                        <a:pt x="12253" y="4097"/>
                      </a:lnTo>
                      <a:lnTo>
                        <a:pt x="12522" y="3794"/>
                      </a:lnTo>
                      <a:lnTo>
                        <a:pt x="12745" y="3794"/>
                      </a:lnTo>
                      <a:lnTo>
                        <a:pt x="12745" y="3642"/>
                      </a:lnTo>
                      <a:lnTo>
                        <a:pt x="12432" y="3541"/>
                      </a:lnTo>
                      <a:lnTo>
                        <a:pt x="12343" y="3237"/>
                      </a:lnTo>
                      <a:lnTo>
                        <a:pt x="12075" y="3035"/>
                      </a:lnTo>
                      <a:lnTo>
                        <a:pt x="11940" y="2782"/>
                      </a:lnTo>
                      <a:lnTo>
                        <a:pt x="11940" y="2681"/>
                      </a:lnTo>
                      <a:lnTo>
                        <a:pt x="12253" y="2782"/>
                      </a:lnTo>
                      <a:lnTo>
                        <a:pt x="11985" y="2378"/>
                      </a:lnTo>
                      <a:lnTo>
                        <a:pt x="12253" y="2125"/>
                      </a:lnTo>
                      <a:lnTo>
                        <a:pt x="11761" y="2175"/>
                      </a:lnTo>
                      <a:lnTo>
                        <a:pt x="11672" y="2023"/>
                      </a:lnTo>
                      <a:lnTo>
                        <a:pt x="11985" y="1518"/>
                      </a:lnTo>
                      <a:lnTo>
                        <a:pt x="11672" y="1315"/>
                      </a:lnTo>
                      <a:lnTo>
                        <a:pt x="11583" y="961"/>
                      </a:lnTo>
                      <a:lnTo>
                        <a:pt x="11851" y="658"/>
                      </a:lnTo>
                      <a:lnTo>
                        <a:pt x="11851" y="304"/>
                      </a:lnTo>
                      <a:lnTo>
                        <a:pt x="11583" y="304"/>
                      </a:lnTo>
                      <a:lnTo>
                        <a:pt x="11314" y="506"/>
                      </a:lnTo>
                      <a:lnTo>
                        <a:pt x="11314" y="202"/>
                      </a:lnTo>
                      <a:lnTo>
                        <a:pt x="11493" y="0"/>
                      </a:lnTo>
                      <a:lnTo>
                        <a:pt x="4964" y="405"/>
                      </a:lnTo>
                      <a:lnTo>
                        <a:pt x="0" y="556"/>
                      </a:lnTo>
                      <a:lnTo>
                        <a:pt x="134" y="6070"/>
                      </a:lnTo>
                      <a:lnTo>
                        <a:pt x="760" y="6677"/>
                      </a:lnTo>
                      <a:lnTo>
                        <a:pt x="894" y="6930"/>
                      </a:lnTo>
                      <a:lnTo>
                        <a:pt x="1163" y="7689"/>
                      </a:lnTo>
                      <a:lnTo>
                        <a:pt x="1073" y="8195"/>
                      </a:lnTo>
                      <a:lnTo>
                        <a:pt x="1342" y="8549"/>
                      </a:lnTo>
                      <a:lnTo>
                        <a:pt x="1476" y="8954"/>
                      </a:lnTo>
                      <a:lnTo>
                        <a:pt x="1565" y="9055"/>
                      </a:lnTo>
                      <a:lnTo>
                        <a:pt x="1744" y="9308"/>
                      </a:lnTo>
                      <a:lnTo>
                        <a:pt x="1744" y="9712"/>
                      </a:lnTo>
                      <a:lnTo>
                        <a:pt x="2236" y="10370"/>
                      </a:lnTo>
                      <a:lnTo>
                        <a:pt x="2325" y="10471"/>
                      </a:lnTo>
                      <a:lnTo>
                        <a:pt x="2325" y="10775"/>
                      </a:lnTo>
                      <a:lnTo>
                        <a:pt x="2415" y="11129"/>
                      </a:lnTo>
                      <a:lnTo>
                        <a:pt x="2236" y="11432"/>
                      </a:lnTo>
                      <a:lnTo>
                        <a:pt x="2415" y="11685"/>
                      </a:lnTo>
                      <a:lnTo>
                        <a:pt x="2236" y="12090"/>
                      </a:lnTo>
                      <a:lnTo>
                        <a:pt x="2325" y="12444"/>
                      </a:lnTo>
                      <a:lnTo>
                        <a:pt x="2191" y="12748"/>
                      </a:lnTo>
                      <a:lnTo>
                        <a:pt x="2102" y="13152"/>
                      </a:lnTo>
                      <a:lnTo>
                        <a:pt x="1834" y="13506"/>
                      </a:lnTo>
                      <a:lnTo>
                        <a:pt x="1744" y="13911"/>
                      </a:lnTo>
                      <a:lnTo>
                        <a:pt x="1834" y="14569"/>
                      </a:lnTo>
                      <a:lnTo>
                        <a:pt x="1565" y="14923"/>
                      </a:lnTo>
                      <a:lnTo>
                        <a:pt x="1744" y="15327"/>
                      </a:lnTo>
                      <a:lnTo>
                        <a:pt x="1923" y="16187"/>
                      </a:lnTo>
                      <a:lnTo>
                        <a:pt x="1834" y="16541"/>
                      </a:lnTo>
                      <a:lnTo>
                        <a:pt x="1476" y="16946"/>
                      </a:lnTo>
                      <a:lnTo>
                        <a:pt x="1565" y="17300"/>
                      </a:lnTo>
                      <a:lnTo>
                        <a:pt x="1476" y="17705"/>
                      </a:lnTo>
                      <a:lnTo>
                        <a:pt x="1252" y="17907"/>
                      </a:lnTo>
                      <a:lnTo>
                        <a:pt x="1163" y="18261"/>
                      </a:lnTo>
                      <a:lnTo>
                        <a:pt x="1476" y="18565"/>
                      </a:lnTo>
                      <a:lnTo>
                        <a:pt x="1744" y="18261"/>
                      </a:lnTo>
                      <a:lnTo>
                        <a:pt x="3265" y="18059"/>
                      </a:lnTo>
                      <a:lnTo>
                        <a:pt x="3354" y="17907"/>
                      </a:lnTo>
                      <a:lnTo>
                        <a:pt x="2996" y="17705"/>
                      </a:lnTo>
                      <a:lnTo>
                        <a:pt x="3354" y="17401"/>
                      </a:lnTo>
                      <a:lnTo>
                        <a:pt x="3443" y="16541"/>
                      </a:lnTo>
                      <a:lnTo>
                        <a:pt x="3667" y="16845"/>
                      </a:lnTo>
                      <a:lnTo>
                        <a:pt x="3757" y="17199"/>
                      </a:lnTo>
                      <a:lnTo>
                        <a:pt x="3757" y="17503"/>
                      </a:lnTo>
                      <a:lnTo>
                        <a:pt x="3533" y="17705"/>
                      </a:lnTo>
                      <a:lnTo>
                        <a:pt x="3443" y="17907"/>
                      </a:lnTo>
                      <a:lnTo>
                        <a:pt x="3667" y="17958"/>
                      </a:lnTo>
                      <a:lnTo>
                        <a:pt x="4025" y="18059"/>
                      </a:lnTo>
                      <a:lnTo>
                        <a:pt x="4606" y="18160"/>
                      </a:lnTo>
                      <a:lnTo>
                        <a:pt x="5277" y="18464"/>
                      </a:lnTo>
                      <a:lnTo>
                        <a:pt x="5635" y="18666"/>
                      </a:lnTo>
                      <a:lnTo>
                        <a:pt x="6127" y="18919"/>
                      </a:lnTo>
                      <a:lnTo>
                        <a:pt x="7647" y="19121"/>
                      </a:lnTo>
                      <a:lnTo>
                        <a:pt x="7960" y="19121"/>
                      </a:lnTo>
                      <a:lnTo>
                        <a:pt x="8407" y="18818"/>
                      </a:lnTo>
                      <a:lnTo>
                        <a:pt x="8720" y="18818"/>
                      </a:lnTo>
                      <a:lnTo>
                        <a:pt x="8452" y="18363"/>
                      </a:lnTo>
                      <a:lnTo>
                        <a:pt x="8229" y="18059"/>
                      </a:lnTo>
                      <a:lnTo>
                        <a:pt x="8542" y="17958"/>
                      </a:lnTo>
                      <a:lnTo>
                        <a:pt x="8989" y="17705"/>
                      </a:lnTo>
                      <a:lnTo>
                        <a:pt x="9570" y="17503"/>
                      </a:lnTo>
                      <a:lnTo>
                        <a:pt x="9570" y="18059"/>
                      </a:lnTo>
                      <a:lnTo>
                        <a:pt x="9839" y="17958"/>
                      </a:lnTo>
                      <a:lnTo>
                        <a:pt x="10509" y="17907"/>
                      </a:lnTo>
                      <a:lnTo>
                        <a:pt x="10554" y="18261"/>
                      </a:lnTo>
                      <a:lnTo>
                        <a:pt x="10822" y="18464"/>
                      </a:lnTo>
                      <a:lnTo>
                        <a:pt x="11001" y="18919"/>
                      </a:lnTo>
                      <a:lnTo>
                        <a:pt x="11314" y="18919"/>
                      </a:lnTo>
                      <a:lnTo>
                        <a:pt x="11940" y="19121"/>
                      </a:lnTo>
                      <a:lnTo>
                        <a:pt x="12075" y="18818"/>
                      </a:lnTo>
                      <a:lnTo>
                        <a:pt x="12164" y="18767"/>
                      </a:lnTo>
                      <a:lnTo>
                        <a:pt x="12164" y="18565"/>
                      </a:lnTo>
                      <a:lnTo>
                        <a:pt x="12253" y="18818"/>
                      </a:lnTo>
                      <a:lnTo>
                        <a:pt x="12164" y="18919"/>
                      </a:lnTo>
                      <a:lnTo>
                        <a:pt x="12164" y="19222"/>
                      </a:lnTo>
                      <a:lnTo>
                        <a:pt x="12343" y="19577"/>
                      </a:lnTo>
                      <a:lnTo>
                        <a:pt x="12656" y="19779"/>
                      </a:lnTo>
                      <a:lnTo>
                        <a:pt x="12835" y="20184"/>
                      </a:lnTo>
                      <a:lnTo>
                        <a:pt x="12745" y="20538"/>
                      </a:lnTo>
                      <a:lnTo>
                        <a:pt x="12924" y="20740"/>
                      </a:lnTo>
                      <a:lnTo>
                        <a:pt x="13282" y="20538"/>
                      </a:lnTo>
                      <a:lnTo>
                        <a:pt x="13863" y="21044"/>
                      </a:lnTo>
                      <a:lnTo>
                        <a:pt x="14176" y="20841"/>
                      </a:lnTo>
                      <a:lnTo>
                        <a:pt x="14266" y="20841"/>
                      </a:lnTo>
                      <a:lnTo>
                        <a:pt x="14624" y="21044"/>
                      </a:lnTo>
                      <a:lnTo>
                        <a:pt x="14847" y="20841"/>
                      </a:lnTo>
                      <a:lnTo>
                        <a:pt x="14847" y="20335"/>
                      </a:lnTo>
                      <a:lnTo>
                        <a:pt x="14937" y="19981"/>
                      </a:lnTo>
                      <a:lnTo>
                        <a:pt x="15294" y="19981"/>
                      </a:lnTo>
                      <a:lnTo>
                        <a:pt x="15518" y="19880"/>
                      </a:lnTo>
                      <a:lnTo>
                        <a:pt x="15697" y="19779"/>
                      </a:lnTo>
                      <a:lnTo>
                        <a:pt x="15876" y="20184"/>
                      </a:lnTo>
                      <a:lnTo>
                        <a:pt x="16144" y="19981"/>
                      </a:lnTo>
                      <a:lnTo>
                        <a:pt x="16457" y="20184"/>
                      </a:lnTo>
                      <a:lnTo>
                        <a:pt x="16457" y="20639"/>
                      </a:lnTo>
                      <a:lnTo>
                        <a:pt x="16547" y="21044"/>
                      </a:lnTo>
                      <a:lnTo>
                        <a:pt x="16860" y="20841"/>
                      </a:lnTo>
                      <a:lnTo>
                        <a:pt x="17128" y="20538"/>
                      </a:lnTo>
                      <a:lnTo>
                        <a:pt x="17307" y="20285"/>
                      </a:lnTo>
                      <a:lnTo>
                        <a:pt x="17039" y="19880"/>
                      </a:lnTo>
                      <a:lnTo>
                        <a:pt x="17396" y="19779"/>
                      </a:lnTo>
                      <a:lnTo>
                        <a:pt x="17307" y="19121"/>
                      </a:lnTo>
                      <a:lnTo>
                        <a:pt x="16636" y="18767"/>
                      </a:lnTo>
                      <a:lnTo>
                        <a:pt x="16636" y="18363"/>
                      </a:lnTo>
                      <a:lnTo>
                        <a:pt x="17709" y="18919"/>
                      </a:lnTo>
                      <a:lnTo>
                        <a:pt x="18067" y="18919"/>
                      </a:lnTo>
                      <a:lnTo>
                        <a:pt x="18291" y="19121"/>
                      </a:lnTo>
                      <a:lnTo>
                        <a:pt x="18470" y="19222"/>
                      </a:lnTo>
                      <a:lnTo>
                        <a:pt x="18291" y="19577"/>
                      </a:lnTo>
                      <a:lnTo>
                        <a:pt x="18559" y="19577"/>
                      </a:lnTo>
                      <a:lnTo>
                        <a:pt x="18917" y="19526"/>
                      </a:lnTo>
                      <a:lnTo>
                        <a:pt x="19051" y="19880"/>
                      </a:lnTo>
                      <a:lnTo>
                        <a:pt x="19498" y="19981"/>
                      </a:lnTo>
                      <a:lnTo>
                        <a:pt x="19722" y="19880"/>
                      </a:lnTo>
                      <a:lnTo>
                        <a:pt x="19811" y="20184"/>
                      </a:lnTo>
                      <a:lnTo>
                        <a:pt x="20080" y="20538"/>
                      </a:lnTo>
                      <a:lnTo>
                        <a:pt x="20348" y="20639"/>
                      </a:lnTo>
                      <a:lnTo>
                        <a:pt x="20393" y="20184"/>
                      </a:lnTo>
                      <a:lnTo>
                        <a:pt x="20482" y="20538"/>
                      </a:lnTo>
                      <a:lnTo>
                        <a:pt x="20348" y="20942"/>
                      </a:lnTo>
                      <a:lnTo>
                        <a:pt x="20080" y="21600"/>
                      </a:lnTo>
                      <a:lnTo>
                        <a:pt x="20393" y="21296"/>
                      </a:lnTo>
                      <a:lnTo>
                        <a:pt x="20482" y="20942"/>
                      </a:lnTo>
                      <a:lnTo>
                        <a:pt x="20750" y="20538"/>
                      </a:lnTo>
                      <a:lnTo>
                        <a:pt x="21153" y="21145"/>
                      </a:lnTo>
                      <a:lnTo>
                        <a:pt x="21153" y="20841"/>
                      </a:lnTo>
                      <a:lnTo>
                        <a:pt x="21332" y="20437"/>
                      </a:lnTo>
                      <a:lnTo>
                        <a:pt x="21332" y="20285"/>
                      </a:lnTo>
                      <a:lnTo>
                        <a:pt x="21600" y="20184"/>
                      </a:lnTo>
                      <a:lnTo>
                        <a:pt x="21600" y="19981"/>
                      </a:lnTo>
                      <a:lnTo>
                        <a:pt x="21242" y="19880"/>
                      </a:lnTo>
                      <a:lnTo>
                        <a:pt x="21153" y="19577"/>
                      </a:lnTo>
                      <a:lnTo>
                        <a:pt x="20929" y="19425"/>
                      </a:lnTo>
                      <a:lnTo>
                        <a:pt x="20258" y="19324"/>
                      </a:lnTo>
                      <a:lnTo>
                        <a:pt x="19990" y="19121"/>
                      </a:lnTo>
                      <a:lnTo>
                        <a:pt x="19588" y="19121"/>
                      </a:lnTo>
                      <a:lnTo>
                        <a:pt x="19409" y="18767"/>
                      </a:lnTo>
                      <a:lnTo>
                        <a:pt x="19051" y="18565"/>
                      </a:lnTo>
                      <a:lnTo>
                        <a:pt x="18738" y="18464"/>
                      </a:lnTo>
                      <a:lnTo>
                        <a:pt x="18648" y="18059"/>
                      </a:lnTo>
                      <a:lnTo>
                        <a:pt x="18917" y="17958"/>
                      </a:lnTo>
                      <a:lnTo>
                        <a:pt x="18827" y="17806"/>
                      </a:lnTo>
                      <a:lnTo>
                        <a:pt x="19140" y="17705"/>
                      </a:lnTo>
                      <a:lnTo>
                        <a:pt x="19498" y="17907"/>
                      </a:lnTo>
                      <a:lnTo>
                        <a:pt x="19230" y="17604"/>
                      </a:lnTo>
                      <a:lnTo>
                        <a:pt x="19051" y="17199"/>
                      </a:lnTo>
                      <a:lnTo>
                        <a:pt x="19409" y="16946"/>
                      </a:lnTo>
                      <a:lnTo>
                        <a:pt x="19722" y="16946"/>
                      </a:lnTo>
                      <a:lnTo>
                        <a:pt x="19811" y="17047"/>
                      </a:lnTo>
                      <a:lnTo>
                        <a:pt x="19901" y="16744"/>
                      </a:lnTo>
                      <a:lnTo>
                        <a:pt x="19901" y="16390"/>
                      </a:lnTo>
                      <a:lnTo>
                        <a:pt x="19677" y="16187"/>
                      </a:lnTo>
                      <a:lnTo>
                        <a:pt x="19588" y="15783"/>
                      </a:lnTo>
                      <a:lnTo>
                        <a:pt x="19498" y="15530"/>
                      </a:lnTo>
                      <a:lnTo>
                        <a:pt x="19051" y="15783"/>
                      </a:lnTo>
                      <a:lnTo>
                        <a:pt x="18961" y="16187"/>
                      </a:lnTo>
                      <a:lnTo>
                        <a:pt x="18917" y="16541"/>
                      </a:lnTo>
                      <a:lnTo>
                        <a:pt x="18559" y="16541"/>
                      </a:lnTo>
                      <a:lnTo>
                        <a:pt x="18470" y="16187"/>
                      </a:lnTo>
                      <a:lnTo>
                        <a:pt x="18157" y="16289"/>
                      </a:lnTo>
                      <a:lnTo>
                        <a:pt x="17888" y="16086"/>
                      </a:lnTo>
                      <a:lnTo>
                        <a:pt x="17888" y="15985"/>
                      </a:lnTo>
                      <a:lnTo>
                        <a:pt x="18559" y="15530"/>
                      </a:lnTo>
                      <a:lnTo>
                        <a:pt x="18648" y="15125"/>
                      </a:lnTo>
                      <a:lnTo>
                        <a:pt x="18291" y="15327"/>
                      </a:lnTo>
                      <a:lnTo>
                        <a:pt x="18291" y="15024"/>
                      </a:lnTo>
                      <a:lnTo>
                        <a:pt x="18067" y="15327"/>
                      </a:lnTo>
                      <a:lnTo>
                        <a:pt x="17799" y="15125"/>
                      </a:lnTo>
                      <a:lnTo>
                        <a:pt x="17486" y="15530"/>
                      </a:lnTo>
                      <a:lnTo>
                        <a:pt x="17217" y="15580"/>
                      </a:lnTo>
                      <a:lnTo>
                        <a:pt x="16278" y="15681"/>
                      </a:lnTo>
                      <a:lnTo>
                        <a:pt x="15876" y="15681"/>
                      </a:lnTo>
                      <a:lnTo>
                        <a:pt x="15473" y="15530"/>
                      </a:lnTo>
                      <a:lnTo>
                        <a:pt x="15473" y="15125"/>
                      </a:lnTo>
                      <a:lnTo>
                        <a:pt x="15697" y="14822"/>
                      </a:lnTo>
                      <a:lnTo>
                        <a:pt x="16144" y="14063"/>
                      </a:lnTo>
                      <a:lnTo>
                        <a:pt x="16368" y="14012"/>
                      </a:lnTo>
                      <a:lnTo>
                        <a:pt x="16815" y="14063"/>
                      </a:lnTo>
                      <a:lnTo>
                        <a:pt x="17128" y="14265"/>
                      </a:lnTo>
                      <a:lnTo>
                        <a:pt x="17486" y="14569"/>
                      </a:lnTo>
                      <a:lnTo>
                        <a:pt x="17709" y="14569"/>
                      </a:lnTo>
                      <a:lnTo>
                        <a:pt x="17978" y="14771"/>
                      </a:lnTo>
                      <a:lnTo>
                        <a:pt x="18067" y="14670"/>
                      </a:lnTo>
                      <a:lnTo>
                        <a:pt x="18380" y="14923"/>
                      </a:lnTo>
                      <a:lnTo>
                        <a:pt x="18827" y="14923"/>
                      </a:lnTo>
                      <a:lnTo>
                        <a:pt x="18827" y="15024"/>
                      </a:lnTo>
                      <a:lnTo>
                        <a:pt x="19140" y="14822"/>
                      </a:lnTo>
                      <a:lnTo>
                        <a:pt x="18961" y="14771"/>
                      </a:lnTo>
                      <a:lnTo>
                        <a:pt x="18827" y="1456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34" name="Shape 10119">
                <a:extLst>
                  <a:ext uri="{FF2B5EF4-FFF2-40B4-BE49-F238E27FC236}">
                    <a16:creationId xmlns:a16="http://schemas.microsoft.com/office/drawing/2014/main" id="{BC1C2122-56FC-4654-8F9C-F0BDBD739955}"/>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5" name="Shape 10120">
                <a:extLst>
                  <a:ext uri="{FF2B5EF4-FFF2-40B4-BE49-F238E27FC236}">
                    <a16:creationId xmlns:a16="http://schemas.microsoft.com/office/drawing/2014/main" id="{5E27A12D-2479-4A27-8E89-894FC932155D}"/>
                  </a:ext>
                </a:extLst>
              </p:cNvPr>
              <p:cNvSpPr/>
              <p:nvPr/>
            </p:nvSpPr>
            <p:spPr>
              <a:xfrm>
                <a:off x="4773951" y="722668"/>
                <a:ext cx="1434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21600"/>
                    </a:lnTo>
                    <a:lnTo>
                      <a:pt x="216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6" name="Shape 10121">
                <a:extLst>
                  <a:ext uri="{FF2B5EF4-FFF2-40B4-BE49-F238E27FC236}">
                    <a16:creationId xmlns:a16="http://schemas.microsoft.com/office/drawing/2014/main" id="{9C66CF4D-C162-4C31-8BCF-B0A7EAEFF2E0}"/>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7" name="Shape 10122">
                <a:extLst>
                  <a:ext uri="{FF2B5EF4-FFF2-40B4-BE49-F238E27FC236}">
                    <a16:creationId xmlns:a16="http://schemas.microsoft.com/office/drawing/2014/main" id="{6CBB2815-EF40-4F5D-839F-B491E7BF30A8}"/>
                  </a:ext>
                </a:extLst>
              </p:cNvPr>
              <p:cNvSpPr/>
              <p:nvPr/>
            </p:nvSpPr>
            <p:spPr>
              <a:xfrm>
                <a:off x="4791804" y="706237"/>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400" y="216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8" name="Shape 10123">
                <a:extLst>
                  <a:ext uri="{FF2B5EF4-FFF2-40B4-BE49-F238E27FC236}">
                    <a16:creationId xmlns:a16="http://schemas.microsoft.com/office/drawing/2014/main" id="{981C02A2-814F-4E94-BCAF-EFD4361D8C09}"/>
                  </a:ext>
                </a:extLst>
              </p:cNvPr>
              <p:cNvSpPr/>
              <p:nvPr/>
            </p:nvSpPr>
            <p:spPr>
              <a:xfrm>
                <a:off x="4949636" y="494690"/>
                <a:ext cx="87843"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39" name="Shape 10124">
                <a:extLst>
                  <a:ext uri="{FF2B5EF4-FFF2-40B4-BE49-F238E27FC236}">
                    <a16:creationId xmlns:a16="http://schemas.microsoft.com/office/drawing/2014/main" id="{2111E903-ACF5-40D7-B3EF-DDC40E793DC3}"/>
                  </a:ext>
                </a:extLst>
              </p:cNvPr>
              <p:cNvSpPr/>
              <p:nvPr/>
            </p:nvSpPr>
            <p:spPr>
              <a:xfrm>
                <a:off x="5037478" y="60859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0" name="Shape 10125">
                <a:extLst>
                  <a:ext uri="{FF2B5EF4-FFF2-40B4-BE49-F238E27FC236}">
                    <a16:creationId xmlns:a16="http://schemas.microsoft.com/office/drawing/2014/main" id="{E319E967-F9C3-4A10-BB34-C18EB46FC776}"/>
                  </a:ext>
                </a:extLst>
              </p:cNvPr>
              <p:cNvSpPr/>
              <p:nvPr/>
            </p:nvSpPr>
            <p:spPr>
              <a:xfrm>
                <a:off x="4485327" y="724136"/>
                <a:ext cx="763690" cy="777837"/>
              </a:xfrm>
              <a:custGeom>
                <a:avLst/>
                <a:gdLst/>
                <a:ahLst/>
                <a:cxnLst>
                  <a:cxn ang="0">
                    <a:pos x="wd2" y="hd2"/>
                  </a:cxn>
                  <a:cxn ang="5400000">
                    <a:pos x="wd2" y="hd2"/>
                  </a:cxn>
                  <a:cxn ang="10800000">
                    <a:pos x="wd2" y="hd2"/>
                  </a:cxn>
                  <a:cxn ang="16200000">
                    <a:pos x="wd2" y="hd2"/>
                  </a:cxn>
                </a:cxnLst>
                <a:rect l="0" t="0" r="r" b="b"/>
                <a:pathLst>
                  <a:path w="21600" h="21600" extrusionOk="0">
                    <a:moveTo>
                      <a:pt x="2485" y="1446"/>
                    </a:moveTo>
                    <a:lnTo>
                      <a:pt x="2383" y="1808"/>
                    </a:lnTo>
                    <a:lnTo>
                      <a:pt x="2079" y="1808"/>
                    </a:lnTo>
                    <a:lnTo>
                      <a:pt x="2180" y="4248"/>
                    </a:lnTo>
                    <a:lnTo>
                      <a:pt x="2079" y="4609"/>
                    </a:lnTo>
                    <a:lnTo>
                      <a:pt x="1876" y="4926"/>
                    </a:lnTo>
                    <a:lnTo>
                      <a:pt x="1217" y="5197"/>
                    </a:lnTo>
                    <a:lnTo>
                      <a:pt x="558" y="5649"/>
                    </a:lnTo>
                    <a:lnTo>
                      <a:pt x="456" y="5965"/>
                    </a:lnTo>
                    <a:lnTo>
                      <a:pt x="254" y="6326"/>
                    </a:lnTo>
                    <a:lnTo>
                      <a:pt x="0" y="6552"/>
                    </a:lnTo>
                    <a:lnTo>
                      <a:pt x="0" y="6914"/>
                    </a:lnTo>
                    <a:lnTo>
                      <a:pt x="254" y="7230"/>
                    </a:lnTo>
                    <a:lnTo>
                      <a:pt x="558" y="7230"/>
                    </a:lnTo>
                    <a:lnTo>
                      <a:pt x="963" y="7818"/>
                    </a:lnTo>
                    <a:lnTo>
                      <a:pt x="558" y="8676"/>
                    </a:lnTo>
                    <a:lnTo>
                      <a:pt x="659" y="9264"/>
                    </a:lnTo>
                    <a:lnTo>
                      <a:pt x="456" y="9625"/>
                    </a:lnTo>
                    <a:lnTo>
                      <a:pt x="659" y="10303"/>
                    </a:lnTo>
                    <a:lnTo>
                      <a:pt x="659" y="10800"/>
                    </a:lnTo>
                    <a:lnTo>
                      <a:pt x="456" y="11162"/>
                    </a:lnTo>
                    <a:lnTo>
                      <a:pt x="1014" y="11478"/>
                    </a:lnTo>
                    <a:lnTo>
                      <a:pt x="1420" y="11839"/>
                    </a:lnTo>
                    <a:lnTo>
                      <a:pt x="1775" y="11930"/>
                    </a:lnTo>
                    <a:lnTo>
                      <a:pt x="2383" y="12020"/>
                    </a:lnTo>
                    <a:lnTo>
                      <a:pt x="2637" y="12336"/>
                    </a:lnTo>
                    <a:lnTo>
                      <a:pt x="2941" y="12517"/>
                    </a:lnTo>
                    <a:lnTo>
                      <a:pt x="3397" y="12698"/>
                    </a:lnTo>
                    <a:lnTo>
                      <a:pt x="3904" y="13014"/>
                    </a:lnTo>
                    <a:lnTo>
                      <a:pt x="4361" y="13602"/>
                    </a:lnTo>
                    <a:lnTo>
                      <a:pt x="5020" y="14189"/>
                    </a:lnTo>
                    <a:lnTo>
                      <a:pt x="5425" y="14370"/>
                    </a:lnTo>
                    <a:lnTo>
                      <a:pt x="5780" y="14460"/>
                    </a:lnTo>
                    <a:lnTo>
                      <a:pt x="6085" y="14641"/>
                    </a:lnTo>
                    <a:lnTo>
                      <a:pt x="6490" y="14957"/>
                    </a:lnTo>
                    <a:lnTo>
                      <a:pt x="6744" y="15319"/>
                    </a:lnTo>
                    <a:lnTo>
                      <a:pt x="6845" y="16177"/>
                    </a:lnTo>
                    <a:lnTo>
                      <a:pt x="6946" y="16494"/>
                    </a:lnTo>
                    <a:lnTo>
                      <a:pt x="6946" y="16584"/>
                    </a:lnTo>
                    <a:lnTo>
                      <a:pt x="7048" y="16946"/>
                    </a:lnTo>
                    <a:lnTo>
                      <a:pt x="7048" y="17172"/>
                    </a:lnTo>
                    <a:lnTo>
                      <a:pt x="7149" y="17262"/>
                    </a:lnTo>
                    <a:lnTo>
                      <a:pt x="7301" y="17623"/>
                    </a:lnTo>
                    <a:lnTo>
                      <a:pt x="7504" y="17669"/>
                    </a:lnTo>
                    <a:lnTo>
                      <a:pt x="7707" y="18030"/>
                    </a:lnTo>
                    <a:lnTo>
                      <a:pt x="7403" y="18618"/>
                    </a:lnTo>
                    <a:lnTo>
                      <a:pt x="7504" y="19115"/>
                    </a:lnTo>
                    <a:lnTo>
                      <a:pt x="7606" y="19657"/>
                    </a:lnTo>
                    <a:lnTo>
                      <a:pt x="7808" y="19973"/>
                    </a:lnTo>
                    <a:lnTo>
                      <a:pt x="7910" y="20335"/>
                    </a:lnTo>
                    <a:lnTo>
                      <a:pt x="8113" y="20651"/>
                    </a:lnTo>
                    <a:lnTo>
                      <a:pt x="8468" y="20832"/>
                    </a:lnTo>
                    <a:lnTo>
                      <a:pt x="9431" y="21013"/>
                    </a:lnTo>
                    <a:lnTo>
                      <a:pt x="9685" y="21600"/>
                    </a:lnTo>
                    <a:lnTo>
                      <a:pt x="16073" y="21238"/>
                    </a:lnTo>
                    <a:lnTo>
                      <a:pt x="20839" y="20922"/>
                    </a:lnTo>
                    <a:lnTo>
                      <a:pt x="21042" y="20922"/>
                    </a:lnTo>
                    <a:lnTo>
                      <a:pt x="20941" y="20244"/>
                    </a:lnTo>
                    <a:lnTo>
                      <a:pt x="21042" y="19883"/>
                    </a:lnTo>
                    <a:lnTo>
                      <a:pt x="21042" y="19657"/>
                    </a:lnTo>
                    <a:lnTo>
                      <a:pt x="20941" y="19295"/>
                    </a:lnTo>
                    <a:lnTo>
                      <a:pt x="20687" y="18979"/>
                    </a:lnTo>
                    <a:lnTo>
                      <a:pt x="20687" y="18708"/>
                    </a:lnTo>
                    <a:lnTo>
                      <a:pt x="20383" y="18392"/>
                    </a:lnTo>
                    <a:lnTo>
                      <a:pt x="20485" y="18121"/>
                    </a:lnTo>
                    <a:lnTo>
                      <a:pt x="20282" y="17352"/>
                    </a:lnTo>
                    <a:lnTo>
                      <a:pt x="20282" y="16765"/>
                    </a:lnTo>
                    <a:lnTo>
                      <a:pt x="20586" y="16177"/>
                    </a:lnTo>
                    <a:lnTo>
                      <a:pt x="20485" y="15816"/>
                    </a:lnTo>
                    <a:lnTo>
                      <a:pt x="20586" y="15500"/>
                    </a:lnTo>
                    <a:lnTo>
                      <a:pt x="20789" y="15138"/>
                    </a:lnTo>
                    <a:lnTo>
                      <a:pt x="20789" y="14867"/>
                    </a:lnTo>
                    <a:lnTo>
                      <a:pt x="20586" y="14189"/>
                    </a:lnTo>
                    <a:lnTo>
                      <a:pt x="20586" y="13873"/>
                    </a:lnTo>
                    <a:lnTo>
                      <a:pt x="20789" y="13285"/>
                    </a:lnTo>
                    <a:lnTo>
                      <a:pt x="20941" y="12924"/>
                    </a:lnTo>
                    <a:lnTo>
                      <a:pt x="21245" y="12698"/>
                    </a:lnTo>
                    <a:lnTo>
                      <a:pt x="21346" y="12517"/>
                    </a:lnTo>
                    <a:lnTo>
                      <a:pt x="21042" y="11930"/>
                    </a:lnTo>
                    <a:lnTo>
                      <a:pt x="21144" y="11568"/>
                    </a:lnTo>
                    <a:lnTo>
                      <a:pt x="21245" y="10981"/>
                    </a:lnTo>
                    <a:lnTo>
                      <a:pt x="21600" y="10032"/>
                    </a:lnTo>
                    <a:lnTo>
                      <a:pt x="21600" y="9806"/>
                    </a:lnTo>
                    <a:lnTo>
                      <a:pt x="21549" y="9444"/>
                    </a:lnTo>
                    <a:lnTo>
                      <a:pt x="21144" y="9173"/>
                    </a:lnTo>
                    <a:lnTo>
                      <a:pt x="20839" y="9354"/>
                    </a:lnTo>
                    <a:lnTo>
                      <a:pt x="20485" y="9535"/>
                    </a:lnTo>
                    <a:lnTo>
                      <a:pt x="20282" y="9806"/>
                    </a:lnTo>
                    <a:lnTo>
                      <a:pt x="20180" y="10122"/>
                    </a:lnTo>
                    <a:lnTo>
                      <a:pt x="20028" y="10484"/>
                    </a:lnTo>
                    <a:lnTo>
                      <a:pt x="19623" y="10710"/>
                    </a:lnTo>
                    <a:lnTo>
                      <a:pt x="19420" y="10981"/>
                    </a:lnTo>
                    <a:lnTo>
                      <a:pt x="19166" y="10981"/>
                    </a:lnTo>
                    <a:lnTo>
                      <a:pt x="19065" y="10619"/>
                    </a:lnTo>
                    <a:lnTo>
                      <a:pt x="19166" y="10303"/>
                    </a:lnTo>
                    <a:lnTo>
                      <a:pt x="19420" y="9625"/>
                    </a:lnTo>
                    <a:lnTo>
                      <a:pt x="19623" y="9264"/>
                    </a:lnTo>
                    <a:lnTo>
                      <a:pt x="19724" y="9038"/>
                    </a:lnTo>
                    <a:lnTo>
                      <a:pt x="20028" y="8857"/>
                    </a:lnTo>
                    <a:lnTo>
                      <a:pt x="20383" y="8676"/>
                    </a:lnTo>
                    <a:lnTo>
                      <a:pt x="20383" y="8450"/>
                    </a:lnTo>
                    <a:lnTo>
                      <a:pt x="20485" y="8179"/>
                    </a:lnTo>
                    <a:lnTo>
                      <a:pt x="20282" y="8089"/>
                    </a:lnTo>
                    <a:lnTo>
                      <a:pt x="19927" y="7818"/>
                    </a:lnTo>
                    <a:lnTo>
                      <a:pt x="19927" y="7592"/>
                    </a:lnTo>
                    <a:lnTo>
                      <a:pt x="20079" y="6914"/>
                    </a:lnTo>
                    <a:lnTo>
                      <a:pt x="19724" y="6914"/>
                    </a:lnTo>
                    <a:lnTo>
                      <a:pt x="19420" y="7049"/>
                    </a:lnTo>
                    <a:lnTo>
                      <a:pt x="19217" y="6733"/>
                    </a:lnTo>
                    <a:lnTo>
                      <a:pt x="19420" y="6462"/>
                    </a:lnTo>
                    <a:lnTo>
                      <a:pt x="19420" y="5784"/>
                    </a:lnTo>
                    <a:lnTo>
                      <a:pt x="19318" y="5558"/>
                    </a:lnTo>
                    <a:lnTo>
                      <a:pt x="19420" y="5468"/>
                    </a:lnTo>
                    <a:lnTo>
                      <a:pt x="19065" y="5106"/>
                    </a:lnTo>
                    <a:lnTo>
                      <a:pt x="18456" y="5016"/>
                    </a:lnTo>
                    <a:lnTo>
                      <a:pt x="18203" y="4926"/>
                    </a:lnTo>
                    <a:lnTo>
                      <a:pt x="18101" y="4428"/>
                    </a:lnTo>
                    <a:lnTo>
                      <a:pt x="17696" y="4203"/>
                    </a:lnTo>
                    <a:lnTo>
                      <a:pt x="16834" y="4112"/>
                    </a:lnTo>
                    <a:lnTo>
                      <a:pt x="16479" y="4022"/>
                    </a:lnTo>
                    <a:lnTo>
                      <a:pt x="16175" y="4112"/>
                    </a:lnTo>
                    <a:lnTo>
                      <a:pt x="15414" y="4022"/>
                    </a:lnTo>
                    <a:lnTo>
                      <a:pt x="15313" y="4022"/>
                    </a:lnTo>
                    <a:lnTo>
                      <a:pt x="14096" y="3570"/>
                    </a:lnTo>
                    <a:lnTo>
                      <a:pt x="10394" y="2892"/>
                    </a:lnTo>
                    <a:lnTo>
                      <a:pt x="9989" y="2305"/>
                    </a:lnTo>
                    <a:lnTo>
                      <a:pt x="9685" y="2079"/>
                    </a:lnTo>
                    <a:lnTo>
                      <a:pt x="9330" y="1988"/>
                    </a:lnTo>
                    <a:lnTo>
                      <a:pt x="9127" y="1808"/>
                    </a:lnTo>
                    <a:lnTo>
                      <a:pt x="8569" y="1808"/>
                    </a:lnTo>
                    <a:lnTo>
                      <a:pt x="8163" y="1627"/>
                    </a:lnTo>
                    <a:lnTo>
                      <a:pt x="7808" y="1536"/>
                    </a:lnTo>
                    <a:lnTo>
                      <a:pt x="7504" y="1717"/>
                    </a:lnTo>
                    <a:lnTo>
                      <a:pt x="7149" y="1717"/>
                    </a:lnTo>
                    <a:lnTo>
                      <a:pt x="7251" y="1536"/>
                    </a:lnTo>
                    <a:lnTo>
                      <a:pt x="7301" y="1220"/>
                    </a:lnTo>
                    <a:lnTo>
                      <a:pt x="7301" y="949"/>
                    </a:lnTo>
                    <a:lnTo>
                      <a:pt x="7606" y="633"/>
                    </a:lnTo>
                    <a:lnTo>
                      <a:pt x="7606" y="271"/>
                    </a:lnTo>
                    <a:lnTo>
                      <a:pt x="7301" y="0"/>
                    </a:lnTo>
                    <a:lnTo>
                      <a:pt x="6845" y="271"/>
                    </a:lnTo>
                    <a:lnTo>
                      <a:pt x="6490" y="452"/>
                    </a:lnTo>
                    <a:lnTo>
                      <a:pt x="6186" y="633"/>
                    </a:lnTo>
                    <a:lnTo>
                      <a:pt x="5780" y="768"/>
                    </a:lnTo>
                    <a:lnTo>
                      <a:pt x="5121" y="1130"/>
                    </a:lnTo>
                    <a:lnTo>
                      <a:pt x="3701" y="1536"/>
                    </a:lnTo>
                    <a:lnTo>
                      <a:pt x="3397" y="1627"/>
                    </a:lnTo>
                    <a:lnTo>
                      <a:pt x="3042" y="1536"/>
                    </a:lnTo>
                    <a:lnTo>
                      <a:pt x="2637" y="1310"/>
                    </a:lnTo>
                    <a:lnTo>
                      <a:pt x="2586" y="1401"/>
                    </a:lnTo>
                    <a:lnTo>
                      <a:pt x="2485" y="144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1" name="Shape 10126">
                <a:extLst>
                  <a:ext uri="{FF2B5EF4-FFF2-40B4-BE49-F238E27FC236}">
                    <a16:creationId xmlns:a16="http://schemas.microsoft.com/office/drawing/2014/main" id="{976EAC3D-1848-43B6-927D-CE5F211DB89C}"/>
                  </a:ext>
                </a:extLst>
              </p:cNvPr>
              <p:cNvSpPr/>
              <p:nvPr/>
            </p:nvSpPr>
            <p:spPr>
              <a:xfrm>
                <a:off x="4730927" y="1477564"/>
                <a:ext cx="609519" cy="981248"/>
              </a:xfrm>
              <a:custGeom>
                <a:avLst/>
                <a:gdLst/>
                <a:ahLst/>
                <a:cxnLst>
                  <a:cxn ang="0">
                    <a:pos x="wd2" y="hd2"/>
                  </a:cxn>
                  <a:cxn ang="5400000">
                    <a:pos x="wd2" y="hd2"/>
                  </a:cxn>
                  <a:cxn ang="10800000">
                    <a:pos x="wd2" y="hd2"/>
                  </a:cxn>
                  <a:cxn ang="16200000">
                    <a:pos x="wd2" y="hd2"/>
                  </a:cxn>
                </a:cxnLst>
                <a:rect l="0" t="0" r="r" b="b"/>
                <a:pathLst>
                  <a:path w="21600" h="21600" extrusionOk="0">
                    <a:moveTo>
                      <a:pt x="11435" y="251"/>
                    </a:moveTo>
                    <a:lnTo>
                      <a:pt x="3431" y="537"/>
                    </a:lnTo>
                    <a:lnTo>
                      <a:pt x="3431" y="609"/>
                    </a:lnTo>
                    <a:lnTo>
                      <a:pt x="3812" y="788"/>
                    </a:lnTo>
                    <a:lnTo>
                      <a:pt x="4638" y="1218"/>
                    </a:lnTo>
                    <a:lnTo>
                      <a:pt x="4765" y="1469"/>
                    </a:lnTo>
                    <a:lnTo>
                      <a:pt x="5146" y="1684"/>
                    </a:lnTo>
                    <a:lnTo>
                      <a:pt x="5591" y="1827"/>
                    </a:lnTo>
                    <a:lnTo>
                      <a:pt x="6099" y="2078"/>
                    </a:lnTo>
                    <a:lnTo>
                      <a:pt x="6226" y="2364"/>
                    </a:lnTo>
                    <a:lnTo>
                      <a:pt x="6099" y="3081"/>
                    </a:lnTo>
                    <a:lnTo>
                      <a:pt x="5464" y="3582"/>
                    </a:lnTo>
                    <a:lnTo>
                      <a:pt x="5400" y="4048"/>
                    </a:lnTo>
                    <a:lnTo>
                      <a:pt x="5019" y="4227"/>
                    </a:lnTo>
                    <a:lnTo>
                      <a:pt x="4066" y="4442"/>
                    </a:lnTo>
                    <a:lnTo>
                      <a:pt x="3685" y="4657"/>
                    </a:lnTo>
                    <a:lnTo>
                      <a:pt x="2033" y="4836"/>
                    </a:lnTo>
                    <a:lnTo>
                      <a:pt x="1906" y="5122"/>
                    </a:lnTo>
                    <a:lnTo>
                      <a:pt x="1652" y="5588"/>
                    </a:lnTo>
                    <a:lnTo>
                      <a:pt x="2478" y="6054"/>
                    </a:lnTo>
                    <a:lnTo>
                      <a:pt x="2605" y="6591"/>
                    </a:lnTo>
                    <a:lnTo>
                      <a:pt x="2033" y="7057"/>
                    </a:lnTo>
                    <a:lnTo>
                      <a:pt x="1906" y="7272"/>
                    </a:lnTo>
                    <a:lnTo>
                      <a:pt x="1906" y="7487"/>
                    </a:lnTo>
                    <a:lnTo>
                      <a:pt x="1779" y="7737"/>
                    </a:lnTo>
                    <a:lnTo>
                      <a:pt x="699" y="8024"/>
                    </a:lnTo>
                    <a:lnTo>
                      <a:pt x="381" y="8275"/>
                    </a:lnTo>
                    <a:lnTo>
                      <a:pt x="699" y="8561"/>
                    </a:lnTo>
                    <a:lnTo>
                      <a:pt x="572" y="8740"/>
                    </a:lnTo>
                    <a:lnTo>
                      <a:pt x="381" y="8955"/>
                    </a:lnTo>
                    <a:lnTo>
                      <a:pt x="127" y="9170"/>
                    </a:lnTo>
                    <a:lnTo>
                      <a:pt x="0" y="9421"/>
                    </a:lnTo>
                    <a:lnTo>
                      <a:pt x="0" y="9887"/>
                    </a:lnTo>
                    <a:lnTo>
                      <a:pt x="254" y="10424"/>
                    </a:lnTo>
                    <a:lnTo>
                      <a:pt x="381" y="10496"/>
                    </a:lnTo>
                    <a:lnTo>
                      <a:pt x="572" y="11033"/>
                    </a:lnTo>
                    <a:lnTo>
                      <a:pt x="826" y="11319"/>
                    </a:lnTo>
                    <a:lnTo>
                      <a:pt x="953" y="11499"/>
                    </a:lnTo>
                    <a:lnTo>
                      <a:pt x="1525" y="11785"/>
                    </a:lnTo>
                    <a:lnTo>
                      <a:pt x="2033" y="12036"/>
                    </a:lnTo>
                    <a:lnTo>
                      <a:pt x="2478" y="12179"/>
                    </a:lnTo>
                    <a:lnTo>
                      <a:pt x="2605" y="12466"/>
                    </a:lnTo>
                    <a:lnTo>
                      <a:pt x="3685" y="12788"/>
                    </a:lnTo>
                    <a:lnTo>
                      <a:pt x="4193" y="13003"/>
                    </a:lnTo>
                    <a:lnTo>
                      <a:pt x="4447" y="13254"/>
                    </a:lnTo>
                    <a:lnTo>
                      <a:pt x="4892" y="14328"/>
                    </a:lnTo>
                    <a:lnTo>
                      <a:pt x="5273" y="14543"/>
                    </a:lnTo>
                    <a:lnTo>
                      <a:pt x="5718" y="14472"/>
                    </a:lnTo>
                    <a:lnTo>
                      <a:pt x="5972" y="14257"/>
                    </a:lnTo>
                    <a:lnTo>
                      <a:pt x="6099" y="14221"/>
                    </a:lnTo>
                    <a:lnTo>
                      <a:pt x="6544" y="14328"/>
                    </a:lnTo>
                    <a:lnTo>
                      <a:pt x="7052" y="14328"/>
                    </a:lnTo>
                    <a:lnTo>
                      <a:pt x="7878" y="14687"/>
                    </a:lnTo>
                    <a:lnTo>
                      <a:pt x="7878" y="14758"/>
                    </a:lnTo>
                    <a:lnTo>
                      <a:pt x="7496" y="15081"/>
                    </a:lnTo>
                    <a:lnTo>
                      <a:pt x="7624" y="15475"/>
                    </a:lnTo>
                    <a:lnTo>
                      <a:pt x="7306" y="15904"/>
                    </a:lnTo>
                    <a:lnTo>
                      <a:pt x="7052" y="16299"/>
                    </a:lnTo>
                    <a:lnTo>
                      <a:pt x="6798" y="16549"/>
                    </a:lnTo>
                    <a:lnTo>
                      <a:pt x="6798" y="17051"/>
                    </a:lnTo>
                    <a:lnTo>
                      <a:pt x="7624" y="17516"/>
                    </a:lnTo>
                    <a:lnTo>
                      <a:pt x="8958" y="18054"/>
                    </a:lnTo>
                    <a:lnTo>
                      <a:pt x="9212" y="18054"/>
                    </a:lnTo>
                    <a:lnTo>
                      <a:pt x="9339" y="18304"/>
                    </a:lnTo>
                    <a:lnTo>
                      <a:pt x="9784" y="18233"/>
                    </a:lnTo>
                    <a:lnTo>
                      <a:pt x="10482" y="18519"/>
                    </a:lnTo>
                    <a:lnTo>
                      <a:pt x="10736" y="18734"/>
                    </a:lnTo>
                    <a:lnTo>
                      <a:pt x="11245" y="18913"/>
                    </a:lnTo>
                    <a:lnTo>
                      <a:pt x="11689" y="18985"/>
                    </a:lnTo>
                    <a:lnTo>
                      <a:pt x="11689" y="19522"/>
                    </a:lnTo>
                    <a:lnTo>
                      <a:pt x="12325" y="19988"/>
                    </a:lnTo>
                    <a:lnTo>
                      <a:pt x="12198" y="20275"/>
                    </a:lnTo>
                    <a:lnTo>
                      <a:pt x="11816" y="20525"/>
                    </a:lnTo>
                    <a:lnTo>
                      <a:pt x="12388" y="21063"/>
                    </a:lnTo>
                    <a:lnTo>
                      <a:pt x="13151" y="21528"/>
                    </a:lnTo>
                    <a:lnTo>
                      <a:pt x="13468" y="21421"/>
                    </a:lnTo>
                    <a:lnTo>
                      <a:pt x="14104" y="21600"/>
                    </a:lnTo>
                    <a:lnTo>
                      <a:pt x="13849" y="21493"/>
                    </a:lnTo>
                    <a:lnTo>
                      <a:pt x="13849" y="21206"/>
                    </a:lnTo>
                    <a:lnTo>
                      <a:pt x="14548" y="20740"/>
                    </a:lnTo>
                    <a:lnTo>
                      <a:pt x="14929" y="20669"/>
                    </a:lnTo>
                    <a:lnTo>
                      <a:pt x="15374" y="20669"/>
                    </a:lnTo>
                    <a:lnTo>
                      <a:pt x="15882" y="20812"/>
                    </a:lnTo>
                    <a:lnTo>
                      <a:pt x="16708" y="20955"/>
                    </a:lnTo>
                    <a:lnTo>
                      <a:pt x="17089" y="21063"/>
                    </a:lnTo>
                    <a:lnTo>
                      <a:pt x="17407" y="21134"/>
                    </a:lnTo>
                    <a:lnTo>
                      <a:pt x="17788" y="20812"/>
                    </a:lnTo>
                    <a:lnTo>
                      <a:pt x="17661" y="20597"/>
                    </a:lnTo>
                    <a:lnTo>
                      <a:pt x="17344" y="20346"/>
                    </a:lnTo>
                    <a:lnTo>
                      <a:pt x="17216" y="20131"/>
                    </a:lnTo>
                    <a:lnTo>
                      <a:pt x="17407" y="19845"/>
                    </a:lnTo>
                    <a:lnTo>
                      <a:pt x="17788" y="19809"/>
                    </a:lnTo>
                    <a:lnTo>
                      <a:pt x="18296" y="19594"/>
                    </a:lnTo>
                    <a:lnTo>
                      <a:pt x="19122" y="19451"/>
                    </a:lnTo>
                    <a:lnTo>
                      <a:pt x="19376" y="19272"/>
                    </a:lnTo>
                    <a:lnTo>
                      <a:pt x="19122" y="18985"/>
                    </a:lnTo>
                    <a:lnTo>
                      <a:pt x="18995" y="18734"/>
                    </a:lnTo>
                    <a:lnTo>
                      <a:pt x="19249" y="18519"/>
                    </a:lnTo>
                    <a:lnTo>
                      <a:pt x="19440" y="18233"/>
                    </a:lnTo>
                    <a:lnTo>
                      <a:pt x="19440" y="18197"/>
                    </a:lnTo>
                    <a:lnTo>
                      <a:pt x="19122" y="17910"/>
                    </a:lnTo>
                    <a:lnTo>
                      <a:pt x="19376" y="17624"/>
                    </a:lnTo>
                    <a:lnTo>
                      <a:pt x="19376" y="17158"/>
                    </a:lnTo>
                    <a:lnTo>
                      <a:pt x="19440" y="17158"/>
                    </a:lnTo>
                    <a:lnTo>
                      <a:pt x="19567" y="16621"/>
                    </a:lnTo>
                    <a:lnTo>
                      <a:pt x="19567" y="16370"/>
                    </a:lnTo>
                    <a:lnTo>
                      <a:pt x="20075" y="16155"/>
                    </a:lnTo>
                    <a:lnTo>
                      <a:pt x="20393" y="15904"/>
                    </a:lnTo>
                    <a:lnTo>
                      <a:pt x="20901" y="15367"/>
                    </a:lnTo>
                    <a:lnTo>
                      <a:pt x="21346" y="14615"/>
                    </a:lnTo>
                    <a:lnTo>
                      <a:pt x="21473" y="14615"/>
                    </a:lnTo>
                    <a:lnTo>
                      <a:pt x="21600" y="14328"/>
                    </a:lnTo>
                    <a:lnTo>
                      <a:pt x="21346" y="13791"/>
                    </a:lnTo>
                    <a:lnTo>
                      <a:pt x="21346" y="13612"/>
                    </a:lnTo>
                    <a:lnTo>
                      <a:pt x="21028" y="13325"/>
                    </a:lnTo>
                    <a:lnTo>
                      <a:pt x="20647" y="13075"/>
                    </a:lnTo>
                    <a:lnTo>
                      <a:pt x="20647" y="12788"/>
                    </a:lnTo>
                    <a:lnTo>
                      <a:pt x="20901" y="12537"/>
                    </a:lnTo>
                    <a:lnTo>
                      <a:pt x="20647" y="12251"/>
                    </a:lnTo>
                    <a:lnTo>
                      <a:pt x="21155" y="12000"/>
                    </a:lnTo>
                    <a:lnTo>
                      <a:pt x="19567" y="3045"/>
                    </a:lnTo>
                    <a:lnTo>
                      <a:pt x="19567" y="2901"/>
                    </a:lnTo>
                    <a:lnTo>
                      <a:pt x="19122" y="2472"/>
                    </a:lnTo>
                    <a:lnTo>
                      <a:pt x="18995" y="2293"/>
                    </a:lnTo>
                    <a:lnTo>
                      <a:pt x="18741" y="2006"/>
                    </a:lnTo>
                    <a:lnTo>
                      <a:pt x="18614" y="1612"/>
                    </a:lnTo>
                    <a:lnTo>
                      <a:pt x="18296" y="1397"/>
                    </a:lnTo>
                    <a:lnTo>
                      <a:pt x="17788" y="931"/>
                    </a:lnTo>
                    <a:lnTo>
                      <a:pt x="17661" y="752"/>
                    </a:lnTo>
                    <a:lnTo>
                      <a:pt x="17661" y="0"/>
                    </a:lnTo>
                    <a:lnTo>
                      <a:pt x="17407" y="0"/>
                    </a:lnTo>
                    <a:lnTo>
                      <a:pt x="11435" y="2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42" name="Group 10132">
                <a:extLst>
                  <a:ext uri="{FF2B5EF4-FFF2-40B4-BE49-F238E27FC236}">
                    <a16:creationId xmlns:a16="http://schemas.microsoft.com/office/drawing/2014/main" id="{E766DDCA-5E4F-4446-8FD6-B19214DA68F4}"/>
                  </a:ext>
                </a:extLst>
              </p:cNvPr>
              <p:cNvGrpSpPr/>
              <p:nvPr/>
            </p:nvGrpSpPr>
            <p:grpSpPr>
              <a:xfrm>
                <a:off x="4808012" y="2795656"/>
                <a:ext cx="546773" cy="881983"/>
                <a:chOff x="0" y="0"/>
                <a:chExt cx="546771" cy="881982"/>
              </a:xfrm>
              <a:grpFill/>
            </p:grpSpPr>
            <p:sp>
              <p:nvSpPr>
                <p:cNvPr id="170" name="Shape 10127">
                  <a:extLst>
                    <a:ext uri="{FF2B5EF4-FFF2-40B4-BE49-F238E27FC236}">
                      <a16:creationId xmlns:a16="http://schemas.microsoft.com/office/drawing/2014/main" id="{29320B28-8217-43E3-AAC8-8373A1200A79}"/>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1" name="Shape 10128">
                  <a:extLst>
                    <a:ext uri="{FF2B5EF4-FFF2-40B4-BE49-F238E27FC236}">
                      <a16:creationId xmlns:a16="http://schemas.microsoft.com/office/drawing/2014/main" id="{1DD6DD5F-20FC-4686-993D-5EDAD8BC7D1E}"/>
                    </a:ext>
                  </a:extLst>
                </p:cNvPr>
                <p:cNvSpPr/>
                <p:nvPr/>
              </p:nvSpPr>
              <p:spPr>
                <a:xfrm>
                  <a:off x="397980" y="868964"/>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0" y="16200"/>
                      </a:lnTo>
                      <a:lnTo>
                        <a:pt x="21600" y="0"/>
                      </a:lnTo>
                      <a:lnTo>
                        <a:pt x="4800" y="162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2" name="Shape 10129">
                  <a:extLst>
                    <a:ext uri="{FF2B5EF4-FFF2-40B4-BE49-F238E27FC236}">
                      <a16:creationId xmlns:a16="http://schemas.microsoft.com/office/drawing/2014/main" id="{398226D3-903C-432C-B505-2542A997F07E}"/>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3" name="Shape 10130">
                  <a:extLst>
                    <a:ext uri="{FF2B5EF4-FFF2-40B4-BE49-F238E27FC236}">
                      <a16:creationId xmlns:a16="http://schemas.microsoft.com/office/drawing/2014/main" id="{505D1940-0F8D-4D5A-B063-E2620E68CFA9}"/>
                    </a:ext>
                  </a:extLst>
                </p:cNvPr>
                <p:cNvSpPr/>
                <p:nvPr/>
              </p:nvSpPr>
              <p:spPr>
                <a:xfrm>
                  <a:off x="498370" y="833323"/>
                  <a:ext cx="2509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74" name="Shape 10131">
                  <a:extLst>
                    <a:ext uri="{FF2B5EF4-FFF2-40B4-BE49-F238E27FC236}">
                      <a16:creationId xmlns:a16="http://schemas.microsoft.com/office/drawing/2014/main" id="{DB71BC37-8E03-4ED2-BDC6-7B9F1C758CF9}"/>
                    </a:ext>
                  </a:extLst>
                </p:cNvPr>
                <p:cNvSpPr/>
                <p:nvPr/>
              </p:nvSpPr>
              <p:spPr>
                <a:xfrm>
                  <a:off x="0" y="0"/>
                  <a:ext cx="546772" cy="859202"/>
                </a:xfrm>
                <a:custGeom>
                  <a:avLst/>
                  <a:gdLst/>
                  <a:ahLst/>
                  <a:cxnLst>
                    <a:cxn ang="0">
                      <a:pos x="wd2" y="hd2"/>
                    </a:cxn>
                    <a:cxn ang="5400000">
                      <a:pos x="wd2" y="hd2"/>
                    </a:cxn>
                    <a:cxn ang="10800000">
                      <a:pos x="wd2" y="hd2"/>
                    </a:cxn>
                    <a:cxn ang="16200000">
                      <a:pos x="wd2" y="hd2"/>
                    </a:cxn>
                  </a:cxnLst>
                  <a:rect l="0" t="0" r="r" b="b"/>
                  <a:pathLst>
                    <a:path w="21600" h="21600" extrusionOk="0">
                      <a:moveTo>
                        <a:pt x="19971" y="13705"/>
                      </a:moveTo>
                      <a:lnTo>
                        <a:pt x="20538" y="409"/>
                      </a:lnTo>
                      <a:lnTo>
                        <a:pt x="19971" y="245"/>
                      </a:lnTo>
                      <a:lnTo>
                        <a:pt x="19688" y="0"/>
                      </a:lnTo>
                      <a:lnTo>
                        <a:pt x="15226" y="245"/>
                      </a:lnTo>
                      <a:lnTo>
                        <a:pt x="6657" y="614"/>
                      </a:lnTo>
                      <a:lnTo>
                        <a:pt x="6799" y="695"/>
                      </a:lnTo>
                      <a:lnTo>
                        <a:pt x="6940" y="1023"/>
                      </a:lnTo>
                      <a:lnTo>
                        <a:pt x="6515" y="1227"/>
                      </a:lnTo>
                      <a:lnTo>
                        <a:pt x="6020" y="1391"/>
                      </a:lnTo>
                      <a:lnTo>
                        <a:pt x="5736" y="1227"/>
                      </a:lnTo>
                      <a:lnTo>
                        <a:pt x="5878" y="1841"/>
                      </a:lnTo>
                      <a:lnTo>
                        <a:pt x="5453" y="1841"/>
                      </a:lnTo>
                      <a:lnTo>
                        <a:pt x="5311" y="1555"/>
                      </a:lnTo>
                      <a:lnTo>
                        <a:pt x="5311" y="1923"/>
                      </a:lnTo>
                      <a:lnTo>
                        <a:pt x="5878" y="2168"/>
                      </a:lnTo>
                      <a:lnTo>
                        <a:pt x="5311" y="2250"/>
                      </a:lnTo>
                      <a:lnTo>
                        <a:pt x="5241" y="2005"/>
                      </a:lnTo>
                      <a:lnTo>
                        <a:pt x="5241" y="2373"/>
                      </a:lnTo>
                      <a:lnTo>
                        <a:pt x="5453" y="2536"/>
                      </a:lnTo>
                      <a:lnTo>
                        <a:pt x="5241" y="2945"/>
                      </a:lnTo>
                      <a:lnTo>
                        <a:pt x="5311" y="3150"/>
                      </a:lnTo>
                      <a:lnTo>
                        <a:pt x="4957" y="3395"/>
                      </a:lnTo>
                      <a:lnTo>
                        <a:pt x="4674" y="3477"/>
                      </a:lnTo>
                      <a:lnTo>
                        <a:pt x="4108" y="3477"/>
                      </a:lnTo>
                      <a:lnTo>
                        <a:pt x="4249" y="3764"/>
                      </a:lnTo>
                      <a:lnTo>
                        <a:pt x="3753" y="4091"/>
                      </a:lnTo>
                      <a:lnTo>
                        <a:pt x="3753" y="4255"/>
                      </a:lnTo>
                      <a:lnTo>
                        <a:pt x="3187" y="4173"/>
                      </a:lnTo>
                      <a:lnTo>
                        <a:pt x="3470" y="4295"/>
                      </a:lnTo>
                      <a:lnTo>
                        <a:pt x="3329" y="4377"/>
                      </a:lnTo>
                      <a:lnTo>
                        <a:pt x="3329" y="4705"/>
                      </a:lnTo>
                      <a:lnTo>
                        <a:pt x="3612" y="4991"/>
                      </a:lnTo>
                      <a:lnTo>
                        <a:pt x="2408" y="5236"/>
                      </a:lnTo>
                      <a:lnTo>
                        <a:pt x="2691" y="5400"/>
                      </a:lnTo>
                      <a:lnTo>
                        <a:pt x="2550" y="5686"/>
                      </a:lnTo>
                      <a:lnTo>
                        <a:pt x="2691" y="6014"/>
                      </a:lnTo>
                      <a:lnTo>
                        <a:pt x="2550" y="6177"/>
                      </a:lnTo>
                      <a:lnTo>
                        <a:pt x="1983" y="6177"/>
                      </a:lnTo>
                      <a:lnTo>
                        <a:pt x="1983" y="6300"/>
                      </a:lnTo>
                      <a:lnTo>
                        <a:pt x="2550" y="6464"/>
                      </a:lnTo>
                      <a:lnTo>
                        <a:pt x="2125" y="6627"/>
                      </a:lnTo>
                      <a:lnTo>
                        <a:pt x="1983" y="6464"/>
                      </a:lnTo>
                      <a:lnTo>
                        <a:pt x="1629" y="6627"/>
                      </a:lnTo>
                      <a:lnTo>
                        <a:pt x="1983" y="6914"/>
                      </a:lnTo>
                      <a:lnTo>
                        <a:pt x="1629" y="7077"/>
                      </a:lnTo>
                      <a:lnTo>
                        <a:pt x="1912" y="7405"/>
                      </a:lnTo>
                      <a:lnTo>
                        <a:pt x="1629" y="7609"/>
                      </a:lnTo>
                      <a:lnTo>
                        <a:pt x="1983" y="7405"/>
                      </a:lnTo>
                      <a:lnTo>
                        <a:pt x="2408" y="7609"/>
                      </a:lnTo>
                      <a:lnTo>
                        <a:pt x="1912" y="7773"/>
                      </a:lnTo>
                      <a:lnTo>
                        <a:pt x="2408" y="7855"/>
                      </a:lnTo>
                      <a:lnTo>
                        <a:pt x="2266" y="8100"/>
                      </a:lnTo>
                      <a:lnTo>
                        <a:pt x="2408" y="8386"/>
                      </a:lnTo>
                      <a:lnTo>
                        <a:pt x="2550" y="8468"/>
                      </a:lnTo>
                      <a:lnTo>
                        <a:pt x="2691" y="8918"/>
                      </a:lnTo>
                      <a:lnTo>
                        <a:pt x="2691" y="9000"/>
                      </a:lnTo>
                      <a:lnTo>
                        <a:pt x="2125" y="9000"/>
                      </a:lnTo>
                      <a:lnTo>
                        <a:pt x="2266" y="9245"/>
                      </a:lnTo>
                      <a:lnTo>
                        <a:pt x="2266" y="9614"/>
                      </a:lnTo>
                      <a:lnTo>
                        <a:pt x="1983" y="9777"/>
                      </a:lnTo>
                      <a:lnTo>
                        <a:pt x="1983" y="10023"/>
                      </a:lnTo>
                      <a:lnTo>
                        <a:pt x="2408" y="9859"/>
                      </a:lnTo>
                      <a:lnTo>
                        <a:pt x="2833" y="9859"/>
                      </a:lnTo>
                      <a:lnTo>
                        <a:pt x="2833" y="10145"/>
                      </a:lnTo>
                      <a:lnTo>
                        <a:pt x="2408" y="10391"/>
                      </a:lnTo>
                      <a:lnTo>
                        <a:pt x="2550" y="10677"/>
                      </a:lnTo>
                      <a:lnTo>
                        <a:pt x="3045" y="10841"/>
                      </a:lnTo>
                      <a:lnTo>
                        <a:pt x="2550" y="11250"/>
                      </a:lnTo>
                      <a:lnTo>
                        <a:pt x="2691" y="11373"/>
                      </a:lnTo>
                      <a:lnTo>
                        <a:pt x="3470" y="11332"/>
                      </a:lnTo>
                      <a:lnTo>
                        <a:pt x="3045" y="11536"/>
                      </a:lnTo>
                      <a:lnTo>
                        <a:pt x="3470" y="11864"/>
                      </a:lnTo>
                      <a:lnTo>
                        <a:pt x="2974" y="11782"/>
                      </a:lnTo>
                      <a:lnTo>
                        <a:pt x="2974" y="11864"/>
                      </a:lnTo>
                      <a:lnTo>
                        <a:pt x="3187" y="12068"/>
                      </a:lnTo>
                      <a:lnTo>
                        <a:pt x="3612" y="12232"/>
                      </a:lnTo>
                      <a:lnTo>
                        <a:pt x="3753" y="12477"/>
                      </a:lnTo>
                      <a:lnTo>
                        <a:pt x="4249" y="12559"/>
                      </a:lnTo>
                      <a:lnTo>
                        <a:pt x="4249" y="12682"/>
                      </a:lnTo>
                      <a:lnTo>
                        <a:pt x="3895" y="12682"/>
                      </a:lnTo>
                      <a:lnTo>
                        <a:pt x="3470" y="12927"/>
                      </a:lnTo>
                      <a:lnTo>
                        <a:pt x="2974" y="13091"/>
                      </a:lnTo>
                      <a:lnTo>
                        <a:pt x="2691" y="13295"/>
                      </a:lnTo>
                      <a:lnTo>
                        <a:pt x="3187" y="13377"/>
                      </a:lnTo>
                      <a:lnTo>
                        <a:pt x="3753" y="13295"/>
                      </a:lnTo>
                      <a:lnTo>
                        <a:pt x="3329" y="13623"/>
                      </a:lnTo>
                      <a:lnTo>
                        <a:pt x="3329" y="13786"/>
                      </a:lnTo>
                      <a:lnTo>
                        <a:pt x="2833" y="13786"/>
                      </a:lnTo>
                      <a:lnTo>
                        <a:pt x="3329" y="13868"/>
                      </a:lnTo>
                      <a:lnTo>
                        <a:pt x="3329" y="13909"/>
                      </a:lnTo>
                      <a:lnTo>
                        <a:pt x="2125" y="14605"/>
                      </a:lnTo>
                      <a:lnTo>
                        <a:pt x="1770" y="14768"/>
                      </a:lnTo>
                      <a:lnTo>
                        <a:pt x="1629" y="15014"/>
                      </a:lnTo>
                      <a:lnTo>
                        <a:pt x="1912" y="15177"/>
                      </a:lnTo>
                      <a:lnTo>
                        <a:pt x="1487" y="15464"/>
                      </a:lnTo>
                      <a:lnTo>
                        <a:pt x="1346" y="15709"/>
                      </a:lnTo>
                      <a:lnTo>
                        <a:pt x="779" y="15914"/>
                      </a:lnTo>
                      <a:lnTo>
                        <a:pt x="1346" y="15914"/>
                      </a:lnTo>
                      <a:lnTo>
                        <a:pt x="779" y="16241"/>
                      </a:lnTo>
                      <a:lnTo>
                        <a:pt x="921" y="16855"/>
                      </a:lnTo>
                      <a:lnTo>
                        <a:pt x="425" y="16855"/>
                      </a:lnTo>
                      <a:lnTo>
                        <a:pt x="779" y="17100"/>
                      </a:lnTo>
                      <a:lnTo>
                        <a:pt x="708" y="17305"/>
                      </a:lnTo>
                      <a:lnTo>
                        <a:pt x="0" y="17386"/>
                      </a:lnTo>
                      <a:lnTo>
                        <a:pt x="283" y="17714"/>
                      </a:lnTo>
                      <a:lnTo>
                        <a:pt x="283" y="18000"/>
                      </a:lnTo>
                      <a:lnTo>
                        <a:pt x="567" y="18327"/>
                      </a:lnTo>
                      <a:lnTo>
                        <a:pt x="142" y="18532"/>
                      </a:lnTo>
                      <a:lnTo>
                        <a:pt x="6515" y="18368"/>
                      </a:lnTo>
                      <a:lnTo>
                        <a:pt x="12535" y="18082"/>
                      </a:lnTo>
                      <a:lnTo>
                        <a:pt x="12677" y="18164"/>
                      </a:lnTo>
                      <a:lnTo>
                        <a:pt x="12252" y="19023"/>
                      </a:lnTo>
                      <a:lnTo>
                        <a:pt x="11969" y="19473"/>
                      </a:lnTo>
                      <a:lnTo>
                        <a:pt x="12252" y="19759"/>
                      </a:lnTo>
                      <a:lnTo>
                        <a:pt x="12535" y="20086"/>
                      </a:lnTo>
                      <a:lnTo>
                        <a:pt x="13172" y="20373"/>
                      </a:lnTo>
                      <a:lnTo>
                        <a:pt x="13314" y="20700"/>
                      </a:lnTo>
                      <a:lnTo>
                        <a:pt x="13597" y="20986"/>
                      </a:lnTo>
                      <a:lnTo>
                        <a:pt x="13597" y="21150"/>
                      </a:lnTo>
                      <a:lnTo>
                        <a:pt x="13881" y="21395"/>
                      </a:lnTo>
                      <a:lnTo>
                        <a:pt x="14093" y="21559"/>
                      </a:lnTo>
                      <a:lnTo>
                        <a:pt x="14376" y="21600"/>
                      </a:lnTo>
                      <a:lnTo>
                        <a:pt x="14943" y="21600"/>
                      </a:lnTo>
                      <a:lnTo>
                        <a:pt x="15085" y="21314"/>
                      </a:lnTo>
                      <a:lnTo>
                        <a:pt x="15580" y="21068"/>
                      </a:lnTo>
                      <a:lnTo>
                        <a:pt x="15722" y="20945"/>
                      </a:lnTo>
                      <a:lnTo>
                        <a:pt x="15580" y="20945"/>
                      </a:lnTo>
                      <a:lnTo>
                        <a:pt x="16005" y="20864"/>
                      </a:lnTo>
                      <a:lnTo>
                        <a:pt x="16005" y="20945"/>
                      </a:lnTo>
                      <a:lnTo>
                        <a:pt x="17422" y="20618"/>
                      </a:lnTo>
                      <a:lnTo>
                        <a:pt x="18413" y="20536"/>
                      </a:lnTo>
                      <a:lnTo>
                        <a:pt x="18626" y="20455"/>
                      </a:lnTo>
                      <a:lnTo>
                        <a:pt x="17988" y="20373"/>
                      </a:lnTo>
                      <a:lnTo>
                        <a:pt x="18767" y="20373"/>
                      </a:lnTo>
                      <a:lnTo>
                        <a:pt x="19192" y="20536"/>
                      </a:lnTo>
                      <a:lnTo>
                        <a:pt x="19688" y="20700"/>
                      </a:lnTo>
                      <a:lnTo>
                        <a:pt x="20113" y="20536"/>
                      </a:lnTo>
                      <a:lnTo>
                        <a:pt x="20396" y="20455"/>
                      </a:lnTo>
                      <a:lnTo>
                        <a:pt x="21317" y="20700"/>
                      </a:lnTo>
                      <a:lnTo>
                        <a:pt x="21600" y="20373"/>
                      </a:lnTo>
                      <a:lnTo>
                        <a:pt x="21600" y="20250"/>
                      </a:lnTo>
                      <a:lnTo>
                        <a:pt x="19971" y="1370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43" name="Shape 10133">
                <a:extLst>
                  <a:ext uri="{FF2B5EF4-FFF2-40B4-BE49-F238E27FC236}">
                    <a16:creationId xmlns:a16="http://schemas.microsoft.com/office/drawing/2014/main" id="{29691782-AD24-40DC-A1A9-D12C3200BD7E}"/>
                  </a:ext>
                </a:extLst>
              </p:cNvPr>
              <p:cNvSpPr/>
              <p:nvPr/>
            </p:nvSpPr>
            <p:spPr>
              <a:xfrm>
                <a:off x="4976526" y="2401855"/>
                <a:ext cx="1294327" cy="418209"/>
              </a:xfrm>
              <a:custGeom>
                <a:avLst/>
                <a:gdLst/>
                <a:ahLst/>
                <a:cxnLst>
                  <a:cxn ang="0">
                    <a:pos x="wd2" y="hd2"/>
                  </a:cxn>
                  <a:cxn ang="5400000">
                    <a:pos x="wd2" y="hd2"/>
                  </a:cxn>
                  <a:cxn ang="10800000">
                    <a:pos x="wd2" y="hd2"/>
                  </a:cxn>
                  <a:cxn ang="16200000">
                    <a:pos x="wd2" y="hd2"/>
                  </a:cxn>
                </a:cxnLst>
                <a:rect l="0" t="0" r="r" b="b"/>
                <a:pathLst>
                  <a:path w="21600" h="21600" extrusionOk="0">
                    <a:moveTo>
                      <a:pt x="15347" y="2521"/>
                    </a:moveTo>
                    <a:lnTo>
                      <a:pt x="14570" y="2774"/>
                    </a:lnTo>
                    <a:lnTo>
                      <a:pt x="13732" y="3110"/>
                    </a:lnTo>
                    <a:lnTo>
                      <a:pt x="12595" y="3278"/>
                    </a:lnTo>
                    <a:lnTo>
                      <a:pt x="11877" y="3614"/>
                    </a:lnTo>
                    <a:lnTo>
                      <a:pt x="10620" y="3950"/>
                    </a:lnTo>
                    <a:lnTo>
                      <a:pt x="9394" y="4118"/>
                    </a:lnTo>
                    <a:lnTo>
                      <a:pt x="8107" y="4539"/>
                    </a:lnTo>
                    <a:lnTo>
                      <a:pt x="5953" y="5211"/>
                    </a:lnTo>
                    <a:lnTo>
                      <a:pt x="5744" y="5043"/>
                    </a:lnTo>
                    <a:lnTo>
                      <a:pt x="5295" y="5043"/>
                    </a:lnTo>
                    <a:lnTo>
                      <a:pt x="5475" y="6135"/>
                    </a:lnTo>
                    <a:lnTo>
                      <a:pt x="5475" y="6724"/>
                    </a:lnTo>
                    <a:lnTo>
                      <a:pt x="1915" y="7564"/>
                    </a:lnTo>
                    <a:lnTo>
                      <a:pt x="1735" y="8068"/>
                    </a:lnTo>
                    <a:lnTo>
                      <a:pt x="1735" y="7564"/>
                    </a:lnTo>
                    <a:lnTo>
                      <a:pt x="1586" y="7564"/>
                    </a:lnTo>
                    <a:lnTo>
                      <a:pt x="1645" y="8153"/>
                    </a:lnTo>
                    <a:lnTo>
                      <a:pt x="1705" y="8825"/>
                    </a:lnTo>
                    <a:lnTo>
                      <a:pt x="1466" y="8993"/>
                    </a:lnTo>
                    <a:lnTo>
                      <a:pt x="1586" y="9581"/>
                    </a:lnTo>
                    <a:lnTo>
                      <a:pt x="1346" y="10254"/>
                    </a:lnTo>
                    <a:lnTo>
                      <a:pt x="1526" y="10674"/>
                    </a:lnTo>
                    <a:lnTo>
                      <a:pt x="1406" y="11346"/>
                    </a:lnTo>
                    <a:lnTo>
                      <a:pt x="1286" y="12271"/>
                    </a:lnTo>
                    <a:lnTo>
                      <a:pt x="1346" y="12607"/>
                    </a:lnTo>
                    <a:lnTo>
                      <a:pt x="1406" y="13111"/>
                    </a:lnTo>
                    <a:lnTo>
                      <a:pt x="1197" y="13363"/>
                    </a:lnTo>
                    <a:lnTo>
                      <a:pt x="1286" y="13868"/>
                    </a:lnTo>
                    <a:lnTo>
                      <a:pt x="1077" y="14372"/>
                    </a:lnTo>
                    <a:lnTo>
                      <a:pt x="898" y="14624"/>
                    </a:lnTo>
                    <a:lnTo>
                      <a:pt x="808" y="14960"/>
                    </a:lnTo>
                    <a:lnTo>
                      <a:pt x="808" y="15128"/>
                    </a:lnTo>
                    <a:lnTo>
                      <a:pt x="957" y="15633"/>
                    </a:lnTo>
                    <a:lnTo>
                      <a:pt x="688" y="16389"/>
                    </a:lnTo>
                    <a:lnTo>
                      <a:pt x="568" y="16557"/>
                    </a:lnTo>
                    <a:lnTo>
                      <a:pt x="688" y="17230"/>
                    </a:lnTo>
                    <a:lnTo>
                      <a:pt x="628" y="17650"/>
                    </a:lnTo>
                    <a:lnTo>
                      <a:pt x="509" y="17314"/>
                    </a:lnTo>
                    <a:lnTo>
                      <a:pt x="329" y="17482"/>
                    </a:lnTo>
                    <a:lnTo>
                      <a:pt x="299" y="18154"/>
                    </a:lnTo>
                    <a:lnTo>
                      <a:pt x="449" y="17986"/>
                    </a:lnTo>
                    <a:lnTo>
                      <a:pt x="449" y="18574"/>
                    </a:lnTo>
                    <a:lnTo>
                      <a:pt x="568" y="20171"/>
                    </a:lnTo>
                    <a:lnTo>
                      <a:pt x="509" y="20339"/>
                    </a:lnTo>
                    <a:lnTo>
                      <a:pt x="329" y="20507"/>
                    </a:lnTo>
                    <a:lnTo>
                      <a:pt x="239" y="21180"/>
                    </a:lnTo>
                    <a:lnTo>
                      <a:pt x="0" y="21432"/>
                    </a:lnTo>
                    <a:lnTo>
                      <a:pt x="0" y="21600"/>
                    </a:lnTo>
                    <a:lnTo>
                      <a:pt x="3620" y="20844"/>
                    </a:lnTo>
                    <a:lnTo>
                      <a:pt x="5505" y="20339"/>
                    </a:lnTo>
                    <a:lnTo>
                      <a:pt x="5505" y="20171"/>
                    </a:lnTo>
                    <a:lnTo>
                      <a:pt x="9274" y="19415"/>
                    </a:lnTo>
                    <a:lnTo>
                      <a:pt x="12206" y="18490"/>
                    </a:lnTo>
                    <a:lnTo>
                      <a:pt x="14510" y="17482"/>
                    </a:lnTo>
                    <a:lnTo>
                      <a:pt x="15587" y="17314"/>
                    </a:lnTo>
                    <a:lnTo>
                      <a:pt x="15587" y="14960"/>
                    </a:lnTo>
                    <a:lnTo>
                      <a:pt x="15976" y="14624"/>
                    </a:lnTo>
                    <a:lnTo>
                      <a:pt x="16155" y="14204"/>
                    </a:lnTo>
                    <a:lnTo>
                      <a:pt x="16215" y="13363"/>
                    </a:lnTo>
                    <a:lnTo>
                      <a:pt x="16245" y="12775"/>
                    </a:lnTo>
                    <a:lnTo>
                      <a:pt x="16424" y="12103"/>
                    </a:lnTo>
                    <a:lnTo>
                      <a:pt x="16873" y="11514"/>
                    </a:lnTo>
                    <a:lnTo>
                      <a:pt x="17262" y="11514"/>
                    </a:lnTo>
                    <a:lnTo>
                      <a:pt x="17442" y="11178"/>
                    </a:lnTo>
                    <a:lnTo>
                      <a:pt x="18070" y="9581"/>
                    </a:lnTo>
                    <a:lnTo>
                      <a:pt x="18459" y="8825"/>
                    </a:lnTo>
                    <a:lnTo>
                      <a:pt x="18608" y="8825"/>
                    </a:lnTo>
                    <a:lnTo>
                      <a:pt x="18728" y="8321"/>
                    </a:lnTo>
                    <a:lnTo>
                      <a:pt x="18848" y="7060"/>
                    </a:lnTo>
                    <a:lnTo>
                      <a:pt x="19057" y="7228"/>
                    </a:lnTo>
                    <a:lnTo>
                      <a:pt x="19057" y="6724"/>
                    </a:lnTo>
                    <a:lnTo>
                      <a:pt x="19177" y="6472"/>
                    </a:lnTo>
                    <a:lnTo>
                      <a:pt x="19356" y="6135"/>
                    </a:lnTo>
                    <a:lnTo>
                      <a:pt x="19566" y="6640"/>
                    </a:lnTo>
                    <a:lnTo>
                      <a:pt x="19685" y="6640"/>
                    </a:lnTo>
                    <a:lnTo>
                      <a:pt x="19925" y="5967"/>
                    </a:lnTo>
                    <a:lnTo>
                      <a:pt x="19984" y="5463"/>
                    </a:lnTo>
                    <a:lnTo>
                      <a:pt x="20194" y="5043"/>
                    </a:lnTo>
                    <a:lnTo>
                      <a:pt x="20583" y="4539"/>
                    </a:lnTo>
                    <a:lnTo>
                      <a:pt x="20762" y="5043"/>
                    </a:lnTo>
                    <a:lnTo>
                      <a:pt x="20912" y="4370"/>
                    </a:lnTo>
                    <a:lnTo>
                      <a:pt x="21091" y="3110"/>
                    </a:lnTo>
                    <a:lnTo>
                      <a:pt x="21271" y="2689"/>
                    </a:lnTo>
                    <a:lnTo>
                      <a:pt x="21480" y="2353"/>
                    </a:lnTo>
                    <a:lnTo>
                      <a:pt x="21540" y="1429"/>
                    </a:lnTo>
                    <a:lnTo>
                      <a:pt x="21540" y="756"/>
                    </a:lnTo>
                    <a:lnTo>
                      <a:pt x="21600" y="0"/>
                    </a:lnTo>
                    <a:lnTo>
                      <a:pt x="21331" y="0"/>
                    </a:lnTo>
                    <a:lnTo>
                      <a:pt x="20523" y="588"/>
                    </a:lnTo>
                    <a:lnTo>
                      <a:pt x="19476" y="925"/>
                    </a:lnTo>
                    <a:lnTo>
                      <a:pt x="17771" y="1681"/>
                    </a:lnTo>
                    <a:lnTo>
                      <a:pt x="17322" y="1681"/>
                    </a:lnTo>
                    <a:lnTo>
                      <a:pt x="16544" y="2017"/>
                    </a:lnTo>
                    <a:lnTo>
                      <a:pt x="16245" y="2353"/>
                    </a:lnTo>
                    <a:lnTo>
                      <a:pt x="15347" y="252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4" name="Shape 10134">
                <a:extLst>
                  <a:ext uri="{FF2B5EF4-FFF2-40B4-BE49-F238E27FC236}">
                    <a16:creationId xmlns:a16="http://schemas.microsoft.com/office/drawing/2014/main" id="{0C20046D-1AB2-464E-A549-366AAA0F46A6}"/>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5" name="Shape 10135">
                <a:extLst>
                  <a:ext uri="{FF2B5EF4-FFF2-40B4-BE49-F238E27FC236}">
                    <a16:creationId xmlns:a16="http://schemas.microsoft.com/office/drawing/2014/main" id="{D99AB622-B605-49F9-AB3E-2915289F1093}"/>
                  </a:ext>
                </a:extLst>
              </p:cNvPr>
              <p:cNvSpPr/>
              <p:nvPr/>
            </p:nvSpPr>
            <p:spPr>
              <a:xfrm>
                <a:off x="5069671" y="2535291"/>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728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6" name="Shape 10136">
                <a:extLst>
                  <a:ext uri="{FF2B5EF4-FFF2-40B4-BE49-F238E27FC236}">
                    <a16:creationId xmlns:a16="http://schemas.microsoft.com/office/drawing/2014/main" id="{90B8A36F-8BD4-405F-BA1A-9B0F7AA4E493}"/>
                  </a:ext>
                </a:extLst>
              </p:cNvPr>
              <p:cNvSpPr/>
              <p:nvPr/>
            </p:nvSpPr>
            <p:spPr>
              <a:xfrm>
                <a:off x="5091258" y="2019447"/>
                <a:ext cx="1106095" cy="528864"/>
              </a:xfrm>
              <a:custGeom>
                <a:avLst/>
                <a:gdLst/>
                <a:ahLst/>
                <a:cxnLst>
                  <a:cxn ang="0">
                    <a:pos x="wd2" y="hd2"/>
                  </a:cxn>
                  <a:cxn ang="5400000">
                    <a:pos x="wd2" y="hd2"/>
                  </a:cxn>
                  <a:cxn ang="10800000">
                    <a:pos x="wd2" y="hd2"/>
                  </a:cxn>
                  <a:cxn ang="16200000">
                    <a:pos x="wd2" y="hd2"/>
                  </a:cxn>
                </a:cxnLst>
                <a:rect l="0" t="0" r="r" b="b"/>
                <a:pathLst>
                  <a:path w="21600" h="21600" extrusionOk="0">
                    <a:moveTo>
                      <a:pt x="20585" y="8507"/>
                    </a:moveTo>
                    <a:lnTo>
                      <a:pt x="20130" y="7244"/>
                    </a:lnTo>
                    <a:lnTo>
                      <a:pt x="19885" y="6846"/>
                    </a:lnTo>
                    <a:lnTo>
                      <a:pt x="19815" y="6380"/>
                    </a:lnTo>
                    <a:lnTo>
                      <a:pt x="19289" y="5383"/>
                    </a:lnTo>
                    <a:lnTo>
                      <a:pt x="19429" y="4453"/>
                    </a:lnTo>
                    <a:lnTo>
                      <a:pt x="19429" y="3988"/>
                    </a:lnTo>
                    <a:lnTo>
                      <a:pt x="19289" y="3855"/>
                    </a:lnTo>
                    <a:lnTo>
                      <a:pt x="19289" y="3456"/>
                    </a:lnTo>
                    <a:lnTo>
                      <a:pt x="19079" y="3124"/>
                    </a:lnTo>
                    <a:lnTo>
                      <a:pt x="18904" y="2592"/>
                    </a:lnTo>
                    <a:lnTo>
                      <a:pt x="18624" y="2592"/>
                    </a:lnTo>
                    <a:lnTo>
                      <a:pt x="18414" y="2260"/>
                    </a:lnTo>
                    <a:lnTo>
                      <a:pt x="18239" y="1329"/>
                    </a:lnTo>
                    <a:lnTo>
                      <a:pt x="17959" y="1595"/>
                    </a:lnTo>
                    <a:lnTo>
                      <a:pt x="17714" y="2127"/>
                    </a:lnTo>
                    <a:lnTo>
                      <a:pt x="17574" y="2459"/>
                    </a:lnTo>
                    <a:lnTo>
                      <a:pt x="17329" y="2459"/>
                    </a:lnTo>
                    <a:lnTo>
                      <a:pt x="17119" y="2725"/>
                    </a:lnTo>
                    <a:lnTo>
                      <a:pt x="16839" y="2326"/>
                    </a:lnTo>
                    <a:lnTo>
                      <a:pt x="16524" y="2260"/>
                    </a:lnTo>
                    <a:lnTo>
                      <a:pt x="16314" y="2326"/>
                    </a:lnTo>
                    <a:lnTo>
                      <a:pt x="16139" y="2725"/>
                    </a:lnTo>
                    <a:lnTo>
                      <a:pt x="15929" y="2725"/>
                    </a:lnTo>
                    <a:lnTo>
                      <a:pt x="15404" y="2127"/>
                    </a:lnTo>
                    <a:lnTo>
                      <a:pt x="15264" y="1994"/>
                    </a:lnTo>
                    <a:lnTo>
                      <a:pt x="14808" y="2127"/>
                    </a:lnTo>
                    <a:lnTo>
                      <a:pt x="14563" y="1994"/>
                    </a:lnTo>
                    <a:lnTo>
                      <a:pt x="14143" y="1130"/>
                    </a:lnTo>
                    <a:lnTo>
                      <a:pt x="14038" y="598"/>
                    </a:lnTo>
                    <a:lnTo>
                      <a:pt x="13443" y="133"/>
                    </a:lnTo>
                    <a:lnTo>
                      <a:pt x="13023" y="332"/>
                    </a:lnTo>
                    <a:lnTo>
                      <a:pt x="12848" y="0"/>
                    </a:lnTo>
                    <a:lnTo>
                      <a:pt x="12498" y="332"/>
                    </a:lnTo>
                    <a:lnTo>
                      <a:pt x="12393" y="598"/>
                    </a:lnTo>
                    <a:lnTo>
                      <a:pt x="12498" y="1130"/>
                    </a:lnTo>
                    <a:lnTo>
                      <a:pt x="12428" y="1595"/>
                    </a:lnTo>
                    <a:lnTo>
                      <a:pt x="12708" y="2127"/>
                    </a:lnTo>
                    <a:lnTo>
                      <a:pt x="12638" y="2459"/>
                    </a:lnTo>
                    <a:lnTo>
                      <a:pt x="12113" y="2725"/>
                    </a:lnTo>
                    <a:lnTo>
                      <a:pt x="11658" y="3456"/>
                    </a:lnTo>
                    <a:lnTo>
                      <a:pt x="11378" y="3124"/>
                    </a:lnTo>
                    <a:lnTo>
                      <a:pt x="11133" y="3323"/>
                    </a:lnTo>
                    <a:lnTo>
                      <a:pt x="10923" y="3323"/>
                    </a:lnTo>
                    <a:lnTo>
                      <a:pt x="10923" y="3855"/>
                    </a:lnTo>
                    <a:lnTo>
                      <a:pt x="11063" y="4320"/>
                    </a:lnTo>
                    <a:lnTo>
                      <a:pt x="10782" y="5383"/>
                    </a:lnTo>
                    <a:lnTo>
                      <a:pt x="10537" y="5583"/>
                    </a:lnTo>
                    <a:lnTo>
                      <a:pt x="10467" y="6447"/>
                    </a:lnTo>
                    <a:lnTo>
                      <a:pt x="10187" y="6846"/>
                    </a:lnTo>
                    <a:lnTo>
                      <a:pt x="9942" y="6846"/>
                    </a:lnTo>
                    <a:lnTo>
                      <a:pt x="9802" y="7710"/>
                    </a:lnTo>
                    <a:lnTo>
                      <a:pt x="9802" y="8241"/>
                    </a:lnTo>
                    <a:lnTo>
                      <a:pt x="9732" y="8706"/>
                    </a:lnTo>
                    <a:lnTo>
                      <a:pt x="9557" y="8972"/>
                    </a:lnTo>
                    <a:lnTo>
                      <a:pt x="9102" y="8839"/>
                    </a:lnTo>
                    <a:lnTo>
                      <a:pt x="8822" y="8706"/>
                    </a:lnTo>
                    <a:lnTo>
                      <a:pt x="8612" y="7975"/>
                    </a:lnTo>
                    <a:lnTo>
                      <a:pt x="8367" y="7842"/>
                    </a:lnTo>
                    <a:lnTo>
                      <a:pt x="8507" y="8241"/>
                    </a:lnTo>
                    <a:lnTo>
                      <a:pt x="8227" y="8574"/>
                    </a:lnTo>
                    <a:lnTo>
                      <a:pt x="8017" y="8972"/>
                    </a:lnTo>
                    <a:lnTo>
                      <a:pt x="8087" y="9504"/>
                    </a:lnTo>
                    <a:lnTo>
                      <a:pt x="7912" y="9969"/>
                    </a:lnTo>
                    <a:lnTo>
                      <a:pt x="7842" y="10368"/>
                    </a:lnTo>
                    <a:lnTo>
                      <a:pt x="7562" y="10102"/>
                    </a:lnTo>
                    <a:lnTo>
                      <a:pt x="7387" y="9969"/>
                    </a:lnTo>
                    <a:lnTo>
                      <a:pt x="7177" y="9504"/>
                    </a:lnTo>
                    <a:lnTo>
                      <a:pt x="6967" y="9836"/>
                    </a:lnTo>
                    <a:lnTo>
                      <a:pt x="6722" y="10102"/>
                    </a:lnTo>
                    <a:lnTo>
                      <a:pt x="6582" y="10501"/>
                    </a:lnTo>
                    <a:lnTo>
                      <a:pt x="6582" y="10700"/>
                    </a:lnTo>
                    <a:lnTo>
                      <a:pt x="6441" y="11099"/>
                    </a:lnTo>
                    <a:lnTo>
                      <a:pt x="6196" y="10700"/>
                    </a:lnTo>
                    <a:lnTo>
                      <a:pt x="5461" y="10235"/>
                    </a:lnTo>
                    <a:lnTo>
                      <a:pt x="5216" y="10501"/>
                    </a:lnTo>
                    <a:lnTo>
                      <a:pt x="4866" y="10501"/>
                    </a:lnTo>
                    <a:lnTo>
                      <a:pt x="5006" y="10966"/>
                    </a:lnTo>
                    <a:lnTo>
                      <a:pt x="4726" y="11099"/>
                    </a:lnTo>
                    <a:lnTo>
                      <a:pt x="4691" y="10567"/>
                    </a:lnTo>
                    <a:lnTo>
                      <a:pt x="4481" y="10833"/>
                    </a:lnTo>
                    <a:lnTo>
                      <a:pt x="3956" y="10700"/>
                    </a:lnTo>
                    <a:lnTo>
                      <a:pt x="4096" y="11232"/>
                    </a:lnTo>
                    <a:lnTo>
                      <a:pt x="3956" y="11631"/>
                    </a:lnTo>
                    <a:lnTo>
                      <a:pt x="3676" y="11631"/>
                    </a:lnTo>
                    <a:lnTo>
                      <a:pt x="3676" y="11697"/>
                    </a:lnTo>
                    <a:lnTo>
                      <a:pt x="3571" y="12229"/>
                    </a:lnTo>
                    <a:lnTo>
                      <a:pt x="3431" y="12628"/>
                    </a:lnTo>
                    <a:lnTo>
                      <a:pt x="3501" y="13093"/>
                    </a:lnTo>
                    <a:lnTo>
                      <a:pt x="3641" y="13625"/>
                    </a:lnTo>
                    <a:lnTo>
                      <a:pt x="3501" y="13957"/>
                    </a:lnTo>
                    <a:lnTo>
                      <a:pt x="3046" y="14223"/>
                    </a:lnTo>
                    <a:lnTo>
                      <a:pt x="2766" y="14622"/>
                    </a:lnTo>
                    <a:lnTo>
                      <a:pt x="2556" y="14688"/>
                    </a:lnTo>
                    <a:lnTo>
                      <a:pt x="2451" y="15220"/>
                    </a:lnTo>
                    <a:lnTo>
                      <a:pt x="2521" y="15618"/>
                    </a:lnTo>
                    <a:lnTo>
                      <a:pt x="2696" y="16084"/>
                    </a:lnTo>
                    <a:lnTo>
                      <a:pt x="2766" y="16482"/>
                    </a:lnTo>
                    <a:lnTo>
                      <a:pt x="2556" y="17081"/>
                    </a:lnTo>
                    <a:lnTo>
                      <a:pt x="2381" y="16948"/>
                    </a:lnTo>
                    <a:lnTo>
                      <a:pt x="2171" y="16748"/>
                    </a:lnTo>
                    <a:lnTo>
                      <a:pt x="1715" y="16482"/>
                    </a:lnTo>
                    <a:lnTo>
                      <a:pt x="1435" y="16217"/>
                    </a:lnTo>
                    <a:lnTo>
                      <a:pt x="1190" y="16217"/>
                    </a:lnTo>
                    <a:lnTo>
                      <a:pt x="980" y="16350"/>
                    </a:lnTo>
                    <a:lnTo>
                      <a:pt x="595" y="17214"/>
                    </a:lnTo>
                    <a:lnTo>
                      <a:pt x="595" y="17745"/>
                    </a:lnTo>
                    <a:lnTo>
                      <a:pt x="735" y="17945"/>
                    </a:lnTo>
                    <a:lnTo>
                      <a:pt x="805" y="18343"/>
                    </a:lnTo>
                    <a:lnTo>
                      <a:pt x="735" y="18875"/>
                    </a:lnTo>
                    <a:lnTo>
                      <a:pt x="805" y="19473"/>
                    </a:lnTo>
                    <a:lnTo>
                      <a:pt x="595" y="19872"/>
                    </a:lnTo>
                    <a:lnTo>
                      <a:pt x="735" y="20337"/>
                    </a:lnTo>
                    <a:lnTo>
                      <a:pt x="595" y="20935"/>
                    </a:lnTo>
                    <a:lnTo>
                      <a:pt x="350" y="20869"/>
                    </a:lnTo>
                    <a:lnTo>
                      <a:pt x="70" y="20935"/>
                    </a:lnTo>
                    <a:lnTo>
                      <a:pt x="0" y="21600"/>
                    </a:lnTo>
                    <a:lnTo>
                      <a:pt x="4166" y="20935"/>
                    </a:lnTo>
                    <a:lnTo>
                      <a:pt x="4166" y="20470"/>
                    </a:lnTo>
                    <a:lnTo>
                      <a:pt x="3956" y="19606"/>
                    </a:lnTo>
                    <a:lnTo>
                      <a:pt x="4481" y="19606"/>
                    </a:lnTo>
                    <a:lnTo>
                      <a:pt x="4726" y="19739"/>
                    </a:lnTo>
                    <a:lnTo>
                      <a:pt x="7247" y="19207"/>
                    </a:lnTo>
                    <a:lnTo>
                      <a:pt x="8752" y="18875"/>
                    </a:lnTo>
                    <a:lnTo>
                      <a:pt x="10187" y="18742"/>
                    </a:lnTo>
                    <a:lnTo>
                      <a:pt x="11658" y="18476"/>
                    </a:lnTo>
                    <a:lnTo>
                      <a:pt x="12498" y="18210"/>
                    </a:lnTo>
                    <a:lnTo>
                      <a:pt x="13828" y="18078"/>
                    </a:lnTo>
                    <a:lnTo>
                      <a:pt x="14808" y="17812"/>
                    </a:lnTo>
                    <a:lnTo>
                      <a:pt x="15719" y="17612"/>
                    </a:lnTo>
                    <a:lnTo>
                      <a:pt x="16769" y="17479"/>
                    </a:lnTo>
                    <a:lnTo>
                      <a:pt x="17119" y="17214"/>
                    </a:lnTo>
                    <a:lnTo>
                      <a:pt x="17574" y="16748"/>
                    </a:lnTo>
                    <a:lnTo>
                      <a:pt x="17854" y="16615"/>
                    </a:lnTo>
                    <a:lnTo>
                      <a:pt x="18099" y="16217"/>
                    </a:lnTo>
                    <a:lnTo>
                      <a:pt x="18624" y="15751"/>
                    </a:lnTo>
                    <a:lnTo>
                      <a:pt x="18694" y="15353"/>
                    </a:lnTo>
                    <a:lnTo>
                      <a:pt x="18974" y="14954"/>
                    </a:lnTo>
                    <a:lnTo>
                      <a:pt x="19149" y="14688"/>
                    </a:lnTo>
                    <a:lnTo>
                      <a:pt x="19359" y="14223"/>
                    </a:lnTo>
                    <a:lnTo>
                      <a:pt x="19359" y="13824"/>
                    </a:lnTo>
                    <a:lnTo>
                      <a:pt x="19675" y="13492"/>
                    </a:lnTo>
                    <a:lnTo>
                      <a:pt x="19675" y="12960"/>
                    </a:lnTo>
                    <a:lnTo>
                      <a:pt x="19815" y="12495"/>
                    </a:lnTo>
                    <a:lnTo>
                      <a:pt x="20655" y="11365"/>
                    </a:lnTo>
                    <a:lnTo>
                      <a:pt x="21600" y="9238"/>
                    </a:lnTo>
                    <a:lnTo>
                      <a:pt x="21145" y="9238"/>
                    </a:lnTo>
                    <a:lnTo>
                      <a:pt x="20585" y="850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7" name="Shape 10137">
                <a:extLst>
                  <a:ext uri="{FF2B5EF4-FFF2-40B4-BE49-F238E27FC236}">
                    <a16:creationId xmlns:a16="http://schemas.microsoft.com/office/drawing/2014/main" id="{4F2B3F6C-BF08-4269-8962-A28B0B3E65E9}"/>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8" name="Shape 10138">
                <a:extLst>
                  <a:ext uri="{FF2B5EF4-FFF2-40B4-BE49-F238E27FC236}">
                    <a16:creationId xmlns:a16="http://schemas.microsoft.com/office/drawing/2014/main" id="{2A17AB35-B473-4066-903C-9B9D0C43D934}"/>
                  </a:ext>
                </a:extLst>
              </p:cNvPr>
              <p:cNvSpPr/>
              <p:nvPr/>
            </p:nvSpPr>
            <p:spPr>
              <a:xfrm>
                <a:off x="5236467" y="977990"/>
                <a:ext cx="50196" cy="86246"/>
              </a:xfrm>
              <a:custGeom>
                <a:avLst/>
                <a:gdLst/>
                <a:ahLst/>
                <a:cxnLst>
                  <a:cxn ang="0">
                    <a:pos x="wd2" y="hd2"/>
                  </a:cxn>
                  <a:cxn ang="5400000">
                    <a:pos x="wd2" y="hd2"/>
                  </a:cxn>
                  <a:cxn ang="10800000">
                    <a:pos x="wd2" y="hd2"/>
                  </a:cxn>
                  <a:cxn ang="16200000">
                    <a:pos x="wd2" y="hd2"/>
                  </a:cxn>
                </a:cxnLst>
                <a:rect l="0" t="0" r="r" b="b"/>
                <a:pathLst>
                  <a:path w="21600" h="21600" extrusionOk="0">
                    <a:moveTo>
                      <a:pt x="20057" y="0"/>
                    </a:moveTo>
                    <a:lnTo>
                      <a:pt x="16200" y="2445"/>
                    </a:lnTo>
                    <a:lnTo>
                      <a:pt x="13114" y="5706"/>
                    </a:lnTo>
                    <a:lnTo>
                      <a:pt x="6943" y="7743"/>
                    </a:lnTo>
                    <a:lnTo>
                      <a:pt x="6943" y="11004"/>
                    </a:lnTo>
                    <a:lnTo>
                      <a:pt x="3086" y="13857"/>
                    </a:lnTo>
                    <a:lnTo>
                      <a:pt x="0" y="17932"/>
                    </a:lnTo>
                    <a:lnTo>
                      <a:pt x="3086" y="20785"/>
                    </a:lnTo>
                    <a:lnTo>
                      <a:pt x="8486" y="21600"/>
                    </a:lnTo>
                    <a:lnTo>
                      <a:pt x="11571" y="18747"/>
                    </a:lnTo>
                    <a:lnTo>
                      <a:pt x="14657" y="16302"/>
                    </a:lnTo>
                    <a:lnTo>
                      <a:pt x="14657" y="13042"/>
                    </a:lnTo>
                    <a:lnTo>
                      <a:pt x="18514" y="9374"/>
                    </a:lnTo>
                    <a:lnTo>
                      <a:pt x="17743" y="6928"/>
                    </a:lnTo>
                    <a:lnTo>
                      <a:pt x="21600" y="815"/>
                    </a:lnTo>
                    <a:lnTo>
                      <a:pt x="200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49" name="Shape 10139">
                <a:extLst>
                  <a:ext uri="{FF2B5EF4-FFF2-40B4-BE49-F238E27FC236}">
                    <a16:creationId xmlns:a16="http://schemas.microsoft.com/office/drawing/2014/main" id="{B0705B21-1E46-4FD6-982F-51DDA75FC2CA}"/>
                  </a:ext>
                </a:extLst>
              </p:cNvPr>
              <p:cNvSpPr/>
              <p:nvPr/>
            </p:nvSpPr>
            <p:spPr>
              <a:xfrm>
                <a:off x="5465858" y="87710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0" name="Shape 10140">
                <a:extLst>
                  <a:ext uri="{FF2B5EF4-FFF2-40B4-BE49-F238E27FC236}">
                    <a16:creationId xmlns:a16="http://schemas.microsoft.com/office/drawing/2014/main" id="{D85564A9-FE78-4D67-A1CB-A841548E83C7}"/>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1" name="Shape 10141">
                <a:extLst>
                  <a:ext uri="{FF2B5EF4-FFF2-40B4-BE49-F238E27FC236}">
                    <a16:creationId xmlns:a16="http://schemas.microsoft.com/office/drawing/2014/main" id="{A9BA436D-0365-404B-AE38-48472413B79A}"/>
                  </a:ext>
                </a:extLst>
              </p:cNvPr>
              <p:cNvSpPr/>
              <p:nvPr/>
            </p:nvSpPr>
            <p:spPr>
              <a:xfrm>
                <a:off x="5688226" y="789228"/>
                <a:ext cx="50196" cy="30919"/>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16200" y="19326"/>
                    </a:lnTo>
                    <a:lnTo>
                      <a:pt x="21600" y="14779"/>
                    </a:lnTo>
                    <a:lnTo>
                      <a:pt x="18514" y="6821"/>
                    </a:lnTo>
                    <a:lnTo>
                      <a:pt x="13114" y="0"/>
                    </a:lnTo>
                    <a:lnTo>
                      <a:pt x="8486" y="0"/>
                    </a:lnTo>
                    <a:lnTo>
                      <a:pt x="10029" y="6821"/>
                    </a:lnTo>
                    <a:lnTo>
                      <a:pt x="5400" y="12505"/>
                    </a:lnTo>
                    <a:lnTo>
                      <a:pt x="0" y="14779"/>
                    </a:lnTo>
                    <a:lnTo>
                      <a:pt x="5400" y="19326"/>
                    </a:lnTo>
                    <a:lnTo>
                      <a:pt x="54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2" name="Shape 10142">
                <a:extLst>
                  <a:ext uri="{FF2B5EF4-FFF2-40B4-BE49-F238E27FC236}">
                    <a16:creationId xmlns:a16="http://schemas.microsoft.com/office/drawing/2014/main" id="{8F04C9CC-4116-4FC1-B8E3-B78A95A8D70A}"/>
                  </a:ext>
                </a:extLst>
              </p:cNvPr>
              <p:cNvSpPr/>
              <p:nvPr/>
            </p:nvSpPr>
            <p:spPr>
              <a:xfrm>
                <a:off x="5270528" y="1563809"/>
                <a:ext cx="471479" cy="740411"/>
              </a:xfrm>
              <a:custGeom>
                <a:avLst/>
                <a:gdLst/>
                <a:ahLst/>
                <a:cxnLst>
                  <a:cxn ang="0">
                    <a:pos x="wd2" y="hd2"/>
                  </a:cxn>
                  <a:cxn ang="5400000">
                    <a:pos x="wd2" y="hd2"/>
                  </a:cxn>
                  <a:cxn ang="10800000">
                    <a:pos x="wd2" y="hd2"/>
                  </a:cxn>
                  <a:cxn ang="16200000">
                    <a:pos x="wd2" y="hd2"/>
                  </a:cxn>
                </a:cxnLst>
                <a:rect l="0" t="0" r="r" b="b"/>
                <a:pathLst>
                  <a:path w="21600" h="21600" extrusionOk="0">
                    <a:moveTo>
                      <a:pt x="2628" y="13387"/>
                    </a:moveTo>
                    <a:lnTo>
                      <a:pt x="1971" y="13720"/>
                    </a:lnTo>
                    <a:lnTo>
                      <a:pt x="2300" y="14099"/>
                    </a:lnTo>
                    <a:lnTo>
                      <a:pt x="1971" y="14432"/>
                    </a:lnTo>
                    <a:lnTo>
                      <a:pt x="1971" y="14811"/>
                    </a:lnTo>
                    <a:lnTo>
                      <a:pt x="2464" y="15144"/>
                    </a:lnTo>
                    <a:lnTo>
                      <a:pt x="2875" y="15524"/>
                    </a:lnTo>
                    <a:lnTo>
                      <a:pt x="2875" y="15761"/>
                    </a:lnTo>
                    <a:lnTo>
                      <a:pt x="3203" y="16473"/>
                    </a:lnTo>
                    <a:lnTo>
                      <a:pt x="3039" y="16853"/>
                    </a:lnTo>
                    <a:lnTo>
                      <a:pt x="2875" y="16853"/>
                    </a:lnTo>
                    <a:lnTo>
                      <a:pt x="2300" y="17850"/>
                    </a:lnTo>
                    <a:lnTo>
                      <a:pt x="1643" y="18562"/>
                    </a:lnTo>
                    <a:lnTo>
                      <a:pt x="1232" y="18894"/>
                    </a:lnTo>
                    <a:lnTo>
                      <a:pt x="575" y="19179"/>
                    </a:lnTo>
                    <a:lnTo>
                      <a:pt x="575" y="19511"/>
                    </a:lnTo>
                    <a:lnTo>
                      <a:pt x="411" y="20223"/>
                    </a:lnTo>
                    <a:lnTo>
                      <a:pt x="329" y="20223"/>
                    </a:lnTo>
                    <a:lnTo>
                      <a:pt x="329" y="20840"/>
                    </a:lnTo>
                    <a:lnTo>
                      <a:pt x="0" y="21220"/>
                    </a:lnTo>
                    <a:lnTo>
                      <a:pt x="411" y="21600"/>
                    </a:lnTo>
                    <a:lnTo>
                      <a:pt x="1068" y="21600"/>
                    </a:lnTo>
                    <a:lnTo>
                      <a:pt x="1396" y="21315"/>
                    </a:lnTo>
                    <a:lnTo>
                      <a:pt x="1068" y="20935"/>
                    </a:lnTo>
                    <a:lnTo>
                      <a:pt x="2300" y="21030"/>
                    </a:lnTo>
                    <a:lnTo>
                      <a:pt x="2792" y="20840"/>
                    </a:lnTo>
                    <a:lnTo>
                      <a:pt x="2875" y="21220"/>
                    </a:lnTo>
                    <a:lnTo>
                      <a:pt x="3532" y="21125"/>
                    </a:lnTo>
                    <a:lnTo>
                      <a:pt x="3203" y="20793"/>
                    </a:lnTo>
                    <a:lnTo>
                      <a:pt x="4024" y="20793"/>
                    </a:lnTo>
                    <a:lnTo>
                      <a:pt x="4599" y="20603"/>
                    </a:lnTo>
                    <a:lnTo>
                      <a:pt x="6324" y="20935"/>
                    </a:lnTo>
                    <a:lnTo>
                      <a:pt x="6899" y="21220"/>
                    </a:lnTo>
                    <a:lnTo>
                      <a:pt x="7227" y="20935"/>
                    </a:lnTo>
                    <a:lnTo>
                      <a:pt x="7227" y="20793"/>
                    </a:lnTo>
                    <a:lnTo>
                      <a:pt x="7556" y="20508"/>
                    </a:lnTo>
                    <a:lnTo>
                      <a:pt x="8131" y="20318"/>
                    </a:lnTo>
                    <a:lnTo>
                      <a:pt x="8624" y="20081"/>
                    </a:lnTo>
                    <a:lnTo>
                      <a:pt x="9116" y="20413"/>
                    </a:lnTo>
                    <a:lnTo>
                      <a:pt x="9527" y="20508"/>
                    </a:lnTo>
                    <a:lnTo>
                      <a:pt x="10184" y="20698"/>
                    </a:lnTo>
                    <a:lnTo>
                      <a:pt x="10348" y="20413"/>
                    </a:lnTo>
                    <a:lnTo>
                      <a:pt x="10759" y="20081"/>
                    </a:lnTo>
                    <a:lnTo>
                      <a:pt x="10595" y="19701"/>
                    </a:lnTo>
                    <a:lnTo>
                      <a:pt x="11087" y="19416"/>
                    </a:lnTo>
                    <a:lnTo>
                      <a:pt x="11744" y="19179"/>
                    </a:lnTo>
                    <a:lnTo>
                      <a:pt x="11416" y="18894"/>
                    </a:lnTo>
                    <a:lnTo>
                      <a:pt x="11991" y="18989"/>
                    </a:lnTo>
                    <a:lnTo>
                      <a:pt x="12484" y="19511"/>
                    </a:lnTo>
                    <a:lnTo>
                      <a:pt x="13141" y="19606"/>
                    </a:lnTo>
                    <a:lnTo>
                      <a:pt x="14208" y="19701"/>
                    </a:lnTo>
                    <a:lnTo>
                      <a:pt x="14619" y="19511"/>
                    </a:lnTo>
                    <a:lnTo>
                      <a:pt x="14783" y="19179"/>
                    </a:lnTo>
                    <a:lnTo>
                      <a:pt x="14783" y="18799"/>
                    </a:lnTo>
                    <a:lnTo>
                      <a:pt x="15112" y="18182"/>
                    </a:lnTo>
                    <a:lnTo>
                      <a:pt x="15687" y="18182"/>
                    </a:lnTo>
                    <a:lnTo>
                      <a:pt x="16344" y="17897"/>
                    </a:lnTo>
                    <a:lnTo>
                      <a:pt x="16508" y="17280"/>
                    </a:lnTo>
                    <a:lnTo>
                      <a:pt x="17083" y="17138"/>
                    </a:lnTo>
                    <a:lnTo>
                      <a:pt x="17740" y="16378"/>
                    </a:lnTo>
                    <a:lnTo>
                      <a:pt x="17411" y="16046"/>
                    </a:lnTo>
                    <a:lnTo>
                      <a:pt x="17411" y="15666"/>
                    </a:lnTo>
                    <a:lnTo>
                      <a:pt x="17904" y="15666"/>
                    </a:lnTo>
                    <a:lnTo>
                      <a:pt x="18479" y="15524"/>
                    </a:lnTo>
                    <a:lnTo>
                      <a:pt x="19136" y="15761"/>
                    </a:lnTo>
                    <a:lnTo>
                      <a:pt x="20204" y="15239"/>
                    </a:lnTo>
                    <a:lnTo>
                      <a:pt x="21436" y="15049"/>
                    </a:lnTo>
                    <a:lnTo>
                      <a:pt x="21600" y="14811"/>
                    </a:lnTo>
                    <a:lnTo>
                      <a:pt x="20943" y="14432"/>
                    </a:lnTo>
                    <a:lnTo>
                      <a:pt x="21107" y="14099"/>
                    </a:lnTo>
                    <a:lnTo>
                      <a:pt x="20861" y="13720"/>
                    </a:lnTo>
                    <a:lnTo>
                      <a:pt x="21107" y="13530"/>
                    </a:lnTo>
                    <a:lnTo>
                      <a:pt x="19465" y="4985"/>
                    </a:lnTo>
                    <a:lnTo>
                      <a:pt x="18315" y="237"/>
                    </a:lnTo>
                    <a:lnTo>
                      <a:pt x="17740" y="0"/>
                    </a:lnTo>
                    <a:lnTo>
                      <a:pt x="8459" y="617"/>
                    </a:lnTo>
                    <a:lnTo>
                      <a:pt x="5421" y="760"/>
                    </a:lnTo>
                    <a:lnTo>
                      <a:pt x="5092" y="760"/>
                    </a:lnTo>
                    <a:lnTo>
                      <a:pt x="3860" y="1329"/>
                    </a:lnTo>
                    <a:lnTo>
                      <a:pt x="2792" y="1662"/>
                    </a:lnTo>
                    <a:lnTo>
                      <a:pt x="2135" y="1756"/>
                    </a:lnTo>
                    <a:lnTo>
                      <a:pt x="1396" y="1662"/>
                    </a:lnTo>
                    <a:lnTo>
                      <a:pt x="575" y="1329"/>
                    </a:lnTo>
                    <a:lnTo>
                      <a:pt x="575" y="1519"/>
                    </a:lnTo>
                    <a:lnTo>
                      <a:pt x="2628" y="1338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53" name="Group 10148">
                <a:extLst>
                  <a:ext uri="{FF2B5EF4-FFF2-40B4-BE49-F238E27FC236}">
                    <a16:creationId xmlns:a16="http://schemas.microsoft.com/office/drawing/2014/main" id="{85BD3CC2-896A-4A81-BB09-28F25249C94F}"/>
                  </a:ext>
                </a:extLst>
              </p:cNvPr>
              <p:cNvGrpSpPr/>
              <p:nvPr/>
            </p:nvGrpSpPr>
            <p:grpSpPr>
              <a:xfrm>
                <a:off x="4808012" y="494690"/>
                <a:ext cx="1163462" cy="1095155"/>
                <a:chOff x="0" y="0"/>
                <a:chExt cx="1163460" cy="1095154"/>
              </a:xfrm>
              <a:grpFill/>
            </p:grpSpPr>
            <p:sp>
              <p:nvSpPr>
                <p:cNvPr id="165" name="Shape 10143">
                  <a:extLst>
                    <a:ext uri="{FF2B5EF4-FFF2-40B4-BE49-F238E27FC236}">
                      <a16:creationId xmlns:a16="http://schemas.microsoft.com/office/drawing/2014/main" id="{7375EDF9-9449-4B30-894D-3F520CEA8B5B}"/>
                    </a:ext>
                  </a:extLst>
                </p:cNvPr>
                <p:cNvSpPr/>
                <p:nvPr/>
              </p:nvSpPr>
              <p:spPr>
                <a:xfrm>
                  <a:off x="141623" y="0"/>
                  <a:ext cx="87844" cy="68347"/>
                </a:xfrm>
                <a:custGeom>
                  <a:avLst/>
                  <a:gdLst/>
                  <a:ahLst/>
                  <a:cxnLst>
                    <a:cxn ang="0">
                      <a:pos x="wd2" y="hd2"/>
                    </a:cxn>
                    <a:cxn ang="5400000">
                      <a:pos x="wd2" y="hd2"/>
                    </a:cxn>
                    <a:cxn ang="10800000">
                      <a:pos x="wd2" y="hd2"/>
                    </a:cxn>
                    <a:cxn ang="16200000">
                      <a:pos x="wd2" y="hd2"/>
                    </a:cxn>
                  </a:cxnLst>
                  <a:rect l="0" t="0" r="r" b="b"/>
                  <a:pathLst>
                    <a:path w="21600" h="21600" extrusionOk="0">
                      <a:moveTo>
                        <a:pt x="4408" y="19543"/>
                      </a:moveTo>
                      <a:lnTo>
                        <a:pt x="6612" y="16457"/>
                      </a:lnTo>
                      <a:lnTo>
                        <a:pt x="8376" y="13886"/>
                      </a:lnTo>
                      <a:lnTo>
                        <a:pt x="14988" y="10800"/>
                      </a:lnTo>
                      <a:lnTo>
                        <a:pt x="17633" y="7714"/>
                      </a:lnTo>
                      <a:lnTo>
                        <a:pt x="18955" y="4114"/>
                      </a:lnTo>
                      <a:lnTo>
                        <a:pt x="21600" y="1029"/>
                      </a:lnTo>
                      <a:lnTo>
                        <a:pt x="20718" y="0"/>
                      </a:lnTo>
                      <a:lnTo>
                        <a:pt x="17633" y="2057"/>
                      </a:lnTo>
                      <a:lnTo>
                        <a:pt x="12343" y="7200"/>
                      </a:lnTo>
                      <a:lnTo>
                        <a:pt x="5731" y="10800"/>
                      </a:lnTo>
                      <a:lnTo>
                        <a:pt x="0" y="15943"/>
                      </a:lnTo>
                      <a:lnTo>
                        <a:pt x="0" y="17486"/>
                      </a:lnTo>
                      <a:lnTo>
                        <a:pt x="882" y="21600"/>
                      </a:lnTo>
                      <a:lnTo>
                        <a:pt x="4408" y="1954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6" name="Shape 10144">
                  <a:extLst>
                    <a:ext uri="{FF2B5EF4-FFF2-40B4-BE49-F238E27FC236}">
                      <a16:creationId xmlns:a16="http://schemas.microsoft.com/office/drawing/2014/main" id="{67EC2279-776E-44E1-807C-5C92D6790473}"/>
                    </a:ext>
                  </a:extLst>
                </p:cNvPr>
                <p:cNvSpPr/>
                <p:nvPr/>
              </p:nvSpPr>
              <p:spPr>
                <a:xfrm>
                  <a:off x="229466" y="113909"/>
                  <a:ext cx="111149" cy="89501"/>
                </a:xfrm>
                <a:custGeom>
                  <a:avLst/>
                  <a:gdLst/>
                  <a:ahLst/>
                  <a:cxnLst>
                    <a:cxn ang="0">
                      <a:pos x="wd2" y="hd2"/>
                    </a:cxn>
                    <a:cxn ang="5400000">
                      <a:pos x="wd2" y="hd2"/>
                    </a:cxn>
                    <a:cxn ang="10800000">
                      <a:pos x="wd2" y="hd2"/>
                    </a:cxn>
                    <a:cxn ang="16200000">
                      <a:pos x="wd2" y="hd2"/>
                    </a:cxn>
                  </a:cxnLst>
                  <a:rect l="0" t="0" r="r" b="b"/>
                  <a:pathLst>
                    <a:path w="21600" h="21600" extrusionOk="0">
                      <a:moveTo>
                        <a:pt x="697" y="16102"/>
                      </a:moveTo>
                      <a:lnTo>
                        <a:pt x="5226" y="16102"/>
                      </a:lnTo>
                      <a:lnTo>
                        <a:pt x="5226" y="13353"/>
                      </a:lnTo>
                      <a:lnTo>
                        <a:pt x="5226" y="16102"/>
                      </a:lnTo>
                      <a:lnTo>
                        <a:pt x="3135" y="19244"/>
                      </a:lnTo>
                      <a:lnTo>
                        <a:pt x="5923" y="21600"/>
                      </a:lnTo>
                      <a:lnTo>
                        <a:pt x="9058" y="14138"/>
                      </a:lnTo>
                      <a:lnTo>
                        <a:pt x="13239" y="9033"/>
                      </a:lnTo>
                      <a:lnTo>
                        <a:pt x="15677" y="6676"/>
                      </a:lnTo>
                      <a:lnTo>
                        <a:pt x="16374" y="3535"/>
                      </a:lnTo>
                      <a:lnTo>
                        <a:pt x="19510" y="3535"/>
                      </a:lnTo>
                      <a:lnTo>
                        <a:pt x="21600" y="1571"/>
                      </a:lnTo>
                      <a:lnTo>
                        <a:pt x="19510" y="0"/>
                      </a:lnTo>
                      <a:lnTo>
                        <a:pt x="14284" y="0"/>
                      </a:lnTo>
                      <a:lnTo>
                        <a:pt x="9058" y="2356"/>
                      </a:lnTo>
                      <a:lnTo>
                        <a:pt x="4529" y="5105"/>
                      </a:lnTo>
                      <a:lnTo>
                        <a:pt x="1394" y="10996"/>
                      </a:lnTo>
                      <a:lnTo>
                        <a:pt x="0" y="13353"/>
                      </a:lnTo>
                      <a:lnTo>
                        <a:pt x="697" y="1610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7" name="Shape 10145">
                  <a:extLst>
                    <a:ext uri="{FF2B5EF4-FFF2-40B4-BE49-F238E27FC236}">
                      <a16:creationId xmlns:a16="http://schemas.microsoft.com/office/drawing/2014/main" id="{B0C0E1BE-A0E2-4985-A0D4-259AF9EE941D}"/>
                    </a:ext>
                  </a:extLst>
                </p:cNvPr>
                <p:cNvSpPr/>
                <p:nvPr/>
              </p:nvSpPr>
              <p:spPr>
                <a:xfrm>
                  <a:off x="0" y="169237"/>
                  <a:ext cx="876629" cy="354747"/>
                </a:xfrm>
                <a:custGeom>
                  <a:avLst/>
                  <a:gdLst/>
                  <a:ahLst/>
                  <a:cxnLst>
                    <a:cxn ang="0">
                      <a:pos x="wd2" y="hd2"/>
                    </a:cxn>
                    <a:cxn ang="5400000">
                      <a:pos x="wd2" y="hd2"/>
                    </a:cxn>
                    <a:cxn ang="10800000">
                      <a:pos x="wd2" y="hd2"/>
                    </a:cxn>
                    <a:cxn ang="16200000">
                      <a:pos x="wd2" y="hd2"/>
                    </a:cxn>
                  </a:cxnLst>
                  <a:rect l="0" t="0" r="r" b="b"/>
                  <a:pathLst>
                    <a:path w="21600" h="21600" extrusionOk="0">
                      <a:moveTo>
                        <a:pt x="486" y="8224"/>
                      </a:moveTo>
                      <a:lnTo>
                        <a:pt x="751" y="8719"/>
                      </a:lnTo>
                      <a:lnTo>
                        <a:pt x="1104" y="10007"/>
                      </a:lnTo>
                      <a:lnTo>
                        <a:pt x="4329" y="11494"/>
                      </a:lnTo>
                      <a:lnTo>
                        <a:pt x="5389" y="12484"/>
                      </a:lnTo>
                      <a:lnTo>
                        <a:pt x="5477" y="12484"/>
                      </a:lnTo>
                      <a:lnTo>
                        <a:pt x="6140" y="12683"/>
                      </a:lnTo>
                      <a:lnTo>
                        <a:pt x="6405" y="12484"/>
                      </a:lnTo>
                      <a:lnTo>
                        <a:pt x="6714" y="12683"/>
                      </a:lnTo>
                      <a:lnTo>
                        <a:pt x="7465" y="12881"/>
                      </a:lnTo>
                      <a:lnTo>
                        <a:pt x="7818" y="13376"/>
                      </a:lnTo>
                      <a:lnTo>
                        <a:pt x="7907" y="14466"/>
                      </a:lnTo>
                      <a:lnTo>
                        <a:pt x="8128" y="14664"/>
                      </a:lnTo>
                      <a:lnTo>
                        <a:pt x="8658" y="14862"/>
                      </a:lnTo>
                      <a:lnTo>
                        <a:pt x="8967" y="15655"/>
                      </a:lnTo>
                      <a:lnTo>
                        <a:pt x="8879" y="15853"/>
                      </a:lnTo>
                      <a:lnTo>
                        <a:pt x="8967" y="16349"/>
                      </a:lnTo>
                      <a:lnTo>
                        <a:pt x="8967" y="17835"/>
                      </a:lnTo>
                      <a:lnTo>
                        <a:pt x="8790" y="18429"/>
                      </a:lnTo>
                      <a:lnTo>
                        <a:pt x="8967" y="19123"/>
                      </a:lnTo>
                      <a:lnTo>
                        <a:pt x="9232" y="18826"/>
                      </a:lnTo>
                      <a:lnTo>
                        <a:pt x="9541" y="18826"/>
                      </a:lnTo>
                      <a:lnTo>
                        <a:pt x="9409" y="20312"/>
                      </a:lnTo>
                      <a:lnTo>
                        <a:pt x="9409" y="20807"/>
                      </a:lnTo>
                      <a:lnTo>
                        <a:pt x="9718" y="21402"/>
                      </a:lnTo>
                      <a:lnTo>
                        <a:pt x="9894" y="21600"/>
                      </a:lnTo>
                      <a:lnTo>
                        <a:pt x="9894" y="20807"/>
                      </a:lnTo>
                      <a:lnTo>
                        <a:pt x="10204" y="19717"/>
                      </a:lnTo>
                      <a:lnTo>
                        <a:pt x="10645" y="17637"/>
                      </a:lnTo>
                      <a:lnTo>
                        <a:pt x="10822" y="16349"/>
                      </a:lnTo>
                      <a:lnTo>
                        <a:pt x="10955" y="15655"/>
                      </a:lnTo>
                      <a:lnTo>
                        <a:pt x="11220" y="14862"/>
                      </a:lnTo>
                      <a:lnTo>
                        <a:pt x="11396" y="13574"/>
                      </a:lnTo>
                      <a:lnTo>
                        <a:pt x="11617" y="12683"/>
                      </a:lnTo>
                      <a:lnTo>
                        <a:pt x="11485" y="13376"/>
                      </a:lnTo>
                      <a:lnTo>
                        <a:pt x="11617" y="13971"/>
                      </a:lnTo>
                      <a:lnTo>
                        <a:pt x="11794" y="14664"/>
                      </a:lnTo>
                      <a:lnTo>
                        <a:pt x="12059" y="14169"/>
                      </a:lnTo>
                      <a:lnTo>
                        <a:pt x="12147" y="13772"/>
                      </a:lnTo>
                      <a:lnTo>
                        <a:pt x="12456" y="12980"/>
                      </a:lnTo>
                      <a:lnTo>
                        <a:pt x="12721" y="12683"/>
                      </a:lnTo>
                      <a:lnTo>
                        <a:pt x="13031" y="12881"/>
                      </a:lnTo>
                      <a:lnTo>
                        <a:pt x="12942" y="13574"/>
                      </a:lnTo>
                      <a:lnTo>
                        <a:pt x="12721" y="14169"/>
                      </a:lnTo>
                      <a:lnTo>
                        <a:pt x="12545" y="14862"/>
                      </a:lnTo>
                      <a:lnTo>
                        <a:pt x="12898" y="15061"/>
                      </a:lnTo>
                      <a:lnTo>
                        <a:pt x="13031" y="14367"/>
                      </a:lnTo>
                      <a:lnTo>
                        <a:pt x="13649" y="12980"/>
                      </a:lnTo>
                      <a:lnTo>
                        <a:pt x="13693" y="12286"/>
                      </a:lnTo>
                      <a:lnTo>
                        <a:pt x="13870" y="11692"/>
                      </a:lnTo>
                      <a:lnTo>
                        <a:pt x="14135" y="11394"/>
                      </a:lnTo>
                      <a:lnTo>
                        <a:pt x="14444" y="11196"/>
                      </a:lnTo>
                      <a:lnTo>
                        <a:pt x="14709" y="11394"/>
                      </a:lnTo>
                      <a:lnTo>
                        <a:pt x="15283" y="10800"/>
                      </a:lnTo>
                      <a:lnTo>
                        <a:pt x="15637" y="10800"/>
                      </a:lnTo>
                      <a:lnTo>
                        <a:pt x="15946" y="10404"/>
                      </a:lnTo>
                      <a:lnTo>
                        <a:pt x="16211" y="9512"/>
                      </a:lnTo>
                      <a:lnTo>
                        <a:pt x="16785" y="9314"/>
                      </a:lnTo>
                      <a:lnTo>
                        <a:pt x="17094" y="9512"/>
                      </a:lnTo>
                      <a:lnTo>
                        <a:pt x="17360" y="9314"/>
                      </a:lnTo>
                      <a:lnTo>
                        <a:pt x="18022" y="9809"/>
                      </a:lnTo>
                      <a:lnTo>
                        <a:pt x="18596" y="10998"/>
                      </a:lnTo>
                      <a:lnTo>
                        <a:pt x="18950" y="11394"/>
                      </a:lnTo>
                      <a:lnTo>
                        <a:pt x="18950" y="10007"/>
                      </a:lnTo>
                      <a:lnTo>
                        <a:pt x="19038" y="9314"/>
                      </a:lnTo>
                      <a:lnTo>
                        <a:pt x="19259" y="9116"/>
                      </a:lnTo>
                      <a:lnTo>
                        <a:pt x="19612" y="9512"/>
                      </a:lnTo>
                      <a:lnTo>
                        <a:pt x="19921" y="9314"/>
                      </a:lnTo>
                      <a:lnTo>
                        <a:pt x="21335" y="9314"/>
                      </a:lnTo>
                      <a:lnTo>
                        <a:pt x="21600" y="9116"/>
                      </a:lnTo>
                      <a:lnTo>
                        <a:pt x="21423" y="8521"/>
                      </a:lnTo>
                      <a:lnTo>
                        <a:pt x="21114" y="8224"/>
                      </a:lnTo>
                      <a:lnTo>
                        <a:pt x="21114" y="7629"/>
                      </a:lnTo>
                      <a:lnTo>
                        <a:pt x="20761" y="7233"/>
                      </a:lnTo>
                      <a:lnTo>
                        <a:pt x="20672" y="7233"/>
                      </a:lnTo>
                      <a:lnTo>
                        <a:pt x="20452" y="6738"/>
                      </a:lnTo>
                      <a:lnTo>
                        <a:pt x="20452" y="5945"/>
                      </a:lnTo>
                      <a:lnTo>
                        <a:pt x="20275" y="5350"/>
                      </a:lnTo>
                      <a:lnTo>
                        <a:pt x="20098" y="4657"/>
                      </a:lnTo>
                      <a:lnTo>
                        <a:pt x="19833" y="3864"/>
                      </a:lnTo>
                      <a:lnTo>
                        <a:pt x="19612" y="4062"/>
                      </a:lnTo>
                      <a:lnTo>
                        <a:pt x="19612" y="4261"/>
                      </a:lnTo>
                      <a:lnTo>
                        <a:pt x="19436" y="4855"/>
                      </a:lnTo>
                      <a:lnTo>
                        <a:pt x="19126" y="5053"/>
                      </a:lnTo>
                      <a:lnTo>
                        <a:pt x="18950" y="4459"/>
                      </a:lnTo>
                      <a:lnTo>
                        <a:pt x="18375" y="5053"/>
                      </a:lnTo>
                      <a:lnTo>
                        <a:pt x="17713" y="4855"/>
                      </a:lnTo>
                      <a:lnTo>
                        <a:pt x="17625" y="4261"/>
                      </a:lnTo>
                      <a:lnTo>
                        <a:pt x="17536" y="1684"/>
                      </a:lnTo>
                      <a:lnTo>
                        <a:pt x="16962" y="2081"/>
                      </a:lnTo>
                      <a:lnTo>
                        <a:pt x="16697" y="2180"/>
                      </a:lnTo>
                      <a:lnTo>
                        <a:pt x="16123" y="2972"/>
                      </a:lnTo>
                      <a:lnTo>
                        <a:pt x="15769" y="3171"/>
                      </a:lnTo>
                      <a:lnTo>
                        <a:pt x="14533" y="3369"/>
                      </a:lnTo>
                      <a:lnTo>
                        <a:pt x="14312" y="3666"/>
                      </a:lnTo>
                      <a:lnTo>
                        <a:pt x="13782" y="3864"/>
                      </a:lnTo>
                      <a:lnTo>
                        <a:pt x="13472" y="4657"/>
                      </a:lnTo>
                      <a:lnTo>
                        <a:pt x="12898" y="5350"/>
                      </a:lnTo>
                      <a:lnTo>
                        <a:pt x="12368" y="6837"/>
                      </a:lnTo>
                      <a:lnTo>
                        <a:pt x="12147" y="6539"/>
                      </a:lnTo>
                      <a:lnTo>
                        <a:pt x="11794" y="6738"/>
                      </a:lnTo>
                      <a:lnTo>
                        <a:pt x="11485" y="6539"/>
                      </a:lnTo>
                      <a:lnTo>
                        <a:pt x="11220" y="5945"/>
                      </a:lnTo>
                      <a:lnTo>
                        <a:pt x="10469" y="6539"/>
                      </a:lnTo>
                      <a:lnTo>
                        <a:pt x="10204" y="6539"/>
                      </a:lnTo>
                      <a:lnTo>
                        <a:pt x="9894" y="6143"/>
                      </a:lnTo>
                      <a:lnTo>
                        <a:pt x="9718" y="5549"/>
                      </a:lnTo>
                      <a:lnTo>
                        <a:pt x="9144" y="4261"/>
                      </a:lnTo>
                      <a:lnTo>
                        <a:pt x="8967" y="3567"/>
                      </a:lnTo>
                      <a:lnTo>
                        <a:pt x="8746" y="3369"/>
                      </a:lnTo>
                      <a:lnTo>
                        <a:pt x="8393" y="2774"/>
                      </a:lnTo>
                      <a:lnTo>
                        <a:pt x="8083" y="2576"/>
                      </a:lnTo>
                      <a:lnTo>
                        <a:pt x="7465" y="2576"/>
                      </a:lnTo>
                      <a:lnTo>
                        <a:pt x="7156" y="2774"/>
                      </a:lnTo>
                      <a:lnTo>
                        <a:pt x="6979" y="3567"/>
                      </a:lnTo>
                      <a:lnTo>
                        <a:pt x="6802" y="3666"/>
                      </a:lnTo>
                      <a:lnTo>
                        <a:pt x="7067" y="2378"/>
                      </a:lnTo>
                      <a:lnTo>
                        <a:pt x="6802" y="2972"/>
                      </a:lnTo>
                      <a:lnTo>
                        <a:pt x="6493" y="3369"/>
                      </a:lnTo>
                      <a:lnTo>
                        <a:pt x="6405" y="4062"/>
                      </a:lnTo>
                      <a:lnTo>
                        <a:pt x="6317" y="4261"/>
                      </a:lnTo>
                      <a:lnTo>
                        <a:pt x="6228" y="3666"/>
                      </a:lnTo>
                      <a:lnTo>
                        <a:pt x="6228" y="2180"/>
                      </a:lnTo>
                      <a:lnTo>
                        <a:pt x="5742" y="892"/>
                      </a:lnTo>
                      <a:lnTo>
                        <a:pt x="5566" y="694"/>
                      </a:lnTo>
                      <a:lnTo>
                        <a:pt x="5345" y="0"/>
                      </a:lnTo>
                      <a:lnTo>
                        <a:pt x="4726" y="1684"/>
                      </a:lnTo>
                      <a:lnTo>
                        <a:pt x="4594" y="2180"/>
                      </a:lnTo>
                      <a:lnTo>
                        <a:pt x="3931" y="2774"/>
                      </a:lnTo>
                      <a:lnTo>
                        <a:pt x="3578" y="3567"/>
                      </a:lnTo>
                      <a:lnTo>
                        <a:pt x="3313" y="4062"/>
                      </a:lnTo>
                      <a:lnTo>
                        <a:pt x="3004" y="4261"/>
                      </a:lnTo>
                      <a:lnTo>
                        <a:pt x="2650" y="4459"/>
                      </a:lnTo>
                      <a:lnTo>
                        <a:pt x="2429" y="4657"/>
                      </a:lnTo>
                      <a:lnTo>
                        <a:pt x="2076" y="4657"/>
                      </a:lnTo>
                      <a:lnTo>
                        <a:pt x="1767" y="5053"/>
                      </a:lnTo>
                      <a:lnTo>
                        <a:pt x="1193" y="6341"/>
                      </a:lnTo>
                      <a:lnTo>
                        <a:pt x="265" y="7233"/>
                      </a:lnTo>
                      <a:lnTo>
                        <a:pt x="0" y="7629"/>
                      </a:lnTo>
                      <a:lnTo>
                        <a:pt x="177" y="8026"/>
                      </a:lnTo>
                      <a:lnTo>
                        <a:pt x="486" y="82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8" name="Shape 10146">
                  <a:extLst>
                    <a:ext uri="{FF2B5EF4-FFF2-40B4-BE49-F238E27FC236}">
                      <a16:creationId xmlns:a16="http://schemas.microsoft.com/office/drawing/2014/main" id="{56CE307B-2703-4939-9B21-A5903B6A4F51}"/>
                    </a:ext>
                  </a:extLst>
                </p:cNvPr>
                <p:cNvSpPr/>
                <p:nvPr/>
              </p:nvSpPr>
              <p:spPr>
                <a:xfrm>
                  <a:off x="657845" y="382410"/>
                  <a:ext cx="12701" cy="27665"/>
                </a:xfrm>
                <a:custGeom>
                  <a:avLst/>
                  <a:gdLst/>
                  <a:ahLst/>
                  <a:cxnLst>
                    <a:cxn ang="0">
                      <a:pos x="wd2" y="hd2"/>
                    </a:cxn>
                    <a:cxn ang="5400000">
                      <a:pos x="wd2" y="hd2"/>
                    </a:cxn>
                    <a:cxn ang="10800000">
                      <a:pos x="wd2" y="hd2"/>
                    </a:cxn>
                    <a:cxn ang="16200000">
                      <a:pos x="wd2" y="hd2"/>
                    </a:cxn>
                  </a:cxnLst>
                  <a:rect l="0" t="0" r="r" b="b"/>
                  <a:pathLst>
                    <a:path w="21600" h="21600" extrusionOk="0">
                      <a:moveTo>
                        <a:pt x="6171" y="5082"/>
                      </a:moveTo>
                      <a:lnTo>
                        <a:pt x="0" y="12706"/>
                      </a:lnTo>
                      <a:lnTo>
                        <a:pt x="0" y="21600"/>
                      </a:lnTo>
                      <a:lnTo>
                        <a:pt x="21600" y="19059"/>
                      </a:lnTo>
                      <a:lnTo>
                        <a:pt x="21600" y="0"/>
                      </a:lnTo>
                      <a:lnTo>
                        <a:pt x="6171" y="50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9" name="Shape 10147">
                  <a:extLst>
                    <a:ext uri="{FF2B5EF4-FFF2-40B4-BE49-F238E27FC236}">
                      <a16:creationId xmlns:a16="http://schemas.microsoft.com/office/drawing/2014/main" id="{778223B5-C617-4838-AFC0-BA340EE09A1C}"/>
                    </a:ext>
                  </a:extLst>
                </p:cNvPr>
                <p:cNvSpPr/>
                <p:nvPr/>
              </p:nvSpPr>
              <p:spPr>
                <a:xfrm>
                  <a:off x="570078" y="361254"/>
                  <a:ext cx="593383" cy="733901"/>
                </a:xfrm>
                <a:custGeom>
                  <a:avLst/>
                  <a:gdLst/>
                  <a:ahLst/>
                  <a:cxnLst>
                    <a:cxn ang="0">
                      <a:pos x="wd2" y="hd2"/>
                    </a:cxn>
                    <a:cxn ang="5400000">
                      <a:pos x="wd2" y="hd2"/>
                    </a:cxn>
                    <a:cxn ang="10800000">
                      <a:pos x="wd2" y="hd2"/>
                    </a:cxn>
                    <a:cxn ang="16200000">
                      <a:pos x="wd2" y="hd2"/>
                    </a:cxn>
                  </a:cxnLst>
                  <a:rect l="0" t="0" r="r" b="b"/>
                  <a:pathLst>
                    <a:path w="21600" h="21600" extrusionOk="0">
                      <a:moveTo>
                        <a:pt x="2806" y="21456"/>
                      </a:moveTo>
                      <a:lnTo>
                        <a:pt x="10180" y="20834"/>
                      </a:lnTo>
                      <a:lnTo>
                        <a:pt x="10637" y="21073"/>
                      </a:lnTo>
                      <a:lnTo>
                        <a:pt x="15466" y="20546"/>
                      </a:lnTo>
                      <a:lnTo>
                        <a:pt x="17554" y="20163"/>
                      </a:lnTo>
                      <a:lnTo>
                        <a:pt x="17750" y="19541"/>
                      </a:lnTo>
                      <a:lnTo>
                        <a:pt x="18663" y="18583"/>
                      </a:lnTo>
                      <a:lnTo>
                        <a:pt x="18663" y="17577"/>
                      </a:lnTo>
                      <a:lnTo>
                        <a:pt x="18794" y="17194"/>
                      </a:lnTo>
                      <a:lnTo>
                        <a:pt x="18859" y="17098"/>
                      </a:lnTo>
                      <a:lnTo>
                        <a:pt x="18859" y="17050"/>
                      </a:lnTo>
                      <a:lnTo>
                        <a:pt x="19512" y="16763"/>
                      </a:lnTo>
                      <a:lnTo>
                        <a:pt x="19773" y="16380"/>
                      </a:lnTo>
                      <a:lnTo>
                        <a:pt x="19773" y="15661"/>
                      </a:lnTo>
                      <a:lnTo>
                        <a:pt x="20099" y="15422"/>
                      </a:lnTo>
                      <a:lnTo>
                        <a:pt x="20099" y="15134"/>
                      </a:lnTo>
                      <a:lnTo>
                        <a:pt x="20621" y="14943"/>
                      </a:lnTo>
                      <a:lnTo>
                        <a:pt x="20817" y="15134"/>
                      </a:lnTo>
                      <a:lnTo>
                        <a:pt x="20947" y="15518"/>
                      </a:lnTo>
                      <a:lnTo>
                        <a:pt x="20817" y="15613"/>
                      </a:lnTo>
                      <a:lnTo>
                        <a:pt x="21208" y="15518"/>
                      </a:lnTo>
                      <a:lnTo>
                        <a:pt x="21469" y="15134"/>
                      </a:lnTo>
                      <a:lnTo>
                        <a:pt x="21600" y="14416"/>
                      </a:lnTo>
                      <a:lnTo>
                        <a:pt x="21469" y="14129"/>
                      </a:lnTo>
                      <a:lnTo>
                        <a:pt x="21469" y="13410"/>
                      </a:lnTo>
                      <a:lnTo>
                        <a:pt x="21600" y="13362"/>
                      </a:lnTo>
                      <a:lnTo>
                        <a:pt x="21600" y="13075"/>
                      </a:lnTo>
                      <a:lnTo>
                        <a:pt x="21078" y="12548"/>
                      </a:lnTo>
                      <a:lnTo>
                        <a:pt x="20817" y="12165"/>
                      </a:lnTo>
                      <a:lnTo>
                        <a:pt x="20621" y="11447"/>
                      </a:lnTo>
                      <a:lnTo>
                        <a:pt x="20360" y="10824"/>
                      </a:lnTo>
                      <a:lnTo>
                        <a:pt x="20099" y="10441"/>
                      </a:lnTo>
                      <a:lnTo>
                        <a:pt x="19642" y="9196"/>
                      </a:lnTo>
                      <a:lnTo>
                        <a:pt x="19120" y="8573"/>
                      </a:lnTo>
                      <a:lnTo>
                        <a:pt x="18663" y="8190"/>
                      </a:lnTo>
                      <a:lnTo>
                        <a:pt x="18272" y="8094"/>
                      </a:lnTo>
                      <a:lnTo>
                        <a:pt x="17750" y="8046"/>
                      </a:lnTo>
                      <a:lnTo>
                        <a:pt x="17032" y="8381"/>
                      </a:lnTo>
                      <a:lnTo>
                        <a:pt x="16706" y="8573"/>
                      </a:lnTo>
                      <a:lnTo>
                        <a:pt x="16184" y="8860"/>
                      </a:lnTo>
                      <a:lnTo>
                        <a:pt x="15727" y="8908"/>
                      </a:lnTo>
                      <a:lnTo>
                        <a:pt x="15792" y="9291"/>
                      </a:lnTo>
                      <a:lnTo>
                        <a:pt x="15596" y="9818"/>
                      </a:lnTo>
                      <a:lnTo>
                        <a:pt x="15205" y="10106"/>
                      </a:lnTo>
                      <a:lnTo>
                        <a:pt x="14944" y="10441"/>
                      </a:lnTo>
                      <a:lnTo>
                        <a:pt x="14618" y="10824"/>
                      </a:lnTo>
                      <a:lnTo>
                        <a:pt x="14226" y="10632"/>
                      </a:lnTo>
                      <a:lnTo>
                        <a:pt x="13704" y="10632"/>
                      </a:lnTo>
                      <a:lnTo>
                        <a:pt x="13117" y="10297"/>
                      </a:lnTo>
                      <a:lnTo>
                        <a:pt x="13117" y="9722"/>
                      </a:lnTo>
                      <a:lnTo>
                        <a:pt x="13247" y="9004"/>
                      </a:lnTo>
                      <a:lnTo>
                        <a:pt x="13639" y="8860"/>
                      </a:lnTo>
                      <a:lnTo>
                        <a:pt x="14095" y="8765"/>
                      </a:lnTo>
                      <a:lnTo>
                        <a:pt x="14618" y="8190"/>
                      </a:lnTo>
                      <a:lnTo>
                        <a:pt x="14618" y="7567"/>
                      </a:lnTo>
                      <a:lnTo>
                        <a:pt x="14683" y="7232"/>
                      </a:lnTo>
                      <a:lnTo>
                        <a:pt x="15205" y="7040"/>
                      </a:lnTo>
                      <a:lnTo>
                        <a:pt x="15596" y="6753"/>
                      </a:lnTo>
                      <a:lnTo>
                        <a:pt x="15466" y="5699"/>
                      </a:lnTo>
                      <a:lnTo>
                        <a:pt x="15466" y="5077"/>
                      </a:lnTo>
                      <a:lnTo>
                        <a:pt x="15205" y="4358"/>
                      </a:lnTo>
                      <a:lnTo>
                        <a:pt x="15074" y="4071"/>
                      </a:lnTo>
                      <a:lnTo>
                        <a:pt x="14618" y="3784"/>
                      </a:lnTo>
                      <a:lnTo>
                        <a:pt x="14356" y="3544"/>
                      </a:lnTo>
                      <a:lnTo>
                        <a:pt x="14487" y="3065"/>
                      </a:lnTo>
                      <a:lnTo>
                        <a:pt x="14944" y="3065"/>
                      </a:lnTo>
                      <a:lnTo>
                        <a:pt x="14944" y="2730"/>
                      </a:lnTo>
                      <a:lnTo>
                        <a:pt x="14683" y="2634"/>
                      </a:lnTo>
                      <a:lnTo>
                        <a:pt x="14356" y="2251"/>
                      </a:lnTo>
                      <a:lnTo>
                        <a:pt x="14226" y="2012"/>
                      </a:lnTo>
                      <a:lnTo>
                        <a:pt x="13704" y="1724"/>
                      </a:lnTo>
                      <a:lnTo>
                        <a:pt x="13247" y="1724"/>
                      </a:lnTo>
                      <a:lnTo>
                        <a:pt x="12725" y="1533"/>
                      </a:lnTo>
                      <a:lnTo>
                        <a:pt x="11877" y="1341"/>
                      </a:lnTo>
                      <a:lnTo>
                        <a:pt x="11420" y="1197"/>
                      </a:lnTo>
                      <a:lnTo>
                        <a:pt x="10898" y="1197"/>
                      </a:lnTo>
                      <a:lnTo>
                        <a:pt x="10572" y="1102"/>
                      </a:lnTo>
                      <a:lnTo>
                        <a:pt x="10311" y="814"/>
                      </a:lnTo>
                      <a:lnTo>
                        <a:pt x="9789" y="623"/>
                      </a:lnTo>
                      <a:lnTo>
                        <a:pt x="9462" y="575"/>
                      </a:lnTo>
                      <a:lnTo>
                        <a:pt x="8549" y="575"/>
                      </a:lnTo>
                      <a:lnTo>
                        <a:pt x="8092" y="383"/>
                      </a:lnTo>
                      <a:lnTo>
                        <a:pt x="7700" y="287"/>
                      </a:lnTo>
                      <a:lnTo>
                        <a:pt x="7244" y="0"/>
                      </a:lnTo>
                      <a:lnTo>
                        <a:pt x="6852" y="287"/>
                      </a:lnTo>
                      <a:lnTo>
                        <a:pt x="6395" y="479"/>
                      </a:lnTo>
                      <a:lnTo>
                        <a:pt x="6134" y="814"/>
                      </a:lnTo>
                      <a:lnTo>
                        <a:pt x="5743" y="1197"/>
                      </a:lnTo>
                      <a:lnTo>
                        <a:pt x="5743" y="1533"/>
                      </a:lnTo>
                      <a:lnTo>
                        <a:pt x="5873" y="1820"/>
                      </a:lnTo>
                      <a:lnTo>
                        <a:pt x="6395" y="2107"/>
                      </a:lnTo>
                      <a:lnTo>
                        <a:pt x="6395" y="2347"/>
                      </a:lnTo>
                      <a:lnTo>
                        <a:pt x="5743" y="2347"/>
                      </a:lnTo>
                      <a:lnTo>
                        <a:pt x="5286" y="2538"/>
                      </a:lnTo>
                      <a:lnTo>
                        <a:pt x="4894" y="2826"/>
                      </a:lnTo>
                      <a:lnTo>
                        <a:pt x="4503" y="3065"/>
                      </a:lnTo>
                      <a:lnTo>
                        <a:pt x="4764" y="4167"/>
                      </a:lnTo>
                      <a:lnTo>
                        <a:pt x="4764" y="4502"/>
                      </a:lnTo>
                      <a:lnTo>
                        <a:pt x="4633" y="4789"/>
                      </a:lnTo>
                      <a:lnTo>
                        <a:pt x="4503" y="5125"/>
                      </a:lnTo>
                      <a:lnTo>
                        <a:pt x="4176" y="5508"/>
                      </a:lnTo>
                      <a:lnTo>
                        <a:pt x="4307" y="5125"/>
                      </a:lnTo>
                      <a:lnTo>
                        <a:pt x="4307" y="4502"/>
                      </a:lnTo>
                      <a:lnTo>
                        <a:pt x="4176" y="4502"/>
                      </a:lnTo>
                      <a:lnTo>
                        <a:pt x="4046" y="5220"/>
                      </a:lnTo>
                      <a:lnTo>
                        <a:pt x="3654" y="5508"/>
                      </a:lnTo>
                      <a:lnTo>
                        <a:pt x="3654" y="5220"/>
                      </a:lnTo>
                      <a:lnTo>
                        <a:pt x="3785" y="4885"/>
                      </a:lnTo>
                      <a:lnTo>
                        <a:pt x="3524" y="4502"/>
                      </a:lnTo>
                      <a:lnTo>
                        <a:pt x="3654" y="4358"/>
                      </a:lnTo>
                      <a:lnTo>
                        <a:pt x="3785" y="3353"/>
                      </a:lnTo>
                      <a:lnTo>
                        <a:pt x="3459" y="3592"/>
                      </a:lnTo>
                      <a:lnTo>
                        <a:pt x="3198" y="3975"/>
                      </a:lnTo>
                      <a:lnTo>
                        <a:pt x="2937" y="4263"/>
                      </a:lnTo>
                      <a:lnTo>
                        <a:pt x="2806" y="4598"/>
                      </a:lnTo>
                      <a:lnTo>
                        <a:pt x="2545" y="4885"/>
                      </a:lnTo>
                      <a:lnTo>
                        <a:pt x="2088" y="4789"/>
                      </a:lnTo>
                      <a:lnTo>
                        <a:pt x="1436" y="5412"/>
                      </a:lnTo>
                      <a:lnTo>
                        <a:pt x="1566" y="5699"/>
                      </a:lnTo>
                      <a:lnTo>
                        <a:pt x="1240" y="6035"/>
                      </a:lnTo>
                      <a:lnTo>
                        <a:pt x="718" y="6322"/>
                      </a:lnTo>
                      <a:lnTo>
                        <a:pt x="979" y="6945"/>
                      </a:lnTo>
                      <a:lnTo>
                        <a:pt x="848" y="7471"/>
                      </a:lnTo>
                      <a:lnTo>
                        <a:pt x="979" y="7855"/>
                      </a:lnTo>
                      <a:lnTo>
                        <a:pt x="979" y="8190"/>
                      </a:lnTo>
                      <a:lnTo>
                        <a:pt x="457" y="9196"/>
                      </a:lnTo>
                      <a:lnTo>
                        <a:pt x="0" y="9483"/>
                      </a:lnTo>
                      <a:lnTo>
                        <a:pt x="0" y="9818"/>
                      </a:lnTo>
                      <a:lnTo>
                        <a:pt x="261" y="10106"/>
                      </a:lnTo>
                      <a:lnTo>
                        <a:pt x="587" y="11111"/>
                      </a:lnTo>
                      <a:lnTo>
                        <a:pt x="392" y="11447"/>
                      </a:lnTo>
                      <a:lnTo>
                        <a:pt x="131" y="11830"/>
                      </a:lnTo>
                      <a:lnTo>
                        <a:pt x="261" y="12069"/>
                      </a:lnTo>
                      <a:lnTo>
                        <a:pt x="1436" y="13889"/>
                      </a:lnTo>
                      <a:lnTo>
                        <a:pt x="1958" y="13698"/>
                      </a:lnTo>
                      <a:lnTo>
                        <a:pt x="1566" y="14081"/>
                      </a:lnTo>
                      <a:lnTo>
                        <a:pt x="2219" y="15039"/>
                      </a:lnTo>
                      <a:lnTo>
                        <a:pt x="2545" y="16380"/>
                      </a:lnTo>
                      <a:lnTo>
                        <a:pt x="2545" y="17385"/>
                      </a:lnTo>
                      <a:lnTo>
                        <a:pt x="2219" y="18583"/>
                      </a:lnTo>
                      <a:lnTo>
                        <a:pt x="2088" y="18918"/>
                      </a:lnTo>
                      <a:lnTo>
                        <a:pt x="1566" y="19541"/>
                      </a:lnTo>
                      <a:lnTo>
                        <a:pt x="1240" y="20546"/>
                      </a:lnTo>
                      <a:lnTo>
                        <a:pt x="979" y="20882"/>
                      </a:lnTo>
                      <a:lnTo>
                        <a:pt x="718" y="21265"/>
                      </a:lnTo>
                      <a:lnTo>
                        <a:pt x="261" y="21552"/>
                      </a:lnTo>
                      <a:lnTo>
                        <a:pt x="131" y="21600"/>
                      </a:lnTo>
                      <a:lnTo>
                        <a:pt x="392" y="21600"/>
                      </a:lnTo>
                      <a:lnTo>
                        <a:pt x="2806" y="2145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4" name="Group 10166">
                <a:extLst>
                  <a:ext uri="{FF2B5EF4-FFF2-40B4-BE49-F238E27FC236}">
                    <a16:creationId xmlns:a16="http://schemas.microsoft.com/office/drawing/2014/main" id="{F5841F0E-F3AC-4439-B9CE-7CD165D9A717}"/>
                  </a:ext>
                </a:extLst>
              </p:cNvPr>
              <p:cNvGrpSpPr/>
              <p:nvPr/>
            </p:nvGrpSpPr>
            <p:grpSpPr>
              <a:xfrm>
                <a:off x="5473102" y="3410764"/>
                <a:ext cx="1399278" cy="1080352"/>
                <a:chOff x="0" y="0"/>
                <a:chExt cx="1399276" cy="1080350"/>
              </a:xfrm>
              <a:grpFill/>
            </p:grpSpPr>
            <p:sp>
              <p:nvSpPr>
                <p:cNvPr id="148" name="Shape 10149">
                  <a:extLst>
                    <a:ext uri="{FF2B5EF4-FFF2-40B4-BE49-F238E27FC236}">
                      <a16:creationId xmlns:a16="http://schemas.microsoft.com/office/drawing/2014/main" id="{49519306-A723-469F-A464-470F718800D3}"/>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9" name="Shape 10150">
                  <a:extLst>
                    <a:ext uri="{FF2B5EF4-FFF2-40B4-BE49-F238E27FC236}">
                      <a16:creationId xmlns:a16="http://schemas.microsoft.com/office/drawing/2014/main" id="{8841F469-0537-4B65-8497-628CD06B931C}"/>
                    </a:ext>
                  </a:extLst>
                </p:cNvPr>
                <p:cNvSpPr/>
                <p:nvPr/>
              </p:nvSpPr>
              <p:spPr>
                <a:xfrm>
                  <a:off x="1185794" y="10399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0" name="Shape 10151">
                  <a:extLst>
                    <a:ext uri="{FF2B5EF4-FFF2-40B4-BE49-F238E27FC236}">
                      <a16:creationId xmlns:a16="http://schemas.microsoft.com/office/drawing/2014/main" id="{6A33BABF-7518-47E7-9341-1472B283E690}"/>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1" name="Shape 10152">
                  <a:extLst>
                    <a:ext uri="{FF2B5EF4-FFF2-40B4-BE49-F238E27FC236}">
                      <a16:creationId xmlns:a16="http://schemas.microsoft.com/office/drawing/2014/main" id="{B9CDB8BB-F750-42A3-B07D-042826378DAC}"/>
                    </a:ext>
                  </a:extLst>
                </p:cNvPr>
                <p:cNvSpPr/>
                <p:nvPr/>
              </p:nvSpPr>
              <p:spPr>
                <a:xfrm>
                  <a:off x="1315763" y="98465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08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2" name="Shape 10153">
                  <a:extLst>
                    <a:ext uri="{FF2B5EF4-FFF2-40B4-BE49-F238E27FC236}">
                      <a16:creationId xmlns:a16="http://schemas.microsoft.com/office/drawing/2014/main" id="{B0024852-8722-4DB8-8FB7-01C95B766A8D}"/>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3" name="Shape 10154">
                  <a:extLst>
                    <a:ext uri="{FF2B5EF4-FFF2-40B4-BE49-F238E27FC236}">
                      <a16:creationId xmlns:a16="http://schemas.microsoft.com/office/drawing/2014/main" id="{164CC937-6A9D-4F4E-9D8B-167722A3BB1E}"/>
                    </a:ext>
                  </a:extLst>
                </p:cNvPr>
                <p:cNvSpPr/>
                <p:nvPr/>
              </p:nvSpPr>
              <p:spPr>
                <a:xfrm>
                  <a:off x="1141873" y="106765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1080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4" name="Shape 10155">
                  <a:extLst>
                    <a:ext uri="{FF2B5EF4-FFF2-40B4-BE49-F238E27FC236}">
                      <a16:creationId xmlns:a16="http://schemas.microsoft.com/office/drawing/2014/main" id="{7FAD1DBC-3EFF-4F39-B17E-795210996DFB}"/>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5" name="Shape 10156">
                  <a:extLst>
                    <a:ext uri="{FF2B5EF4-FFF2-40B4-BE49-F238E27FC236}">
                      <a16:creationId xmlns:a16="http://schemas.microsoft.com/office/drawing/2014/main" id="{2DCD4817-D077-4B54-B329-D51B1F5FCDB0}"/>
                    </a:ext>
                  </a:extLst>
                </p:cNvPr>
                <p:cNvSpPr/>
                <p:nvPr/>
              </p:nvSpPr>
              <p:spPr>
                <a:xfrm>
                  <a:off x="1206486" y="1031691"/>
                  <a:ext cx="16135" cy="14646"/>
                </a:xfrm>
                <a:custGeom>
                  <a:avLst/>
                  <a:gdLst/>
                  <a:ahLst/>
                  <a:cxnLst>
                    <a:cxn ang="0">
                      <a:pos x="wd2" y="hd2"/>
                    </a:cxn>
                    <a:cxn ang="5400000">
                      <a:pos x="wd2" y="hd2"/>
                    </a:cxn>
                    <a:cxn ang="10800000">
                      <a:pos x="wd2" y="hd2"/>
                    </a:cxn>
                    <a:cxn ang="16200000">
                      <a:pos x="wd2" y="hd2"/>
                    </a:cxn>
                  </a:cxnLst>
                  <a:rect l="0" t="0" r="r" b="b"/>
                  <a:pathLst>
                    <a:path w="21600" h="21600" extrusionOk="0">
                      <a:moveTo>
                        <a:pt x="12000" y="7200"/>
                      </a:moveTo>
                      <a:lnTo>
                        <a:pt x="0" y="0"/>
                      </a:lnTo>
                      <a:lnTo>
                        <a:pt x="12000" y="21600"/>
                      </a:lnTo>
                      <a:lnTo>
                        <a:pt x="21600" y="21600"/>
                      </a:lnTo>
                      <a:lnTo>
                        <a:pt x="12000" y="72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6" name="Shape 10157">
                  <a:extLst>
                    <a:ext uri="{FF2B5EF4-FFF2-40B4-BE49-F238E27FC236}">
                      <a16:creationId xmlns:a16="http://schemas.microsoft.com/office/drawing/2014/main" id="{C3C6F2F7-FA50-41DC-A2FD-2F17F19F1970}"/>
                    </a:ext>
                  </a:extLst>
                </p:cNvPr>
                <p:cNvSpPr/>
                <p:nvPr/>
              </p:nvSpPr>
              <p:spPr>
                <a:xfrm>
                  <a:off x="0" y="0"/>
                  <a:ext cx="1394719" cy="960092"/>
                </a:xfrm>
                <a:custGeom>
                  <a:avLst/>
                  <a:gdLst/>
                  <a:ahLst/>
                  <a:cxnLst>
                    <a:cxn ang="0">
                      <a:pos x="wd2" y="hd2"/>
                    </a:cxn>
                    <a:cxn ang="5400000">
                      <a:pos x="wd2" y="hd2"/>
                    </a:cxn>
                    <a:cxn ang="10800000">
                      <a:pos x="wd2" y="hd2"/>
                    </a:cxn>
                    <a:cxn ang="16200000">
                      <a:pos x="wd2" y="hd2"/>
                    </a:cxn>
                  </a:cxnLst>
                  <a:rect l="0" t="0" r="r" b="b"/>
                  <a:pathLst>
                    <a:path w="21600" h="21600" extrusionOk="0">
                      <a:moveTo>
                        <a:pt x="15381" y="293"/>
                      </a:moveTo>
                      <a:lnTo>
                        <a:pt x="15187" y="220"/>
                      </a:lnTo>
                      <a:lnTo>
                        <a:pt x="14715" y="73"/>
                      </a:lnTo>
                      <a:lnTo>
                        <a:pt x="14493" y="0"/>
                      </a:lnTo>
                      <a:lnTo>
                        <a:pt x="14326" y="220"/>
                      </a:lnTo>
                      <a:lnTo>
                        <a:pt x="14243" y="220"/>
                      </a:lnTo>
                      <a:lnTo>
                        <a:pt x="14187" y="476"/>
                      </a:lnTo>
                      <a:lnTo>
                        <a:pt x="14243" y="696"/>
                      </a:lnTo>
                      <a:lnTo>
                        <a:pt x="14326" y="952"/>
                      </a:lnTo>
                      <a:lnTo>
                        <a:pt x="14326" y="1721"/>
                      </a:lnTo>
                      <a:lnTo>
                        <a:pt x="14187" y="1867"/>
                      </a:lnTo>
                      <a:lnTo>
                        <a:pt x="13965" y="1867"/>
                      </a:lnTo>
                      <a:lnTo>
                        <a:pt x="13826" y="1391"/>
                      </a:lnTo>
                      <a:lnTo>
                        <a:pt x="13604" y="1172"/>
                      </a:lnTo>
                      <a:lnTo>
                        <a:pt x="7080" y="1794"/>
                      </a:lnTo>
                      <a:lnTo>
                        <a:pt x="6941" y="1574"/>
                      </a:lnTo>
                      <a:lnTo>
                        <a:pt x="6885" y="1318"/>
                      </a:lnTo>
                      <a:lnTo>
                        <a:pt x="6608" y="769"/>
                      </a:lnTo>
                      <a:lnTo>
                        <a:pt x="2610" y="1391"/>
                      </a:lnTo>
                      <a:lnTo>
                        <a:pt x="250" y="1721"/>
                      </a:lnTo>
                      <a:lnTo>
                        <a:pt x="28" y="1940"/>
                      </a:lnTo>
                      <a:lnTo>
                        <a:pt x="0" y="2197"/>
                      </a:lnTo>
                      <a:lnTo>
                        <a:pt x="305" y="2746"/>
                      </a:lnTo>
                      <a:lnTo>
                        <a:pt x="444" y="2819"/>
                      </a:lnTo>
                      <a:lnTo>
                        <a:pt x="666" y="3112"/>
                      </a:lnTo>
                      <a:lnTo>
                        <a:pt x="555" y="3441"/>
                      </a:lnTo>
                      <a:lnTo>
                        <a:pt x="666" y="3734"/>
                      </a:lnTo>
                      <a:lnTo>
                        <a:pt x="833" y="3771"/>
                      </a:lnTo>
                      <a:lnTo>
                        <a:pt x="833" y="3917"/>
                      </a:lnTo>
                      <a:lnTo>
                        <a:pt x="666" y="4137"/>
                      </a:lnTo>
                      <a:lnTo>
                        <a:pt x="555" y="4393"/>
                      </a:lnTo>
                      <a:lnTo>
                        <a:pt x="666" y="4393"/>
                      </a:lnTo>
                      <a:lnTo>
                        <a:pt x="861" y="4320"/>
                      </a:lnTo>
                      <a:lnTo>
                        <a:pt x="1083" y="4210"/>
                      </a:lnTo>
                      <a:lnTo>
                        <a:pt x="1249" y="3844"/>
                      </a:lnTo>
                      <a:lnTo>
                        <a:pt x="1333" y="3588"/>
                      </a:lnTo>
                      <a:lnTo>
                        <a:pt x="1305" y="3515"/>
                      </a:lnTo>
                      <a:lnTo>
                        <a:pt x="1305" y="3441"/>
                      </a:lnTo>
                      <a:lnTo>
                        <a:pt x="1388" y="3295"/>
                      </a:lnTo>
                      <a:lnTo>
                        <a:pt x="1444" y="3661"/>
                      </a:lnTo>
                      <a:lnTo>
                        <a:pt x="1610" y="3441"/>
                      </a:lnTo>
                      <a:lnTo>
                        <a:pt x="1666" y="3112"/>
                      </a:lnTo>
                      <a:lnTo>
                        <a:pt x="1721" y="3368"/>
                      </a:lnTo>
                      <a:lnTo>
                        <a:pt x="1916" y="3588"/>
                      </a:lnTo>
                      <a:lnTo>
                        <a:pt x="1749" y="3844"/>
                      </a:lnTo>
                      <a:lnTo>
                        <a:pt x="1444" y="3917"/>
                      </a:lnTo>
                      <a:lnTo>
                        <a:pt x="1388" y="3991"/>
                      </a:lnTo>
                      <a:lnTo>
                        <a:pt x="1610" y="3991"/>
                      </a:lnTo>
                      <a:lnTo>
                        <a:pt x="2166" y="3771"/>
                      </a:lnTo>
                      <a:lnTo>
                        <a:pt x="2693" y="3734"/>
                      </a:lnTo>
                      <a:lnTo>
                        <a:pt x="2749" y="3661"/>
                      </a:lnTo>
                      <a:lnTo>
                        <a:pt x="3165" y="3222"/>
                      </a:lnTo>
                      <a:lnTo>
                        <a:pt x="3221" y="3441"/>
                      </a:lnTo>
                      <a:lnTo>
                        <a:pt x="3387" y="3295"/>
                      </a:lnTo>
                      <a:lnTo>
                        <a:pt x="3581" y="3222"/>
                      </a:lnTo>
                      <a:lnTo>
                        <a:pt x="3942" y="3441"/>
                      </a:lnTo>
                      <a:lnTo>
                        <a:pt x="3998" y="3661"/>
                      </a:lnTo>
                      <a:lnTo>
                        <a:pt x="3859" y="3588"/>
                      </a:lnTo>
                      <a:lnTo>
                        <a:pt x="3637" y="3515"/>
                      </a:lnTo>
                      <a:lnTo>
                        <a:pt x="3470" y="3515"/>
                      </a:lnTo>
                      <a:lnTo>
                        <a:pt x="3443" y="3661"/>
                      </a:lnTo>
                      <a:lnTo>
                        <a:pt x="3054" y="3661"/>
                      </a:lnTo>
                      <a:lnTo>
                        <a:pt x="3221" y="3734"/>
                      </a:lnTo>
                      <a:lnTo>
                        <a:pt x="3443" y="3734"/>
                      </a:lnTo>
                      <a:lnTo>
                        <a:pt x="4220" y="3917"/>
                      </a:lnTo>
                      <a:lnTo>
                        <a:pt x="4692" y="4137"/>
                      </a:lnTo>
                      <a:lnTo>
                        <a:pt x="5053" y="4466"/>
                      </a:lnTo>
                      <a:lnTo>
                        <a:pt x="4997" y="4210"/>
                      </a:lnTo>
                      <a:lnTo>
                        <a:pt x="4831" y="4064"/>
                      </a:lnTo>
                      <a:lnTo>
                        <a:pt x="4748" y="3844"/>
                      </a:lnTo>
                      <a:lnTo>
                        <a:pt x="4942" y="3844"/>
                      </a:lnTo>
                      <a:lnTo>
                        <a:pt x="5108" y="3917"/>
                      </a:lnTo>
                      <a:lnTo>
                        <a:pt x="5414" y="3661"/>
                      </a:lnTo>
                      <a:lnTo>
                        <a:pt x="5358" y="3917"/>
                      </a:lnTo>
                      <a:lnTo>
                        <a:pt x="5220" y="3991"/>
                      </a:lnTo>
                      <a:lnTo>
                        <a:pt x="5164" y="4210"/>
                      </a:lnTo>
                      <a:lnTo>
                        <a:pt x="5414" y="4393"/>
                      </a:lnTo>
                      <a:lnTo>
                        <a:pt x="5636" y="4393"/>
                      </a:lnTo>
                      <a:lnTo>
                        <a:pt x="5719" y="4686"/>
                      </a:lnTo>
                      <a:lnTo>
                        <a:pt x="5941" y="4613"/>
                      </a:lnTo>
                      <a:lnTo>
                        <a:pt x="5830" y="4833"/>
                      </a:lnTo>
                      <a:lnTo>
                        <a:pt x="5636" y="4613"/>
                      </a:lnTo>
                      <a:lnTo>
                        <a:pt x="5220" y="4393"/>
                      </a:lnTo>
                      <a:lnTo>
                        <a:pt x="5414" y="4686"/>
                      </a:lnTo>
                      <a:lnTo>
                        <a:pt x="5664" y="4906"/>
                      </a:lnTo>
                      <a:lnTo>
                        <a:pt x="5580" y="4906"/>
                      </a:lnTo>
                      <a:lnTo>
                        <a:pt x="5775" y="5016"/>
                      </a:lnTo>
                      <a:lnTo>
                        <a:pt x="5997" y="5089"/>
                      </a:lnTo>
                      <a:lnTo>
                        <a:pt x="6136" y="5382"/>
                      </a:lnTo>
                      <a:lnTo>
                        <a:pt x="6247" y="5638"/>
                      </a:lnTo>
                      <a:lnTo>
                        <a:pt x="6302" y="5858"/>
                      </a:lnTo>
                      <a:lnTo>
                        <a:pt x="6136" y="5931"/>
                      </a:lnTo>
                      <a:lnTo>
                        <a:pt x="6052" y="5638"/>
                      </a:lnTo>
                      <a:lnTo>
                        <a:pt x="6052" y="5455"/>
                      </a:lnTo>
                      <a:lnTo>
                        <a:pt x="5997" y="5711"/>
                      </a:lnTo>
                      <a:lnTo>
                        <a:pt x="6080" y="5931"/>
                      </a:lnTo>
                      <a:lnTo>
                        <a:pt x="6247" y="6041"/>
                      </a:lnTo>
                      <a:lnTo>
                        <a:pt x="6469" y="6004"/>
                      </a:lnTo>
                      <a:lnTo>
                        <a:pt x="6552" y="5931"/>
                      </a:lnTo>
                      <a:lnTo>
                        <a:pt x="6941" y="5784"/>
                      </a:lnTo>
                      <a:lnTo>
                        <a:pt x="7135" y="5784"/>
                      </a:lnTo>
                      <a:lnTo>
                        <a:pt x="7135" y="5638"/>
                      </a:lnTo>
                      <a:lnTo>
                        <a:pt x="7357" y="5455"/>
                      </a:lnTo>
                      <a:lnTo>
                        <a:pt x="7385" y="5565"/>
                      </a:lnTo>
                      <a:lnTo>
                        <a:pt x="7552" y="5492"/>
                      </a:lnTo>
                      <a:lnTo>
                        <a:pt x="8135" y="4906"/>
                      </a:lnTo>
                      <a:lnTo>
                        <a:pt x="8329" y="4833"/>
                      </a:lnTo>
                      <a:lnTo>
                        <a:pt x="8496" y="4759"/>
                      </a:lnTo>
                      <a:lnTo>
                        <a:pt x="8690" y="4833"/>
                      </a:lnTo>
                      <a:lnTo>
                        <a:pt x="8607" y="4540"/>
                      </a:lnTo>
                      <a:lnTo>
                        <a:pt x="8385" y="4393"/>
                      </a:lnTo>
                      <a:lnTo>
                        <a:pt x="8662" y="4540"/>
                      </a:lnTo>
                      <a:lnTo>
                        <a:pt x="8551" y="4393"/>
                      </a:lnTo>
                      <a:lnTo>
                        <a:pt x="8662" y="4137"/>
                      </a:lnTo>
                      <a:lnTo>
                        <a:pt x="8801" y="3991"/>
                      </a:lnTo>
                      <a:lnTo>
                        <a:pt x="9162" y="3917"/>
                      </a:lnTo>
                      <a:lnTo>
                        <a:pt x="9384" y="3844"/>
                      </a:lnTo>
                      <a:lnTo>
                        <a:pt x="9495" y="3844"/>
                      </a:lnTo>
                      <a:lnTo>
                        <a:pt x="9967" y="4137"/>
                      </a:lnTo>
                      <a:lnTo>
                        <a:pt x="10106" y="4210"/>
                      </a:lnTo>
                      <a:lnTo>
                        <a:pt x="10467" y="4466"/>
                      </a:lnTo>
                      <a:lnTo>
                        <a:pt x="10800" y="5016"/>
                      </a:lnTo>
                      <a:lnTo>
                        <a:pt x="11216" y="5235"/>
                      </a:lnTo>
                      <a:lnTo>
                        <a:pt x="11272" y="5492"/>
                      </a:lnTo>
                      <a:lnTo>
                        <a:pt x="11300" y="5784"/>
                      </a:lnTo>
                      <a:lnTo>
                        <a:pt x="11827" y="6260"/>
                      </a:lnTo>
                      <a:lnTo>
                        <a:pt x="11994" y="6553"/>
                      </a:lnTo>
                      <a:lnTo>
                        <a:pt x="12188" y="6626"/>
                      </a:lnTo>
                      <a:lnTo>
                        <a:pt x="12299" y="6883"/>
                      </a:lnTo>
                      <a:lnTo>
                        <a:pt x="12521" y="6956"/>
                      </a:lnTo>
                      <a:lnTo>
                        <a:pt x="12882" y="6883"/>
                      </a:lnTo>
                      <a:lnTo>
                        <a:pt x="13188" y="7285"/>
                      </a:lnTo>
                      <a:lnTo>
                        <a:pt x="13188" y="7505"/>
                      </a:lnTo>
                      <a:lnTo>
                        <a:pt x="13299" y="7761"/>
                      </a:lnTo>
                      <a:lnTo>
                        <a:pt x="13493" y="7835"/>
                      </a:lnTo>
                      <a:lnTo>
                        <a:pt x="13549" y="8127"/>
                      </a:lnTo>
                      <a:lnTo>
                        <a:pt x="13549" y="8274"/>
                      </a:lnTo>
                      <a:lnTo>
                        <a:pt x="13604" y="9006"/>
                      </a:lnTo>
                      <a:lnTo>
                        <a:pt x="13660" y="9226"/>
                      </a:lnTo>
                      <a:lnTo>
                        <a:pt x="13660" y="9555"/>
                      </a:lnTo>
                      <a:lnTo>
                        <a:pt x="13465" y="10800"/>
                      </a:lnTo>
                      <a:lnTo>
                        <a:pt x="13493" y="11093"/>
                      </a:lnTo>
                      <a:lnTo>
                        <a:pt x="13493" y="11569"/>
                      </a:lnTo>
                      <a:lnTo>
                        <a:pt x="13410" y="11972"/>
                      </a:lnTo>
                      <a:lnTo>
                        <a:pt x="13549" y="12264"/>
                      </a:lnTo>
                      <a:lnTo>
                        <a:pt x="13715" y="12447"/>
                      </a:lnTo>
                      <a:lnTo>
                        <a:pt x="13549" y="12118"/>
                      </a:lnTo>
                      <a:lnTo>
                        <a:pt x="13910" y="12447"/>
                      </a:lnTo>
                      <a:lnTo>
                        <a:pt x="13910" y="12521"/>
                      </a:lnTo>
                      <a:lnTo>
                        <a:pt x="14021" y="12338"/>
                      </a:lnTo>
                      <a:lnTo>
                        <a:pt x="14132" y="11788"/>
                      </a:lnTo>
                      <a:lnTo>
                        <a:pt x="13965" y="11788"/>
                      </a:lnTo>
                      <a:lnTo>
                        <a:pt x="13910" y="11715"/>
                      </a:lnTo>
                      <a:lnTo>
                        <a:pt x="13910" y="11496"/>
                      </a:lnTo>
                      <a:lnTo>
                        <a:pt x="13771" y="11276"/>
                      </a:lnTo>
                      <a:lnTo>
                        <a:pt x="13771" y="11203"/>
                      </a:lnTo>
                      <a:lnTo>
                        <a:pt x="14187" y="11496"/>
                      </a:lnTo>
                      <a:lnTo>
                        <a:pt x="14243" y="11788"/>
                      </a:lnTo>
                      <a:lnTo>
                        <a:pt x="14437" y="11496"/>
                      </a:lnTo>
                      <a:lnTo>
                        <a:pt x="14604" y="11788"/>
                      </a:lnTo>
                      <a:lnTo>
                        <a:pt x="14604" y="11972"/>
                      </a:lnTo>
                      <a:lnTo>
                        <a:pt x="14298" y="12740"/>
                      </a:lnTo>
                      <a:lnTo>
                        <a:pt x="14243" y="13143"/>
                      </a:lnTo>
                      <a:lnTo>
                        <a:pt x="14021" y="13216"/>
                      </a:lnTo>
                      <a:lnTo>
                        <a:pt x="14021" y="13436"/>
                      </a:lnTo>
                      <a:lnTo>
                        <a:pt x="13882" y="13216"/>
                      </a:lnTo>
                      <a:lnTo>
                        <a:pt x="13965" y="13436"/>
                      </a:lnTo>
                      <a:lnTo>
                        <a:pt x="14326" y="13692"/>
                      </a:lnTo>
                      <a:lnTo>
                        <a:pt x="14493" y="13985"/>
                      </a:lnTo>
                      <a:lnTo>
                        <a:pt x="14437" y="14058"/>
                      </a:lnTo>
                      <a:lnTo>
                        <a:pt x="14853" y="14937"/>
                      </a:lnTo>
                      <a:lnTo>
                        <a:pt x="14965" y="15230"/>
                      </a:lnTo>
                      <a:lnTo>
                        <a:pt x="15270" y="15633"/>
                      </a:lnTo>
                      <a:lnTo>
                        <a:pt x="15492" y="15706"/>
                      </a:lnTo>
                      <a:lnTo>
                        <a:pt x="15742" y="15706"/>
                      </a:lnTo>
                      <a:lnTo>
                        <a:pt x="15631" y="15486"/>
                      </a:lnTo>
                      <a:lnTo>
                        <a:pt x="15548" y="15230"/>
                      </a:lnTo>
                      <a:lnTo>
                        <a:pt x="15381" y="15083"/>
                      </a:lnTo>
                      <a:lnTo>
                        <a:pt x="15603" y="15083"/>
                      </a:lnTo>
                      <a:lnTo>
                        <a:pt x="15631" y="15266"/>
                      </a:lnTo>
                      <a:lnTo>
                        <a:pt x="16020" y="15010"/>
                      </a:lnTo>
                      <a:lnTo>
                        <a:pt x="16075" y="15083"/>
                      </a:lnTo>
                      <a:lnTo>
                        <a:pt x="15853" y="15230"/>
                      </a:lnTo>
                      <a:lnTo>
                        <a:pt x="15964" y="15486"/>
                      </a:lnTo>
                      <a:lnTo>
                        <a:pt x="15964" y="15962"/>
                      </a:lnTo>
                      <a:lnTo>
                        <a:pt x="16020" y="16255"/>
                      </a:lnTo>
                      <a:lnTo>
                        <a:pt x="16103" y="16511"/>
                      </a:lnTo>
                      <a:lnTo>
                        <a:pt x="16075" y="16658"/>
                      </a:lnTo>
                      <a:lnTo>
                        <a:pt x="16269" y="16658"/>
                      </a:lnTo>
                      <a:lnTo>
                        <a:pt x="16436" y="16365"/>
                      </a:lnTo>
                      <a:lnTo>
                        <a:pt x="16492" y="16108"/>
                      </a:lnTo>
                      <a:lnTo>
                        <a:pt x="16741" y="15816"/>
                      </a:lnTo>
                      <a:lnTo>
                        <a:pt x="16519" y="16255"/>
                      </a:lnTo>
                      <a:lnTo>
                        <a:pt x="16492" y="16511"/>
                      </a:lnTo>
                      <a:lnTo>
                        <a:pt x="16380" y="16731"/>
                      </a:lnTo>
                      <a:lnTo>
                        <a:pt x="16380" y="16877"/>
                      </a:lnTo>
                      <a:lnTo>
                        <a:pt x="16519" y="16951"/>
                      </a:lnTo>
                      <a:lnTo>
                        <a:pt x="16741" y="17134"/>
                      </a:lnTo>
                      <a:lnTo>
                        <a:pt x="16936" y="18085"/>
                      </a:lnTo>
                      <a:lnTo>
                        <a:pt x="17269" y="18635"/>
                      </a:lnTo>
                      <a:lnTo>
                        <a:pt x="17408" y="18635"/>
                      </a:lnTo>
                      <a:lnTo>
                        <a:pt x="17213" y="18708"/>
                      </a:lnTo>
                      <a:lnTo>
                        <a:pt x="17408" y="18854"/>
                      </a:lnTo>
                      <a:lnTo>
                        <a:pt x="17630" y="18781"/>
                      </a:lnTo>
                      <a:lnTo>
                        <a:pt x="17796" y="18781"/>
                      </a:lnTo>
                      <a:lnTo>
                        <a:pt x="17880" y="18854"/>
                      </a:lnTo>
                      <a:lnTo>
                        <a:pt x="18296" y="19074"/>
                      </a:lnTo>
                      <a:lnTo>
                        <a:pt x="18352" y="19257"/>
                      </a:lnTo>
                      <a:lnTo>
                        <a:pt x="18518" y="19477"/>
                      </a:lnTo>
                      <a:lnTo>
                        <a:pt x="18768" y="19879"/>
                      </a:lnTo>
                      <a:lnTo>
                        <a:pt x="18824" y="20172"/>
                      </a:lnTo>
                      <a:lnTo>
                        <a:pt x="19185" y="20648"/>
                      </a:lnTo>
                      <a:lnTo>
                        <a:pt x="19351" y="20721"/>
                      </a:lnTo>
                      <a:lnTo>
                        <a:pt x="19546" y="20721"/>
                      </a:lnTo>
                      <a:lnTo>
                        <a:pt x="19712" y="20941"/>
                      </a:lnTo>
                      <a:lnTo>
                        <a:pt x="19601" y="21197"/>
                      </a:lnTo>
                      <a:lnTo>
                        <a:pt x="19407" y="20978"/>
                      </a:lnTo>
                      <a:lnTo>
                        <a:pt x="19185" y="20868"/>
                      </a:lnTo>
                      <a:lnTo>
                        <a:pt x="19046" y="21051"/>
                      </a:lnTo>
                      <a:lnTo>
                        <a:pt x="19129" y="21344"/>
                      </a:lnTo>
                      <a:lnTo>
                        <a:pt x="19296" y="21600"/>
                      </a:lnTo>
                      <a:lnTo>
                        <a:pt x="19712" y="21417"/>
                      </a:lnTo>
                      <a:lnTo>
                        <a:pt x="19934" y="21197"/>
                      </a:lnTo>
                      <a:lnTo>
                        <a:pt x="20129" y="21271"/>
                      </a:lnTo>
                      <a:lnTo>
                        <a:pt x="20351" y="21271"/>
                      </a:lnTo>
                      <a:lnTo>
                        <a:pt x="20489" y="21124"/>
                      </a:lnTo>
                      <a:lnTo>
                        <a:pt x="20656" y="20941"/>
                      </a:lnTo>
                      <a:lnTo>
                        <a:pt x="20850" y="20795"/>
                      </a:lnTo>
                      <a:lnTo>
                        <a:pt x="21017" y="20941"/>
                      </a:lnTo>
                      <a:lnTo>
                        <a:pt x="20906" y="20795"/>
                      </a:lnTo>
                      <a:lnTo>
                        <a:pt x="21184" y="20941"/>
                      </a:lnTo>
                      <a:lnTo>
                        <a:pt x="21072" y="20648"/>
                      </a:lnTo>
                      <a:lnTo>
                        <a:pt x="21184" y="20355"/>
                      </a:lnTo>
                      <a:lnTo>
                        <a:pt x="21267" y="20172"/>
                      </a:lnTo>
                      <a:lnTo>
                        <a:pt x="21184" y="19696"/>
                      </a:lnTo>
                      <a:lnTo>
                        <a:pt x="21239" y="19550"/>
                      </a:lnTo>
                      <a:lnTo>
                        <a:pt x="21184" y="19257"/>
                      </a:lnTo>
                      <a:lnTo>
                        <a:pt x="21267" y="19001"/>
                      </a:lnTo>
                      <a:lnTo>
                        <a:pt x="21267" y="18781"/>
                      </a:lnTo>
                      <a:lnTo>
                        <a:pt x="21433" y="18525"/>
                      </a:lnTo>
                      <a:lnTo>
                        <a:pt x="21433" y="18305"/>
                      </a:lnTo>
                      <a:lnTo>
                        <a:pt x="21489" y="18049"/>
                      </a:lnTo>
                      <a:lnTo>
                        <a:pt x="21544" y="18305"/>
                      </a:lnTo>
                      <a:lnTo>
                        <a:pt x="21600" y="18049"/>
                      </a:lnTo>
                      <a:lnTo>
                        <a:pt x="21544" y="17756"/>
                      </a:lnTo>
                      <a:lnTo>
                        <a:pt x="21489" y="17207"/>
                      </a:lnTo>
                      <a:lnTo>
                        <a:pt x="21489" y="16511"/>
                      </a:lnTo>
                      <a:lnTo>
                        <a:pt x="21433" y="16255"/>
                      </a:lnTo>
                      <a:lnTo>
                        <a:pt x="21378" y="15083"/>
                      </a:lnTo>
                      <a:lnTo>
                        <a:pt x="21184" y="14095"/>
                      </a:lnTo>
                      <a:lnTo>
                        <a:pt x="21072" y="14058"/>
                      </a:lnTo>
                      <a:lnTo>
                        <a:pt x="21072" y="13692"/>
                      </a:lnTo>
                      <a:lnTo>
                        <a:pt x="20767" y="13216"/>
                      </a:lnTo>
                      <a:lnTo>
                        <a:pt x="20545" y="13070"/>
                      </a:lnTo>
                      <a:lnTo>
                        <a:pt x="20489" y="13143"/>
                      </a:lnTo>
                      <a:lnTo>
                        <a:pt x="20545" y="12997"/>
                      </a:lnTo>
                      <a:lnTo>
                        <a:pt x="20545" y="12814"/>
                      </a:lnTo>
                      <a:lnTo>
                        <a:pt x="20295" y="12338"/>
                      </a:lnTo>
                      <a:lnTo>
                        <a:pt x="19962" y="11422"/>
                      </a:lnTo>
                      <a:lnTo>
                        <a:pt x="19240" y="10068"/>
                      </a:lnTo>
                      <a:lnTo>
                        <a:pt x="18685" y="8823"/>
                      </a:lnTo>
                      <a:lnTo>
                        <a:pt x="18574" y="8603"/>
                      </a:lnTo>
                      <a:lnTo>
                        <a:pt x="18352" y="7835"/>
                      </a:lnTo>
                      <a:lnTo>
                        <a:pt x="18213" y="7359"/>
                      </a:lnTo>
                      <a:lnTo>
                        <a:pt x="18296" y="7359"/>
                      </a:lnTo>
                      <a:lnTo>
                        <a:pt x="18463" y="7505"/>
                      </a:lnTo>
                      <a:lnTo>
                        <a:pt x="18407" y="7725"/>
                      </a:lnTo>
                      <a:lnTo>
                        <a:pt x="18629" y="7981"/>
                      </a:lnTo>
                      <a:lnTo>
                        <a:pt x="18824" y="7835"/>
                      </a:lnTo>
                      <a:lnTo>
                        <a:pt x="18990" y="8054"/>
                      </a:lnTo>
                      <a:lnTo>
                        <a:pt x="19046" y="8347"/>
                      </a:lnTo>
                      <a:lnTo>
                        <a:pt x="18990" y="8823"/>
                      </a:lnTo>
                      <a:lnTo>
                        <a:pt x="19101" y="9555"/>
                      </a:lnTo>
                      <a:lnTo>
                        <a:pt x="19518" y="10397"/>
                      </a:lnTo>
                      <a:lnTo>
                        <a:pt x="19712" y="10654"/>
                      </a:lnTo>
                      <a:lnTo>
                        <a:pt x="19296" y="9921"/>
                      </a:lnTo>
                      <a:lnTo>
                        <a:pt x="19185" y="9628"/>
                      </a:lnTo>
                      <a:lnTo>
                        <a:pt x="19101" y="9153"/>
                      </a:lnTo>
                      <a:lnTo>
                        <a:pt x="19046" y="8677"/>
                      </a:lnTo>
                      <a:lnTo>
                        <a:pt x="19185" y="8457"/>
                      </a:lnTo>
                      <a:lnTo>
                        <a:pt x="19101" y="8201"/>
                      </a:lnTo>
                      <a:lnTo>
                        <a:pt x="18990" y="7908"/>
                      </a:lnTo>
                      <a:lnTo>
                        <a:pt x="18629" y="7432"/>
                      </a:lnTo>
                      <a:lnTo>
                        <a:pt x="17519" y="5638"/>
                      </a:lnTo>
                      <a:lnTo>
                        <a:pt x="16908" y="4320"/>
                      </a:lnTo>
                      <a:lnTo>
                        <a:pt x="16630" y="3588"/>
                      </a:lnTo>
                      <a:lnTo>
                        <a:pt x="16325" y="2599"/>
                      </a:lnTo>
                      <a:lnTo>
                        <a:pt x="16269" y="2343"/>
                      </a:lnTo>
                      <a:lnTo>
                        <a:pt x="16075" y="1867"/>
                      </a:lnTo>
                      <a:lnTo>
                        <a:pt x="16020" y="1391"/>
                      </a:lnTo>
                      <a:lnTo>
                        <a:pt x="15908" y="1172"/>
                      </a:lnTo>
                      <a:lnTo>
                        <a:pt x="15742" y="879"/>
                      </a:lnTo>
                      <a:lnTo>
                        <a:pt x="15631" y="622"/>
                      </a:lnTo>
                      <a:lnTo>
                        <a:pt x="15742" y="842"/>
                      </a:lnTo>
                      <a:lnTo>
                        <a:pt x="15797" y="293"/>
                      </a:lnTo>
                      <a:lnTo>
                        <a:pt x="15548" y="220"/>
                      </a:lnTo>
                      <a:lnTo>
                        <a:pt x="15492" y="220"/>
                      </a:lnTo>
                      <a:lnTo>
                        <a:pt x="15381" y="29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7" name="Shape 10158">
                  <a:extLst>
                    <a:ext uri="{FF2B5EF4-FFF2-40B4-BE49-F238E27FC236}">
                      <a16:creationId xmlns:a16="http://schemas.microsoft.com/office/drawing/2014/main" id="{1A99922B-1D19-4B1F-B8DA-98D26B532101}"/>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8" name="Shape 10159">
                  <a:extLst>
                    <a:ext uri="{FF2B5EF4-FFF2-40B4-BE49-F238E27FC236}">
                      <a16:creationId xmlns:a16="http://schemas.microsoft.com/office/drawing/2014/main" id="{F4FEBFDC-AB80-47DB-9159-F438E83E17BA}"/>
                    </a:ext>
                  </a:extLst>
                </p:cNvPr>
                <p:cNvSpPr/>
                <p:nvPr/>
              </p:nvSpPr>
              <p:spPr>
                <a:xfrm>
                  <a:off x="1272815" y="1012165"/>
                  <a:ext cx="16134" cy="13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00" y="5400"/>
                      </a:lnTo>
                      <a:lnTo>
                        <a:pt x="0" y="21600"/>
                      </a:lnTo>
                      <a:lnTo>
                        <a:pt x="192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59" name="Shape 10160">
                  <a:extLst>
                    <a:ext uri="{FF2B5EF4-FFF2-40B4-BE49-F238E27FC236}">
                      <a16:creationId xmlns:a16="http://schemas.microsoft.com/office/drawing/2014/main" id="{BEAC73EA-E6C6-4A76-9451-67633ECD3D2F}"/>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0" name="Shape 10161">
                  <a:extLst>
                    <a:ext uri="{FF2B5EF4-FFF2-40B4-BE49-F238E27FC236}">
                      <a16:creationId xmlns:a16="http://schemas.microsoft.com/office/drawing/2014/main" id="{B9B223C5-728F-4D02-9A96-EE001830A32C}"/>
                    </a:ext>
                  </a:extLst>
                </p:cNvPr>
                <p:cNvSpPr/>
                <p:nvPr/>
              </p:nvSpPr>
              <p:spPr>
                <a:xfrm>
                  <a:off x="1016460" y="746919"/>
                  <a:ext cx="26891"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11520" y="16800"/>
                      </a:lnTo>
                      <a:lnTo>
                        <a:pt x="0" y="0"/>
                      </a:lnTo>
                      <a:lnTo>
                        <a:pt x="5760" y="16800"/>
                      </a:lnTo>
                      <a:lnTo>
                        <a:pt x="11520" y="21600"/>
                      </a:lnTo>
                      <a:lnTo>
                        <a:pt x="21600" y="120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1" name="Shape 10162">
                  <a:extLst>
                    <a:ext uri="{FF2B5EF4-FFF2-40B4-BE49-F238E27FC236}">
                      <a16:creationId xmlns:a16="http://schemas.microsoft.com/office/drawing/2014/main" id="{957C5452-A4AF-49D2-AD21-22BFA2E04329}"/>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2" name="Shape 10163">
                  <a:extLst>
                    <a:ext uri="{FF2B5EF4-FFF2-40B4-BE49-F238E27FC236}">
                      <a16:creationId xmlns:a16="http://schemas.microsoft.com/office/drawing/2014/main" id="{8C12A56F-BBE0-4E72-8895-4E82D64C182C}"/>
                    </a:ext>
                  </a:extLst>
                </p:cNvPr>
                <p:cNvSpPr/>
                <p:nvPr/>
              </p:nvSpPr>
              <p:spPr>
                <a:xfrm>
                  <a:off x="1340937" y="899883"/>
                  <a:ext cx="46611" cy="76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954" y="2298"/>
                      </a:lnTo>
                      <a:lnTo>
                        <a:pt x="14954" y="5974"/>
                      </a:lnTo>
                      <a:lnTo>
                        <a:pt x="10800" y="11949"/>
                      </a:lnTo>
                      <a:lnTo>
                        <a:pt x="2492" y="17923"/>
                      </a:lnTo>
                      <a:lnTo>
                        <a:pt x="2492" y="18843"/>
                      </a:lnTo>
                      <a:lnTo>
                        <a:pt x="0" y="21600"/>
                      </a:lnTo>
                      <a:lnTo>
                        <a:pt x="12462" y="11949"/>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3" name="Shape 10164">
                  <a:extLst>
                    <a:ext uri="{FF2B5EF4-FFF2-40B4-BE49-F238E27FC236}">
                      <a16:creationId xmlns:a16="http://schemas.microsoft.com/office/drawing/2014/main" id="{209ACFBE-3D52-42C4-AFF3-D2A5D4564040}"/>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64" name="Shape 10165">
                  <a:extLst>
                    <a:ext uri="{FF2B5EF4-FFF2-40B4-BE49-F238E27FC236}">
                      <a16:creationId xmlns:a16="http://schemas.microsoft.com/office/drawing/2014/main" id="{B1BB9032-5C15-47BB-AC6D-80EB39A43D5E}"/>
                    </a:ext>
                  </a:extLst>
                </p:cNvPr>
                <p:cNvSpPr/>
                <p:nvPr/>
              </p:nvSpPr>
              <p:spPr>
                <a:xfrm>
                  <a:off x="1386576" y="8715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55" name="Group 10172">
                <a:extLst>
                  <a:ext uri="{FF2B5EF4-FFF2-40B4-BE49-F238E27FC236}">
                    <a16:creationId xmlns:a16="http://schemas.microsoft.com/office/drawing/2014/main" id="{A4009C29-3233-412B-B404-407A3D47C4CB}"/>
                  </a:ext>
                </a:extLst>
              </p:cNvPr>
              <p:cNvGrpSpPr/>
              <p:nvPr/>
            </p:nvGrpSpPr>
            <p:grpSpPr>
              <a:xfrm>
                <a:off x="5306382" y="2759855"/>
                <a:ext cx="593383" cy="874502"/>
                <a:chOff x="0" y="0"/>
                <a:chExt cx="593381" cy="874500"/>
              </a:xfrm>
              <a:grpFill/>
            </p:grpSpPr>
            <p:sp>
              <p:nvSpPr>
                <p:cNvPr id="143" name="Shape 10167">
                  <a:extLst>
                    <a:ext uri="{FF2B5EF4-FFF2-40B4-BE49-F238E27FC236}">
                      <a16:creationId xmlns:a16="http://schemas.microsoft.com/office/drawing/2014/main" id="{3B9AC678-44E6-4F0F-82F5-F5C365FCC995}"/>
                    </a:ext>
                  </a:extLst>
                </p:cNvPr>
                <p:cNvSpPr/>
                <p:nvPr/>
              </p:nvSpPr>
              <p:spPr>
                <a:xfrm>
                  <a:off x="0" y="0"/>
                  <a:ext cx="593382" cy="868965"/>
                </a:xfrm>
                <a:custGeom>
                  <a:avLst/>
                  <a:gdLst/>
                  <a:ahLst/>
                  <a:cxnLst>
                    <a:cxn ang="0">
                      <a:pos x="wd2" y="hd2"/>
                    </a:cxn>
                    <a:cxn ang="5400000">
                      <a:pos x="wd2" y="hd2"/>
                    </a:cxn>
                    <a:cxn ang="10800000">
                      <a:pos x="wd2" y="hd2"/>
                    </a:cxn>
                    <a:cxn ang="16200000">
                      <a:pos x="wd2" y="hd2"/>
                    </a:cxn>
                  </a:cxnLst>
                  <a:rect l="0" t="0" r="r" b="b"/>
                  <a:pathLst>
                    <a:path w="21600" h="21600" extrusionOk="0">
                      <a:moveTo>
                        <a:pt x="7374" y="19982"/>
                      </a:moveTo>
                      <a:lnTo>
                        <a:pt x="7635" y="19618"/>
                      </a:lnTo>
                      <a:lnTo>
                        <a:pt x="7113" y="19294"/>
                      </a:lnTo>
                      <a:lnTo>
                        <a:pt x="6787" y="19213"/>
                      </a:lnTo>
                      <a:lnTo>
                        <a:pt x="6069" y="18607"/>
                      </a:lnTo>
                      <a:lnTo>
                        <a:pt x="6134" y="18324"/>
                      </a:lnTo>
                      <a:lnTo>
                        <a:pt x="6656" y="18081"/>
                      </a:lnTo>
                      <a:lnTo>
                        <a:pt x="12203" y="17717"/>
                      </a:lnTo>
                      <a:lnTo>
                        <a:pt x="21600" y="17029"/>
                      </a:lnTo>
                      <a:lnTo>
                        <a:pt x="21600" y="16867"/>
                      </a:lnTo>
                      <a:lnTo>
                        <a:pt x="21274" y="16503"/>
                      </a:lnTo>
                      <a:lnTo>
                        <a:pt x="20882" y="16180"/>
                      </a:lnTo>
                      <a:lnTo>
                        <a:pt x="20752" y="15897"/>
                      </a:lnTo>
                      <a:lnTo>
                        <a:pt x="20882" y="15249"/>
                      </a:lnTo>
                      <a:lnTo>
                        <a:pt x="20752" y="15047"/>
                      </a:lnTo>
                      <a:lnTo>
                        <a:pt x="20882" y="14724"/>
                      </a:lnTo>
                      <a:lnTo>
                        <a:pt x="20752" y="14360"/>
                      </a:lnTo>
                      <a:lnTo>
                        <a:pt x="20360" y="14036"/>
                      </a:lnTo>
                      <a:lnTo>
                        <a:pt x="20034" y="13510"/>
                      </a:lnTo>
                      <a:lnTo>
                        <a:pt x="20164" y="12984"/>
                      </a:lnTo>
                      <a:lnTo>
                        <a:pt x="20360" y="12701"/>
                      </a:lnTo>
                      <a:lnTo>
                        <a:pt x="20360" y="12135"/>
                      </a:lnTo>
                      <a:lnTo>
                        <a:pt x="20621" y="11852"/>
                      </a:lnTo>
                      <a:lnTo>
                        <a:pt x="21013" y="11690"/>
                      </a:lnTo>
                      <a:lnTo>
                        <a:pt x="20882" y="11407"/>
                      </a:lnTo>
                      <a:lnTo>
                        <a:pt x="20491" y="11245"/>
                      </a:lnTo>
                      <a:lnTo>
                        <a:pt x="20621" y="10840"/>
                      </a:lnTo>
                      <a:lnTo>
                        <a:pt x="20360" y="10557"/>
                      </a:lnTo>
                      <a:lnTo>
                        <a:pt x="20295" y="10396"/>
                      </a:lnTo>
                      <a:lnTo>
                        <a:pt x="19773" y="10112"/>
                      </a:lnTo>
                      <a:lnTo>
                        <a:pt x="19381" y="9546"/>
                      </a:lnTo>
                      <a:lnTo>
                        <a:pt x="19055" y="9263"/>
                      </a:lnTo>
                      <a:lnTo>
                        <a:pt x="18924" y="8939"/>
                      </a:lnTo>
                      <a:lnTo>
                        <a:pt x="18794" y="8818"/>
                      </a:lnTo>
                      <a:lnTo>
                        <a:pt x="16706" y="4085"/>
                      </a:lnTo>
                      <a:lnTo>
                        <a:pt x="14618" y="0"/>
                      </a:lnTo>
                      <a:lnTo>
                        <a:pt x="8222" y="445"/>
                      </a:lnTo>
                      <a:lnTo>
                        <a:pt x="0" y="809"/>
                      </a:lnTo>
                      <a:lnTo>
                        <a:pt x="0" y="890"/>
                      </a:lnTo>
                      <a:lnTo>
                        <a:pt x="261" y="1133"/>
                      </a:lnTo>
                      <a:lnTo>
                        <a:pt x="783" y="1294"/>
                      </a:lnTo>
                      <a:lnTo>
                        <a:pt x="261" y="14440"/>
                      </a:lnTo>
                      <a:lnTo>
                        <a:pt x="1762" y="20912"/>
                      </a:lnTo>
                      <a:lnTo>
                        <a:pt x="1762" y="21034"/>
                      </a:lnTo>
                      <a:lnTo>
                        <a:pt x="2219" y="20953"/>
                      </a:lnTo>
                      <a:lnTo>
                        <a:pt x="3067" y="21034"/>
                      </a:lnTo>
                      <a:lnTo>
                        <a:pt x="3459" y="21034"/>
                      </a:lnTo>
                      <a:lnTo>
                        <a:pt x="3589" y="20063"/>
                      </a:lnTo>
                      <a:lnTo>
                        <a:pt x="3720" y="19739"/>
                      </a:lnTo>
                      <a:lnTo>
                        <a:pt x="3850" y="19537"/>
                      </a:lnTo>
                      <a:lnTo>
                        <a:pt x="3850" y="19456"/>
                      </a:lnTo>
                      <a:lnTo>
                        <a:pt x="4046" y="19618"/>
                      </a:lnTo>
                      <a:lnTo>
                        <a:pt x="4176" y="19699"/>
                      </a:lnTo>
                      <a:lnTo>
                        <a:pt x="4568" y="19901"/>
                      </a:lnTo>
                      <a:lnTo>
                        <a:pt x="4568" y="20225"/>
                      </a:lnTo>
                      <a:lnTo>
                        <a:pt x="4437" y="20427"/>
                      </a:lnTo>
                      <a:lnTo>
                        <a:pt x="4698" y="20751"/>
                      </a:lnTo>
                      <a:lnTo>
                        <a:pt x="5155" y="20912"/>
                      </a:lnTo>
                      <a:lnTo>
                        <a:pt x="5286" y="20831"/>
                      </a:lnTo>
                      <a:lnTo>
                        <a:pt x="5547" y="21115"/>
                      </a:lnTo>
                      <a:lnTo>
                        <a:pt x="5416" y="21438"/>
                      </a:lnTo>
                      <a:lnTo>
                        <a:pt x="4960" y="21519"/>
                      </a:lnTo>
                      <a:lnTo>
                        <a:pt x="4568" y="21519"/>
                      </a:lnTo>
                      <a:lnTo>
                        <a:pt x="4176" y="21600"/>
                      </a:lnTo>
                      <a:lnTo>
                        <a:pt x="6069" y="21438"/>
                      </a:lnTo>
                      <a:lnTo>
                        <a:pt x="6526" y="21357"/>
                      </a:lnTo>
                      <a:lnTo>
                        <a:pt x="6656" y="21034"/>
                      </a:lnTo>
                      <a:lnTo>
                        <a:pt x="6526" y="20953"/>
                      </a:lnTo>
                      <a:lnTo>
                        <a:pt x="7048" y="21034"/>
                      </a:lnTo>
                      <a:lnTo>
                        <a:pt x="7505" y="20751"/>
                      </a:lnTo>
                      <a:lnTo>
                        <a:pt x="7635" y="20306"/>
                      </a:lnTo>
                      <a:lnTo>
                        <a:pt x="7374" y="19982"/>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4" name="Shape 10168">
                  <a:extLst>
                    <a:ext uri="{FF2B5EF4-FFF2-40B4-BE49-F238E27FC236}">
                      <a16:creationId xmlns:a16="http://schemas.microsoft.com/office/drawing/2014/main" id="{DA83CACF-9FBB-4CF6-95C9-E5411B86E2D8}"/>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5" name="Shape 10169">
                  <a:extLst>
                    <a:ext uri="{FF2B5EF4-FFF2-40B4-BE49-F238E27FC236}">
                      <a16:creationId xmlns:a16="http://schemas.microsoft.com/office/drawing/2014/main" id="{5D3D43D7-ED06-4BC3-9EC4-DE94CA9C4A1B}"/>
                    </a:ext>
                  </a:extLst>
                </p:cNvPr>
                <p:cNvSpPr/>
                <p:nvPr/>
              </p:nvSpPr>
              <p:spPr>
                <a:xfrm>
                  <a:off x="75293" y="861800"/>
                  <a:ext cx="1613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000" y="14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6" name="Shape 10170">
                  <a:extLst>
                    <a:ext uri="{FF2B5EF4-FFF2-40B4-BE49-F238E27FC236}">
                      <a16:creationId xmlns:a16="http://schemas.microsoft.com/office/drawing/2014/main" id="{9121573C-90A6-450A-AD24-4367022A6660}"/>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7" name="Shape 10171">
                  <a:extLst>
                    <a:ext uri="{FF2B5EF4-FFF2-40B4-BE49-F238E27FC236}">
                      <a16:creationId xmlns:a16="http://schemas.microsoft.com/office/drawing/2014/main" id="{C108C51D-93EB-44CB-9797-887680BEAB87}"/>
                    </a:ext>
                  </a:extLst>
                </p:cNvPr>
                <p:cNvSpPr/>
                <p:nvPr/>
              </p:nvSpPr>
              <p:spPr>
                <a:xfrm>
                  <a:off x="233051" y="816892"/>
                  <a:ext cx="118320" cy="24411"/>
                </a:xfrm>
                <a:custGeom>
                  <a:avLst/>
                  <a:gdLst/>
                  <a:ahLst/>
                  <a:cxnLst>
                    <a:cxn ang="0">
                      <a:pos x="wd2" y="hd2"/>
                    </a:cxn>
                    <a:cxn ang="5400000">
                      <a:pos x="wd2" y="hd2"/>
                    </a:cxn>
                    <a:cxn ang="10800000">
                      <a:pos x="wd2" y="hd2"/>
                    </a:cxn>
                    <a:cxn ang="16200000">
                      <a:pos x="wd2" y="hd2"/>
                    </a:cxn>
                  </a:cxnLst>
                  <a:rect l="0" t="0" r="r" b="b"/>
                  <a:pathLst>
                    <a:path w="21600" h="21600" extrusionOk="0">
                      <a:moveTo>
                        <a:pt x="9164" y="10080"/>
                      </a:moveTo>
                      <a:lnTo>
                        <a:pt x="7527" y="10080"/>
                      </a:lnTo>
                      <a:lnTo>
                        <a:pt x="4909" y="15840"/>
                      </a:lnTo>
                      <a:lnTo>
                        <a:pt x="0" y="21600"/>
                      </a:lnTo>
                      <a:lnTo>
                        <a:pt x="2618" y="21600"/>
                      </a:lnTo>
                      <a:lnTo>
                        <a:pt x="16691" y="1440"/>
                      </a:lnTo>
                      <a:lnTo>
                        <a:pt x="21600" y="0"/>
                      </a:lnTo>
                      <a:lnTo>
                        <a:pt x="19636" y="0"/>
                      </a:lnTo>
                      <a:lnTo>
                        <a:pt x="14727" y="1440"/>
                      </a:lnTo>
                      <a:lnTo>
                        <a:pt x="9164" y="1008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56" name="Shape 10173">
                <a:extLst>
                  <a:ext uri="{FF2B5EF4-FFF2-40B4-BE49-F238E27FC236}">
                    <a16:creationId xmlns:a16="http://schemas.microsoft.com/office/drawing/2014/main" id="{D8761E84-9A26-4988-8161-060F65B06AC2}"/>
                  </a:ext>
                </a:extLst>
              </p:cNvPr>
              <p:cNvSpPr/>
              <p:nvPr/>
            </p:nvSpPr>
            <p:spPr>
              <a:xfrm>
                <a:off x="5670299" y="1440136"/>
                <a:ext cx="641787" cy="663930"/>
              </a:xfrm>
              <a:custGeom>
                <a:avLst/>
                <a:gdLst/>
                <a:ahLst/>
                <a:cxnLst>
                  <a:cxn ang="0">
                    <a:pos x="wd2" y="hd2"/>
                  </a:cxn>
                  <a:cxn ang="5400000">
                    <a:pos x="wd2" y="hd2"/>
                  </a:cxn>
                  <a:cxn ang="10800000">
                    <a:pos x="wd2" y="hd2"/>
                  </a:cxn>
                  <a:cxn ang="16200000">
                    <a:pos x="wd2" y="hd2"/>
                  </a:cxn>
                </a:cxnLst>
                <a:rect l="0" t="0" r="r" b="b"/>
                <a:pathLst>
                  <a:path w="21600" h="21600" extrusionOk="0">
                    <a:moveTo>
                      <a:pt x="0" y="4288"/>
                    </a:moveTo>
                    <a:lnTo>
                      <a:pt x="845" y="9582"/>
                    </a:lnTo>
                    <a:lnTo>
                      <a:pt x="2051" y="19112"/>
                    </a:lnTo>
                    <a:lnTo>
                      <a:pt x="2655" y="18847"/>
                    </a:lnTo>
                    <a:lnTo>
                      <a:pt x="2956" y="19112"/>
                    </a:lnTo>
                    <a:lnTo>
                      <a:pt x="3680" y="18953"/>
                    </a:lnTo>
                    <a:lnTo>
                      <a:pt x="4706" y="19324"/>
                    </a:lnTo>
                    <a:lnTo>
                      <a:pt x="4887" y="19747"/>
                    </a:lnTo>
                    <a:lnTo>
                      <a:pt x="5611" y="20435"/>
                    </a:lnTo>
                    <a:lnTo>
                      <a:pt x="6034" y="20541"/>
                    </a:lnTo>
                    <a:lnTo>
                      <a:pt x="6818" y="20435"/>
                    </a:lnTo>
                    <a:lnTo>
                      <a:pt x="7059" y="20541"/>
                    </a:lnTo>
                    <a:lnTo>
                      <a:pt x="7964" y="21018"/>
                    </a:lnTo>
                    <a:lnTo>
                      <a:pt x="8326" y="21018"/>
                    </a:lnTo>
                    <a:lnTo>
                      <a:pt x="8628" y="20700"/>
                    </a:lnTo>
                    <a:lnTo>
                      <a:pt x="8990" y="20647"/>
                    </a:lnTo>
                    <a:lnTo>
                      <a:pt x="9533" y="20700"/>
                    </a:lnTo>
                    <a:lnTo>
                      <a:pt x="10016" y="21018"/>
                    </a:lnTo>
                    <a:lnTo>
                      <a:pt x="10378" y="20806"/>
                    </a:lnTo>
                    <a:lnTo>
                      <a:pt x="10800" y="20806"/>
                    </a:lnTo>
                    <a:lnTo>
                      <a:pt x="11041" y="20541"/>
                    </a:lnTo>
                    <a:lnTo>
                      <a:pt x="11464" y="20118"/>
                    </a:lnTo>
                    <a:lnTo>
                      <a:pt x="11946" y="19906"/>
                    </a:lnTo>
                    <a:lnTo>
                      <a:pt x="12248" y="20647"/>
                    </a:lnTo>
                    <a:lnTo>
                      <a:pt x="12610" y="20912"/>
                    </a:lnTo>
                    <a:lnTo>
                      <a:pt x="13093" y="20912"/>
                    </a:lnTo>
                    <a:lnTo>
                      <a:pt x="13394" y="21335"/>
                    </a:lnTo>
                    <a:lnTo>
                      <a:pt x="13756" y="21600"/>
                    </a:lnTo>
                    <a:lnTo>
                      <a:pt x="14179" y="21600"/>
                    </a:lnTo>
                    <a:lnTo>
                      <a:pt x="14782" y="21335"/>
                    </a:lnTo>
                    <a:lnTo>
                      <a:pt x="15084" y="21018"/>
                    </a:lnTo>
                    <a:lnTo>
                      <a:pt x="15084" y="20647"/>
                    </a:lnTo>
                    <a:lnTo>
                      <a:pt x="15566" y="20329"/>
                    </a:lnTo>
                    <a:lnTo>
                      <a:pt x="15446" y="19641"/>
                    </a:lnTo>
                    <a:lnTo>
                      <a:pt x="15325" y="19429"/>
                    </a:lnTo>
                    <a:lnTo>
                      <a:pt x="15446" y="19006"/>
                    </a:lnTo>
                    <a:lnTo>
                      <a:pt x="15566" y="18953"/>
                    </a:lnTo>
                    <a:lnTo>
                      <a:pt x="15566" y="18529"/>
                    </a:lnTo>
                    <a:lnTo>
                      <a:pt x="15687" y="18212"/>
                    </a:lnTo>
                    <a:lnTo>
                      <a:pt x="15989" y="17841"/>
                    </a:lnTo>
                    <a:lnTo>
                      <a:pt x="16351" y="17947"/>
                    </a:lnTo>
                    <a:lnTo>
                      <a:pt x="16834" y="18529"/>
                    </a:lnTo>
                    <a:lnTo>
                      <a:pt x="17015" y="18159"/>
                    </a:lnTo>
                    <a:lnTo>
                      <a:pt x="17256" y="17735"/>
                    </a:lnTo>
                    <a:lnTo>
                      <a:pt x="16954" y="17418"/>
                    </a:lnTo>
                    <a:lnTo>
                      <a:pt x="17135" y="17047"/>
                    </a:lnTo>
                    <a:lnTo>
                      <a:pt x="17135" y="16624"/>
                    </a:lnTo>
                    <a:lnTo>
                      <a:pt x="17377" y="16359"/>
                    </a:lnTo>
                    <a:lnTo>
                      <a:pt x="17920" y="16041"/>
                    </a:lnTo>
                    <a:lnTo>
                      <a:pt x="17920" y="15671"/>
                    </a:lnTo>
                    <a:lnTo>
                      <a:pt x="18282" y="15247"/>
                    </a:lnTo>
                    <a:lnTo>
                      <a:pt x="18945" y="15459"/>
                    </a:lnTo>
                    <a:lnTo>
                      <a:pt x="19850" y="14824"/>
                    </a:lnTo>
                    <a:lnTo>
                      <a:pt x="20333" y="14029"/>
                    </a:lnTo>
                    <a:lnTo>
                      <a:pt x="20876" y="13659"/>
                    </a:lnTo>
                    <a:lnTo>
                      <a:pt x="20997" y="12971"/>
                    </a:lnTo>
                    <a:lnTo>
                      <a:pt x="20997" y="11859"/>
                    </a:lnTo>
                    <a:lnTo>
                      <a:pt x="21238" y="11859"/>
                    </a:lnTo>
                    <a:lnTo>
                      <a:pt x="21238" y="11382"/>
                    </a:lnTo>
                    <a:lnTo>
                      <a:pt x="21117" y="10959"/>
                    </a:lnTo>
                    <a:lnTo>
                      <a:pt x="21359" y="9847"/>
                    </a:lnTo>
                    <a:lnTo>
                      <a:pt x="21479" y="9582"/>
                    </a:lnTo>
                    <a:lnTo>
                      <a:pt x="21238" y="8471"/>
                    </a:lnTo>
                    <a:lnTo>
                      <a:pt x="20876" y="8100"/>
                    </a:lnTo>
                    <a:lnTo>
                      <a:pt x="20997" y="7782"/>
                    </a:lnTo>
                    <a:lnTo>
                      <a:pt x="21238" y="7782"/>
                    </a:lnTo>
                    <a:lnTo>
                      <a:pt x="21600" y="7571"/>
                    </a:lnTo>
                    <a:lnTo>
                      <a:pt x="20092" y="212"/>
                    </a:lnTo>
                    <a:lnTo>
                      <a:pt x="20092" y="0"/>
                    </a:lnTo>
                    <a:lnTo>
                      <a:pt x="17618" y="1324"/>
                    </a:lnTo>
                    <a:lnTo>
                      <a:pt x="16834" y="1800"/>
                    </a:lnTo>
                    <a:lnTo>
                      <a:pt x="16351" y="2118"/>
                    </a:lnTo>
                    <a:lnTo>
                      <a:pt x="15989" y="2382"/>
                    </a:lnTo>
                    <a:lnTo>
                      <a:pt x="15566" y="3018"/>
                    </a:lnTo>
                    <a:lnTo>
                      <a:pt x="14782" y="3600"/>
                    </a:lnTo>
                    <a:lnTo>
                      <a:pt x="13998" y="3706"/>
                    </a:lnTo>
                    <a:lnTo>
                      <a:pt x="13515" y="3706"/>
                    </a:lnTo>
                    <a:lnTo>
                      <a:pt x="12610" y="4024"/>
                    </a:lnTo>
                    <a:lnTo>
                      <a:pt x="12248" y="4288"/>
                    </a:lnTo>
                    <a:lnTo>
                      <a:pt x="11826" y="4394"/>
                    </a:lnTo>
                    <a:lnTo>
                      <a:pt x="11464" y="4712"/>
                    </a:lnTo>
                    <a:lnTo>
                      <a:pt x="11041" y="4606"/>
                    </a:lnTo>
                    <a:lnTo>
                      <a:pt x="10559" y="4394"/>
                    </a:lnTo>
                    <a:lnTo>
                      <a:pt x="9654" y="4394"/>
                    </a:lnTo>
                    <a:lnTo>
                      <a:pt x="9352" y="4712"/>
                    </a:lnTo>
                    <a:lnTo>
                      <a:pt x="8869" y="4712"/>
                    </a:lnTo>
                    <a:lnTo>
                      <a:pt x="9352" y="4288"/>
                    </a:lnTo>
                    <a:lnTo>
                      <a:pt x="10016" y="4182"/>
                    </a:lnTo>
                    <a:lnTo>
                      <a:pt x="9533" y="3812"/>
                    </a:lnTo>
                    <a:lnTo>
                      <a:pt x="9231" y="4182"/>
                    </a:lnTo>
                    <a:lnTo>
                      <a:pt x="8749" y="4076"/>
                    </a:lnTo>
                    <a:lnTo>
                      <a:pt x="8326" y="3812"/>
                    </a:lnTo>
                    <a:lnTo>
                      <a:pt x="7723" y="3706"/>
                    </a:lnTo>
                    <a:lnTo>
                      <a:pt x="7421" y="3600"/>
                    </a:lnTo>
                    <a:lnTo>
                      <a:pt x="6516" y="3494"/>
                    </a:lnTo>
                    <a:lnTo>
                      <a:pt x="6396" y="3282"/>
                    </a:lnTo>
                    <a:lnTo>
                      <a:pt x="4465" y="3706"/>
                    </a:lnTo>
                    <a:lnTo>
                      <a:pt x="0" y="428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7" name="Shape 10174">
                <a:extLst>
                  <a:ext uri="{FF2B5EF4-FFF2-40B4-BE49-F238E27FC236}">
                    <a16:creationId xmlns:a16="http://schemas.microsoft.com/office/drawing/2014/main" id="{C4C5CE57-6B71-4E97-9BC6-2A421251BE53}"/>
                  </a:ext>
                </a:extLst>
              </p:cNvPr>
              <p:cNvSpPr/>
              <p:nvPr/>
            </p:nvSpPr>
            <p:spPr>
              <a:xfrm>
                <a:off x="5707947" y="2711038"/>
                <a:ext cx="835398" cy="782720"/>
              </a:xfrm>
              <a:custGeom>
                <a:avLst/>
                <a:gdLst/>
                <a:ahLst/>
                <a:cxnLst>
                  <a:cxn ang="0">
                    <a:pos x="wd2" y="hd2"/>
                  </a:cxn>
                  <a:cxn ang="5400000">
                    <a:pos x="wd2" y="hd2"/>
                  </a:cxn>
                  <a:cxn ang="10800000">
                    <a:pos x="wd2" y="hd2"/>
                  </a:cxn>
                  <a:cxn ang="16200000">
                    <a:pos x="wd2" y="hd2"/>
                  </a:cxn>
                </a:cxnLst>
                <a:rect l="0" t="0" r="r" b="b"/>
                <a:pathLst>
                  <a:path w="21600" h="21600" extrusionOk="0">
                    <a:moveTo>
                      <a:pt x="21090" y="12709"/>
                    </a:moveTo>
                    <a:lnTo>
                      <a:pt x="20488" y="12664"/>
                    </a:lnTo>
                    <a:lnTo>
                      <a:pt x="20209" y="12304"/>
                    </a:lnTo>
                    <a:lnTo>
                      <a:pt x="20209" y="11721"/>
                    </a:lnTo>
                    <a:lnTo>
                      <a:pt x="19978" y="11361"/>
                    </a:lnTo>
                    <a:lnTo>
                      <a:pt x="19792" y="11137"/>
                    </a:lnTo>
                    <a:lnTo>
                      <a:pt x="19607" y="10778"/>
                    </a:lnTo>
                    <a:lnTo>
                      <a:pt x="19097" y="10598"/>
                    </a:lnTo>
                    <a:lnTo>
                      <a:pt x="18819" y="10373"/>
                    </a:lnTo>
                    <a:lnTo>
                      <a:pt x="18726" y="10014"/>
                    </a:lnTo>
                    <a:lnTo>
                      <a:pt x="18726" y="9790"/>
                    </a:lnTo>
                    <a:lnTo>
                      <a:pt x="18587" y="9430"/>
                    </a:lnTo>
                    <a:lnTo>
                      <a:pt x="18216" y="8936"/>
                    </a:lnTo>
                    <a:lnTo>
                      <a:pt x="18124" y="8667"/>
                    </a:lnTo>
                    <a:lnTo>
                      <a:pt x="17521" y="8263"/>
                    </a:lnTo>
                    <a:lnTo>
                      <a:pt x="17150" y="8173"/>
                    </a:lnTo>
                    <a:lnTo>
                      <a:pt x="16826" y="7904"/>
                    </a:lnTo>
                    <a:lnTo>
                      <a:pt x="16826" y="7814"/>
                    </a:lnTo>
                    <a:lnTo>
                      <a:pt x="16548" y="7679"/>
                    </a:lnTo>
                    <a:lnTo>
                      <a:pt x="16455" y="7410"/>
                    </a:lnTo>
                    <a:lnTo>
                      <a:pt x="16130" y="7230"/>
                    </a:lnTo>
                    <a:lnTo>
                      <a:pt x="16038" y="6916"/>
                    </a:lnTo>
                    <a:lnTo>
                      <a:pt x="16038" y="6736"/>
                    </a:lnTo>
                    <a:lnTo>
                      <a:pt x="15760" y="6556"/>
                    </a:lnTo>
                    <a:lnTo>
                      <a:pt x="15342" y="6242"/>
                    </a:lnTo>
                    <a:lnTo>
                      <a:pt x="14972" y="6152"/>
                    </a:lnTo>
                    <a:lnTo>
                      <a:pt x="14740" y="5973"/>
                    </a:lnTo>
                    <a:lnTo>
                      <a:pt x="14555" y="5613"/>
                    </a:lnTo>
                    <a:lnTo>
                      <a:pt x="14230" y="5299"/>
                    </a:lnTo>
                    <a:lnTo>
                      <a:pt x="13581" y="4940"/>
                    </a:lnTo>
                    <a:lnTo>
                      <a:pt x="12979" y="4536"/>
                    </a:lnTo>
                    <a:lnTo>
                      <a:pt x="12098" y="3593"/>
                    </a:lnTo>
                    <a:lnTo>
                      <a:pt x="12052" y="3278"/>
                    </a:lnTo>
                    <a:lnTo>
                      <a:pt x="11681" y="2919"/>
                    </a:lnTo>
                    <a:lnTo>
                      <a:pt x="11588" y="2694"/>
                    </a:lnTo>
                    <a:lnTo>
                      <a:pt x="11264" y="2335"/>
                    </a:lnTo>
                    <a:lnTo>
                      <a:pt x="10707" y="2425"/>
                    </a:lnTo>
                    <a:lnTo>
                      <a:pt x="10105" y="1931"/>
                    </a:lnTo>
                    <a:lnTo>
                      <a:pt x="9873" y="1931"/>
                    </a:lnTo>
                    <a:lnTo>
                      <a:pt x="9502" y="1751"/>
                    </a:lnTo>
                    <a:lnTo>
                      <a:pt x="9317" y="1392"/>
                    </a:lnTo>
                    <a:lnTo>
                      <a:pt x="9409" y="1078"/>
                    </a:lnTo>
                    <a:lnTo>
                      <a:pt x="10012" y="225"/>
                    </a:lnTo>
                    <a:lnTo>
                      <a:pt x="10105" y="0"/>
                    </a:lnTo>
                    <a:lnTo>
                      <a:pt x="5238" y="719"/>
                    </a:lnTo>
                    <a:lnTo>
                      <a:pt x="3569" y="808"/>
                    </a:lnTo>
                    <a:lnTo>
                      <a:pt x="0" y="1347"/>
                    </a:lnTo>
                    <a:lnTo>
                      <a:pt x="1483" y="5883"/>
                    </a:lnTo>
                    <a:lnTo>
                      <a:pt x="2967" y="11137"/>
                    </a:lnTo>
                    <a:lnTo>
                      <a:pt x="3059" y="11272"/>
                    </a:lnTo>
                    <a:lnTo>
                      <a:pt x="3152" y="11631"/>
                    </a:lnTo>
                    <a:lnTo>
                      <a:pt x="3384" y="11945"/>
                    </a:lnTo>
                    <a:lnTo>
                      <a:pt x="3662" y="12574"/>
                    </a:lnTo>
                    <a:lnTo>
                      <a:pt x="4033" y="12888"/>
                    </a:lnTo>
                    <a:lnTo>
                      <a:pt x="4079" y="13068"/>
                    </a:lnTo>
                    <a:lnTo>
                      <a:pt x="4264" y="13382"/>
                    </a:lnTo>
                    <a:lnTo>
                      <a:pt x="4172" y="13831"/>
                    </a:lnTo>
                    <a:lnTo>
                      <a:pt x="4450" y="14011"/>
                    </a:lnTo>
                    <a:lnTo>
                      <a:pt x="4542" y="14325"/>
                    </a:lnTo>
                    <a:lnTo>
                      <a:pt x="4264" y="14505"/>
                    </a:lnTo>
                    <a:lnTo>
                      <a:pt x="4079" y="14819"/>
                    </a:lnTo>
                    <a:lnTo>
                      <a:pt x="4079" y="15448"/>
                    </a:lnTo>
                    <a:lnTo>
                      <a:pt x="3940" y="15762"/>
                    </a:lnTo>
                    <a:lnTo>
                      <a:pt x="3847" y="16346"/>
                    </a:lnTo>
                    <a:lnTo>
                      <a:pt x="4079" y="16930"/>
                    </a:lnTo>
                    <a:lnTo>
                      <a:pt x="4357" y="17289"/>
                    </a:lnTo>
                    <a:lnTo>
                      <a:pt x="4450" y="17693"/>
                    </a:lnTo>
                    <a:lnTo>
                      <a:pt x="4357" y="18052"/>
                    </a:lnTo>
                    <a:lnTo>
                      <a:pt x="4450" y="18277"/>
                    </a:lnTo>
                    <a:lnTo>
                      <a:pt x="4357" y="18995"/>
                    </a:lnTo>
                    <a:lnTo>
                      <a:pt x="4450" y="19310"/>
                    </a:lnTo>
                    <a:lnTo>
                      <a:pt x="4728" y="19669"/>
                    </a:lnTo>
                    <a:lnTo>
                      <a:pt x="4960" y="20073"/>
                    </a:lnTo>
                    <a:lnTo>
                      <a:pt x="4960" y="20253"/>
                    </a:lnTo>
                    <a:lnTo>
                      <a:pt x="5423" y="20926"/>
                    </a:lnTo>
                    <a:lnTo>
                      <a:pt x="5516" y="21241"/>
                    </a:lnTo>
                    <a:lnTo>
                      <a:pt x="5748" y="21510"/>
                    </a:lnTo>
                    <a:lnTo>
                      <a:pt x="16640" y="20747"/>
                    </a:lnTo>
                    <a:lnTo>
                      <a:pt x="17011" y="21016"/>
                    </a:lnTo>
                    <a:lnTo>
                      <a:pt x="17243" y="21600"/>
                    </a:lnTo>
                    <a:lnTo>
                      <a:pt x="17614" y="21600"/>
                    </a:lnTo>
                    <a:lnTo>
                      <a:pt x="17845" y="21420"/>
                    </a:lnTo>
                    <a:lnTo>
                      <a:pt x="17845" y="20477"/>
                    </a:lnTo>
                    <a:lnTo>
                      <a:pt x="17706" y="20163"/>
                    </a:lnTo>
                    <a:lnTo>
                      <a:pt x="17614" y="19894"/>
                    </a:lnTo>
                    <a:lnTo>
                      <a:pt x="17706" y="19579"/>
                    </a:lnTo>
                    <a:lnTo>
                      <a:pt x="17845" y="19579"/>
                    </a:lnTo>
                    <a:lnTo>
                      <a:pt x="18124" y="19310"/>
                    </a:lnTo>
                    <a:lnTo>
                      <a:pt x="18494" y="19400"/>
                    </a:lnTo>
                    <a:lnTo>
                      <a:pt x="19282" y="19579"/>
                    </a:lnTo>
                    <a:lnTo>
                      <a:pt x="19607" y="19669"/>
                    </a:lnTo>
                    <a:lnTo>
                      <a:pt x="19792" y="19579"/>
                    </a:lnTo>
                    <a:lnTo>
                      <a:pt x="19885" y="19579"/>
                    </a:lnTo>
                    <a:lnTo>
                      <a:pt x="19978" y="19220"/>
                    </a:lnTo>
                    <a:lnTo>
                      <a:pt x="19700" y="18995"/>
                    </a:lnTo>
                    <a:lnTo>
                      <a:pt x="19792" y="18636"/>
                    </a:lnTo>
                    <a:lnTo>
                      <a:pt x="19978" y="18367"/>
                    </a:lnTo>
                    <a:lnTo>
                      <a:pt x="19700" y="18367"/>
                    </a:lnTo>
                    <a:lnTo>
                      <a:pt x="19885" y="18052"/>
                    </a:lnTo>
                    <a:lnTo>
                      <a:pt x="19607" y="17783"/>
                    </a:lnTo>
                    <a:lnTo>
                      <a:pt x="19885" y="17963"/>
                    </a:lnTo>
                    <a:lnTo>
                      <a:pt x="20024" y="17603"/>
                    </a:lnTo>
                    <a:lnTo>
                      <a:pt x="19607" y="17603"/>
                    </a:lnTo>
                    <a:lnTo>
                      <a:pt x="19792" y="17289"/>
                    </a:lnTo>
                    <a:lnTo>
                      <a:pt x="20024" y="17469"/>
                    </a:lnTo>
                    <a:lnTo>
                      <a:pt x="20302" y="17020"/>
                    </a:lnTo>
                    <a:lnTo>
                      <a:pt x="20395" y="16705"/>
                    </a:lnTo>
                    <a:lnTo>
                      <a:pt x="20024" y="16615"/>
                    </a:lnTo>
                    <a:lnTo>
                      <a:pt x="19792" y="16615"/>
                    </a:lnTo>
                    <a:lnTo>
                      <a:pt x="19421" y="16436"/>
                    </a:lnTo>
                    <a:lnTo>
                      <a:pt x="19607" y="16436"/>
                    </a:lnTo>
                    <a:lnTo>
                      <a:pt x="19885" y="16526"/>
                    </a:lnTo>
                    <a:lnTo>
                      <a:pt x="20209" y="16526"/>
                    </a:lnTo>
                    <a:lnTo>
                      <a:pt x="20209" y="16166"/>
                    </a:lnTo>
                    <a:lnTo>
                      <a:pt x="20395" y="16166"/>
                    </a:lnTo>
                    <a:lnTo>
                      <a:pt x="20580" y="15583"/>
                    </a:lnTo>
                    <a:lnTo>
                      <a:pt x="20302" y="15672"/>
                    </a:lnTo>
                    <a:lnTo>
                      <a:pt x="20117" y="15493"/>
                    </a:lnTo>
                    <a:lnTo>
                      <a:pt x="20395" y="15268"/>
                    </a:lnTo>
                    <a:lnTo>
                      <a:pt x="20302" y="14999"/>
                    </a:lnTo>
                    <a:lnTo>
                      <a:pt x="20580" y="15178"/>
                    </a:lnTo>
                    <a:lnTo>
                      <a:pt x="20766" y="14819"/>
                    </a:lnTo>
                    <a:lnTo>
                      <a:pt x="20766" y="14774"/>
                    </a:lnTo>
                    <a:lnTo>
                      <a:pt x="20395" y="14819"/>
                    </a:lnTo>
                    <a:lnTo>
                      <a:pt x="20302" y="14505"/>
                    </a:lnTo>
                    <a:lnTo>
                      <a:pt x="20673" y="14505"/>
                    </a:lnTo>
                    <a:lnTo>
                      <a:pt x="20905" y="14146"/>
                    </a:lnTo>
                    <a:lnTo>
                      <a:pt x="20580" y="13921"/>
                    </a:lnTo>
                    <a:lnTo>
                      <a:pt x="20580" y="13562"/>
                    </a:lnTo>
                    <a:lnTo>
                      <a:pt x="20905" y="13741"/>
                    </a:lnTo>
                    <a:lnTo>
                      <a:pt x="21276" y="13741"/>
                    </a:lnTo>
                    <a:lnTo>
                      <a:pt x="21183" y="13382"/>
                    </a:lnTo>
                    <a:lnTo>
                      <a:pt x="21507" y="13247"/>
                    </a:lnTo>
                    <a:lnTo>
                      <a:pt x="21600" y="12888"/>
                    </a:lnTo>
                    <a:lnTo>
                      <a:pt x="21461" y="12888"/>
                    </a:lnTo>
                    <a:lnTo>
                      <a:pt x="21090" y="12709"/>
                    </a:lnTo>
                    <a:close/>
                  </a:path>
                </a:pathLst>
              </a:custGeom>
              <a:solidFill>
                <a:schemeClr val="accent3"/>
              </a:solid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8" name="Shape 10175">
                <a:extLst>
                  <a:ext uri="{FF2B5EF4-FFF2-40B4-BE49-F238E27FC236}">
                    <a16:creationId xmlns:a16="http://schemas.microsoft.com/office/drawing/2014/main" id="{D760E69A-4B17-4622-A213-E7FA99AB2EFA}"/>
                  </a:ext>
                </a:extLst>
              </p:cNvPr>
              <p:cNvSpPr/>
              <p:nvPr/>
            </p:nvSpPr>
            <p:spPr>
              <a:xfrm>
                <a:off x="6079035" y="1672837"/>
                <a:ext cx="681226" cy="621620"/>
              </a:xfrm>
              <a:custGeom>
                <a:avLst/>
                <a:gdLst/>
                <a:ahLst/>
                <a:cxnLst>
                  <a:cxn ang="0">
                    <a:pos x="wd2" y="hd2"/>
                  </a:cxn>
                  <a:cxn ang="5400000">
                    <a:pos x="wd2" y="hd2"/>
                  </a:cxn>
                  <a:cxn ang="10800000">
                    <a:pos x="wd2" y="hd2"/>
                  </a:cxn>
                  <a:cxn ang="16200000">
                    <a:pos x="wd2" y="hd2"/>
                  </a:cxn>
                </a:cxnLst>
                <a:rect l="0" t="0" r="r" b="b"/>
                <a:pathLst>
                  <a:path w="21600" h="21600" extrusionOk="0">
                    <a:moveTo>
                      <a:pt x="6821" y="226"/>
                    </a:moveTo>
                    <a:lnTo>
                      <a:pt x="6707" y="565"/>
                    </a:lnTo>
                    <a:lnTo>
                      <a:pt x="7048" y="961"/>
                    </a:lnTo>
                    <a:lnTo>
                      <a:pt x="7276" y="2149"/>
                    </a:lnTo>
                    <a:lnTo>
                      <a:pt x="7162" y="2431"/>
                    </a:lnTo>
                    <a:lnTo>
                      <a:pt x="6935" y="3619"/>
                    </a:lnTo>
                    <a:lnTo>
                      <a:pt x="7048" y="4071"/>
                    </a:lnTo>
                    <a:lnTo>
                      <a:pt x="7048" y="4580"/>
                    </a:lnTo>
                    <a:lnTo>
                      <a:pt x="6821" y="4580"/>
                    </a:lnTo>
                    <a:lnTo>
                      <a:pt x="6821" y="5768"/>
                    </a:lnTo>
                    <a:lnTo>
                      <a:pt x="6707" y="6503"/>
                    </a:lnTo>
                    <a:lnTo>
                      <a:pt x="6196" y="6898"/>
                    </a:lnTo>
                    <a:lnTo>
                      <a:pt x="5741" y="7747"/>
                    </a:lnTo>
                    <a:lnTo>
                      <a:pt x="4888" y="8425"/>
                    </a:lnTo>
                    <a:lnTo>
                      <a:pt x="4263" y="8199"/>
                    </a:lnTo>
                    <a:lnTo>
                      <a:pt x="3922" y="8651"/>
                    </a:lnTo>
                    <a:lnTo>
                      <a:pt x="3922" y="9047"/>
                    </a:lnTo>
                    <a:lnTo>
                      <a:pt x="3411" y="9386"/>
                    </a:lnTo>
                    <a:lnTo>
                      <a:pt x="3183" y="9669"/>
                    </a:lnTo>
                    <a:lnTo>
                      <a:pt x="3183" y="10121"/>
                    </a:lnTo>
                    <a:lnTo>
                      <a:pt x="3013" y="10517"/>
                    </a:lnTo>
                    <a:lnTo>
                      <a:pt x="3297" y="10857"/>
                    </a:lnTo>
                    <a:lnTo>
                      <a:pt x="3069" y="11309"/>
                    </a:lnTo>
                    <a:lnTo>
                      <a:pt x="2899" y="11705"/>
                    </a:lnTo>
                    <a:lnTo>
                      <a:pt x="2444" y="11083"/>
                    </a:lnTo>
                    <a:lnTo>
                      <a:pt x="2103" y="10970"/>
                    </a:lnTo>
                    <a:lnTo>
                      <a:pt x="1819" y="11365"/>
                    </a:lnTo>
                    <a:lnTo>
                      <a:pt x="1705" y="11705"/>
                    </a:lnTo>
                    <a:lnTo>
                      <a:pt x="1705" y="12157"/>
                    </a:lnTo>
                    <a:lnTo>
                      <a:pt x="1592" y="12214"/>
                    </a:lnTo>
                    <a:lnTo>
                      <a:pt x="1478" y="12666"/>
                    </a:lnTo>
                    <a:lnTo>
                      <a:pt x="1592" y="12892"/>
                    </a:lnTo>
                    <a:lnTo>
                      <a:pt x="1705" y="13627"/>
                    </a:lnTo>
                    <a:lnTo>
                      <a:pt x="1251" y="13966"/>
                    </a:lnTo>
                    <a:lnTo>
                      <a:pt x="1251" y="14362"/>
                    </a:lnTo>
                    <a:lnTo>
                      <a:pt x="966" y="14702"/>
                    </a:lnTo>
                    <a:lnTo>
                      <a:pt x="398" y="14984"/>
                    </a:lnTo>
                    <a:lnTo>
                      <a:pt x="0" y="14984"/>
                    </a:lnTo>
                    <a:lnTo>
                      <a:pt x="0" y="15324"/>
                    </a:lnTo>
                    <a:lnTo>
                      <a:pt x="227" y="15437"/>
                    </a:lnTo>
                    <a:lnTo>
                      <a:pt x="227" y="15832"/>
                    </a:lnTo>
                    <a:lnTo>
                      <a:pt x="0" y="16624"/>
                    </a:lnTo>
                    <a:lnTo>
                      <a:pt x="853" y="17472"/>
                    </a:lnTo>
                    <a:lnTo>
                      <a:pt x="966" y="17868"/>
                    </a:lnTo>
                    <a:lnTo>
                      <a:pt x="1364" y="18207"/>
                    </a:lnTo>
                    <a:lnTo>
                      <a:pt x="2103" y="19282"/>
                    </a:lnTo>
                    <a:lnTo>
                      <a:pt x="3013" y="19904"/>
                    </a:lnTo>
                    <a:lnTo>
                      <a:pt x="3752" y="19904"/>
                    </a:lnTo>
                    <a:lnTo>
                      <a:pt x="3752" y="20186"/>
                    </a:lnTo>
                    <a:lnTo>
                      <a:pt x="4036" y="20639"/>
                    </a:lnTo>
                    <a:lnTo>
                      <a:pt x="4491" y="21035"/>
                    </a:lnTo>
                    <a:lnTo>
                      <a:pt x="5229" y="21487"/>
                    </a:lnTo>
                    <a:lnTo>
                      <a:pt x="5855" y="21600"/>
                    </a:lnTo>
                    <a:lnTo>
                      <a:pt x="6594" y="21035"/>
                    </a:lnTo>
                    <a:lnTo>
                      <a:pt x="6707" y="20752"/>
                    </a:lnTo>
                    <a:lnTo>
                      <a:pt x="7389" y="20978"/>
                    </a:lnTo>
                    <a:lnTo>
                      <a:pt x="7787" y="20978"/>
                    </a:lnTo>
                    <a:lnTo>
                      <a:pt x="8640" y="20526"/>
                    </a:lnTo>
                    <a:lnTo>
                      <a:pt x="9095" y="20413"/>
                    </a:lnTo>
                    <a:lnTo>
                      <a:pt x="9208" y="20130"/>
                    </a:lnTo>
                    <a:lnTo>
                      <a:pt x="9208" y="19677"/>
                    </a:lnTo>
                    <a:lnTo>
                      <a:pt x="9720" y="19904"/>
                    </a:lnTo>
                    <a:lnTo>
                      <a:pt x="10459" y="19282"/>
                    </a:lnTo>
                    <a:lnTo>
                      <a:pt x="10914" y="19338"/>
                    </a:lnTo>
                    <a:lnTo>
                      <a:pt x="11653" y="18829"/>
                    </a:lnTo>
                    <a:lnTo>
                      <a:pt x="11766" y="18716"/>
                    </a:lnTo>
                    <a:lnTo>
                      <a:pt x="11653" y="18320"/>
                    </a:lnTo>
                    <a:lnTo>
                      <a:pt x="11937" y="17981"/>
                    </a:lnTo>
                    <a:lnTo>
                      <a:pt x="11653" y="17529"/>
                    </a:lnTo>
                    <a:lnTo>
                      <a:pt x="11766" y="16794"/>
                    </a:lnTo>
                    <a:lnTo>
                      <a:pt x="12164" y="16059"/>
                    </a:lnTo>
                    <a:lnTo>
                      <a:pt x="12619" y="15550"/>
                    </a:lnTo>
                    <a:lnTo>
                      <a:pt x="12733" y="14815"/>
                    </a:lnTo>
                    <a:lnTo>
                      <a:pt x="12789" y="14362"/>
                    </a:lnTo>
                    <a:lnTo>
                      <a:pt x="13017" y="13966"/>
                    </a:lnTo>
                    <a:lnTo>
                      <a:pt x="13244" y="13175"/>
                    </a:lnTo>
                    <a:lnTo>
                      <a:pt x="13472" y="13005"/>
                    </a:lnTo>
                    <a:lnTo>
                      <a:pt x="13472" y="11818"/>
                    </a:lnTo>
                    <a:lnTo>
                      <a:pt x="13869" y="11705"/>
                    </a:lnTo>
                    <a:lnTo>
                      <a:pt x="14324" y="12044"/>
                    </a:lnTo>
                    <a:lnTo>
                      <a:pt x="14324" y="12214"/>
                    </a:lnTo>
                    <a:lnTo>
                      <a:pt x="15177" y="12327"/>
                    </a:lnTo>
                    <a:lnTo>
                      <a:pt x="15461" y="12214"/>
                    </a:lnTo>
                    <a:lnTo>
                      <a:pt x="15688" y="11818"/>
                    </a:lnTo>
                    <a:lnTo>
                      <a:pt x="15802" y="10970"/>
                    </a:lnTo>
                    <a:lnTo>
                      <a:pt x="16029" y="10630"/>
                    </a:lnTo>
                    <a:lnTo>
                      <a:pt x="16143" y="10121"/>
                    </a:lnTo>
                    <a:lnTo>
                      <a:pt x="16257" y="9669"/>
                    </a:lnTo>
                    <a:lnTo>
                      <a:pt x="16655" y="9669"/>
                    </a:lnTo>
                    <a:lnTo>
                      <a:pt x="17109" y="9556"/>
                    </a:lnTo>
                    <a:lnTo>
                      <a:pt x="17394" y="8821"/>
                    </a:lnTo>
                    <a:lnTo>
                      <a:pt x="17735" y="8821"/>
                    </a:lnTo>
                    <a:lnTo>
                      <a:pt x="18076" y="8425"/>
                    </a:lnTo>
                    <a:lnTo>
                      <a:pt x="18246" y="7690"/>
                    </a:lnTo>
                    <a:lnTo>
                      <a:pt x="18587" y="7238"/>
                    </a:lnTo>
                    <a:lnTo>
                      <a:pt x="18474" y="6503"/>
                    </a:lnTo>
                    <a:lnTo>
                      <a:pt x="18701" y="6050"/>
                    </a:lnTo>
                    <a:lnTo>
                      <a:pt x="18587" y="5654"/>
                    </a:lnTo>
                    <a:lnTo>
                      <a:pt x="19042" y="5541"/>
                    </a:lnTo>
                    <a:lnTo>
                      <a:pt x="21145" y="6729"/>
                    </a:lnTo>
                    <a:lnTo>
                      <a:pt x="21373" y="6276"/>
                    </a:lnTo>
                    <a:lnTo>
                      <a:pt x="21600" y="5541"/>
                    </a:lnTo>
                    <a:lnTo>
                      <a:pt x="21486" y="5315"/>
                    </a:lnTo>
                    <a:lnTo>
                      <a:pt x="21145" y="5032"/>
                    </a:lnTo>
                    <a:lnTo>
                      <a:pt x="21032" y="4580"/>
                    </a:lnTo>
                    <a:lnTo>
                      <a:pt x="20747" y="4467"/>
                    </a:lnTo>
                    <a:lnTo>
                      <a:pt x="20804" y="4071"/>
                    </a:lnTo>
                    <a:lnTo>
                      <a:pt x="19952" y="4184"/>
                    </a:lnTo>
                    <a:lnTo>
                      <a:pt x="19667" y="3845"/>
                    </a:lnTo>
                    <a:lnTo>
                      <a:pt x="19213" y="3732"/>
                    </a:lnTo>
                    <a:lnTo>
                      <a:pt x="18928" y="3845"/>
                    </a:lnTo>
                    <a:lnTo>
                      <a:pt x="18701" y="4241"/>
                    </a:lnTo>
                    <a:lnTo>
                      <a:pt x="18246" y="4241"/>
                    </a:lnTo>
                    <a:lnTo>
                      <a:pt x="17962" y="4693"/>
                    </a:lnTo>
                    <a:lnTo>
                      <a:pt x="17848" y="5032"/>
                    </a:lnTo>
                    <a:lnTo>
                      <a:pt x="17280" y="5089"/>
                    </a:lnTo>
                    <a:lnTo>
                      <a:pt x="16882" y="5032"/>
                    </a:lnTo>
                    <a:lnTo>
                      <a:pt x="16427" y="4693"/>
                    </a:lnTo>
                    <a:lnTo>
                      <a:pt x="16371" y="4693"/>
                    </a:lnTo>
                    <a:lnTo>
                      <a:pt x="16371" y="5089"/>
                    </a:lnTo>
                    <a:lnTo>
                      <a:pt x="15802" y="5881"/>
                    </a:lnTo>
                    <a:lnTo>
                      <a:pt x="15404" y="5768"/>
                    </a:lnTo>
                    <a:lnTo>
                      <a:pt x="15063" y="5994"/>
                    </a:lnTo>
                    <a:lnTo>
                      <a:pt x="14949" y="6276"/>
                    </a:lnTo>
                    <a:lnTo>
                      <a:pt x="14552" y="6729"/>
                    </a:lnTo>
                    <a:lnTo>
                      <a:pt x="14324" y="7125"/>
                    </a:lnTo>
                    <a:lnTo>
                      <a:pt x="13983" y="7464"/>
                    </a:lnTo>
                    <a:lnTo>
                      <a:pt x="13699" y="7860"/>
                    </a:lnTo>
                    <a:lnTo>
                      <a:pt x="13131" y="4693"/>
                    </a:lnTo>
                    <a:lnTo>
                      <a:pt x="8356" y="5541"/>
                    </a:lnTo>
                    <a:lnTo>
                      <a:pt x="7389" y="0"/>
                    </a:lnTo>
                    <a:lnTo>
                      <a:pt x="7048" y="226"/>
                    </a:lnTo>
                    <a:lnTo>
                      <a:pt x="6821" y="2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9" name="Shape 10176">
                <a:extLst>
                  <a:ext uri="{FF2B5EF4-FFF2-40B4-BE49-F238E27FC236}">
                    <a16:creationId xmlns:a16="http://schemas.microsoft.com/office/drawing/2014/main" id="{24388A0E-735C-47DE-893D-770B5DFCCDD9}"/>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0" name="Shape 10177">
                <a:extLst>
                  <a:ext uri="{FF2B5EF4-FFF2-40B4-BE49-F238E27FC236}">
                    <a16:creationId xmlns:a16="http://schemas.microsoft.com/office/drawing/2014/main" id="{0A1A32B2-3743-4A1A-A4AB-6DF1A259EB88}"/>
                  </a:ext>
                </a:extLst>
              </p:cNvPr>
              <p:cNvSpPr/>
              <p:nvPr/>
            </p:nvSpPr>
            <p:spPr>
              <a:xfrm>
                <a:off x="6068278" y="2639437"/>
                <a:ext cx="772652" cy="538628"/>
              </a:xfrm>
              <a:custGeom>
                <a:avLst/>
                <a:gdLst/>
                <a:ahLst/>
                <a:cxnLst>
                  <a:cxn ang="0">
                    <a:pos x="wd2" y="hd2"/>
                  </a:cxn>
                  <a:cxn ang="5400000">
                    <a:pos x="wd2" y="hd2"/>
                  </a:cxn>
                  <a:cxn ang="10800000">
                    <a:pos x="wd2" y="hd2"/>
                  </a:cxn>
                  <a:cxn ang="16200000">
                    <a:pos x="wd2" y="hd2"/>
                  </a:cxn>
                </a:cxnLst>
                <a:rect l="0" t="0" r="r" b="b"/>
                <a:pathLst>
                  <a:path w="21600" h="21600" extrusionOk="0">
                    <a:moveTo>
                      <a:pt x="15837" y="979"/>
                    </a:moveTo>
                    <a:lnTo>
                      <a:pt x="11026" y="1958"/>
                    </a:lnTo>
                    <a:lnTo>
                      <a:pt x="10925" y="1827"/>
                    </a:lnTo>
                    <a:lnTo>
                      <a:pt x="10925" y="1501"/>
                    </a:lnTo>
                    <a:lnTo>
                      <a:pt x="10775" y="979"/>
                    </a:lnTo>
                    <a:lnTo>
                      <a:pt x="10174" y="261"/>
                    </a:lnTo>
                    <a:lnTo>
                      <a:pt x="9923" y="522"/>
                    </a:lnTo>
                    <a:lnTo>
                      <a:pt x="9522" y="0"/>
                    </a:lnTo>
                    <a:lnTo>
                      <a:pt x="8119" y="131"/>
                    </a:lnTo>
                    <a:lnTo>
                      <a:pt x="4260" y="783"/>
                    </a:lnTo>
                    <a:lnTo>
                      <a:pt x="3859" y="848"/>
                    </a:lnTo>
                    <a:lnTo>
                      <a:pt x="3608" y="1109"/>
                    </a:lnTo>
                    <a:lnTo>
                      <a:pt x="2857" y="1501"/>
                    </a:lnTo>
                    <a:lnTo>
                      <a:pt x="2255" y="2088"/>
                    </a:lnTo>
                    <a:lnTo>
                      <a:pt x="2005" y="2088"/>
                    </a:lnTo>
                    <a:lnTo>
                      <a:pt x="852" y="2871"/>
                    </a:lnTo>
                    <a:lnTo>
                      <a:pt x="752" y="3198"/>
                    </a:lnTo>
                    <a:lnTo>
                      <a:pt x="100" y="4437"/>
                    </a:lnTo>
                    <a:lnTo>
                      <a:pt x="0" y="4894"/>
                    </a:lnTo>
                    <a:lnTo>
                      <a:pt x="200" y="5416"/>
                    </a:lnTo>
                    <a:lnTo>
                      <a:pt x="601" y="5677"/>
                    </a:lnTo>
                    <a:lnTo>
                      <a:pt x="852" y="5677"/>
                    </a:lnTo>
                    <a:lnTo>
                      <a:pt x="1503" y="6395"/>
                    </a:lnTo>
                    <a:lnTo>
                      <a:pt x="2105" y="6265"/>
                    </a:lnTo>
                    <a:lnTo>
                      <a:pt x="2456" y="6787"/>
                    </a:lnTo>
                    <a:lnTo>
                      <a:pt x="2556" y="7113"/>
                    </a:lnTo>
                    <a:lnTo>
                      <a:pt x="2957" y="7635"/>
                    </a:lnTo>
                    <a:lnTo>
                      <a:pt x="3007" y="8092"/>
                    </a:lnTo>
                    <a:lnTo>
                      <a:pt x="3959" y="9462"/>
                    </a:lnTo>
                    <a:lnTo>
                      <a:pt x="4611" y="10050"/>
                    </a:lnTo>
                    <a:lnTo>
                      <a:pt x="5312" y="10572"/>
                    </a:lnTo>
                    <a:lnTo>
                      <a:pt x="5663" y="11028"/>
                    </a:lnTo>
                    <a:lnTo>
                      <a:pt x="5864" y="11550"/>
                    </a:lnTo>
                    <a:lnTo>
                      <a:pt x="6114" y="11811"/>
                    </a:lnTo>
                    <a:lnTo>
                      <a:pt x="6515" y="11942"/>
                    </a:lnTo>
                    <a:lnTo>
                      <a:pt x="6966" y="12399"/>
                    </a:lnTo>
                    <a:lnTo>
                      <a:pt x="7267" y="12660"/>
                    </a:lnTo>
                    <a:lnTo>
                      <a:pt x="7267" y="12921"/>
                    </a:lnTo>
                    <a:lnTo>
                      <a:pt x="7367" y="13378"/>
                    </a:lnTo>
                    <a:lnTo>
                      <a:pt x="7718" y="13639"/>
                    </a:lnTo>
                    <a:lnTo>
                      <a:pt x="7818" y="14030"/>
                    </a:lnTo>
                    <a:lnTo>
                      <a:pt x="8119" y="14226"/>
                    </a:lnTo>
                    <a:lnTo>
                      <a:pt x="8119" y="14356"/>
                    </a:lnTo>
                    <a:lnTo>
                      <a:pt x="8470" y="14748"/>
                    </a:lnTo>
                    <a:lnTo>
                      <a:pt x="8871" y="14879"/>
                    </a:lnTo>
                    <a:lnTo>
                      <a:pt x="9522" y="15466"/>
                    </a:lnTo>
                    <a:lnTo>
                      <a:pt x="9622" y="15857"/>
                    </a:lnTo>
                    <a:lnTo>
                      <a:pt x="10023" y="16575"/>
                    </a:lnTo>
                    <a:lnTo>
                      <a:pt x="10174" y="17097"/>
                    </a:lnTo>
                    <a:lnTo>
                      <a:pt x="10174" y="17424"/>
                    </a:lnTo>
                    <a:lnTo>
                      <a:pt x="10274" y="17946"/>
                    </a:lnTo>
                    <a:lnTo>
                      <a:pt x="10574" y="18272"/>
                    </a:lnTo>
                    <a:lnTo>
                      <a:pt x="11126" y="18533"/>
                    </a:lnTo>
                    <a:lnTo>
                      <a:pt x="11326" y="19055"/>
                    </a:lnTo>
                    <a:lnTo>
                      <a:pt x="11527" y="19381"/>
                    </a:lnTo>
                    <a:lnTo>
                      <a:pt x="11777" y="19903"/>
                    </a:lnTo>
                    <a:lnTo>
                      <a:pt x="11777" y="20752"/>
                    </a:lnTo>
                    <a:lnTo>
                      <a:pt x="12078" y="21274"/>
                    </a:lnTo>
                    <a:lnTo>
                      <a:pt x="12729" y="21339"/>
                    </a:lnTo>
                    <a:lnTo>
                      <a:pt x="13130" y="21600"/>
                    </a:lnTo>
                    <a:lnTo>
                      <a:pt x="13181" y="20621"/>
                    </a:lnTo>
                    <a:lnTo>
                      <a:pt x="13381" y="20230"/>
                    </a:lnTo>
                    <a:lnTo>
                      <a:pt x="13381" y="20621"/>
                    </a:lnTo>
                    <a:lnTo>
                      <a:pt x="13581" y="20621"/>
                    </a:lnTo>
                    <a:lnTo>
                      <a:pt x="13882" y="20164"/>
                    </a:lnTo>
                    <a:lnTo>
                      <a:pt x="13481" y="19903"/>
                    </a:lnTo>
                    <a:lnTo>
                      <a:pt x="13281" y="19512"/>
                    </a:lnTo>
                    <a:lnTo>
                      <a:pt x="13181" y="19185"/>
                    </a:lnTo>
                    <a:lnTo>
                      <a:pt x="12930" y="18272"/>
                    </a:lnTo>
                    <a:lnTo>
                      <a:pt x="13181" y="18533"/>
                    </a:lnTo>
                    <a:lnTo>
                      <a:pt x="13281" y="19055"/>
                    </a:lnTo>
                    <a:lnTo>
                      <a:pt x="13682" y="19381"/>
                    </a:lnTo>
                    <a:lnTo>
                      <a:pt x="13682" y="18533"/>
                    </a:lnTo>
                    <a:lnTo>
                      <a:pt x="13932" y="19251"/>
                    </a:lnTo>
                    <a:lnTo>
                      <a:pt x="14233" y="19642"/>
                    </a:lnTo>
                    <a:lnTo>
                      <a:pt x="14634" y="19251"/>
                    </a:lnTo>
                    <a:lnTo>
                      <a:pt x="14784" y="18533"/>
                    </a:lnTo>
                    <a:lnTo>
                      <a:pt x="14433" y="18924"/>
                    </a:lnTo>
                    <a:lnTo>
                      <a:pt x="14734" y="18533"/>
                    </a:lnTo>
                    <a:lnTo>
                      <a:pt x="14634" y="18272"/>
                    </a:lnTo>
                    <a:lnTo>
                      <a:pt x="14233" y="18272"/>
                    </a:lnTo>
                    <a:lnTo>
                      <a:pt x="13882" y="18076"/>
                    </a:lnTo>
                    <a:lnTo>
                      <a:pt x="13581" y="18207"/>
                    </a:lnTo>
                    <a:lnTo>
                      <a:pt x="14233" y="17685"/>
                    </a:lnTo>
                    <a:lnTo>
                      <a:pt x="14734" y="17815"/>
                    </a:lnTo>
                    <a:lnTo>
                      <a:pt x="14985" y="17685"/>
                    </a:lnTo>
                    <a:lnTo>
                      <a:pt x="15386" y="17554"/>
                    </a:lnTo>
                    <a:lnTo>
                      <a:pt x="15636" y="17163"/>
                    </a:lnTo>
                    <a:lnTo>
                      <a:pt x="15486" y="16967"/>
                    </a:lnTo>
                    <a:lnTo>
                      <a:pt x="15837" y="17163"/>
                    </a:lnTo>
                    <a:lnTo>
                      <a:pt x="16137" y="16836"/>
                    </a:lnTo>
                    <a:lnTo>
                      <a:pt x="16488" y="16706"/>
                    </a:lnTo>
                    <a:lnTo>
                      <a:pt x="16488" y="16445"/>
                    </a:lnTo>
                    <a:lnTo>
                      <a:pt x="16789" y="16184"/>
                    </a:lnTo>
                    <a:lnTo>
                      <a:pt x="16989" y="15727"/>
                    </a:lnTo>
                    <a:lnTo>
                      <a:pt x="16689" y="15596"/>
                    </a:lnTo>
                    <a:lnTo>
                      <a:pt x="16488" y="14879"/>
                    </a:lnTo>
                    <a:lnTo>
                      <a:pt x="16789" y="14879"/>
                    </a:lnTo>
                    <a:lnTo>
                      <a:pt x="16989" y="15335"/>
                    </a:lnTo>
                    <a:lnTo>
                      <a:pt x="17240" y="15205"/>
                    </a:lnTo>
                    <a:lnTo>
                      <a:pt x="17641" y="14879"/>
                    </a:lnTo>
                    <a:lnTo>
                      <a:pt x="17841" y="14356"/>
                    </a:lnTo>
                    <a:lnTo>
                      <a:pt x="17992" y="14226"/>
                    </a:lnTo>
                    <a:lnTo>
                      <a:pt x="17891" y="13769"/>
                    </a:lnTo>
                    <a:lnTo>
                      <a:pt x="18092" y="13247"/>
                    </a:lnTo>
                    <a:lnTo>
                      <a:pt x="18493" y="13378"/>
                    </a:lnTo>
                    <a:lnTo>
                      <a:pt x="18743" y="13247"/>
                    </a:lnTo>
                    <a:lnTo>
                      <a:pt x="18944" y="12921"/>
                    </a:lnTo>
                    <a:lnTo>
                      <a:pt x="19144" y="12399"/>
                    </a:lnTo>
                    <a:lnTo>
                      <a:pt x="18944" y="12138"/>
                    </a:lnTo>
                    <a:lnTo>
                      <a:pt x="19245" y="12268"/>
                    </a:lnTo>
                    <a:lnTo>
                      <a:pt x="19495" y="11942"/>
                    </a:lnTo>
                    <a:lnTo>
                      <a:pt x="19345" y="11420"/>
                    </a:lnTo>
                    <a:lnTo>
                      <a:pt x="18944" y="11159"/>
                    </a:lnTo>
                    <a:lnTo>
                      <a:pt x="18944" y="10702"/>
                    </a:lnTo>
                    <a:lnTo>
                      <a:pt x="19144" y="10180"/>
                    </a:lnTo>
                    <a:lnTo>
                      <a:pt x="19345" y="10050"/>
                    </a:lnTo>
                    <a:lnTo>
                      <a:pt x="19044" y="10963"/>
                    </a:lnTo>
                    <a:lnTo>
                      <a:pt x="19395" y="11159"/>
                    </a:lnTo>
                    <a:lnTo>
                      <a:pt x="19495" y="11550"/>
                    </a:lnTo>
                    <a:lnTo>
                      <a:pt x="19495" y="10050"/>
                    </a:lnTo>
                    <a:lnTo>
                      <a:pt x="19696" y="9723"/>
                    </a:lnTo>
                    <a:lnTo>
                      <a:pt x="20447" y="7896"/>
                    </a:lnTo>
                    <a:lnTo>
                      <a:pt x="21199" y="6917"/>
                    </a:lnTo>
                    <a:lnTo>
                      <a:pt x="21600" y="6526"/>
                    </a:lnTo>
                    <a:lnTo>
                      <a:pt x="21600" y="6265"/>
                    </a:lnTo>
                    <a:lnTo>
                      <a:pt x="21400" y="6134"/>
                    </a:lnTo>
                    <a:lnTo>
                      <a:pt x="15837" y="97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1" name="Shape 10178">
                <a:extLst>
                  <a:ext uri="{FF2B5EF4-FFF2-40B4-BE49-F238E27FC236}">
                    <a16:creationId xmlns:a16="http://schemas.microsoft.com/office/drawing/2014/main" id="{45B37498-975F-4E7C-B9A8-2828A81F98F4}"/>
                  </a:ext>
                </a:extLst>
              </p:cNvPr>
              <p:cNvSpPr/>
              <p:nvPr/>
            </p:nvSpPr>
            <p:spPr>
              <a:xfrm>
                <a:off x="6267268" y="1306701"/>
                <a:ext cx="887387" cy="525610"/>
              </a:xfrm>
              <a:custGeom>
                <a:avLst/>
                <a:gdLst/>
                <a:ahLst/>
                <a:cxnLst>
                  <a:cxn ang="0">
                    <a:pos x="wd2" y="hd2"/>
                  </a:cxn>
                  <a:cxn ang="5400000">
                    <a:pos x="wd2" y="hd2"/>
                  </a:cxn>
                  <a:cxn ang="10800000">
                    <a:pos x="wd2" y="hd2"/>
                  </a:cxn>
                  <a:cxn ang="16200000">
                    <a:pos x="wd2" y="hd2"/>
                  </a:cxn>
                </a:cxnLst>
                <a:rect l="0" t="0" r="r" b="b"/>
                <a:pathLst>
                  <a:path w="21600" h="21600" extrusionOk="0">
                    <a:moveTo>
                      <a:pt x="20771" y="13575"/>
                    </a:moveTo>
                    <a:lnTo>
                      <a:pt x="20858" y="13575"/>
                    </a:lnTo>
                    <a:lnTo>
                      <a:pt x="21076" y="13040"/>
                    </a:lnTo>
                    <a:lnTo>
                      <a:pt x="21425" y="12572"/>
                    </a:lnTo>
                    <a:lnTo>
                      <a:pt x="21600" y="12171"/>
                    </a:lnTo>
                    <a:lnTo>
                      <a:pt x="20858" y="11302"/>
                    </a:lnTo>
                    <a:lnTo>
                      <a:pt x="20596" y="10900"/>
                    </a:lnTo>
                    <a:lnTo>
                      <a:pt x="20422" y="10767"/>
                    </a:lnTo>
                    <a:lnTo>
                      <a:pt x="20116" y="10566"/>
                    </a:lnTo>
                    <a:lnTo>
                      <a:pt x="20116" y="10031"/>
                    </a:lnTo>
                    <a:lnTo>
                      <a:pt x="19767" y="9897"/>
                    </a:lnTo>
                    <a:lnTo>
                      <a:pt x="19549" y="9429"/>
                    </a:lnTo>
                    <a:lnTo>
                      <a:pt x="19375" y="8627"/>
                    </a:lnTo>
                    <a:lnTo>
                      <a:pt x="19593" y="8159"/>
                    </a:lnTo>
                    <a:lnTo>
                      <a:pt x="19680" y="7757"/>
                    </a:lnTo>
                    <a:lnTo>
                      <a:pt x="19593" y="7289"/>
                    </a:lnTo>
                    <a:lnTo>
                      <a:pt x="19462" y="7155"/>
                    </a:lnTo>
                    <a:lnTo>
                      <a:pt x="19375" y="6888"/>
                    </a:lnTo>
                    <a:lnTo>
                      <a:pt x="19593" y="6420"/>
                    </a:lnTo>
                    <a:lnTo>
                      <a:pt x="20029" y="5283"/>
                    </a:lnTo>
                    <a:lnTo>
                      <a:pt x="20029" y="4748"/>
                    </a:lnTo>
                    <a:lnTo>
                      <a:pt x="20116" y="4347"/>
                    </a:lnTo>
                    <a:lnTo>
                      <a:pt x="20422" y="3745"/>
                    </a:lnTo>
                    <a:lnTo>
                      <a:pt x="20422" y="3611"/>
                    </a:lnTo>
                    <a:lnTo>
                      <a:pt x="20116" y="3344"/>
                    </a:lnTo>
                    <a:lnTo>
                      <a:pt x="19767" y="3277"/>
                    </a:lnTo>
                    <a:lnTo>
                      <a:pt x="19200" y="3009"/>
                    </a:lnTo>
                    <a:lnTo>
                      <a:pt x="18938" y="2474"/>
                    </a:lnTo>
                    <a:lnTo>
                      <a:pt x="18895" y="2006"/>
                    </a:lnTo>
                    <a:lnTo>
                      <a:pt x="18633" y="1003"/>
                    </a:lnTo>
                    <a:lnTo>
                      <a:pt x="18284" y="602"/>
                    </a:lnTo>
                    <a:lnTo>
                      <a:pt x="18065" y="736"/>
                    </a:lnTo>
                    <a:lnTo>
                      <a:pt x="17891" y="201"/>
                    </a:lnTo>
                    <a:lnTo>
                      <a:pt x="17542" y="134"/>
                    </a:lnTo>
                    <a:lnTo>
                      <a:pt x="17542" y="0"/>
                    </a:lnTo>
                    <a:lnTo>
                      <a:pt x="14356" y="1137"/>
                    </a:lnTo>
                    <a:lnTo>
                      <a:pt x="9600" y="2608"/>
                    </a:lnTo>
                    <a:lnTo>
                      <a:pt x="5324" y="3879"/>
                    </a:lnTo>
                    <a:lnTo>
                      <a:pt x="2531" y="4614"/>
                    </a:lnTo>
                    <a:lnTo>
                      <a:pt x="2400" y="3009"/>
                    </a:lnTo>
                    <a:lnTo>
                      <a:pt x="2313" y="2876"/>
                    </a:lnTo>
                    <a:lnTo>
                      <a:pt x="1309" y="4012"/>
                    </a:lnTo>
                    <a:lnTo>
                      <a:pt x="1309" y="3879"/>
                    </a:lnTo>
                    <a:lnTo>
                      <a:pt x="1004" y="4347"/>
                    </a:lnTo>
                    <a:lnTo>
                      <a:pt x="436" y="5149"/>
                    </a:lnTo>
                    <a:lnTo>
                      <a:pt x="0" y="5484"/>
                    </a:lnTo>
                    <a:lnTo>
                      <a:pt x="0" y="5751"/>
                    </a:lnTo>
                    <a:lnTo>
                      <a:pt x="1091" y="15046"/>
                    </a:lnTo>
                    <a:lnTo>
                      <a:pt x="1833" y="21600"/>
                    </a:lnTo>
                    <a:lnTo>
                      <a:pt x="5498" y="20597"/>
                    </a:lnTo>
                    <a:lnTo>
                      <a:pt x="11564" y="18858"/>
                    </a:lnTo>
                    <a:lnTo>
                      <a:pt x="18371" y="16585"/>
                    </a:lnTo>
                    <a:lnTo>
                      <a:pt x="18545" y="16183"/>
                    </a:lnTo>
                    <a:lnTo>
                      <a:pt x="18720" y="15715"/>
                    </a:lnTo>
                    <a:lnTo>
                      <a:pt x="18938" y="15448"/>
                    </a:lnTo>
                    <a:lnTo>
                      <a:pt x="19287" y="15314"/>
                    </a:lnTo>
                    <a:lnTo>
                      <a:pt x="19549" y="15448"/>
                    </a:lnTo>
                    <a:lnTo>
                      <a:pt x="19593" y="15581"/>
                    </a:lnTo>
                    <a:lnTo>
                      <a:pt x="19855" y="15046"/>
                    </a:lnTo>
                    <a:lnTo>
                      <a:pt x="20204" y="14913"/>
                    </a:lnTo>
                    <a:lnTo>
                      <a:pt x="20509" y="14578"/>
                    </a:lnTo>
                    <a:lnTo>
                      <a:pt x="20509" y="14043"/>
                    </a:lnTo>
                    <a:lnTo>
                      <a:pt x="20684" y="13709"/>
                    </a:lnTo>
                    <a:lnTo>
                      <a:pt x="20771" y="13709"/>
                    </a:lnTo>
                    <a:lnTo>
                      <a:pt x="20771" y="1357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2" name="Shape 10179">
                <a:extLst>
                  <a:ext uri="{FF2B5EF4-FFF2-40B4-BE49-F238E27FC236}">
                    <a16:creationId xmlns:a16="http://schemas.microsoft.com/office/drawing/2014/main" id="{2BA151F4-2CFC-424C-88BD-DCE75F879C33}"/>
                  </a:ext>
                </a:extLst>
              </p:cNvPr>
              <p:cNvSpPr/>
              <p:nvPr/>
            </p:nvSpPr>
            <p:spPr>
              <a:xfrm>
                <a:off x="7021993" y="1679346"/>
                <a:ext cx="164928" cy="247346"/>
              </a:xfrm>
              <a:custGeom>
                <a:avLst/>
                <a:gdLst/>
                <a:ahLst/>
                <a:cxnLst>
                  <a:cxn ang="0">
                    <a:pos x="wd2" y="hd2"/>
                  </a:cxn>
                  <a:cxn ang="5400000">
                    <a:pos x="wd2" y="hd2"/>
                  </a:cxn>
                  <a:cxn ang="10800000">
                    <a:pos x="wd2" y="hd2"/>
                  </a:cxn>
                  <a:cxn ang="16200000">
                    <a:pos x="wd2" y="hd2"/>
                  </a:cxn>
                </a:cxnLst>
                <a:rect l="0" t="0" r="r" b="b"/>
                <a:pathLst>
                  <a:path w="21600" h="21600" extrusionOk="0">
                    <a:moveTo>
                      <a:pt x="4930" y="0"/>
                    </a:moveTo>
                    <a:lnTo>
                      <a:pt x="3052" y="284"/>
                    </a:lnTo>
                    <a:lnTo>
                      <a:pt x="1878" y="853"/>
                    </a:lnTo>
                    <a:lnTo>
                      <a:pt x="939" y="1847"/>
                    </a:lnTo>
                    <a:lnTo>
                      <a:pt x="0" y="2700"/>
                    </a:lnTo>
                    <a:lnTo>
                      <a:pt x="5400" y="13926"/>
                    </a:lnTo>
                    <a:lnTo>
                      <a:pt x="7983" y="20605"/>
                    </a:lnTo>
                    <a:lnTo>
                      <a:pt x="9391" y="21600"/>
                    </a:lnTo>
                    <a:lnTo>
                      <a:pt x="20896" y="20037"/>
                    </a:lnTo>
                    <a:lnTo>
                      <a:pt x="21130" y="19753"/>
                    </a:lnTo>
                    <a:lnTo>
                      <a:pt x="21600" y="19753"/>
                    </a:lnTo>
                    <a:lnTo>
                      <a:pt x="20426" y="17905"/>
                    </a:lnTo>
                    <a:lnTo>
                      <a:pt x="18548" y="18189"/>
                    </a:lnTo>
                    <a:lnTo>
                      <a:pt x="18078" y="18474"/>
                    </a:lnTo>
                    <a:lnTo>
                      <a:pt x="19487" y="17337"/>
                    </a:lnTo>
                    <a:lnTo>
                      <a:pt x="18548" y="17053"/>
                    </a:lnTo>
                    <a:lnTo>
                      <a:pt x="18548" y="16342"/>
                    </a:lnTo>
                    <a:lnTo>
                      <a:pt x="19017" y="15205"/>
                    </a:lnTo>
                    <a:lnTo>
                      <a:pt x="18548" y="14637"/>
                    </a:lnTo>
                    <a:lnTo>
                      <a:pt x="16904" y="14921"/>
                    </a:lnTo>
                    <a:lnTo>
                      <a:pt x="13852" y="13358"/>
                    </a:lnTo>
                    <a:lnTo>
                      <a:pt x="13383" y="12221"/>
                    </a:lnTo>
                    <a:lnTo>
                      <a:pt x="11504" y="11511"/>
                    </a:lnTo>
                    <a:lnTo>
                      <a:pt x="10565" y="10089"/>
                    </a:lnTo>
                    <a:lnTo>
                      <a:pt x="10096" y="9095"/>
                    </a:lnTo>
                    <a:lnTo>
                      <a:pt x="9391" y="7958"/>
                    </a:lnTo>
                    <a:lnTo>
                      <a:pt x="7513" y="7247"/>
                    </a:lnTo>
                    <a:lnTo>
                      <a:pt x="6339" y="6395"/>
                    </a:lnTo>
                    <a:lnTo>
                      <a:pt x="5400" y="5400"/>
                    </a:lnTo>
                    <a:lnTo>
                      <a:pt x="5400" y="4547"/>
                    </a:lnTo>
                    <a:lnTo>
                      <a:pt x="4461" y="3411"/>
                    </a:lnTo>
                    <a:lnTo>
                      <a:pt x="4930" y="2984"/>
                    </a:lnTo>
                    <a:lnTo>
                      <a:pt x="5870" y="1847"/>
                    </a:lnTo>
                    <a:lnTo>
                      <a:pt x="5870" y="853"/>
                    </a:lnTo>
                    <a:lnTo>
                      <a:pt x="6574" y="568"/>
                    </a:lnTo>
                    <a:lnTo>
                      <a:pt x="6339" y="284"/>
                    </a:lnTo>
                    <a:lnTo>
                      <a:pt x="493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3" name="Group 10182">
                <a:extLst>
                  <a:ext uri="{FF2B5EF4-FFF2-40B4-BE49-F238E27FC236}">
                    <a16:creationId xmlns:a16="http://schemas.microsoft.com/office/drawing/2014/main" id="{D42F5FE8-FDF6-4CCC-AB93-A8FCDD8BFB99}"/>
                  </a:ext>
                </a:extLst>
              </p:cNvPr>
              <p:cNvGrpSpPr/>
              <p:nvPr/>
            </p:nvGrpSpPr>
            <p:grpSpPr>
              <a:xfrm>
                <a:off x="5967888" y="1832310"/>
                <a:ext cx="1188558" cy="608601"/>
                <a:chOff x="0" y="0"/>
                <a:chExt cx="1188557" cy="608599"/>
              </a:xfrm>
              <a:grpFill/>
            </p:grpSpPr>
            <p:sp>
              <p:nvSpPr>
                <p:cNvPr id="141" name="Shape 10180">
                  <a:extLst>
                    <a:ext uri="{FF2B5EF4-FFF2-40B4-BE49-F238E27FC236}">
                      <a16:creationId xmlns:a16="http://schemas.microsoft.com/office/drawing/2014/main" id="{3CA96879-1944-4C25-B91C-EB1FDAA63188}"/>
                    </a:ext>
                  </a:extLst>
                </p:cNvPr>
                <p:cNvSpPr/>
                <p:nvPr/>
              </p:nvSpPr>
              <p:spPr>
                <a:xfrm>
                  <a:off x="0" y="-1"/>
                  <a:ext cx="1179595" cy="608601"/>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2" name="Shape 10181">
                  <a:extLst>
                    <a:ext uri="{FF2B5EF4-FFF2-40B4-BE49-F238E27FC236}">
                      <a16:creationId xmlns:a16="http://schemas.microsoft.com/office/drawing/2014/main" id="{289A40EF-AB9C-4DFA-AC24-CEAA11AEAAF3}"/>
                    </a:ext>
                  </a:extLst>
                </p:cNvPr>
                <p:cNvSpPr/>
                <p:nvPr/>
              </p:nvSpPr>
              <p:spPr>
                <a:xfrm>
                  <a:off x="1125813" y="156218"/>
                  <a:ext cx="62745" cy="167610"/>
                </a:xfrm>
                <a:custGeom>
                  <a:avLst/>
                  <a:gdLst/>
                  <a:ahLst/>
                  <a:cxnLst>
                    <a:cxn ang="0">
                      <a:pos x="wd2" y="hd2"/>
                    </a:cxn>
                    <a:cxn ang="5400000">
                      <a:pos x="wd2" y="hd2"/>
                    </a:cxn>
                    <a:cxn ang="10800000">
                      <a:pos x="wd2" y="hd2"/>
                    </a:cxn>
                    <a:cxn ang="16200000">
                      <a:pos x="wd2" y="hd2"/>
                    </a:cxn>
                  </a:cxnLst>
                  <a:rect l="0" t="0" r="r" b="b"/>
                  <a:pathLst>
                    <a:path w="21600" h="21600" extrusionOk="0">
                      <a:moveTo>
                        <a:pt x="9257" y="2726"/>
                      </a:moveTo>
                      <a:lnTo>
                        <a:pt x="5554" y="3984"/>
                      </a:lnTo>
                      <a:lnTo>
                        <a:pt x="9257" y="5033"/>
                      </a:lnTo>
                      <a:lnTo>
                        <a:pt x="8023" y="6711"/>
                      </a:lnTo>
                      <a:lnTo>
                        <a:pt x="4320" y="6711"/>
                      </a:lnTo>
                      <a:lnTo>
                        <a:pt x="3086" y="9437"/>
                      </a:lnTo>
                      <a:lnTo>
                        <a:pt x="1234" y="11744"/>
                      </a:lnTo>
                      <a:lnTo>
                        <a:pt x="0" y="14889"/>
                      </a:lnTo>
                      <a:lnTo>
                        <a:pt x="1234" y="16567"/>
                      </a:lnTo>
                      <a:lnTo>
                        <a:pt x="0" y="16986"/>
                      </a:lnTo>
                      <a:lnTo>
                        <a:pt x="0" y="19713"/>
                      </a:lnTo>
                      <a:lnTo>
                        <a:pt x="4320" y="21600"/>
                      </a:lnTo>
                      <a:lnTo>
                        <a:pt x="8023" y="18874"/>
                      </a:lnTo>
                      <a:lnTo>
                        <a:pt x="8023" y="14889"/>
                      </a:lnTo>
                      <a:lnTo>
                        <a:pt x="10491" y="13421"/>
                      </a:lnTo>
                      <a:lnTo>
                        <a:pt x="11726" y="12163"/>
                      </a:lnTo>
                      <a:lnTo>
                        <a:pt x="14811" y="13002"/>
                      </a:lnTo>
                      <a:lnTo>
                        <a:pt x="16046" y="13002"/>
                      </a:lnTo>
                      <a:lnTo>
                        <a:pt x="17280" y="11324"/>
                      </a:lnTo>
                      <a:lnTo>
                        <a:pt x="16046" y="8598"/>
                      </a:lnTo>
                      <a:lnTo>
                        <a:pt x="18514" y="5872"/>
                      </a:lnTo>
                      <a:lnTo>
                        <a:pt x="20983" y="3565"/>
                      </a:lnTo>
                      <a:lnTo>
                        <a:pt x="20983" y="2307"/>
                      </a:lnTo>
                      <a:lnTo>
                        <a:pt x="21600" y="0"/>
                      </a:lnTo>
                      <a:lnTo>
                        <a:pt x="12343" y="1258"/>
                      </a:lnTo>
                      <a:lnTo>
                        <a:pt x="9257" y="272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4" name="Shape 10183">
                <a:extLst>
                  <a:ext uri="{FF2B5EF4-FFF2-40B4-BE49-F238E27FC236}">
                    <a16:creationId xmlns:a16="http://schemas.microsoft.com/office/drawing/2014/main" id="{37A45D46-6B89-4444-B7A9-21CA86FC013D}"/>
                  </a:ext>
                </a:extLst>
              </p:cNvPr>
              <p:cNvSpPr/>
              <p:nvPr/>
            </p:nvSpPr>
            <p:spPr>
              <a:xfrm>
                <a:off x="7124177" y="675318"/>
                <a:ext cx="256357" cy="437738"/>
              </a:xfrm>
              <a:custGeom>
                <a:avLst/>
                <a:gdLst/>
                <a:ahLst/>
                <a:cxnLst>
                  <a:cxn ang="0">
                    <a:pos x="wd2" y="hd2"/>
                  </a:cxn>
                  <a:cxn ang="5400000">
                    <a:pos x="wd2" y="hd2"/>
                  </a:cxn>
                  <a:cxn ang="10800000">
                    <a:pos x="wd2" y="hd2"/>
                  </a:cxn>
                  <a:cxn ang="16200000">
                    <a:pos x="wd2" y="hd2"/>
                  </a:cxn>
                </a:cxnLst>
                <a:rect l="0" t="0" r="r" b="b"/>
                <a:pathLst>
                  <a:path w="21600" h="21600" extrusionOk="0">
                    <a:moveTo>
                      <a:pt x="302" y="3533"/>
                    </a:moveTo>
                    <a:lnTo>
                      <a:pt x="302" y="4095"/>
                    </a:lnTo>
                    <a:lnTo>
                      <a:pt x="1057" y="4738"/>
                    </a:lnTo>
                    <a:lnTo>
                      <a:pt x="1057" y="6103"/>
                    </a:lnTo>
                    <a:lnTo>
                      <a:pt x="1359" y="6665"/>
                    </a:lnTo>
                    <a:lnTo>
                      <a:pt x="2568" y="7146"/>
                    </a:lnTo>
                    <a:lnTo>
                      <a:pt x="2719" y="7709"/>
                    </a:lnTo>
                    <a:lnTo>
                      <a:pt x="2719" y="8190"/>
                    </a:lnTo>
                    <a:lnTo>
                      <a:pt x="3021" y="8752"/>
                    </a:lnTo>
                    <a:lnTo>
                      <a:pt x="3021" y="9395"/>
                    </a:lnTo>
                    <a:lnTo>
                      <a:pt x="2719" y="9716"/>
                    </a:lnTo>
                    <a:lnTo>
                      <a:pt x="2719" y="10760"/>
                    </a:lnTo>
                    <a:lnTo>
                      <a:pt x="3323" y="11804"/>
                    </a:lnTo>
                    <a:lnTo>
                      <a:pt x="4229" y="12446"/>
                    </a:lnTo>
                    <a:lnTo>
                      <a:pt x="4834" y="13490"/>
                    </a:lnTo>
                    <a:lnTo>
                      <a:pt x="4531" y="14534"/>
                    </a:lnTo>
                    <a:lnTo>
                      <a:pt x="4985" y="15096"/>
                    </a:lnTo>
                    <a:lnTo>
                      <a:pt x="5287" y="14373"/>
                    </a:lnTo>
                    <a:lnTo>
                      <a:pt x="7099" y="15096"/>
                    </a:lnTo>
                    <a:lnTo>
                      <a:pt x="9365" y="20717"/>
                    </a:lnTo>
                    <a:lnTo>
                      <a:pt x="9365" y="21199"/>
                    </a:lnTo>
                    <a:lnTo>
                      <a:pt x="9818" y="21600"/>
                    </a:lnTo>
                    <a:lnTo>
                      <a:pt x="19032" y="20717"/>
                    </a:lnTo>
                    <a:lnTo>
                      <a:pt x="18126" y="20074"/>
                    </a:lnTo>
                    <a:lnTo>
                      <a:pt x="17522" y="19512"/>
                    </a:lnTo>
                    <a:lnTo>
                      <a:pt x="17522" y="18870"/>
                    </a:lnTo>
                    <a:lnTo>
                      <a:pt x="18126" y="18308"/>
                    </a:lnTo>
                    <a:lnTo>
                      <a:pt x="17220" y="16622"/>
                    </a:lnTo>
                    <a:lnTo>
                      <a:pt x="17220" y="15578"/>
                    </a:lnTo>
                    <a:lnTo>
                      <a:pt x="16464" y="13651"/>
                    </a:lnTo>
                    <a:lnTo>
                      <a:pt x="16917" y="13169"/>
                    </a:lnTo>
                    <a:lnTo>
                      <a:pt x="16766" y="12286"/>
                    </a:lnTo>
                    <a:lnTo>
                      <a:pt x="17220" y="11643"/>
                    </a:lnTo>
                    <a:lnTo>
                      <a:pt x="17522" y="11161"/>
                    </a:lnTo>
                    <a:lnTo>
                      <a:pt x="17522" y="10599"/>
                    </a:lnTo>
                    <a:lnTo>
                      <a:pt x="18126" y="9957"/>
                    </a:lnTo>
                    <a:lnTo>
                      <a:pt x="17824" y="9395"/>
                    </a:lnTo>
                    <a:lnTo>
                      <a:pt x="18126" y="8512"/>
                    </a:lnTo>
                    <a:lnTo>
                      <a:pt x="17522" y="7307"/>
                    </a:lnTo>
                    <a:lnTo>
                      <a:pt x="17522" y="6825"/>
                    </a:lnTo>
                    <a:lnTo>
                      <a:pt x="18428" y="6183"/>
                    </a:lnTo>
                    <a:lnTo>
                      <a:pt x="19032" y="6183"/>
                    </a:lnTo>
                    <a:lnTo>
                      <a:pt x="20694" y="5139"/>
                    </a:lnTo>
                    <a:lnTo>
                      <a:pt x="21600" y="4256"/>
                    </a:lnTo>
                    <a:lnTo>
                      <a:pt x="21600" y="3774"/>
                    </a:lnTo>
                    <a:lnTo>
                      <a:pt x="21298" y="3212"/>
                    </a:lnTo>
                    <a:lnTo>
                      <a:pt x="20392" y="2730"/>
                    </a:lnTo>
                    <a:lnTo>
                      <a:pt x="20090" y="2168"/>
                    </a:lnTo>
                    <a:lnTo>
                      <a:pt x="20694" y="1124"/>
                    </a:lnTo>
                    <a:lnTo>
                      <a:pt x="20090" y="161"/>
                    </a:lnTo>
                    <a:lnTo>
                      <a:pt x="20392" y="0"/>
                    </a:lnTo>
                    <a:lnTo>
                      <a:pt x="3927" y="2329"/>
                    </a:lnTo>
                    <a:lnTo>
                      <a:pt x="0" y="2891"/>
                    </a:lnTo>
                    <a:lnTo>
                      <a:pt x="0" y="3212"/>
                    </a:lnTo>
                    <a:lnTo>
                      <a:pt x="302" y="3533"/>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65" name="Group 10204">
                <a:extLst>
                  <a:ext uri="{FF2B5EF4-FFF2-40B4-BE49-F238E27FC236}">
                    <a16:creationId xmlns:a16="http://schemas.microsoft.com/office/drawing/2014/main" id="{7A8F42BC-FCF6-48AD-9C33-49C40E4F9D90}"/>
                  </a:ext>
                </a:extLst>
              </p:cNvPr>
              <p:cNvGrpSpPr/>
              <p:nvPr/>
            </p:nvGrpSpPr>
            <p:grpSpPr>
              <a:xfrm>
                <a:off x="5910522" y="2239128"/>
                <a:ext cx="1344524" cy="556528"/>
                <a:chOff x="0" y="0"/>
                <a:chExt cx="1344523" cy="556527"/>
              </a:xfrm>
              <a:grpFill/>
            </p:grpSpPr>
            <p:sp>
              <p:nvSpPr>
                <p:cNvPr id="121" name="Shape 10184">
                  <a:extLst>
                    <a:ext uri="{FF2B5EF4-FFF2-40B4-BE49-F238E27FC236}">
                      <a16:creationId xmlns:a16="http://schemas.microsoft.com/office/drawing/2014/main" id="{DA36F8FE-378C-487B-9FFB-E08E1DBCC5EF}"/>
                    </a:ext>
                  </a:extLst>
                </p:cNvPr>
                <p:cNvSpPr/>
                <p:nvPr/>
              </p:nvSpPr>
              <p:spPr>
                <a:xfrm>
                  <a:off x="1112292" y="8396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296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2" name="Shape 10185">
                  <a:extLst>
                    <a:ext uri="{FF2B5EF4-FFF2-40B4-BE49-F238E27FC236}">
                      <a16:creationId xmlns:a16="http://schemas.microsoft.com/office/drawing/2014/main" id="{91FE99E4-5255-4B84-86C9-C03F822BA1A3}"/>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3" name="Shape 10186">
                  <a:extLst>
                    <a:ext uri="{FF2B5EF4-FFF2-40B4-BE49-F238E27FC236}">
                      <a16:creationId xmlns:a16="http://schemas.microsoft.com/office/drawing/2014/main" id="{EE0DBBB1-2D46-4B75-8881-43DB56719528}"/>
                    </a:ext>
                  </a:extLst>
                </p:cNvPr>
                <p:cNvSpPr/>
                <p:nvPr/>
              </p:nvSpPr>
              <p:spPr>
                <a:xfrm>
                  <a:off x="1057691" y="413326"/>
                  <a:ext cx="34062" cy="32547"/>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2505" y="5400"/>
                      </a:lnTo>
                      <a:lnTo>
                        <a:pt x="4547" y="14040"/>
                      </a:lnTo>
                      <a:lnTo>
                        <a:pt x="0" y="21600"/>
                      </a:lnTo>
                      <a:lnTo>
                        <a:pt x="6821" y="14040"/>
                      </a:lnTo>
                      <a:lnTo>
                        <a:pt x="21600" y="0"/>
                      </a:lnTo>
                      <a:lnTo>
                        <a:pt x="19326"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4" name="Shape 10187">
                  <a:extLst>
                    <a:ext uri="{FF2B5EF4-FFF2-40B4-BE49-F238E27FC236}">
                      <a16:creationId xmlns:a16="http://schemas.microsoft.com/office/drawing/2014/main" id="{08605491-E65B-457E-9C69-BFE5D5520F6D}"/>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5" name="Shape 10188">
                  <a:extLst>
                    <a:ext uri="{FF2B5EF4-FFF2-40B4-BE49-F238E27FC236}">
                      <a16:creationId xmlns:a16="http://schemas.microsoft.com/office/drawing/2014/main" id="{CC42322B-ACB9-4ED4-8698-60425F9E763F}"/>
                    </a:ext>
                  </a:extLst>
                </p:cNvPr>
                <p:cNvSpPr/>
                <p:nvPr/>
              </p:nvSpPr>
              <p:spPr>
                <a:xfrm>
                  <a:off x="1134775" y="364509"/>
                  <a:ext cx="51989" cy="14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152" y="0"/>
                      </a:lnTo>
                      <a:lnTo>
                        <a:pt x="4469" y="12000"/>
                      </a:lnTo>
                      <a:lnTo>
                        <a:pt x="0" y="21600"/>
                      </a:lnTo>
                      <a:lnTo>
                        <a:pt x="11172" y="72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6" name="Shape 10189">
                  <a:extLst>
                    <a:ext uri="{FF2B5EF4-FFF2-40B4-BE49-F238E27FC236}">
                      <a16:creationId xmlns:a16="http://schemas.microsoft.com/office/drawing/2014/main" id="{B5BDA437-2719-4147-8E7A-14E60F284085}"/>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7" name="Shape 10190">
                  <a:extLst>
                    <a:ext uri="{FF2B5EF4-FFF2-40B4-BE49-F238E27FC236}">
                      <a16:creationId xmlns:a16="http://schemas.microsoft.com/office/drawing/2014/main" id="{EDE1D0BE-92C0-46FE-A207-59C0F6DD62DF}"/>
                    </a:ext>
                  </a:extLst>
                </p:cNvPr>
                <p:cNvSpPr/>
                <p:nvPr/>
              </p:nvSpPr>
              <p:spPr>
                <a:xfrm>
                  <a:off x="1217240" y="312436"/>
                  <a:ext cx="32269" cy="602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00" y="4086"/>
                      </a:lnTo>
                      <a:lnTo>
                        <a:pt x="8400" y="7589"/>
                      </a:lnTo>
                      <a:lnTo>
                        <a:pt x="6000" y="11676"/>
                      </a:lnTo>
                      <a:lnTo>
                        <a:pt x="0" y="21600"/>
                      </a:lnTo>
                      <a:lnTo>
                        <a:pt x="8400" y="8757"/>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8" name="Shape 10191">
                  <a:extLst>
                    <a:ext uri="{FF2B5EF4-FFF2-40B4-BE49-F238E27FC236}">
                      <a16:creationId xmlns:a16="http://schemas.microsoft.com/office/drawing/2014/main" id="{0B5A1156-B7FA-4C51-9351-14AF5EFB5754}"/>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9" name="Shape 10192">
                  <a:extLst>
                    <a:ext uri="{FF2B5EF4-FFF2-40B4-BE49-F238E27FC236}">
                      <a16:creationId xmlns:a16="http://schemas.microsoft.com/office/drawing/2014/main" id="{8103A772-3346-460E-B216-A02A56412A28}"/>
                    </a:ext>
                  </a:extLst>
                </p:cNvPr>
                <p:cNvSpPr/>
                <p:nvPr/>
              </p:nvSpPr>
              <p:spPr>
                <a:xfrm>
                  <a:off x="1259293" y="2824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4400" y="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0" name="Shape 10193">
                  <a:extLst>
                    <a:ext uri="{FF2B5EF4-FFF2-40B4-BE49-F238E27FC236}">
                      <a16:creationId xmlns:a16="http://schemas.microsoft.com/office/drawing/2014/main" id="{2B0C63C3-E3EC-4663-B029-FAB9F61AA6E5}"/>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1" name="Shape 10194">
                  <a:extLst>
                    <a:ext uri="{FF2B5EF4-FFF2-40B4-BE49-F238E27FC236}">
                      <a16:creationId xmlns:a16="http://schemas.microsoft.com/office/drawing/2014/main" id="{192B07FF-7A9E-4191-9A20-8341CD94C7A2}"/>
                    </a:ext>
                  </a:extLst>
                </p:cNvPr>
                <p:cNvSpPr/>
                <p:nvPr/>
              </p:nvSpPr>
              <p:spPr>
                <a:xfrm>
                  <a:off x="1279984" y="250599"/>
                  <a:ext cx="23306" cy="21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323"/>
                      </a:lnTo>
                      <a:lnTo>
                        <a:pt x="9969" y="13292"/>
                      </a:lnTo>
                      <a:lnTo>
                        <a:pt x="0" y="21600"/>
                      </a:lnTo>
                      <a:lnTo>
                        <a:pt x="21600" y="332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2" name="Shape 10195">
                  <a:extLst>
                    <a:ext uri="{FF2B5EF4-FFF2-40B4-BE49-F238E27FC236}">
                      <a16:creationId xmlns:a16="http://schemas.microsoft.com/office/drawing/2014/main" id="{AC5C6CDF-DAAC-4B51-8FF6-41E0C924CD4A}"/>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3" name="Shape 10196">
                  <a:extLst>
                    <a:ext uri="{FF2B5EF4-FFF2-40B4-BE49-F238E27FC236}">
                      <a16:creationId xmlns:a16="http://schemas.microsoft.com/office/drawing/2014/main" id="{337268F6-3E3A-40B5-A71F-A284DF63D102}"/>
                    </a:ext>
                  </a:extLst>
                </p:cNvPr>
                <p:cNvSpPr/>
                <p:nvPr/>
              </p:nvSpPr>
              <p:spPr>
                <a:xfrm>
                  <a:off x="1324803" y="143200"/>
                  <a:ext cx="19721" cy="99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27" y="21600"/>
                      </a:lnTo>
                      <a:lnTo>
                        <a:pt x="17673" y="20184"/>
                      </a:lnTo>
                      <a:lnTo>
                        <a:pt x="21600" y="15580"/>
                      </a:lnTo>
                      <a:lnTo>
                        <a:pt x="17673" y="8144"/>
                      </a:lnTo>
                      <a:lnTo>
                        <a:pt x="13745" y="5311"/>
                      </a:lnTo>
                      <a:lnTo>
                        <a:pt x="3927" y="0"/>
                      </a:lnTo>
                      <a:lnTo>
                        <a:pt x="3927" y="2833"/>
                      </a:lnTo>
                      <a:lnTo>
                        <a:pt x="9818" y="5311"/>
                      </a:lnTo>
                      <a:lnTo>
                        <a:pt x="13745" y="7436"/>
                      </a:lnTo>
                      <a:lnTo>
                        <a:pt x="17673" y="16643"/>
                      </a:lnTo>
                      <a:lnTo>
                        <a:pt x="9818" y="19475"/>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4" name="Shape 10197">
                  <a:extLst>
                    <a:ext uri="{FF2B5EF4-FFF2-40B4-BE49-F238E27FC236}">
                      <a16:creationId xmlns:a16="http://schemas.microsoft.com/office/drawing/2014/main" id="{D3C4E9C2-9343-4677-9E02-B6803FB9C7DC}"/>
                    </a:ext>
                  </a:extLst>
                </p:cNvPr>
                <p:cNvSpPr/>
                <p:nvPr/>
              </p:nvSpPr>
              <p:spPr>
                <a:xfrm>
                  <a:off x="0" y="24409"/>
                  <a:ext cx="1294327" cy="532119"/>
                </a:xfrm>
                <a:custGeom>
                  <a:avLst/>
                  <a:gdLst/>
                  <a:ahLst/>
                  <a:cxnLst>
                    <a:cxn ang="0">
                      <a:pos x="wd2" y="hd2"/>
                    </a:cxn>
                    <a:cxn ang="5400000">
                      <a:pos x="wd2" y="hd2"/>
                    </a:cxn>
                    <a:cxn ang="10800000">
                      <a:pos x="wd2" y="hd2"/>
                    </a:cxn>
                    <a:cxn ang="16200000">
                      <a:pos x="wd2" y="hd2"/>
                    </a:cxn>
                  </a:cxnLst>
                  <a:rect l="0" t="0" r="r" b="b"/>
                  <a:pathLst>
                    <a:path w="21600" h="21600" extrusionOk="0">
                      <a:moveTo>
                        <a:pt x="14899" y="2510"/>
                      </a:moveTo>
                      <a:lnTo>
                        <a:pt x="9274" y="4690"/>
                      </a:lnTo>
                      <a:lnTo>
                        <a:pt x="7240" y="5483"/>
                      </a:lnTo>
                      <a:lnTo>
                        <a:pt x="6462" y="5615"/>
                      </a:lnTo>
                      <a:lnTo>
                        <a:pt x="6013" y="5615"/>
                      </a:lnTo>
                      <a:lnTo>
                        <a:pt x="5953" y="6209"/>
                      </a:lnTo>
                      <a:lnTo>
                        <a:pt x="5953" y="6738"/>
                      </a:lnTo>
                      <a:lnTo>
                        <a:pt x="5894" y="7464"/>
                      </a:lnTo>
                      <a:lnTo>
                        <a:pt x="5684" y="7728"/>
                      </a:lnTo>
                      <a:lnTo>
                        <a:pt x="5505" y="8059"/>
                      </a:lnTo>
                      <a:lnTo>
                        <a:pt x="5325" y="9050"/>
                      </a:lnTo>
                      <a:lnTo>
                        <a:pt x="5176" y="9578"/>
                      </a:lnTo>
                      <a:lnTo>
                        <a:pt x="4996" y="9182"/>
                      </a:lnTo>
                      <a:lnTo>
                        <a:pt x="4607" y="9578"/>
                      </a:lnTo>
                      <a:lnTo>
                        <a:pt x="4398" y="9908"/>
                      </a:lnTo>
                      <a:lnTo>
                        <a:pt x="4338" y="10305"/>
                      </a:lnTo>
                      <a:lnTo>
                        <a:pt x="4099" y="10833"/>
                      </a:lnTo>
                      <a:lnTo>
                        <a:pt x="3979" y="10833"/>
                      </a:lnTo>
                      <a:lnTo>
                        <a:pt x="3770" y="10437"/>
                      </a:lnTo>
                      <a:lnTo>
                        <a:pt x="3590" y="10701"/>
                      </a:lnTo>
                      <a:lnTo>
                        <a:pt x="3470" y="10899"/>
                      </a:lnTo>
                      <a:lnTo>
                        <a:pt x="3470" y="11295"/>
                      </a:lnTo>
                      <a:lnTo>
                        <a:pt x="3261" y="11163"/>
                      </a:lnTo>
                      <a:lnTo>
                        <a:pt x="3141" y="12154"/>
                      </a:lnTo>
                      <a:lnTo>
                        <a:pt x="3022" y="12550"/>
                      </a:lnTo>
                      <a:lnTo>
                        <a:pt x="2872" y="12550"/>
                      </a:lnTo>
                      <a:lnTo>
                        <a:pt x="2483" y="13145"/>
                      </a:lnTo>
                      <a:lnTo>
                        <a:pt x="1855" y="14400"/>
                      </a:lnTo>
                      <a:lnTo>
                        <a:pt x="1675" y="14664"/>
                      </a:lnTo>
                      <a:lnTo>
                        <a:pt x="1286" y="14664"/>
                      </a:lnTo>
                      <a:lnTo>
                        <a:pt x="838" y="15127"/>
                      </a:lnTo>
                      <a:lnTo>
                        <a:pt x="658" y="15655"/>
                      </a:lnTo>
                      <a:lnTo>
                        <a:pt x="628" y="16117"/>
                      </a:lnTo>
                      <a:lnTo>
                        <a:pt x="568" y="16778"/>
                      </a:lnTo>
                      <a:lnTo>
                        <a:pt x="389" y="17108"/>
                      </a:lnTo>
                      <a:lnTo>
                        <a:pt x="0" y="17372"/>
                      </a:lnTo>
                      <a:lnTo>
                        <a:pt x="0" y="19222"/>
                      </a:lnTo>
                      <a:lnTo>
                        <a:pt x="3141" y="18165"/>
                      </a:lnTo>
                      <a:lnTo>
                        <a:pt x="3829" y="17372"/>
                      </a:lnTo>
                      <a:lnTo>
                        <a:pt x="3979" y="17372"/>
                      </a:lnTo>
                      <a:lnTo>
                        <a:pt x="4338" y="16778"/>
                      </a:lnTo>
                      <a:lnTo>
                        <a:pt x="4787" y="16382"/>
                      </a:lnTo>
                      <a:lnTo>
                        <a:pt x="4936" y="16117"/>
                      </a:lnTo>
                      <a:lnTo>
                        <a:pt x="5176" y="16051"/>
                      </a:lnTo>
                      <a:lnTo>
                        <a:pt x="7479" y="15391"/>
                      </a:lnTo>
                      <a:lnTo>
                        <a:pt x="8317" y="15259"/>
                      </a:lnTo>
                      <a:lnTo>
                        <a:pt x="8556" y="15787"/>
                      </a:lnTo>
                      <a:lnTo>
                        <a:pt x="8706" y="15523"/>
                      </a:lnTo>
                      <a:lnTo>
                        <a:pt x="9065" y="16250"/>
                      </a:lnTo>
                      <a:lnTo>
                        <a:pt x="9155" y="16778"/>
                      </a:lnTo>
                      <a:lnTo>
                        <a:pt x="9155" y="17108"/>
                      </a:lnTo>
                      <a:lnTo>
                        <a:pt x="9214" y="17240"/>
                      </a:lnTo>
                      <a:lnTo>
                        <a:pt x="12086" y="16250"/>
                      </a:lnTo>
                      <a:lnTo>
                        <a:pt x="15407" y="21468"/>
                      </a:lnTo>
                      <a:lnTo>
                        <a:pt x="15527" y="21600"/>
                      </a:lnTo>
                      <a:lnTo>
                        <a:pt x="15617" y="21600"/>
                      </a:lnTo>
                      <a:lnTo>
                        <a:pt x="16035" y="21270"/>
                      </a:lnTo>
                      <a:lnTo>
                        <a:pt x="16424" y="21006"/>
                      </a:lnTo>
                      <a:lnTo>
                        <a:pt x="16753" y="21006"/>
                      </a:lnTo>
                      <a:lnTo>
                        <a:pt x="16993" y="20741"/>
                      </a:lnTo>
                      <a:lnTo>
                        <a:pt x="17023" y="19750"/>
                      </a:lnTo>
                      <a:lnTo>
                        <a:pt x="16873" y="18892"/>
                      </a:lnTo>
                      <a:lnTo>
                        <a:pt x="16933" y="18892"/>
                      </a:lnTo>
                      <a:lnTo>
                        <a:pt x="17023" y="19222"/>
                      </a:lnTo>
                      <a:lnTo>
                        <a:pt x="17142" y="20345"/>
                      </a:lnTo>
                      <a:lnTo>
                        <a:pt x="17142" y="19024"/>
                      </a:lnTo>
                      <a:lnTo>
                        <a:pt x="17202" y="18495"/>
                      </a:lnTo>
                      <a:lnTo>
                        <a:pt x="17382" y="17637"/>
                      </a:lnTo>
                      <a:lnTo>
                        <a:pt x="17651" y="16778"/>
                      </a:lnTo>
                      <a:lnTo>
                        <a:pt x="18100" y="15919"/>
                      </a:lnTo>
                      <a:lnTo>
                        <a:pt x="17980" y="15391"/>
                      </a:lnTo>
                      <a:lnTo>
                        <a:pt x="18100" y="15061"/>
                      </a:lnTo>
                      <a:lnTo>
                        <a:pt x="17980" y="14664"/>
                      </a:lnTo>
                      <a:lnTo>
                        <a:pt x="18219" y="14928"/>
                      </a:lnTo>
                      <a:lnTo>
                        <a:pt x="18040" y="15259"/>
                      </a:lnTo>
                      <a:lnTo>
                        <a:pt x="18279" y="15523"/>
                      </a:lnTo>
                      <a:lnTo>
                        <a:pt x="18339" y="15391"/>
                      </a:lnTo>
                      <a:lnTo>
                        <a:pt x="18489" y="14928"/>
                      </a:lnTo>
                      <a:lnTo>
                        <a:pt x="18668" y="14004"/>
                      </a:lnTo>
                      <a:lnTo>
                        <a:pt x="18907" y="14268"/>
                      </a:lnTo>
                      <a:lnTo>
                        <a:pt x="19386" y="13673"/>
                      </a:lnTo>
                      <a:lnTo>
                        <a:pt x="19566" y="13673"/>
                      </a:lnTo>
                      <a:lnTo>
                        <a:pt x="19625" y="13409"/>
                      </a:lnTo>
                      <a:lnTo>
                        <a:pt x="19805" y="13013"/>
                      </a:lnTo>
                      <a:lnTo>
                        <a:pt x="19835" y="13541"/>
                      </a:lnTo>
                      <a:lnTo>
                        <a:pt x="19955" y="13013"/>
                      </a:lnTo>
                      <a:lnTo>
                        <a:pt x="20194" y="13277"/>
                      </a:lnTo>
                      <a:lnTo>
                        <a:pt x="20254" y="13277"/>
                      </a:lnTo>
                      <a:lnTo>
                        <a:pt x="20403" y="12418"/>
                      </a:lnTo>
                      <a:lnTo>
                        <a:pt x="20583" y="11956"/>
                      </a:lnTo>
                      <a:lnTo>
                        <a:pt x="20702" y="11560"/>
                      </a:lnTo>
                      <a:lnTo>
                        <a:pt x="20583" y="11163"/>
                      </a:lnTo>
                      <a:lnTo>
                        <a:pt x="20523" y="11163"/>
                      </a:lnTo>
                      <a:lnTo>
                        <a:pt x="20403" y="11692"/>
                      </a:lnTo>
                      <a:lnTo>
                        <a:pt x="20254" y="11824"/>
                      </a:lnTo>
                      <a:lnTo>
                        <a:pt x="20314" y="11295"/>
                      </a:lnTo>
                      <a:lnTo>
                        <a:pt x="20194" y="10899"/>
                      </a:lnTo>
                      <a:lnTo>
                        <a:pt x="20134" y="11295"/>
                      </a:lnTo>
                      <a:lnTo>
                        <a:pt x="20134" y="11428"/>
                      </a:lnTo>
                      <a:lnTo>
                        <a:pt x="20014" y="11428"/>
                      </a:lnTo>
                      <a:lnTo>
                        <a:pt x="20074" y="11956"/>
                      </a:lnTo>
                      <a:lnTo>
                        <a:pt x="19835" y="11692"/>
                      </a:lnTo>
                      <a:lnTo>
                        <a:pt x="19446" y="12286"/>
                      </a:lnTo>
                      <a:lnTo>
                        <a:pt x="18997" y="12154"/>
                      </a:lnTo>
                      <a:lnTo>
                        <a:pt x="18489" y="11031"/>
                      </a:lnTo>
                      <a:lnTo>
                        <a:pt x="18728" y="11295"/>
                      </a:lnTo>
                      <a:lnTo>
                        <a:pt x="18907" y="11428"/>
                      </a:lnTo>
                      <a:lnTo>
                        <a:pt x="19177" y="11824"/>
                      </a:lnTo>
                      <a:lnTo>
                        <a:pt x="19386" y="11956"/>
                      </a:lnTo>
                      <a:lnTo>
                        <a:pt x="19506" y="11692"/>
                      </a:lnTo>
                      <a:lnTo>
                        <a:pt x="19835" y="10833"/>
                      </a:lnTo>
                      <a:lnTo>
                        <a:pt x="19835" y="10305"/>
                      </a:lnTo>
                      <a:lnTo>
                        <a:pt x="19625" y="10437"/>
                      </a:lnTo>
                      <a:lnTo>
                        <a:pt x="19685" y="10040"/>
                      </a:lnTo>
                      <a:lnTo>
                        <a:pt x="19895" y="10040"/>
                      </a:lnTo>
                      <a:lnTo>
                        <a:pt x="20014" y="9578"/>
                      </a:lnTo>
                      <a:lnTo>
                        <a:pt x="19566" y="9182"/>
                      </a:lnTo>
                      <a:lnTo>
                        <a:pt x="19356" y="9182"/>
                      </a:lnTo>
                      <a:lnTo>
                        <a:pt x="18429" y="8719"/>
                      </a:lnTo>
                      <a:lnTo>
                        <a:pt x="18399" y="8455"/>
                      </a:lnTo>
                      <a:lnTo>
                        <a:pt x="18848" y="8719"/>
                      </a:lnTo>
                      <a:lnTo>
                        <a:pt x="19237" y="8719"/>
                      </a:lnTo>
                      <a:lnTo>
                        <a:pt x="19446" y="8587"/>
                      </a:lnTo>
                      <a:lnTo>
                        <a:pt x="19566" y="8587"/>
                      </a:lnTo>
                      <a:lnTo>
                        <a:pt x="19506" y="8191"/>
                      </a:lnTo>
                      <a:lnTo>
                        <a:pt x="19446" y="7728"/>
                      </a:lnTo>
                      <a:lnTo>
                        <a:pt x="19685" y="7728"/>
                      </a:lnTo>
                      <a:lnTo>
                        <a:pt x="19566" y="7927"/>
                      </a:lnTo>
                      <a:lnTo>
                        <a:pt x="19745" y="8455"/>
                      </a:lnTo>
                      <a:lnTo>
                        <a:pt x="19955" y="8587"/>
                      </a:lnTo>
                      <a:lnTo>
                        <a:pt x="20014" y="8059"/>
                      </a:lnTo>
                      <a:lnTo>
                        <a:pt x="20134" y="8455"/>
                      </a:lnTo>
                      <a:lnTo>
                        <a:pt x="20314" y="8587"/>
                      </a:lnTo>
                      <a:lnTo>
                        <a:pt x="20762" y="8587"/>
                      </a:lnTo>
                      <a:lnTo>
                        <a:pt x="20912" y="8191"/>
                      </a:lnTo>
                      <a:lnTo>
                        <a:pt x="21211" y="6804"/>
                      </a:lnTo>
                      <a:lnTo>
                        <a:pt x="21211" y="6341"/>
                      </a:lnTo>
                      <a:lnTo>
                        <a:pt x="21420" y="6473"/>
                      </a:lnTo>
                      <a:lnTo>
                        <a:pt x="21600" y="6077"/>
                      </a:lnTo>
                      <a:lnTo>
                        <a:pt x="21540" y="5615"/>
                      </a:lnTo>
                      <a:lnTo>
                        <a:pt x="21480" y="4690"/>
                      </a:lnTo>
                      <a:lnTo>
                        <a:pt x="21361" y="4228"/>
                      </a:lnTo>
                      <a:lnTo>
                        <a:pt x="21151" y="3831"/>
                      </a:lnTo>
                      <a:lnTo>
                        <a:pt x="21151" y="4492"/>
                      </a:lnTo>
                      <a:lnTo>
                        <a:pt x="20792" y="4492"/>
                      </a:lnTo>
                      <a:lnTo>
                        <a:pt x="20792" y="4954"/>
                      </a:lnTo>
                      <a:lnTo>
                        <a:pt x="20852" y="5813"/>
                      </a:lnTo>
                      <a:lnTo>
                        <a:pt x="20702" y="6341"/>
                      </a:lnTo>
                      <a:lnTo>
                        <a:pt x="20583" y="6077"/>
                      </a:lnTo>
                      <a:lnTo>
                        <a:pt x="20762" y="5615"/>
                      </a:lnTo>
                      <a:lnTo>
                        <a:pt x="20523" y="5483"/>
                      </a:lnTo>
                      <a:lnTo>
                        <a:pt x="20643" y="4954"/>
                      </a:lnTo>
                      <a:lnTo>
                        <a:pt x="20643" y="4492"/>
                      </a:lnTo>
                      <a:lnTo>
                        <a:pt x="20583" y="4095"/>
                      </a:lnTo>
                      <a:lnTo>
                        <a:pt x="20403" y="3963"/>
                      </a:lnTo>
                      <a:lnTo>
                        <a:pt x="20074" y="4228"/>
                      </a:lnTo>
                      <a:lnTo>
                        <a:pt x="20014" y="4690"/>
                      </a:lnTo>
                      <a:lnTo>
                        <a:pt x="19625" y="4492"/>
                      </a:lnTo>
                      <a:lnTo>
                        <a:pt x="19386" y="4822"/>
                      </a:lnTo>
                      <a:lnTo>
                        <a:pt x="19177" y="4954"/>
                      </a:lnTo>
                      <a:lnTo>
                        <a:pt x="18997" y="5086"/>
                      </a:lnTo>
                      <a:lnTo>
                        <a:pt x="18937" y="4624"/>
                      </a:lnTo>
                      <a:lnTo>
                        <a:pt x="18788" y="4095"/>
                      </a:lnTo>
                      <a:lnTo>
                        <a:pt x="18668" y="3699"/>
                      </a:lnTo>
                      <a:lnTo>
                        <a:pt x="18608" y="3237"/>
                      </a:lnTo>
                      <a:lnTo>
                        <a:pt x="18728" y="2840"/>
                      </a:lnTo>
                      <a:lnTo>
                        <a:pt x="18608" y="2510"/>
                      </a:lnTo>
                      <a:lnTo>
                        <a:pt x="18728" y="2708"/>
                      </a:lnTo>
                      <a:lnTo>
                        <a:pt x="18728" y="3369"/>
                      </a:lnTo>
                      <a:lnTo>
                        <a:pt x="18907" y="4228"/>
                      </a:lnTo>
                      <a:lnTo>
                        <a:pt x="19117" y="4228"/>
                      </a:lnTo>
                      <a:lnTo>
                        <a:pt x="19356" y="4492"/>
                      </a:lnTo>
                      <a:lnTo>
                        <a:pt x="19805" y="3633"/>
                      </a:lnTo>
                      <a:lnTo>
                        <a:pt x="19566" y="3237"/>
                      </a:lnTo>
                      <a:lnTo>
                        <a:pt x="19805" y="3237"/>
                      </a:lnTo>
                      <a:lnTo>
                        <a:pt x="20074" y="3369"/>
                      </a:lnTo>
                      <a:lnTo>
                        <a:pt x="19895" y="2972"/>
                      </a:lnTo>
                      <a:lnTo>
                        <a:pt x="20134" y="3105"/>
                      </a:lnTo>
                      <a:lnTo>
                        <a:pt x="20314" y="2972"/>
                      </a:lnTo>
                      <a:lnTo>
                        <a:pt x="20314" y="2642"/>
                      </a:lnTo>
                      <a:lnTo>
                        <a:pt x="20134" y="2246"/>
                      </a:lnTo>
                      <a:lnTo>
                        <a:pt x="19895" y="1982"/>
                      </a:lnTo>
                      <a:lnTo>
                        <a:pt x="20134" y="1982"/>
                      </a:lnTo>
                      <a:lnTo>
                        <a:pt x="20523" y="2510"/>
                      </a:lnTo>
                      <a:lnTo>
                        <a:pt x="20792" y="2510"/>
                      </a:lnTo>
                      <a:lnTo>
                        <a:pt x="20583" y="2114"/>
                      </a:lnTo>
                      <a:lnTo>
                        <a:pt x="20463" y="1651"/>
                      </a:lnTo>
                      <a:lnTo>
                        <a:pt x="20852" y="2378"/>
                      </a:lnTo>
                      <a:lnTo>
                        <a:pt x="21032" y="2972"/>
                      </a:lnTo>
                      <a:lnTo>
                        <a:pt x="21032" y="2510"/>
                      </a:lnTo>
                      <a:lnTo>
                        <a:pt x="20643" y="1123"/>
                      </a:lnTo>
                      <a:lnTo>
                        <a:pt x="20643" y="991"/>
                      </a:lnTo>
                      <a:lnTo>
                        <a:pt x="20403" y="859"/>
                      </a:lnTo>
                      <a:lnTo>
                        <a:pt x="20254" y="396"/>
                      </a:lnTo>
                      <a:lnTo>
                        <a:pt x="20194" y="0"/>
                      </a:lnTo>
                      <a:lnTo>
                        <a:pt x="17711" y="1255"/>
                      </a:lnTo>
                      <a:lnTo>
                        <a:pt x="14899" y="251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5" name="Shape 10198">
                  <a:extLst>
                    <a:ext uri="{FF2B5EF4-FFF2-40B4-BE49-F238E27FC236}">
                      <a16:creationId xmlns:a16="http://schemas.microsoft.com/office/drawing/2014/main" id="{25E51314-9D4F-4E72-885F-66D82F9E87D1}"/>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6" name="Shape 10199">
                  <a:extLst>
                    <a:ext uri="{FF2B5EF4-FFF2-40B4-BE49-F238E27FC236}">
                      <a16:creationId xmlns:a16="http://schemas.microsoft.com/office/drawing/2014/main" id="{B2BCE5BF-DDF0-4979-BC98-A8B3FF0276BD}"/>
                    </a:ext>
                  </a:extLst>
                </p:cNvPr>
                <p:cNvSpPr/>
                <p:nvPr/>
              </p:nvSpPr>
              <p:spPr>
                <a:xfrm>
                  <a:off x="1213655" y="21155"/>
                  <a:ext cx="16135" cy="13019"/>
                </a:xfrm>
                <a:custGeom>
                  <a:avLst/>
                  <a:gdLst/>
                  <a:ahLst/>
                  <a:cxnLst>
                    <a:cxn ang="0">
                      <a:pos x="wd2" y="hd2"/>
                    </a:cxn>
                    <a:cxn ang="5400000">
                      <a:pos x="wd2" y="hd2"/>
                    </a:cxn>
                    <a:cxn ang="10800000">
                      <a:pos x="wd2" y="hd2"/>
                    </a:cxn>
                    <a:cxn ang="16200000">
                      <a:pos x="wd2" y="hd2"/>
                    </a:cxn>
                  </a:cxnLst>
                  <a:rect l="0" t="0" r="r" b="b"/>
                  <a:pathLst>
                    <a:path w="21600" h="21600" extrusionOk="0">
                      <a:moveTo>
                        <a:pt x="16800" y="21600"/>
                      </a:moveTo>
                      <a:lnTo>
                        <a:pt x="21600" y="0"/>
                      </a:lnTo>
                      <a:lnTo>
                        <a:pt x="7200" y="0"/>
                      </a:lnTo>
                      <a:lnTo>
                        <a:pt x="0" y="5400"/>
                      </a:lnTo>
                      <a:lnTo>
                        <a:pt x="168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7" name="Shape 10200">
                  <a:extLst>
                    <a:ext uri="{FF2B5EF4-FFF2-40B4-BE49-F238E27FC236}">
                      <a16:creationId xmlns:a16="http://schemas.microsoft.com/office/drawing/2014/main" id="{5775A197-822B-486E-A8C1-D5192793C54E}"/>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8" name="Shape 10201">
                  <a:extLst>
                    <a:ext uri="{FF2B5EF4-FFF2-40B4-BE49-F238E27FC236}">
                      <a16:creationId xmlns:a16="http://schemas.microsoft.com/office/drawing/2014/main" id="{A918ADF8-9821-47B6-9652-6435B61C3DC5}"/>
                    </a:ext>
                  </a:extLst>
                </p:cNvPr>
                <p:cNvSpPr/>
                <p:nvPr/>
              </p:nvSpPr>
              <p:spPr>
                <a:xfrm>
                  <a:off x="1217240" y="0"/>
                  <a:ext cx="16135" cy="2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292"/>
                      </a:lnTo>
                      <a:lnTo>
                        <a:pt x="2400" y="21600"/>
                      </a:lnTo>
                      <a:lnTo>
                        <a:pt x="21600" y="21600"/>
                      </a:lnTo>
                      <a:lnTo>
                        <a:pt x="12000" y="9969"/>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39" name="Shape 10202">
                  <a:extLst>
                    <a:ext uri="{FF2B5EF4-FFF2-40B4-BE49-F238E27FC236}">
                      <a16:creationId xmlns:a16="http://schemas.microsoft.com/office/drawing/2014/main" id="{4A75AEBB-1709-4CDE-9B54-20A31FF3A006}"/>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40" name="Shape 10203">
                  <a:extLst>
                    <a:ext uri="{FF2B5EF4-FFF2-40B4-BE49-F238E27FC236}">
                      <a16:creationId xmlns:a16="http://schemas.microsoft.com/office/drawing/2014/main" id="{0734F252-0A8D-405F-9A2C-7A41A1DD6F7C}"/>
                    </a:ext>
                  </a:extLst>
                </p:cNvPr>
                <p:cNvSpPr/>
                <p:nvPr/>
              </p:nvSpPr>
              <p:spPr>
                <a:xfrm>
                  <a:off x="1233374" y="17901"/>
                  <a:ext cx="80672" cy="120419"/>
                </a:xfrm>
                <a:custGeom>
                  <a:avLst/>
                  <a:gdLst/>
                  <a:ahLst/>
                  <a:cxnLst>
                    <a:cxn ang="0">
                      <a:pos x="wd2" y="hd2"/>
                    </a:cxn>
                    <a:cxn ang="5400000">
                      <a:pos x="wd2" y="hd2"/>
                    </a:cxn>
                    <a:cxn ang="10800000">
                      <a:pos x="wd2" y="hd2"/>
                    </a:cxn>
                    <a:cxn ang="16200000">
                      <a:pos x="wd2" y="hd2"/>
                    </a:cxn>
                  </a:cxnLst>
                  <a:rect l="0" t="0" r="r" b="b"/>
                  <a:pathLst>
                    <a:path w="21600" h="21600" extrusionOk="0">
                      <a:moveTo>
                        <a:pt x="6240" y="8465"/>
                      </a:moveTo>
                      <a:lnTo>
                        <a:pt x="8160" y="9924"/>
                      </a:lnTo>
                      <a:lnTo>
                        <a:pt x="10560" y="13719"/>
                      </a:lnTo>
                      <a:lnTo>
                        <a:pt x="14400" y="15470"/>
                      </a:lnTo>
                      <a:lnTo>
                        <a:pt x="13440" y="16638"/>
                      </a:lnTo>
                      <a:lnTo>
                        <a:pt x="16320" y="17222"/>
                      </a:lnTo>
                      <a:lnTo>
                        <a:pt x="19680" y="19265"/>
                      </a:lnTo>
                      <a:lnTo>
                        <a:pt x="21600" y="21600"/>
                      </a:lnTo>
                      <a:lnTo>
                        <a:pt x="21600" y="21016"/>
                      </a:lnTo>
                      <a:lnTo>
                        <a:pt x="19680" y="18681"/>
                      </a:lnTo>
                      <a:lnTo>
                        <a:pt x="11520" y="12843"/>
                      </a:lnTo>
                      <a:lnTo>
                        <a:pt x="7200" y="8757"/>
                      </a:lnTo>
                      <a:lnTo>
                        <a:pt x="1920" y="584"/>
                      </a:lnTo>
                      <a:lnTo>
                        <a:pt x="960" y="0"/>
                      </a:lnTo>
                      <a:lnTo>
                        <a:pt x="0" y="584"/>
                      </a:lnTo>
                      <a:lnTo>
                        <a:pt x="6240" y="8465"/>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66" name="Group 10212">
                <a:extLst>
                  <a:ext uri="{FF2B5EF4-FFF2-40B4-BE49-F238E27FC236}">
                    <a16:creationId xmlns:a16="http://schemas.microsoft.com/office/drawing/2014/main" id="{C261280B-E947-4D9B-AD44-32A0D30BFA95}"/>
                  </a:ext>
                </a:extLst>
              </p:cNvPr>
              <p:cNvGrpSpPr/>
              <p:nvPr/>
            </p:nvGrpSpPr>
            <p:grpSpPr>
              <a:xfrm>
                <a:off x="6493148" y="1710264"/>
                <a:ext cx="692057" cy="305929"/>
                <a:chOff x="0" y="0"/>
                <a:chExt cx="692055" cy="305928"/>
              </a:xfrm>
              <a:grpFill/>
            </p:grpSpPr>
            <p:sp>
              <p:nvSpPr>
                <p:cNvPr id="114" name="Shape 10205">
                  <a:extLst>
                    <a:ext uri="{FF2B5EF4-FFF2-40B4-BE49-F238E27FC236}">
                      <a16:creationId xmlns:a16="http://schemas.microsoft.com/office/drawing/2014/main" id="{9105F249-6AC5-4B89-A01F-F386AC1C3C8A}"/>
                    </a:ext>
                  </a:extLst>
                </p:cNvPr>
                <p:cNvSpPr/>
                <p:nvPr/>
              </p:nvSpPr>
              <p:spPr>
                <a:xfrm>
                  <a:off x="0" y="0"/>
                  <a:ext cx="690190" cy="305929"/>
                </a:xfrm>
                <a:custGeom>
                  <a:avLst/>
                  <a:gdLst/>
                  <a:ahLst/>
                  <a:cxnLst>
                    <a:cxn ang="0">
                      <a:pos x="wd2" y="hd2"/>
                    </a:cxn>
                    <a:cxn ang="5400000">
                      <a:pos x="wd2" y="hd2"/>
                    </a:cxn>
                    <a:cxn ang="10800000">
                      <a:pos x="wd2" y="hd2"/>
                    </a:cxn>
                    <a:cxn ang="16200000">
                      <a:pos x="wd2" y="hd2"/>
                    </a:cxn>
                  </a:cxnLst>
                  <a:rect l="0" t="0" r="r" b="b"/>
                  <a:pathLst>
                    <a:path w="21600" h="21600" extrusionOk="0">
                      <a:moveTo>
                        <a:pt x="18458" y="14477"/>
                      </a:moveTo>
                      <a:lnTo>
                        <a:pt x="17841" y="9077"/>
                      </a:lnTo>
                      <a:lnTo>
                        <a:pt x="16551" y="0"/>
                      </a:lnTo>
                      <a:lnTo>
                        <a:pt x="7798" y="3906"/>
                      </a:lnTo>
                      <a:lnTo>
                        <a:pt x="0" y="6894"/>
                      </a:lnTo>
                      <a:lnTo>
                        <a:pt x="561" y="13328"/>
                      </a:lnTo>
                      <a:lnTo>
                        <a:pt x="842" y="12523"/>
                      </a:lnTo>
                      <a:lnTo>
                        <a:pt x="1178" y="11834"/>
                      </a:lnTo>
                      <a:lnTo>
                        <a:pt x="1403" y="11030"/>
                      </a:lnTo>
                      <a:lnTo>
                        <a:pt x="1795" y="10111"/>
                      </a:lnTo>
                      <a:lnTo>
                        <a:pt x="1908" y="9536"/>
                      </a:lnTo>
                      <a:lnTo>
                        <a:pt x="2244" y="9077"/>
                      </a:lnTo>
                      <a:lnTo>
                        <a:pt x="2637" y="9306"/>
                      </a:lnTo>
                      <a:lnTo>
                        <a:pt x="3198" y="7698"/>
                      </a:lnTo>
                      <a:lnTo>
                        <a:pt x="3198" y="6894"/>
                      </a:lnTo>
                      <a:lnTo>
                        <a:pt x="3254" y="6894"/>
                      </a:lnTo>
                      <a:lnTo>
                        <a:pt x="3703" y="7583"/>
                      </a:lnTo>
                      <a:lnTo>
                        <a:pt x="4096" y="7698"/>
                      </a:lnTo>
                      <a:lnTo>
                        <a:pt x="4657" y="7583"/>
                      </a:lnTo>
                      <a:lnTo>
                        <a:pt x="4769" y="6894"/>
                      </a:lnTo>
                      <a:lnTo>
                        <a:pt x="5049" y="5974"/>
                      </a:lnTo>
                      <a:lnTo>
                        <a:pt x="5498" y="5974"/>
                      </a:lnTo>
                      <a:lnTo>
                        <a:pt x="5723" y="5170"/>
                      </a:lnTo>
                      <a:lnTo>
                        <a:pt x="6003" y="4940"/>
                      </a:lnTo>
                      <a:lnTo>
                        <a:pt x="6452" y="5170"/>
                      </a:lnTo>
                      <a:lnTo>
                        <a:pt x="6732" y="5860"/>
                      </a:lnTo>
                      <a:lnTo>
                        <a:pt x="7574" y="5630"/>
                      </a:lnTo>
                      <a:lnTo>
                        <a:pt x="7518" y="6434"/>
                      </a:lnTo>
                      <a:lnTo>
                        <a:pt x="7798" y="6664"/>
                      </a:lnTo>
                      <a:lnTo>
                        <a:pt x="7911" y="7583"/>
                      </a:lnTo>
                      <a:lnTo>
                        <a:pt x="8247" y="8157"/>
                      </a:lnTo>
                      <a:lnTo>
                        <a:pt x="8359" y="8617"/>
                      </a:lnTo>
                      <a:lnTo>
                        <a:pt x="9089" y="8617"/>
                      </a:lnTo>
                      <a:lnTo>
                        <a:pt x="9482" y="9077"/>
                      </a:lnTo>
                      <a:lnTo>
                        <a:pt x="9706" y="9881"/>
                      </a:lnTo>
                      <a:lnTo>
                        <a:pt x="9594" y="10570"/>
                      </a:lnTo>
                      <a:lnTo>
                        <a:pt x="10043" y="11260"/>
                      </a:lnTo>
                      <a:lnTo>
                        <a:pt x="10548" y="11260"/>
                      </a:lnTo>
                      <a:lnTo>
                        <a:pt x="10996" y="11374"/>
                      </a:lnTo>
                      <a:lnTo>
                        <a:pt x="11165" y="11834"/>
                      </a:lnTo>
                      <a:lnTo>
                        <a:pt x="11614" y="12064"/>
                      </a:lnTo>
                      <a:lnTo>
                        <a:pt x="12006" y="11604"/>
                      </a:lnTo>
                      <a:lnTo>
                        <a:pt x="12455" y="12294"/>
                      </a:lnTo>
                      <a:lnTo>
                        <a:pt x="12455" y="12983"/>
                      </a:lnTo>
                      <a:lnTo>
                        <a:pt x="12231" y="13557"/>
                      </a:lnTo>
                      <a:lnTo>
                        <a:pt x="12343" y="14477"/>
                      </a:lnTo>
                      <a:lnTo>
                        <a:pt x="12006" y="15281"/>
                      </a:lnTo>
                      <a:lnTo>
                        <a:pt x="11950" y="16200"/>
                      </a:lnTo>
                      <a:lnTo>
                        <a:pt x="11726" y="16774"/>
                      </a:lnTo>
                      <a:lnTo>
                        <a:pt x="11614" y="17004"/>
                      </a:lnTo>
                      <a:lnTo>
                        <a:pt x="11501" y="17694"/>
                      </a:lnTo>
                      <a:lnTo>
                        <a:pt x="11614" y="18498"/>
                      </a:lnTo>
                      <a:lnTo>
                        <a:pt x="11950" y="19417"/>
                      </a:lnTo>
                      <a:lnTo>
                        <a:pt x="12231" y="18498"/>
                      </a:lnTo>
                      <a:lnTo>
                        <a:pt x="12231" y="17923"/>
                      </a:lnTo>
                      <a:lnTo>
                        <a:pt x="12679" y="17694"/>
                      </a:lnTo>
                      <a:lnTo>
                        <a:pt x="12848" y="18498"/>
                      </a:lnTo>
                      <a:lnTo>
                        <a:pt x="13184" y="19187"/>
                      </a:lnTo>
                      <a:lnTo>
                        <a:pt x="13633" y="19877"/>
                      </a:lnTo>
                      <a:lnTo>
                        <a:pt x="13633" y="18498"/>
                      </a:lnTo>
                      <a:lnTo>
                        <a:pt x="13802" y="19417"/>
                      </a:lnTo>
                      <a:lnTo>
                        <a:pt x="14138" y="20106"/>
                      </a:lnTo>
                      <a:lnTo>
                        <a:pt x="14587" y="19877"/>
                      </a:lnTo>
                      <a:lnTo>
                        <a:pt x="14980" y="19877"/>
                      </a:lnTo>
                      <a:lnTo>
                        <a:pt x="15316" y="20681"/>
                      </a:lnTo>
                      <a:lnTo>
                        <a:pt x="15429" y="20451"/>
                      </a:lnTo>
                      <a:lnTo>
                        <a:pt x="15821" y="20451"/>
                      </a:lnTo>
                      <a:lnTo>
                        <a:pt x="16158" y="21140"/>
                      </a:lnTo>
                      <a:lnTo>
                        <a:pt x="16270" y="20451"/>
                      </a:lnTo>
                      <a:lnTo>
                        <a:pt x="15821" y="18957"/>
                      </a:lnTo>
                      <a:lnTo>
                        <a:pt x="15429" y="18498"/>
                      </a:lnTo>
                      <a:lnTo>
                        <a:pt x="14980" y="17923"/>
                      </a:lnTo>
                      <a:lnTo>
                        <a:pt x="14475" y="17234"/>
                      </a:lnTo>
                      <a:lnTo>
                        <a:pt x="14250" y="16660"/>
                      </a:lnTo>
                      <a:lnTo>
                        <a:pt x="13914" y="15051"/>
                      </a:lnTo>
                      <a:lnTo>
                        <a:pt x="13914" y="14477"/>
                      </a:lnTo>
                      <a:lnTo>
                        <a:pt x="14026" y="15281"/>
                      </a:lnTo>
                      <a:lnTo>
                        <a:pt x="14475" y="16774"/>
                      </a:lnTo>
                      <a:lnTo>
                        <a:pt x="14868" y="17464"/>
                      </a:lnTo>
                      <a:lnTo>
                        <a:pt x="15204" y="17694"/>
                      </a:lnTo>
                      <a:lnTo>
                        <a:pt x="15429" y="18153"/>
                      </a:lnTo>
                      <a:lnTo>
                        <a:pt x="15597" y="17464"/>
                      </a:lnTo>
                      <a:lnTo>
                        <a:pt x="14868" y="15970"/>
                      </a:lnTo>
                      <a:lnTo>
                        <a:pt x="14643" y="14247"/>
                      </a:lnTo>
                      <a:lnTo>
                        <a:pt x="14475" y="13328"/>
                      </a:lnTo>
                      <a:lnTo>
                        <a:pt x="14587" y="12753"/>
                      </a:lnTo>
                      <a:lnTo>
                        <a:pt x="14475" y="11834"/>
                      </a:lnTo>
                      <a:lnTo>
                        <a:pt x="14475" y="10340"/>
                      </a:lnTo>
                      <a:lnTo>
                        <a:pt x="14138" y="9881"/>
                      </a:lnTo>
                      <a:lnTo>
                        <a:pt x="14755" y="9881"/>
                      </a:lnTo>
                      <a:lnTo>
                        <a:pt x="14475" y="9536"/>
                      </a:lnTo>
                      <a:lnTo>
                        <a:pt x="14475" y="8617"/>
                      </a:lnTo>
                      <a:lnTo>
                        <a:pt x="13633" y="7583"/>
                      </a:lnTo>
                      <a:lnTo>
                        <a:pt x="13914" y="7353"/>
                      </a:lnTo>
                      <a:lnTo>
                        <a:pt x="14475" y="7353"/>
                      </a:lnTo>
                      <a:lnTo>
                        <a:pt x="14138" y="6664"/>
                      </a:lnTo>
                      <a:lnTo>
                        <a:pt x="14475" y="6894"/>
                      </a:lnTo>
                      <a:lnTo>
                        <a:pt x="14475" y="5400"/>
                      </a:lnTo>
                      <a:lnTo>
                        <a:pt x="14587" y="4940"/>
                      </a:lnTo>
                      <a:lnTo>
                        <a:pt x="14868" y="5860"/>
                      </a:lnTo>
                      <a:lnTo>
                        <a:pt x="14868" y="4481"/>
                      </a:lnTo>
                      <a:lnTo>
                        <a:pt x="14980" y="4136"/>
                      </a:lnTo>
                      <a:lnTo>
                        <a:pt x="15092" y="4940"/>
                      </a:lnTo>
                      <a:lnTo>
                        <a:pt x="15429" y="4711"/>
                      </a:lnTo>
                      <a:lnTo>
                        <a:pt x="15709" y="3906"/>
                      </a:lnTo>
                      <a:lnTo>
                        <a:pt x="15485" y="2987"/>
                      </a:lnTo>
                      <a:lnTo>
                        <a:pt x="15485" y="2528"/>
                      </a:lnTo>
                      <a:lnTo>
                        <a:pt x="15821" y="2298"/>
                      </a:lnTo>
                      <a:lnTo>
                        <a:pt x="16158" y="2183"/>
                      </a:lnTo>
                      <a:lnTo>
                        <a:pt x="16046" y="2987"/>
                      </a:lnTo>
                      <a:lnTo>
                        <a:pt x="16326" y="2298"/>
                      </a:lnTo>
                      <a:lnTo>
                        <a:pt x="16438" y="2528"/>
                      </a:lnTo>
                      <a:lnTo>
                        <a:pt x="15934" y="4251"/>
                      </a:lnTo>
                      <a:lnTo>
                        <a:pt x="16438" y="4251"/>
                      </a:lnTo>
                      <a:lnTo>
                        <a:pt x="16158" y="4711"/>
                      </a:lnTo>
                      <a:lnTo>
                        <a:pt x="15709" y="4940"/>
                      </a:lnTo>
                      <a:lnTo>
                        <a:pt x="15429" y="5630"/>
                      </a:lnTo>
                      <a:lnTo>
                        <a:pt x="15204" y="7928"/>
                      </a:lnTo>
                      <a:lnTo>
                        <a:pt x="15485" y="8847"/>
                      </a:lnTo>
                      <a:lnTo>
                        <a:pt x="15597" y="8157"/>
                      </a:lnTo>
                      <a:lnTo>
                        <a:pt x="15821" y="8157"/>
                      </a:lnTo>
                      <a:lnTo>
                        <a:pt x="15821" y="9306"/>
                      </a:lnTo>
                      <a:lnTo>
                        <a:pt x="15485" y="9881"/>
                      </a:lnTo>
                      <a:lnTo>
                        <a:pt x="15092" y="10111"/>
                      </a:lnTo>
                      <a:lnTo>
                        <a:pt x="15092" y="11604"/>
                      </a:lnTo>
                      <a:lnTo>
                        <a:pt x="15204" y="11030"/>
                      </a:lnTo>
                      <a:lnTo>
                        <a:pt x="15485" y="10340"/>
                      </a:lnTo>
                      <a:lnTo>
                        <a:pt x="15597" y="10111"/>
                      </a:lnTo>
                      <a:lnTo>
                        <a:pt x="15934" y="11030"/>
                      </a:lnTo>
                      <a:lnTo>
                        <a:pt x="16270" y="11030"/>
                      </a:lnTo>
                      <a:lnTo>
                        <a:pt x="16046" y="11604"/>
                      </a:lnTo>
                      <a:lnTo>
                        <a:pt x="16270" y="12523"/>
                      </a:lnTo>
                      <a:lnTo>
                        <a:pt x="15821" y="11834"/>
                      </a:lnTo>
                      <a:lnTo>
                        <a:pt x="15485" y="12064"/>
                      </a:lnTo>
                      <a:lnTo>
                        <a:pt x="15429" y="12983"/>
                      </a:lnTo>
                      <a:lnTo>
                        <a:pt x="15597" y="13787"/>
                      </a:lnTo>
                      <a:lnTo>
                        <a:pt x="15597" y="12983"/>
                      </a:lnTo>
                      <a:lnTo>
                        <a:pt x="16046" y="12753"/>
                      </a:lnTo>
                      <a:lnTo>
                        <a:pt x="16270" y="12983"/>
                      </a:lnTo>
                      <a:lnTo>
                        <a:pt x="16326" y="13787"/>
                      </a:lnTo>
                      <a:lnTo>
                        <a:pt x="16887" y="14017"/>
                      </a:lnTo>
                      <a:lnTo>
                        <a:pt x="17224" y="13787"/>
                      </a:lnTo>
                      <a:lnTo>
                        <a:pt x="16999" y="14477"/>
                      </a:lnTo>
                      <a:lnTo>
                        <a:pt x="16046" y="14247"/>
                      </a:lnTo>
                      <a:lnTo>
                        <a:pt x="15934" y="15051"/>
                      </a:lnTo>
                      <a:lnTo>
                        <a:pt x="16326" y="14706"/>
                      </a:lnTo>
                      <a:lnTo>
                        <a:pt x="16158" y="16200"/>
                      </a:lnTo>
                      <a:lnTo>
                        <a:pt x="16158" y="17004"/>
                      </a:lnTo>
                      <a:lnTo>
                        <a:pt x="16438" y="17923"/>
                      </a:lnTo>
                      <a:lnTo>
                        <a:pt x="16326" y="17004"/>
                      </a:lnTo>
                      <a:lnTo>
                        <a:pt x="16775" y="17464"/>
                      </a:lnTo>
                      <a:lnTo>
                        <a:pt x="17112" y="18153"/>
                      </a:lnTo>
                      <a:lnTo>
                        <a:pt x="17504" y="18383"/>
                      </a:lnTo>
                      <a:lnTo>
                        <a:pt x="17392" y="17694"/>
                      </a:lnTo>
                      <a:lnTo>
                        <a:pt x="17504" y="16774"/>
                      </a:lnTo>
                      <a:lnTo>
                        <a:pt x="17504" y="17694"/>
                      </a:lnTo>
                      <a:lnTo>
                        <a:pt x="17729" y="17923"/>
                      </a:lnTo>
                      <a:lnTo>
                        <a:pt x="18065" y="16430"/>
                      </a:lnTo>
                      <a:lnTo>
                        <a:pt x="18065" y="17923"/>
                      </a:lnTo>
                      <a:lnTo>
                        <a:pt x="18234" y="18153"/>
                      </a:lnTo>
                      <a:lnTo>
                        <a:pt x="17953" y="18957"/>
                      </a:lnTo>
                      <a:lnTo>
                        <a:pt x="18065" y="19647"/>
                      </a:lnTo>
                      <a:lnTo>
                        <a:pt x="18346" y="19187"/>
                      </a:lnTo>
                      <a:lnTo>
                        <a:pt x="18570" y="19877"/>
                      </a:lnTo>
                      <a:lnTo>
                        <a:pt x="18907" y="19417"/>
                      </a:lnTo>
                      <a:lnTo>
                        <a:pt x="18795" y="20336"/>
                      </a:lnTo>
                      <a:lnTo>
                        <a:pt x="18458" y="21140"/>
                      </a:lnTo>
                      <a:lnTo>
                        <a:pt x="18458" y="21600"/>
                      </a:lnTo>
                      <a:lnTo>
                        <a:pt x="19300" y="21140"/>
                      </a:lnTo>
                      <a:lnTo>
                        <a:pt x="19636" y="21140"/>
                      </a:lnTo>
                      <a:lnTo>
                        <a:pt x="19917" y="20336"/>
                      </a:lnTo>
                      <a:lnTo>
                        <a:pt x="20758" y="19647"/>
                      </a:lnTo>
                      <a:lnTo>
                        <a:pt x="20758" y="18957"/>
                      </a:lnTo>
                      <a:lnTo>
                        <a:pt x="20983" y="18153"/>
                      </a:lnTo>
                      <a:lnTo>
                        <a:pt x="21207" y="16660"/>
                      </a:lnTo>
                      <a:lnTo>
                        <a:pt x="21432" y="16774"/>
                      </a:lnTo>
                      <a:lnTo>
                        <a:pt x="21600" y="15281"/>
                      </a:lnTo>
                      <a:lnTo>
                        <a:pt x="21207" y="14477"/>
                      </a:lnTo>
                      <a:lnTo>
                        <a:pt x="21432" y="14247"/>
                      </a:lnTo>
                      <a:lnTo>
                        <a:pt x="21544" y="14017"/>
                      </a:lnTo>
                      <a:lnTo>
                        <a:pt x="18795" y="15281"/>
                      </a:lnTo>
                      <a:lnTo>
                        <a:pt x="18458" y="1447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5" name="Shape 10206">
                  <a:extLst>
                    <a:ext uri="{FF2B5EF4-FFF2-40B4-BE49-F238E27FC236}">
                      <a16:creationId xmlns:a16="http://schemas.microsoft.com/office/drawing/2014/main" id="{ED7F83E4-82ED-4C5A-B9FA-8C5AB3440684}"/>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6" name="Shape 10207">
                  <a:extLst>
                    <a:ext uri="{FF2B5EF4-FFF2-40B4-BE49-F238E27FC236}">
                      <a16:creationId xmlns:a16="http://schemas.microsoft.com/office/drawing/2014/main" id="{9FFB3459-9BC5-4C22-9662-74679B4CF78C}"/>
                    </a:ext>
                  </a:extLst>
                </p:cNvPr>
                <p:cNvSpPr/>
                <p:nvPr/>
              </p:nvSpPr>
              <p:spPr>
                <a:xfrm>
                  <a:off x="371088" y="164354"/>
                  <a:ext cx="26891" cy="27665"/>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10080" y="0"/>
                      </a:lnTo>
                      <a:lnTo>
                        <a:pt x="0" y="5082"/>
                      </a:lnTo>
                      <a:lnTo>
                        <a:pt x="8640" y="10165"/>
                      </a:lnTo>
                      <a:lnTo>
                        <a:pt x="12960" y="15247"/>
                      </a:lnTo>
                      <a:lnTo>
                        <a:pt x="15840" y="21600"/>
                      </a:lnTo>
                      <a:lnTo>
                        <a:pt x="21600" y="15247"/>
                      </a:lnTo>
                      <a:lnTo>
                        <a:pt x="21600" y="762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7" name="Shape 10208">
                  <a:extLst>
                    <a:ext uri="{FF2B5EF4-FFF2-40B4-BE49-F238E27FC236}">
                      <a16:creationId xmlns:a16="http://schemas.microsoft.com/office/drawing/2014/main" id="{2155152E-30B7-44FF-A0FA-8181F99A4B55}"/>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8" name="Shape 10209">
                  <a:extLst>
                    <a:ext uri="{FF2B5EF4-FFF2-40B4-BE49-F238E27FC236}">
                      <a16:creationId xmlns:a16="http://schemas.microsoft.com/office/drawing/2014/main" id="{0D078B61-83C8-4BEB-8066-F66A5DA382D6}"/>
                    </a:ext>
                  </a:extLst>
                </p:cNvPr>
                <p:cNvSpPr/>
                <p:nvPr/>
              </p:nvSpPr>
              <p:spPr>
                <a:xfrm>
                  <a:off x="666883" y="271755"/>
                  <a:ext cx="17929" cy="34174"/>
                </a:xfrm>
                <a:custGeom>
                  <a:avLst/>
                  <a:gdLst/>
                  <a:ahLst/>
                  <a:cxnLst>
                    <a:cxn ang="0">
                      <a:pos x="wd2" y="hd2"/>
                    </a:cxn>
                    <a:cxn ang="5400000">
                      <a:pos x="wd2" y="hd2"/>
                    </a:cxn>
                    <a:cxn ang="10800000">
                      <a:pos x="wd2" y="hd2"/>
                    </a:cxn>
                    <a:cxn ang="16200000">
                      <a:pos x="wd2" y="hd2"/>
                    </a:cxn>
                  </a:cxnLst>
                  <a:rect l="0" t="0" r="r" b="b"/>
                  <a:pathLst>
                    <a:path w="21600" h="21600" extrusionOk="0">
                      <a:moveTo>
                        <a:pt x="8640" y="8229"/>
                      </a:moveTo>
                      <a:lnTo>
                        <a:pt x="8640" y="15429"/>
                      </a:lnTo>
                      <a:lnTo>
                        <a:pt x="0" y="21600"/>
                      </a:lnTo>
                      <a:lnTo>
                        <a:pt x="12960" y="15429"/>
                      </a:lnTo>
                      <a:lnTo>
                        <a:pt x="21600" y="0"/>
                      </a:lnTo>
                      <a:lnTo>
                        <a:pt x="17280" y="2057"/>
                      </a:lnTo>
                      <a:lnTo>
                        <a:pt x="8640" y="822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9" name="Shape 10210">
                  <a:extLst>
                    <a:ext uri="{FF2B5EF4-FFF2-40B4-BE49-F238E27FC236}">
                      <a16:creationId xmlns:a16="http://schemas.microsoft.com/office/drawing/2014/main" id="{FF405C84-9D40-419F-BC7B-562EC74DAFD2}"/>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20" name="Shape 10211">
                  <a:extLst>
                    <a:ext uri="{FF2B5EF4-FFF2-40B4-BE49-F238E27FC236}">
                      <a16:creationId xmlns:a16="http://schemas.microsoft.com/office/drawing/2014/main" id="{CF400F6C-932C-4653-9D22-F16344CE1E22}"/>
                    </a:ext>
                  </a:extLst>
                </p:cNvPr>
                <p:cNvSpPr/>
                <p:nvPr/>
              </p:nvSpPr>
              <p:spPr>
                <a:xfrm>
                  <a:off x="679355" y="226189"/>
                  <a:ext cx="12701" cy="488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0" y="20160"/>
                      </a:lnTo>
                      <a:lnTo>
                        <a:pt x="17280" y="15120"/>
                      </a:lnTo>
                      <a:lnTo>
                        <a:pt x="21600" y="0"/>
                      </a:lnTo>
                      <a:lnTo>
                        <a:pt x="17280" y="5040"/>
                      </a:lnTo>
                      <a:lnTo>
                        <a:pt x="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67" name="Shape 10213">
                <a:extLst>
                  <a:ext uri="{FF2B5EF4-FFF2-40B4-BE49-F238E27FC236}">
                    <a16:creationId xmlns:a16="http://schemas.microsoft.com/office/drawing/2014/main" id="{3062D46B-6D56-4267-BFFF-081CECB7F3C1}"/>
                  </a:ext>
                </a:extLst>
              </p:cNvPr>
              <p:cNvSpPr/>
              <p:nvPr/>
            </p:nvSpPr>
            <p:spPr>
              <a:xfrm>
                <a:off x="7244288" y="1192791"/>
                <a:ext cx="263526" cy="232702"/>
              </a:xfrm>
              <a:custGeom>
                <a:avLst/>
                <a:gdLst/>
                <a:ahLst/>
                <a:cxnLst>
                  <a:cxn ang="0">
                    <a:pos x="wd2" y="hd2"/>
                  </a:cxn>
                  <a:cxn ang="5400000">
                    <a:pos x="wd2" y="hd2"/>
                  </a:cxn>
                  <a:cxn ang="10800000">
                    <a:pos x="wd2" y="hd2"/>
                  </a:cxn>
                  <a:cxn ang="16200000">
                    <a:pos x="wd2" y="hd2"/>
                  </a:cxn>
                </a:cxnLst>
                <a:rect l="0" t="0" r="r" b="b"/>
                <a:pathLst>
                  <a:path w="21600" h="21600" extrusionOk="0">
                    <a:moveTo>
                      <a:pt x="21306" y="10271"/>
                    </a:moveTo>
                    <a:lnTo>
                      <a:pt x="21600" y="9365"/>
                    </a:lnTo>
                    <a:lnTo>
                      <a:pt x="21306" y="8308"/>
                    </a:lnTo>
                    <a:lnTo>
                      <a:pt x="19102" y="0"/>
                    </a:lnTo>
                    <a:lnTo>
                      <a:pt x="18514" y="0"/>
                    </a:lnTo>
                    <a:lnTo>
                      <a:pt x="17192" y="302"/>
                    </a:lnTo>
                    <a:lnTo>
                      <a:pt x="11314" y="1662"/>
                    </a:lnTo>
                    <a:lnTo>
                      <a:pt x="10286" y="2266"/>
                    </a:lnTo>
                    <a:lnTo>
                      <a:pt x="9698" y="2266"/>
                    </a:lnTo>
                    <a:lnTo>
                      <a:pt x="7788" y="2870"/>
                    </a:lnTo>
                    <a:lnTo>
                      <a:pt x="6612" y="2870"/>
                    </a:lnTo>
                    <a:lnTo>
                      <a:pt x="0" y="4531"/>
                    </a:lnTo>
                    <a:lnTo>
                      <a:pt x="1910" y="16162"/>
                    </a:lnTo>
                    <a:lnTo>
                      <a:pt x="2792" y="17371"/>
                    </a:lnTo>
                    <a:lnTo>
                      <a:pt x="2792" y="18126"/>
                    </a:lnTo>
                    <a:lnTo>
                      <a:pt x="1176" y="19938"/>
                    </a:lnTo>
                    <a:lnTo>
                      <a:pt x="1176" y="20392"/>
                    </a:lnTo>
                    <a:lnTo>
                      <a:pt x="1910" y="21600"/>
                    </a:lnTo>
                    <a:lnTo>
                      <a:pt x="3086" y="20996"/>
                    </a:lnTo>
                    <a:lnTo>
                      <a:pt x="4996" y="19032"/>
                    </a:lnTo>
                    <a:lnTo>
                      <a:pt x="6171" y="18428"/>
                    </a:lnTo>
                    <a:lnTo>
                      <a:pt x="6612" y="17371"/>
                    </a:lnTo>
                    <a:lnTo>
                      <a:pt x="7200" y="17673"/>
                    </a:lnTo>
                    <a:lnTo>
                      <a:pt x="8816" y="15558"/>
                    </a:lnTo>
                    <a:lnTo>
                      <a:pt x="9992" y="15407"/>
                    </a:lnTo>
                    <a:lnTo>
                      <a:pt x="10873" y="14803"/>
                    </a:lnTo>
                    <a:lnTo>
                      <a:pt x="11902" y="14803"/>
                    </a:lnTo>
                    <a:lnTo>
                      <a:pt x="12490" y="14199"/>
                    </a:lnTo>
                    <a:lnTo>
                      <a:pt x="15576" y="13594"/>
                    </a:lnTo>
                    <a:lnTo>
                      <a:pt x="15576" y="12839"/>
                    </a:lnTo>
                    <a:lnTo>
                      <a:pt x="15282" y="12235"/>
                    </a:lnTo>
                    <a:lnTo>
                      <a:pt x="15722" y="12235"/>
                    </a:lnTo>
                    <a:lnTo>
                      <a:pt x="15722" y="12839"/>
                    </a:lnTo>
                    <a:lnTo>
                      <a:pt x="16898" y="12839"/>
                    </a:lnTo>
                    <a:lnTo>
                      <a:pt x="18808" y="11631"/>
                    </a:lnTo>
                    <a:lnTo>
                      <a:pt x="20718" y="10876"/>
                    </a:lnTo>
                    <a:lnTo>
                      <a:pt x="21600" y="11027"/>
                    </a:lnTo>
                    <a:lnTo>
                      <a:pt x="21306" y="10573"/>
                    </a:lnTo>
                    <a:lnTo>
                      <a:pt x="21306" y="102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8" name="Shape 10214">
                <a:extLst>
                  <a:ext uri="{FF2B5EF4-FFF2-40B4-BE49-F238E27FC236}">
                    <a16:creationId xmlns:a16="http://schemas.microsoft.com/office/drawing/2014/main" id="{BD755115-5F9C-4207-83C2-B00838AE4B7A}"/>
                  </a:ext>
                </a:extLst>
              </p:cNvPr>
              <p:cNvSpPr/>
              <p:nvPr/>
            </p:nvSpPr>
            <p:spPr>
              <a:xfrm>
                <a:off x="7319581" y="611854"/>
                <a:ext cx="256357" cy="483301"/>
              </a:xfrm>
              <a:custGeom>
                <a:avLst/>
                <a:gdLst/>
                <a:ahLst/>
                <a:cxnLst>
                  <a:cxn ang="0">
                    <a:pos x="wd2" y="hd2"/>
                  </a:cxn>
                  <a:cxn ang="5400000">
                    <a:pos x="wd2" y="hd2"/>
                  </a:cxn>
                  <a:cxn ang="10800000">
                    <a:pos x="wd2" y="hd2"/>
                  </a:cxn>
                  <a:cxn ang="16200000">
                    <a:pos x="wd2" y="hd2"/>
                  </a:cxn>
                </a:cxnLst>
                <a:rect l="0" t="0" r="r" b="b"/>
                <a:pathLst>
                  <a:path w="21600" h="21600" extrusionOk="0">
                    <a:moveTo>
                      <a:pt x="19485" y="15709"/>
                    </a:moveTo>
                    <a:lnTo>
                      <a:pt x="19183" y="15200"/>
                    </a:lnTo>
                    <a:lnTo>
                      <a:pt x="18126" y="14909"/>
                    </a:lnTo>
                    <a:lnTo>
                      <a:pt x="17220" y="14473"/>
                    </a:lnTo>
                    <a:lnTo>
                      <a:pt x="16766" y="14109"/>
                    </a:lnTo>
                    <a:lnTo>
                      <a:pt x="16464" y="13527"/>
                    </a:lnTo>
                    <a:lnTo>
                      <a:pt x="16464" y="12945"/>
                    </a:lnTo>
                    <a:lnTo>
                      <a:pt x="15256" y="11491"/>
                    </a:lnTo>
                    <a:lnTo>
                      <a:pt x="7552" y="291"/>
                    </a:lnTo>
                    <a:lnTo>
                      <a:pt x="7401" y="0"/>
                    </a:lnTo>
                    <a:lnTo>
                      <a:pt x="6193" y="509"/>
                    </a:lnTo>
                    <a:lnTo>
                      <a:pt x="5287" y="436"/>
                    </a:lnTo>
                    <a:lnTo>
                      <a:pt x="4229" y="800"/>
                    </a:lnTo>
                    <a:lnTo>
                      <a:pt x="4229" y="1236"/>
                    </a:lnTo>
                    <a:lnTo>
                      <a:pt x="3927" y="2327"/>
                    </a:lnTo>
                    <a:lnTo>
                      <a:pt x="3927" y="2836"/>
                    </a:lnTo>
                    <a:lnTo>
                      <a:pt x="3625" y="2982"/>
                    </a:lnTo>
                    <a:lnTo>
                      <a:pt x="4229" y="3855"/>
                    </a:lnTo>
                    <a:lnTo>
                      <a:pt x="3625" y="4800"/>
                    </a:lnTo>
                    <a:lnTo>
                      <a:pt x="3927" y="5309"/>
                    </a:lnTo>
                    <a:lnTo>
                      <a:pt x="4834" y="5745"/>
                    </a:lnTo>
                    <a:lnTo>
                      <a:pt x="5136" y="6255"/>
                    </a:lnTo>
                    <a:lnTo>
                      <a:pt x="5136" y="6691"/>
                    </a:lnTo>
                    <a:lnTo>
                      <a:pt x="4229" y="7491"/>
                    </a:lnTo>
                    <a:lnTo>
                      <a:pt x="2568" y="8436"/>
                    </a:lnTo>
                    <a:lnTo>
                      <a:pt x="1964" y="8436"/>
                    </a:lnTo>
                    <a:lnTo>
                      <a:pt x="1057" y="9018"/>
                    </a:lnTo>
                    <a:lnTo>
                      <a:pt x="1057" y="9455"/>
                    </a:lnTo>
                    <a:lnTo>
                      <a:pt x="1662" y="10545"/>
                    </a:lnTo>
                    <a:lnTo>
                      <a:pt x="1359" y="11345"/>
                    </a:lnTo>
                    <a:lnTo>
                      <a:pt x="1662" y="11855"/>
                    </a:lnTo>
                    <a:lnTo>
                      <a:pt x="1057" y="12436"/>
                    </a:lnTo>
                    <a:lnTo>
                      <a:pt x="1057" y="12945"/>
                    </a:lnTo>
                    <a:lnTo>
                      <a:pt x="755" y="13382"/>
                    </a:lnTo>
                    <a:lnTo>
                      <a:pt x="302" y="13964"/>
                    </a:lnTo>
                    <a:lnTo>
                      <a:pt x="453" y="14764"/>
                    </a:lnTo>
                    <a:lnTo>
                      <a:pt x="0" y="15200"/>
                    </a:lnTo>
                    <a:lnTo>
                      <a:pt x="755" y="16945"/>
                    </a:lnTo>
                    <a:lnTo>
                      <a:pt x="755" y="17891"/>
                    </a:lnTo>
                    <a:lnTo>
                      <a:pt x="1662" y="19418"/>
                    </a:lnTo>
                    <a:lnTo>
                      <a:pt x="1057" y="19927"/>
                    </a:lnTo>
                    <a:lnTo>
                      <a:pt x="1057" y="20509"/>
                    </a:lnTo>
                    <a:lnTo>
                      <a:pt x="1662" y="21018"/>
                    </a:lnTo>
                    <a:lnTo>
                      <a:pt x="2568" y="21600"/>
                    </a:lnTo>
                    <a:lnTo>
                      <a:pt x="15860" y="20073"/>
                    </a:lnTo>
                    <a:lnTo>
                      <a:pt x="17220" y="19273"/>
                    </a:lnTo>
                    <a:lnTo>
                      <a:pt x="17824" y="18836"/>
                    </a:lnTo>
                    <a:lnTo>
                      <a:pt x="18126" y="18836"/>
                    </a:lnTo>
                    <a:lnTo>
                      <a:pt x="18730" y="18327"/>
                    </a:lnTo>
                    <a:lnTo>
                      <a:pt x="19787" y="18036"/>
                    </a:lnTo>
                    <a:lnTo>
                      <a:pt x="20392" y="17891"/>
                    </a:lnTo>
                    <a:lnTo>
                      <a:pt x="20996" y="17891"/>
                    </a:lnTo>
                    <a:lnTo>
                      <a:pt x="20996" y="17527"/>
                    </a:lnTo>
                    <a:lnTo>
                      <a:pt x="21600" y="16364"/>
                    </a:lnTo>
                    <a:lnTo>
                      <a:pt x="20996" y="16291"/>
                    </a:lnTo>
                    <a:lnTo>
                      <a:pt x="20392" y="16145"/>
                    </a:lnTo>
                    <a:lnTo>
                      <a:pt x="19485" y="15709"/>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69" name="Shape 10215">
                <a:extLst>
                  <a:ext uri="{FF2B5EF4-FFF2-40B4-BE49-F238E27FC236}">
                    <a16:creationId xmlns:a16="http://schemas.microsoft.com/office/drawing/2014/main" id="{CB711EA7-65D0-4C92-9A57-E79AE5AC917C}"/>
                  </a:ext>
                </a:extLst>
              </p:cNvPr>
              <p:cNvSpPr/>
              <p:nvPr/>
            </p:nvSpPr>
            <p:spPr>
              <a:xfrm>
                <a:off x="7477338" y="1181401"/>
                <a:ext cx="80673" cy="130182"/>
              </a:xfrm>
              <a:custGeom>
                <a:avLst/>
                <a:gdLst/>
                <a:ahLst/>
                <a:cxnLst>
                  <a:cxn ang="0">
                    <a:pos x="wd2" y="hd2"/>
                  </a:cxn>
                  <a:cxn ang="5400000">
                    <a:pos x="wd2" y="hd2"/>
                  </a:cxn>
                  <a:cxn ang="10800000">
                    <a:pos x="wd2" y="hd2"/>
                  </a:cxn>
                  <a:cxn ang="16200000">
                    <a:pos x="wd2" y="hd2"/>
                  </a:cxn>
                </a:cxnLst>
                <a:rect l="0" t="0" r="r" b="b"/>
                <a:pathLst>
                  <a:path w="21600" h="21600" extrusionOk="0">
                    <a:moveTo>
                      <a:pt x="19680" y="4860"/>
                    </a:moveTo>
                    <a:lnTo>
                      <a:pt x="18720" y="3510"/>
                    </a:lnTo>
                    <a:lnTo>
                      <a:pt x="17280" y="2970"/>
                    </a:lnTo>
                    <a:lnTo>
                      <a:pt x="16320" y="1350"/>
                    </a:lnTo>
                    <a:lnTo>
                      <a:pt x="12480" y="0"/>
                    </a:lnTo>
                    <a:lnTo>
                      <a:pt x="0" y="1890"/>
                    </a:lnTo>
                    <a:lnTo>
                      <a:pt x="7200" y="16740"/>
                    </a:lnTo>
                    <a:lnTo>
                      <a:pt x="8160" y="18630"/>
                    </a:lnTo>
                    <a:lnTo>
                      <a:pt x="7200" y="20250"/>
                    </a:lnTo>
                    <a:lnTo>
                      <a:pt x="7200" y="20790"/>
                    </a:lnTo>
                    <a:lnTo>
                      <a:pt x="8160" y="21600"/>
                    </a:lnTo>
                    <a:lnTo>
                      <a:pt x="11040" y="20790"/>
                    </a:lnTo>
                    <a:lnTo>
                      <a:pt x="20640" y="17010"/>
                    </a:lnTo>
                    <a:lnTo>
                      <a:pt x="20640" y="15120"/>
                    </a:lnTo>
                    <a:lnTo>
                      <a:pt x="19680" y="12960"/>
                    </a:lnTo>
                    <a:lnTo>
                      <a:pt x="19680" y="11070"/>
                    </a:lnTo>
                    <a:lnTo>
                      <a:pt x="17280" y="8910"/>
                    </a:lnTo>
                    <a:lnTo>
                      <a:pt x="18720" y="7560"/>
                    </a:lnTo>
                    <a:lnTo>
                      <a:pt x="18240" y="5400"/>
                    </a:lnTo>
                    <a:lnTo>
                      <a:pt x="20640" y="7560"/>
                    </a:lnTo>
                    <a:lnTo>
                      <a:pt x="21600" y="6480"/>
                    </a:lnTo>
                    <a:lnTo>
                      <a:pt x="21600" y="5940"/>
                    </a:lnTo>
                    <a:lnTo>
                      <a:pt x="19680" y="486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0" name="Shape 10216">
                <a:extLst>
                  <a:ext uri="{FF2B5EF4-FFF2-40B4-BE49-F238E27FC236}">
                    <a16:creationId xmlns:a16="http://schemas.microsoft.com/office/drawing/2014/main" id="{72D180E2-D3F5-48DC-94FF-117A9F56875F}"/>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1" name="Shape 10217">
                <a:extLst>
                  <a:ext uri="{FF2B5EF4-FFF2-40B4-BE49-F238E27FC236}">
                    <a16:creationId xmlns:a16="http://schemas.microsoft.com/office/drawing/2014/main" id="{CDDDCAEE-C44B-4BB8-BF00-4E99CDFCAAC3}"/>
                  </a:ext>
                </a:extLst>
              </p:cNvPr>
              <p:cNvSpPr/>
              <p:nvPr/>
            </p:nvSpPr>
            <p:spPr>
              <a:xfrm>
                <a:off x="7557038" y="1220456"/>
                <a:ext cx="12701" cy="13018"/>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10800"/>
                    </a:lnTo>
                    <a:lnTo>
                      <a:pt x="0" y="0"/>
                    </a:lnTo>
                    <a:lnTo>
                      <a:pt x="7200" y="2160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2" name="Shape 10218">
                <a:extLst>
                  <a:ext uri="{FF2B5EF4-FFF2-40B4-BE49-F238E27FC236}">
                    <a16:creationId xmlns:a16="http://schemas.microsoft.com/office/drawing/2014/main" id="{C141B9EE-854B-4E3B-80E7-713F6395DE01}"/>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3" name="Shape 10219">
                <a:extLst>
                  <a:ext uri="{FF2B5EF4-FFF2-40B4-BE49-F238E27FC236}">
                    <a16:creationId xmlns:a16="http://schemas.microsoft.com/office/drawing/2014/main" id="{62E75D49-4C4E-43D8-BB25-C739332F651C}"/>
                  </a:ext>
                </a:extLst>
              </p:cNvPr>
              <p:cNvSpPr/>
              <p:nvPr/>
            </p:nvSpPr>
            <p:spPr>
              <a:xfrm>
                <a:off x="7568690" y="1207436"/>
                <a:ext cx="12701" cy="22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9257"/>
                    </a:lnTo>
                    <a:lnTo>
                      <a:pt x="0" y="18514"/>
                    </a:lnTo>
                    <a:lnTo>
                      <a:pt x="15429" y="21600"/>
                    </a:lnTo>
                    <a:lnTo>
                      <a:pt x="21600" y="12343"/>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4" name="Shape 10220">
                <a:extLst>
                  <a:ext uri="{FF2B5EF4-FFF2-40B4-BE49-F238E27FC236}">
                    <a16:creationId xmlns:a16="http://schemas.microsoft.com/office/drawing/2014/main" id="{F6618567-419E-42D3-AD9E-31B9F1B28EF9}"/>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75" name="Shape 10221">
                <a:extLst>
                  <a:ext uri="{FF2B5EF4-FFF2-40B4-BE49-F238E27FC236}">
                    <a16:creationId xmlns:a16="http://schemas.microsoft.com/office/drawing/2014/main" id="{54E6C501-63BA-43B8-9FE3-672602CD5BE7}"/>
                  </a:ext>
                </a:extLst>
              </p:cNvPr>
              <p:cNvSpPr/>
              <p:nvPr/>
            </p:nvSpPr>
            <p:spPr>
              <a:xfrm>
                <a:off x="7577728" y="1230219"/>
                <a:ext cx="17929" cy="35801"/>
              </a:xfrm>
              <a:custGeom>
                <a:avLst/>
                <a:gdLst/>
                <a:ahLst/>
                <a:cxnLst>
                  <a:cxn ang="0">
                    <a:pos x="wd2" y="hd2"/>
                  </a:cxn>
                  <a:cxn ang="5400000">
                    <a:pos x="wd2" y="hd2"/>
                  </a:cxn>
                  <a:cxn ang="10800000">
                    <a:pos x="wd2" y="hd2"/>
                  </a:cxn>
                  <a:cxn ang="16200000">
                    <a:pos x="wd2" y="hd2"/>
                  </a:cxn>
                </a:cxnLst>
                <a:rect l="0" t="0" r="r" b="b"/>
                <a:pathLst>
                  <a:path w="21600" h="21600" extrusionOk="0">
                    <a:moveTo>
                      <a:pt x="12960" y="1964"/>
                    </a:moveTo>
                    <a:lnTo>
                      <a:pt x="0" y="0"/>
                    </a:lnTo>
                    <a:lnTo>
                      <a:pt x="4320" y="14727"/>
                    </a:lnTo>
                    <a:lnTo>
                      <a:pt x="12960" y="21600"/>
                    </a:lnTo>
                    <a:lnTo>
                      <a:pt x="21600" y="16691"/>
                    </a:lnTo>
                    <a:lnTo>
                      <a:pt x="21600" y="12764"/>
                    </a:lnTo>
                    <a:lnTo>
                      <a:pt x="12960" y="196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nvGrpSpPr>
              <p:cNvPr id="76" name="Group 10238">
                <a:extLst>
                  <a:ext uri="{FF2B5EF4-FFF2-40B4-BE49-F238E27FC236}">
                    <a16:creationId xmlns:a16="http://schemas.microsoft.com/office/drawing/2014/main" id="{C0AD17E2-0BC8-4E50-8800-09672515D012}"/>
                  </a:ext>
                </a:extLst>
              </p:cNvPr>
              <p:cNvGrpSpPr/>
              <p:nvPr/>
            </p:nvGrpSpPr>
            <p:grpSpPr>
              <a:xfrm>
                <a:off x="0" y="1129327"/>
                <a:ext cx="1242339" cy="1889265"/>
                <a:chOff x="0" y="0"/>
                <a:chExt cx="1242338" cy="1889264"/>
              </a:xfrm>
              <a:grpFill/>
            </p:grpSpPr>
            <p:sp>
              <p:nvSpPr>
                <p:cNvPr id="98" name="Shape 10222">
                  <a:extLst>
                    <a:ext uri="{FF2B5EF4-FFF2-40B4-BE49-F238E27FC236}">
                      <a16:creationId xmlns:a16="http://schemas.microsoft.com/office/drawing/2014/main" id="{52C07BDF-3FDD-4CD5-BAE0-4EBB6614479F}"/>
                    </a:ext>
                  </a:extLst>
                </p:cNvPr>
                <p:cNvSpPr/>
                <p:nvPr/>
              </p:nvSpPr>
              <p:spPr>
                <a:xfrm>
                  <a:off x="0" y="0"/>
                  <a:ext cx="1242339" cy="1889265"/>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9" name="Shape 10223">
                  <a:extLst>
                    <a:ext uri="{FF2B5EF4-FFF2-40B4-BE49-F238E27FC236}">
                      <a16:creationId xmlns:a16="http://schemas.microsoft.com/office/drawing/2014/main" id="{E3F2CBE8-D197-4864-9D69-602D2B4E4805}"/>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0" name="Shape 10224">
                  <a:extLst>
                    <a:ext uri="{FF2B5EF4-FFF2-40B4-BE49-F238E27FC236}">
                      <a16:creationId xmlns:a16="http://schemas.microsoft.com/office/drawing/2014/main" id="{A9906576-9304-4E66-B593-7D11A17C062C}"/>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1" name="Shape 10225">
                  <a:extLst>
                    <a:ext uri="{FF2B5EF4-FFF2-40B4-BE49-F238E27FC236}">
                      <a16:creationId xmlns:a16="http://schemas.microsoft.com/office/drawing/2014/main" id="{57D67858-2212-4E80-8C16-C52125D043C7}"/>
                    </a:ext>
                  </a:extLst>
                </p:cNvPr>
                <p:cNvSpPr/>
                <p:nvPr/>
              </p:nvSpPr>
              <p:spPr>
                <a:xfrm>
                  <a:off x="286830" y="1498719"/>
                  <a:ext cx="32269" cy="17901"/>
                </a:xfrm>
                <a:custGeom>
                  <a:avLst/>
                  <a:gdLst/>
                  <a:ahLst/>
                  <a:cxnLst>
                    <a:cxn ang="0">
                      <a:pos x="wd2" y="hd2"/>
                    </a:cxn>
                    <a:cxn ang="5400000">
                      <a:pos x="wd2" y="hd2"/>
                    </a:cxn>
                    <a:cxn ang="10800000">
                      <a:pos x="wd2" y="hd2"/>
                    </a:cxn>
                    <a:cxn ang="16200000">
                      <a:pos x="wd2" y="hd2"/>
                    </a:cxn>
                  </a:cxnLst>
                  <a:rect l="0" t="0" r="r" b="b"/>
                  <a:pathLst>
                    <a:path w="21600" h="21600" extrusionOk="0">
                      <a:moveTo>
                        <a:pt x="8400" y="0"/>
                      </a:moveTo>
                      <a:lnTo>
                        <a:pt x="0" y="7855"/>
                      </a:lnTo>
                      <a:lnTo>
                        <a:pt x="3600" y="17673"/>
                      </a:lnTo>
                      <a:lnTo>
                        <a:pt x="13200" y="21600"/>
                      </a:lnTo>
                      <a:lnTo>
                        <a:pt x="21600" y="21600"/>
                      </a:lnTo>
                      <a:lnTo>
                        <a:pt x="21600" y="9818"/>
                      </a:lnTo>
                      <a:lnTo>
                        <a:pt x="18000" y="0"/>
                      </a:lnTo>
                      <a:lnTo>
                        <a:pt x="84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2" name="Shape 10226">
                  <a:extLst>
                    <a:ext uri="{FF2B5EF4-FFF2-40B4-BE49-F238E27FC236}">
                      <a16:creationId xmlns:a16="http://schemas.microsoft.com/office/drawing/2014/main" id="{2987A1F2-A3DC-4A3F-8D83-2D263096F637}"/>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3" name="Shape 10227">
                  <a:extLst>
                    <a:ext uri="{FF2B5EF4-FFF2-40B4-BE49-F238E27FC236}">
                      <a16:creationId xmlns:a16="http://schemas.microsoft.com/office/drawing/2014/main" id="{EF215415-0B2C-4772-9A6F-D845906FF2B0}"/>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4" name="Shape 10228">
                  <a:extLst>
                    <a:ext uri="{FF2B5EF4-FFF2-40B4-BE49-F238E27FC236}">
                      <a16:creationId xmlns:a16="http://schemas.microsoft.com/office/drawing/2014/main" id="{F761CEFC-2D04-42C4-8340-FE1C96D14FF4}"/>
                    </a:ext>
                  </a:extLst>
                </p:cNvPr>
                <p:cNvSpPr/>
                <p:nvPr/>
              </p:nvSpPr>
              <p:spPr>
                <a:xfrm>
                  <a:off x="342403" y="1495465"/>
                  <a:ext cx="51989" cy="24411"/>
                </a:xfrm>
                <a:custGeom>
                  <a:avLst/>
                  <a:gdLst/>
                  <a:ahLst/>
                  <a:cxnLst>
                    <a:cxn ang="0">
                      <a:pos x="wd2" y="hd2"/>
                    </a:cxn>
                    <a:cxn ang="5400000">
                      <a:pos x="wd2" y="hd2"/>
                    </a:cxn>
                    <a:cxn ang="10800000">
                      <a:pos x="wd2" y="hd2"/>
                    </a:cxn>
                    <a:cxn ang="16200000">
                      <a:pos x="wd2" y="hd2"/>
                    </a:cxn>
                  </a:cxnLst>
                  <a:rect l="0" t="0" r="r" b="b"/>
                  <a:pathLst>
                    <a:path w="21600" h="21600" extrusionOk="0">
                      <a:moveTo>
                        <a:pt x="5959" y="8640"/>
                      </a:moveTo>
                      <a:lnTo>
                        <a:pt x="0" y="0"/>
                      </a:lnTo>
                      <a:lnTo>
                        <a:pt x="0" y="18720"/>
                      </a:lnTo>
                      <a:lnTo>
                        <a:pt x="5959" y="21600"/>
                      </a:lnTo>
                      <a:lnTo>
                        <a:pt x="15641" y="21600"/>
                      </a:lnTo>
                      <a:lnTo>
                        <a:pt x="21600" y="15840"/>
                      </a:lnTo>
                      <a:lnTo>
                        <a:pt x="15641" y="15840"/>
                      </a:lnTo>
                      <a:lnTo>
                        <a:pt x="5959" y="864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5" name="Shape 10229">
                  <a:extLst>
                    <a:ext uri="{FF2B5EF4-FFF2-40B4-BE49-F238E27FC236}">
                      <a16:creationId xmlns:a16="http://schemas.microsoft.com/office/drawing/2014/main" id="{0663A32A-E0F8-4843-AF1C-24E49A29495C}"/>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6" name="Shape 10230">
                  <a:extLst>
                    <a:ext uri="{FF2B5EF4-FFF2-40B4-BE49-F238E27FC236}">
                      <a16:creationId xmlns:a16="http://schemas.microsoft.com/office/drawing/2014/main" id="{403F4BB9-CD3D-4EE4-B2EE-A486FF90631D}"/>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7" name="Shape 10231">
                  <a:extLst>
                    <a:ext uri="{FF2B5EF4-FFF2-40B4-BE49-F238E27FC236}">
                      <a16:creationId xmlns:a16="http://schemas.microsoft.com/office/drawing/2014/main" id="{B660A019-EDF7-4B3C-9D4E-4042B9E39305}"/>
                    </a:ext>
                  </a:extLst>
                </p:cNvPr>
                <p:cNvSpPr/>
                <p:nvPr/>
              </p:nvSpPr>
              <p:spPr>
                <a:xfrm>
                  <a:off x="353161" y="1645175"/>
                  <a:ext cx="19721" cy="1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82" y="21600"/>
                      </a:lnTo>
                      <a:lnTo>
                        <a:pt x="21600" y="21600"/>
                      </a:lnTo>
                      <a:lnTo>
                        <a:pt x="15709" y="5400"/>
                      </a:lnTo>
                      <a:lnTo>
                        <a:pt x="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8" name="Shape 10232">
                  <a:extLst>
                    <a:ext uri="{FF2B5EF4-FFF2-40B4-BE49-F238E27FC236}">
                      <a16:creationId xmlns:a16="http://schemas.microsoft.com/office/drawing/2014/main" id="{0033F5FB-126F-474E-84F0-6ADAC1BC424C}"/>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09" name="Shape 10233">
                  <a:extLst>
                    <a:ext uri="{FF2B5EF4-FFF2-40B4-BE49-F238E27FC236}">
                      <a16:creationId xmlns:a16="http://schemas.microsoft.com/office/drawing/2014/main" id="{134A8E70-AD40-41B2-A9EA-38E6E738DDD5}"/>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0" name="Shape 10234">
                  <a:extLst>
                    <a:ext uri="{FF2B5EF4-FFF2-40B4-BE49-F238E27FC236}">
                      <a16:creationId xmlns:a16="http://schemas.microsoft.com/office/drawing/2014/main" id="{264CCF5E-02C6-46C4-8D05-526722BF8726}"/>
                    </a:ext>
                  </a:extLst>
                </p:cNvPr>
                <p:cNvSpPr/>
                <p:nvPr/>
              </p:nvSpPr>
              <p:spPr>
                <a:xfrm>
                  <a:off x="494783" y="1715148"/>
                  <a:ext cx="30477" cy="45564"/>
                </a:xfrm>
                <a:custGeom>
                  <a:avLst/>
                  <a:gdLst/>
                  <a:ahLst/>
                  <a:cxnLst>
                    <a:cxn ang="0">
                      <a:pos x="wd2" y="hd2"/>
                    </a:cxn>
                    <a:cxn ang="5400000">
                      <a:pos x="wd2" y="hd2"/>
                    </a:cxn>
                    <a:cxn ang="10800000">
                      <a:pos x="wd2" y="hd2"/>
                    </a:cxn>
                    <a:cxn ang="16200000">
                      <a:pos x="wd2" y="hd2"/>
                    </a:cxn>
                  </a:cxnLst>
                  <a:rect l="0" t="0" r="r" b="b"/>
                  <a:pathLst>
                    <a:path w="21600" h="21600" extrusionOk="0">
                      <a:moveTo>
                        <a:pt x="5082" y="6171"/>
                      </a:moveTo>
                      <a:lnTo>
                        <a:pt x="0" y="0"/>
                      </a:lnTo>
                      <a:lnTo>
                        <a:pt x="2541" y="6171"/>
                      </a:lnTo>
                      <a:lnTo>
                        <a:pt x="5082" y="17743"/>
                      </a:lnTo>
                      <a:lnTo>
                        <a:pt x="13976" y="21600"/>
                      </a:lnTo>
                      <a:lnTo>
                        <a:pt x="21600" y="21600"/>
                      </a:lnTo>
                      <a:lnTo>
                        <a:pt x="10165" y="11571"/>
                      </a:lnTo>
                      <a:lnTo>
                        <a:pt x="5082" y="617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1" name="Shape 10235">
                  <a:extLst>
                    <a:ext uri="{FF2B5EF4-FFF2-40B4-BE49-F238E27FC236}">
                      <a16:creationId xmlns:a16="http://schemas.microsoft.com/office/drawing/2014/main" id="{2D0097DB-BF37-4661-9A1F-55B986A0AC8C}"/>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2" name="Shape 10236">
                  <a:extLst>
                    <a:ext uri="{FF2B5EF4-FFF2-40B4-BE49-F238E27FC236}">
                      <a16:creationId xmlns:a16="http://schemas.microsoft.com/office/drawing/2014/main" id="{44FBA1E4-4EAB-49D2-9768-219AFFBC9B75}"/>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113" name="Shape 10237">
                  <a:extLst>
                    <a:ext uri="{FF2B5EF4-FFF2-40B4-BE49-F238E27FC236}">
                      <a16:creationId xmlns:a16="http://schemas.microsoft.com/office/drawing/2014/main" id="{F66C206D-013B-46B1-9EC2-2C383199BF5D}"/>
                    </a:ext>
                  </a:extLst>
                </p:cNvPr>
                <p:cNvSpPr/>
                <p:nvPr/>
              </p:nvSpPr>
              <p:spPr>
                <a:xfrm>
                  <a:off x="514503" y="1638666"/>
                  <a:ext cx="41234" cy="37428"/>
                </a:xfrm>
                <a:custGeom>
                  <a:avLst/>
                  <a:gdLst/>
                  <a:ahLst/>
                  <a:cxnLst>
                    <a:cxn ang="0">
                      <a:pos x="wd2" y="hd2"/>
                    </a:cxn>
                    <a:cxn ang="5400000">
                      <a:pos x="wd2" y="hd2"/>
                    </a:cxn>
                    <a:cxn ang="10800000">
                      <a:pos x="wd2" y="hd2"/>
                    </a:cxn>
                    <a:cxn ang="16200000">
                      <a:pos x="wd2" y="hd2"/>
                    </a:cxn>
                  </a:cxnLst>
                  <a:rect l="0" t="0" r="r" b="b"/>
                  <a:pathLst>
                    <a:path w="21600" h="21600" extrusionOk="0">
                      <a:moveTo>
                        <a:pt x="13148" y="9391"/>
                      </a:moveTo>
                      <a:lnTo>
                        <a:pt x="7513" y="3757"/>
                      </a:lnTo>
                      <a:lnTo>
                        <a:pt x="0" y="0"/>
                      </a:lnTo>
                      <a:lnTo>
                        <a:pt x="5635" y="7513"/>
                      </a:lnTo>
                      <a:lnTo>
                        <a:pt x="13148" y="19722"/>
                      </a:lnTo>
                      <a:lnTo>
                        <a:pt x="21600" y="21600"/>
                      </a:lnTo>
                      <a:lnTo>
                        <a:pt x="19722" y="14087"/>
                      </a:lnTo>
                      <a:lnTo>
                        <a:pt x="13148" y="939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7" name="Group 10242">
                <a:extLst>
                  <a:ext uri="{FF2B5EF4-FFF2-40B4-BE49-F238E27FC236}">
                    <a16:creationId xmlns:a16="http://schemas.microsoft.com/office/drawing/2014/main" id="{0BF2F6D2-A1C6-41E2-8FB1-1EA0FEF4BCA9}"/>
                  </a:ext>
                </a:extLst>
              </p:cNvPr>
              <p:cNvGrpSpPr/>
              <p:nvPr/>
            </p:nvGrpSpPr>
            <p:grpSpPr>
              <a:xfrm>
                <a:off x="7063225" y="1397827"/>
                <a:ext cx="202576" cy="421466"/>
                <a:chOff x="0" y="0"/>
                <a:chExt cx="202574" cy="421464"/>
              </a:xfrm>
              <a:grpFill/>
            </p:grpSpPr>
            <p:sp>
              <p:nvSpPr>
                <p:cNvPr id="95" name="Shape 10239">
                  <a:extLst>
                    <a:ext uri="{FF2B5EF4-FFF2-40B4-BE49-F238E27FC236}">
                      <a16:creationId xmlns:a16="http://schemas.microsoft.com/office/drawing/2014/main" id="{62B70B5C-8375-4C82-8481-9E708E708CB0}"/>
                    </a:ext>
                  </a:extLst>
                </p:cNvPr>
                <p:cNvSpPr/>
                <p:nvPr/>
              </p:nvSpPr>
              <p:spPr>
                <a:xfrm>
                  <a:off x="-1" y="-1"/>
                  <a:ext cx="202576" cy="421466"/>
                </a:xfrm>
                <a:custGeom>
                  <a:avLst/>
                  <a:gdLst/>
                  <a:ahLst/>
                  <a:cxnLst>
                    <a:cxn ang="0">
                      <a:pos x="wd2" y="hd2"/>
                    </a:cxn>
                    <a:cxn ang="5400000">
                      <a:pos x="wd2" y="hd2"/>
                    </a:cxn>
                    <a:cxn ang="10800000">
                      <a:pos x="wd2" y="hd2"/>
                    </a:cxn>
                    <a:cxn ang="16200000">
                      <a:pos x="wd2" y="hd2"/>
                    </a:cxn>
                  </a:cxnLst>
                  <a:rect l="0" t="0" r="r" b="b"/>
                  <a:pathLst>
                    <a:path w="21600" h="21600" extrusionOk="0">
                      <a:moveTo>
                        <a:pt x="3250" y="751"/>
                      </a:moveTo>
                      <a:lnTo>
                        <a:pt x="2867" y="1251"/>
                      </a:lnTo>
                      <a:lnTo>
                        <a:pt x="2867" y="1918"/>
                      </a:lnTo>
                      <a:lnTo>
                        <a:pt x="956" y="3336"/>
                      </a:lnTo>
                      <a:lnTo>
                        <a:pt x="0" y="3920"/>
                      </a:lnTo>
                      <a:lnTo>
                        <a:pt x="382" y="4253"/>
                      </a:lnTo>
                      <a:lnTo>
                        <a:pt x="956" y="4420"/>
                      </a:lnTo>
                      <a:lnTo>
                        <a:pt x="1338" y="5004"/>
                      </a:lnTo>
                      <a:lnTo>
                        <a:pt x="956" y="5504"/>
                      </a:lnTo>
                      <a:lnTo>
                        <a:pt x="0" y="6088"/>
                      </a:lnTo>
                      <a:lnTo>
                        <a:pt x="765" y="7089"/>
                      </a:lnTo>
                      <a:lnTo>
                        <a:pt x="1720" y="7673"/>
                      </a:lnTo>
                      <a:lnTo>
                        <a:pt x="3250" y="7839"/>
                      </a:lnTo>
                      <a:lnTo>
                        <a:pt x="3250" y="8507"/>
                      </a:lnTo>
                      <a:lnTo>
                        <a:pt x="4588" y="8757"/>
                      </a:lnTo>
                      <a:lnTo>
                        <a:pt x="5352" y="8924"/>
                      </a:lnTo>
                      <a:lnTo>
                        <a:pt x="6499" y="9424"/>
                      </a:lnTo>
                      <a:lnTo>
                        <a:pt x="9749" y="10508"/>
                      </a:lnTo>
                      <a:lnTo>
                        <a:pt x="8984" y="11008"/>
                      </a:lnTo>
                      <a:lnTo>
                        <a:pt x="7455" y="11592"/>
                      </a:lnTo>
                      <a:lnTo>
                        <a:pt x="6499" y="12259"/>
                      </a:lnTo>
                      <a:lnTo>
                        <a:pt x="6117" y="12259"/>
                      </a:lnTo>
                      <a:lnTo>
                        <a:pt x="6117" y="12426"/>
                      </a:lnTo>
                      <a:lnTo>
                        <a:pt x="5735" y="12426"/>
                      </a:lnTo>
                      <a:lnTo>
                        <a:pt x="5352" y="13010"/>
                      </a:lnTo>
                      <a:lnTo>
                        <a:pt x="5352" y="13510"/>
                      </a:lnTo>
                      <a:lnTo>
                        <a:pt x="3823" y="13927"/>
                      </a:lnTo>
                      <a:lnTo>
                        <a:pt x="3632" y="14094"/>
                      </a:lnTo>
                      <a:lnTo>
                        <a:pt x="2485" y="14261"/>
                      </a:lnTo>
                      <a:lnTo>
                        <a:pt x="1338" y="14761"/>
                      </a:lnTo>
                      <a:lnTo>
                        <a:pt x="765" y="15345"/>
                      </a:lnTo>
                      <a:lnTo>
                        <a:pt x="382" y="16179"/>
                      </a:lnTo>
                      <a:lnTo>
                        <a:pt x="0" y="16429"/>
                      </a:lnTo>
                      <a:lnTo>
                        <a:pt x="0" y="16596"/>
                      </a:lnTo>
                      <a:lnTo>
                        <a:pt x="765" y="17263"/>
                      </a:lnTo>
                      <a:lnTo>
                        <a:pt x="765" y="17597"/>
                      </a:lnTo>
                      <a:lnTo>
                        <a:pt x="3250" y="18514"/>
                      </a:lnTo>
                      <a:lnTo>
                        <a:pt x="4205" y="18681"/>
                      </a:lnTo>
                      <a:lnTo>
                        <a:pt x="5735" y="19015"/>
                      </a:lnTo>
                      <a:lnTo>
                        <a:pt x="7837" y="19765"/>
                      </a:lnTo>
                      <a:lnTo>
                        <a:pt x="9366" y="19432"/>
                      </a:lnTo>
                      <a:lnTo>
                        <a:pt x="11851" y="19432"/>
                      </a:lnTo>
                      <a:lnTo>
                        <a:pt x="12616" y="20099"/>
                      </a:lnTo>
                      <a:lnTo>
                        <a:pt x="11851" y="21016"/>
                      </a:lnTo>
                      <a:lnTo>
                        <a:pt x="12234" y="21600"/>
                      </a:lnTo>
                      <a:lnTo>
                        <a:pt x="13189" y="21517"/>
                      </a:lnTo>
                      <a:lnTo>
                        <a:pt x="13954" y="21183"/>
                      </a:lnTo>
                      <a:lnTo>
                        <a:pt x="14336" y="20516"/>
                      </a:lnTo>
                      <a:lnTo>
                        <a:pt x="15101" y="19932"/>
                      </a:lnTo>
                      <a:lnTo>
                        <a:pt x="15865" y="18848"/>
                      </a:lnTo>
                      <a:lnTo>
                        <a:pt x="16439" y="18181"/>
                      </a:lnTo>
                      <a:lnTo>
                        <a:pt x="15865" y="18181"/>
                      </a:lnTo>
                      <a:lnTo>
                        <a:pt x="15865" y="17847"/>
                      </a:lnTo>
                      <a:lnTo>
                        <a:pt x="16821" y="17263"/>
                      </a:lnTo>
                      <a:lnTo>
                        <a:pt x="18350" y="17263"/>
                      </a:lnTo>
                      <a:lnTo>
                        <a:pt x="17586" y="16763"/>
                      </a:lnTo>
                      <a:lnTo>
                        <a:pt x="18350" y="16179"/>
                      </a:lnTo>
                      <a:lnTo>
                        <a:pt x="17968" y="15679"/>
                      </a:lnTo>
                      <a:lnTo>
                        <a:pt x="18924" y="15345"/>
                      </a:lnTo>
                      <a:lnTo>
                        <a:pt x="19306" y="14761"/>
                      </a:lnTo>
                      <a:lnTo>
                        <a:pt x="20071" y="14094"/>
                      </a:lnTo>
                      <a:lnTo>
                        <a:pt x="20835" y="13677"/>
                      </a:lnTo>
                      <a:lnTo>
                        <a:pt x="20071" y="13010"/>
                      </a:lnTo>
                      <a:lnTo>
                        <a:pt x="20453" y="12510"/>
                      </a:lnTo>
                      <a:lnTo>
                        <a:pt x="20071" y="11592"/>
                      </a:lnTo>
                      <a:lnTo>
                        <a:pt x="19688" y="11008"/>
                      </a:lnTo>
                      <a:lnTo>
                        <a:pt x="20071" y="11008"/>
                      </a:lnTo>
                      <a:lnTo>
                        <a:pt x="20453" y="10341"/>
                      </a:lnTo>
                      <a:lnTo>
                        <a:pt x="21218" y="10842"/>
                      </a:lnTo>
                      <a:lnTo>
                        <a:pt x="20835" y="11425"/>
                      </a:lnTo>
                      <a:lnTo>
                        <a:pt x="21218" y="12510"/>
                      </a:lnTo>
                      <a:lnTo>
                        <a:pt x="21600" y="11926"/>
                      </a:lnTo>
                      <a:lnTo>
                        <a:pt x="21218" y="10341"/>
                      </a:lnTo>
                      <a:lnTo>
                        <a:pt x="20835" y="9758"/>
                      </a:lnTo>
                      <a:lnTo>
                        <a:pt x="20835" y="8006"/>
                      </a:lnTo>
                      <a:lnTo>
                        <a:pt x="20453" y="7256"/>
                      </a:lnTo>
                      <a:lnTo>
                        <a:pt x="17586" y="7089"/>
                      </a:lnTo>
                      <a:lnTo>
                        <a:pt x="16439" y="7256"/>
                      </a:lnTo>
                      <a:lnTo>
                        <a:pt x="15483" y="7089"/>
                      </a:lnTo>
                      <a:lnTo>
                        <a:pt x="15483" y="5504"/>
                      </a:lnTo>
                      <a:lnTo>
                        <a:pt x="16057" y="4837"/>
                      </a:lnTo>
                      <a:lnTo>
                        <a:pt x="16439" y="4837"/>
                      </a:lnTo>
                      <a:lnTo>
                        <a:pt x="17968" y="4420"/>
                      </a:lnTo>
                      <a:lnTo>
                        <a:pt x="17586" y="3920"/>
                      </a:lnTo>
                      <a:lnTo>
                        <a:pt x="18350" y="3169"/>
                      </a:lnTo>
                      <a:lnTo>
                        <a:pt x="18350" y="1918"/>
                      </a:lnTo>
                      <a:lnTo>
                        <a:pt x="4588" y="0"/>
                      </a:lnTo>
                      <a:lnTo>
                        <a:pt x="3250" y="75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6" name="Shape 10240">
                  <a:extLst>
                    <a:ext uri="{FF2B5EF4-FFF2-40B4-BE49-F238E27FC236}">
                      <a16:creationId xmlns:a16="http://schemas.microsoft.com/office/drawing/2014/main" id="{20CEF27E-F0DE-4279-970E-84918E59F2E0}"/>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7" name="Shape 10241">
                  <a:extLst>
                    <a:ext uri="{FF2B5EF4-FFF2-40B4-BE49-F238E27FC236}">
                      <a16:creationId xmlns:a16="http://schemas.microsoft.com/office/drawing/2014/main" id="{B1C063E5-B9D6-42F3-A99E-6E6988A43DDF}"/>
                    </a:ext>
                  </a:extLst>
                </p:cNvPr>
                <p:cNvSpPr/>
                <p:nvPr/>
              </p:nvSpPr>
              <p:spPr>
                <a:xfrm>
                  <a:off x="187262" y="263619"/>
                  <a:ext cx="12701" cy="325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5400"/>
                      </a:lnTo>
                      <a:lnTo>
                        <a:pt x="21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8" name="Group 10245">
                <a:extLst>
                  <a:ext uri="{FF2B5EF4-FFF2-40B4-BE49-F238E27FC236}">
                    <a16:creationId xmlns:a16="http://schemas.microsoft.com/office/drawing/2014/main" id="{36A9FE14-CEDE-4E1A-A40F-97C477302B83}"/>
                  </a:ext>
                </a:extLst>
              </p:cNvPr>
              <p:cNvGrpSpPr/>
              <p:nvPr/>
            </p:nvGrpSpPr>
            <p:grpSpPr>
              <a:xfrm>
                <a:off x="6362280" y="733901"/>
                <a:ext cx="1145534" cy="774583"/>
                <a:chOff x="0" y="0"/>
                <a:chExt cx="1145533" cy="774581"/>
              </a:xfrm>
              <a:grpFill/>
            </p:grpSpPr>
            <p:sp>
              <p:nvSpPr>
                <p:cNvPr id="93" name="Shape 10243">
                  <a:extLst>
                    <a:ext uri="{FF2B5EF4-FFF2-40B4-BE49-F238E27FC236}">
                      <a16:creationId xmlns:a16="http://schemas.microsoft.com/office/drawing/2014/main" id="{CE543842-0CC6-414A-948B-6C7E3132AE4E}"/>
                    </a:ext>
                  </a:extLst>
                </p:cNvPr>
                <p:cNvSpPr/>
                <p:nvPr/>
              </p:nvSpPr>
              <p:spPr>
                <a:xfrm>
                  <a:off x="-1" y="-1"/>
                  <a:ext cx="916070" cy="743666"/>
                </a:xfrm>
                <a:custGeom>
                  <a:avLst/>
                  <a:gdLst/>
                  <a:ahLst/>
                  <a:cxnLst>
                    <a:cxn ang="0">
                      <a:pos x="wd2" y="hd2"/>
                    </a:cxn>
                    <a:cxn ang="5400000">
                      <a:pos x="wd2" y="hd2"/>
                    </a:cxn>
                    <a:cxn ang="10800000">
                      <a:pos x="wd2" y="hd2"/>
                    </a:cxn>
                    <a:cxn ang="16200000">
                      <a:pos x="wd2" y="hd2"/>
                    </a:cxn>
                  </a:cxnLst>
                  <a:rect l="0" t="0" r="r" b="b"/>
                  <a:pathLst>
                    <a:path w="21600" h="21600" extrusionOk="0">
                      <a:moveTo>
                        <a:pt x="21135" y="19568"/>
                      </a:moveTo>
                      <a:lnTo>
                        <a:pt x="21600" y="19000"/>
                      </a:lnTo>
                      <a:lnTo>
                        <a:pt x="21600" y="18764"/>
                      </a:lnTo>
                      <a:lnTo>
                        <a:pt x="21346" y="18386"/>
                      </a:lnTo>
                      <a:lnTo>
                        <a:pt x="20797" y="14747"/>
                      </a:lnTo>
                      <a:lnTo>
                        <a:pt x="20670" y="14510"/>
                      </a:lnTo>
                      <a:lnTo>
                        <a:pt x="20712" y="11391"/>
                      </a:lnTo>
                      <a:lnTo>
                        <a:pt x="20712" y="11013"/>
                      </a:lnTo>
                      <a:lnTo>
                        <a:pt x="20586" y="10776"/>
                      </a:lnTo>
                      <a:lnTo>
                        <a:pt x="20586" y="10493"/>
                      </a:lnTo>
                      <a:lnTo>
                        <a:pt x="19951" y="7184"/>
                      </a:lnTo>
                      <a:lnTo>
                        <a:pt x="19444" y="6759"/>
                      </a:lnTo>
                      <a:lnTo>
                        <a:pt x="19360" y="7184"/>
                      </a:lnTo>
                      <a:lnTo>
                        <a:pt x="19233" y="6853"/>
                      </a:lnTo>
                      <a:lnTo>
                        <a:pt x="19317" y="6239"/>
                      </a:lnTo>
                      <a:lnTo>
                        <a:pt x="19148" y="5625"/>
                      </a:lnTo>
                      <a:lnTo>
                        <a:pt x="18895" y="5246"/>
                      </a:lnTo>
                      <a:lnTo>
                        <a:pt x="18726" y="4632"/>
                      </a:lnTo>
                      <a:lnTo>
                        <a:pt x="18726" y="4018"/>
                      </a:lnTo>
                      <a:lnTo>
                        <a:pt x="18810" y="3828"/>
                      </a:lnTo>
                      <a:lnTo>
                        <a:pt x="18810" y="3450"/>
                      </a:lnTo>
                      <a:lnTo>
                        <a:pt x="18726" y="3119"/>
                      </a:lnTo>
                      <a:lnTo>
                        <a:pt x="18726" y="2836"/>
                      </a:lnTo>
                      <a:lnTo>
                        <a:pt x="18683" y="2505"/>
                      </a:lnTo>
                      <a:lnTo>
                        <a:pt x="18345" y="2221"/>
                      </a:lnTo>
                      <a:lnTo>
                        <a:pt x="18261" y="1891"/>
                      </a:lnTo>
                      <a:lnTo>
                        <a:pt x="18261" y="1087"/>
                      </a:lnTo>
                      <a:lnTo>
                        <a:pt x="18049" y="709"/>
                      </a:lnTo>
                      <a:lnTo>
                        <a:pt x="18049" y="378"/>
                      </a:lnTo>
                      <a:lnTo>
                        <a:pt x="17965" y="189"/>
                      </a:lnTo>
                      <a:lnTo>
                        <a:pt x="17965" y="0"/>
                      </a:lnTo>
                      <a:lnTo>
                        <a:pt x="15724" y="709"/>
                      </a:lnTo>
                      <a:lnTo>
                        <a:pt x="13653" y="1182"/>
                      </a:lnTo>
                      <a:lnTo>
                        <a:pt x="13400" y="1182"/>
                      </a:lnTo>
                      <a:lnTo>
                        <a:pt x="12766" y="1512"/>
                      </a:lnTo>
                      <a:lnTo>
                        <a:pt x="11751" y="2741"/>
                      </a:lnTo>
                      <a:lnTo>
                        <a:pt x="10863" y="4537"/>
                      </a:lnTo>
                      <a:lnTo>
                        <a:pt x="10863" y="4868"/>
                      </a:lnTo>
                      <a:lnTo>
                        <a:pt x="10398" y="5625"/>
                      </a:lnTo>
                      <a:lnTo>
                        <a:pt x="10314" y="5766"/>
                      </a:lnTo>
                      <a:lnTo>
                        <a:pt x="10018" y="6144"/>
                      </a:lnTo>
                      <a:lnTo>
                        <a:pt x="9426" y="6759"/>
                      </a:lnTo>
                      <a:lnTo>
                        <a:pt x="9426" y="7042"/>
                      </a:lnTo>
                      <a:lnTo>
                        <a:pt x="9680" y="7279"/>
                      </a:lnTo>
                      <a:lnTo>
                        <a:pt x="9764" y="7468"/>
                      </a:lnTo>
                      <a:lnTo>
                        <a:pt x="9680" y="7090"/>
                      </a:lnTo>
                      <a:lnTo>
                        <a:pt x="10018" y="6948"/>
                      </a:lnTo>
                      <a:lnTo>
                        <a:pt x="10018" y="7468"/>
                      </a:lnTo>
                      <a:lnTo>
                        <a:pt x="10398" y="7184"/>
                      </a:lnTo>
                      <a:lnTo>
                        <a:pt x="10229" y="7562"/>
                      </a:lnTo>
                      <a:lnTo>
                        <a:pt x="10145" y="7846"/>
                      </a:lnTo>
                      <a:lnTo>
                        <a:pt x="9933" y="7988"/>
                      </a:lnTo>
                      <a:lnTo>
                        <a:pt x="10145" y="8602"/>
                      </a:lnTo>
                      <a:lnTo>
                        <a:pt x="10314" y="9169"/>
                      </a:lnTo>
                      <a:lnTo>
                        <a:pt x="10398" y="9500"/>
                      </a:lnTo>
                      <a:lnTo>
                        <a:pt x="10145" y="9878"/>
                      </a:lnTo>
                      <a:lnTo>
                        <a:pt x="9849" y="9878"/>
                      </a:lnTo>
                      <a:lnTo>
                        <a:pt x="9511" y="10209"/>
                      </a:lnTo>
                      <a:lnTo>
                        <a:pt x="9215" y="10493"/>
                      </a:lnTo>
                      <a:lnTo>
                        <a:pt x="9046" y="10824"/>
                      </a:lnTo>
                      <a:lnTo>
                        <a:pt x="8792" y="11202"/>
                      </a:lnTo>
                      <a:lnTo>
                        <a:pt x="8496" y="11391"/>
                      </a:lnTo>
                      <a:lnTo>
                        <a:pt x="8327" y="11627"/>
                      </a:lnTo>
                      <a:lnTo>
                        <a:pt x="8116" y="11533"/>
                      </a:lnTo>
                      <a:lnTo>
                        <a:pt x="7482" y="11627"/>
                      </a:lnTo>
                      <a:lnTo>
                        <a:pt x="6890" y="11722"/>
                      </a:lnTo>
                      <a:lnTo>
                        <a:pt x="6256" y="12194"/>
                      </a:lnTo>
                      <a:lnTo>
                        <a:pt x="5537" y="11816"/>
                      </a:lnTo>
                      <a:lnTo>
                        <a:pt x="4354" y="11816"/>
                      </a:lnTo>
                      <a:lnTo>
                        <a:pt x="3255" y="12100"/>
                      </a:lnTo>
                      <a:lnTo>
                        <a:pt x="2621" y="12336"/>
                      </a:lnTo>
                      <a:lnTo>
                        <a:pt x="2367" y="12620"/>
                      </a:lnTo>
                      <a:lnTo>
                        <a:pt x="2071" y="12714"/>
                      </a:lnTo>
                      <a:lnTo>
                        <a:pt x="1733" y="12903"/>
                      </a:lnTo>
                      <a:lnTo>
                        <a:pt x="1522" y="13045"/>
                      </a:lnTo>
                      <a:lnTo>
                        <a:pt x="1649" y="13707"/>
                      </a:lnTo>
                      <a:lnTo>
                        <a:pt x="1564" y="13943"/>
                      </a:lnTo>
                      <a:lnTo>
                        <a:pt x="2198" y="14038"/>
                      </a:lnTo>
                      <a:lnTo>
                        <a:pt x="2198" y="14227"/>
                      </a:lnTo>
                      <a:lnTo>
                        <a:pt x="2156" y="14416"/>
                      </a:lnTo>
                      <a:lnTo>
                        <a:pt x="2452" y="15125"/>
                      </a:lnTo>
                      <a:lnTo>
                        <a:pt x="2452" y="15456"/>
                      </a:lnTo>
                      <a:lnTo>
                        <a:pt x="1987" y="16070"/>
                      </a:lnTo>
                      <a:lnTo>
                        <a:pt x="1818" y="16448"/>
                      </a:lnTo>
                      <a:lnTo>
                        <a:pt x="1564" y="16732"/>
                      </a:lnTo>
                      <a:lnTo>
                        <a:pt x="1268" y="17157"/>
                      </a:lnTo>
                      <a:lnTo>
                        <a:pt x="803" y="17772"/>
                      </a:lnTo>
                      <a:lnTo>
                        <a:pt x="169" y="18575"/>
                      </a:lnTo>
                      <a:lnTo>
                        <a:pt x="0" y="18670"/>
                      </a:lnTo>
                      <a:lnTo>
                        <a:pt x="85" y="18764"/>
                      </a:lnTo>
                      <a:lnTo>
                        <a:pt x="211" y="19898"/>
                      </a:lnTo>
                      <a:lnTo>
                        <a:pt x="2917" y="19379"/>
                      </a:lnTo>
                      <a:lnTo>
                        <a:pt x="7059" y="18481"/>
                      </a:lnTo>
                      <a:lnTo>
                        <a:pt x="11667" y="17441"/>
                      </a:lnTo>
                      <a:lnTo>
                        <a:pt x="14752" y="16637"/>
                      </a:lnTo>
                      <a:lnTo>
                        <a:pt x="14752" y="16732"/>
                      </a:lnTo>
                      <a:lnTo>
                        <a:pt x="15090" y="16779"/>
                      </a:lnTo>
                      <a:lnTo>
                        <a:pt x="15259" y="17157"/>
                      </a:lnTo>
                      <a:lnTo>
                        <a:pt x="15471" y="17063"/>
                      </a:lnTo>
                      <a:lnTo>
                        <a:pt x="15809" y="17346"/>
                      </a:lnTo>
                      <a:lnTo>
                        <a:pt x="16063" y="18055"/>
                      </a:lnTo>
                      <a:lnTo>
                        <a:pt x="16105" y="18386"/>
                      </a:lnTo>
                      <a:lnTo>
                        <a:pt x="16359" y="18764"/>
                      </a:lnTo>
                      <a:lnTo>
                        <a:pt x="16908" y="18953"/>
                      </a:lnTo>
                      <a:lnTo>
                        <a:pt x="17246" y="19000"/>
                      </a:lnTo>
                      <a:lnTo>
                        <a:pt x="17542" y="19189"/>
                      </a:lnTo>
                      <a:lnTo>
                        <a:pt x="17542" y="19284"/>
                      </a:lnTo>
                      <a:lnTo>
                        <a:pt x="20586" y="20371"/>
                      </a:lnTo>
                      <a:lnTo>
                        <a:pt x="20332" y="19568"/>
                      </a:lnTo>
                      <a:lnTo>
                        <a:pt x="20078" y="19284"/>
                      </a:lnTo>
                      <a:lnTo>
                        <a:pt x="20036" y="18953"/>
                      </a:lnTo>
                      <a:lnTo>
                        <a:pt x="20078" y="18859"/>
                      </a:lnTo>
                      <a:lnTo>
                        <a:pt x="20163" y="19189"/>
                      </a:lnTo>
                      <a:lnTo>
                        <a:pt x="20416" y="19379"/>
                      </a:lnTo>
                      <a:lnTo>
                        <a:pt x="20586" y="19898"/>
                      </a:lnTo>
                      <a:lnTo>
                        <a:pt x="20670" y="20891"/>
                      </a:lnTo>
                      <a:lnTo>
                        <a:pt x="20501" y="21600"/>
                      </a:lnTo>
                      <a:lnTo>
                        <a:pt x="20670" y="21600"/>
                      </a:lnTo>
                      <a:lnTo>
                        <a:pt x="20712" y="21222"/>
                      </a:lnTo>
                      <a:lnTo>
                        <a:pt x="21050" y="21175"/>
                      </a:lnTo>
                      <a:lnTo>
                        <a:pt x="21135" y="20796"/>
                      </a:lnTo>
                      <a:lnTo>
                        <a:pt x="21346" y="20088"/>
                      </a:lnTo>
                      <a:lnTo>
                        <a:pt x="21135" y="19709"/>
                      </a:lnTo>
                      <a:lnTo>
                        <a:pt x="21135" y="1956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4" name="Shape 10244">
                  <a:extLst>
                    <a:ext uri="{FF2B5EF4-FFF2-40B4-BE49-F238E27FC236}">
                      <a16:creationId xmlns:a16="http://schemas.microsoft.com/office/drawing/2014/main" id="{11A57B0F-C553-4073-99A4-694452817BE3}"/>
                    </a:ext>
                  </a:extLst>
                </p:cNvPr>
                <p:cNvSpPr/>
                <p:nvPr/>
              </p:nvSpPr>
              <p:spPr>
                <a:xfrm>
                  <a:off x="873043" y="621617"/>
                  <a:ext cx="272491" cy="152965"/>
                </a:xfrm>
                <a:custGeom>
                  <a:avLst/>
                  <a:gdLst/>
                  <a:ahLst/>
                  <a:cxnLst>
                    <a:cxn ang="0">
                      <a:pos x="wd2" y="hd2"/>
                    </a:cxn>
                    <a:cxn ang="5400000">
                      <a:pos x="wd2" y="hd2"/>
                    </a:cxn>
                    <a:cxn ang="10800000">
                      <a:pos x="wd2" y="hd2"/>
                    </a:cxn>
                    <a:cxn ang="16200000">
                      <a:pos x="wd2" y="hd2"/>
                    </a:cxn>
                  </a:cxnLst>
                  <a:rect l="0" t="0" r="r" b="b"/>
                  <a:pathLst>
                    <a:path w="21600" h="21600" extrusionOk="0">
                      <a:moveTo>
                        <a:pt x="19753" y="2528"/>
                      </a:moveTo>
                      <a:lnTo>
                        <a:pt x="19184" y="2068"/>
                      </a:lnTo>
                      <a:lnTo>
                        <a:pt x="18332" y="2528"/>
                      </a:lnTo>
                      <a:lnTo>
                        <a:pt x="17337" y="3447"/>
                      </a:lnTo>
                      <a:lnTo>
                        <a:pt x="15916" y="6434"/>
                      </a:lnTo>
                      <a:lnTo>
                        <a:pt x="15489" y="6894"/>
                      </a:lnTo>
                      <a:lnTo>
                        <a:pt x="14353" y="7353"/>
                      </a:lnTo>
                      <a:lnTo>
                        <a:pt x="15205" y="5515"/>
                      </a:lnTo>
                      <a:lnTo>
                        <a:pt x="16200" y="4366"/>
                      </a:lnTo>
                      <a:lnTo>
                        <a:pt x="16200" y="2528"/>
                      </a:lnTo>
                      <a:lnTo>
                        <a:pt x="17053" y="0"/>
                      </a:lnTo>
                      <a:lnTo>
                        <a:pt x="14068" y="5515"/>
                      </a:lnTo>
                      <a:lnTo>
                        <a:pt x="12221" y="6894"/>
                      </a:lnTo>
                      <a:lnTo>
                        <a:pt x="9237" y="8043"/>
                      </a:lnTo>
                      <a:lnTo>
                        <a:pt x="8526" y="8502"/>
                      </a:lnTo>
                      <a:lnTo>
                        <a:pt x="7958" y="9881"/>
                      </a:lnTo>
                      <a:lnTo>
                        <a:pt x="6963" y="9881"/>
                      </a:lnTo>
                      <a:lnTo>
                        <a:pt x="4974" y="11489"/>
                      </a:lnTo>
                      <a:lnTo>
                        <a:pt x="4263" y="11489"/>
                      </a:lnTo>
                      <a:lnTo>
                        <a:pt x="3126" y="12409"/>
                      </a:lnTo>
                      <a:lnTo>
                        <a:pt x="3411" y="14247"/>
                      </a:lnTo>
                      <a:lnTo>
                        <a:pt x="2416" y="13787"/>
                      </a:lnTo>
                      <a:lnTo>
                        <a:pt x="2132" y="15396"/>
                      </a:lnTo>
                      <a:lnTo>
                        <a:pt x="284" y="17234"/>
                      </a:lnTo>
                      <a:lnTo>
                        <a:pt x="0" y="19302"/>
                      </a:lnTo>
                      <a:lnTo>
                        <a:pt x="0" y="20681"/>
                      </a:lnTo>
                      <a:lnTo>
                        <a:pt x="284" y="21140"/>
                      </a:lnTo>
                      <a:lnTo>
                        <a:pt x="2132" y="20221"/>
                      </a:lnTo>
                      <a:lnTo>
                        <a:pt x="995" y="21600"/>
                      </a:lnTo>
                      <a:lnTo>
                        <a:pt x="3126" y="20221"/>
                      </a:lnTo>
                      <a:lnTo>
                        <a:pt x="6679" y="16774"/>
                      </a:lnTo>
                      <a:lnTo>
                        <a:pt x="6963" y="16774"/>
                      </a:lnTo>
                      <a:lnTo>
                        <a:pt x="8242" y="15396"/>
                      </a:lnTo>
                      <a:lnTo>
                        <a:pt x="9095" y="14706"/>
                      </a:lnTo>
                      <a:lnTo>
                        <a:pt x="11226" y="12868"/>
                      </a:lnTo>
                      <a:lnTo>
                        <a:pt x="12221" y="11949"/>
                      </a:lnTo>
                      <a:lnTo>
                        <a:pt x="13358" y="11260"/>
                      </a:lnTo>
                      <a:lnTo>
                        <a:pt x="14068" y="10800"/>
                      </a:lnTo>
                      <a:lnTo>
                        <a:pt x="15916" y="8502"/>
                      </a:lnTo>
                      <a:lnTo>
                        <a:pt x="16200" y="7353"/>
                      </a:lnTo>
                      <a:lnTo>
                        <a:pt x="17337" y="6894"/>
                      </a:lnTo>
                      <a:lnTo>
                        <a:pt x="19184" y="4366"/>
                      </a:lnTo>
                      <a:lnTo>
                        <a:pt x="20321" y="3447"/>
                      </a:lnTo>
                      <a:lnTo>
                        <a:pt x="21600" y="689"/>
                      </a:lnTo>
                      <a:lnTo>
                        <a:pt x="20463" y="1609"/>
                      </a:lnTo>
                      <a:lnTo>
                        <a:pt x="19753" y="2528"/>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79" name="Group 10253">
                <a:extLst>
                  <a:ext uri="{FF2B5EF4-FFF2-40B4-BE49-F238E27FC236}">
                    <a16:creationId xmlns:a16="http://schemas.microsoft.com/office/drawing/2014/main" id="{1A3C3790-0E0F-40CB-BA93-AB2FD2267248}"/>
                  </a:ext>
                </a:extLst>
              </p:cNvPr>
              <p:cNvGrpSpPr/>
              <p:nvPr/>
            </p:nvGrpSpPr>
            <p:grpSpPr>
              <a:xfrm>
                <a:off x="7238910" y="1012163"/>
                <a:ext cx="532432" cy="263622"/>
                <a:chOff x="0" y="0"/>
                <a:chExt cx="532431" cy="263620"/>
              </a:xfrm>
              <a:grpFill/>
            </p:grpSpPr>
            <p:sp>
              <p:nvSpPr>
                <p:cNvPr id="86" name="Shape 10246">
                  <a:extLst>
                    <a:ext uri="{FF2B5EF4-FFF2-40B4-BE49-F238E27FC236}">
                      <a16:creationId xmlns:a16="http://schemas.microsoft.com/office/drawing/2014/main" id="{B5C8497E-D2D5-47F4-B627-030E766BA103}"/>
                    </a:ext>
                  </a:extLst>
                </p:cNvPr>
                <p:cNvSpPr/>
                <p:nvPr/>
              </p:nvSpPr>
              <p:spPr>
                <a:xfrm>
                  <a:off x="0" y="-1"/>
                  <a:ext cx="510920" cy="245720"/>
                </a:xfrm>
                <a:custGeom>
                  <a:avLst/>
                  <a:gdLst/>
                  <a:ahLst/>
                  <a:cxnLst>
                    <a:cxn ang="0">
                      <a:pos x="wd2" y="hd2"/>
                    </a:cxn>
                    <a:cxn ang="5400000">
                      <a:pos x="wd2" y="hd2"/>
                    </a:cxn>
                    <a:cxn ang="10800000">
                      <a:pos x="wd2" y="hd2"/>
                    </a:cxn>
                    <a:cxn ang="16200000">
                      <a:pos x="wd2" y="hd2"/>
                    </a:cxn>
                  </a:cxnLst>
                  <a:rect l="0" t="0" r="r" b="b"/>
                  <a:pathLst>
                    <a:path w="21600" h="21600" extrusionOk="0">
                      <a:moveTo>
                        <a:pt x="13339" y="286"/>
                      </a:moveTo>
                      <a:lnTo>
                        <a:pt x="12808" y="858"/>
                      </a:lnTo>
                      <a:lnTo>
                        <a:pt x="12505" y="1860"/>
                      </a:lnTo>
                      <a:lnTo>
                        <a:pt x="12354" y="1860"/>
                      </a:lnTo>
                      <a:lnTo>
                        <a:pt x="12051" y="2718"/>
                      </a:lnTo>
                      <a:lnTo>
                        <a:pt x="11368" y="4291"/>
                      </a:lnTo>
                      <a:lnTo>
                        <a:pt x="4699" y="7295"/>
                      </a:lnTo>
                      <a:lnTo>
                        <a:pt x="76" y="8869"/>
                      </a:lnTo>
                      <a:lnTo>
                        <a:pt x="76" y="10013"/>
                      </a:lnTo>
                      <a:lnTo>
                        <a:pt x="0" y="19454"/>
                      </a:lnTo>
                      <a:lnTo>
                        <a:pt x="227" y="20170"/>
                      </a:lnTo>
                      <a:lnTo>
                        <a:pt x="3638" y="18596"/>
                      </a:lnTo>
                      <a:lnTo>
                        <a:pt x="4244" y="18596"/>
                      </a:lnTo>
                      <a:lnTo>
                        <a:pt x="5229" y="18024"/>
                      </a:lnTo>
                      <a:lnTo>
                        <a:pt x="5533" y="18024"/>
                      </a:lnTo>
                      <a:lnTo>
                        <a:pt x="6063" y="17452"/>
                      </a:lnTo>
                      <a:lnTo>
                        <a:pt x="9095" y="16164"/>
                      </a:lnTo>
                      <a:lnTo>
                        <a:pt x="9777" y="15878"/>
                      </a:lnTo>
                      <a:lnTo>
                        <a:pt x="10080" y="15878"/>
                      </a:lnTo>
                      <a:lnTo>
                        <a:pt x="12051" y="14877"/>
                      </a:lnTo>
                      <a:lnTo>
                        <a:pt x="12657" y="15592"/>
                      </a:lnTo>
                      <a:lnTo>
                        <a:pt x="12808" y="16450"/>
                      </a:lnTo>
                      <a:lnTo>
                        <a:pt x="13036" y="16736"/>
                      </a:lnTo>
                      <a:lnTo>
                        <a:pt x="13187" y="17452"/>
                      </a:lnTo>
                      <a:lnTo>
                        <a:pt x="13491" y="18024"/>
                      </a:lnTo>
                      <a:lnTo>
                        <a:pt x="13491" y="18310"/>
                      </a:lnTo>
                      <a:lnTo>
                        <a:pt x="13945" y="18882"/>
                      </a:lnTo>
                      <a:lnTo>
                        <a:pt x="14324" y="18024"/>
                      </a:lnTo>
                      <a:lnTo>
                        <a:pt x="14476" y="17166"/>
                      </a:lnTo>
                      <a:lnTo>
                        <a:pt x="14476" y="18310"/>
                      </a:lnTo>
                      <a:lnTo>
                        <a:pt x="14324" y="19168"/>
                      </a:lnTo>
                      <a:lnTo>
                        <a:pt x="14779" y="19454"/>
                      </a:lnTo>
                      <a:lnTo>
                        <a:pt x="15082" y="21028"/>
                      </a:lnTo>
                      <a:lnTo>
                        <a:pt x="15082" y="21600"/>
                      </a:lnTo>
                      <a:lnTo>
                        <a:pt x="15385" y="20456"/>
                      </a:lnTo>
                      <a:lnTo>
                        <a:pt x="15916" y="20456"/>
                      </a:lnTo>
                      <a:lnTo>
                        <a:pt x="16219" y="18882"/>
                      </a:lnTo>
                      <a:lnTo>
                        <a:pt x="16749" y="18024"/>
                      </a:lnTo>
                      <a:lnTo>
                        <a:pt x="16901" y="17166"/>
                      </a:lnTo>
                      <a:lnTo>
                        <a:pt x="17507" y="16450"/>
                      </a:lnTo>
                      <a:lnTo>
                        <a:pt x="17507" y="17452"/>
                      </a:lnTo>
                      <a:lnTo>
                        <a:pt x="17811" y="19454"/>
                      </a:lnTo>
                      <a:lnTo>
                        <a:pt x="18341" y="19168"/>
                      </a:lnTo>
                      <a:lnTo>
                        <a:pt x="18796" y="18596"/>
                      </a:lnTo>
                      <a:lnTo>
                        <a:pt x="18947" y="17452"/>
                      </a:lnTo>
                      <a:lnTo>
                        <a:pt x="19175" y="17452"/>
                      </a:lnTo>
                      <a:lnTo>
                        <a:pt x="20615" y="15878"/>
                      </a:lnTo>
                      <a:lnTo>
                        <a:pt x="21373" y="15592"/>
                      </a:lnTo>
                      <a:lnTo>
                        <a:pt x="21600" y="14591"/>
                      </a:lnTo>
                      <a:lnTo>
                        <a:pt x="21373" y="12731"/>
                      </a:lnTo>
                      <a:lnTo>
                        <a:pt x="20615" y="10728"/>
                      </a:lnTo>
                      <a:lnTo>
                        <a:pt x="20084" y="10299"/>
                      </a:lnTo>
                      <a:lnTo>
                        <a:pt x="19478" y="9727"/>
                      </a:lnTo>
                      <a:lnTo>
                        <a:pt x="18947" y="10013"/>
                      </a:lnTo>
                      <a:lnTo>
                        <a:pt x="19478" y="10299"/>
                      </a:lnTo>
                      <a:lnTo>
                        <a:pt x="20084" y="10728"/>
                      </a:lnTo>
                      <a:lnTo>
                        <a:pt x="20312" y="11873"/>
                      </a:lnTo>
                      <a:lnTo>
                        <a:pt x="20766" y="11873"/>
                      </a:lnTo>
                      <a:lnTo>
                        <a:pt x="21069" y="13446"/>
                      </a:lnTo>
                      <a:lnTo>
                        <a:pt x="20463" y="14305"/>
                      </a:lnTo>
                      <a:lnTo>
                        <a:pt x="19478" y="15878"/>
                      </a:lnTo>
                      <a:lnTo>
                        <a:pt x="18947" y="15592"/>
                      </a:lnTo>
                      <a:lnTo>
                        <a:pt x="18493" y="15592"/>
                      </a:lnTo>
                      <a:lnTo>
                        <a:pt x="18038" y="15306"/>
                      </a:lnTo>
                      <a:lnTo>
                        <a:pt x="17659" y="13446"/>
                      </a:lnTo>
                      <a:lnTo>
                        <a:pt x="17053" y="13160"/>
                      </a:lnTo>
                      <a:lnTo>
                        <a:pt x="16598" y="12731"/>
                      </a:lnTo>
                      <a:lnTo>
                        <a:pt x="16598" y="11873"/>
                      </a:lnTo>
                      <a:lnTo>
                        <a:pt x="17053" y="12445"/>
                      </a:lnTo>
                      <a:lnTo>
                        <a:pt x="16598" y="11301"/>
                      </a:lnTo>
                      <a:lnTo>
                        <a:pt x="15613" y="9441"/>
                      </a:lnTo>
                      <a:lnTo>
                        <a:pt x="15082" y="9155"/>
                      </a:lnTo>
                      <a:lnTo>
                        <a:pt x="14476" y="9727"/>
                      </a:lnTo>
                      <a:lnTo>
                        <a:pt x="14097" y="9155"/>
                      </a:lnTo>
                      <a:lnTo>
                        <a:pt x="13642" y="8297"/>
                      </a:lnTo>
                      <a:lnTo>
                        <a:pt x="14248" y="8297"/>
                      </a:lnTo>
                      <a:lnTo>
                        <a:pt x="14097" y="7295"/>
                      </a:lnTo>
                      <a:lnTo>
                        <a:pt x="14476" y="6151"/>
                      </a:lnTo>
                      <a:lnTo>
                        <a:pt x="14324" y="6008"/>
                      </a:lnTo>
                      <a:lnTo>
                        <a:pt x="14627" y="4864"/>
                      </a:lnTo>
                      <a:lnTo>
                        <a:pt x="15613" y="3719"/>
                      </a:lnTo>
                      <a:lnTo>
                        <a:pt x="15764" y="2718"/>
                      </a:lnTo>
                      <a:lnTo>
                        <a:pt x="15234" y="2718"/>
                      </a:lnTo>
                      <a:lnTo>
                        <a:pt x="15385" y="3004"/>
                      </a:lnTo>
                      <a:lnTo>
                        <a:pt x="14779" y="3290"/>
                      </a:lnTo>
                      <a:lnTo>
                        <a:pt x="14324" y="2432"/>
                      </a:lnTo>
                      <a:lnTo>
                        <a:pt x="14248" y="1430"/>
                      </a:lnTo>
                      <a:lnTo>
                        <a:pt x="13794" y="1144"/>
                      </a:lnTo>
                      <a:lnTo>
                        <a:pt x="13945" y="0"/>
                      </a:lnTo>
                      <a:lnTo>
                        <a:pt x="13642" y="0"/>
                      </a:lnTo>
                      <a:lnTo>
                        <a:pt x="13339" y="286"/>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7" name="Shape 10247">
                  <a:extLst>
                    <a:ext uri="{FF2B5EF4-FFF2-40B4-BE49-F238E27FC236}">
                      <a16:creationId xmlns:a16="http://schemas.microsoft.com/office/drawing/2014/main" id="{44E0A8E2-3856-4A0C-A317-D8B960A8707C}"/>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8" name="Shape 10248">
                  <a:extLst>
                    <a:ext uri="{FF2B5EF4-FFF2-40B4-BE49-F238E27FC236}">
                      <a16:creationId xmlns:a16="http://schemas.microsoft.com/office/drawing/2014/main" id="{5476128D-AD10-4B02-9555-D561A5430397}"/>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9" name="Shape 10249">
                  <a:extLst>
                    <a:ext uri="{FF2B5EF4-FFF2-40B4-BE49-F238E27FC236}">
                      <a16:creationId xmlns:a16="http://schemas.microsoft.com/office/drawing/2014/main" id="{9050979F-1028-45B6-AA51-DDFDBC24F24C}"/>
                    </a:ext>
                  </a:extLst>
                </p:cNvPr>
                <p:cNvSpPr/>
                <p:nvPr/>
              </p:nvSpPr>
              <p:spPr>
                <a:xfrm>
                  <a:off x="410527" y="232702"/>
                  <a:ext cx="37647" cy="30919"/>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6171" y="6821"/>
                      </a:lnTo>
                      <a:lnTo>
                        <a:pt x="0" y="21600"/>
                      </a:lnTo>
                      <a:lnTo>
                        <a:pt x="13371" y="12505"/>
                      </a:lnTo>
                      <a:lnTo>
                        <a:pt x="21600" y="6821"/>
                      </a:lnTo>
                      <a:lnTo>
                        <a:pt x="15429" y="0"/>
                      </a:lnTo>
                      <a:lnTo>
                        <a:pt x="9257"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0" name="Shape 10250">
                  <a:extLst>
                    <a:ext uri="{FF2B5EF4-FFF2-40B4-BE49-F238E27FC236}">
                      <a16:creationId xmlns:a16="http://schemas.microsoft.com/office/drawing/2014/main" id="{6C5734DE-ACE3-47D0-945E-A06E38F7FEAD}"/>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1" name="Shape 10251">
                  <a:extLst>
                    <a:ext uri="{FF2B5EF4-FFF2-40B4-BE49-F238E27FC236}">
                      <a16:creationId xmlns:a16="http://schemas.microsoft.com/office/drawing/2014/main" id="{7AE2C977-D180-497C-B263-16A89810C999}"/>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92" name="Shape 10252">
                  <a:extLst>
                    <a:ext uri="{FF2B5EF4-FFF2-40B4-BE49-F238E27FC236}">
                      <a16:creationId xmlns:a16="http://schemas.microsoft.com/office/drawing/2014/main" id="{BA98F856-87C7-413C-98F1-E8E39311611D}"/>
                    </a:ext>
                  </a:extLst>
                </p:cNvPr>
                <p:cNvSpPr/>
                <p:nvPr/>
              </p:nvSpPr>
              <p:spPr>
                <a:xfrm>
                  <a:off x="501954" y="226191"/>
                  <a:ext cx="30478" cy="24411"/>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14400"/>
                      </a:lnTo>
                      <a:lnTo>
                        <a:pt x="0" y="21600"/>
                      </a:lnTo>
                      <a:lnTo>
                        <a:pt x="16518" y="18720"/>
                      </a:lnTo>
                      <a:lnTo>
                        <a:pt x="21600" y="17280"/>
                      </a:lnTo>
                      <a:lnTo>
                        <a:pt x="13976" y="5760"/>
                      </a:lnTo>
                      <a:lnTo>
                        <a:pt x="8894"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nvGrpSpPr>
              <p:cNvPr id="80" name="Group 10259">
                <a:extLst>
                  <a:ext uri="{FF2B5EF4-FFF2-40B4-BE49-F238E27FC236}">
                    <a16:creationId xmlns:a16="http://schemas.microsoft.com/office/drawing/2014/main" id="{E4C523B1-21B5-4520-B7B7-F340B32C6BBD}"/>
                  </a:ext>
                </a:extLst>
              </p:cNvPr>
              <p:cNvGrpSpPr/>
              <p:nvPr/>
            </p:nvGrpSpPr>
            <p:grpSpPr>
              <a:xfrm>
                <a:off x="7407423" y="174117"/>
                <a:ext cx="598761" cy="802247"/>
                <a:chOff x="0" y="0"/>
                <a:chExt cx="598759" cy="802245"/>
              </a:xfrm>
              <a:grpFill/>
            </p:grpSpPr>
            <p:sp>
              <p:nvSpPr>
                <p:cNvPr id="81" name="Shape 10254">
                  <a:extLst>
                    <a:ext uri="{FF2B5EF4-FFF2-40B4-BE49-F238E27FC236}">
                      <a16:creationId xmlns:a16="http://schemas.microsoft.com/office/drawing/2014/main" id="{13C7CF26-FC8C-449D-A608-93AEFDD94B5F}"/>
                    </a:ext>
                  </a:extLst>
                </p:cNvPr>
                <p:cNvSpPr/>
                <p:nvPr/>
              </p:nvSpPr>
              <p:spPr>
                <a:xfrm>
                  <a:off x="0" y="-1"/>
                  <a:ext cx="559321" cy="802247"/>
                </a:xfrm>
                <a:custGeom>
                  <a:avLst/>
                  <a:gdLst/>
                  <a:ahLst/>
                  <a:cxnLst>
                    <a:cxn ang="0">
                      <a:pos x="wd2" y="hd2"/>
                    </a:cxn>
                    <a:cxn ang="5400000">
                      <a:pos x="wd2" y="hd2"/>
                    </a:cxn>
                    <a:cxn ang="10800000">
                      <a:pos x="wd2" y="hd2"/>
                    </a:cxn>
                    <a:cxn ang="16200000">
                      <a:pos x="wd2" y="hd2"/>
                    </a:cxn>
                  </a:cxnLst>
                  <a:rect l="0" t="0" r="r" b="b"/>
                  <a:pathLst>
                    <a:path w="21600" h="21600" extrusionOk="0">
                      <a:moveTo>
                        <a:pt x="21185" y="9814"/>
                      </a:moveTo>
                      <a:lnTo>
                        <a:pt x="20908" y="10121"/>
                      </a:lnTo>
                      <a:lnTo>
                        <a:pt x="20423" y="9902"/>
                      </a:lnTo>
                      <a:lnTo>
                        <a:pt x="21046" y="9376"/>
                      </a:lnTo>
                      <a:lnTo>
                        <a:pt x="20146" y="8806"/>
                      </a:lnTo>
                      <a:lnTo>
                        <a:pt x="20146" y="8719"/>
                      </a:lnTo>
                      <a:lnTo>
                        <a:pt x="20008" y="8719"/>
                      </a:lnTo>
                      <a:lnTo>
                        <a:pt x="19731" y="8631"/>
                      </a:lnTo>
                      <a:lnTo>
                        <a:pt x="19385" y="8631"/>
                      </a:lnTo>
                      <a:lnTo>
                        <a:pt x="18969" y="8982"/>
                      </a:lnTo>
                      <a:lnTo>
                        <a:pt x="18415" y="8631"/>
                      </a:lnTo>
                      <a:lnTo>
                        <a:pt x="18208" y="8325"/>
                      </a:lnTo>
                      <a:lnTo>
                        <a:pt x="18208" y="8062"/>
                      </a:lnTo>
                      <a:lnTo>
                        <a:pt x="17792" y="7755"/>
                      </a:lnTo>
                      <a:lnTo>
                        <a:pt x="17654" y="7492"/>
                      </a:lnTo>
                      <a:lnTo>
                        <a:pt x="17792" y="7185"/>
                      </a:lnTo>
                      <a:lnTo>
                        <a:pt x="17515" y="7010"/>
                      </a:lnTo>
                      <a:lnTo>
                        <a:pt x="17031" y="7098"/>
                      </a:lnTo>
                      <a:lnTo>
                        <a:pt x="16615" y="7098"/>
                      </a:lnTo>
                      <a:lnTo>
                        <a:pt x="16131" y="6923"/>
                      </a:lnTo>
                      <a:lnTo>
                        <a:pt x="15577" y="6923"/>
                      </a:lnTo>
                      <a:lnTo>
                        <a:pt x="15438" y="6660"/>
                      </a:lnTo>
                      <a:lnTo>
                        <a:pt x="15438" y="6441"/>
                      </a:lnTo>
                      <a:lnTo>
                        <a:pt x="15162" y="6090"/>
                      </a:lnTo>
                      <a:lnTo>
                        <a:pt x="15162" y="5783"/>
                      </a:lnTo>
                      <a:lnTo>
                        <a:pt x="14677" y="4776"/>
                      </a:lnTo>
                      <a:lnTo>
                        <a:pt x="12600" y="832"/>
                      </a:lnTo>
                      <a:lnTo>
                        <a:pt x="12185" y="745"/>
                      </a:lnTo>
                      <a:lnTo>
                        <a:pt x="11146" y="351"/>
                      </a:lnTo>
                      <a:lnTo>
                        <a:pt x="10246" y="88"/>
                      </a:lnTo>
                      <a:lnTo>
                        <a:pt x="9762" y="0"/>
                      </a:lnTo>
                      <a:lnTo>
                        <a:pt x="9208" y="88"/>
                      </a:lnTo>
                      <a:lnTo>
                        <a:pt x="8792" y="394"/>
                      </a:lnTo>
                      <a:lnTo>
                        <a:pt x="8308" y="570"/>
                      </a:lnTo>
                      <a:lnTo>
                        <a:pt x="7892" y="920"/>
                      </a:lnTo>
                      <a:lnTo>
                        <a:pt x="7546" y="1008"/>
                      </a:lnTo>
                      <a:lnTo>
                        <a:pt x="6992" y="1314"/>
                      </a:lnTo>
                      <a:lnTo>
                        <a:pt x="6508" y="1227"/>
                      </a:lnTo>
                      <a:lnTo>
                        <a:pt x="5954" y="1008"/>
                      </a:lnTo>
                      <a:lnTo>
                        <a:pt x="5677" y="351"/>
                      </a:lnTo>
                      <a:lnTo>
                        <a:pt x="5192" y="351"/>
                      </a:lnTo>
                      <a:lnTo>
                        <a:pt x="4777" y="394"/>
                      </a:lnTo>
                      <a:lnTo>
                        <a:pt x="2562" y="4513"/>
                      </a:lnTo>
                      <a:lnTo>
                        <a:pt x="2838" y="5783"/>
                      </a:lnTo>
                      <a:lnTo>
                        <a:pt x="2423" y="6178"/>
                      </a:lnTo>
                      <a:lnTo>
                        <a:pt x="2146" y="7098"/>
                      </a:lnTo>
                      <a:lnTo>
                        <a:pt x="2423" y="7404"/>
                      </a:lnTo>
                      <a:lnTo>
                        <a:pt x="2423" y="7974"/>
                      </a:lnTo>
                      <a:lnTo>
                        <a:pt x="2977" y="8237"/>
                      </a:lnTo>
                      <a:lnTo>
                        <a:pt x="2285" y="8894"/>
                      </a:lnTo>
                      <a:lnTo>
                        <a:pt x="2562" y="9157"/>
                      </a:lnTo>
                      <a:lnTo>
                        <a:pt x="1800" y="9727"/>
                      </a:lnTo>
                      <a:lnTo>
                        <a:pt x="1523" y="10033"/>
                      </a:lnTo>
                      <a:lnTo>
                        <a:pt x="1385" y="10384"/>
                      </a:lnTo>
                      <a:lnTo>
                        <a:pt x="1385" y="10471"/>
                      </a:lnTo>
                      <a:lnTo>
                        <a:pt x="1800" y="11041"/>
                      </a:lnTo>
                      <a:lnTo>
                        <a:pt x="1385" y="10866"/>
                      </a:lnTo>
                      <a:lnTo>
                        <a:pt x="1246" y="10953"/>
                      </a:lnTo>
                      <a:lnTo>
                        <a:pt x="1108" y="11216"/>
                      </a:lnTo>
                      <a:lnTo>
                        <a:pt x="1246" y="11523"/>
                      </a:lnTo>
                      <a:lnTo>
                        <a:pt x="762" y="11611"/>
                      </a:lnTo>
                      <a:lnTo>
                        <a:pt x="346" y="11523"/>
                      </a:lnTo>
                      <a:lnTo>
                        <a:pt x="0" y="11786"/>
                      </a:lnTo>
                      <a:lnTo>
                        <a:pt x="69" y="11961"/>
                      </a:lnTo>
                      <a:lnTo>
                        <a:pt x="3600" y="18708"/>
                      </a:lnTo>
                      <a:lnTo>
                        <a:pt x="4154" y="19585"/>
                      </a:lnTo>
                      <a:lnTo>
                        <a:pt x="4154" y="19935"/>
                      </a:lnTo>
                      <a:lnTo>
                        <a:pt x="4292" y="20286"/>
                      </a:lnTo>
                      <a:lnTo>
                        <a:pt x="4500" y="20505"/>
                      </a:lnTo>
                      <a:lnTo>
                        <a:pt x="4915" y="20768"/>
                      </a:lnTo>
                      <a:lnTo>
                        <a:pt x="5400" y="20943"/>
                      </a:lnTo>
                      <a:lnTo>
                        <a:pt x="5538" y="21249"/>
                      </a:lnTo>
                      <a:lnTo>
                        <a:pt x="5954" y="21512"/>
                      </a:lnTo>
                      <a:lnTo>
                        <a:pt x="6231" y="21600"/>
                      </a:lnTo>
                      <a:lnTo>
                        <a:pt x="6577" y="21337"/>
                      </a:lnTo>
                      <a:lnTo>
                        <a:pt x="6715" y="20987"/>
                      </a:lnTo>
                      <a:lnTo>
                        <a:pt x="6577" y="20680"/>
                      </a:lnTo>
                      <a:lnTo>
                        <a:pt x="6577" y="20329"/>
                      </a:lnTo>
                      <a:lnTo>
                        <a:pt x="7131" y="20110"/>
                      </a:lnTo>
                      <a:lnTo>
                        <a:pt x="7546" y="19541"/>
                      </a:lnTo>
                      <a:lnTo>
                        <a:pt x="7269" y="19278"/>
                      </a:lnTo>
                      <a:lnTo>
                        <a:pt x="7892" y="18621"/>
                      </a:lnTo>
                      <a:lnTo>
                        <a:pt x="7546" y="18533"/>
                      </a:lnTo>
                      <a:lnTo>
                        <a:pt x="7546" y="18270"/>
                      </a:lnTo>
                      <a:lnTo>
                        <a:pt x="7615" y="17963"/>
                      </a:lnTo>
                      <a:lnTo>
                        <a:pt x="8446" y="17306"/>
                      </a:lnTo>
                      <a:lnTo>
                        <a:pt x="8654" y="17876"/>
                      </a:lnTo>
                      <a:lnTo>
                        <a:pt x="8654" y="17525"/>
                      </a:lnTo>
                      <a:lnTo>
                        <a:pt x="8654" y="17876"/>
                      </a:lnTo>
                      <a:lnTo>
                        <a:pt x="8931" y="17525"/>
                      </a:lnTo>
                      <a:lnTo>
                        <a:pt x="9069" y="17219"/>
                      </a:lnTo>
                      <a:lnTo>
                        <a:pt x="9208" y="17306"/>
                      </a:lnTo>
                      <a:lnTo>
                        <a:pt x="9623" y="17876"/>
                      </a:lnTo>
                      <a:lnTo>
                        <a:pt x="9762" y="17525"/>
                      </a:lnTo>
                      <a:lnTo>
                        <a:pt x="9069" y="16649"/>
                      </a:lnTo>
                      <a:lnTo>
                        <a:pt x="8931" y="16737"/>
                      </a:lnTo>
                      <a:lnTo>
                        <a:pt x="8931" y="16474"/>
                      </a:lnTo>
                      <a:lnTo>
                        <a:pt x="9208" y="16167"/>
                      </a:lnTo>
                      <a:lnTo>
                        <a:pt x="9069" y="16474"/>
                      </a:lnTo>
                      <a:lnTo>
                        <a:pt x="9831" y="17482"/>
                      </a:lnTo>
                      <a:lnTo>
                        <a:pt x="9969" y="17219"/>
                      </a:lnTo>
                      <a:lnTo>
                        <a:pt x="9623" y="16868"/>
                      </a:lnTo>
                      <a:lnTo>
                        <a:pt x="9762" y="16474"/>
                      </a:lnTo>
                      <a:lnTo>
                        <a:pt x="9969" y="16386"/>
                      </a:lnTo>
                      <a:lnTo>
                        <a:pt x="10246" y="16737"/>
                      </a:lnTo>
                      <a:lnTo>
                        <a:pt x="10108" y="16956"/>
                      </a:lnTo>
                      <a:lnTo>
                        <a:pt x="10662" y="17131"/>
                      </a:lnTo>
                      <a:lnTo>
                        <a:pt x="10385" y="16561"/>
                      </a:lnTo>
                      <a:lnTo>
                        <a:pt x="10385" y="16211"/>
                      </a:lnTo>
                      <a:lnTo>
                        <a:pt x="10523" y="16167"/>
                      </a:lnTo>
                      <a:lnTo>
                        <a:pt x="10523" y="16474"/>
                      </a:lnTo>
                      <a:lnTo>
                        <a:pt x="10662" y="16824"/>
                      </a:lnTo>
                      <a:lnTo>
                        <a:pt x="11008" y="16956"/>
                      </a:lnTo>
                      <a:lnTo>
                        <a:pt x="11008" y="16299"/>
                      </a:lnTo>
                      <a:lnTo>
                        <a:pt x="11146" y="16080"/>
                      </a:lnTo>
                      <a:lnTo>
                        <a:pt x="11700" y="16080"/>
                      </a:lnTo>
                      <a:lnTo>
                        <a:pt x="12185" y="16211"/>
                      </a:lnTo>
                      <a:lnTo>
                        <a:pt x="12323" y="15904"/>
                      </a:lnTo>
                      <a:lnTo>
                        <a:pt x="12738" y="15554"/>
                      </a:lnTo>
                      <a:lnTo>
                        <a:pt x="12600" y="15247"/>
                      </a:lnTo>
                      <a:lnTo>
                        <a:pt x="12600" y="14677"/>
                      </a:lnTo>
                      <a:lnTo>
                        <a:pt x="12738" y="14327"/>
                      </a:lnTo>
                      <a:lnTo>
                        <a:pt x="12738" y="14020"/>
                      </a:lnTo>
                      <a:lnTo>
                        <a:pt x="12462" y="13757"/>
                      </a:lnTo>
                      <a:lnTo>
                        <a:pt x="13085" y="13495"/>
                      </a:lnTo>
                      <a:lnTo>
                        <a:pt x="13015" y="13013"/>
                      </a:lnTo>
                      <a:lnTo>
                        <a:pt x="13362" y="13275"/>
                      </a:lnTo>
                      <a:lnTo>
                        <a:pt x="13362" y="13582"/>
                      </a:lnTo>
                      <a:lnTo>
                        <a:pt x="13777" y="13495"/>
                      </a:lnTo>
                      <a:lnTo>
                        <a:pt x="13777" y="13845"/>
                      </a:lnTo>
                      <a:lnTo>
                        <a:pt x="13500" y="14020"/>
                      </a:lnTo>
                      <a:lnTo>
                        <a:pt x="14400" y="14020"/>
                      </a:lnTo>
                      <a:lnTo>
                        <a:pt x="15162" y="14152"/>
                      </a:lnTo>
                      <a:lnTo>
                        <a:pt x="14815" y="13845"/>
                      </a:lnTo>
                      <a:lnTo>
                        <a:pt x="14815" y="13582"/>
                      </a:lnTo>
                      <a:lnTo>
                        <a:pt x="14954" y="13275"/>
                      </a:lnTo>
                      <a:lnTo>
                        <a:pt x="14815" y="13013"/>
                      </a:lnTo>
                      <a:lnTo>
                        <a:pt x="15300" y="13275"/>
                      </a:lnTo>
                      <a:lnTo>
                        <a:pt x="15715" y="13013"/>
                      </a:lnTo>
                      <a:lnTo>
                        <a:pt x="15577" y="12706"/>
                      </a:lnTo>
                      <a:lnTo>
                        <a:pt x="16892" y="12925"/>
                      </a:lnTo>
                      <a:lnTo>
                        <a:pt x="17169" y="13275"/>
                      </a:lnTo>
                      <a:lnTo>
                        <a:pt x="17377" y="12925"/>
                      </a:lnTo>
                      <a:lnTo>
                        <a:pt x="17169" y="12706"/>
                      </a:lnTo>
                      <a:lnTo>
                        <a:pt x="17515" y="12531"/>
                      </a:lnTo>
                      <a:lnTo>
                        <a:pt x="17654" y="12750"/>
                      </a:lnTo>
                      <a:lnTo>
                        <a:pt x="17654" y="12531"/>
                      </a:lnTo>
                      <a:lnTo>
                        <a:pt x="17792" y="12750"/>
                      </a:lnTo>
                      <a:lnTo>
                        <a:pt x="17931" y="12531"/>
                      </a:lnTo>
                      <a:lnTo>
                        <a:pt x="17792" y="12180"/>
                      </a:lnTo>
                      <a:lnTo>
                        <a:pt x="18069" y="11873"/>
                      </a:lnTo>
                      <a:lnTo>
                        <a:pt x="18415" y="12180"/>
                      </a:lnTo>
                      <a:lnTo>
                        <a:pt x="18692" y="12180"/>
                      </a:lnTo>
                      <a:lnTo>
                        <a:pt x="18831" y="11873"/>
                      </a:lnTo>
                      <a:lnTo>
                        <a:pt x="19246" y="11873"/>
                      </a:lnTo>
                      <a:lnTo>
                        <a:pt x="19246" y="11611"/>
                      </a:lnTo>
                      <a:lnTo>
                        <a:pt x="19592" y="11435"/>
                      </a:lnTo>
                      <a:lnTo>
                        <a:pt x="19731" y="11435"/>
                      </a:lnTo>
                      <a:lnTo>
                        <a:pt x="19731" y="11304"/>
                      </a:lnTo>
                      <a:lnTo>
                        <a:pt x="20146" y="11304"/>
                      </a:lnTo>
                      <a:lnTo>
                        <a:pt x="19869" y="11041"/>
                      </a:lnTo>
                      <a:lnTo>
                        <a:pt x="20631" y="11041"/>
                      </a:lnTo>
                      <a:lnTo>
                        <a:pt x="21046" y="10866"/>
                      </a:lnTo>
                      <a:lnTo>
                        <a:pt x="21600" y="10296"/>
                      </a:lnTo>
                      <a:lnTo>
                        <a:pt x="21600" y="9989"/>
                      </a:lnTo>
                      <a:lnTo>
                        <a:pt x="21046" y="9727"/>
                      </a:lnTo>
                      <a:lnTo>
                        <a:pt x="21185" y="9814"/>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2" name="Shape 10255">
                  <a:extLst>
                    <a:ext uri="{FF2B5EF4-FFF2-40B4-BE49-F238E27FC236}">
                      <a16:creationId xmlns:a16="http://schemas.microsoft.com/office/drawing/2014/main" id="{10A09251-232E-4004-8704-22881B49CBA8}"/>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3" name="Shape 10256">
                  <a:extLst>
                    <a:ext uri="{FF2B5EF4-FFF2-40B4-BE49-F238E27FC236}">
                      <a16:creationId xmlns:a16="http://schemas.microsoft.com/office/drawing/2014/main" id="{FB297EB7-10F7-46F4-9ECF-4CCCB3607677}"/>
                    </a:ext>
                  </a:extLst>
                </p:cNvPr>
                <p:cNvSpPr/>
                <p:nvPr/>
              </p:nvSpPr>
              <p:spPr>
                <a:xfrm>
                  <a:off x="399769" y="483301"/>
                  <a:ext cx="30478" cy="34174"/>
                </a:xfrm>
                <a:custGeom>
                  <a:avLst/>
                  <a:gdLst/>
                  <a:ahLst/>
                  <a:cxnLst>
                    <a:cxn ang="0">
                      <a:pos x="wd2" y="hd2"/>
                    </a:cxn>
                    <a:cxn ang="5400000">
                      <a:pos x="wd2" y="hd2"/>
                    </a:cxn>
                    <a:cxn ang="10800000">
                      <a:pos x="wd2" y="hd2"/>
                    </a:cxn>
                    <a:cxn ang="16200000">
                      <a:pos x="wd2" y="hd2"/>
                    </a:cxn>
                  </a:cxnLst>
                  <a:rect l="0" t="0" r="r" b="b"/>
                  <a:pathLst>
                    <a:path w="21600" h="21600" extrusionOk="0">
                      <a:moveTo>
                        <a:pt x="10165" y="0"/>
                      </a:moveTo>
                      <a:lnTo>
                        <a:pt x="0" y="13371"/>
                      </a:lnTo>
                      <a:lnTo>
                        <a:pt x="2541" y="21600"/>
                      </a:lnTo>
                      <a:lnTo>
                        <a:pt x="21600" y="13371"/>
                      </a:lnTo>
                      <a:lnTo>
                        <a:pt x="21600" y="6171"/>
                      </a:lnTo>
                      <a:lnTo>
                        <a:pt x="12706" y="2057"/>
                      </a:lnTo>
                      <a:lnTo>
                        <a:pt x="10165"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4" name="Shape 10257">
                  <a:extLst>
                    <a:ext uri="{FF2B5EF4-FFF2-40B4-BE49-F238E27FC236}">
                      <a16:creationId xmlns:a16="http://schemas.microsoft.com/office/drawing/2014/main" id="{BD81EE02-60D5-44F2-94A6-B3F98609C985}"/>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85" name="Shape 10258">
                  <a:extLst>
                    <a:ext uri="{FF2B5EF4-FFF2-40B4-BE49-F238E27FC236}">
                      <a16:creationId xmlns:a16="http://schemas.microsoft.com/office/drawing/2014/main" id="{CF7D4874-4151-4833-AC0C-B78B3709E351}"/>
                    </a:ext>
                  </a:extLst>
                </p:cNvPr>
                <p:cNvSpPr/>
                <p:nvPr/>
              </p:nvSpPr>
              <p:spPr>
                <a:xfrm>
                  <a:off x="582626" y="367765"/>
                  <a:ext cx="16134" cy="32547"/>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0" y="7560"/>
                      </a:lnTo>
                      <a:lnTo>
                        <a:pt x="0" y="16200"/>
                      </a:lnTo>
                      <a:lnTo>
                        <a:pt x="9600" y="21600"/>
                      </a:lnTo>
                      <a:lnTo>
                        <a:pt x="21600" y="16200"/>
                      </a:lnTo>
                      <a:lnTo>
                        <a:pt x="21600" y="7560"/>
                      </a:lnTo>
                      <a:lnTo>
                        <a:pt x="9600" y="2160"/>
                      </a:lnTo>
                      <a:lnTo>
                        <a:pt x="9600" y="0"/>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grpSp>
        <p:sp>
          <p:nvSpPr>
            <p:cNvPr id="4" name="Shape 10261">
              <a:extLst>
                <a:ext uri="{FF2B5EF4-FFF2-40B4-BE49-F238E27FC236}">
                  <a16:creationId xmlns:a16="http://schemas.microsoft.com/office/drawing/2014/main" id="{21F69480-DC54-4F9C-9DAF-1AA5ADEF2F74}"/>
                </a:ext>
              </a:extLst>
            </p:cNvPr>
            <p:cNvSpPr/>
            <p:nvPr/>
          </p:nvSpPr>
          <p:spPr>
            <a:xfrm>
              <a:off x="5968332" y="1831228"/>
              <a:ext cx="1179595" cy="608600"/>
            </a:xfrm>
            <a:custGeom>
              <a:avLst/>
              <a:gdLst/>
              <a:ahLst/>
              <a:cxnLst>
                <a:cxn ang="0">
                  <a:pos x="wd2" y="hd2"/>
                </a:cxn>
                <a:cxn ang="5400000">
                  <a:pos x="wd2" y="hd2"/>
                </a:cxn>
                <a:cxn ang="10800000">
                  <a:pos x="wd2" y="hd2"/>
                </a:cxn>
                <a:cxn ang="16200000">
                  <a:pos x="wd2" y="hd2"/>
                </a:cxn>
              </a:cxnLst>
              <a:rect l="0" t="0" r="r" b="b"/>
              <a:pathLst>
                <a:path w="21600" h="21600" extrusionOk="0">
                  <a:moveTo>
                    <a:pt x="16151" y="1617"/>
                  </a:moveTo>
                  <a:lnTo>
                    <a:pt x="16052" y="1386"/>
                  </a:lnTo>
                  <a:lnTo>
                    <a:pt x="15790" y="1328"/>
                  </a:lnTo>
                  <a:lnTo>
                    <a:pt x="15494" y="1328"/>
                  </a:lnTo>
                  <a:lnTo>
                    <a:pt x="15232" y="982"/>
                  </a:lnTo>
                  <a:lnTo>
                    <a:pt x="15297" y="635"/>
                  </a:lnTo>
                  <a:lnTo>
                    <a:pt x="15166" y="231"/>
                  </a:lnTo>
                  <a:lnTo>
                    <a:pt x="14936" y="0"/>
                  </a:lnTo>
                  <a:lnTo>
                    <a:pt x="14509" y="0"/>
                  </a:lnTo>
                  <a:lnTo>
                    <a:pt x="14378" y="751"/>
                  </a:lnTo>
                  <a:lnTo>
                    <a:pt x="14247" y="1213"/>
                  </a:lnTo>
                  <a:lnTo>
                    <a:pt x="13032" y="0"/>
                  </a:lnTo>
                  <a:lnTo>
                    <a:pt x="12770" y="116"/>
                  </a:lnTo>
                  <a:lnTo>
                    <a:pt x="12835" y="520"/>
                  </a:lnTo>
                  <a:lnTo>
                    <a:pt x="12704" y="982"/>
                  </a:lnTo>
                  <a:lnTo>
                    <a:pt x="12770" y="1733"/>
                  </a:lnTo>
                  <a:lnTo>
                    <a:pt x="12573" y="2195"/>
                  </a:lnTo>
                  <a:lnTo>
                    <a:pt x="12474" y="2945"/>
                  </a:lnTo>
                  <a:lnTo>
                    <a:pt x="12277" y="3350"/>
                  </a:lnTo>
                  <a:lnTo>
                    <a:pt x="12080" y="3350"/>
                  </a:lnTo>
                  <a:lnTo>
                    <a:pt x="11916" y="4101"/>
                  </a:lnTo>
                  <a:lnTo>
                    <a:pt x="11653" y="4216"/>
                  </a:lnTo>
                  <a:lnTo>
                    <a:pt x="11424" y="4216"/>
                  </a:lnTo>
                  <a:lnTo>
                    <a:pt x="11358" y="4678"/>
                  </a:lnTo>
                  <a:lnTo>
                    <a:pt x="11292" y="5198"/>
                  </a:lnTo>
                  <a:lnTo>
                    <a:pt x="11161" y="5544"/>
                  </a:lnTo>
                  <a:lnTo>
                    <a:pt x="11095" y="6411"/>
                  </a:lnTo>
                  <a:lnTo>
                    <a:pt x="10964" y="6815"/>
                  </a:lnTo>
                  <a:lnTo>
                    <a:pt x="10800" y="6930"/>
                  </a:lnTo>
                  <a:lnTo>
                    <a:pt x="10308" y="6815"/>
                  </a:lnTo>
                  <a:lnTo>
                    <a:pt x="10308" y="6642"/>
                  </a:lnTo>
                  <a:lnTo>
                    <a:pt x="10045" y="6295"/>
                  </a:lnTo>
                  <a:lnTo>
                    <a:pt x="9815" y="6411"/>
                  </a:lnTo>
                  <a:lnTo>
                    <a:pt x="9815" y="7624"/>
                  </a:lnTo>
                  <a:lnTo>
                    <a:pt x="9684" y="7797"/>
                  </a:lnTo>
                  <a:lnTo>
                    <a:pt x="9553" y="8605"/>
                  </a:lnTo>
                  <a:lnTo>
                    <a:pt x="9421" y="9010"/>
                  </a:lnTo>
                  <a:lnTo>
                    <a:pt x="9388" y="9472"/>
                  </a:lnTo>
                  <a:lnTo>
                    <a:pt x="9323" y="10222"/>
                  </a:lnTo>
                  <a:lnTo>
                    <a:pt x="9060" y="10742"/>
                  </a:lnTo>
                  <a:lnTo>
                    <a:pt x="8830" y="11493"/>
                  </a:lnTo>
                  <a:lnTo>
                    <a:pt x="8765" y="12244"/>
                  </a:lnTo>
                  <a:lnTo>
                    <a:pt x="8929" y="12706"/>
                  </a:lnTo>
                  <a:lnTo>
                    <a:pt x="8765" y="13052"/>
                  </a:lnTo>
                  <a:lnTo>
                    <a:pt x="8830" y="13457"/>
                  </a:lnTo>
                  <a:lnTo>
                    <a:pt x="8765" y="13572"/>
                  </a:lnTo>
                  <a:lnTo>
                    <a:pt x="8338" y="14092"/>
                  </a:lnTo>
                  <a:lnTo>
                    <a:pt x="8075" y="14034"/>
                  </a:lnTo>
                  <a:lnTo>
                    <a:pt x="7649" y="14670"/>
                  </a:lnTo>
                  <a:lnTo>
                    <a:pt x="7353" y="14439"/>
                  </a:lnTo>
                  <a:lnTo>
                    <a:pt x="7353" y="14901"/>
                  </a:lnTo>
                  <a:lnTo>
                    <a:pt x="7288" y="15189"/>
                  </a:lnTo>
                  <a:lnTo>
                    <a:pt x="7025" y="15305"/>
                  </a:lnTo>
                  <a:lnTo>
                    <a:pt x="6533" y="15767"/>
                  </a:lnTo>
                  <a:lnTo>
                    <a:pt x="6303" y="15767"/>
                  </a:lnTo>
                  <a:lnTo>
                    <a:pt x="5909" y="15536"/>
                  </a:lnTo>
                  <a:lnTo>
                    <a:pt x="5843" y="15825"/>
                  </a:lnTo>
                  <a:lnTo>
                    <a:pt x="5416" y="16402"/>
                  </a:lnTo>
                  <a:lnTo>
                    <a:pt x="5055" y="16287"/>
                  </a:lnTo>
                  <a:lnTo>
                    <a:pt x="4629" y="15825"/>
                  </a:lnTo>
                  <a:lnTo>
                    <a:pt x="4366" y="15420"/>
                  </a:lnTo>
                  <a:lnTo>
                    <a:pt x="4202" y="14958"/>
                  </a:lnTo>
                  <a:lnTo>
                    <a:pt x="4202" y="14670"/>
                  </a:lnTo>
                  <a:lnTo>
                    <a:pt x="3316" y="16518"/>
                  </a:lnTo>
                  <a:lnTo>
                    <a:pt x="2528" y="17499"/>
                  </a:lnTo>
                  <a:lnTo>
                    <a:pt x="2396" y="17904"/>
                  </a:lnTo>
                  <a:lnTo>
                    <a:pt x="2396" y="18366"/>
                  </a:lnTo>
                  <a:lnTo>
                    <a:pt x="2101" y="18655"/>
                  </a:lnTo>
                  <a:lnTo>
                    <a:pt x="2101" y="19001"/>
                  </a:lnTo>
                  <a:lnTo>
                    <a:pt x="1904" y="19405"/>
                  </a:lnTo>
                  <a:lnTo>
                    <a:pt x="1740" y="19636"/>
                  </a:lnTo>
                  <a:lnTo>
                    <a:pt x="1477" y="19983"/>
                  </a:lnTo>
                  <a:lnTo>
                    <a:pt x="1412" y="20329"/>
                  </a:lnTo>
                  <a:lnTo>
                    <a:pt x="919" y="20734"/>
                  </a:lnTo>
                  <a:lnTo>
                    <a:pt x="689" y="21080"/>
                  </a:lnTo>
                  <a:lnTo>
                    <a:pt x="427" y="21196"/>
                  </a:lnTo>
                  <a:lnTo>
                    <a:pt x="0" y="21600"/>
                  </a:lnTo>
                  <a:lnTo>
                    <a:pt x="853" y="21369"/>
                  </a:lnTo>
                  <a:lnTo>
                    <a:pt x="1346" y="21369"/>
                  </a:lnTo>
                  <a:lnTo>
                    <a:pt x="3217" y="20849"/>
                  </a:lnTo>
                  <a:lnTo>
                    <a:pt x="4366" y="20618"/>
                  </a:lnTo>
                  <a:lnTo>
                    <a:pt x="5252" y="20214"/>
                  </a:lnTo>
                  <a:lnTo>
                    <a:pt x="6040" y="20214"/>
                  </a:lnTo>
                  <a:lnTo>
                    <a:pt x="6894" y="20098"/>
                  </a:lnTo>
                  <a:lnTo>
                    <a:pt x="9126" y="19405"/>
                  </a:lnTo>
                  <a:lnTo>
                    <a:pt x="15297" y="17499"/>
                  </a:lnTo>
                  <a:lnTo>
                    <a:pt x="18383" y="16402"/>
                  </a:lnTo>
                  <a:lnTo>
                    <a:pt x="21108" y="15305"/>
                  </a:lnTo>
                  <a:lnTo>
                    <a:pt x="21042" y="15074"/>
                  </a:lnTo>
                  <a:lnTo>
                    <a:pt x="21173" y="15305"/>
                  </a:lnTo>
                  <a:lnTo>
                    <a:pt x="21272" y="15189"/>
                  </a:lnTo>
                  <a:lnTo>
                    <a:pt x="21239" y="14901"/>
                  </a:lnTo>
                  <a:lnTo>
                    <a:pt x="21239" y="14439"/>
                  </a:lnTo>
                  <a:lnTo>
                    <a:pt x="21403" y="14785"/>
                  </a:lnTo>
                  <a:lnTo>
                    <a:pt x="21534" y="15189"/>
                  </a:lnTo>
                  <a:lnTo>
                    <a:pt x="21600" y="15074"/>
                  </a:lnTo>
                  <a:lnTo>
                    <a:pt x="21239" y="13919"/>
                  </a:lnTo>
                  <a:lnTo>
                    <a:pt x="21042" y="13110"/>
                  </a:lnTo>
                  <a:lnTo>
                    <a:pt x="20353" y="13110"/>
                  </a:lnTo>
                  <a:lnTo>
                    <a:pt x="20188" y="13052"/>
                  </a:lnTo>
                  <a:lnTo>
                    <a:pt x="20123" y="13572"/>
                  </a:lnTo>
                  <a:lnTo>
                    <a:pt x="20188" y="13803"/>
                  </a:lnTo>
                  <a:lnTo>
                    <a:pt x="19991" y="13572"/>
                  </a:lnTo>
                  <a:lnTo>
                    <a:pt x="19795" y="13572"/>
                  </a:lnTo>
                  <a:lnTo>
                    <a:pt x="19565" y="13919"/>
                  </a:lnTo>
                  <a:lnTo>
                    <a:pt x="19630" y="13572"/>
                  </a:lnTo>
                  <a:lnTo>
                    <a:pt x="19433" y="13110"/>
                  </a:lnTo>
                  <a:lnTo>
                    <a:pt x="19171" y="12937"/>
                  </a:lnTo>
                  <a:lnTo>
                    <a:pt x="19007" y="12475"/>
                  </a:lnTo>
                  <a:lnTo>
                    <a:pt x="18941" y="12186"/>
                  </a:lnTo>
                  <a:lnTo>
                    <a:pt x="18678" y="12244"/>
                  </a:lnTo>
                  <a:lnTo>
                    <a:pt x="18449" y="12186"/>
                  </a:lnTo>
                  <a:lnTo>
                    <a:pt x="18252" y="12186"/>
                  </a:lnTo>
                  <a:lnTo>
                    <a:pt x="17825" y="11955"/>
                  </a:lnTo>
                  <a:lnTo>
                    <a:pt x="17136" y="11955"/>
                  </a:lnTo>
                  <a:lnTo>
                    <a:pt x="17201" y="11724"/>
                  </a:lnTo>
                  <a:lnTo>
                    <a:pt x="17398" y="11840"/>
                  </a:lnTo>
                  <a:lnTo>
                    <a:pt x="17891" y="11609"/>
                  </a:lnTo>
                  <a:lnTo>
                    <a:pt x="18153" y="11955"/>
                  </a:lnTo>
                  <a:lnTo>
                    <a:pt x="18252" y="11955"/>
                  </a:lnTo>
                  <a:lnTo>
                    <a:pt x="18252" y="11493"/>
                  </a:lnTo>
                  <a:lnTo>
                    <a:pt x="18449" y="11955"/>
                  </a:lnTo>
                  <a:lnTo>
                    <a:pt x="18678" y="12186"/>
                  </a:lnTo>
                  <a:lnTo>
                    <a:pt x="18875" y="11840"/>
                  </a:lnTo>
                  <a:lnTo>
                    <a:pt x="19072" y="12244"/>
                  </a:lnTo>
                  <a:lnTo>
                    <a:pt x="19302" y="12590"/>
                  </a:lnTo>
                  <a:lnTo>
                    <a:pt x="19565" y="12706"/>
                  </a:lnTo>
                  <a:lnTo>
                    <a:pt x="19729" y="13110"/>
                  </a:lnTo>
                  <a:lnTo>
                    <a:pt x="19860" y="12937"/>
                  </a:lnTo>
                  <a:lnTo>
                    <a:pt x="19991" y="12821"/>
                  </a:lnTo>
                  <a:lnTo>
                    <a:pt x="20057" y="12475"/>
                  </a:lnTo>
                  <a:lnTo>
                    <a:pt x="19991" y="12071"/>
                  </a:lnTo>
                  <a:lnTo>
                    <a:pt x="19729" y="11955"/>
                  </a:lnTo>
                  <a:lnTo>
                    <a:pt x="19696" y="11493"/>
                  </a:lnTo>
                  <a:lnTo>
                    <a:pt x="19433" y="11609"/>
                  </a:lnTo>
                  <a:lnTo>
                    <a:pt x="19007" y="11320"/>
                  </a:lnTo>
                  <a:lnTo>
                    <a:pt x="18810" y="10973"/>
                  </a:lnTo>
                  <a:lnTo>
                    <a:pt x="18317" y="10338"/>
                  </a:lnTo>
                  <a:lnTo>
                    <a:pt x="18580" y="10338"/>
                  </a:lnTo>
                  <a:lnTo>
                    <a:pt x="19007" y="11089"/>
                  </a:lnTo>
                  <a:lnTo>
                    <a:pt x="19433" y="11378"/>
                  </a:lnTo>
                  <a:lnTo>
                    <a:pt x="19565" y="10973"/>
                  </a:lnTo>
                  <a:lnTo>
                    <a:pt x="19368" y="10627"/>
                  </a:lnTo>
                  <a:lnTo>
                    <a:pt x="19433" y="10511"/>
                  </a:lnTo>
                  <a:lnTo>
                    <a:pt x="19696" y="10511"/>
                  </a:lnTo>
                  <a:lnTo>
                    <a:pt x="19860" y="10858"/>
                  </a:lnTo>
                  <a:lnTo>
                    <a:pt x="19926" y="10511"/>
                  </a:lnTo>
                  <a:lnTo>
                    <a:pt x="19795" y="9760"/>
                  </a:lnTo>
                  <a:lnTo>
                    <a:pt x="19630" y="9760"/>
                  </a:lnTo>
                  <a:lnTo>
                    <a:pt x="19368" y="9645"/>
                  </a:lnTo>
                  <a:lnTo>
                    <a:pt x="19499" y="9529"/>
                  </a:lnTo>
                  <a:lnTo>
                    <a:pt x="19236" y="9241"/>
                  </a:lnTo>
                  <a:lnTo>
                    <a:pt x="19007" y="9241"/>
                  </a:lnTo>
                  <a:lnTo>
                    <a:pt x="18810" y="8894"/>
                  </a:lnTo>
                  <a:lnTo>
                    <a:pt x="18744" y="8663"/>
                  </a:lnTo>
                  <a:lnTo>
                    <a:pt x="18252" y="8374"/>
                  </a:lnTo>
                  <a:lnTo>
                    <a:pt x="18088" y="7912"/>
                  </a:lnTo>
                  <a:lnTo>
                    <a:pt x="17891" y="7681"/>
                  </a:lnTo>
                  <a:lnTo>
                    <a:pt x="17694" y="7508"/>
                  </a:lnTo>
                  <a:lnTo>
                    <a:pt x="17595" y="7161"/>
                  </a:lnTo>
                  <a:lnTo>
                    <a:pt x="17136" y="6642"/>
                  </a:lnTo>
                  <a:lnTo>
                    <a:pt x="16971" y="6642"/>
                  </a:lnTo>
                  <a:lnTo>
                    <a:pt x="17136" y="6526"/>
                  </a:lnTo>
                  <a:lnTo>
                    <a:pt x="17398" y="6757"/>
                  </a:lnTo>
                  <a:lnTo>
                    <a:pt x="17628" y="7046"/>
                  </a:lnTo>
                  <a:lnTo>
                    <a:pt x="17891" y="7508"/>
                  </a:lnTo>
                  <a:lnTo>
                    <a:pt x="18088" y="7624"/>
                  </a:lnTo>
                  <a:lnTo>
                    <a:pt x="18252" y="8028"/>
                  </a:lnTo>
                  <a:lnTo>
                    <a:pt x="18449" y="8143"/>
                  </a:lnTo>
                  <a:lnTo>
                    <a:pt x="18875" y="8663"/>
                  </a:lnTo>
                  <a:lnTo>
                    <a:pt x="19138" y="8779"/>
                  </a:lnTo>
                  <a:lnTo>
                    <a:pt x="19138" y="8894"/>
                  </a:lnTo>
                  <a:lnTo>
                    <a:pt x="19368" y="9010"/>
                  </a:lnTo>
                  <a:lnTo>
                    <a:pt x="19499" y="8490"/>
                  </a:lnTo>
                  <a:lnTo>
                    <a:pt x="19499" y="8028"/>
                  </a:lnTo>
                  <a:lnTo>
                    <a:pt x="19302" y="7624"/>
                  </a:lnTo>
                  <a:lnTo>
                    <a:pt x="19565" y="7681"/>
                  </a:lnTo>
                  <a:lnTo>
                    <a:pt x="19565" y="7277"/>
                  </a:lnTo>
                  <a:lnTo>
                    <a:pt x="19072" y="6930"/>
                  </a:lnTo>
                  <a:lnTo>
                    <a:pt x="18875" y="6930"/>
                  </a:lnTo>
                  <a:lnTo>
                    <a:pt x="18875" y="6815"/>
                  </a:lnTo>
                  <a:lnTo>
                    <a:pt x="18646" y="6815"/>
                  </a:lnTo>
                  <a:lnTo>
                    <a:pt x="18646" y="6642"/>
                  </a:lnTo>
                  <a:lnTo>
                    <a:pt x="18449" y="6295"/>
                  </a:lnTo>
                  <a:lnTo>
                    <a:pt x="18383" y="6064"/>
                  </a:lnTo>
                  <a:lnTo>
                    <a:pt x="17956" y="6295"/>
                  </a:lnTo>
                  <a:lnTo>
                    <a:pt x="17891" y="6180"/>
                  </a:lnTo>
                  <a:lnTo>
                    <a:pt x="17529" y="6180"/>
                  </a:lnTo>
                  <a:lnTo>
                    <a:pt x="17136" y="5544"/>
                  </a:lnTo>
                  <a:lnTo>
                    <a:pt x="17136" y="5198"/>
                  </a:lnTo>
                  <a:lnTo>
                    <a:pt x="16906" y="5198"/>
                  </a:lnTo>
                  <a:lnTo>
                    <a:pt x="16643" y="5544"/>
                  </a:lnTo>
                  <a:lnTo>
                    <a:pt x="16479" y="5660"/>
                  </a:lnTo>
                  <a:lnTo>
                    <a:pt x="16282" y="5660"/>
                  </a:lnTo>
                  <a:lnTo>
                    <a:pt x="16151" y="5198"/>
                  </a:lnTo>
                  <a:lnTo>
                    <a:pt x="16282" y="5198"/>
                  </a:lnTo>
                  <a:lnTo>
                    <a:pt x="16216" y="4794"/>
                  </a:lnTo>
                  <a:lnTo>
                    <a:pt x="16348" y="3581"/>
                  </a:lnTo>
                  <a:lnTo>
                    <a:pt x="16479" y="3812"/>
                  </a:lnTo>
                  <a:lnTo>
                    <a:pt x="16545" y="3812"/>
                  </a:lnTo>
                  <a:lnTo>
                    <a:pt x="16610" y="3581"/>
                  </a:lnTo>
                  <a:lnTo>
                    <a:pt x="16545" y="3350"/>
                  </a:lnTo>
                  <a:lnTo>
                    <a:pt x="16774" y="3061"/>
                  </a:lnTo>
                  <a:lnTo>
                    <a:pt x="16709" y="2599"/>
                  </a:lnTo>
                  <a:lnTo>
                    <a:pt x="16643" y="2368"/>
                  </a:lnTo>
                  <a:lnTo>
                    <a:pt x="16610" y="1964"/>
                  </a:lnTo>
                  <a:lnTo>
                    <a:pt x="16413" y="1733"/>
                  </a:lnTo>
                  <a:lnTo>
                    <a:pt x="16151" y="1617"/>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sp>
          <p:nvSpPr>
            <p:cNvPr id="5" name="Shape 10262">
              <a:extLst>
                <a:ext uri="{FF2B5EF4-FFF2-40B4-BE49-F238E27FC236}">
                  <a16:creationId xmlns:a16="http://schemas.microsoft.com/office/drawing/2014/main" id="{87513B8E-C07D-4877-B435-C429F9B36404}"/>
                </a:ext>
              </a:extLst>
            </p:cNvPr>
            <p:cNvSpPr/>
            <p:nvPr/>
          </p:nvSpPr>
          <p:spPr>
            <a:xfrm>
              <a:off x="547" y="1132160"/>
              <a:ext cx="1242341" cy="1889266"/>
            </a:xfrm>
            <a:custGeom>
              <a:avLst/>
              <a:gdLst/>
              <a:ahLst/>
              <a:cxnLst>
                <a:cxn ang="0">
                  <a:pos x="wd2" y="hd2"/>
                </a:cxn>
                <a:cxn ang="5400000">
                  <a:pos x="wd2" y="hd2"/>
                </a:cxn>
                <a:cxn ang="10800000">
                  <a:pos x="wd2" y="hd2"/>
                </a:cxn>
                <a:cxn ang="16200000">
                  <a:pos x="wd2" y="hd2"/>
                </a:cxn>
              </a:cxnLst>
              <a:rect l="0" t="0" r="r" b="b"/>
              <a:pathLst>
                <a:path w="21600" h="21600" extrusionOk="0">
                  <a:moveTo>
                    <a:pt x="19200" y="21581"/>
                  </a:moveTo>
                  <a:lnTo>
                    <a:pt x="19325" y="21600"/>
                  </a:lnTo>
                  <a:lnTo>
                    <a:pt x="19512" y="21600"/>
                  </a:lnTo>
                  <a:lnTo>
                    <a:pt x="19574" y="21507"/>
                  </a:lnTo>
                  <a:lnTo>
                    <a:pt x="19792" y="21395"/>
                  </a:lnTo>
                  <a:lnTo>
                    <a:pt x="19792" y="21079"/>
                  </a:lnTo>
                  <a:lnTo>
                    <a:pt x="19574" y="21005"/>
                  </a:lnTo>
                  <a:lnTo>
                    <a:pt x="19325" y="20949"/>
                  </a:lnTo>
                  <a:lnTo>
                    <a:pt x="19325" y="20837"/>
                  </a:lnTo>
                  <a:lnTo>
                    <a:pt x="19387" y="20707"/>
                  </a:lnTo>
                  <a:lnTo>
                    <a:pt x="19449" y="20558"/>
                  </a:lnTo>
                  <a:lnTo>
                    <a:pt x="19325" y="20409"/>
                  </a:lnTo>
                  <a:lnTo>
                    <a:pt x="19449" y="20316"/>
                  </a:lnTo>
                  <a:lnTo>
                    <a:pt x="19668" y="20205"/>
                  </a:lnTo>
                  <a:lnTo>
                    <a:pt x="20042" y="19926"/>
                  </a:lnTo>
                  <a:lnTo>
                    <a:pt x="20135" y="19758"/>
                  </a:lnTo>
                  <a:lnTo>
                    <a:pt x="20260" y="19647"/>
                  </a:lnTo>
                  <a:lnTo>
                    <a:pt x="20260" y="19405"/>
                  </a:lnTo>
                  <a:lnTo>
                    <a:pt x="20384" y="19163"/>
                  </a:lnTo>
                  <a:lnTo>
                    <a:pt x="20571" y="19088"/>
                  </a:lnTo>
                  <a:lnTo>
                    <a:pt x="20665" y="18977"/>
                  </a:lnTo>
                  <a:lnTo>
                    <a:pt x="21382" y="18735"/>
                  </a:lnTo>
                  <a:lnTo>
                    <a:pt x="21600" y="18605"/>
                  </a:lnTo>
                  <a:lnTo>
                    <a:pt x="21444" y="18493"/>
                  </a:lnTo>
                  <a:lnTo>
                    <a:pt x="21039" y="18214"/>
                  </a:lnTo>
                  <a:lnTo>
                    <a:pt x="21070" y="18084"/>
                  </a:lnTo>
                  <a:lnTo>
                    <a:pt x="20977" y="17935"/>
                  </a:lnTo>
                  <a:lnTo>
                    <a:pt x="20977" y="17823"/>
                  </a:lnTo>
                  <a:lnTo>
                    <a:pt x="20852" y="17656"/>
                  </a:lnTo>
                  <a:lnTo>
                    <a:pt x="20603" y="17377"/>
                  </a:lnTo>
                  <a:lnTo>
                    <a:pt x="20603" y="17228"/>
                  </a:lnTo>
                  <a:lnTo>
                    <a:pt x="20665" y="17135"/>
                  </a:lnTo>
                  <a:lnTo>
                    <a:pt x="17330" y="14233"/>
                  </a:lnTo>
                  <a:lnTo>
                    <a:pt x="9538" y="7405"/>
                  </a:lnTo>
                  <a:lnTo>
                    <a:pt x="10130" y="6084"/>
                  </a:lnTo>
                  <a:lnTo>
                    <a:pt x="11938" y="1563"/>
                  </a:lnTo>
                  <a:lnTo>
                    <a:pt x="7418" y="874"/>
                  </a:lnTo>
                  <a:lnTo>
                    <a:pt x="2057" y="0"/>
                  </a:lnTo>
                  <a:lnTo>
                    <a:pt x="1932" y="0"/>
                  </a:lnTo>
                  <a:lnTo>
                    <a:pt x="1808" y="242"/>
                  </a:lnTo>
                  <a:lnTo>
                    <a:pt x="1683" y="372"/>
                  </a:lnTo>
                  <a:lnTo>
                    <a:pt x="1808" y="521"/>
                  </a:lnTo>
                  <a:lnTo>
                    <a:pt x="1808" y="930"/>
                  </a:lnTo>
                  <a:lnTo>
                    <a:pt x="1745" y="1191"/>
                  </a:lnTo>
                  <a:lnTo>
                    <a:pt x="1216" y="1749"/>
                  </a:lnTo>
                  <a:lnTo>
                    <a:pt x="1278" y="1842"/>
                  </a:lnTo>
                  <a:lnTo>
                    <a:pt x="1153" y="1991"/>
                  </a:lnTo>
                  <a:lnTo>
                    <a:pt x="1060" y="2084"/>
                  </a:lnTo>
                  <a:lnTo>
                    <a:pt x="935" y="2233"/>
                  </a:lnTo>
                  <a:lnTo>
                    <a:pt x="997" y="2270"/>
                  </a:lnTo>
                  <a:lnTo>
                    <a:pt x="748" y="2363"/>
                  </a:lnTo>
                  <a:lnTo>
                    <a:pt x="592" y="2437"/>
                  </a:lnTo>
                  <a:lnTo>
                    <a:pt x="405" y="2549"/>
                  </a:lnTo>
                  <a:lnTo>
                    <a:pt x="218" y="2679"/>
                  </a:lnTo>
                  <a:lnTo>
                    <a:pt x="62" y="2940"/>
                  </a:lnTo>
                  <a:lnTo>
                    <a:pt x="62" y="3144"/>
                  </a:lnTo>
                  <a:lnTo>
                    <a:pt x="0" y="3274"/>
                  </a:lnTo>
                  <a:lnTo>
                    <a:pt x="405" y="3665"/>
                  </a:lnTo>
                  <a:lnTo>
                    <a:pt x="405" y="3814"/>
                  </a:lnTo>
                  <a:lnTo>
                    <a:pt x="592" y="3907"/>
                  </a:lnTo>
                  <a:lnTo>
                    <a:pt x="748" y="4335"/>
                  </a:lnTo>
                  <a:lnTo>
                    <a:pt x="748" y="4428"/>
                  </a:lnTo>
                  <a:lnTo>
                    <a:pt x="810" y="4577"/>
                  </a:lnTo>
                  <a:lnTo>
                    <a:pt x="748" y="4688"/>
                  </a:lnTo>
                  <a:lnTo>
                    <a:pt x="748" y="4856"/>
                  </a:lnTo>
                  <a:lnTo>
                    <a:pt x="623" y="4986"/>
                  </a:lnTo>
                  <a:lnTo>
                    <a:pt x="405" y="5247"/>
                  </a:lnTo>
                  <a:lnTo>
                    <a:pt x="468" y="5730"/>
                  </a:lnTo>
                  <a:lnTo>
                    <a:pt x="405" y="5935"/>
                  </a:lnTo>
                  <a:lnTo>
                    <a:pt x="218" y="6084"/>
                  </a:lnTo>
                  <a:lnTo>
                    <a:pt x="405" y="6326"/>
                  </a:lnTo>
                  <a:lnTo>
                    <a:pt x="686" y="6567"/>
                  </a:lnTo>
                  <a:lnTo>
                    <a:pt x="935" y="6958"/>
                  </a:lnTo>
                  <a:lnTo>
                    <a:pt x="1060" y="7088"/>
                  </a:lnTo>
                  <a:lnTo>
                    <a:pt x="1216" y="7237"/>
                  </a:lnTo>
                  <a:lnTo>
                    <a:pt x="1340" y="7330"/>
                  </a:lnTo>
                  <a:lnTo>
                    <a:pt x="1403" y="7479"/>
                  </a:lnTo>
                  <a:lnTo>
                    <a:pt x="1340" y="7609"/>
                  </a:lnTo>
                  <a:lnTo>
                    <a:pt x="1403" y="7553"/>
                  </a:lnTo>
                  <a:lnTo>
                    <a:pt x="1403" y="7591"/>
                  </a:lnTo>
                  <a:lnTo>
                    <a:pt x="1621" y="7833"/>
                  </a:lnTo>
                  <a:lnTo>
                    <a:pt x="1683" y="8074"/>
                  </a:lnTo>
                  <a:lnTo>
                    <a:pt x="1527" y="7833"/>
                  </a:lnTo>
                  <a:lnTo>
                    <a:pt x="1465" y="7963"/>
                  </a:lnTo>
                  <a:lnTo>
                    <a:pt x="1340" y="8112"/>
                  </a:lnTo>
                  <a:lnTo>
                    <a:pt x="1278" y="8242"/>
                  </a:lnTo>
                  <a:lnTo>
                    <a:pt x="1465" y="8149"/>
                  </a:lnTo>
                  <a:lnTo>
                    <a:pt x="1683" y="8279"/>
                  </a:lnTo>
                  <a:lnTo>
                    <a:pt x="1745" y="8428"/>
                  </a:lnTo>
                  <a:lnTo>
                    <a:pt x="1995" y="8484"/>
                  </a:lnTo>
                  <a:lnTo>
                    <a:pt x="2088" y="8633"/>
                  </a:lnTo>
                  <a:lnTo>
                    <a:pt x="2338" y="8763"/>
                  </a:lnTo>
                  <a:lnTo>
                    <a:pt x="2525" y="8707"/>
                  </a:lnTo>
                  <a:lnTo>
                    <a:pt x="2400" y="8558"/>
                  </a:lnTo>
                  <a:lnTo>
                    <a:pt x="2556" y="8465"/>
                  </a:lnTo>
                  <a:lnTo>
                    <a:pt x="2525" y="8316"/>
                  </a:lnTo>
                  <a:lnTo>
                    <a:pt x="2618" y="8205"/>
                  </a:lnTo>
                  <a:lnTo>
                    <a:pt x="2868" y="8149"/>
                  </a:lnTo>
                  <a:lnTo>
                    <a:pt x="3086" y="8242"/>
                  </a:lnTo>
                  <a:lnTo>
                    <a:pt x="3210" y="8391"/>
                  </a:lnTo>
                  <a:lnTo>
                    <a:pt x="3460" y="8465"/>
                  </a:lnTo>
                  <a:lnTo>
                    <a:pt x="3616" y="8428"/>
                  </a:lnTo>
                  <a:lnTo>
                    <a:pt x="3865" y="8428"/>
                  </a:lnTo>
                  <a:lnTo>
                    <a:pt x="4021" y="8521"/>
                  </a:lnTo>
                  <a:lnTo>
                    <a:pt x="4457" y="8558"/>
                  </a:lnTo>
                  <a:lnTo>
                    <a:pt x="4613" y="8465"/>
                  </a:lnTo>
                  <a:lnTo>
                    <a:pt x="4551" y="8521"/>
                  </a:lnTo>
                  <a:lnTo>
                    <a:pt x="4395" y="8633"/>
                  </a:lnTo>
                  <a:lnTo>
                    <a:pt x="4551" y="8633"/>
                  </a:lnTo>
                  <a:lnTo>
                    <a:pt x="4800" y="8558"/>
                  </a:lnTo>
                  <a:lnTo>
                    <a:pt x="4862" y="8558"/>
                  </a:lnTo>
                  <a:lnTo>
                    <a:pt x="5018" y="8707"/>
                  </a:lnTo>
                  <a:lnTo>
                    <a:pt x="5143" y="8800"/>
                  </a:lnTo>
                  <a:lnTo>
                    <a:pt x="5143" y="8837"/>
                  </a:lnTo>
                  <a:lnTo>
                    <a:pt x="4862" y="8558"/>
                  </a:lnTo>
                  <a:lnTo>
                    <a:pt x="4395" y="8670"/>
                  </a:lnTo>
                  <a:lnTo>
                    <a:pt x="3740" y="8484"/>
                  </a:lnTo>
                  <a:lnTo>
                    <a:pt x="3460" y="8484"/>
                  </a:lnTo>
                  <a:lnTo>
                    <a:pt x="3210" y="8428"/>
                  </a:lnTo>
                  <a:lnTo>
                    <a:pt x="3023" y="8465"/>
                  </a:lnTo>
                  <a:lnTo>
                    <a:pt x="2805" y="8465"/>
                  </a:lnTo>
                  <a:lnTo>
                    <a:pt x="2681" y="8595"/>
                  </a:lnTo>
                  <a:lnTo>
                    <a:pt x="2868" y="8707"/>
                  </a:lnTo>
                  <a:lnTo>
                    <a:pt x="2805" y="8837"/>
                  </a:lnTo>
                  <a:lnTo>
                    <a:pt x="2868" y="8986"/>
                  </a:lnTo>
                  <a:lnTo>
                    <a:pt x="2992" y="9023"/>
                  </a:lnTo>
                  <a:lnTo>
                    <a:pt x="3023" y="9265"/>
                  </a:lnTo>
                  <a:lnTo>
                    <a:pt x="3023" y="9507"/>
                  </a:lnTo>
                  <a:lnTo>
                    <a:pt x="3210" y="9637"/>
                  </a:lnTo>
                  <a:lnTo>
                    <a:pt x="3023" y="9619"/>
                  </a:lnTo>
                  <a:lnTo>
                    <a:pt x="2805" y="9470"/>
                  </a:lnTo>
                  <a:lnTo>
                    <a:pt x="2681" y="9340"/>
                  </a:lnTo>
                  <a:lnTo>
                    <a:pt x="2462" y="9265"/>
                  </a:lnTo>
                  <a:lnTo>
                    <a:pt x="2525" y="9116"/>
                  </a:lnTo>
                  <a:lnTo>
                    <a:pt x="2618" y="9023"/>
                  </a:lnTo>
                  <a:lnTo>
                    <a:pt x="2556" y="8874"/>
                  </a:lnTo>
                  <a:lnTo>
                    <a:pt x="2556" y="8837"/>
                  </a:lnTo>
                  <a:lnTo>
                    <a:pt x="2338" y="8837"/>
                  </a:lnTo>
                  <a:lnTo>
                    <a:pt x="2213" y="8949"/>
                  </a:lnTo>
                  <a:lnTo>
                    <a:pt x="2213" y="9060"/>
                  </a:lnTo>
                  <a:lnTo>
                    <a:pt x="2057" y="9340"/>
                  </a:lnTo>
                  <a:lnTo>
                    <a:pt x="2151" y="9433"/>
                  </a:lnTo>
                  <a:lnTo>
                    <a:pt x="2151" y="9712"/>
                  </a:lnTo>
                  <a:lnTo>
                    <a:pt x="2088" y="9823"/>
                  </a:lnTo>
                  <a:lnTo>
                    <a:pt x="2057" y="9935"/>
                  </a:lnTo>
                  <a:lnTo>
                    <a:pt x="2057" y="10028"/>
                  </a:lnTo>
                  <a:lnTo>
                    <a:pt x="2088" y="10177"/>
                  </a:lnTo>
                  <a:lnTo>
                    <a:pt x="2462" y="10549"/>
                  </a:lnTo>
                  <a:lnTo>
                    <a:pt x="2681" y="10660"/>
                  </a:lnTo>
                  <a:lnTo>
                    <a:pt x="3086" y="10660"/>
                  </a:lnTo>
                  <a:lnTo>
                    <a:pt x="3210" y="10940"/>
                  </a:lnTo>
                  <a:lnTo>
                    <a:pt x="3210" y="11219"/>
                  </a:lnTo>
                  <a:lnTo>
                    <a:pt x="3148" y="11181"/>
                  </a:lnTo>
                  <a:lnTo>
                    <a:pt x="3023" y="11293"/>
                  </a:lnTo>
                  <a:lnTo>
                    <a:pt x="2618" y="11423"/>
                  </a:lnTo>
                  <a:lnTo>
                    <a:pt x="2618" y="11702"/>
                  </a:lnTo>
                  <a:lnTo>
                    <a:pt x="2556" y="11963"/>
                  </a:lnTo>
                  <a:lnTo>
                    <a:pt x="2681" y="12093"/>
                  </a:lnTo>
                  <a:lnTo>
                    <a:pt x="3023" y="12335"/>
                  </a:lnTo>
                  <a:lnTo>
                    <a:pt x="3086" y="12614"/>
                  </a:lnTo>
                  <a:lnTo>
                    <a:pt x="3273" y="12726"/>
                  </a:lnTo>
                  <a:lnTo>
                    <a:pt x="3335" y="12967"/>
                  </a:lnTo>
                  <a:lnTo>
                    <a:pt x="3553" y="13209"/>
                  </a:lnTo>
                  <a:lnTo>
                    <a:pt x="3553" y="13358"/>
                  </a:lnTo>
                  <a:lnTo>
                    <a:pt x="3678" y="13488"/>
                  </a:lnTo>
                  <a:lnTo>
                    <a:pt x="3927" y="13637"/>
                  </a:lnTo>
                  <a:lnTo>
                    <a:pt x="4021" y="13879"/>
                  </a:lnTo>
                  <a:lnTo>
                    <a:pt x="4457" y="14121"/>
                  </a:lnTo>
                  <a:lnTo>
                    <a:pt x="4488" y="14270"/>
                  </a:lnTo>
                  <a:lnTo>
                    <a:pt x="4332" y="14326"/>
                  </a:lnTo>
                  <a:lnTo>
                    <a:pt x="4270" y="14474"/>
                  </a:lnTo>
                  <a:lnTo>
                    <a:pt x="4457" y="14605"/>
                  </a:lnTo>
                  <a:lnTo>
                    <a:pt x="4675" y="14642"/>
                  </a:lnTo>
                  <a:lnTo>
                    <a:pt x="4862" y="14791"/>
                  </a:lnTo>
                  <a:lnTo>
                    <a:pt x="4862" y="14921"/>
                  </a:lnTo>
                  <a:lnTo>
                    <a:pt x="4613" y="15107"/>
                  </a:lnTo>
                  <a:lnTo>
                    <a:pt x="4613" y="15349"/>
                  </a:lnTo>
                  <a:lnTo>
                    <a:pt x="4488" y="15479"/>
                  </a:lnTo>
                  <a:lnTo>
                    <a:pt x="4551" y="15628"/>
                  </a:lnTo>
                  <a:lnTo>
                    <a:pt x="4395" y="15758"/>
                  </a:lnTo>
                  <a:lnTo>
                    <a:pt x="4395" y="15870"/>
                  </a:lnTo>
                  <a:lnTo>
                    <a:pt x="4551" y="15907"/>
                  </a:lnTo>
                  <a:lnTo>
                    <a:pt x="4675" y="16037"/>
                  </a:lnTo>
                  <a:lnTo>
                    <a:pt x="4862" y="16186"/>
                  </a:lnTo>
                  <a:lnTo>
                    <a:pt x="5486" y="16223"/>
                  </a:lnTo>
                  <a:lnTo>
                    <a:pt x="5735" y="16298"/>
                  </a:lnTo>
                  <a:lnTo>
                    <a:pt x="5953" y="16298"/>
                  </a:lnTo>
                  <a:lnTo>
                    <a:pt x="6390" y="16465"/>
                  </a:lnTo>
                  <a:lnTo>
                    <a:pt x="6545" y="16540"/>
                  </a:lnTo>
                  <a:lnTo>
                    <a:pt x="7013" y="16540"/>
                  </a:lnTo>
                  <a:lnTo>
                    <a:pt x="7387" y="16707"/>
                  </a:lnTo>
                  <a:lnTo>
                    <a:pt x="7481" y="16856"/>
                  </a:lnTo>
                  <a:lnTo>
                    <a:pt x="7730" y="16949"/>
                  </a:lnTo>
                  <a:lnTo>
                    <a:pt x="7792" y="17209"/>
                  </a:lnTo>
                  <a:lnTo>
                    <a:pt x="8260" y="17451"/>
                  </a:lnTo>
                  <a:lnTo>
                    <a:pt x="8665" y="17581"/>
                  </a:lnTo>
                  <a:lnTo>
                    <a:pt x="9538" y="17693"/>
                  </a:lnTo>
                  <a:lnTo>
                    <a:pt x="9600" y="17730"/>
                  </a:lnTo>
                  <a:lnTo>
                    <a:pt x="9725" y="17972"/>
                  </a:lnTo>
                  <a:lnTo>
                    <a:pt x="9787" y="18102"/>
                  </a:lnTo>
                  <a:lnTo>
                    <a:pt x="9725" y="18214"/>
                  </a:lnTo>
                  <a:lnTo>
                    <a:pt x="9725" y="18363"/>
                  </a:lnTo>
                  <a:lnTo>
                    <a:pt x="9943" y="18419"/>
                  </a:lnTo>
                  <a:lnTo>
                    <a:pt x="10068" y="18326"/>
                  </a:lnTo>
                  <a:lnTo>
                    <a:pt x="10255" y="18363"/>
                  </a:lnTo>
                  <a:lnTo>
                    <a:pt x="10473" y="18419"/>
                  </a:lnTo>
                  <a:lnTo>
                    <a:pt x="10722" y="18642"/>
                  </a:lnTo>
                  <a:lnTo>
                    <a:pt x="10847" y="18772"/>
                  </a:lnTo>
                  <a:lnTo>
                    <a:pt x="11065" y="18884"/>
                  </a:lnTo>
                  <a:lnTo>
                    <a:pt x="11782" y="19405"/>
                  </a:lnTo>
                  <a:lnTo>
                    <a:pt x="12000" y="19684"/>
                  </a:lnTo>
                  <a:lnTo>
                    <a:pt x="12125" y="19963"/>
                  </a:lnTo>
                  <a:lnTo>
                    <a:pt x="12187" y="20205"/>
                  </a:lnTo>
                  <a:lnTo>
                    <a:pt x="12125" y="20484"/>
                  </a:lnTo>
                  <a:lnTo>
                    <a:pt x="12062" y="20726"/>
                  </a:lnTo>
                  <a:lnTo>
                    <a:pt x="12062" y="20874"/>
                  </a:lnTo>
                  <a:lnTo>
                    <a:pt x="12125" y="20763"/>
                  </a:lnTo>
                  <a:lnTo>
                    <a:pt x="12281" y="20837"/>
                  </a:lnTo>
                  <a:lnTo>
                    <a:pt x="12249" y="20986"/>
                  </a:lnTo>
                  <a:lnTo>
                    <a:pt x="12125" y="20837"/>
                  </a:lnTo>
                  <a:lnTo>
                    <a:pt x="12249" y="20986"/>
                  </a:lnTo>
                  <a:lnTo>
                    <a:pt x="12281" y="21153"/>
                  </a:lnTo>
                  <a:lnTo>
                    <a:pt x="12405" y="21191"/>
                  </a:lnTo>
                  <a:lnTo>
                    <a:pt x="19044" y="21581"/>
                  </a:lnTo>
                  <a:lnTo>
                    <a:pt x="19200" y="21581"/>
                  </a:lnTo>
                  <a:close/>
                </a:path>
              </a:pathLst>
            </a:custGeom>
            <a:grpFill/>
            <a:ln w="3175" cap="rnd">
              <a:solidFill>
                <a:schemeClr val="bg1">
                  <a:lumMod val="95000"/>
                </a:schemeClr>
              </a:solidFill>
              <a:prstDash val="solid"/>
              <a:round/>
            </a:ln>
            <a:effectLst/>
          </p:spPr>
          <p:txBody>
            <a:bodyPr wrap="square" lIns="45719" tIns="45719" rIns="45719" bIns="45719" numCol="1" anchor="t">
              <a:noAutofit/>
            </a:bodyPr>
            <a:lstStyle/>
            <a:p>
              <a:endParaRPr/>
            </a:p>
          </p:txBody>
        </p:sp>
      </p:grpSp>
      <p:sp>
        <p:nvSpPr>
          <p:cNvPr id="199" name="Rectangle 198">
            <a:extLst>
              <a:ext uri="{FF2B5EF4-FFF2-40B4-BE49-F238E27FC236}">
                <a16:creationId xmlns:a16="http://schemas.microsoft.com/office/drawing/2014/main" id="{06BC2E08-745B-402C-B367-AA7200D718DC}"/>
              </a:ext>
            </a:extLst>
          </p:cNvPr>
          <p:cNvSpPr/>
          <p:nvPr/>
        </p:nvSpPr>
        <p:spPr>
          <a:xfrm>
            <a:off x="12688468" y="3412176"/>
            <a:ext cx="4266032" cy="1271823"/>
          </a:xfrm>
          <a:prstGeom prst="rect">
            <a:avLst/>
          </a:prstGeom>
        </p:spPr>
        <p:txBody>
          <a:bodyPr wrap="square">
            <a:spAutoFit/>
          </a:bodyPr>
          <a:lstStyle/>
          <a:p>
            <a:r>
              <a:rPr lang="en-US" altLang="zh-CN" sz="2400">
                <a:solidFill>
                  <a:schemeClr val="accent1"/>
                </a:solidFill>
                <a:latin typeface="+mj-lt"/>
                <a:ea typeface="Lato Light" panose="020F0502020204030203" pitchFamily="34" charset="0"/>
                <a:cs typeface="Lato Light" panose="020F0502020204030203" pitchFamily="34" charset="0"/>
              </a:rPr>
              <a:t>Location 01</a:t>
            </a:r>
            <a:endParaRPr lang="en-US" altLang="zh-CN" sz="2400" dirty="0">
              <a:solidFill>
                <a:schemeClr val="accent1"/>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0" name="Rectangle 199">
            <a:extLst>
              <a:ext uri="{FF2B5EF4-FFF2-40B4-BE49-F238E27FC236}">
                <a16:creationId xmlns:a16="http://schemas.microsoft.com/office/drawing/2014/main" id="{48BC00AF-C243-4DF3-BA71-B650016CC4C0}"/>
              </a:ext>
            </a:extLst>
          </p:cNvPr>
          <p:cNvSpPr/>
          <p:nvPr/>
        </p:nvSpPr>
        <p:spPr>
          <a:xfrm>
            <a:off x="12688468" y="5309693"/>
            <a:ext cx="4266032" cy="1271823"/>
          </a:xfrm>
          <a:prstGeom prst="rect">
            <a:avLst/>
          </a:prstGeom>
        </p:spPr>
        <p:txBody>
          <a:bodyPr wrap="square">
            <a:spAutoFit/>
          </a:bodyPr>
          <a:lstStyle/>
          <a:p>
            <a:r>
              <a:rPr lang="en-US" altLang="zh-CN" sz="2400">
                <a:solidFill>
                  <a:schemeClr val="accent1"/>
                </a:solidFill>
                <a:latin typeface="+mj-lt"/>
                <a:ea typeface="Lato Light" panose="020F0502020204030203" pitchFamily="34" charset="0"/>
                <a:cs typeface="Lato Light" panose="020F0502020204030203" pitchFamily="34" charset="0"/>
              </a:rPr>
              <a:t>Location 02</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1" name="Rectangle 200">
            <a:extLst>
              <a:ext uri="{FF2B5EF4-FFF2-40B4-BE49-F238E27FC236}">
                <a16:creationId xmlns:a16="http://schemas.microsoft.com/office/drawing/2014/main" id="{B3854630-638A-4129-AF49-566AB577B725}"/>
              </a:ext>
            </a:extLst>
          </p:cNvPr>
          <p:cNvSpPr/>
          <p:nvPr/>
        </p:nvSpPr>
        <p:spPr>
          <a:xfrm>
            <a:off x="12688468" y="7207210"/>
            <a:ext cx="4266032" cy="1271823"/>
          </a:xfrm>
          <a:prstGeom prst="rect">
            <a:avLst/>
          </a:prstGeom>
        </p:spPr>
        <p:txBody>
          <a:bodyPr wrap="square">
            <a:spAutoFit/>
          </a:bodyPr>
          <a:lstStyle/>
          <a:p>
            <a:r>
              <a:rPr lang="en-US" altLang="zh-CN" sz="2400">
                <a:solidFill>
                  <a:schemeClr val="accent1"/>
                </a:solidFill>
                <a:latin typeface="+mj-lt"/>
                <a:ea typeface="Lato Light" panose="020F0502020204030203" pitchFamily="34" charset="0"/>
                <a:cs typeface="Lato Light" panose="020F0502020204030203" pitchFamily="34" charset="0"/>
              </a:rPr>
              <a:t>Location 03</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2" name="map-location-pointer_17177">
            <a:extLst>
              <a:ext uri="{FF2B5EF4-FFF2-40B4-BE49-F238E27FC236}">
                <a16:creationId xmlns:a16="http://schemas.microsoft.com/office/drawing/2014/main" id="{5A86C125-CD8F-413C-A63D-7FBD3A991391}"/>
              </a:ext>
            </a:extLst>
          </p:cNvPr>
          <p:cNvSpPr/>
          <p:nvPr/>
        </p:nvSpPr>
        <p:spPr>
          <a:xfrm>
            <a:off x="2644902" y="470283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ap-location-pointer_17177">
            <a:extLst>
              <a:ext uri="{FF2B5EF4-FFF2-40B4-BE49-F238E27FC236}">
                <a16:creationId xmlns:a16="http://schemas.microsoft.com/office/drawing/2014/main" id="{218BC5ED-7294-4641-B297-BDD021F7D945}"/>
              </a:ext>
            </a:extLst>
          </p:cNvPr>
          <p:cNvSpPr/>
          <p:nvPr/>
        </p:nvSpPr>
        <p:spPr>
          <a:xfrm>
            <a:off x="6441247" y="5219884"/>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ap-location-pointer_17177">
            <a:extLst>
              <a:ext uri="{FF2B5EF4-FFF2-40B4-BE49-F238E27FC236}">
                <a16:creationId xmlns:a16="http://schemas.microsoft.com/office/drawing/2014/main" id="{B26490B5-E67D-4F82-BB0A-9E512F3FE114}"/>
              </a:ext>
            </a:extLst>
          </p:cNvPr>
          <p:cNvSpPr/>
          <p:nvPr/>
        </p:nvSpPr>
        <p:spPr>
          <a:xfrm>
            <a:off x="9382753" y="6206469"/>
            <a:ext cx="602912" cy="965917"/>
          </a:xfrm>
          <a:custGeom>
            <a:avLst/>
            <a:gdLst>
              <a:gd name="T0" fmla="*/ 1269 w 2823"/>
              <a:gd name="T1" fmla="*/ 4366 h 4529"/>
              <a:gd name="T2" fmla="*/ 1554 w 2823"/>
              <a:gd name="T3" fmla="*/ 4366 h 4529"/>
              <a:gd name="T4" fmla="*/ 2738 w 2823"/>
              <a:gd name="T5" fmla="*/ 1890 h 4529"/>
              <a:gd name="T6" fmla="*/ 2742 w 2823"/>
              <a:gd name="T7" fmla="*/ 1878 h 4529"/>
              <a:gd name="T8" fmla="*/ 2823 w 2823"/>
              <a:gd name="T9" fmla="*/ 1412 h 4529"/>
              <a:gd name="T10" fmla="*/ 1411 w 2823"/>
              <a:gd name="T11" fmla="*/ 0 h 4529"/>
              <a:gd name="T12" fmla="*/ 0 w 2823"/>
              <a:gd name="T13" fmla="*/ 1412 h 4529"/>
              <a:gd name="T14" fmla="*/ 41 w 2823"/>
              <a:gd name="T15" fmla="*/ 1746 h 4529"/>
              <a:gd name="T16" fmla="*/ 43 w 2823"/>
              <a:gd name="T17" fmla="*/ 1752 h 4529"/>
              <a:gd name="T18" fmla="*/ 1269 w 2823"/>
              <a:gd name="T19" fmla="*/ 4366 h 4529"/>
              <a:gd name="T20" fmla="*/ 1411 w 2823"/>
              <a:gd name="T21" fmla="*/ 615 h 4529"/>
              <a:gd name="T22" fmla="*/ 2207 w 2823"/>
              <a:gd name="T23" fmla="*/ 1412 h 4529"/>
              <a:gd name="T24" fmla="*/ 1411 w 2823"/>
              <a:gd name="T25" fmla="*/ 2208 h 4529"/>
              <a:gd name="T26" fmla="*/ 615 w 2823"/>
              <a:gd name="T27" fmla="*/ 1412 h 4529"/>
              <a:gd name="T28" fmla="*/ 1411 w 2823"/>
              <a:gd name="T29" fmla="*/ 615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3" h="4529">
                <a:moveTo>
                  <a:pt x="1269" y="4366"/>
                </a:moveTo>
                <a:cubicBezTo>
                  <a:pt x="1347" y="4529"/>
                  <a:pt x="1475" y="4529"/>
                  <a:pt x="1554" y="4366"/>
                </a:cubicBezTo>
                <a:cubicBezTo>
                  <a:pt x="1891" y="3666"/>
                  <a:pt x="2712" y="1961"/>
                  <a:pt x="2738" y="1890"/>
                </a:cubicBezTo>
                <a:lnTo>
                  <a:pt x="2742" y="1878"/>
                </a:lnTo>
                <a:cubicBezTo>
                  <a:pt x="2794" y="1732"/>
                  <a:pt x="2823" y="1575"/>
                  <a:pt x="2823" y="1412"/>
                </a:cubicBezTo>
                <a:cubicBezTo>
                  <a:pt x="2823" y="632"/>
                  <a:pt x="2191" y="0"/>
                  <a:pt x="1411" y="0"/>
                </a:cubicBezTo>
                <a:cubicBezTo>
                  <a:pt x="632" y="0"/>
                  <a:pt x="0" y="632"/>
                  <a:pt x="0" y="1412"/>
                </a:cubicBezTo>
                <a:cubicBezTo>
                  <a:pt x="0" y="1527"/>
                  <a:pt x="15" y="1639"/>
                  <a:pt x="41" y="1746"/>
                </a:cubicBezTo>
                <a:lnTo>
                  <a:pt x="43" y="1752"/>
                </a:lnTo>
                <a:cubicBezTo>
                  <a:pt x="79" y="1897"/>
                  <a:pt x="925" y="3656"/>
                  <a:pt x="1269" y="4366"/>
                </a:cubicBezTo>
                <a:close/>
                <a:moveTo>
                  <a:pt x="1411" y="615"/>
                </a:moveTo>
                <a:cubicBezTo>
                  <a:pt x="1851" y="615"/>
                  <a:pt x="2207" y="972"/>
                  <a:pt x="2207" y="1412"/>
                </a:cubicBezTo>
                <a:cubicBezTo>
                  <a:pt x="2207" y="1851"/>
                  <a:pt x="1851" y="2208"/>
                  <a:pt x="1411" y="2208"/>
                </a:cubicBezTo>
                <a:cubicBezTo>
                  <a:pt x="972" y="2208"/>
                  <a:pt x="615" y="1851"/>
                  <a:pt x="615" y="1412"/>
                </a:cubicBezTo>
                <a:cubicBezTo>
                  <a:pt x="615" y="972"/>
                  <a:pt x="972" y="615"/>
                  <a:pt x="1411" y="615"/>
                </a:cubicBez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7C6621-27E1-44FD-885A-C4F72776376F}"/>
              </a:ext>
            </a:extLst>
          </p:cNvPr>
          <p:cNvSpPr txBox="1"/>
          <p:nvPr/>
        </p:nvSpPr>
        <p:spPr>
          <a:xfrm>
            <a:off x="5242560" y="1553511"/>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Our Locations</a:t>
            </a:r>
            <a:endParaRPr lang="en-US" sz="6000">
              <a:solidFill>
                <a:schemeClr val="accent1"/>
              </a:solidFill>
              <a:latin typeface="Satisfy" panose="02000000000000000000" pitchFamily="2" charset="0"/>
            </a:endParaRPr>
          </a:p>
        </p:txBody>
      </p:sp>
    </p:spTree>
    <p:extLst>
      <p:ext uri="{BB962C8B-B14F-4D97-AF65-F5344CB8AC3E}">
        <p14:creationId xmlns:p14="http://schemas.microsoft.com/office/powerpoint/2010/main" val="31930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05"/>
                                            </p:tgtEl>
                                            <p:attrNameLst>
                                              <p:attrName>style.visibility</p:attrName>
                                            </p:attrNameLst>
                                          </p:cBhvr>
                                          <p:to>
                                            <p:strVal val="visible"/>
                                          </p:to>
                                        </p:set>
                                        <p:anim to="" calcmode="lin" valueType="num">
                                          <p:cBhvr>
                                            <p:cTn id="7" dur="750" fill="hold">
                                              <p:stCondLst>
                                                <p:cond delay="0"/>
                                              </p:stCondLst>
                                            </p:cTn>
                                            <p:tgtEl>
                                              <p:spTgt spid="20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05"/>
                                            </p:tgtEl>
                                          </p:cBhvr>
                                        </p:animEffect>
                                      </p:childTnLst>
                                    </p:cTn>
                                  </p:par>
                                </p:childTnLst>
                              </p:cTn>
                            </p:par>
                            <p:par>
                              <p:cTn id="9" fill="hold">
                                <p:stCondLst>
                                  <p:cond delay="998"/>
                                </p:stCondLst>
                                <p:childTnLst>
                                  <p:par>
                                    <p:cTn id="10" presetID="2" presetClass="entr" presetSubtype="4" fill="hold" nodeType="afterEffect" p14:presetBounceEnd="59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9000">
                                          <p:cBhvr additive="base">
                                            <p:cTn id="12" dur="125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0" grpId="0"/>
          <p:bldP spid="201" grpId="0"/>
          <p:bldP spid="202" grpId="0" animBg="1"/>
          <p:bldP spid="203" grpId="0" animBg="1"/>
          <p:bldP spid="204" grpId="0" animBg="1"/>
          <p:bldP spid="2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05"/>
                                            </p:tgtEl>
                                            <p:attrNameLst>
                                              <p:attrName>style.visibility</p:attrName>
                                            </p:attrNameLst>
                                          </p:cBhvr>
                                          <p:to>
                                            <p:strVal val="visible"/>
                                          </p:to>
                                        </p:set>
                                        <p:anim to="" calcmode="lin" valueType="num">
                                          <p:cBhvr>
                                            <p:cTn id="7" dur="750" fill="hold">
                                              <p:stCondLst>
                                                <p:cond delay="0"/>
                                              </p:stCondLst>
                                            </p:cTn>
                                            <p:tgtEl>
                                              <p:spTgt spid="20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05"/>
                                            </p:tgtEl>
                                          </p:cBhvr>
                                        </p:animEffect>
                                      </p:childTnLst>
                                    </p:cTn>
                                  </p:par>
                                </p:childTnLst>
                              </p:cTn>
                            </p:par>
                            <p:par>
                              <p:cTn id="9" fill="hold">
                                <p:stCondLst>
                                  <p:cond delay="998"/>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fill="hold"/>
                                            <p:tgtEl>
                                              <p:spTgt spid="2"/>
                                            </p:tgtEl>
                                            <p:attrNameLst>
                                              <p:attrName>ppt_x</p:attrName>
                                            </p:attrNameLst>
                                          </p:cBhvr>
                                          <p:tavLst>
                                            <p:tav tm="0">
                                              <p:val>
                                                <p:strVal val="#ppt_x"/>
                                              </p:val>
                                            </p:tav>
                                            <p:tav tm="100000">
                                              <p:val>
                                                <p:strVal val="#ppt_x"/>
                                              </p:val>
                                            </p:tav>
                                          </p:tavLst>
                                        </p:anim>
                                        <p:anim calcmode="lin" valueType="num">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248"/>
                                </p:stCondLst>
                                <p:childTnLst>
                                  <p:par>
                                    <p:cTn id="15" presetID="0" presetClass="entr" presetSubtype="0" fill="hold" grpId="0" nodeType="afterEffect">
                                      <p:stCondLst>
                                        <p:cond delay="0"/>
                                      </p:stCondLst>
                                      <p:childTnLst>
                                        <p:set>
                                          <p:cBhvr>
                                            <p:cTn id="16" dur="700" fill="hold">
                                              <p:stCondLst>
                                                <p:cond delay="0"/>
                                              </p:stCondLst>
                                            </p:cTn>
                                            <p:tgtEl>
                                              <p:spTgt spid="202"/>
                                            </p:tgtEl>
                                            <p:attrNameLst>
                                              <p:attrName>style.visibility</p:attrName>
                                            </p:attrNameLst>
                                          </p:cBhvr>
                                          <p:to>
                                            <p:strVal val="visible"/>
                                          </p:to>
                                        </p:set>
                                        <p:anim to="" calcmode="lin" valueType="num">
                                          <p:cBhvr>
                                            <p:cTn id="17" dur="700" fill="hold">
                                              <p:stCondLst>
                                                <p:cond delay="0"/>
                                              </p:stCondLst>
                                            </p:cTn>
                                            <p:tgtEl>
                                              <p:spTgt spid="202"/>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202"/>
                                            </p:tgtEl>
                                            <p:attrNameLst>
                                              <p:attrName>ppt_w</p:attrName>
                                            </p:attrNameLst>
                                          </p:cBhvr>
                                          <p:tavLst>
                                            <p:tav tm="0" fmla="#ppt_w-#ppt_w*((1.5-1.5*$)^3-(1.5-1.5*$)^2)">
                                              <p:val>
                                                <p:strVal val="0"/>
                                              </p:val>
                                            </p:tav>
                                            <p:tav tm="100000">
                                              <p:val>
                                                <p:strVal val="1"/>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 calcmode="lin" valueType="num">
                                          <p:cBhvr additive="base">
                                            <p:cTn id="21" dur="700" fill="hold"/>
                                            <p:tgtEl>
                                              <p:spTgt spid="199"/>
                                            </p:tgtEl>
                                            <p:attrNameLst>
                                              <p:attrName>ppt_x</p:attrName>
                                            </p:attrNameLst>
                                          </p:cBhvr>
                                          <p:tavLst>
                                            <p:tav tm="0">
                                              <p:val>
                                                <p:strVal val="1+#ppt_w/2"/>
                                              </p:val>
                                            </p:tav>
                                            <p:tav tm="100000">
                                              <p:val>
                                                <p:strVal val="#ppt_x"/>
                                              </p:val>
                                            </p:tav>
                                          </p:tavLst>
                                        </p:anim>
                                        <p:anim calcmode="lin" valueType="num">
                                          <p:cBhvr additive="base">
                                            <p:cTn id="22" dur="700" fill="hold"/>
                                            <p:tgtEl>
                                              <p:spTgt spid="199"/>
                                            </p:tgtEl>
                                            <p:attrNameLst>
                                              <p:attrName>ppt_y</p:attrName>
                                            </p:attrNameLst>
                                          </p:cBhvr>
                                          <p:tavLst>
                                            <p:tav tm="0">
                                              <p:val>
                                                <p:strVal val="#ppt_y"/>
                                              </p:val>
                                            </p:tav>
                                            <p:tav tm="100000">
                                              <p:val>
                                                <p:strVal val="#ppt_y"/>
                                              </p:val>
                                            </p:tav>
                                          </p:tavLst>
                                        </p:anim>
                                      </p:childTnLst>
                                    </p:cTn>
                                  </p:par>
                                </p:childTnLst>
                              </p:cTn>
                            </p:par>
                            <p:par>
                              <p:cTn id="23" fill="hold">
                                <p:stCondLst>
                                  <p:cond delay="2948"/>
                                </p:stCondLst>
                                <p:childTnLst>
                                  <p:par>
                                    <p:cTn id="24" presetID="0" presetClass="entr" presetSubtype="0" fill="hold" grpId="0" nodeType="afterEffect">
                                      <p:stCondLst>
                                        <p:cond delay="0"/>
                                      </p:stCondLst>
                                      <p:childTnLst>
                                        <p:set>
                                          <p:cBhvr>
                                            <p:cTn id="25" dur="700" fill="hold">
                                              <p:stCondLst>
                                                <p:cond delay="0"/>
                                              </p:stCondLst>
                                            </p:cTn>
                                            <p:tgtEl>
                                              <p:spTgt spid="203"/>
                                            </p:tgtEl>
                                            <p:attrNameLst>
                                              <p:attrName>style.visibility</p:attrName>
                                            </p:attrNameLst>
                                          </p:cBhvr>
                                          <p:to>
                                            <p:strVal val="visible"/>
                                          </p:to>
                                        </p:set>
                                        <p:anim to="" calcmode="lin" valueType="num">
                                          <p:cBhvr>
                                            <p:cTn id="26" dur="700" fill="hold">
                                              <p:stCondLst>
                                                <p:cond delay="0"/>
                                              </p:stCondLst>
                                            </p:cTn>
                                            <p:tgtEl>
                                              <p:spTgt spid="203"/>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203"/>
                                            </p:tgtEl>
                                            <p:attrNameLst>
                                              <p:attrName>ppt_w</p:attrName>
                                            </p:attrNameLst>
                                          </p:cBhvr>
                                          <p:tavLst>
                                            <p:tav tm="0" fmla="#ppt_w-#ppt_w*((1.5-1.5*$)^3-(1.5-1.5*$)^2)">
                                              <p:val>
                                                <p:strVal val="0"/>
                                              </p:val>
                                            </p:tav>
                                            <p:tav tm="100000">
                                              <p:val>
                                                <p:strVal val="1"/>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700" fill="hold"/>
                                            <p:tgtEl>
                                              <p:spTgt spid="200"/>
                                            </p:tgtEl>
                                            <p:attrNameLst>
                                              <p:attrName>ppt_x</p:attrName>
                                            </p:attrNameLst>
                                          </p:cBhvr>
                                          <p:tavLst>
                                            <p:tav tm="0">
                                              <p:val>
                                                <p:strVal val="1+#ppt_w/2"/>
                                              </p:val>
                                            </p:tav>
                                            <p:tav tm="100000">
                                              <p:val>
                                                <p:strVal val="#ppt_x"/>
                                              </p:val>
                                            </p:tav>
                                          </p:tavLst>
                                        </p:anim>
                                        <p:anim calcmode="lin" valueType="num">
                                          <p:cBhvr additive="base">
                                            <p:cTn id="31" dur="700" fill="hold"/>
                                            <p:tgtEl>
                                              <p:spTgt spid="200"/>
                                            </p:tgtEl>
                                            <p:attrNameLst>
                                              <p:attrName>ppt_y</p:attrName>
                                            </p:attrNameLst>
                                          </p:cBhvr>
                                          <p:tavLst>
                                            <p:tav tm="0">
                                              <p:val>
                                                <p:strVal val="#ppt_y"/>
                                              </p:val>
                                            </p:tav>
                                            <p:tav tm="100000">
                                              <p:val>
                                                <p:strVal val="#ppt_y"/>
                                              </p:val>
                                            </p:tav>
                                          </p:tavLst>
                                        </p:anim>
                                      </p:childTnLst>
                                    </p:cTn>
                                  </p:par>
                                </p:childTnLst>
                              </p:cTn>
                            </p:par>
                            <p:par>
                              <p:cTn id="32" fill="hold">
                                <p:stCondLst>
                                  <p:cond delay="3648"/>
                                </p:stCondLst>
                                <p:childTnLst>
                                  <p:par>
                                    <p:cTn id="33" presetID="0" presetClass="entr" presetSubtype="0" fill="hold" grpId="0" nodeType="afterEffect">
                                      <p:stCondLst>
                                        <p:cond delay="0"/>
                                      </p:stCondLst>
                                      <p:childTnLst>
                                        <p:set>
                                          <p:cBhvr>
                                            <p:cTn id="34" dur="700" fill="hold">
                                              <p:stCondLst>
                                                <p:cond delay="0"/>
                                              </p:stCondLst>
                                            </p:cTn>
                                            <p:tgtEl>
                                              <p:spTgt spid="204"/>
                                            </p:tgtEl>
                                            <p:attrNameLst>
                                              <p:attrName>style.visibility</p:attrName>
                                            </p:attrNameLst>
                                          </p:cBhvr>
                                          <p:to>
                                            <p:strVal val="visible"/>
                                          </p:to>
                                        </p:set>
                                        <p:anim to="" calcmode="lin" valueType="num">
                                          <p:cBhvr>
                                            <p:cTn id="35" dur="700" fill="hold">
                                              <p:stCondLst>
                                                <p:cond delay="0"/>
                                              </p:stCondLst>
                                            </p:cTn>
                                            <p:tgtEl>
                                              <p:spTgt spid="204"/>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04"/>
                                            </p:tgtEl>
                                            <p:attrNameLst>
                                              <p:attrName>ppt_w</p:attrName>
                                            </p:attrNameLst>
                                          </p:cBhvr>
                                          <p:tavLst>
                                            <p:tav tm="0" fmla="#ppt_w-#ppt_w*((1.5-1.5*$)^3-(1.5-1.5*$)^2)">
                                              <p:val>
                                                <p:strVal val="0"/>
                                              </p:val>
                                            </p:tav>
                                            <p:tav tm="100000">
                                              <p:val>
                                                <p:strVal val="1"/>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additive="base">
                                            <p:cTn id="39" dur="700" fill="hold"/>
                                            <p:tgtEl>
                                              <p:spTgt spid="201"/>
                                            </p:tgtEl>
                                            <p:attrNameLst>
                                              <p:attrName>ppt_x</p:attrName>
                                            </p:attrNameLst>
                                          </p:cBhvr>
                                          <p:tavLst>
                                            <p:tav tm="0">
                                              <p:val>
                                                <p:strVal val="1+#ppt_w/2"/>
                                              </p:val>
                                            </p:tav>
                                            <p:tav tm="100000">
                                              <p:val>
                                                <p:strVal val="#ppt_x"/>
                                              </p:val>
                                            </p:tav>
                                          </p:tavLst>
                                        </p:anim>
                                        <p:anim calcmode="lin" valueType="num">
                                          <p:cBhvr additive="base">
                                            <p:cTn id="40" dur="7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0" grpId="0"/>
          <p:bldP spid="201" grpId="0"/>
          <p:bldP spid="202" grpId="0" animBg="1"/>
          <p:bldP spid="203" grpId="0" animBg="1"/>
          <p:bldP spid="204" grpId="0" animBg="1"/>
          <p:bldP spid="20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CE20C19-6417-4B96-A238-BCC56FA585FF}"/>
              </a:ext>
            </a:extLst>
          </p:cNvPr>
          <p:cNvSpPr>
            <a:spLocks noGrp="1"/>
          </p:cNvSpPr>
          <p:nvPr>
            <p:ph type="pic" sz="quarter" idx="10"/>
          </p:nvPr>
        </p:nvSpPr>
        <p:spPr/>
      </p:sp>
      <p:sp>
        <p:nvSpPr>
          <p:cNvPr id="42" name="Freeform: Shape 41">
            <a:extLst>
              <a:ext uri="{FF2B5EF4-FFF2-40B4-BE49-F238E27FC236}">
                <a16:creationId xmlns:a16="http://schemas.microsoft.com/office/drawing/2014/main" id="{ABD50DEB-2290-4668-BCAD-536DEB3C73D8}"/>
              </a:ext>
            </a:extLst>
          </p:cNvPr>
          <p:cNvSpPr/>
          <p:nvPr/>
        </p:nvSpPr>
        <p:spPr>
          <a:xfrm>
            <a:off x="5317067" y="1645861"/>
            <a:ext cx="7653866" cy="6975224"/>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10A432-9D07-4433-AEE2-C47CD47BB823}"/>
              </a:ext>
            </a:extLst>
          </p:cNvPr>
          <p:cNvSpPr txBox="1"/>
          <p:nvPr/>
        </p:nvSpPr>
        <p:spPr>
          <a:xfrm>
            <a:off x="6204030" y="3782285"/>
            <a:ext cx="5879940" cy="2215991"/>
          </a:xfrm>
          <a:prstGeom prst="rect">
            <a:avLst/>
          </a:prstGeom>
          <a:noFill/>
        </p:spPr>
        <p:txBody>
          <a:bodyPr wrap="square" rtlCol="0">
            <a:spAutoFit/>
          </a:bodyPr>
          <a:lstStyle/>
          <a:p>
            <a:pPr algn="ctr"/>
            <a:r>
              <a:rPr lang="en-US" altLang="zh-CN" sz="13800">
                <a:solidFill>
                  <a:schemeClr val="bg1"/>
                </a:solidFill>
                <a:latin typeface="Satisfy" panose="02000000000000000000" pitchFamily="2" charset="0"/>
              </a:rPr>
              <a:t>Thanks!</a:t>
            </a:r>
            <a:endParaRPr lang="en-US" sz="13800">
              <a:solidFill>
                <a:schemeClr val="bg1"/>
              </a:solidFill>
              <a:latin typeface="Satisfy" panose="02000000000000000000" pitchFamily="2" charset="0"/>
            </a:endParaRPr>
          </a:p>
        </p:txBody>
      </p:sp>
      <p:sp>
        <p:nvSpPr>
          <p:cNvPr id="36" name="TextBox 35">
            <a:extLst>
              <a:ext uri="{FF2B5EF4-FFF2-40B4-BE49-F238E27FC236}">
                <a16:creationId xmlns:a16="http://schemas.microsoft.com/office/drawing/2014/main" id="{27372305-B786-41BF-B70D-2451CDF14F29}"/>
              </a:ext>
            </a:extLst>
          </p:cNvPr>
          <p:cNvSpPr txBox="1"/>
          <p:nvPr/>
        </p:nvSpPr>
        <p:spPr>
          <a:xfrm>
            <a:off x="14156028" y="763300"/>
            <a:ext cx="2929214" cy="261610"/>
          </a:xfrm>
          <a:prstGeom prst="rect">
            <a:avLst/>
          </a:prstGeom>
          <a:noFill/>
        </p:spPr>
        <p:txBody>
          <a:bodyPr wrap="square" rtlCol="0">
            <a:spAutoFit/>
          </a:bodyPr>
          <a:lstStyle/>
          <a:p>
            <a:pPr algn="r"/>
            <a:r>
              <a:rPr lang="en-US" altLang="zh-CN" sz="1100" spc="300">
                <a:solidFill>
                  <a:schemeClr val="bg1">
                    <a:alpha val="70000"/>
                  </a:schemeClr>
                </a:solidFill>
              </a:rPr>
              <a:t>VALENTINE’S DAY</a:t>
            </a:r>
            <a:endParaRPr lang="en-US" sz="1100" spc="300">
              <a:solidFill>
                <a:schemeClr val="bg1">
                  <a:alpha val="70000"/>
                </a:schemeClr>
              </a:solidFill>
            </a:endParaRPr>
          </a:p>
        </p:txBody>
      </p:sp>
      <p:sp>
        <p:nvSpPr>
          <p:cNvPr id="39" name="TextBox 38">
            <a:extLst>
              <a:ext uri="{FF2B5EF4-FFF2-40B4-BE49-F238E27FC236}">
                <a16:creationId xmlns:a16="http://schemas.microsoft.com/office/drawing/2014/main" id="{194B2C7F-589D-4F1B-A0A9-5A154C0A4EE2}"/>
              </a:ext>
            </a:extLst>
          </p:cNvPr>
          <p:cNvSpPr txBox="1"/>
          <p:nvPr/>
        </p:nvSpPr>
        <p:spPr>
          <a:xfrm>
            <a:off x="1229465" y="9291137"/>
            <a:ext cx="2929214" cy="261610"/>
          </a:xfrm>
          <a:prstGeom prst="rect">
            <a:avLst/>
          </a:prstGeom>
          <a:noFill/>
        </p:spPr>
        <p:txBody>
          <a:bodyPr wrap="square" rtlCol="0">
            <a:spAutoFit/>
          </a:bodyPr>
          <a:lstStyle/>
          <a:p>
            <a:r>
              <a:rPr lang="en-US" altLang="zh-CN" sz="1100" spc="300">
                <a:solidFill>
                  <a:schemeClr val="bg1">
                    <a:alpha val="70000"/>
                  </a:schemeClr>
                </a:solidFill>
              </a:rPr>
              <a:t>MSLIDES.COM</a:t>
            </a:r>
            <a:endParaRPr lang="en-US" sz="1100" spc="300">
              <a:solidFill>
                <a:schemeClr val="bg1">
                  <a:alpha val="70000"/>
                </a:schemeClr>
              </a:solidFill>
            </a:endParaRPr>
          </a:p>
        </p:txBody>
      </p:sp>
      <p:sp>
        <p:nvSpPr>
          <p:cNvPr id="40" name="TextBox 39">
            <a:extLst>
              <a:ext uri="{FF2B5EF4-FFF2-40B4-BE49-F238E27FC236}">
                <a16:creationId xmlns:a16="http://schemas.microsoft.com/office/drawing/2014/main" id="{92D63472-29E5-4F79-AB8A-D2186E15B22A}"/>
              </a:ext>
            </a:extLst>
          </p:cNvPr>
          <p:cNvSpPr txBox="1"/>
          <p:nvPr/>
        </p:nvSpPr>
        <p:spPr>
          <a:xfrm>
            <a:off x="14156028" y="9291137"/>
            <a:ext cx="2929214" cy="261610"/>
          </a:xfrm>
          <a:prstGeom prst="rect">
            <a:avLst/>
          </a:prstGeom>
          <a:noFill/>
        </p:spPr>
        <p:txBody>
          <a:bodyPr wrap="square" rtlCol="0">
            <a:spAutoFit/>
          </a:bodyPr>
          <a:lstStyle/>
          <a:p>
            <a:pPr algn="r"/>
            <a:r>
              <a:rPr lang="en-US" altLang="zh-CN" sz="1100" spc="300">
                <a:solidFill>
                  <a:schemeClr val="bg1">
                    <a:alpha val="70000"/>
                  </a:schemeClr>
                </a:solidFill>
              </a:rPr>
              <a:t>FEBRUARY 14, 2022</a:t>
            </a:r>
            <a:endParaRPr lang="en-US" sz="1100" spc="300">
              <a:solidFill>
                <a:schemeClr val="bg1">
                  <a:alpha val="70000"/>
                </a:schemeClr>
              </a:solidFill>
            </a:endParaRPr>
          </a:p>
        </p:txBody>
      </p:sp>
      <p:sp>
        <p:nvSpPr>
          <p:cNvPr id="41" name="Freeform: Shape 40">
            <a:extLst>
              <a:ext uri="{FF2B5EF4-FFF2-40B4-BE49-F238E27FC236}">
                <a16:creationId xmlns:a16="http://schemas.microsoft.com/office/drawing/2014/main" id="{635774BE-BA10-486B-AF6D-36B510E42C5E}"/>
              </a:ext>
            </a:extLst>
          </p:cNvPr>
          <p:cNvSpPr/>
          <p:nvPr/>
        </p:nvSpPr>
        <p:spPr>
          <a:xfrm>
            <a:off x="1333500" y="785392"/>
            <a:ext cx="885825" cy="241029"/>
          </a:xfrm>
          <a:custGeom>
            <a:avLst/>
            <a:gdLst/>
            <a:ahLst/>
            <a:cxnLst/>
            <a:rect l="l" t="t" r="r" b="b"/>
            <a:pathLst>
              <a:path w="819358" h="222944">
                <a:moveTo>
                  <a:pt x="679289" y="105072"/>
                </a:moveTo>
                <a:cubicBezTo>
                  <a:pt x="676908" y="105072"/>
                  <a:pt x="674080" y="106263"/>
                  <a:pt x="670806" y="108644"/>
                </a:cubicBezTo>
                <a:cubicBezTo>
                  <a:pt x="667532" y="111026"/>
                  <a:pt x="664307" y="114449"/>
                  <a:pt x="661132" y="118913"/>
                </a:cubicBezTo>
                <a:cubicBezTo>
                  <a:pt x="657957" y="123378"/>
                  <a:pt x="654981" y="128835"/>
                  <a:pt x="652203" y="135285"/>
                </a:cubicBezTo>
                <a:cubicBezTo>
                  <a:pt x="649425" y="141734"/>
                  <a:pt x="647341" y="149126"/>
                  <a:pt x="645952" y="157460"/>
                </a:cubicBezTo>
                <a:cubicBezTo>
                  <a:pt x="648333" y="155674"/>
                  <a:pt x="650913" y="153838"/>
                  <a:pt x="653691" y="151953"/>
                </a:cubicBezTo>
                <a:cubicBezTo>
                  <a:pt x="656469" y="150068"/>
                  <a:pt x="659247" y="148034"/>
                  <a:pt x="662025" y="145851"/>
                </a:cubicBezTo>
                <a:cubicBezTo>
                  <a:pt x="670558" y="139303"/>
                  <a:pt x="676511" y="133548"/>
                  <a:pt x="679885" y="128587"/>
                </a:cubicBezTo>
                <a:cubicBezTo>
                  <a:pt x="683258" y="123626"/>
                  <a:pt x="685143" y="119360"/>
                  <a:pt x="685540" y="115788"/>
                </a:cubicBezTo>
                <a:cubicBezTo>
                  <a:pt x="685937" y="112018"/>
                  <a:pt x="685540" y="109289"/>
                  <a:pt x="684350" y="107603"/>
                </a:cubicBezTo>
                <a:cubicBezTo>
                  <a:pt x="683159" y="105916"/>
                  <a:pt x="681472" y="105072"/>
                  <a:pt x="679289" y="105072"/>
                </a:cubicBezTo>
                <a:close/>
                <a:moveTo>
                  <a:pt x="538498" y="104477"/>
                </a:moveTo>
                <a:cubicBezTo>
                  <a:pt x="533934" y="104477"/>
                  <a:pt x="529271" y="106809"/>
                  <a:pt x="524508" y="111472"/>
                </a:cubicBezTo>
                <a:cubicBezTo>
                  <a:pt x="519746" y="116135"/>
                  <a:pt x="515281" y="121791"/>
                  <a:pt x="511114" y="128438"/>
                </a:cubicBezTo>
                <a:cubicBezTo>
                  <a:pt x="506946" y="135086"/>
                  <a:pt x="503474" y="142180"/>
                  <a:pt x="500696" y="149721"/>
                </a:cubicBezTo>
                <a:cubicBezTo>
                  <a:pt x="497918" y="157262"/>
                  <a:pt x="496330" y="164008"/>
                  <a:pt x="495933" y="169962"/>
                </a:cubicBezTo>
                <a:cubicBezTo>
                  <a:pt x="495536" y="179487"/>
                  <a:pt x="496727" y="186333"/>
                  <a:pt x="499505" y="190500"/>
                </a:cubicBezTo>
                <a:cubicBezTo>
                  <a:pt x="502283" y="194667"/>
                  <a:pt x="506053" y="196751"/>
                  <a:pt x="510816" y="196751"/>
                </a:cubicBezTo>
                <a:cubicBezTo>
                  <a:pt x="514388" y="196751"/>
                  <a:pt x="518307" y="195362"/>
                  <a:pt x="522573" y="192583"/>
                </a:cubicBezTo>
                <a:cubicBezTo>
                  <a:pt x="526840" y="189805"/>
                  <a:pt x="531007" y="186432"/>
                  <a:pt x="535075" y="182463"/>
                </a:cubicBezTo>
                <a:cubicBezTo>
                  <a:pt x="539143" y="178494"/>
                  <a:pt x="542913" y="174426"/>
                  <a:pt x="546386" y="170259"/>
                </a:cubicBezTo>
                <a:cubicBezTo>
                  <a:pt x="549859" y="166092"/>
                  <a:pt x="552686" y="162619"/>
                  <a:pt x="554869" y="159841"/>
                </a:cubicBezTo>
                <a:cubicBezTo>
                  <a:pt x="555663" y="156071"/>
                  <a:pt x="556407" y="152301"/>
                  <a:pt x="557101" y="148530"/>
                </a:cubicBezTo>
                <a:cubicBezTo>
                  <a:pt x="557796" y="144760"/>
                  <a:pt x="558639" y="140890"/>
                  <a:pt x="559632" y="136922"/>
                </a:cubicBezTo>
                <a:cubicBezTo>
                  <a:pt x="559235" y="137120"/>
                  <a:pt x="558887" y="137319"/>
                  <a:pt x="558590" y="137517"/>
                </a:cubicBezTo>
                <a:cubicBezTo>
                  <a:pt x="558292" y="137715"/>
                  <a:pt x="557945" y="137914"/>
                  <a:pt x="557548" y="138112"/>
                </a:cubicBezTo>
                <a:cubicBezTo>
                  <a:pt x="555365" y="139105"/>
                  <a:pt x="553877" y="139055"/>
                  <a:pt x="553083" y="137963"/>
                </a:cubicBezTo>
                <a:cubicBezTo>
                  <a:pt x="552289" y="136872"/>
                  <a:pt x="551893" y="135136"/>
                  <a:pt x="551893" y="132755"/>
                </a:cubicBezTo>
                <a:cubicBezTo>
                  <a:pt x="551893" y="131564"/>
                  <a:pt x="551793" y="129431"/>
                  <a:pt x="551595" y="126355"/>
                </a:cubicBezTo>
                <a:cubicBezTo>
                  <a:pt x="551397" y="123279"/>
                  <a:pt x="550851" y="120104"/>
                  <a:pt x="549958" y="116830"/>
                </a:cubicBezTo>
                <a:cubicBezTo>
                  <a:pt x="549065" y="113556"/>
                  <a:pt x="547725" y="110678"/>
                  <a:pt x="545939" y="108198"/>
                </a:cubicBezTo>
                <a:cubicBezTo>
                  <a:pt x="544153" y="105717"/>
                  <a:pt x="541673" y="104477"/>
                  <a:pt x="538498" y="104477"/>
                </a:cubicBezTo>
                <a:close/>
                <a:moveTo>
                  <a:pt x="278644" y="77949"/>
                </a:moveTo>
                <a:cubicBezTo>
                  <a:pt x="280430" y="77973"/>
                  <a:pt x="282117" y="78383"/>
                  <a:pt x="283704" y="79176"/>
                </a:cubicBezTo>
                <a:cubicBezTo>
                  <a:pt x="286284" y="80764"/>
                  <a:pt x="288367" y="82500"/>
                  <a:pt x="289955" y="84385"/>
                </a:cubicBezTo>
                <a:cubicBezTo>
                  <a:pt x="291542" y="86271"/>
                  <a:pt x="292138" y="88205"/>
                  <a:pt x="291741" y="90190"/>
                </a:cubicBezTo>
                <a:cubicBezTo>
                  <a:pt x="291344" y="91182"/>
                  <a:pt x="290749" y="92472"/>
                  <a:pt x="289955" y="94059"/>
                </a:cubicBezTo>
                <a:cubicBezTo>
                  <a:pt x="289161" y="95647"/>
                  <a:pt x="287971" y="97581"/>
                  <a:pt x="286383" y="99863"/>
                </a:cubicBezTo>
                <a:cubicBezTo>
                  <a:pt x="284796" y="102146"/>
                  <a:pt x="282514" y="105072"/>
                  <a:pt x="279537" y="108644"/>
                </a:cubicBezTo>
                <a:cubicBezTo>
                  <a:pt x="280132" y="113208"/>
                  <a:pt x="280976" y="117376"/>
                  <a:pt x="282067" y="121146"/>
                </a:cubicBezTo>
                <a:cubicBezTo>
                  <a:pt x="283159" y="124916"/>
                  <a:pt x="284200" y="128190"/>
                  <a:pt x="285193" y="130969"/>
                </a:cubicBezTo>
                <a:cubicBezTo>
                  <a:pt x="286383" y="134342"/>
                  <a:pt x="287673" y="137418"/>
                  <a:pt x="289062" y="140196"/>
                </a:cubicBezTo>
                <a:cubicBezTo>
                  <a:pt x="290848" y="143768"/>
                  <a:pt x="292733" y="147439"/>
                  <a:pt x="294718" y="151209"/>
                </a:cubicBezTo>
                <a:cubicBezTo>
                  <a:pt x="296702" y="154980"/>
                  <a:pt x="298488" y="158700"/>
                  <a:pt x="300075" y="162371"/>
                </a:cubicBezTo>
                <a:cubicBezTo>
                  <a:pt x="301663" y="166042"/>
                  <a:pt x="302953" y="169465"/>
                  <a:pt x="303945" y="172640"/>
                </a:cubicBezTo>
                <a:cubicBezTo>
                  <a:pt x="304937" y="175815"/>
                  <a:pt x="305235" y="178494"/>
                  <a:pt x="304838" y="180677"/>
                </a:cubicBezTo>
                <a:cubicBezTo>
                  <a:pt x="304243" y="184051"/>
                  <a:pt x="302506" y="188119"/>
                  <a:pt x="299629" y="192881"/>
                </a:cubicBezTo>
                <a:cubicBezTo>
                  <a:pt x="296752" y="197644"/>
                  <a:pt x="293180" y="202257"/>
                  <a:pt x="288913" y="206722"/>
                </a:cubicBezTo>
                <a:cubicBezTo>
                  <a:pt x="284647" y="211187"/>
                  <a:pt x="279785" y="215007"/>
                  <a:pt x="274328" y="218182"/>
                </a:cubicBezTo>
                <a:cubicBezTo>
                  <a:pt x="268871" y="221357"/>
                  <a:pt x="263166" y="222944"/>
                  <a:pt x="257213" y="222944"/>
                </a:cubicBezTo>
                <a:cubicBezTo>
                  <a:pt x="253046" y="222944"/>
                  <a:pt x="249027" y="221655"/>
                  <a:pt x="245158" y="219075"/>
                </a:cubicBezTo>
                <a:cubicBezTo>
                  <a:pt x="241288" y="216495"/>
                  <a:pt x="238014" y="213469"/>
                  <a:pt x="235335" y="209996"/>
                </a:cubicBezTo>
                <a:cubicBezTo>
                  <a:pt x="232656" y="206524"/>
                  <a:pt x="230672" y="203101"/>
                  <a:pt x="229382" y="199727"/>
                </a:cubicBezTo>
                <a:cubicBezTo>
                  <a:pt x="228092" y="196354"/>
                  <a:pt x="227943" y="193774"/>
                  <a:pt x="228936" y="191988"/>
                </a:cubicBezTo>
                <a:cubicBezTo>
                  <a:pt x="230126" y="189607"/>
                  <a:pt x="231217" y="187722"/>
                  <a:pt x="232210" y="186333"/>
                </a:cubicBezTo>
                <a:cubicBezTo>
                  <a:pt x="233202" y="184944"/>
                  <a:pt x="234690" y="183356"/>
                  <a:pt x="236675" y="181570"/>
                </a:cubicBezTo>
                <a:cubicBezTo>
                  <a:pt x="237468" y="180975"/>
                  <a:pt x="238461" y="180280"/>
                  <a:pt x="239651" y="179487"/>
                </a:cubicBezTo>
                <a:cubicBezTo>
                  <a:pt x="240643" y="178891"/>
                  <a:pt x="242032" y="178296"/>
                  <a:pt x="243818" y="177701"/>
                </a:cubicBezTo>
                <a:cubicBezTo>
                  <a:pt x="245604" y="177105"/>
                  <a:pt x="247688" y="176411"/>
                  <a:pt x="250069" y="175617"/>
                </a:cubicBezTo>
                <a:cubicBezTo>
                  <a:pt x="252054" y="181769"/>
                  <a:pt x="253839" y="186581"/>
                  <a:pt x="255427" y="190053"/>
                </a:cubicBezTo>
                <a:cubicBezTo>
                  <a:pt x="257014" y="193526"/>
                  <a:pt x="258304" y="196255"/>
                  <a:pt x="259297" y="198239"/>
                </a:cubicBezTo>
                <a:cubicBezTo>
                  <a:pt x="260487" y="200422"/>
                  <a:pt x="261579" y="201910"/>
                  <a:pt x="262571" y="202704"/>
                </a:cubicBezTo>
                <a:cubicBezTo>
                  <a:pt x="263761" y="203497"/>
                  <a:pt x="265299" y="203894"/>
                  <a:pt x="267184" y="203894"/>
                </a:cubicBezTo>
                <a:cubicBezTo>
                  <a:pt x="269070" y="203894"/>
                  <a:pt x="270955" y="203497"/>
                  <a:pt x="272840" y="202704"/>
                </a:cubicBezTo>
                <a:cubicBezTo>
                  <a:pt x="274725" y="201910"/>
                  <a:pt x="276511" y="200819"/>
                  <a:pt x="278198" y="199430"/>
                </a:cubicBezTo>
                <a:cubicBezTo>
                  <a:pt x="279884" y="198040"/>
                  <a:pt x="281125" y="196255"/>
                  <a:pt x="281918" y="194072"/>
                </a:cubicBezTo>
                <a:cubicBezTo>
                  <a:pt x="282712" y="191889"/>
                  <a:pt x="282712" y="188763"/>
                  <a:pt x="281918" y="184696"/>
                </a:cubicBezTo>
                <a:cubicBezTo>
                  <a:pt x="281125" y="180628"/>
                  <a:pt x="279884" y="176262"/>
                  <a:pt x="278198" y="171599"/>
                </a:cubicBezTo>
                <a:cubicBezTo>
                  <a:pt x="276511" y="166935"/>
                  <a:pt x="274675" y="162222"/>
                  <a:pt x="272691" y="157460"/>
                </a:cubicBezTo>
                <a:cubicBezTo>
                  <a:pt x="270707" y="152697"/>
                  <a:pt x="269020" y="148332"/>
                  <a:pt x="267631" y="144363"/>
                </a:cubicBezTo>
                <a:cubicBezTo>
                  <a:pt x="266440" y="141387"/>
                  <a:pt x="265448" y="138608"/>
                  <a:pt x="264654" y="136029"/>
                </a:cubicBezTo>
                <a:cubicBezTo>
                  <a:pt x="263860" y="133846"/>
                  <a:pt x="263116" y="131713"/>
                  <a:pt x="262422" y="129629"/>
                </a:cubicBezTo>
                <a:cubicBezTo>
                  <a:pt x="261727" y="127546"/>
                  <a:pt x="261182" y="126107"/>
                  <a:pt x="260785" y="125313"/>
                </a:cubicBezTo>
                <a:cubicBezTo>
                  <a:pt x="259793" y="126901"/>
                  <a:pt x="258056" y="129480"/>
                  <a:pt x="255576" y="133052"/>
                </a:cubicBezTo>
                <a:cubicBezTo>
                  <a:pt x="253095" y="136624"/>
                  <a:pt x="250416" y="140345"/>
                  <a:pt x="247539" y="144214"/>
                </a:cubicBezTo>
                <a:cubicBezTo>
                  <a:pt x="244662" y="148084"/>
                  <a:pt x="241933" y="151656"/>
                  <a:pt x="239354" y="154930"/>
                </a:cubicBezTo>
                <a:cubicBezTo>
                  <a:pt x="236774" y="158204"/>
                  <a:pt x="234988" y="160437"/>
                  <a:pt x="233996" y="161627"/>
                </a:cubicBezTo>
                <a:lnTo>
                  <a:pt x="233814" y="161750"/>
                </a:lnTo>
                <a:lnTo>
                  <a:pt x="228340" y="170408"/>
                </a:lnTo>
                <a:cubicBezTo>
                  <a:pt x="222586" y="178842"/>
                  <a:pt x="216285" y="186730"/>
                  <a:pt x="209439" y="194072"/>
                </a:cubicBezTo>
                <a:cubicBezTo>
                  <a:pt x="202593" y="201414"/>
                  <a:pt x="195300" y="207565"/>
                  <a:pt x="187561" y="212526"/>
                </a:cubicBezTo>
                <a:cubicBezTo>
                  <a:pt x="179822" y="217487"/>
                  <a:pt x="171786" y="219968"/>
                  <a:pt x="163451" y="219968"/>
                </a:cubicBezTo>
                <a:cubicBezTo>
                  <a:pt x="160673" y="219968"/>
                  <a:pt x="157945" y="219670"/>
                  <a:pt x="155266" y="219075"/>
                </a:cubicBezTo>
                <a:cubicBezTo>
                  <a:pt x="152587" y="218480"/>
                  <a:pt x="150106" y="217388"/>
                  <a:pt x="147824" y="215801"/>
                </a:cubicBezTo>
                <a:cubicBezTo>
                  <a:pt x="145542" y="214213"/>
                  <a:pt x="143707" y="212080"/>
                  <a:pt x="142318" y="209401"/>
                </a:cubicBezTo>
                <a:cubicBezTo>
                  <a:pt x="140929" y="206722"/>
                  <a:pt x="140234" y="203299"/>
                  <a:pt x="140234" y="199132"/>
                </a:cubicBezTo>
                <a:cubicBezTo>
                  <a:pt x="140234" y="194965"/>
                  <a:pt x="140680" y="190202"/>
                  <a:pt x="141573" y="184844"/>
                </a:cubicBezTo>
                <a:cubicBezTo>
                  <a:pt x="142466" y="179487"/>
                  <a:pt x="143607" y="173980"/>
                  <a:pt x="144996" y="168324"/>
                </a:cubicBezTo>
                <a:cubicBezTo>
                  <a:pt x="146385" y="162669"/>
                  <a:pt x="147775" y="157162"/>
                  <a:pt x="149164" y="151805"/>
                </a:cubicBezTo>
                <a:cubicBezTo>
                  <a:pt x="150553" y="146447"/>
                  <a:pt x="151743" y="141684"/>
                  <a:pt x="152735" y="137517"/>
                </a:cubicBezTo>
                <a:cubicBezTo>
                  <a:pt x="153926" y="132358"/>
                  <a:pt x="153827" y="128389"/>
                  <a:pt x="152438" y="125611"/>
                </a:cubicBezTo>
                <a:cubicBezTo>
                  <a:pt x="151049" y="122833"/>
                  <a:pt x="148668" y="121444"/>
                  <a:pt x="145294" y="121444"/>
                </a:cubicBezTo>
                <a:cubicBezTo>
                  <a:pt x="143707" y="121444"/>
                  <a:pt x="140581" y="122833"/>
                  <a:pt x="135918" y="125611"/>
                </a:cubicBezTo>
                <a:cubicBezTo>
                  <a:pt x="131255" y="128389"/>
                  <a:pt x="126194" y="133201"/>
                  <a:pt x="120738" y="140047"/>
                </a:cubicBezTo>
                <a:cubicBezTo>
                  <a:pt x="115280" y="146893"/>
                  <a:pt x="109923" y="156121"/>
                  <a:pt x="104664" y="167729"/>
                </a:cubicBezTo>
                <a:cubicBezTo>
                  <a:pt x="99405" y="179338"/>
                  <a:pt x="95288" y="194072"/>
                  <a:pt x="92311" y="211931"/>
                </a:cubicBezTo>
                <a:cubicBezTo>
                  <a:pt x="88541" y="213915"/>
                  <a:pt x="84969" y="215205"/>
                  <a:pt x="81596" y="215801"/>
                </a:cubicBezTo>
                <a:cubicBezTo>
                  <a:pt x="79810" y="216197"/>
                  <a:pt x="78222" y="216495"/>
                  <a:pt x="76833" y="216694"/>
                </a:cubicBezTo>
                <a:cubicBezTo>
                  <a:pt x="72864" y="216892"/>
                  <a:pt x="70285" y="216247"/>
                  <a:pt x="69094" y="214759"/>
                </a:cubicBezTo>
                <a:cubicBezTo>
                  <a:pt x="67904" y="213271"/>
                  <a:pt x="68102" y="209649"/>
                  <a:pt x="69689" y="203894"/>
                </a:cubicBezTo>
                <a:cubicBezTo>
                  <a:pt x="70483" y="201116"/>
                  <a:pt x="71922" y="196651"/>
                  <a:pt x="74005" y="190500"/>
                </a:cubicBezTo>
                <a:cubicBezTo>
                  <a:pt x="76089" y="184348"/>
                  <a:pt x="78123" y="177651"/>
                  <a:pt x="80107" y="170408"/>
                </a:cubicBezTo>
                <a:cubicBezTo>
                  <a:pt x="82092" y="163165"/>
                  <a:pt x="83828" y="155922"/>
                  <a:pt x="85316" y="148679"/>
                </a:cubicBezTo>
                <a:cubicBezTo>
                  <a:pt x="86805" y="141436"/>
                  <a:pt x="87549" y="135136"/>
                  <a:pt x="87549" y="129778"/>
                </a:cubicBezTo>
                <a:cubicBezTo>
                  <a:pt x="87549" y="126008"/>
                  <a:pt x="86904" y="123428"/>
                  <a:pt x="85614" y="122039"/>
                </a:cubicBezTo>
                <a:cubicBezTo>
                  <a:pt x="84324" y="120650"/>
                  <a:pt x="82489" y="119955"/>
                  <a:pt x="80107" y="119955"/>
                </a:cubicBezTo>
                <a:cubicBezTo>
                  <a:pt x="78321" y="119955"/>
                  <a:pt x="75345" y="120947"/>
                  <a:pt x="71178" y="122932"/>
                </a:cubicBezTo>
                <a:cubicBezTo>
                  <a:pt x="67011" y="124916"/>
                  <a:pt x="62347" y="128786"/>
                  <a:pt x="57188" y="134540"/>
                </a:cubicBezTo>
                <a:cubicBezTo>
                  <a:pt x="52028" y="140295"/>
                  <a:pt x="46919" y="148282"/>
                  <a:pt x="41859" y="158502"/>
                </a:cubicBezTo>
                <a:cubicBezTo>
                  <a:pt x="36798" y="168721"/>
                  <a:pt x="32482" y="181967"/>
                  <a:pt x="28910" y="198239"/>
                </a:cubicBezTo>
                <a:lnTo>
                  <a:pt x="28910" y="197644"/>
                </a:lnTo>
                <a:cubicBezTo>
                  <a:pt x="28514" y="199231"/>
                  <a:pt x="28117" y="200819"/>
                  <a:pt x="27720" y="202406"/>
                </a:cubicBezTo>
                <a:cubicBezTo>
                  <a:pt x="27323" y="203795"/>
                  <a:pt x="27025" y="205283"/>
                  <a:pt x="26827" y="206871"/>
                </a:cubicBezTo>
                <a:cubicBezTo>
                  <a:pt x="26629" y="208458"/>
                  <a:pt x="26331" y="209947"/>
                  <a:pt x="25934" y="211336"/>
                </a:cubicBezTo>
                <a:lnTo>
                  <a:pt x="11051" y="217884"/>
                </a:lnTo>
                <a:cubicBezTo>
                  <a:pt x="10059" y="218281"/>
                  <a:pt x="8819" y="218579"/>
                  <a:pt x="7330" y="218777"/>
                </a:cubicBezTo>
                <a:cubicBezTo>
                  <a:pt x="5842" y="218976"/>
                  <a:pt x="4453" y="218728"/>
                  <a:pt x="3163" y="218033"/>
                </a:cubicBezTo>
                <a:cubicBezTo>
                  <a:pt x="1873" y="217338"/>
                  <a:pt x="931" y="215900"/>
                  <a:pt x="336" y="213717"/>
                </a:cubicBezTo>
                <a:cubicBezTo>
                  <a:pt x="-260" y="211534"/>
                  <a:pt x="-61" y="208260"/>
                  <a:pt x="931" y="203894"/>
                </a:cubicBezTo>
                <a:lnTo>
                  <a:pt x="19683" y="126206"/>
                </a:lnTo>
                <a:cubicBezTo>
                  <a:pt x="20279" y="123626"/>
                  <a:pt x="20775" y="121146"/>
                  <a:pt x="21171" y="118765"/>
                </a:cubicBezTo>
                <a:cubicBezTo>
                  <a:pt x="21568" y="116582"/>
                  <a:pt x="21816" y="114449"/>
                  <a:pt x="21916" y="112365"/>
                </a:cubicBezTo>
                <a:cubicBezTo>
                  <a:pt x="22015" y="110281"/>
                  <a:pt x="21866" y="108545"/>
                  <a:pt x="21469" y="107156"/>
                </a:cubicBezTo>
                <a:cubicBezTo>
                  <a:pt x="24843" y="105569"/>
                  <a:pt x="27819" y="104378"/>
                  <a:pt x="30399" y="103584"/>
                </a:cubicBezTo>
                <a:cubicBezTo>
                  <a:pt x="32979" y="102790"/>
                  <a:pt x="35062" y="102195"/>
                  <a:pt x="36650" y="101798"/>
                </a:cubicBezTo>
                <a:cubicBezTo>
                  <a:pt x="38634" y="101203"/>
                  <a:pt x="40321" y="100905"/>
                  <a:pt x="41710" y="100905"/>
                </a:cubicBezTo>
                <a:cubicBezTo>
                  <a:pt x="48060" y="100905"/>
                  <a:pt x="50143" y="106362"/>
                  <a:pt x="47961" y="117276"/>
                </a:cubicBezTo>
                <a:cubicBezTo>
                  <a:pt x="47167" y="120451"/>
                  <a:pt x="45976" y="125115"/>
                  <a:pt x="44389" y="131266"/>
                </a:cubicBezTo>
                <a:cubicBezTo>
                  <a:pt x="48159" y="126504"/>
                  <a:pt x="52177" y="121989"/>
                  <a:pt x="56444" y="117723"/>
                </a:cubicBezTo>
                <a:cubicBezTo>
                  <a:pt x="60710" y="113456"/>
                  <a:pt x="65026" y="109637"/>
                  <a:pt x="69392" y="106263"/>
                </a:cubicBezTo>
                <a:cubicBezTo>
                  <a:pt x="73757" y="102890"/>
                  <a:pt x="78173" y="100211"/>
                  <a:pt x="82638" y="98226"/>
                </a:cubicBezTo>
                <a:cubicBezTo>
                  <a:pt x="87102" y="96242"/>
                  <a:pt x="91518" y="95250"/>
                  <a:pt x="95883" y="95250"/>
                </a:cubicBezTo>
                <a:cubicBezTo>
                  <a:pt x="99257" y="95250"/>
                  <a:pt x="102084" y="96242"/>
                  <a:pt x="104366" y="98226"/>
                </a:cubicBezTo>
                <a:cubicBezTo>
                  <a:pt x="106648" y="100211"/>
                  <a:pt x="108434" y="102840"/>
                  <a:pt x="109724" y="106114"/>
                </a:cubicBezTo>
                <a:cubicBezTo>
                  <a:pt x="111014" y="109389"/>
                  <a:pt x="111758" y="113258"/>
                  <a:pt x="111957" y="117723"/>
                </a:cubicBezTo>
                <a:cubicBezTo>
                  <a:pt x="112155" y="122188"/>
                  <a:pt x="111957" y="126801"/>
                  <a:pt x="111361" y="131564"/>
                </a:cubicBezTo>
                <a:cubicBezTo>
                  <a:pt x="114536" y="127397"/>
                  <a:pt x="118059" y="123180"/>
                  <a:pt x="121928" y="118913"/>
                </a:cubicBezTo>
                <a:cubicBezTo>
                  <a:pt x="125798" y="114647"/>
                  <a:pt x="129866" y="110827"/>
                  <a:pt x="134132" y="107454"/>
                </a:cubicBezTo>
                <a:cubicBezTo>
                  <a:pt x="138398" y="104080"/>
                  <a:pt x="142814" y="101302"/>
                  <a:pt x="147378" y="99119"/>
                </a:cubicBezTo>
                <a:cubicBezTo>
                  <a:pt x="151942" y="96937"/>
                  <a:pt x="156506" y="95845"/>
                  <a:pt x="161070" y="95845"/>
                </a:cubicBezTo>
                <a:cubicBezTo>
                  <a:pt x="166428" y="95845"/>
                  <a:pt x="170545" y="97433"/>
                  <a:pt x="173423" y="100608"/>
                </a:cubicBezTo>
                <a:cubicBezTo>
                  <a:pt x="176300" y="103783"/>
                  <a:pt x="178284" y="107851"/>
                  <a:pt x="179376" y="112812"/>
                </a:cubicBezTo>
                <a:cubicBezTo>
                  <a:pt x="180467" y="117772"/>
                  <a:pt x="180765" y="123130"/>
                  <a:pt x="180269" y="128885"/>
                </a:cubicBezTo>
                <a:cubicBezTo>
                  <a:pt x="179773" y="134640"/>
                  <a:pt x="178929" y="140196"/>
                  <a:pt x="177739" y="145554"/>
                </a:cubicBezTo>
                <a:lnTo>
                  <a:pt x="167618" y="185737"/>
                </a:lnTo>
                <a:cubicBezTo>
                  <a:pt x="165436" y="195659"/>
                  <a:pt x="167519" y="200620"/>
                  <a:pt x="173869" y="200620"/>
                </a:cubicBezTo>
                <a:cubicBezTo>
                  <a:pt x="178830" y="200620"/>
                  <a:pt x="184287" y="198239"/>
                  <a:pt x="190240" y="193476"/>
                </a:cubicBezTo>
                <a:cubicBezTo>
                  <a:pt x="196193" y="188714"/>
                  <a:pt x="201998" y="183058"/>
                  <a:pt x="207653" y="176510"/>
                </a:cubicBezTo>
                <a:cubicBezTo>
                  <a:pt x="213309" y="169962"/>
                  <a:pt x="218617" y="163215"/>
                  <a:pt x="223578" y="156269"/>
                </a:cubicBezTo>
                <a:cubicBezTo>
                  <a:pt x="226058" y="152797"/>
                  <a:pt x="228340" y="149671"/>
                  <a:pt x="230424" y="146893"/>
                </a:cubicBezTo>
                <a:lnTo>
                  <a:pt x="236079" y="139601"/>
                </a:lnTo>
                <a:lnTo>
                  <a:pt x="238758" y="135582"/>
                </a:lnTo>
                <a:cubicBezTo>
                  <a:pt x="241139" y="131911"/>
                  <a:pt x="243322" y="128637"/>
                  <a:pt x="245307" y="125760"/>
                </a:cubicBezTo>
                <a:cubicBezTo>
                  <a:pt x="247291" y="122882"/>
                  <a:pt x="248382" y="121146"/>
                  <a:pt x="248581" y="120551"/>
                </a:cubicBezTo>
                <a:cubicBezTo>
                  <a:pt x="248978" y="118963"/>
                  <a:pt x="248432" y="116880"/>
                  <a:pt x="246944" y="114300"/>
                </a:cubicBezTo>
                <a:cubicBezTo>
                  <a:pt x="245455" y="111720"/>
                  <a:pt x="245207" y="108744"/>
                  <a:pt x="246200" y="105370"/>
                </a:cubicBezTo>
                <a:cubicBezTo>
                  <a:pt x="246993" y="102592"/>
                  <a:pt x="248779" y="99367"/>
                  <a:pt x="251557" y="95696"/>
                </a:cubicBezTo>
                <a:cubicBezTo>
                  <a:pt x="254335" y="92025"/>
                  <a:pt x="257610" y="88701"/>
                  <a:pt x="261380" y="85725"/>
                </a:cubicBezTo>
                <a:cubicBezTo>
                  <a:pt x="265150" y="82748"/>
                  <a:pt x="269020" y="80516"/>
                  <a:pt x="272989" y="79028"/>
                </a:cubicBezTo>
                <a:cubicBezTo>
                  <a:pt x="274973" y="78283"/>
                  <a:pt x="276858" y="77924"/>
                  <a:pt x="278644" y="77949"/>
                </a:cubicBezTo>
                <a:close/>
                <a:moveTo>
                  <a:pt x="448011" y="17264"/>
                </a:moveTo>
                <a:cubicBezTo>
                  <a:pt x="450193" y="16867"/>
                  <a:pt x="452029" y="17313"/>
                  <a:pt x="453517" y="18603"/>
                </a:cubicBezTo>
                <a:cubicBezTo>
                  <a:pt x="455005" y="19893"/>
                  <a:pt x="456146" y="21580"/>
                  <a:pt x="456940" y="23663"/>
                </a:cubicBezTo>
                <a:cubicBezTo>
                  <a:pt x="457734" y="25747"/>
                  <a:pt x="458180" y="28079"/>
                  <a:pt x="458280" y="30658"/>
                </a:cubicBezTo>
                <a:cubicBezTo>
                  <a:pt x="458379" y="33238"/>
                  <a:pt x="458131" y="35520"/>
                  <a:pt x="457536" y="37505"/>
                </a:cubicBezTo>
                <a:cubicBezTo>
                  <a:pt x="456940" y="39687"/>
                  <a:pt x="455799" y="41821"/>
                  <a:pt x="454112" y="43904"/>
                </a:cubicBezTo>
                <a:cubicBezTo>
                  <a:pt x="452426" y="45988"/>
                  <a:pt x="450541" y="47674"/>
                  <a:pt x="448457" y="48964"/>
                </a:cubicBezTo>
                <a:cubicBezTo>
                  <a:pt x="446373" y="50254"/>
                  <a:pt x="444240" y="51097"/>
                  <a:pt x="442057" y="51494"/>
                </a:cubicBezTo>
                <a:cubicBezTo>
                  <a:pt x="439875" y="51891"/>
                  <a:pt x="438089" y="51494"/>
                  <a:pt x="436700" y="50304"/>
                </a:cubicBezTo>
                <a:cubicBezTo>
                  <a:pt x="432532" y="47129"/>
                  <a:pt x="430350" y="43706"/>
                  <a:pt x="430151" y="40035"/>
                </a:cubicBezTo>
                <a:cubicBezTo>
                  <a:pt x="429953" y="36363"/>
                  <a:pt x="430846" y="32891"/>
                  <a:pt x="432830" y="29617"/>
                </a:cubicBezTo>
                <a:cubicBezTo>
                  <a:pt x="434814" y="26342"/>
                  <a:pt x="437295" y="23564"/>
                  <a:pt x="440271" y="21282"/>
                </a:cubicBezTo>
                <a:cubicBezTo>
                  <a:pt x="443248" y="19000"/>
                  <a:pt x="445828" y="17661"/>
                  <a:pt x="448011" y="17264"/>
                </a:cubicBezTo>
                <a:close/>
                <a:moveTo>
                  <a:pt x="384907" y="3869"/>
                </a:moveTo>
                <a:cubicBezTo>
                  <a:pt x="386495" y="3869"/>
                  <a:pt x="387983" y="4018"/>
                  <a:pt x="389372" y="4316"/>
                </a:cubicBezTo>
                <a:cubicBezTo>
                  <a:pt x="390761" y="4613"/>
                  <a:pt x="391654" y="5258"/>
                  <a:pt x="392051" y="6251"/>
                </a:cubicBezTo>
                <a:cubicBezTo>
                  <a:pt x="393242" y="7243"/>
                  <a:pt x="393787" y="9227"/>
                  <a:pt x="393688" y="12204"/>
                </a:cubicBezTo>
                <a:cubicBezTo>
                  <a:pt x="393589" y="15180"/>
                  <a:pt x="393341" y="18256"/>
                  <a:pt x="392944" y="21431"/>
                </a:cubicBezTo>
                <a:cubicBezTo>
                  <a:pt x="392150" y="25201"/>
                  <a:pt x="391257" y="29269"/>
                  <a:pt x="390265" y="33635"/>
                </a:cubicBezTo>
                <a:cubicBezTo>
                  <a:pt x="387884" y="42168"/>
                  <a:pt x="384610" y="54471"/>
                  <a:pt x="380443" y="70544"/>
                </a:cubicBezTo>
                <a:cubicBezTo>
                  <a:pt x="376871" y="84237"/>
                  <a:pt x="372058" y="102890"/>
                  <a:pt x="366006" y="126504"/>
                </a:cubicBezTo>
                <a:cubicBezTo>
                  <a:pt x="359954" y="150118"/>
                  <a:pt x="352364" y="179883"/>
                  <a:pt x="343236" y="215801"/>
                </a:cubicBezTo>
                <a:cubicBezTo>
                  <a:pt x="342243" y="216793"/>
                  <a:pt x="341053" y="217487"/>
                  <a:pt x="339664" y="217884"/>
                </a:cubicBezTo>
                <a:cubicBezTo>
                  <a:pt x="338275" y="218281"/>
                  <a:pt x="336985" y="218480"/>
                  <a:pt x="335794" y="218480"/>
                </a:cubicBezTo>
                <a:cubicBezTo>
                  <a:pt x="334405" y="218480"/>
                  <a:pt x="332917" y="218380"/>
                  <a:pt x="331329" y="218182"/>
                </a:cubicBezTo>
                <a:cubicBezTo>
                  <a:pt x="329940" y="217785"/>
                  <a:pt x="328551" y="217190"/>
                  <a:pt x="327162" y="216396"/>
                </a:cubicBezTo>
                <a:cubicBezTo>
                  <a:pt x="325971" y="215602"/>
                  <a:pt x="324781" y="214560"/>
                  <a:pt x="323590" y="213271"/>
                </a:cubicBezTo>
                <a:cubicBezTo>
                  <a:pt x="322400" y="211981"/>
                  <a:pt x="321507" y="210244"/>
                  <a:pt x="320911" y="208062"/>
                </a:cubicBezTo>
                <a:cubicBezTo>
                  <a:pt x="329643" y="171351"/>
                  <a:pt x="336637" y="141883"/>
                  <a:pt x="341896" y="119658"/>
                </a:cubicBezTo>
                <a:cubicBezTo>
                  <a:pt x="347155" y="97433"/>
                  <a:pt x="351173" y="80466"/>
                  <a:pt x="353951" y="68758"/>
                </a:cubicBezTo>
                <a:cubicBezTo>
                  <a:pt x="357126" y="54868"/>
                  <a:pt x="359309" y="45244"/>
                  <a:pt x="360500" y="39886"/>
                </a:cubicBezTo>
                <a:cubicBezTo>
                  <a:pt x="361095" y="36115"/>
                  <a:pt x="361591" y="32444"/>
                  <a:pt x="361988" y="28872"/>
                </a:cubicBezTo>
                <a:cubicBezTo>
                  <a:pt x="362385" y="25697"/>
                  <a:pt x="362583" y="22423"/>
                  <a:pt x="362583" y="19050"/>
                </a:cubicBezTo>
                <a:cubicBezTo>
                  <a:pt x="362583" y="15676"/>
                  <a:pt x="362286" y="12601"/>
                  <a:pt x="361690" y="9822"/>
                </a:cubicBezTo>
                <a:cubicBezTo>
                  <a:pt x="363278" y="8830"/>
                  <a:pt x="365014" y="8037"/>
                  <a:pt x="366899" y="7441"/>
                </a:cubicBezTo>
                <a:cubicBezTo>
                  <a:pt x="368784" y="6846"/>
                  <a:pt x="370620" y="6350"/>
                  <a:pt x="372406" y="5953"/>
                </a:cubicBezTo>
                <a:cubicBezTo>
                  <a:pt x="374589" y="5358"/>
                  <a:pt x="376771" y="4862"/>
                  <a:pt x="378954" y="4465"/>
                </a:cubicBezTo>
                <a:cubicBezTo>
                  <a:pt x="381137" y="4068"/>
                  <a:pt x="383121" y="3869"/>
                  <a:pt x="384907" y="3869"/>
                </a:cubicBezTo>
                <a:close/>
                <a:moveTo>
                  <a:pt x="609340" y="0"/>
                </a:moveTo>
                <a:cubicBezTo>
                  <a:pt x="611325" y="0"/>
                  <a:pt x="613110" y="248"/>
                  <a:pt x="614698" y="744"/>
                </a:cubicBezTo>
                <a:cubicBezTo>
                  <a:pt x="616285" y="1240"/>
                  <a:pt x="617625" y="2530"/>
                  <a:pt x="618716" y="4613"/>
                </a:cubicBezTo>
                <a:cubicBezTo>
                  <a:pt x="619808" y="6697"/>
                  <a:pt x="620552" y="9822"/>
                  <a:pt x="620949" y="13990"/>
                </a:cubicBezTo>
                <a:cubicBezTo>
                  <a:pt x="621346" y="18157"/>
                  <a:pt x="621346" y="23812"/>
                  <a:pt x="620949" y="30956"/>
                </a:cubicBezTo>
                <a:cubicBezTo>
                  <a:pt x="620552" y="39687"/>
                  <a:pt x="619014" y="49212"/>
                  <a:pt x="616335" y="59531"/>
                </a:cubicBezTo>
                <a:cubicBezTo>
                  <a:pt x="613656" y="69850"/>
                  <a:pt x="610134" y="80516"/>
                  <a:pt x="605768" y="91529"/>
                </a:cubicBezTo>
                <a:cubicBezTo>
                  <a:pt x="601403" y="102542"/>
                  <a:pt x="596392" y="113556"/>
                  <a:pt x="590737" y="124569"/>
                </a:cubicBezTo>
                <a:cubicBezTo>
                  <a:pt x="585081" y="135582"/>
                  <a:pt x="578979" y="146050"/>
                  <a:pt x="572431" y="155972"/>
                </a:cubicBezTo>
                <a:cubicBezTo>
                  <a:pt x="571439" y="162123"/>
                  <a:pt x="570496" y="167977"/>
                  <a:pt x="569603" y="173533"/>
                </a:cubicBezTo>
                <a:cubicBezTo>
                  <a:pt x="568710" y="179090"/>
                  <a:pt x="568164" y="183555"/>
                  <a:pt x="567966" y="186928"/>
                </a:cubicBezTo>
                <a:cubicBezTo>
                  <a:pt x="567768" y="191889"/>
                  <a:pt x="568661" y="195461"/>
                  <a:pt x="570645" y="197644"/>
                </a:cubicBezTo>
                <a:cubicBezTo>
                  <a:pt x="572629" y="199826"/>
                  <a:pt x="574812" y="200918"/>
                  <a:pt x="577193" y="200918"/>
                </a:cubicBezTo>
                <a:cubicBezTo>
                  <a:pt x="579972" y="200918"/>
                  <a:pt x="583394" y="199529"/>
                  <a:pt x="587462" y="196751"/>
                </a:cubicBezTo>
                <a:cubicBezTo>
                  <a:pt x="591530" y="193972"/>
                  <a:pt x="595846" y="190500"/>
                  <a:pt x="600410" y="186333"/>
                </a:cubicBezTo>
                <a:cubicBezTo>
                  <a:pt x="604975" y="182165"/>
                  <a:pt x="609539" y="177601"/>
                  <a:pt x="614103" y="172640"/>
                </a:cubicBezTo>
                <a:lnTo>
                  <a:pt x="619436" y="166679"/>
                </a:lnTo>
                <a:lnTo>
                  <a:pt x="619461" y="164901"/>
                </a:lnTo>
                <a:cubicBezTo>
                  <a:pt x="620254" y="156765"/>
                  <a:pt x="622784" y="148183"/>
                  <a:pt x="627051" y="139154"/>
                </a:cubicBezTo>
                <a:cubicBezTo>
                  <a:pt x="631317" y="130125"/>
                  <a:pt x="636576" y="121840"/>
                  <a:pt x="642827" y="114300"/>
                </a:cubicBezTo>
                <a:cubicBezTo>
                  <a:pt x="649077" y="106759"/>
                  <a:pt x="656122" y="100508"/>
                  <a:pt x="663960" y="95547"/>
                </a:cubicBezTo>
                <a:cubicBezTo>
                  <a:pt x="671798" y="90587"/>
                  <a:pt x="679686" y="88106"/>
                  <a:pt x="687624" y="88106"/>
                </a:cubicBezTo>
                <a:cubicBezTo>
                  <a:pt x="695164" y="88106"/>
                  <a:pt x="700621" y="89991"/>
                  <a:pt x="703995" y="93762"/>
                </a:cubicBezTo>
                <a:cubicBezTo>
                  <a:pt x="707368" y="97532"/>
                  <a:pt x="708857" y="102195"/>
                  <a:pt x="708460" y="107751"/>
                </a:cubicBezTo>
                <a:cubicBezTo>
                  <a:pt x="707864" y="113903"/>
                  <a:pt x="706128" y="119558"/>
                  <a:pt x="703251" y="124718"/>
                </a:cubicBezTo>
                <a:cubicBezTo>
                  <a:pt x="700373" y="129877"/>
                  <a:pt x="696950" y="134540"/>
                  <a:pt x="692982" y="138708"/>
                </a:cubicBezTo>
                <a:cubicBezTo>
                  <a:pt x="689013" y="142875"/>
                  <a:pt x="684796" y="146645"/>
                  <a:pt x="680331" y="150019"/>
                </a:cubicBezTo>
                <a:cubicBezTo>
                  <a:pt x="675866" y="153392"/>
                  <a:pt x="671649" y="156468"/>
                  <a:pt x="667681" y="159246"/>
                </a:cubicBezTo>
                <a:cubicBezTo>
                  <a:pt x="663315" y="162222"/>
                  <a:pt x="659148" y="165050"/>
                  <a:pt x="655179" y="167729"/>
                </a:cubicBezTo>
                <a:cubicBezTo>
                  <a:pt x="651211" y="170408"/>
                  <a:pt x="647738" y="172839"/>
                  <a:pt x="644761" y="175022"/>
                </a:cubicBezTo>
                <a:cubicBezTo>
                  <a:pt x="644960" y="179983"/>
                  <a:pt x="645853" y="184150"/>
                  <a:pt x="647440" y="187523"/>
                </a:cubicBezTo>
                <a:cubicBezTo>
                  <a:pt x="649028" y="190897"/>
                  <a:pt x="651012" y="193625"/>
                  <a:pt x="653393" y="195709"/>
                </a:cubicBezTo>
                <a:cubicBezTo>
                  <a:pt x="655775" y="197792"/>
                  <a:pt x="658503" y="199281"/>
                  <a:pt x="661579" y="200174"/>
                </a:cubicBezTo>
                <a:cubicBezTo>
                  <a:pt x="664655" y="201067"/>
                  <a:pt x="667780" y="201513"/>
                  <a:pt x="670955" y="201513"/>
                </a:cubicBezTo>
                <a:cubicBezTo>
                  <a:pt x="677702" y="201513"/>
                  <a:pt x="684746" y="199380"/>
                  <a:pt x="692089" y="195113"/>
                </a:cubicBezTo>
                <a:cubicBezTo>
                  <a:pt x="699431" y="190847"/>
                  <a:pt x="706624" y="185688"/>
                  <a:pt x="713669" y="179635"/>
                </a:cubicBezTo>
                <a:cubicBezTo>
                  <a:pt x="720713" y="173583"/>
                  <a:pt x="727262" y="167283"/>
                  <a:pt x="733314" y="160734"/>
                </a:cubicBezTo>
                <a:lnTo>
                  <a:pt x="745417" y="147074"/>
                </a:lnTo>
                <a:lnTo>
                  <a:pt x="745964" y="146298"/>
                </a:lnTo>
                <a:cubicBezTo>
                  <a:pt x="748346" y="142825"/>
                  <a:pt x="750727" y="139253"/>
                  <a:pt x="753108" y="135582"/>
                </a:cubicBezTo>
                <a:cubicBezTo>
                  <a:pt x="755489" y="131911"/>
                  <a:pt x="757672" y="128637"/>
                  <a:pt x="759657" y="125760"/>
                </a:cubicBezTo>
                <a:cubicBezTo>
                  <a:pt x="761641" y="122882"/>
                  <a:pt x="762732" y="121146"/>
                  <a:pt x="762931" y="120551"/>
                </a:cubicBezTo>
                <a:cubicBezTo>
                  <a:pt x="763328" y="118963"/>
                  <a:pt x="762782" y="116880"/>
                  <a:pt x="761294" y="114300"/>
                </a:cubicBezTo>
                <a:cubicBezTo>
                  <a:pt x="759805" y="111720"/>
                  <a:pt x="759557" y="108744"/>
                  <a:pt x="760550" y="105370"/>
                </a:cubicBezTo>
                <a:cubicBezTo>
                  <a:pt x="761343" y="102592"/>
                  <a:pt x="763129" y="99367"/>
                  <a:pt x="765907" y="95696"/>
                </a:cubicBezTo>
                <a:cubicBezTo>
                  <a:pt x="768685" y="92025"/>
                  <a:pt x="771960" y="88701"/>
                  <a:pt x="775730" y="85725"/>
                </a:cubicBezTo>
                <a:cubicBezTo>
                  <a:pt x="779500" y="82748"/>
                  <a:pt x="783370" y="80516"/>
                  <a:pt x="787339" y="79028"/>
                </a:cubicBezTo>
                <a:cubicBezTo>
                  <a:pt x="791307" y="77539"/>
                  <a:pt x="794879" y="77589"/>
                  <a:pt x="798054" y="79176"/>
                </a:cubicBezTo>
                <a:cubicBezTo>
                  <a:pt x="800634" y="80764"/>
                  <a:pt x="802718" y="82500"/>
                  <a:pt x="804305" y="84385"/>
                </a:cubicBezTo>
                <a:cubicBezTo>
                  <a:pt x="805893" y="86271"/>
                  <a:pt x="806488" y="88205"/>
                  <a:pt x="806091" y="90190"/>
                </a:cubicBezTo>
                <a:cubicBezTo>
                  <a:pt x="805694" y="91182"/>
                  <a:pt x="805099" y="92472"/>
                  <a:pt x="804305" y="94059"/>
                </a:cubicBezTo>
                <a:cubicBezTo>
                  <a:pt x="803511" y="95647"/>
                  <a:pt x="802321" y="97581"/>
                  <a:pt x="800733" y="99863"/>
                </a:cubicBezTo>
                <a:cubicBezTo>
                  <a:pt x="799146" y="102146"/>
                  <a:pt x="796864" y="105072"/>
                  <a:pt x="793887" y="108644"/>
                </a:cubicBezTo>
                <a:cubicBezTo>
                  <a:pt x="794482" y="113208"/>
                  <a:pt x="795326" y="117376"/>
                  <a:pt x="796417" y="121146"/>
                </a:cubicBezTo>
                <a:cubicBezTo>
                  <a:pt x="797509" y="124916"/>
                  <a:pt x="798550" y="128190"/>
                  <a:pt x="799543" y="130969"/>
                </a:cubicBezTo>
                <a:cubicBezTo>
                  <a:pt x="800733" y="134342"/>
                  <a:pt x="802023" y="137418"/>
                  <a:pt x="803412" y="140196"/>
                </a:cubicBezTo>
                <a:cubicBezTo>
                  <a:pt x="805198" y="143768"/>
                  <a:pt x="807083" y="147439"/>
                  <a:pt x="809068" y="151209"/>
                </a:cubicBezTo>
                <a:cubicBezTo>
                  <a:pt x="811052" y="154980"/>
                  <a:pt x="812838" y="158700"/>
                  <a:pt x="814425" y="162371"/>
                </a:cubicBezTo>
                <a:cubicBezTo>
                  <a:pt x="816013" y="166042"/>
                  <a:pt x="817303" y="169465"/>
                  <a:pt x="818295" y="172640"/>
                </a:cubicBezTo>
                <a:cubicBezTo>
                  <a:pt x="819287" y="175815"/>
                  <a:pt x="819585" y="178494"/>
                  <a:pt x="819188" y="180677"/>
                </a:cubicBezTo>
                <a:cubicBezTo>
                  <a:pt x="818593" y="184051"/>
                  <a:pt x="816856" y="188119"/>
                  <a:pt x="813979" y="192881"/>
                </a:cubicBezTo>
                <a:cubicBezTo>
                  <a:pt x="811102" y="197644"/>
                  <a:pt x="807530" y="202257"/>
                  <a:pt x="803263" y="206722"/>
                </a:cubicBezTo>
                <a:cubicBezTo>
                  <a:pt x="798997" y="211187"/>
                  <a:pt x="794135" y="215007"/>
                  <a:pt x="788678" y="218182"/>
                </a:cubicBezTo>
                <a:cubicBezTo>
                  <a:pt x="783221" y="221357"/>
                  <a:pt x="777516" y="222944"/>
                  <a:pt x="771563" y="222944"/>
                </a:cubicBezTo>
                <a:cubicBezTo>
                  <a:pt x="767396" y="222944"/>
                  <a:pt x="763377" y="221655"/>
                  <a:pt x="759508" y="219075"/>
                </a:cubicBezTo>
                <a:cubicBezTo>
                  <a:pt x="755638" y="216495"/>
                  <a:pt x="752364" y="213469"/>
                  <a:pt x="749685" y="209996"/>
                </a:cubicBezTo>
                <a:cubicBezTo>
                  <a:pt x="747006" y="206524"/>
                  <a:pt x="745022" y="203101"/>
                  <a:pt x="743732" y="199727"/>
                </a:cubicBezTo>
                <a:cubicBezTo>
                  <a:pt x="742442" y="196354"/>
                  <a:pt x="742293" y="193774"/>
                  <a:pt x="743286" y="191988"/>
                </a:cubicBezTo>
                <a:cubicBezTo>
                  <a:pt x="744476" y="189607"/>
                  <a:pt x="745568" y="187722"/>
                  <a:pt x="746560" y="186333"/>
                </a:cubicBezTo>
                <a:cubicBezTo>
                  <a:pt x="747552" y="184944"/>
                  <a:pt x="749040" y="183356"/>
                  <a:pt x="751025" y="181570"/>
                </a:cubicBezTo>
                <a:cubicBezTo>
                  <a:pt x="751818" y="180975"/>
                  <a:pt x="752811" y="180280"/>
                  <a:pt x="754001" y="179487"/>
                </a:cubicBezTo>
                <a:cubicBezTo>
                  <a:pt x="754993" y="178891"/>
                  <a:pt x="756382" y="178296"/>
                  <a:pt x="758168" y="177701"/>
                </a:cubicBezTo>
                <a:cubicBezTo>
                  <a:pt x="759954" y="177105"/>
                  <a:pt x="762038" y="176411"/>
                  <a:pt x="764419" y="175617"/>
                </a:cubicBezTo>
                <a:cubicBezTo>
                  <a:pt x="766404" y="181769"/>
                  <a:pt x="768189" y="186581"/>
                  <a:pt x="769777" y="190053"/>
                </a:cubicBezTo>
                <a:cubicBezTo>
                  <a:pt x="771364" y="193526"/>
                  <a:pt x="772654" y="196255"/>
                  <a:pt x="773646" y="198239"/>
                </a:cubicBezTo>
                <a:cubicBezTo>
                  <a:pt x="774837" y="200422"/>
                  <a:pt x="775929" y="201910"/>
                  <a:pt x="776921" y="202704"/>
                </a:cubicBezTo>
                <a:cubicBezTo>
                  <a:pt x="778111" y="203497"/>
                  <a:pt x="779649" y="203894"/>
                  <a:pt x="781534" y="203894"/>
                </a:cubicBezTo>
                <a:cubicBezTo>
                  <a:pt x="783419" y="203894"/>
                  <a:pt x="785305" y="203497"/>
                  <a:pt x="787190" y="202704"/>
                </a:cubicBezTo>
                <a:cubicBezTo>
                  <a:pt x="789075" y="201910"/>
                  <a:pt x="790861" y="200819"/>
                  <a:pt x="792548" y="199430"/>
                </a:cubicBezTo>
                <a:cubicBezTo>
                  <a:pt x="794234" y="198040"/>
                  <a:pt x="795475" y="196255"/>
                  <a:pt x="796268" y="194072"/>
                </a:cubicBezTo>
                <a:cubicBezTo>
                  <a:pt x="797062" y="191889"/>
                  <a:pt x="797062" y="188763"/>
                  <a:pt x="796268" y="184696"/>
                </a:cubicBezTo>
                <a:cubicBezTo>
                  <a:pt x="795475" y="180628"/>
                  <a:pt x="794234" y="176262"/>
                  <a:pt x="792548" y="171599"/>
                </a:cubicBezTo>
                <a:cubicBezTo>
                  <a:pt x="790861" y="166935"/>
                  <a:pt x="789025" y="162222"/>
                  <a:pt x="787041" y="157460"/>
                </a:cubicBezTo>
                <a:cubicBezTo>
                  <a:pt x="785057" y="152697"/>
                  <a:pt x="783370" y="148332"/>
                  <a:pt x="781981" y="144363"/>
                </a:cubicBezTo>
                <a:cubicBezTo>
                  <a:pt x="780790" y="141387"/>
                  <a:pt x="779798" y="138608"/>
                  <a:pt x="779004" y="136029"/>
                </a:cubicBezTo>
                <a:cubicBezTo>
                  <a:pt x="778210" y="133846"/>
                  <a:pt x="777466" y="131713"/>
                  <a:pt x="776772" y="129629"/>
                </a:cubicBezTo>
                <a:cubicBezTo>
                  <a:pt x="776077" y="127546"/>
                  <a:pt x="775532" y="126107"/>
                  <a:pt x="775135" y="125313"/>
                </a:cubicBezTo>
                <a:cubicBezTo>
                  <a:pt x="774143" y="126901"/>
                  <a:pt x="772406" y="129480"/>
                  <a:pt x="769926" y="133052"/>
                </a:cubicBezTo>
                <a:cubicBezTo>
                  <a:pt x="767445" y="136624"/>
                  <a:pt x="764766" y="140345"/>
                  <a:pt x="761889" y="144214"/>
                </a:cubicBezTo>
                <a:cubicBezTo>
                  <a:pt x="759012" y="148084"/>
                  <a:pt x="756283" y="151656"/>
                  <a:pt x="753703" y="154930"/>
                </a:cubicBezTo>
                <a:cubicBezTo>
                  <a:pt x="751124" y="158204"/>
                  <a:pt x="749338" y="160437"/>
                  <a:pt x="748346" y="161627"/>
                </a:cubicBezTo>
                <a:lnTo>
                  <a:pt x="745357" y="163652"/>
                </a:lnTo>
                <a:lnTo>
                  <a:pt x="735249" y="176361"/>
                </a:lnTo>
                <a:cubicBezTo>
                  <a:pt x="727708" y="184596"/>
                  <a:pt x="719721" y="191939"/>
                  <a:pt x="711287" y="198388"/>
                </a:cubicBezTo>
                <a:cubicBezTo>
                  <a:pt x="702854" y="204837"/>
                  <a:pt x="694222" y="210046"/>
                  <a:pt x="685391" y="214015"/>
                </a:cubicBezTo>
                <a:cubicBezTo>
                  <a:pt x="676561" y="217983"/>
                  <a:pt x="667978" y="219968"/>
                  <a:pt x="659644" y="219968"/>
                </a:cubicBezTo>
                <a:cubicBezTo>
                  <a:pt x="655278" y="219968"/>
                  <a:pt x="650566" y="218926"/>
                  <a:pt x="645505" y="216842"/>
                </a:cubicBezTo>
                <a:cubicBezTo>
                  <a:pt x="640445" y="214759"/>
                  <a:pt x="635832" y="211534"/>
                  <a:pt x="631664" y="207169"/>
                </a:cubicBezTo>
                <a:cubicBezTo>
                  <a:pt x="627497" y="202803"/>
                  <a:pt x="624173" y="197147"/>
                  <a:pt x="621693" y="190202"/>
                </a:cubicBezTo>
                <a:lnTo>
                  <a:pt x="620213" y="183142"/>
                </a:lnTo>
                <a:lnTo>
                  <a:pt x="611573" y="192583"/>
                </a:lnTo>
                <a:cubicBezTo>
                  <a:pt x="606512" y="197743"/>
                  <a:pt x="601452" y="202307"/>
                  <a:pt x="596392" y="206276"/>
                </a:cubicBezTo>
                <a:cubicBezTo>
                  <a:pt x="591332" y="210244"/>
                  <a:pt x="586470" y="213469"/>
                  <a:pt x="581807" y="215949"/>
                </a:cubicBezTo>
                <a:cubicBezTo>
                  <a:pt x="577144" y="218430"/>
                  <a:pt x="572927" y="219670"/>
                  <a:pt x="569157" y="219670"/>
                </a:cubicBezTo>
                <a:cubicBezTo>
                  <a:pt x="566378" y="219670"/>
                  <a:pt x="563749" y="218876"/>
                  <a:pt x="561269" y="217289"/>
                </a:cubicBezTo>
                <a:cubicBezTo>
                  <a:pt x="558788" y="215701"/>
                  <a:pt x="556556" y="213618"/>
                  <a:pt x="554571" y="211038"/>
                </a:cubicBezTo>
                <a:cubicBezTo>
                  <a:pt x="552587" y="208458"/>
                  <a:pt x="551049" y="205581"/>
                  <a:pt x="549958" y="202406"/>
                </a:cubicBezTo>
                <a:cubicBezTo>
                  <a:pt x="548866" y="199231"/>
                  <a:pt x="548420" y="196056"/>
                  <a:pt x="548618" y="192881"/>
                </a:cubicBezTo>
                <a:cubicBezTo>
                  <a:pt x="548817" y="191492"/>
                  <a:pt x="549114" y="189111"/>
                  <a:pt x="549511" y="185737"/>
                </a:cubicBezTo>
                <a:cubicBezTo>
                  <a:pt x="541177" y="195064"/>
                  <a:pt x="532793" y="202456"/>
                  <a:pt x="524359" y="207913"/>
                </a:cubicBezTo>
                <a:cubicBezTo>
                  <a:pt x="515926" y="213370"/>
                  <a:pt x="507839" y="216098"/>
                  <a:pt x="500100" y="216098"/>
                </a:cubicBezTo>
                <a:cubicBezTo>
                  <a:pt x="497322" y="216098"/>
                  <a:pt x="494346" y="215404"/>
                  <a:pt x="491171" y="214015"/>
                </a:cubicBezTo>
                <a:cubicBezTo>
                  <a:pt x="487996" y="212626"/>
                  <a:pt x="485168" y="210344"/>
                  <a:pt x="482687" y="207169"/>
                </a:cubicBezTo>
                <a:cubicBezTo>
                  <a:pt x="480207" y="203994"/>
                  <a:pt x="478173" y="199826"/>
                  <a:pt x="476586" y="194667"/>
                </a:cubicBezTo>
                <a:lnTo>
                  <a:pt x="475005" y="178070"/>
                </a:lnTo>
                <a:lnTo>
                  <a:pt x="463786" y="190649"/>
                </a:lnTo>
                <a:cubicBezTo>
                  <a:pt x="456841" y="197693"/>
                  <a:pt x="450045" y="203696"/>
                  <a:pt x="443397" y="208657"/>
                </a:cubicBezTo>
                <a:cubicBezTo>
                  <a:pt x="436749" y="213618"/>
                  <a:pt x="431342" y="216197"/>
                  <a:pt x="427175" y="216396"/>
                </a:cubicBezTo>
                <a:cubicBezTo>
                  <a:pt x="423801" y="216594"/>
                  <a:pt x="420477" y="216049"/>
                  <a:pt x="417203" y="214759"/>
                </a:cubicBezTo>
                <a:cubicBezTo>
                  <a:pt x="413929" y="213469"/>
                  <a:pt x="410952" y="211683"/>
                  <a:pt x="408273" y="209401"/>
                </a:cubicBezTo>
                <a:cubicBezTo>
                  <a:pt x="405594" y="207119"/>
                  <a:pt x="403362" y="204440"/>
                  <a:pt x="401576" y="201364"/>
                </a:cubicBezTo>
                <a:cubicBezTo>
                  <a:pt x="399790" y="198288"/>
                  <a:pt x="398798" y="195064"/>
                  <a:pt x="398600" y="191690"/>
                </a:cubicBezTo>
                <a:cubicBezTo>
                  <a:pt x="398004" y="186730"/>
                  <a:pt x="398004" y="179933"/>
                  <a:pt x="398600" y="171301"/>
                </a:cubicBezTo>
                <a:cubicBezTo>
                  <a:pt x="399195" y="162669"/>
                  <a:pt x="400286" y="153838"/>
                  <a:pt x="401874" y="144810"/>
                </a:cubicBezTo>
                <a:cubicBezTo>
                  <a:pt x="403461" y="135781"/>
                  <a:pt x="405495" y="127198"/>
                  <a:pt x="407976" y="119062"/>
                </a:cubicBezTo>
                <a:cubicBezTo>
                  <a:pt x="410456" y="110926"/>
                  <a:pt x="413284" y="104874"/>
                  <a:pt x="416459" y="100905"/>
                </a:cubicBezTo>
                <a:cubicBezTo>
                  <a:pt x="417451" y="99715"/>
                  <a:pt x="419336" y="98722"/>
                  <a:pt x="422114" y="97929"/>
                </a:cubicBezTo>
                <a:cubicBezTo>
                  <a:pt x="424893" y="97135"/>
                  <a:pt x="427770" y="96490"/>
                  <a:pt x="430746" y="95994"/>
                </a:cubicBezTo>
                <a:cubicBezTo>
                  <a:pt x="433723" y="95498"/>
                  <a:pt x="436452" y="95200"/>
                  <a:pt x="438932" y="95101"/>
                </a:cubicBezTo>
                <a:cubicBezTo>
                  <a:pt x="441412" y="95002"/>
                  <a:pt x="442851" y="95051"/>
                  <a:pt x="443248" y="95250"/>
                </a:cubicBezTo>
                <a:cubicBezTo>
                  <a:pt x="443446" y="95448"/>
                  <a:pt x="442950" y="97532"/>
                  <a:pt x="441760" y="101501"/>
                </a:cubicBezTo>
                <a:cubicBezTo>
                  <a:pt x="440569" y="105469"/>
                  <a:pt x="439081" y="110133"/>
                  <a:pt x="437295" y="115490"/>
                </a:cubicBezTo>
                <a:cubicBezTo>
                  <a:pt x="435509" y="120848"/>
                  <a:pt x="433624" y="126355"/>
                  <a:pt x="431639" y="132010"/>
                </a:cubicBezTo>
                <a:cubicBezTo>
                  <a:pt x="429655" y="137666"/>
                  <a:pt x="428167" y="142280"/>
                  <a:pt x="427175" y="145851"/>
                </a:cubicBezTo>
                <a:cubicBezTo>
                  <a:pt x="426182" y="149423"/>
                  <a:pt x="424992" y="153442"/>
                  <a:pt x="423603" y="157906"/>
                </a:cubicBezTo>
                <a:cubicBezTo>
                  <a:pt x="422214" y="162371"/>
                  <a:pt x="420973" y="166737"/>
                  <a:pt x="419882" y="171003"/>
                </a:cubicBezTo>
                <a:cubicBezTo>
                  <a:pt x="418791" y="175270"/>
                  <a:pt x="418046" y="179288"/>
                  <a:pt x="417650" y="183058"/>
                </a:cubicBezTo>
                <a:cubicBezTo>
                  <a:pt x="417253" y="186829"/>
                  <a:pt x="417550" y="189706"/>
                  <a:pt x="418542" y="191690"/>
                </a:cubicBezTo>
                <a:cubicBezTo>
                  <a:pt x="419535" y="194072"/>
                  <a:pt x="420626" y="195709"/>
                  <a:pt x="421817" y="196602"/>
                </a:cubicBezTo>
                <a:cubicBezTo>
                  <a:pt x="423007" y="197495"/>
                  <a:pt x="424297" y="197941"/>
                  <a:pt x="425686" y="197941"/>
                </a:cubicBezTo>
                <a:cubicBezTo>
                  <a:pt x="429655" y="197941"/>
                  <a:pt x="434666" y="195758"/>
                  <a:pt x="440718" y="191393"/>
                </a:cubicBezTo>
                <a:cubicBezTo>
                  <a:pt x="446770" y="187027"/>
                  <a:pt x="452922" y="181818"/>
                  <a:pt x="459173" y="175766"/>
                </a:cubicBezTo>
                <a:cubicBezTo>
                  <a:pt x="465423" y="169713"/>
                  <a:pt x="471228" y="163562"/>
                  <a:pt x="476586" y="157311"/>
                </a:cubicBezTo>
                <a:lnTo>
                  <a:pt x="479400" y="153913"/>
                </a:lnTo>
                <a:lnTo>
                  <a:pt x="481646" y="143172"/>
                </a:lnTo>
                <a:cubicBezTo>
                  <a:pt x="485614" y="132854"/>
                  <a:pt x="490625" y="123874"/>
                  <a:pt x="496677" y="116235"/>
                </a:cubicBezTo>
                <a:cubicBezTo>
                  <a:pt x="502730" y="108595"/>
                  <a:pt x="509576" y="102542"/>
                  <a:pt x="517216" y="98078"/>
                </a:cubicBezTo>
                <a:cubicBezTo>
                  <a:pt x="524855" y="93613"/>
                  <a:pt x="532545" y="91380"/>
                  <a:pt x="540284" y="91380"/>
                </a:cubicBezTo>
                <a:cubicBezTo>
                  <a:pt x="543657" y="91380"/>
                  <a:pt x="546733" y="92224"/>
                  <a:pt x="549511" y="93910"/>
                </a:cubicBezTo>
                <a:cubicBezTo>
                  <a:pt x="552289" y="95597"/>
                  <a:pt x="554671" y="97780"/>
                  <a:pt x="556655" y="100459"/>
                </a:cubicBezTo>
                <a:cubicBezTo>
                  <a:pt x="558639" y="103138"/>
                  <a:pt x="560276" y="106065"/>
                  <a:pt x="561566" y="109240"/>
                </a:cubicBezTo>
                <a:cubicBezTo>
                  <a:pt x="562856" y="112415"/>
                  <a:pt x="563799" y="115391"/>
                  <a:pt x="564394" y="118169"/>
                </a:cubicBezTo>
                <a:cubicBezTo>
                  <a:pt x="565783" y="112415"/>
                  <a:pt x="567073" y="106759"/>
                  <a:pt x="568264" y="101203"/>
                </a:cubicBezTo>
                <a:cubicBezTo>
                  <a:pt x="569454" y="95647"/>
                  <a:pt x="570645" y="90388"/>
                  <a:pt x="571836" y="85427"/>
                </a:cubicBezTo>
                <a:cubicBezTo>
                  <a:pt x="573820" y="78085"/>
                  <a:pt x="575903" y="70147"/>
                  <a:pt x="578086" y="61615"/>
                </a:cubicBezTo>
                <a:cubicBezTo>
                  <a:pt x="580071" y="54272"/>
                  <a:pt x="582353" y="45839"/>
                  <a:pt x="584932" y="36314"/>
                </a:cubicBezTo>
                <a:cubicBezTo>
                  <a:pt x="587512" y="26789"/>
                  <a:pt x="590389" y="16768"/>
                  <a:pt x="593564" y="6251"/>
                </a:cubicBezTo>
                <a:cubicBezTo>
                  <a:pt x="595549" y="4663"/>
                  <a:pt x="597434" y="3472"/>
                  <a:pt x="599220" y="2679"/>
                </a:cubicBezTo>
                <a:cubicBezTo>
                  <a:pt x="601006" y="1885"/>
                  <a:pt x="602693" y="1290"/>
                  <a:pt x="604280" y="893"/>
                </a:cubicBezTo>
                <a:cubicBezTo>
                  <a:pt x="606066" y="297"/>
                  <a:pt x="607753" y="0"/>
                  <a:pt x="6093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Tree>
    <p:extLst>
      <p:ext uri="{BB962C8B-B14F-4D97-AF65-F5344CB8AC3E}">
        <p14:creationId xmlns:p14="http://schemas.microsoft.com/office/powerpoint/2010/main" val="85223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42"/>
                                        </p:tgtEl>
                                        <p:attrNameLst>
                                          <p:attrName>style.visibility</p:attrName>
                                        </p:attrNameLst>
                                      </p:cBhvr>
                                      <p:to>
                                        <p:strVal val="visible"/>
                                      </p:to>
                                    </p:set>
                                    <p:anim to="" calcmode="lin" valueType="num">
                                      <p:cBhvr>
                                        <p:cTn id="7" dur="1000" fill="hold">
                                          <p:stCondLst>
                                            <p:cond delay="0"/>
                                          </p:stCondLst>
                                        </p:cTn>
                                        <p:tgtEl>
                                          <p:spTgt spid="42"/>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42"/>
                                        </p:tgtEl>
                                        <p:attrNameLst>
                                          <p:attrName>ppt_w</p:attrName>
                                        </p:attrNameLst>
                                      </p:cBhvr>
                                      <p:tavLst>
                                        <p:tav tm="0" fmla="#ppt_w-#ppt_w*((1.5-1.5*$)^3-(1.5-1.5*$)^2)">
                                          <p:val>
                                            <p:strVal val="0"/>
                                          </p:val>
                                        </p:tav>
                                        <p:tav tm="100000">
                                          <p:val>
                                            <p:strVal val="1"/>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7"/>
                                        </p:tgtEl>
                                        <p:attrNameLst>
                                          <p:attrName>style.visibility</p:attrName>
                                        </p:attrNameLst>
                                      </p:cBhvr>
                                      <p:to>
                                        <p:strVal val="visible"/>
                                      </p:to>
                                    </p:set>
                                    <p:anim to="" calcmode="lin" valueType="num">
                                      <p:cBhvr>
                                        <p:cTn id="11"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
        <p:nvSpPr>
          <p:cNvPr id="621" name="Freeform: Shape 620">
            <a:extLst>
              <a:ext uri="{FF2B5EF4-FFF2-40B4-BE49-F238E27FC236}">
                <a16:creationId xmlns:a16="http://schemas.microsoft.com/office/drawing/2014/main" id="{1581C606-8ADD-4D2A-9924-FB25E784A79F}"/>
              </a:ext>
            </a:extLst>
          </p:cNvPr>
          <p:cNvSpPr/>
          <p:nvPr/>
        </p:nvSpPr>
        <p:spPr>
          <a:xfrm>
            <a:off x="1943393" y="2457381"/>
            <a:ext cx="703725" cy="856716"/>
          </a:xfrm>
          <a:custGeom>
            <a:avLst/>
            <a:gdLst>
              <a:gd name="connsiteX0" fmla="*/ 910783 w 924236"/>
              <a:gd name="connsiteY0" fmla="*/ 666486 h 1125166"/>
              <a:gd name="connsiteX1" fmla="*/ 868592 w 924236"/>
              <a:gd name="connsiteY1" fmla="*/ 643196 h 1125166"/>
              <a:gd name="connsiteX2" fmla="*/ 862137 w 924236"/>
              <a:gd name="connsiteY2" fmla="*/ 642473 h 1125166"/>
              <a:gd name="connsiteX3" fmla="*/ 843494 w 924236"/>
              <a:gd name="connsiteY3" fmla="*/ 631835 h 1125166"/>
              <a:gd name="connsiteX4" fmla="*/ 838330 w 924236"/>
              <a:gd name="connsiteY4" fmla="*/ 605859 h 1125166"/>
              <a:gd name="connsiteX5" fmla="*/ 654486 w 924236"/>
              <a:gd name="connsiteY5" fmla="*/ 231096 h 1125166"/>
              <a:gd name="connsiteX6" fmla="*/ 693424 w 924236"/>
              <a:gd name="connsiteY6" fmla="*/ 172070 h 1125166"/>
              <a:gd name="connsiteX7" fmla="*/ 732258 w 924236"/>
              <a:gd name="connsiteY7" fmla="*/ 193966 h 1125166"/>
              <a:gd name="connsiteX8" fmla="*/ 747079 w 924236"/>
              <a:gd name="connsiteY8" fmla="*/ 195670 h 1125166"/>
              <a:gd name="connsiteX9" fmla="*/ 784778 w 924236"/>
              <a:gd name="connsiteY9" fmla="*/ 183276 h 1125166"/>
              <a:gd name="connsiteX10" fmla="*/ 812251 w 924236"/>
              <a:gd name="connsiteY10" fmla="*/ 103128 h 1125166"/>
              <a:gd name="connsiteX11" fmla="*/ 788031 w 924236"/>
              <a:gd name="connsiteY11" fmla="*/ 18023 h 1125166"/>
              <a:gd name="connsiteX12" fmla="*/ 781886 w 924236"/>
              <a:gd name="connsiteY12" fmla="*/ 0 h 1125166"/>
              <a:gd name="connsiteX13" fmla="*/ 675349 w 924236"/>
              <a:gd name="connsiteY13" fmla="*/ 15234 h 1125166"/>
              <a:gd name="connsiteX14" fmla="*/ 612450 w 924236"/>
              <a:gd name="connsiteY14" fmla="*/ 72350 h 1125166"/>
              <a:gd name="connsiteX15" fmla="*/ 623914 w 924236"/>
              <a:gd name="connsiteY15" fmla="*/ 124508 h 1125166"/>
              <a:gd name="connsiteX16" fmla="*/ 659598 w 924236"/>
              <a:gd name="connsiteY16" fmla="*/ 150587 h 1125166"/>
              <a:gd name="connsiteX17" fmla="*/ 620712 w 924236"/>
              <a:gd name="connsiteY17" fmla="*/ 209510 h 1125166"/>
              <a:gd name="connsiteX18" fmla="*/ 199472 w 924236"/>
              <a:gd name="connsiteY18" fmla="*/ 195825 h 1125166"/>
              <a:gd name="connsiteX19" fmla="*/ 172773 w 924236"/>
              <a:gd name="connsiteY19" fmla="*/ 201815 h 1125166"/>
              <a:gd name="connsiteX20" fmla="*/ 155370 w 924236"/>
              <a:gd name="connsiteY20" fmla="*/ 189370 h 1125166"/>
              <a:gd name="connsiteX21" fmla="*/ 152117 w 924236"/>
              <a:gd name="connsiteY21" fmla="*/ 183947 h 1125166"/>
              <a:gd name="connsiteX22" fmla="*/ 66340 w 924236"/>
              <a:gd name="connsiteY22" fmla="*/ 161896 h 1125166"/>
              <a:gd name="connsiteX23" fmla="*/ 37266 w 924236"/>
              <a:gd name="connsiteY23" fmla="*/ 200008 h 1125166"/>
              <a:gd name="connsiteX24" fmla="*/ 43979 w 924236"/>
              <a:gd name="connsiteY24" fmla="*/ 247053 h 1125166"/>
              <a:gd name="connsiteX25" fmla="*/ 47181 w 924236"/>
              <a:gd name="connsiteY25" fmla="*/ 252476 h 1125166"/>
              <a:gd name="connsiteX26" fmla="*/ 87668 w 924236"/>
              <a:gd name="connsiteY26" fmla="*/ 297094 h 1125166"/>
              <a:gd name="connsiteX27" fmla="*/ 215016 w 924236"/>
              <a:gd name="connsiteY27" fmla="*/ 824767 h 1125166"/>
              <a:gd name="connsiteX28" fmla="*/ 181088 w 924236"/>
              <a:gd name="connsiteY28" fmla="*/ 876203 h 1125166"/>
              <a:gd name="connsiteX29" fmla="*/ 110132 w 924236"/>
              <a:gd name="connsiteY29" fmla="*/ 876099 h 1125166"/>
              <a:gd name="connsiteX30" fmla="*/ 109977 w 924236"/>
              <a:gd name="connsiteY30" fmla="*/ 876099 h 1125166"/>
              <a:gd name="connsiteX31" fmla="*/ 89372 w 924236"/>
              <a:gd name="connsiteY31" fmla="*/ 887151 h 1125166"/>
              <a:gd name="connsiteX32" fmla="*/ 4060 w 924236"/>
              <a:gd name="connsiteY32" fmla="*/ 1016410 h 1125166"/>
              <a:gd name="connsiteX33" fmla="*/ 2924 w 924236"/>
              <a:gd name="connsiteY33" fmla="*/ 1041507 h 1125166"/>
              <a:gd name="connsiteX34" fmla="*/ 24614 w 924236"/>
              <a:gd name="connsiteY34" fmla="*/ 1054418 h 1125166"/>
              <a:gd name="connsiteX35" fmla="*/ 87100 w 924236"/>
              <a:gd name="connsiteY35" fmla="*/ 1054521 h 1125166"/>
              <a:gd name="connsiteX36" fmla="*/ 112456 w 924236"/>
              <a:gd name="connsiteY36" fmla="*/ 1110655 h 1125166"/>
              <a:gd name="connsiteX37" fmla="*/ 132958 w 924236"/>
              <a:gd name="connsiteY37" fmla="*/ 1125063 h 1125166"/>
              <a:gd name="connsiteX38" fmla="*/ 134920 w 924236"/>
              <a:gd name="connsiteY38" fmla="*/ 1125167 h 1125166"/>
              <a:gd name="connsiteX39" fmla="*/ 155525 w 924236"/>
              <a:gd name="connsiteY39" fmla="*/ 1114115 h 1125166"/>
              <a:gd name="connsiteX40" fmla="*/ 240785 w 924236"/>
              <a:gd name="connsiteY40" fmla="*/ 984908 h 1125166"/>
              <a:gd name="connsiteX41" fmla="*/ 242696 w 924236"/>
              <a:gd name="connsiteY41" fmla="*/ 961308 h 1125166"/>
              <a:gd name="connsiteX42" fmla="*/ 214397 w 924236"/>
              <a:gd name="connsiteY42" fmla="*/ 898563 h 1125166"/>
              <a:gd name="connsiteX43" fmla="*/ 248583 w 924236"/>
              <a:gd name="connsiteY43" fmla="*/ 846715 h 1125166"/>
              <a:gd name="connsiteX44" fmla="*/ 789580 w 924236"/>
              <a:gd name="connsiteY44" fmla="*/ 747047 h 1125166"/>
              <a:gd name="connsiteX45" fmla="*/ 847884 w 924236"/>
              <a:gd name="connsiteY45" fmla="*/ 765999 h 1125166"/>
              <a:gd name="connsiteX46" fmla="*/ 854287 w 924236"/>
              <a:gd name="connsiteY46" fmla="*/ 766722 h 1125166"/>
              <a:gd name="connsiteX47" fmla="*/ 861465 w 924236"/>
              <a:gd name="connsiteY47" fmla="*/ 767136 h 1125166"/>
              <a:gd name="connsiteX48" fmla="*/ 923797 w 924236"/>
              <a:gd name="connsiteY48" fmla="*/ 712137 h 1125166"/>
              <a:gd name="connsiteX49" fmla="*/ 910783 w 924236"/>
              <a:gd name="connsiteY49" fmla="*/ 666486 h 1125166"/>
              <a:gd name="connsiteX50" fmla="*/ 655880 w 924236"/>
              <a:gd name="connsiteY50" fmla="*/ 100185 h 1125166"/>
              <a:gd name="connsiteX51" fmla="*/ 651697 w 924236"/>
              <a:gd name="connsiteY51" fmla="*/ 80664 h 1125166"/>
              <a:gd name="connsiteX52" fmla="*/ 681030 w 924236"/>
              <a:gd name="connsiteY52" fmla="*/ 54792 h 1125166"/>
              <a:gd name="connsiteX53" fmla="*/ 753793 w 924236"/>
              <a:gd name="connsiteY53" fmla="*/ 44412 h 1125166"/>
              <a:gd name="connsiteX54" fmla="*/ 773571 w 924236"/>
              <a:gd name="connsiteY54" fmla="*/ 114025 h 1125166"/>
              <a:gd name="connsiteX55" fmla="*/ 761436 w 924236"/>
              <a:gd name="connsiteY55" fmla="*/ 150587 h 1125166"/>
              <a:gd name="connsiteX56" fmla="*/ 741141 w 924236"/>
              <a:gd name="connsiteY56" fmla="*/ 154821 h 1125166"/>
              <a:gd name="connsiteX57" fmla="*/ 720277 w 924236"/>
              <a:gd name="connsiteY57" fmla="*/ 140000 h 1125166"/>
              <a:gd name="connsiteX58" fmla="*/ 703959 w 924236"/>
              <a:gd name="connsiteY58" fmla="*/ 119912 h 1125166"/>
              <a:gd name="connsiteX59" fmla="*/ 703804 w 924236"/>
              <a:gd name="connsiteY59" fmla="*/ 119757 h 1125166"/>
              <a:gd name="connsiteX60" fmla="*/ 702874 w 924236"/>
              <a:gd name="connsiteY60" fmla="*/ 119395 h 1125166"/>
              <a:gd name="connsiteX61" fmla="*/ 680307 w 924236"/>
              <a:gd name="connsiteY61" fmla="*/ 112837 h 1125166"/>
              <a:gd name="connsiteX62" fmla="*/ 678241 w 924236"/>
              <a:gd name="connsiteY62" fmla="*/ 112889 h 1125166"/>
              <a:gd name="connsiteX63" fmla="*/ 655880 w 924236"/>
              <a:gd name="connsiteY63" fmla="*/ 100185 h 1125166"/>
              <a:gd name="connsiteX64" fmla="*/ 137554 w 924236"/>
              <a:gd name="connsiteY64" fmla="*/ 1068412 h 1125166"/>
              <a:gd name="connsiteX65" fmla="*/ 119686 w 924236"/>
              <a:gd name="connsiteY65" fmla="*/ 1028855 h 1125166"/>
              <a:gd name="connsiteX66" fmla="*/ 97222 w 924236"/>
              <a:gd name="connsiteY66" fmla="*/ 1014292 h 1125166"/>
              <a:gd name="connsiteX67" fmla="*/ 53585 w 924236"/>
              <a:gd name="connsiteY67" fmla="*/ 1014240 h 1125166"/>
              <a:gd name="connsiteX68" fmla="*/ 118343 w 924236"/>
              <a:gd name="connsiteY68" fmla="*/ 916070 h 1125166"/>
              <a:gd name="connsiteX69" fmla="*/ 178402 w 924236"/>
              <a:gd name="connsiteY69" fmla="*/ 916173 h 1125166"/>
              <a:gd name="connsiteX70" fmla="*/ 202622 w 924236"/>
              <a:gd name="connsiteY70" fmla="*/ 969829 h 1125166"/>
              <a:gd name="connsiteX71" fmla="*/ 137554 w 924236"/>
              <a:gd name="connsiteY71" fmla="*/ 1068412 h 1125166"/>
              <a:gd name="connsiteX72" fmla="*/ 81678 w 924236"/>
              <a:gd name="connsiteY72" fmla="*/ 231871 h 1125166"/>
              <a:gd name="connsiteX73" fmla="*/ 78424 w 924236"/>
              <a:gd name="connsiteY73" fmla="*/ 226448 h 1125166"/>
              <a:gd name="connsiteX74" fmla="*/ 76049 w 924236"/>
              <a:gd name="connsiteY74" fmla="*/ 209975 h 1125166"/>
              <a:gd name="connsiteX75" fmla="*/ 86429 w 924236"/>
              <a:gd name="connsiteY75" fmla="*/ 196445 h 1125166"/>
              <a:gd name="connsiteX76" fmla="*/ 117517 w 924236"/>
              <a:gd name="connsiteY76" fmla="*/ 204294 h 1125166"/>
              <a:gd name="connsiteX77" fmla="*/ 120770 w 924236"/>
              <a:gd name="connsiteY77" fmla="*/ 209768 h 1125166"/>
              <a:gd name="connsiteX78" fmla="*/ 164511 w 924236"/>
              <a:gd name="connsiteY78" fmla="*/ 240960 h 1125166"/>
              <a:gd name="connsiteX79" fmla="*/ 222608 w 924236"/>
              <a:gd name="connsiteY79" fmla="*/ 228462 h 1125166"/>
              <a:gd name="connsiteX80" fmla="*/ 598558 w 924236"/>
              <a:gd name="connsiteY80" fmla="*/ 242922 h 1125166"/>
              <a:gd name="connsiteX81" fmla="*/ 574132 w 924236"/>
              <a:gd name="connsiteY81" fmla="*/ 279949 h 1125166"/>
              <a:gd name="connsiteX82" fmla="*/ 249100 w 924236"/>
              <a:gd name="connsiteY82" fmla="*/ 264147 h 1125166"/>
              <a:gd name="connsiteX83" fmla="*/ 154957 w 924236"/>
              <a:gd name="connsiteY83" fmla="*/ 284029 h 1125166"/>
              <a:gd name="connsiteX84" fmla="*/ 81678 w 924236"/>
              <a:gd name="connsiteY84" fmla="*/ 231871 h 1125166"/>
              <a:gd name="connsiteX85" fmla="*/ 245278 w 924236"/>
              <a:gd name="connsiteY85" fmla="*/ 778807 h 1125166"/>
              <a:gd name="connsiteX86" fmla="*/ 134559 w 924236"/>
              <a:gd name="connsiteY86" fmla="*/ 320075 h 1125166"/>
              <a:gd name="connsiteX87" fmla="*/ 146746 w 924236"/>
              <a:gd name="connsiteY87" fmla="*/ 323276 h 1125166"/>
              <a:gd name="connsiteX88" fmla="*/ 272338 w 924236"/>
              <a:gd name="connsiteY88" fmla="*/ 296887 h 1125166"/>
              <a:gd name="connsiteX89" fmla="*/ 552132 w 924236"/>
              <a:gd name="connsiteY89" fmla="*/ 313413 h 1125166"/>
              <a:gd name="connsiteX90" fmla="*/ 245278 w 924236"/>
              <a:gd name="connsiteY90" fmla="*/ 778807 h 1125166"/>
              <a:gd name="connsiteX91" fmla="*/ 279207 w 924236"/>
              <a:gd name="connsiteY91" fmla="*/ 800238 h 1125166"/>
              <a:gd name="connsiteX92" fmla="*/ 585906 w 924236"/>
              <a:gd name="connsiteY92" fmla="*/ 335102 h 1125166"/>
              <a:gd name="connsiteX93" fmla="*/ 715423 w 924236"/>
              <a:gd name="connsiteY93" fmla="*/ 580606 h 1125166"/>
              <a:gd name="connsiteX94" fmla="*/ 741967 w 924236"/>
              <a:gd name="connsiteY94" fmla="*/ 704959 h 1125166"/>
              <a:gd name="connsiteX95" fmla="*/ 749610 w 924236"/>
              <a:gd name="connsiteY95" fmla="*/ 713635 h 1125166"/>
              <a:gd name="connsiteX96" fmla="*/ 279207 w 924236"/>
              <a:gd name="connsiteY96" fmla="*/ 800238 h 1125166"/>
              <a:gd name="connsiteX97" fmla="*/ 858883 w 924236"/>
              <a:gd name="connsiteY97" fmla="*/ 726804 h 1125166"/>
              <a:gd name="connsiteX98" fmla="*/ 852480 w 924236"/>
              <a:gd name="connsiteY98" fmla="*/ 726080 h 1125166"/>
              <a:gd name="connsiteX99" fmla="*/ 803988 w 924236"/>
              <a:gd name="connsiteY99" fmla="*/ 709091 h 1125166"/>
              <a:gd name="connsiteX100" fmla="*/ 774398 w 924236"/>
              <a:gd name="connsiteY100" fmla="*/ 681204 h 1125166"/>
              <a:gd name="connsiteX101" fmla="*/ 754774 w 924236"/>
              <a:gd name="connsiteY101" fmla="*/ 588817 h 1125166"/>
              <a:gd name="connsiteX102" fmla="*/ 608009 w 924236"/>
              <a:gd name="connsiteY102" fmla="*/ 301638 h 1125166"/>
              <a:gd name="connsiteX103" fmla="*/ 632435 w 924236"/>
              <a:gd name="connsiteY103" fmla="*/ 264560 h 1125166"/>
              <a:gd name="connsiteX104" fmla="*/ 799031 w 924236"/>
              <a:gd name="connsiteY104" fmla="*/ 597648 h 1125166"/>
              <a:gd name="connsiteX105" fmla="*/ 811115 w 924236"/>
              <a:gd name="connsiteY105" fmla="*/ 655590 h 1125166"/>
              <a:gd name="connsiteX106" fmla="*/ 857644 w 924236"/>
              <a:gd name="connsiteY106" fmla="*/ 682340 h 1125166"/>
              <a:gd name="connsiteX107" fmla="*/ 864099 w 924236"/>
              <a:gd name="connsiteY107" fmla="*/ 683063 h 1125166"/>
              <a:gd name="connsiteX108" fmla="*/ 879333 w 924236"/>
              <a:gd name="connsiteY108" fmla="*/ 691429 h 1125166"/>
              <a:gd name="connsiteX109" fmla="*/ 883929 w 924236"/>
              <a:gd name="connsiteY109" fmla="*/ 707386 h 1125166"/>
              <a:gd name="connsiteX110" fmla="*/ 858883 w 924236"/>
              <a:gd name="connsiteY110" fmla="*/ 726804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24236" h="1125166">
                <a:moveTo>
                  <a:pt x="910783" y="666486"/>
                </a:moveTo>
                <a:cubicBezTo>
                  <a:pt x="900352" y="653369"/>
                  <a:pt x="885324" y="645107"/>
                  <a:pt x="868592" y="643196"/>
                </a:cubicBezTo>
                <a:lnTo>
                  <a:pt x="862137" y="642473"/>
                </a:lnTo>
                <a:cubicBezTo>
                  <a:pt x="854184" y="641595"/>
                  <a:pt x="848090" y="638083"/>
                  <a:pt x="843494" y="631835"/>
                </a:cubicBezTo>
                <a:cubicBezTo>
                  <a:pt x="838278" y="624708"/>
                  <a:pt x="836368" y="615258"/>
                  <a:pt x="838330" y="605859"/>
                </a:cubicBezTo>
                <a:cubicBezTo>
                  <a:pt x="867043" y="468906"/>
                  <a:pt x="798359" y="330093"/>
                  <a:pt x="654486" y="231096"/>
                </a:cubicBezTo>
                <a:lnTo>
                  <a:pt x="693424" y="172070"/>
                </a:lnTo>
                <a:cubicBezTo>
                  <a:pt x="701325" y="181210"/>
                  <a:pt x="713461" y="189731"/>
                  <a:pt x="732258" y="193966"/>
                </a:cubicBezTo>
                <a:cubicBezTo>
                  <a:pt x="737267" y="195102"/>
                  <a:pt x="742225" y="195670"/>
                  <a:pt x="747079" y="195670"/>
                </a:cubicBezTo>
                <a:cubicBezTo>
                  <a:pt x="760455" y="195670"/>
                  <a:pt x="773262" y="191487"/>
                  <a:pt x="784778" y="183276"/>
                </a:cubicBezTo>
                <a:cubicBezTo>
                  <a:pt x="809772" y="165460"/>
                  <a:pt x="820823" y="133235"/>
                  <a:pt x="812251" y="103128"/>
                </a:cubicBezTo>
                <a:lnTo>
                  <a:pt x="788031" y="18023"/>
                </a:lnTo>
                <a:lnTo>
                  <a:pt x="781886" y="0"/>
                </a:lnTo>
                <a:lnTo>
                  <a:pt x="675349" y="15234"/>
                </a:lnTo>
                <a:cubicBezTo>
                  <a:pt x="644106" y="19676"/>
                  <a:pt x="618802" y="42656"/>
                  <a:pt x="612450" y="72350"/>
                </a:cubicBezTo>
                <a:cubicBezTo>
                  <a:pt x="608370" y="91251"/>
                  <a:pt x="612347" y="109274"/>
                  <a:pt x="623914" y="124508"/>
                </a:cubicBezTo>
                <a:cubicBezTo>
                  <a:pt x="635379" y="139639"/>
                  <a:pt x="648031" y="147127"/>
                  <a:pt x="659598" y="150587"/>
                </a:cubicBezTo>
                <a:lnTo>
                  <a:pt x="620712" y="209510"/>
                </a:lnTo>
                <a:cubicBezTo>
                  <a:pt x="470797" y="120222"/>
                  <a:pt x="314530" y="114593"/>
                  <a:pt x="199472" y="195825"/>
                </a:cubicBezTo>
                <a:cubicBezTo>
                  <a:pt x="191416" y="201506"/>
                  <a:pt x="181708" y="203674"/>
                  <a:pt x="172773" y="201815"/>
                </a:cubicBezTo>
                <a:cubicBezTo>
                  <a:pt x="165182" y="200214"/>
                  <a:pt x="159347" y="196032"/>
                  <a:pt x="155370" y="189370"/>
                </a:cubicBezTo>
                <a:lnTo>
                  <a:pt x="152117" y="183947"/>
                </a:lnTo>
                <a:cubicBezTo>
                  <a:pt x="134610" y="154512"/>
                  <a:pt x="96189" y="144596"/>
                  <a:pt x="66340" y="161896"/>
                </a:cubicBezTo>
                <a:cubicBezTo>
                  <a:pt x="51777" y="170314"/>
                  <a:pt x="41449" y="183844"/>
                  <a:pt x="37266" y="200008"/>
                </a:cubicBezTo>
                <a:cubicBezTo>
                  <a:pt x="33083" y="216068"/>
                  <a:pt x="35459" y="232800"/>
                  <a:pt x="43979" y="247053"/>
                </a:cubicBezTo>
                <a:lnTo>
                  <a:pt x="47181" y="252476"/>
                </a:lnTo>
                <a:cubicBezTo>
                  <a:pt x="57768" y="270292"/>
                  <a:pt x="71556" y="285268"/>
                  <a:pt x="87668" y="297094"/>
                </a:cubicBezTo>
                <a:lnTo>
                  <a:pt x="215016" y="824767"/>
                </a:lnTo>
                <a:lnTo>
                  <a:pt x="181088" y="876203"/>
                </a:lnTo>
                <a:lnTo>
                  <a:pt x="110132" y="876099"/>
                </a:lnTo>
                <a:cubicBezTo>
                  <a:pt x="110081" y="876099"/>
                  <a:pt x="110029" y="876099"/>
                  <a:pt x="109977" y="876099"/>
                </a:cubicBezTo>
                <a:cubicBezTo>
                  <a:pt x="101611" y="876099"/>
                  <a:pt x="93968" y="880231"/>
                  <a:pt x="89372" y="887151"/>
                </a:cubicBezTo>
                <a:lnTo>
                  <a:pt x="4060" y="1016410"/>
                </a:lnTo>
                <a:cubicBezTo>
                  <a:pt x="-897" y="1023949"/>
                  <a:pt x="-1362" y="1033554"/>
                  <a:pt x="2924" y="1041507"/>
                </a:cubicBezTo>
                <a:cubicBezTo>
                  <a:pt x="7211" y="1049460"/>
                  <a:pt x="15525" y="1054418"/>
                  <a:pt x="24614" y="1054418"/>
                </a:cubicBezTo>
                <a:lnTo>
                  <a:pt x="87100" y="1054521"/>
                </a:lnTo>
                <a:lnTo>
                  <a:pt x="112456" y="1110655"/>
                </a:lnTo>
                <a:cubicBezTo>
                  <a:pt x="116123" y="1118815"/>
                  <a:pt x="124024" y="1124340"/>
                  <a:pt x="132958" y="1125063"/>
                </a:cubicBezTo>
                <a:cubicBezTo>
                  <a:pt x="133629" y="1125115"/>
                  <a:pt x="134301" y="1125167"/>
                  <a:pt x="134920" y="1125167"/>
                </a:cubicBezTo>
                <a:cubicBezTo>
                  <a:pt x="143183" y="1125167"/>
                  <a:pt x="150929" y="1121035"/>
                  <a:pt x="155525" y="1114115"/>
                </a:cubicBezTo>
                <a:lnTo>
                  <a:pt x="240785" y="984908"/>
                </a:lnTo>
                <a:cubicBezTo>
                  <a:pt x="245485" y="977885"/>
                  <a:pt x="246156" y="969054"/>
                  <a:pt x="242696" y="961308"/>
                </a:cubicBezTo>
                <a:lnTo>
                  <a:pt x="214397" y="898563"/>
                </a:lnTo>
                <a:lnTo>
                  <a:pt x="248583" y="846715"/>
                </a:lnTo>
                <a:lnTo>
                  <a:pt x="789580" y="747047"/>
                </a:lnTo>
                <a:cubicBezTo>
                  <a:pt x="807448" y="757117"/>
                  <a:pt x="826969" y="763676"/>
                  <a:pt x="847884" y="765999"/>
                </a:cubicBezTo>
                <a:lnTo>
                  <a:pt x="854287" y="766722"/>
                </a:lnTo>
                <a:cubicBezTo>
                  <a:pt x="856714" y="766981"/>
                  <a:pt x="859090" y="767136"/>
                  <a:pt x="861465" y="767136"/>
                </a:cubicBezTo>
                <a:cubicBezTo>
                  <a:pt x="892915" y="767136"/>
                  <a:pt x="920130" y="743742"/>
                  <a:pt x="923797" y="712137"/>
                </a:cubicBezTo>
                <a:cubicBezTo>
                  <a:pt x="925759" y="695612"/>
                  <a:pt x="921111" y="679448"/>
                  <a:pt x="910783" y="666486"/>
                </a:cubicBezTo>
                <a:close/>
                <a:moveTo>
                  <a:pt x="655880" y="100185"/>
                </a:moveTo>
                <a:cubicBezTo>
                  <a:pt x="651336" y="94194"/>
                  <a:pt x="650045" y="88204"/>
                  <a:pt x="651697" y="80664"/>
                </a:cubicBezTo>
                <a:cubicBezTo>
                  <a:pt x="654538" y="67496"/>
                  <a:pt x="666622" y="56857"/>
                  <a:pt x="681030" y="54792"/>
                </a:cubicBezTo>
                <a:lnTo>
                  <a:pt x="753793" y="44412"/>
                </a:lnTo>
                <a:lnTo>
                  <a:pt x="773571" y="114025"/>
                </a:lnTo>
                <a:cubicBezTo>
                  <a:pt x="777445" y="127658"/>
                  <a:pt x="772487" y="142737"/>
                  <a:pt x="761436" y="150587"/>
                </a:cubicBezTo>
                <a:cubicBezTo>
                  <a:pt x="755032" y="155131"/>
                  <a:pt x="748577" y="156526"/>
                  <a:pt x="741141" y="154821"/>
                </a:cubicBezTo>
                <a:cubicBezTo>
                  <a:pt x="730089" y="152343"/>
                  <a:pt x="723273" y="147488"/>
                  <a:pt x="720277" y="140000"/>
                </a:cubicBezTo>
                <a:cubicBezTo>
                  <a:pt x="716921" y="131480"/>
                  <a:pt x="711137" y="124663"/>
                  <a:pt x="703959" y="119912"/>
                </a:cubicBezTo>
                <a:cubicBezTo>
                  <a:pt x="703907" y="119860"/>
                  <a:pt x="703855" y="119809"/>
                  <a:pt x="703804" y="119757"/>
                </a:cubicBezTo>
                <a:cubicBezTo>
                  <a:pt x="703494" y="119550"/>
                  <a:pt x="703184" y="119550"/>
                  <a:pt x="702874" y="119395"/>
                </a:cubicBezTo>
                <a:cubicBezTo>
                  <a:pt x="696264" y="115316"/>
                  <a:pt x="688569" y="112837"/>
                  <a:pt x="680307" y="112837"/>
                </a:cubicBezTo>
                <a:cubicBezTo>
                  <a:pt x="679635" y="112837"/>
                  <a:pt x="678964" y="112837"/>
                  <a:pt x="678241" y="112889"/>
                </a:cubicBezTo>
                <a:cubicBezTo>
                  <a:pt x="669669" y="113405"/>
                  <a:pt x="662697" y="109170"/>
                  <a:pt x="655880" y="100185"/>
                </a:cubicBezTo>
                <a:close/>
                <a:moveTo>
                  <a:pt x="137554" y="1068412"/>
                </a:moveTo>
                <a:lnTo>
                  <a:pt x="119686" y="1028855"/>
                </a:lnTo>
                <a:cubicBezTo>
                  <a:pt x="115761" y="1020076"/>
                  <a:pt x="106982" y="1014344"/>
                  <a:pt x="97222" y="1014292"/>
                </a:cubicBezTo>
                <a:lnTo>
                  <a:pt x="53585" y="1014240"/>
                </a:lnTo>
                <a:lnTo>
                  <a:pt x="118343" y="916070"/>
                </a:lnTo>
                <a:lnTo>
                  <a:pt x="178402" y="916173"/>
                </a:lnTo>
                <a:lnTo>
                  <a:pt x="202622" y="969829"/>
                </a:lnTo>
                <a:lnTo>
                  <a:pt x="137554" y="1068412"/>
                </a:lnTo>
                <a:close/>
                <a:moveTo>
                  <a:pt x="81678" y="231871"/>
                </a:moveTo>
                <a:lnTo>
                  <a:pt x="78424" y="226448"/>
                </a:lnTo>
                <a:cubicBezTo>
                  <a:pt x="75429" y="221439"/>
                  <a:pt x="74603" y="215604"/>
                  <a:pt x="76049" y="209975"/>
                </a:cubicBezTo>
                <a:cubicBezTo>
                  <a:pt x="77546" y="204242"/>
                  <a:pt x="81213" y="199491"/>
                  <a:pt x="86429" y="196445"/>
                </a:cubicBezTo>
                <a:cubicBezTo>
                  <a:pt x="97274" y="190196"/>
                  <a:pt x="111217" y="193708"/>
                  <a:pt x="117517" y="204294"/>
                </a:cubicBezTo>
                <a:lnTo>
                  <a:pt x="120770" y="209768"/>
                </a:lnTo>
                <a:cubicBezTo>
                  <a:pt x="130479" y="226035"/>
                  <a:pt x="146023" y="237138"/>
                  <a:pt x="164511" y="240960"/>
                </a:cubicBezTo>
                <a:cubicBezTo>
                  <a:pt x="184341" y="245143"/>
                  <a:pt x="205514" y="240547"/>
                  <a:pt x="222608" y="228462"/>
                </a:cubicBezTo>
                <a:cubicBezTo>
                  <a:pt x="323877" y="157042"/>
                  <a:pt x="463257" y="162929"/>
                  <a:pt x="598558" y="242922"/>
                </a:cubicBezTo>
                <a:lnTo>
                  <a:pt x="574132" y="279949"/>
                </a:lnTo>
                <a:cubicBezTo>
                  <a:pt x="455150" y="209975"/>
                  <a:pt x="334773" y="203674"/>
                  <a:pt x="249100" y="264147"/>
                </a:cubicBezTo>
                <a:cubicBezTo>
                  <a:pt x="221575" y="283512"/>
                  <a:pt x="187285" y="290794"/>
                  <a:pt x="154957" y="284029"/>
                </a:cubicBezTo>
                <a:cubicBezTo>
                  <a:pt x="123817" y="277470"/>
                  <a:pt x="97790" y="258931"/>
                  <a:pt x="81678" y="231871"/>
                </a:cubicBezTo>
                <a:close/>
                <a:moveTo>
                  <a:pt x="245278" y="778807"/>
                </a:moveTo>
                <a:lnTo>
                  <a:pt x="134559" y="320075"/>
                </a:lnTo>
                <a:cubicBezTo>
                  <a:pt x="138587" y="321262"/>
                  <a:pt x="142615" y="322398"/>
                  <a:pt x="146746" y="323276"/>
                </a:cubicBezTo>
                <a:cubicBezTo>
                  <a:pt x="189970" y="332365"/>
                  <a:pt x="235725" y="322708"/>
                  <a:pt x="272338" y="296887"/>
                </a:cubicBezTo>
                <a:cubicBezTo>
                  <a:pt x="344275" y="246175"/>
                  <a:pt x="447765" y="252631"/>
                  <a:pt x="552132" y="313413"/>
                </a:cubicBezTo>
                <a:lnTo>
                  <a:pt x="245278" y="778807"/>
                </a:lnTo>
                <a:close/>
                <a:moveTo>
                  <a:pt x="279207" y="800238"/>
                </a:moveTo>
                <a:lnTo>
                  <a:pt x="585906" y="335102"/>
                </a:lnTo>
                <a:cubicBezTo>
                  <a:pt x="685058" y="404457"/>
                  <a:pt x="733343" y="495140"/>
                  <a:pt x="715423" y="580606"/>
                </a:cubicBezTo>
                <a:cubicBezTo>
                  <a:pt x="706282" y="624192"/>
                  <a:pt x="715939" y="669533"/>
                  <a:pt x="741967" y="704959"/>
                </a:cubicBezTo>
                <a:cubicBezTo>
                  <a:pt x="744291" y="708109"/>
                  <a:pt x="747131" y="710691"/>
                  <a:pt x="749610" y="713635"/>
                </a:cubicBezTo>
                <a:lnTo>
                  <a:pt x="279207" y="800238"/>
                </a:lnTo>
                <a:close/>
                <a:moveTo>
                  <a:pt x="858883" y="726804"/>
                </a:moveTo>
                <a:lnTo>
                  <a:pt x="852480" y="726080"/>
                </a:lnTo>
                <a:cubicBezTo>
                  <a:pt x="834818" y="724118"/>
                  <a:pt x="818500" y="718386"/>
                  <a:pt x="803988" y="709091"/>
                </a:cubicBezTo>
                <a:cubicBezTo>
                  <a:pt x="792576" y="701757"/>
                  <a:pt x="782609" y="692359"/>
                  <a:pt x="774398" y="681204"/>
                </a:cubicBezTo>
                <a:cubicBezTo>
                  <a:pt x="755135" y="654970"/>
                  <a:pt x="747957" y="621300"/>
                  <a:pt x="754774" y="588817"/>
                </a:cubicBezTo>
                <a:cubicBezTo>
                  <a:pt x="776154" y="486774"/>
                  <a:pt x="721413" y="380599"/>
                  <a:pt x="608009" y="301638"/>
                </a:cubicBezTo>
                <a:lnTo>
                  <a:pt x="632435" y="264560"/>
                </a:lnTo>
                <a:cubicBezTo>
                  <a:pt x="762055" y="354055"/>
                  <a:pt x="824283" y="477323"/>
                  <a:pt x="799031" y="597648"/>
                </a:cubicBezTo>
                <a:cubicBezTo>
                  <a:pt x="794745" y="618150"/>
                  <a:pt x="799134" y="639271"/>
                  <a:pt x="811115" y="655590"/>
                </a:cubicBezTo>
                <a:cubicBezTo>
                  <a:pt x="819016" y="666279"/>
                  <a:pt x="833476" y="679603"/>
                  <a:pt x="857644" y="682340"/>
                </a:cubicBezTo>
                <a:lnTo>
                  <a:pt x="864099" y="683063"/>
                </a:lnTo>
                <a:cubicBezTo>
                  <a:pt x="870193" y="683734"/>
                  <a:pt x="875615" y="686730"/>
                  <a:pt x="879333" y="691429"/>
                </a:cubicBezTo>
                <a:cubicBezTo>
                  <a:pt x="882948" y="695973"/>
                  <a:pt x="884601" y="701654"/>
                  <a:pt x="883929" y="707386"/>
                </a:cubicBezTo>
                <a:cubicBezTo>
                  <a:pt x="882535" y="719471"/>
                  <a:pt x="871277" y="728198"/>
                  <a:pt x="858883" y="726804"/>
                </a:cubicBezTo>
                <a:close/>
              </a:path>
            </a:pathLst>
          </a:custGeom>
          <a:solidFill>
            <a:schemeClr val="accent1"/>
          </a:solidFill>
          <a:ln w="5164" cap="flat">
            <a:noFill/>
            <a:prstDash val="solid"/>
            <a:miter/>
          </a:ln>
        </p:spPr>
        <p:txBody>
          <a:bodyPr rtlCol="0" anchor="ctr"/>
          <a:lstStyle/>
          <a:p>
            <a:endParaRPr lang="en-US" sz="1200"/>
          </a:p>
        </p:txBody>
      </p:sp>
      <p:grpSp>
        <p:nvGrpSpPr>
          <p:cNvPr id="622" name="Graphic 2">
            <a:extLst>
              <a:ext uri="{FF2B5EF4-FFF2-40B4-BE49-F238E27FC236}">
                <a16:creationId xmlns:a16="http://schemas.microsoft.com/office/drawing/2014/main" id="{08B9E8E7-D11F-44F2-9BD6-C3ED53B1C3A8}"/>
              </a:ext>
            </a:extLst>
          </p:cNvPr>
          <p:cNvGrpSpPr/>
          <p:nvPr/>
        </p:nvGrpSpPr>
        <p:grpSpPr>
          <a:xfrm>
            <a:off x="4498456" y="2457370"/>
            <a:ext cx="581354" cy="856739"/>
            <a:chOff x="7958567" y="2330605"/>
            <a:chExt cx="763520" cy="1125196"/>
          </a:xfrm>
          <a:solidFill>
            <a:schemeClr val="accent1"/>
          </a:solidFill>
        </p:grpSpPr>
        <p:sp>
          <p:nvSpPr>
            <p:cNvPr id="767" name="Freeform: Shape 766">
              <a:extLst>
                <a:ext uri="{FF2B5EF4-FFF2-40B4-BE49-F238E27FC236}">
                  <a16:creationId xmlns:a16="http://schemas.microsoft.com/office/drawing/2014/main" id="{765F33F8-55AF-4D4F-B4D2-309C60B5288E}"/>
                </a:ext>
              </a:extLst>
            </p:cNvPr>
            <p:cNvSpPr/>
            <p:nvPr/>
          </p:nvSpPr>
          <p:spPr>
            <a:xfrm>
              <a:off x="7958567" y="2867397"/>
              <a:ext cx="763520" cy="510063"/>
            </a:xfrm>
            <a:custGeom>
              <a:avLst/>
              <a:gdLst>
                <a:gd name="connsiteX0" fmla="*/ 627238 w 763520"/>
                <a:gd name="connsiteY0" fmla="*/ 93988 h 510063"/>
                <a:gd name="connsiteX1" fmla="*/ 625947 w 763520"/>
                <a:gd name="connsiteY1" fmla="*/ 93988 h 510063"/>
                <a:gd name="connsiteX2" fmla="*/ 625947 w 763520"/>
                <a:gd name="connsiteY2" fmla="*/ 24117 h 510063"/>
                <a:gd name="connsiteX3" fmla="*/ 601831 w 763520"/>
                <a:gd name="connsiteY3" fmla="*/ 0 h 510063"/>
                <a:gd name="connsiteX4" fmla="*/ 24117 w 763520"/>
                <a:gd name="connsiteY4" fmla="*/ 0 h 510063"/>
                <a:gd name="connsiteX5" fmla="*/ 0 w 763520"/>
                <a:gd name="connsiteY5" fmla="*/ 24117 h 510063"/>
                <a:gd name="connsiteX6" fmla="*/ 0 w 763520"/>
                <a:gd name="connsiteY6" fmla="*/ 289089 h 510063"/>
                <a:gd name="connsiteX7" fmla="*/ 221026 w 763520"/>
                <a:gd name="connsiteY7" fmla="*/ 510064 h 510063"/>
                <a:gd name="connsiteX8" fmla="*/ 404921 w 763520"/>
                <a:gd name="connsiteY8" fmla="*/ 510064 h 510063"/>
                <a:gd name="connsiteX9" fmla="*/ 610713 w 763520"/>
                <a:gd name="connsiteY9" fmla="*/ 369082 h 510063"/>
                <a:gd name="connsiteX10" fmla="*/ 627238 w 763520"/>
                <a:gd name="connsiteY10" fmla="*/ 369082 h 510063"/>
                <a:gd name="connsiteX11" fmla="*/ 723550 w 763520"/>
                <a:gd name="connsiteY11" fmla="*/ 328802 h 510063"/>
                <a:gd name="connsiteX12" fmla="*/ 763520 w 763520"/>
                <a:gd name="connsiteY12" fmla="*/ 231509 h 510063"/>
                <a:gd name="connsiteX13" fmla="*/ 627238 w 763520"/>
                <a:gd name="connsiteY13" fmla="*/ 93988 h 510063"/>
                <a:gd name="connsiteX14" fmla="*/ 585719 w 763520"/>
                <a:gd name="connsiteY14" fmla="*/ 289089 h 510063"/>
                <a:gd name="connsiteX15" fmla="*/ 404870 w 763520"/>
                <a:gd name="connsiteY15" fmla="*/ 469887 h 510063"/>
                <a:gd name="connsiteX16" fmla="*/ 220974 w 763520"/>
                <a:gd name="connsiteY16" fmla="*/ 469887 h 510063"/>
                <a:gd name="connsiteX17" fmla="*/ 40125 w 763520"/>
                <a:gd name="connsiteY17" fmla="*/ 289089 h 510063"/>
                <a:gd name="connsiteX18" fmla="*/ 40125 w 763520"/>
                <a:gd name="connsiteY18" fmla="*/ 40177 h 510063"/>
                <a:gd name="connsiteX19" fmla="*/ 585667 w 763520"/>
                <a:gd name="connsiteY19" fmla="*/ 40177 h 510063"/>
                <a:gd name="connsiteX20" fmla="*/ 585667 w 763520"/>
                <a:gd name="connsiteY20" fmla="*/ 289089 h 510063"/>
                <a:gd name="connsiteX21" fmla="*/ 694992 w 763520"/>
                <a:gd name="connsiteY21" fmla="*/ 300606 h 510063"/>
                <a:gd name="connsiteX22" fmla="*/ 627238 w 763520"/>
                <a:gd name="connsiteY22" fmla="*/ 328957 h 510063"/>
                <a:gd name="connsiteX23" fmla="*/ 622126 w 763520"/>
                <a:gd name="connsiteY23" fmla="*/ 328957 h 510063"/>
                <a:gd name="connsiteX24" fmla="*/ 625896 w 763520"/>
                <a:gd name="connsiteY24" fmla="*/ 289089 h 510063"/>
                <a:gd name="connsiteX25" fmla="*/ 625896 w 763520"/>
                <a:gd name="connsiteY25" fmla="*/ 134165 h 510063"/>
                <a:gd name="connsiteX26" fmla="*/ 627187 w 763520"/>
                <a:gd name="connsiteY26" fmla="*/ 134165 h 510063"/>
                <a:gd name="connsiteX27" fmla="*/ 723292 w 763520"/>
                <a:gd name="connsiteY27" fmla="*/ 231561 h 510063"/>
                <a:gd name="connsiteX28" fmla="*/ 694992 w 763520"/>
                <a:gd name="connsiteY28" fmla="*/ 300606 h 5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3520" h="510063">
                  <a:moveTo>
                    <a:pt x="627238" y="93988"/>
                  </a:moveTo>
                  <a:lnTo>
                    <a:pt x="625947" y="93988"/>
                  </a:lnTo>
                  <a:lnTo>
                    <a:pt x="625947" y="24117"/>
                  </a:lnTo>
                  <a:cubicBezTo>
                    <a:pt x="625947" y="10845"/>
                    <a:pt x="615103" y="0"/>
                    <a:pt x="601831" y="0"/>
                  </a:cubicBezTo>
                  <a:lnTo>
                    <a:pt x="24117" y="0"/>
                  </a:lnTo>
                  <a:cubicBezTo>
                    <a:pt x="10845" y="0"/>
                    <a:pt x="0" y="10793"/>
                    <a:pt x="0" y="24117"/>
                  </a:cubicBezTo>
                  <a:lnTo>
                    <a:pt x="0" y="289089"/>
                  </a:lnTo>
                  <a:cubicBezTo>
                    <a:pt x="0" y="410964"/>
                    <a:pt x="99152" y="510064"/>
                    <a:pt x="221026" y="510064"/>
                  </a:cubicBezTo>
                  <a:lnTo>
                    <a:pt x="404921" y="510064"/>
                  </a:lnTo>
                  <a:cubicBezTo>
                    <a:pt x="498548" y="510064"/>
                    <a:pt x="578540" y="451450"/>
                    <a:pt x="610713" y="369082"/>
                  </a:cubicBezTo>
                  <a:lnTo>
                    <a:pt x="627238" y="369082"/>
                  </a:lnTo>
                  <a:cubicBezTo>
                    <a:pt x="663646" y="369082"/>
                    <a:pt x="697884" y="354778"/>
                    <a:pt x="723550" y="328802"/>
                  </a:cubicBezTo>
                  <a:cubicBezTo>
                    <a:pt x="749319" y="302723"/>
                    <a:pt x="763520" y="268175"/>
                    <a:pt x="763520" y="231509"/>
                  </a:cubicBezTo>
                  <a:cubicBezTo>
                    <a:pt x="763520" y="155699"/>
                    <a:pt x="702377" y="93988"/>
                    <a:pt x="627238" y="93988"/>
                  </a:cubicBezTo>
                  <a:close/>
                  <a:moveTo>
                    <a:pt x="585719" y="289089"/>
                  </a:moveTo>
                  <a:cubicBezTo>
                    <a:pt x="585719" y="388809"/>
                    <a:pt x="504590" y="469887"/>
                    <a:pt x="404870" y="469887"/>
                  </a:cubicBezTo>
                  <a:lnTo>
                    <a:pt x="220974" y="469887"/>
                  </a:lnTo>
                  <a:cubicBezTo>
                    <a:pt x="121254" y="469887"/>
                    <a:pt x="40125" y="388758"/>
                    <a:pt x="40125" y="289089"/>
                  </a:cubicBezTo>
                  <a:lnTo>
                    <a:pt x="40125" y="40177"/>
                  </a:lnTo>
                  <a:lnTo>
                    <a:pt x="585667" y="40177"/>
                  </a:lnTo>
                  <a:lnTo>
                    <a:pt x="585667" y="289089"/>
                  </a:lnTo>
                  <a:close/>
                  <a:moveTo>
                    <a:pt x="694992" y="300606"/>
                  </a:moveTo>
                  <a:cubicBezTo>
                    <a:pt x="676918" y="318887"/>
                    <a:pt x="652853" y="328957"/>
                    <a:pt x="627238" y="328957"/>
                  </a:cubicBezTo>
                  <a:lnTo>
                    <a:pt x="622126" y="328957"/>
                  </a:lnTo>
                  <a:cubicBezTo>
                    <a:pt x="624501" y="315995"/>
                    <a:pt x="625896" y="302723"/>
                    <a:pt x="625896" y="289089"/>
                  </a:cubicBezTo>
                  <a:lnTo>
                    <a:pt x="625896" y="134165"/>
                  </a:lnTo>
                  <a:lnTo>
                    <a:pt x="627187" y="134165"/>
                  </a:lnTo>
                  <a:cubicBezTo>
                    <a:pt x="680171" y="134165"/>
                    <a:pt x="723292" y="177854"/>
                    <a:pt x="723292" y="231561"/>
                  </a:cubicBezTo>
                  <a:cubicBezTo>
                    <a:pt x="723343" y="257588"/>
                    <a:pt x="713273" y="282118"/>
                    <a:pt x="694992" y="300606"/>
                  </a:cubicBezTo>
                  <a:close/>
                </a:path>
              </a:pathLst>
            </a:custGeom>
            <a:grpFill/>
            <a:ln w="5164" cap="flat">
              <a:noFill/>
              <a:prstDash val="solid"/>
              <a:miter/>
            </a:ln>
          </p:spPr>
          <p:txBody>
            <a:bodyPr rtlCol="0" anchor="ctr"/>
            <a:lstStyle/>
            <a:p>
              <a:endParaRPr lang="en-US" sz="1200"/>
            </a:p>
          </p:txBody>
        </p:sp>
        <p:sp>
          <p:nvSpPr>
            <p:cNvPr id="768" name="Freeform: Shape 767">
              <a:extLst>
                <a:ext uri="{FF2B5EF4-FFF2-40B4-BE49-F238E27FC236}">
                  <a16:creationId xmlns:a16="http://schemas.microsoft.com/office/drawing/2014/main" id="{25E7F456-94BE-4AAD-92DB-D7C6C525222E}"/>
                </a:ext>
              </a:extLst>
            </p:cNvPr>
            <p:cNvSpPr/>
            <p:nvPr/>
          </p:nvSpPr>
          <p:spPr>
            <a:xfrm>
              <a:off x="8007524" y="3415624"/>
              <a:ext cx="528086" cy="40177"/>
            </a:xfrm>
            <a:custGeom>
              <a:avLst/>
              <a:gdLst>
                <a:gd name="connsiteX0" fmla="*/ 507998 w 528086"/>
                <a:gd name="connsiteY0" fmla="*/ 0 h 40177"/>
                <a:gd name="connsiteX1" fmla="*/ 20089 w 528086"/>
                <a:gd name="connsiteY1" fmla="*/ 0 h 40177"/>
                <a:gd name="connsiteX2" fmla="*/ 0 w 528086"/>
                <a:gd name="connsiteY2" fmla="*/ 20089 h 40177"/>
                <a:gd name="connsiteX3" fmla="*/ 20089 w 528086"/>
                <a:gd name="connsiteY3" fmla="*/ 40177 h 40177"/>
                <a:gd name="connsiteX4" fmla="*/ 507998 w 528086"/>
                <a:gd name="connsiteY4" fmla="*/ 40177 h 40177"/>
                <a:gd name="connsiteX5" fmla="*/ 528087 w 528086"/>
                <a:gd name="connsiteY5" fmla="*/ 20089 h 40177"/>
                <a:gd name="connsiteX6" fmla="*/ 507998 w 528086"/>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086" h="40177">
                  <a:moveTo>
                    <a:pt x="507998" y="0"/>
                  </a:moveTo>
                  <a:lnTo>
                    <a:pt x="20089" y="0"/>
                  </a:lnTo>
                  <a:cubicBezTo>
                    <a:pt x="8986" y="0"/>
                    <a:pt x="0" y="8986"/>
                    <a:pt x="0" y="20089"/>
                  </a:cubicBezTo>
                  <a:cubicBezTo>
                    <a:pt x="0" y="31192"/>
                    <a:pt x="8986" y="40177"/>
                    <a:pt x="20089" y="40177"/>
                  </a:cubicBezTo>
                  <a:lnTo>
                    <a:pt x="507998" y="40177"/>
                  </a:lnTo>
                  <a:cubicBezTo>
                    <a:pt x="519101" y="40177"/>
                    <a:pt x="528087" y="31192"/>
                    <a:pt x="528087" y="20089"/>
                  </a:cubicBezTo>
                  <a:cubicBezTo>
                    <a:pt x="528087" y="8986"/>
                    <a:pt x="519101" y="0"/>
                    <a:pt x="507998" y="0"/>
                  </a:cubicBezTo>
                  <a:close/>
                </a:path>
              </a:pathLst>
            </a:custGeom>
            <a:grpFill/>
            <a:ln w="5164" cap="flat">
              <a:noFill/>
              <a:prstDash val="solid"/>
              <a:miter/>
            </a:ln>
          </p:spPr>
          <p:txBody>
            <a:bodyPr rtlCol="0" anchor="ctr"/>
            <a:lstStyle/>
            <a:p>
              <a:endParaRPr lang="en-US" sz="1200"/>
            </a:p>
          </p:txBody>
        </p:sp>
        <p:sp>
          <p:nvSpPr>
            <p:cNvPr id="769" name="Freeform: Shape 768">
              <a:extLst>
                <a:ext uri="{FF2B5EF4-FFF2-40B4-BE49-F238E27FC236}">
                  <a16:creationId xmlns:a16="http://schemas.microsoft.com/office/drawing/2014/main" id="{1408AFAA-0524-457C-88A1-F9452AEA64F2}"/>
                </a:ext>
              </a:extLst>
            </p:cNvPr>
            <p:cNvSpPr/>
            <p:nvPr/>
          </p:nvSpPr>
          <p:spPr>
            <a:xfrm>
              <a:off x="8077043" y="2330605"/>
              <a:ext cx="388891" cy="493723"/>
            </a:xfrm>
            <a:custGeom>
              <a:avLst/>
              <a:gdLst>
                <a:gd name="connsiteX0" fmla="*/ 145619 w 388891"/>
                <a:gd name="connsiteY0" fmla="*/ 307246 h 493723"/>
                <a:gd name="connsiteX1" fmla="*/ 173144 w 388891"/>
                <a:gd name="connsiteY1" fmla="*/ 367873 h 493723"/>
                <a:gd name="connsiteX2" fmla="*/ 174383 w 388891"/>
                <a:gd name="connsiteY2" fmla="*/ 473893 h 493723"/>
                <a:gd name="connsiteX3" fmla="*/ 194472 w 388891"/>
                <a:gd name="connsiteY3" fmla="*/ 493723 h 493723"/>
                <a:gd name="connsiteX4" fmla="*/ 194730 w 388891"/>
                <a:gd name="connsiteY4" fmla="*/ 493723 h 493723"/>
                <a:gd name="connsiteX5" fmla="*/ 214612 w 388891"/>
                <a:gd name="connsiteY5" fmla="*/ 473376 h 493723"/>
                <a:gd name="connsiteX6" fmla="*/ 213373 w 388891"/>
                <a:gd name="connsiteY6" fmla="*/ 367356 h 493723"/>
                <a:gd name="connsiteX7" fmla="*/ 172318 w 388891"/>
                <a:gd name="connsiteY7" fmla="*/ 277139 h 493723"/>
                <a:gd name="connsiteX8" fmla="*/ 71461 w 388891"/>
                <a:gd name="connsiteY8" fmla="*/ 187540 h 493723"/>
                <a:gd name="connsiteX9" fmla="*/ 45589 w 388891"/>
                <a:gd name="connsiteY9" fmla="*/ 87872 h 493723"/>
                <a:gd name="connsiteX10" fmla="*/ 86386 w 388891"/>
                <a:gd name="connsiteY10" fmla="*/ 46765 h 493723"/>
                <a:gd name="connsiteX11" fmla="*/ 173609 w 388891"/>
                <a:gd name="connsiteY11" fmla="*/ 70314 h 493723"/>
                <a:gd name="connsiteX12" fmla="*/ 215438 w 388891"/>
                <a:gd name="connsiteY12" fmla="*/ 70314 h 493723"/>
                <a:gd name="connsiteX13" fmla="*/ 302661 w 388891"/>
                <a:gd name="connsiteY13" fmla="*/ 46765 h 493723"/>
                <a:gd name="connsiteX14" fmla="*/ 343458 w 388891"/>
                <a:gd name="connsiteY14" fmla="*/ 87872 h 493723"/>
                <a:gd name="connsiteX15" fmla="*/ 317688 w 388891"/>
                <a:gd name="connsiteY15" fmla="*/ 187489 h 493723"/>
                <a:gd name="connsiteX16" fmla="*/ 236198 w 388891"/>
                <a:gd name="connsiteY16" fmla="*/ 259064 h 493723"/>
                <a:gd name="connsiteX17" fmla="*/ 234339 w 388891"/>
                <a:gd name="connsiteY17" fmla="*/ 287415 h 493723"/>
                <a:gd name="connsiteX18" fmla="*/ 262690 w 388891"/>
                <a:gd name="connsiteY18" fmla="*/ 289274 h 493723"/>
                <a:gd name="connsiteX19" fmla="*/ 344232 w 388891"/>
                <a:gd name="connsiteY19" fmla="*/ 217648 h 493723"/>
                <a:gd name="connsiteX20" fmla="*/ 380949 w 388891"/>
                <a:gd name="connsiteY20" fmla="*/ 73619 h 493723"/>
                <a:gd name="connsiteX21" fmla="*/ 316604 w 388891"/>
                <a:gd name="connsiteY21" fmla="*/ 9119 h 493723"/>
                <a:gd name="connsiteX22" fmla="*/ 194472 w 388891"/>
                <a:gd name="connsiteY22" fmla="*/ 32564 h 493723"/>
                <a:gd name="connsiteX23" fmla="*/ 72340 w 388891"/>
                <a:gd name="connsiteY23" fmla="*/ 9119 h 493723"/>
                <a:gd name="connsiteX24" fmla="*/ 7942 w 388891"/>
                <a:gd name="connsiteY24" fmla="*/ 73619 h 493723"/>
                <a:gd name="connsiteX25" fmla="*/ 44659 w 388891"/>
                <a:gd name="connsiteY25" fmla="*/ 217648 h 493723"/>
                <a:gd name="connsiteX26" fmla="*/ 145619 w 388891"/>
                <a:gd name="connsiteY26" fmla="*/ 307246 h 49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891" h="493723">
                  <a:moveTo>
                    <a:pt x="145619" y="307246"/>
                  </a:moveTo>
                  <a:cubicBezTo>
                    <a:pt x="162867" y="322532"/>
                    <a:pt x="172886" y="344634"/>
                    <a:pt x="173144" y="367873"/>
                  </a:cubicBezTo>
                  <a:lnTo>
                    <a:pt x="174383" y="473893"/>
                  </a:lnTo>
                  <a:cubicBezTo>
                    <a:pt x="174486" y="484893"/>
                    <a:pt x="183472" y="493723"/>
                    <a:pt x="194472" y="493723"/>
                  </a:cubicBezTo>
                  <a:cubicBezTo>
                    <a:pt x="194575" y="493723"/>
                    <a:pt x="194627" y="493723"/>
                    <a:pt x="194730" y="493723"/>
                  </a:cubicBezTo>
                  <a:cubicBezTo>
                    <a:pt x="205833" y="493620"/>
                    <a:pt x="214715" y="484479"/>
                    <a:pt x="214612" y="473376"/>
                  </a:cubicBezTo>
                  <a:lnTo>
                    <a:pt x="213373" y="367356"/>
                  </a:lnTo>
                  <a:cubicBezTo>
                    <a:pt x="212959" y="332860"/>
                    <a:pt x="197983" y="299964"/>
                    <a:pt x="172318" y="277139"/>
                  </a:cubicBezTo>
                  <a:lnTo>
                    <a:pt x="71461" y="187540"/>
                  </a:lnTo>
                  <a:cubicBezTo>
                    <a:pt x="43368" y="162598"/>
                    <a:pt x="32730" y="121594"/>
                    <a:pt x="45589" y="87872"/>
                  </a:cubicBezTo>
                  <a:cubicBezTo>
                    <a:pt x="53335" y="67526"/>
                    <a:pt x="66711" y="54047"/>
                    <a:pt x="86386" y="46765"/>
                  </a:cubicBezTo>
                  <a:cubicBezTo>
                    <a:pt x="136323" y="28226"/>
                    <a:pt x="162454" y="53582"/>
                    <a:pt x="173609" y="70314"/>
                  </a:cubicBezTo>
                  <a:cubicBezTo>
                    <a:pt x="183007" y="84412"/>
                    <a:pt x="206039" y="84412"/>
                    <a:pt x="215438" y="70314"/>
                  </a:cubicBezTo>
                  <a:cubicBezTo>
                    <a:pt x="226593" y="53582"/>
                    <a:pt x="252724" y="28226"/>
                    <a:pt x="302661" y="46765"/>
                  </a:cubicBezTo>
                  <a:cubicBezTo>
                    <a:pt x="322336" y="54099"/>
                    <a:pt x="335712" y="67526"/>
                    <a:pt x="343458" y="87872"/>
                  </a:cubicBezTo>
                  <a:cubicBezTo>
                    <a:pt x="356317" y="121646"/>
                    <a:pt x="345678" y="162598"/>
                    <a:pt x="317688" y="187489"/>
                  </a:cubicBezTo>
                  <a:lnTo>
                    <a:pt x="236198" y="259064"/>
                  </a:lnTo>
                  <a:cubicBezTo>
                    <a:pt x="227884" y="266397"/>
                    <a:pt x="227058" y="279101"/>
                    <a:pt x="234339" y="287415"/>
                  </a:cubicBezTo>
                  <a:cubicBezTo>
                    <a:pt x="241672" y="295730"/>
                    <a:pt x="254376" y="296556"/>
                    <a:pt x="262690" y="289274"/>
                  </a:cubicBezTo>
                  <a:lnTo>
                    <a:pt x="344232" y="217648"/>
                  </a:lnTo>
                  <a:cubicBezTo>
                    <a:pt x="384513" y="181860"/>
                    <a:pt x="399644" y="122627"/>
                    <a:pt x="380949" y="73619"/>
                  </a:cubicBezTo>
                  <a:cubicBezTo>
                    <a:pt x="369175" y="42686"/>
                    <a:pt x="346918" y="20377"/>
                    <a:pt x="316604" y="9119"/>
                  </a:cubicBezTo>
                  <a:cubicBezTo>
                    <a:pt x="254066" y="-14068"/>
                    <a:pt x="214405" y="11856"/>
                    <a:pt x="194472" y="32564"/>
                  </a:cubicBezTo>
                  <a:cubicBezTo>
                    <a:pt x="174538" y="11856"/>
                    <a:pt x="134877" y="-14068"/>
                    <a:pt x="72340" y="9119"/>
                  </a:cubicBezTo>
                  <a:cubicBezTo>
                    <a:pt x="42026" y="20377"/>
                    <a:pt x="19768" y="42686"/>
                    <a:pt x="7942" y="73619"/>
                  </a:cubicBezTo>
                  <a:cubicBezTo>
                    <a:pt x="-10752" y="122627"/>
                    <a:pt x="4379" y="181860"/>
                    <a:pt x="44659" y="217648"/>
                  </a:cubicBezTo>
                  <a:lnTo>
                    <a:pt x="145619" y="307246"/>
                  </a:lnTo>
                  <a:close/>
                </a:path>
              </a:pathLst>
            </a:custGeom>
            <a:grpFill/>
            <a:ln w="5164" cap="flat">
              <a:noFill/>
              <a:prstDash val="solid"/>
              <a:miter/>
            </a:ln>
          </p:spPr>
          <p:txBody>
            <a:bodyPr rtlCol="0" anchor="ctr"/>
            <a:lstStyle/>
            <a:p>
              <a:endParaRPr lang="en-US" sz="1200"/>
            </a:p>
          </p:txBody>
        </p:sp>
        <p:sp>
          <p:nvSpPr>
            <p:cNvPr id="770" name="Freeform: Shape 769">
              <a:extLst>
                <a:ext uri="{FF2B5EF4-FFF2-40B4-BE49-F238E27FC236}">
                  <a16:creationId xmlns:a16="http://schemas.microsoft.com/office/drawing/2014/main" id="{B9D6213E-018D-4002-A430-39A959E104B6}"/>
                </a:ext>
              </a:extLst>
            </p:cNvPr>
            <p:cNvSpPr/>
            <p:nvPr/>
          </p:nvSpPr>
          <p:spPr>
            <a:xfrm>
              <a:off x="8135276" y="2657950"/>
              <a:ext cx="59035" cy="175208"/>
            </a:xfrm>
            <a:custGeom>
              <a:avLst/>
              <a:gdLst>
                <a:gd name="connsiteX0" fmla="*/ 38947 w 59035"/>
                <a:gd name="connsiteY0" fmla="*/ 175209 h 175208"/>
                <a:gd name="connsiteX1" fmla="*/ 59035 w 59035"/>
                <a:gd name="connsiteY1" fmla="*/ 155120 h 175208"/>
                <a:gd name="connsiteX2" fmla="*/ 59035 w 59035"/>
                <a:gd name="connsiteY2" fmla="*/ 67691 h 175208"/>
                <a:gd name="connsiteX3" fmla="*/ 34712 w 59035"/>
                <a:gd name="connsiteY3" fmla="*/ 6289 h 175208"/>
                <a:gd name="connsiteX4" fmla="*/ 6309 w 59035"/>
                <a:gd name="connsiteY4" fmla="*/ 5463 h 175208"/>
                <a:gd name="connsiteX5" fmla="*/ 5483 w 59035"/>
                <a:gd name="connsiteY5" fmla="*/ 33866 h 175208"/>
                <a:gd name="connsiteX6" fmla="*/ 18858 w 59035"/>
                <a:gd name="connsiteY6" fmla="*/ 67691 h 175208"/>
                <a:gd name="connsiteX7" fmla="*/ 18858 w 59035"/>
                <a:gd name="connsiteY7" fmla="*/ 155120 h 175208"/>
                <a:gd name="connsiteX8" fmla="*/ 38947 w 59035"/>
                <a:gd name="connsiteY8" fmla="*/ 175209 h 1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35" h="175208">
                  <a:moveTo>
                    <a:pt x="38947" y="175209"/>
                  </a:moveTo>
                  <a:cubicBezTo>
                    <a:pt x="50050" y="175209"/>
                    <a:pt x="59035" y="166223"/>
                    <a:pt x="59035" y="155120"/>
                  </a:cubicBezTo>
                  <a:lnTo>
                    <a:pt x="59035" y="67691"/>
                  </a:lnTo>
                  <a:cubicBezTo>
                    <a:pt x="59035" y="44711"/>
                    <a:pt x="50411" y="22918"/>
                    <a:pt x="34712" y="6289"/>
                  </a:cubicBezTo>
                  <a:cubicBezTo>
                    <a:pt x="27069" y="-1767"/>
                    <a:pt x="14366" y="-2128"/>
                    <a:pt x="6309" y="5463"/>
                  </a:cubicBezTo>
                  <a:cubicBezTo>
                    <a:pt x="-1747" y="13106"/>
                    <a:pt x="-2160" y="25810"/>
                    <a:pt x="5483" y="33866"/>
                  </a:cubicBezTo>
                  <a:cubicBezTo>
                    <a:pt x="14107" y="43007"/>
                    <a:pt x="18858" y="55039"/>
                    <a:pt x="18858" y="67691"/>
                  </a:cubicBezTo>
                  <a:lnTo>
                    <a:pt x="18858" y="155120"/>
                  </a:lnTo>
                  <a:cubicBezTo>
                    <a:pt x="18858" y="166223"/>
                    <a:pt x="27844" y="175209"/>
                    <a:pt x="38947" y="175209"/>
                  </a:cubicBezTo>
                  <a:close/>
                </a:path>
              </a:pathLst>
            </a:custGeom>
            <a:grpFill/>
            <a:ln w="5164" cap="flat">
              <a:noFill/>
              <a:prstDash val="solid"/>
              <a:miter/>
            </a:ln>
          </p:spPr>
          <p:txBody>
            <a:bodyPr rtlCol="0" anchor="ctr"/>
            <a:lstStyle/>
            <a:p>
              <a:endParaRPr lang="en-US" sz="1200"/>
            </a:p>
          </p:txBody>
        </p:sp>
        <p:sp>
          <p:nvSpPr>
            <p:cNvPr id="771" name="Freeform: Shape 770">
              <a:extLst>
                <a:ext uri="{FF2B5EF4-FFF2-40B4-BE49-F238E27FC236}">
                  <a16:creationId xmlns:a16="http://schemas.microsoft.com/office/drawing/2014/main" id="{528ADFB7-AAA3-4057-893D-588CD1103488}"/>
                </a:ext>
              </a:extLst>
            </p:cNvPr>
            <p:cNvSpPr/>
            <p:nvPr/>
          </p:nvSpPr>
          <p:spPr>
            <a:xfrm>
              <a:off x="8055387" y="2582535"/>
              <a:ext cx="74121" cy="72202"/>
            </a:xfrm>
            <a:custGeom>
              <a:avLst/>
              <a:gdLst>
                <a:gd name="connsiteX0" fmla="*/ 40237 w 74121"/>
                <a:gd name="connsiteY0" fmla="*/ 66729 h 72202"/>
                <a:gd name="connsiteX1" fmla="*/ 54025 w 74121"/>
                <a:gd name="connsiteY1" fmla="*/ 72203 h 72202"/>
                <a:gd name="connsiteX2" fmla="*/ 68639 w 74121"/>
                <a:gd name="connsiteY2" fmla="*/ 65902 h 72202"/>
                <a:gd name="connsiteX3" fmla="*/ 67813 w 74121"/>
                <a:gd name="connsiteY3" fmla="*/ 37500 h 72202"/>
                <a:gd name="connsiteX4" fmla="*/ 33885 w 74121"/>
                <a:gd name="connsiteY4" fmla="*/ 5482 h 72202"/>
                <a:gd name="connsiteX5" fmla="*/ 5482 w 74121"/>
                <a:gd name="connsiteY5" fmla="*/ 6308 h 72202"/>
                <a:gd name="connsiteX6" fmla="*/ 6308 w 74121"/>
                <a:gd name="connsiteY6" fmla="*/ 34711 h 72202"/>
                <a:gd name="connsiteX7" fmla="*/ 40237 w 74121"/>
                <a:gd name="connsiteY7" fmla="*/ 66729 h 7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21" h="72202">
                  <a:moveTo>
                    <a:pt x="40237" y="66729"/>
                  </a:moveTo>
                  <a:cubicBezTo>
                    <a:pt x="44110" y="70395"/>
                    <a:pt x="49067" y="72203"/>
                    <a:pt x="54025" y="72203"/>
                  </a:cubicBezTo>
                  <a:cubicBezTo>
                    <a:pt x="59344" y="72203"/>
                    <a:pt x="64663" y="70085"/>
                    <a:pt x="68639" y="65902"/>
                  </a:cubicBezTo>
                  <a:cubicBezTo>
                    <a:pt x="76231" y="57846"/>
                    <a:pt x="75921" y="45142"/>
                    <a:pt x="67813" y="37500"/>
                  </a:cubicBezTo>
                  <a:lnTo>
                    <a:pt x="33885" y="5482"/>
                  </a:lnTo>
                  <a:cubicBezTo>
                    <a:pt x="25829" y="-2110"/>
                    <a:pt x="13125" y="-1800"/>
                    <a:pt x="5482" y="6308"/>
                  </a:cubicBezTo>
                  <a:cubicBezTo>
                    <a:pt x="-2110" y="14364"/>
                    <a:pt x="-1800" y="27068"/>
                    <a:pt x="6308" y="34711"/>
                  </a:cubicBezTo>
                  <a:lnTo>
                    <a:pt x="40237" y="66729"/>
                  </a:lnTo>
                  <a:close/>
                </a:path>
              </a:pathLst>
            </a:custGeom>
            <a:grpFill/>
            <a:ln w="5164" cap="flat">
              <a:noFill/>
              <a:prstDash val="solid"/>
              <a:miter/>
            </a:ln>
          </p:spPr>
          <p:txBody>
            <a:bodyPr rtlCol="0" anchor="ctr"/>
            <a:lstStyle/>
            <a:p>
              <a:endParaRPr lang="en-US" sz="1200"/>
            </a:p>
          </p:txBody>
        </p:sp>
        <p:sp>
          <p:nvSpPr>
            <p:cNvPr id="772" name="Freeform: Shape 771">
              <a:extLst>
                <a:ext uri="{FF2B5EF4-FFF2-40B4-BE49-F238E27FC236}">
                  <a16:creationId xmlns:a16="http://schemas.microsoft.com/office/drawing/2014/main" id="{0D8D30DB-44C4-4DA6-ACD9-9BE6DDCEA06D}"/>
                </a:ext>
              </a:extLst>
            </p:cNvPr>
            <p:cNvSpPr/>
            <p:nvPr/>
          </p:nvSpPr>
          <p:spPr>
            <a:xfrm>
              <a:off x="8348719" y="2752598"/>
              <a:ext cx="40177" cy="80560"/>
            </a:xfrm>
            <a:custGeom>
              <a:avLst/>
              <a:gdLst>
                <a:gd name="connsiteX0" fmla="*/ 0 w 40177"/>
                <a:gd name="connsiteY0" fmla="*/ 20088 h 80560"/>
                <a:gd name="connsiteX1" fmla="*/ 0 w 40177"/>
                <a:gd name="connsiteY1" fmla="*/ 60472 h 80560"/>
                <a:gd name="connsiteX2" fmla="*/ 20089 w 40177"/>
                <a:gd name="connsiteY2" fmla="*/ 80561 h 80560"/>
                <a:gd name="connsiteX3" fmla="*/ 40177 w 40177"/>
                <a:gd name="connsiteY3" fmla="*/ 60472 h 80560"/>
                <a:gd name="connsiteX4" fmla="*/ 40177 w 40177"/>
                <a:gd name="connsiteY4" fmla="*/ 20088 h 80560"/>
                <a:gd name="connsiteX5" fmla="*/ 20089 w 40177"/>
                <a:gd name="connsiteY5" fmla="*/ 0 h 80560"/>
                <a:gd name="connsiteX6" fmla="*/ 0 w 40177"/>
                <a:gd name="connsiteY6" fmla="*/ 20088 h 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7" h="80560">
                  <a:moveTo>
                    <a:pt x="0" y="20088"/>
                  </a:moveTo>
                  <a:lnTo>
                    <a:pt x="0" y="60472"/>
                  </a:lnTo>
                  <a:cubicBezTo>
                    <a:pt x="0" y="71575"/>
                    <a:pt x="8986" y="80561"/>
                    <a:pt x="20089" y="80561"/>
                  </a:cubicBezTo>
                  <a:cubicBezTo>
                    <a:pt x="31191" y="80561"/>
                    <a:pt x="40177" y="71575"/>
                    <a:pt x="40177" y="60472"/>
                  </a:cubicBezTo>
                  <a:lnTo>
                    <a:pt x="40177" y="20088"/>
                  </a:lnTo>
                  <a:cubicBezTo>
                    <a:pt x="40177" y="8986"/>
                    <a:pt x="31191" y="0"/>
                    <a:pt x="20089" y="0"/>
                  </a:cubicBezTo>
                  <a:cubicBezTo>
                    <a:pt x="9037" y="0"/>
                    <a:pt x="0" y="8986"/>
                    <a:pt x="0" y="20088"/>
                  </a:cubicBezTo>
                  <a:close/>
                </a:path>
              </a:pathLst>
            </a:custGeom>
            <a:grpFill/>
            <a:ln w="5164" cap="flat">
              <a:noFill/>
              <a:prstDash val="solid"/>
              <a:miter/>
            </a:ln>
          </p:spPr>
          <p:txBody>
            <a:bodyPr rtlCol="0" anchor="ctr"/>
            <a:lstStyle/>
            <a:p>
              <a:endParaRPr lang="en-US" sz="1200"/>
            </a:p>
          </p:txBody>
        </p:sp>
        <p:sp>
          <p:nvSpPr>
            <p:cNvPr id="773" name="Freeform: Shape 772">
              <a:extLst>
                <a:ext uri="{FF2B5EF4-FFF2-40B4-BE49-F238E27FC236}">
                  <a16:creationId xmlns:a16="http://schemas.microsoft.com/office/drawing/2014/main" id="{7320CA40-1E96-4A82-826D-1E85185FE508}"/>
                </a:ext>
              </a:extLst>
            </p:cNvPr>
            <p:cNvSpPr/>
            <p:nvPr/>
          </p:nvSpPr>
          <p:spPr>
            <a:xfrm>
              <a:off x="8350166" y="2582535"/>
              <a:ext cx="137509" cy="149200"/>
            </a:xfrm>
            <a:custGeom>
              <a:avLst/>
              <a:gdLst>
                <a:gd name="connsiteX0" fmla="*/ 22928 w 137509"/>
                <a:gd name="connsiteY0" fmla="*/ 81756 h 149200"/>
                <a:gd name="connsiteX1" fmla="*/ 412 w 137509"/>
                <a:gd name="connsiteY1" fmla="*/ 125032 h 149200"/>
                <a:gd name="connsiteX2" fmla="*/ 16060 w 137509"/>
                <a:gd name="connsiteY2" fmla="*/ 148787 h 149200"/>
                <a:gd name="connsiteX3" fmla="*/ 20139 w 137509"/>
                <a:gd name="connsiteY3" fmla="*/ 149200 h 149200"/>
                <a:gd name="connsiteX4" fmla="*/ 39815 w 137509"/>
                <a:gd name="connsiteY4" fmla="*/ 133140 h 149200"/>
                <a:gd name="connsiteX5" fmla="*/ 51331 w 137509"/>
                <a:gd name="connsiteY5" fmla="*/ 110159 h 149200"/>
                <a:gd name="connsiteX6" fmla="*/ 131220 w 137509"/>
                <a:gd name="connsiteY6" fmla="*/ 34711 h 149200"/>
                <a:gd name="connsiteX7" fmla="*/ 132046 w 137509"/>
                <a:gd name="connsiteY7" fmla="*/ 6308 h 149200"/>
                <a:gd name="connsiteX8" fmla="*/ 103644 w 137509"/>
                <a:gd name="connsiteY8" fmla="*/ 5482 h 149200"/>
                <a:gd name="connsiteX9" fmla="*/ 22928 w 137509"/>
                <a:gd name="connsiteY9" fmla="*/ 81756 h 14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09" h="149200">
                  <a:moveTo>
                    <a:pt x="22928" y="81756"/>
                  </a:moveTo>
                  <a:cubicBezTo>
                    <a:pt x="11567" y="93789"/>
                    <a:pt x="3769" y="108765"/>
                    <a:pt x="412" y="125032"/>
                  </a:cubicBezTo>
                  <a:cubicBezTo>
                    <a:pt x="-1808" y="135877"/>
                    <a:pt x="5163" y="146515"/>
                    <a:pt x="16060" y="148787"/>
                  </a:cubicBezTo>
                  <a:cubicBezTo>
                    <a:pt x="17402" y="149097"/>
                    <a:pt x="18796" y="149200"/>
                    <a:pt x="20139" y="149200"/>
                  </a:cubicBezTo>
                  <a:cubicBezTo>
                    <a:pt x="29486" y="149200"/>
                    <a:pt x="37852" y="142642"/>
                    <a:pt x="39815" y="133140"/>
                  </a:cubicBezTo>
                  <a:cubicBezTo>
                    <a:pt x="41674" y="124154"/>
                    <a:pt x="45960" y="115943"/>
                    <a:pt x="51331" y="110159"/>
                  </a:cubicBezTo>
                  <a:lnTo>
                    <a:pt x="131220" y="34711"/>
                  </a:lnTo>
                  <a:cubicBezTo>
                    <a:pt x="139276" y="27068"/>
                    <a:pt x="139638" y="14364"/>
                    <a:pt x="132046" y="6308"/>
                  </a:cubicBezTo>
                  <a:cubicBezTo>
                    <a:pt x="124404" y="-1800"/>
                    <a:pt x="111700" y="-2110"/>
                    <a:pt x="103644" y="5482"/>
                  </a:cubicBezTo>
                  <a:lnTo>
                    <a:pt x="22928" y="81756"/>
                  </a:lnTo>
                  <a:close/>
                </a:path>
              </a:pathLst>
            </a:custGeom>
            <a:grpFill/>
            <a:ln w="5164" cap="flat">
              <a:noFill/>
              <a:prstDash val="solid"/>
              <a:miter/>
            </a:ln>
          </p:spPr>
          <p:txBody>
            <a:bodyPr rtlCol="0" anchor="ctr"/>
            <a:lstStyle/>
            <a:p>
              <a:endParaRPr lang="en-US" sz="1200"/>
            </a:p>
          </p:txBody>
        </p:sp>
      </p:grpSp>
      <p:grpSp>
        <p:nvGrpSpPr>
          <p:cNvPr id="623" name="Graphic 2">
            <a:extLst>
              <a:ext uri="{FF2B5EF4-FFF2-40B4-BE49-F238E27FC236}">
                <a16:creationId xmlns:a16="http://schemas.microsoft.com/office/drawing/2014/main" id="{06E7506E-74D4-4C64-8C31-B89B2F429E83}"/>
              </a:ext>
            </a:extLst>
          </p:cNvPr>
          <p:cNvGrpSpPr/>
          <p:nvPr/>
        </p:nvGrpSpPr>
        <p:grpSpPr>
          <a:xfrm>
            <a:off x="6931076" y="2549175"/>
            <a:ext cx="856676" cy="673128"/>
            <a:chOff x="10992406" y="2421059"/>
            <a:chExt cx="1125114" cy="884051"/>
          </a:xfrm>
          <a:solidFill>
            <a:schemeClr val="accent1"/>
          </a:solidFill>
        </p:grpSpPr>
        <p:sp>
          <p:nvSpPr>
            <p:cNvPr id="764" name="Freeform: Shape 763">
              <a:extLst>
                <a:ext uri="{FF2B5EF4-FFF2-40B4-BE49-F238E27FC236}">
                  <a16:creationId xmlns:a16="http://schemas.microsoft.com/office/drawing/2014/main" id="{624F9654-C42A-401F-A32F-E8AA4E51F410}"/>
                </a:ext>
              </a:extLst>
            </p:cNvPr>
            <p:cNvSpPr/>
            <p:nvPr/>
          </p:nvSpPr>
          <p:spPr>
            <a:xfrm>
              <a:off x="10992406" y="2421059"/>
              <a:ext cx="1125114" cy="884051"/>
            </a:xfrm>
            <a:custGeom>
              <a:avLst/>
              <a:gdLst>
                <a:gd name="connsiteX0" fmla="*/ 1024723 w 1125114"/>
                <a:gd name="connsiteY0" fmla="*/ 81903 h 884051"/>
                <a:gd name="connsiteX1" fmla="*/ 287179 w 1125114"/>
                <a:gd name="connsiteY1" fmla="*/ 81903 h 884051"/>
                <a:gd name="connsiteX2" fmla="*/ 287179 w 1125114"/>
                <a:gd name="connsiteY2" fmla="*/ 24117 h 884051"/>
                <a:gd name="connsiteX3" fmla="*/ 263062 w 1125114"/>
                <a:gd name="connsiteY3" fmla="*/ 0 h 884051"/>
                <a:gd name="connsiteX4" fmla="*/ 154718 w 1125114"/>
                <a:gd name="connsiteY4" fmla="*/ 0 h 884051"/>
                <a:gd name="connsiteX5" fmla="*/ 130601 w 1125114"/>
                <a:gd name="connsiteY5" fmla="*/ 24117 h 884051"/>
                <a:gd name="connsiteX6" fmla="*/ 130601 w 1125114"/>
                <a:gd name="connsiteY6" fmla="*/ 81903 h 884051"/>
                <a:gd name="connsiteX7" fmla="*/ 100443 w 1125114"/>
                <a:gd name="connsiteY7" fmla="*/ 81903 h 884051"/>
                <a:gd name="connsiteX8" fmla="*/ 0 w 1125114"/>
                <a:gd name="connsiteY8" fmla="*/ 182346 h 884051"/>
                <a:gd name="connsiteX9" fmla="*/ 0 w 1125114"/>
                <a:gd name="connsiteY9" fmla="*/ 783609 h 884051"/>
                <a:gd name="connsiteX10" fmla="*/ 100443 w 1125114"/>
                <a:gd name="connsiteY10" fmla="*/ 884052 h 884051"/>
                <a:gd name="connsiteX11" fmla="*/ 1024672 w 1125114"/>
                <a:gd name="connsiteY11" fmla="*/ 884052 h 884051"/>
                <a:gd name="connsiteX12" fmla="*/ 1125115 w 1125114"/>
                <a:gd name="connsiteY12" fmla="*/ 783609 h 884051"/>
                <a:gd name="connsiteX13" fmla="*/ 1125115 w 1125114"/>
                <a:gd name="connsiteY13" fmla="*/ 182346 h 884051"/>
                <a:gd name="connsiteX14" fmla="*/ 1024723 w 1125114"/>
                <a:gd name="connsiteY14" fmla="*/ 81903 h 884051"/>
                <a:gd name="connsiteX15" fmla="*/ 170830 w 1125114"/>
                <a:gd name="connsiteY15" fmla="*/ 40177 h 884051"/>
                <a:gd name="connsiteX16" fmla="*/ 247001 w 1125114"/>
                <a:gd name="connsiteY16" fmla="*/ 40177 h 884051"/>
                <a:gd name="connsiteX17" fmla="*/ 247001 w 1125114"/>
                <a:gd name="connsiteY17" fmla="*/ 81852 h 884051"/>
                <a:gd name="connsiteX18" fmla="*/ 170830 w 1125114"/>
                <a:gd name="connsiteY18" fmla="*/ 81852 h 884051"/>
                <a:gd name="connsiteX19" fmla="*/ 170830 w 1125114"/>
                <a:gd name="connsiteY19" fmla="*/ 40177 h 884051"/>
                <a:gd name="connsiteX20" fmla="*/ 1084989 w 1125114"/>
                <a:gd name="connsiteY20" fmla="*/ 783557 h 884051"/>
                <a:gd name="connsiteX21" fmla="*/ 1024723 w 1125114"/>
                <a:gd name="connsiteY21" fmla="*/ 843823 h 884051"/>
                <a:gd name="connsiteX22" fmla="*/ 100494 w 1125114"/>
                <a:gd name="connsiteY22" fmla="*/ 843823 h 884051"/>
                <a:gd name="connsiteX23" fmla="*/ 40228 w 1125114"/>
                <a:gd name="connsiteY23" fmla="*/ 783557 h 884051"/>
                <a:gd name="connsiteX24" fmla="*/ 40228 w 1125114"/>
                <a:gd name="connsiteY24" fmla="*/ 342590 h 884051"/>
                <a:gd name="connsiteX25" fmla="*/ 331074 w 1125114"/>
                <a:gd name="connsiteY25" fmla="*/ 342590 h 884051"/>
                <a:gd name="connsiteX26" fmla="*/ 291361 w 1125114"/>
                <a:gd name="connsiteY26" fmla="*/ 482900 h 884051"/>
                <a:gd name="connsiteX27" fmla="*/ 562583 w 1125114"/>
                <a:gd name="connsiteY27" fmla="*/ 753657 h 884051"/>
                <a:gd name="connsiteX28" fmla="*/ 833805 w 1125114"/>
                <a:gd name="connsiteY28" fmla="*/ 482900 h 884051"/>
                <a:gd name="connsiteX29" fmla="*/ 794092 w 1125114"/>
                <a:gd name="connsiteY29" fmla="*/ 342590 h 884051"/>
                <a:gd name="connsiteX30" fmla="*/ 1084938 w 1125114"/>
                <a:gd name="connsiteY30" fmla="*/ 342590 h 884051"/>
                <a:gd name="connsiteX31" fmla="*/ 1084938 w 1125114"/>
                <a:gd name="connsiteY31" fmla="*/ 783557 h 884051"/>
                <a:gd name="connsiteX32" fmla="*/ 331539 w 1125114"/>
                <a:gd name="connsiteY32" fmla="*/ 482952 h 884051"/>
                <a:gd name="connsiteX33" fmla="*/ 562583 w 1125114"/>
                <a:gd name="connsiteY33" fmla="*/ 252372 h 884051"/>
                <a:gd name="connsiteX34" fmla="*/ 793627 w 1125114"/>
                <a:gd name="connsiteY34" fmla="*/ 482952 h 884051"/>
                <a:gd name="connsiteX35" fmla="*/ 562583 w 1125114"/>
                <a:gd name="connsiteY35" fmla="*/ 713531 h 884051"/>
                <a:gd name="connsiteX36" fmla="*/ 331539 w 1125114"/>
                <a:gd name="connsiteY36" fmla="*/ 482952 h 884051"/>
                <a:gd name="connsiteX37" fmla="*/ 1084989 w 1125114"/>
                <a:gd name="connsiteY37" fmla="*/ 302465 h 884051"/>
                <a:gd name="connsiteX38" fmla="*/ 764192 w 1125114"/>
                <a:gd name="connsiteY38" fmla="*/ 302465 h 884051"/>
                <a:gd name="connsiteX39" fmla="*/ 562635 w 1125114"/>
                <a:gd name="connsiteY39" fmla="*/ 212247 h 884051"/>
                <a:gd name="connsiteX40" fmla="*/ 361077 w 1125114"/>
                <a:gd name="connsiteY40" fmla="*/ 302465 h 884051"/>
                <a:gd name="connsiteX41" fmla="*/ 40280 w 1125114"/>
                <a:gd name="connsiteY41" fmla="*/ 302465 h 884051"/>
                <a:gd name="connsiteX42" fmla="*/ 40280 w 1125114"/>
                <a:gd name="connsiteY42" fmla="*/ 182346 h 884051"/>
                <a:gd name="connsiteX43" fmla="*/ 100546 w 1125114"/>
                <a:gd name="connsiteY43" fmla="*/ 122081 h 884051"/>
                <a:gd name="connsiteX44" fmla="*/ 130704 w 1125114"/>
                <a:gd name="connsiteY44" fmla="*/ 122081 h 884051"/>
                <a:gd name="connsiteX45" fmla="*/ 287282 w 1125114"/>
                <a:gd name="connsiteY45" fmla="*/ 122081 h 884051"/>
                <a:gd name="connsiteX46" fmla="*/ 1024827 w 1125114"/>
                <a:gd name="connsiteY46" fmla="*/ 122081 h 884051"/>
                <a:gd name="connsiteX47" fmla="*/ 1085093 w 1125114"/>
                <a:gd name="connsiteY47" fmla="*/ 182346 h 884051"/>
                <a:gd name="connsiteX48" fmla="*/ 1085093 w 1125114"/>
                <a:gd name="connsiteY48" fmla="*/ 302465 h 88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5114" h="884051">
                  <a:moveTo>
                    <a:pt x="1024723" y="81903"/>
                  </a:moveTo>
                  <a:lnTo>
                    <a:pt x="287179" y="81903"/>
                  </a:lnTo>
                  <a:lnTo>
                    <a:pt x="287179" y="24117"/>
                  </a:lnTo>
                  <a:cubicBezTo>
                    <a:pt x="287179" y="10845"/>
                    <a:pt x="276385" y="0"/>
                    <a:pt x="263062" y="0"/>
                  </a:cubicBezTo>
                  <a:lnTo>
                    <a:pt x="154718" y="0"/>
                  </a:lnTo>
                  <a:cubicBezTo>
                    <a:pt x="141395" y="0"/>
                    <a:pt x="130601" y="10845"/>
                    <a:pt x="130601" y="24117"/>
                  </a:cubicBezTo>
                  <a:lnTo>
                    <a:pt x="130601" y="81903"/>
                  </a:lnTo>
                  <a:lnTo>
                    <a:pt x="100443" y="81903"/>
                  </a:lnTo>
                  <a:cubicBezTo>
                    <a:pt x="45031" y="81903"/>
                    <a:pt x="0" y="126987"/>
                    <a:pt x="0" y="182346"/>
                  </a:cubicBezTo>
                  <a:lnTo>
                    <a:pt x="0" y="783609"/>
                  </a:lnTo>
                  <a:cubicBezTo>
                    <a:pt x="0" y="839020"/>
                    <a:pt x="45083" y="884052"/>
                    <a:pt x="100443" y="884052"/>
                  </a:cubicBezTo>
                  <a:lnTo>
                    <a:pt x="1024672" y="884052"/>
                  </a:lnTo>
                  <a:cubicBezTo>
                    <a:pt x="1080083" y="884052"/>
                    <a:pt x="1125115" y="838969"/>
                    <a:pt x="1125115" y="783609"/>
                  </a:cubicBezTo>
                  <a:lnTo>
                    <a:pt x="1125115" y="182346"/>
                  </a:lnTo>
                  <a:cubicBezTo>
                    <a:pt x="1125167" y="126935"/>
                    <a:pt x="1080083" y="81903"/>
                    <a:pt x="1024723" y="81903"/>
                  </a:cubicBezTo>
                  <a:close/>
                  <a:moveTo>
                    <a:pt x="170830" y="40177"/>
                  </a:moveTo>
                  <a:lnTo>
                    <a:pt x="247001" y="40177"/>
                  </a:lnTo>
                  <a:lnTo>
                    <a:pt x="247001" y="81852"/>
                  </a:lnTo>
                  <a:lnTo>
                    <a:pt x="170830" y="81852"/>
                  </a:lnTo>
                  <a:lnTo>
                    <a:pt x="170830" y="40177"/>
                  </a:lnTo>
                  <a:close/>
                  <a:moveTo>
                    <a:pt x="1084989" y="783557"/>
                  </a:moveTo>
                  <a:cubicBezTo>
                    <a:pt x="1084989" y="816815"/>
                    <a:pt x="1057929" y="843823"/>
                    <a:pt x="1024723" y="843823"/>
                  </a:cubicBezTo>
                  <a:lnTo>
                    <a:pt x="100494" y="843823"/>
                  </a:lnTo>
                  <a:cubicBezTo>
                    <a:pt x="67237" y="843823"/>
                    <a:pt x="40228" y="816763"/>
                    <a:pt x="40228" y="783557"/>
                  </a:cubicBezTo>
                  <a:lnTo>
                    <a:pt x="40228" y="342590"/>
                  </a:lnTo>
                  <a:lnTo>
                    <a:pt x="331074" y="342590"/>
                  </a:lnTo>
                  <a:cubicBezTo>
                    <a:pt x="306027" y="383593"/>
                    <a:pt x="291361" y="431517"/>
                    <a:pt x="291361" y="482900"/>
                  </a:cubicBezTo>
                  <a:cubicBezTo>
                    <a:pt x="291361" y="632196"/>
                    <a:pt x="413029" y="753657"/>
                    <a:pt x="562583" y="753657"/>
                  </a:cubicBezTo>
                  <a:cubicBezTo>
                    <a:pt x="712137" y="753657"/>
                    <a:pt x="833805" y="632196"/>
                    <a:pt x="833805" y="482900"/>
                  </a:cubicBezTo>
                  <a:cubicBezTo>
                    <a:pt x="833805" y="431465"/>
                    <a:pt x="819139" y="383542"/>
                    <a:pt x="794092" y="342590"/>
                  </a:cubicBezTo>
                  <a:lnTo>
                    <a:pt x="1084938" y="342590"/>
                  </a:lnTo>
                  <a:lnTo>
                    <a:pt x="1084938" y="783557"/>
                  </a:lnTo>
                  <a:close/>
                  <a:moveTo>
                    <a:pt x="331539" y="482952"/>
                  </a:moveTo>
                  <a:cubicBezTo>
                    <a:pt x="331539" y="355810"/>
                    <a:pt x="435183" y="252372"/>
                    <a:pt x="562583" y="252372"/>
                  </a:cubicBezTo>
                  <a:cubicBezTo>
                    <a:pt x="689983" y="252372"/>
                    <a:pt x="793627" y="355810"/>
                    <a:pt x="793627" y="482952"/>
                  </a:cubicBezTo>
                  <a:cubicBezTo>
                    <a:pt x="793627" y="610094"/>
                    <a:pt x="689983" y="713531"/>
                    <a:pt x="562583" y="713531"/>
                  </a:cubicBezTo>
                  <a:cubicBezTo>
                    <a:pt x="435183" y="713531"/>
                    <a:pt x="331539" y="610094"/>
                    <a:pt x="331539" y="482952"/>
                  </a:cubicBezTo>
                  <a:close/>
                  <a:moveTo>
                    <a:pt x="1084989" y="302465"/>
                  </a:moveTo>
                  <a:lnTo>
                    <a:pt x="764192" y="302465"/>
                  </a:lnTo>
                  <a:cubicBezTo>
                    <a:pt x="714513" y="247260"/>
                    <a:pt x="642679" y="212247"/>
                    <a:pt x="562635" y="212247"/>
                  </a:cubicBezTo>
                  <a:cubicBezTo>
                    <a:pt x="482590" y="212247"/>
                    <a:pt x="410757" y="247260"/>
                    <a:pt x="361077" y="302465"/>
                  </a:cubicBezTo>
                  <a:lnTo>
                    <a:pt x="40280" y="302465"/>
                  </a:lnTo>
                  <a:lnTo>
                    <a:pt x="40280" y="182346"/>
                  </a:lnTo>
                  <a:cubicBezTo>
                    <a:pt x="40280" y="149089"/>
                    <a:pt x="67340" y="122081"/>
                    <a:pt x="100546" y="122081"/>
                  </a:cubicBezTo>
                  <a:lnTo>
                    <a:pt x="130704" y="122081"/>
                  </a:lnTo>
                  <a:lnTo>
                    <a:pt x="287282" y="122081"/>
                  </a:lnTo>
                  <a:lnTo>
                    <a:pt x="1024827" y="122081"/>
                  </a:lnTo>
                  <a:cubicBezTo>
                    <a:pt x="1058084" y="122081"/>
                    <a:pt x="1085093" y="149141"/>
                    <a:pt x="1085093" y="182346"/>
                  </a:cubicBezTo>
                  <a:lnTo>
                    <a:pt x="1085093" y="302465"/>
                  </a:lnTo>
                  <a:close/>
                </a:path>
              </a:pathLst>
            </a:custGeom>
            <a:grpFill/>
            <a:ln w="5164" cap="flat">
              <a:noFill/>
              <a:prstDash val="solid"/>
              <a:miter/>
            </a:ln>
          </p:spPr>
          <p:txBody>
            <a:bodyPr rtlCol="0" anchor="ctr"/>
            <a:lstStyle/>
            <a:p>
              <a:endParaRPr lang="en-US" sz="1200"/>
            </a:p>
          </p:txBody>
        </p:sp>
        <p:sp>
          <p:nvSpPr>
            <p:cNvPr id="765" name="Freeform: Shape 764">
              <a:extLst>
                <a:ext uri="{FF2B5EF4-FFF2-40B4-BE49-F238E27FC236}">
                  <a16:creationId xmlns:a16="http://schemas.microsoft.com/office/drawing/2014/main" id="{25AF2418-3FD6-4C8A-97FE-FC21C920B78E}"/>
                </a:ext>
              </a:extLst>
            </p:cNvPr>
            <p:cNvSpPr/>
            <p:nvPr/>
          </p:nvSpPr>
          <p:spPr>
            <a:xfrm>
              <a:off x="11403567" y="2771455"/>
              <a:ext cx="302844" cy="265016"/>
            </a:xfrm>
            <a:custGeom>
              <a:avLst/>
              <a:gdLst>
                <a:gd name="connsiteX0" fmla="*/ 136911 w 302844"/>
                <a:gd name="connsiteY0" fmla="*/ 259594 h 265016"/>
                <a:gd name="connsiteX1" fmla="*/ 151422 w 302844"/>
                <a:gd name="connsiteY1" fmla="*/ 265017 h 265016"/>
                <a:gd name="connsiteX2" fmla="*/ 166037 w 302844"/>
                <a:gd name="connsiteY2" fmla="*/ 259543 h 265016"/>
                <a:gd name="connsiteX3" fmla="*/ 267306 w 302844"/>
                <a:gd name="connsiteY3" fmla="*/ 170771 h 265016"/>
                <a:gd name="connsiteX4" fmla="*/ 296329 w 302844"/>
                <a:gd name="connsiteY4" fmla="*/ 57986 h 265016"/>
                <a:gd name="connsiteX5" fmla="*/ 244945 w 302844"/>
                <a:gd name="connsiteY5" fmla="*/ 7119 h 265016"/>
                <a:gd name="connsiteX6" fmla="*/ 151422 w 302844"/>
                <a:gd name="connsiteY6" fmla="*/ 22301 h 265016"/>
                <a:gd name="connsiteX7" fmla="*/ 57899 w 302844"/>
                <a:gd name="connsiteY7" fmla="*/ 7119 h 265016"/>
                <a:gd name="connsiteX8" fmla="*/ 6516 w 302844"/>
                <a:gd name="connsiteY8" fmla="*/ 57986 h 265016"/>
                <a:gd name="connsiteX9" fmla="*/ 35539 w 302844"/>
                <a:gd name="connsiteY9" fmla="*/ 170771 h 265016"/>
                <a:gd name="connsiteX10" fmla="*/ 136911 w 302844"/>
                <a:gd name="connsiteY10" fmla="*/ 259594 h 265016"/>
                <a:gd name="connsiteX11" fmla="*/ 44007 w 302844"/>
                <a:gd name="connsiteY11" fmla="*/ 72445 h 265016"/>
                <a:gd name="connsiteX12" fmla="*/ 71739 w 302844"/>
                <a:gd name="connsiteY12" fmla="*/ 44869 h 265016"/>
                <a:gd name="connsiteX13" fmla="*/ 95029 w 302844"/>
                <a:gd name="connsiteY13" fmla="*/ 40272 h 265016"/>
                <a:gd name="connsiteX14" fmla="*/ 131592 w 302844"/>
                <a:gd name="connsiteY14" fmla="*/ 60309 h 265016"/>
                <a:gd name="connsiteX15" fmla="*/ 171304 w 302844"/>
                <a:gd name="connsiteY15" fmla="*/ 60413 h 265016"/>
                <a:gd name="connsiteX16" fmla="*/ 231208 w 302844"/>
                <a:gd name="connsiteY16" fmla="*/ 44869 h 265016"/>
                <a:gd name="connsiteX17" fmla="*/ 258940 w 302844"/>
                <a:gd name="connsiteY17" fmla="*/ 72445 h 265016"/>
                <a:gd name="connsiteX18" fmla="*/ 240865 w 302844"/>
                <a:gd name="connsiteY18" fmla="*/ 140561 h 265016"/>
                <a:gd name="connsiteX19" fmla="*/ 151474 w 302844"/>
                <a:gd name="connsiteY19" fmla="*/ 218901 h 265016"/>
                <a:gd name="connsiteX20" fmla="*/ 62082 w 302844"/>
                <a:gd name="connsiteY20" fmla="*/ 140561 h 265016"/>
                <a:gd name="connsiteX21" fmla="*/ 44007 w 302844"/>
                <a:gd name="connsiteY21" fmla="*/ 72445 h 26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44" h="265016">
                  <a:moveTo>
                    <a:pt x="136911" y="259594"/>
                  </a:moveTo>
                  <a:cubicBezTo>
                    <a:pt x="141042" y="263209"/>
                    <a:pt x="146206" y="265017"/>
                    <a:pt x="151422" y="265017"/>
                  </a:cubicBezTo>
                  <a:cubicBezTo>
                    <a:pt x="156638" y="265017"/>
                    <a:pt x="161854" y="263209"/>
                    <a:pt x="166037" y="259543"/>
                  </a:cubicBezTo>
                  <a:lnTo>
                    <a:pt x="267306" y="170771"/>
                  </a:lnTo>
                  <a:cubicBezTo>
                    <a:pt x="299737" y="142316"/>
                    <a:pt x="311408" y="97027"/>
                    <a:pt x="296329" y="57986"/>
                  </a:cubicBezTo>
                  <a:cubicBezTo>
                    <a:pt x="286930" y="33611"/>
                    <a:pt x="269165" y="16001"/>
                    <a:pt x="244945" y="7119"/>
                  </a:cubicBezTo>
                  <a:cubicBezTo>
                    <a:pt x="198778" y="-9768"/>
                    <a:pt x="168257" y="6809"/>
                    <a:pt x="151422" y="22301"/>
                  </a:cubicBezTo>
                  <a:cubicBezTo>
                    <a:pt x="134587" y="6809"/>
                    <a:pt x="104067" y="-9820"/>
                    <a:pt x="57899" y="7119"/>
                  </a:cubicBezTo>
                  <a:cubicBezTo>
                    <a:pt x="33679" y="16001"/>
                    <a:pt x="15915" y="33559"/>
                    <a:pt x="6516" y="57986"/>
                  </a:cubicBezTo>
                  <a:cubicBezTo>
                    <a:pt x="-8563" y="97027"/>
                    <a:pt x="3108" y="142368"/>
                    <a:pt x="35539" y="170771"/>
                  </a:cubicBezTo>
                  <a:lnTo>
                    <a:pt x="136911" y="259594"/>
                  </a:lnTo>
                  <a:close/>
                  <a:moveTo>
                    <a:pt x="44007" y="72445"/>
                  </a:moveTo>
                  <a:cubicBezTo>
                    <a:pt x="49275" y="58812"/>
                    <a:pt x="58364" y="49775"/>
                    <a:pt x="71739" y="44869"/>
                  </a:cubicBezTo>
                  <a:cubicBezTo>
                    <a:pt x="80518" y="41667"/>
                    <a:pt x="88265" y="40272"/>
                    <a:pt x="95029" y="40272"/>
                  </a:cubicBezTo>
                  <a:cubicBezTo>
                    <a:pt x="113466" y="40272"/>
                    <a:pt x="124878" y="50343"/>
                    <a:pt x="131592" y="60309"/>
                  </a:cubicBezTo>
                  <a:cubicBezTo>
                    <a:pt x="140526" y="73633"/>
                    <a:pt x="162474" y="73530"/>
                    <a:pt x="171304" y="60413"/>
                  </a:cubicBezTo>
                  <a:cubicBezTo>
                    <a:pt x="180600" y="46728"/>
                    <a:pt x="198519" y="32888"/>
                    <a:pt x="231208" y="44869"/>
                  </a:cubicBezTo>
                  <a:cubicBezTo>
                    <a:pt x="244584" y="49775"/>
                    <a:pt x="253673" y="58812"/>
                    <a:pt x="258940" y="72445"/>
                  </a:cubicBezTo>
                  <a:cubicBezTo>
                    <a:pt x="267823" y="95426"/>
                    <a:pt x="260386" y="123467"/>
                    <a:pt x="240865" y="140561"/>
                  </a:cubicBezTo>
                  <a:lnTo>
                    <a:pt x="151474" y="218901"/>
                  </a:lnTo>
                  <a:lnTo>
                    <a:pt x="62082" y="140561"/>
                  </a:lnTo>
                  <a:cubicBezTo>
                    <a:pt x="42562" y="123467"/>
                    <a:pt x="35177" y="95426"/>
                    <a:pt x="44007" y="72445"/>
                  </a:cubicBezTo>
                  <a:close/>
                </a:path>
              </a:pathLst>
            </a:custGeom>
            <a:grpFill/>
            <a:ln w="5164" cap="flat">
              <a:noFill/>
              <a:prstDash val="solid"/>
              <a:miter/>
            </a:ln>
          </p:spPr>
          <p:txBody>
            <a:bodyPr rtlCol="0" anchor="ctr"/>
            <a:lstStyle/>
            <a:p>
              <a:endParaRPr lang="en-US" sz="1200"/>
            </a:p>
          </p:txBody>
        </p:sp>
        <p:sp>
          <p:nvSpPr>
            <p:cNvPr id="766" name="Freeform: Shape 765">
              <a:extLst>
                <a:ext uri="{FF2B5EF4-FFF2-40B4-BE49-F238E27FC236}">
                  <a16:creationId xmlns:a16="http://schemas.microsoft.com/office/drawing/2014/main" id="{7087982B-2E63-4C50-9611-AF45A5D7F9A2}"/>
                </a:ext>
              </a:extLst>
            </p:cNvPr>
            <p:cNvSpPr/>
            <p:nvPr/>
          </p:nvSpPr>
          <p:spPr>
            <a:xfrm>
              <a:off x="11892829" y="2569374"/>
              <a:ext cx="134371" cy="134164"/>
            </a:xfrm>
            <a:custGeom>
              <a:avLst/>
              <a:gdLst>
                <a:gd name="connsiteX0" fmla="*/ 67186 w 134371"/>
                <a:gd name="connsiteY0" fmla="*/ 0 h 134164"/>
                <a:gd name="connsiteX1" fmla="*/ 0 w 134371"/>
                <a:gd name="connsiteY1" fmla="*/ 67082 h 134164"/>
                <a:gd name="connsiteX2" fmla="*/ 67186 w 134371"/>
                <a:gd name="connsiteY2" fmla="*/ 134165 h 134164"/>
                <a:gd name="connsiteX3" fmla="*/ 134371 w 134371"/>
                <a:gd name="connsiteY3" fmla="*/ 67082 h 134164"/>
                <a:gd name="connsiteX4" fmla="*/ 67186 w 134371"/>
                <a:gd name="connsiteY4" fmla="*/ 0 h 134164"/>
                <a:gd name="connsiteX5" fmla="*/ 67186 w 134371"/>
                <a:gd name="connsiteY5" fmla="*/ 93988 h 134164"/>
                <a:gd name="connsiteX6" fmla="*/ 40177 w 134371"/>
                <a:gd name="connsiteY6" fmla="*/ 67082 h 134164"/>
                <a:gd name="connsiteX7" fmla="*/ 67186 w 134371"/>
                <a:gd name="connsiteY7" fmla="*/ 40177 h 134164"/>
                <a:gd name="connsiteX8" fmla="*/ 94194 w 134371"/>
                <a:gd name="connsiteY8" fmla="*/ 67082 h 134164"/>
                <a:gd name="connsiteX9" fmla="*/ 67186 w 134371"/>
                <a:gd name="connsiteY9" fmla="*/ 93988 h 13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71" h="134164">
                  <a:moveTo>
                    <a:pt x="67186" y="0"/>
                  </a:moveTo>
                  <a:cubicBezTo>
                    <a:pt x="30158" y="0"/>
                    <a:pt x="0" y="30107"/>
                    <a:pt x="0" y="67082"/>
                  </a:cubicBezTo>
                  <a:cubicBezTo>
                    <a:pt x="0" y="104058"/>
                    <a:pt x="30158" y="134165"/>
                    <a:pt x="67186" y="134165"/>
                  </a:cubicBezTo>
                  <a:cubicBezTo>
                    <a:pt x="104212" y="134165"/>
                    <a:pt x="134371" y="104058"/>
                    <a:pt x="134371" y="67082"/>
                  </a:cubicBezTo>
                  <a:cubicBezTo>
                    <a:pt x="134320" y="30107"/>
                    <a:pt x="104212" y="0"/>
                    <a:pt x="67186" y="0"/>
                  </a:cubicBezTo>
                  <a:close/>
                  <a:moveTo>
                    <a:pt x="67186" y="93988"/>
                  </a:moveTo>
                  <a:cubicBezTo>
                    <a:pt x="52313" y="93988"/>
                    <a:pt x="40177" y="81904"/>
                    <a:pt x="40177" y="67082"/>
                  </a:cubicBezTo>
                  <a:cubicBezTo>
                    <a:pt x="40177" y="52261"/>
                    <a:pt x="52261" y="40177"/>
                    <a:pt x="67186" y="40177"/>
                  </a:cubicBezTo>
                  <a:cubicBezTo>
                    <a:pt x="82059" y="40177"/>
                    <a:pt x="94194" y="52261"/>
                    <a:pt x="94194" y="67082"/>
                  </a:cubicBezTo>
                  <a:cubicBezTo>
                    <a:pt x="94194" y="81904"/>
                    <a:pt x="82059" y="93988"/>
                    <a:pt x="67186" y="93988"/>
                  </a:cubicBezTo>
                  <a:close/>
                </a:path>
              </a:pathLst>
            </a:custGeom>
            <a:grpFill/>
            <a:ln w="5164" cap="flat">
              <a:noFill/>
              <a:prstDash val="solid"/>
              <a:miter/>
            </a:ln>
          </p:spPr>
          <p:txBody>
            <a:bodyPr rtlCol="0" anchor="ctr"/>
            <a:lstStyle/>
            <a:p>
              <a:endParaRPr lang="en-US" sz="1200"/>
            </a:p>
          </p:txBody>
        </p:sp>
      </p:grpSp>
      <p:grpSp>
        <p:nvGrpSpPr>
          <p:cNvPr id="624" name="Graphic 2">
            <a:extLst>
              <a:ext uri="{FF2B5EF4-FFF2-40B4-BE49-F238E27FC236}">
                <a16:creationId xmlns:a16="http://schemas.microsoft.com/office/drawing/2014/main" id="{562C37F0-03C0-4F55-9173-E03B7CDB770D}"/>
              </a:ext>
            </a:extLst>
          </p:cNvPr>
          <p:cNvGrpSpPr/>
          <p:nvPr/>
        </p:nvGrpSpPr>
        <p:grpSpPr>
          <a:xfrm>
            <a:off x="1989305" y="3686838"/>
            <a:ext cx="611907" cy="856674"/>
            <a:chOff x="4723791" y="3938033"/>
            <a:chExt cx="803646" cy="1125111"/>
          </a:xfrm>
          <a:solidFill>
            <a:schemeClr val="accent1"/>
          </a:solidFill>
        </p:grpSpPr>
        <p:sp>
          <p:nvSpPr>
            <p:cNvPr id="756" name="Freeform: Shape 755">
              <a:extLst>
                <a:ext uri="{FF2B5EF4-FFF2-40B4-BE49-F238E27FC236}">
                  <a16:creationId xmlns:a16="http://schemas.microsoft.com/office/drawing/2014/main" id="{23A7EFE9-FF0B-45E8-92E7-77D04DF0F5B4}"/>
                </a:ext>
              </a:extLst>
            </p:cNvPr>
            <p:cNvSpPr/>
            <p:nvPr/>
          </p:nvSpPr>
          <p:spPr>
            <a:xfrm>
              <a:off x="4811220" y="3996282"/>
              <a:ext cx="716216" cy="1066863"/>
            </a:xfrm>
            <a:custGeom>
              <a:avLst/>
              <a:gdLst>
                <a:gd name="connsiteX0" fmla="*/ 547246 w 716216"/>
                <a:gd name="connsiteY0" fmla="*/ 383645 h 1066863"/>
                <a:gd name="connsiteX1" fmla="*/ 527415 w 716216"/>
                <a:gd name="connsiteY1" fmla="*/ 290484 h 1066863"/>
                <a:gd name="connsiteX2" fmla="*/ 492506 w 716216"/>
                <a:gd name="connsiteY2" fmla="*/ 271118 h 1066863"/>
                <a:gd name="connsiteX3" fmla="*/ 484088 w 716216"/>
                <a:gd name="connsiteY3" fmla="*/ 271118 h 1066863"/>
                <a:gd name="connsiteX4" fmla="*/ 483830 w 716216"/>
                <a:gd name="connsiteY4" fmla="*/ 174136 h 1066863"/>
                <a:gd name="connsiteX5" fmla="*/ 444066 w 716216"/>
                <a:gd name="connsiteY5" fmla="*/ 174136 h 1066863"/>
                <a:gd name="connsiteX6" fmla="*/ 444634 w 716216"/>
                <a:gd name="connsiteY6" fmla="*/ 0 h 1066863"/>
                <a:gd name="connsiteX7" fmla="*/ 272409 w 716216"/>
                <a:gd name="connsiteY7" fmla="*/ 0 h 1066863"/>
                <a:gd name="connsiteX8" fmla="*/ 272306 w 716216"/>
                <a:gd name="connsiteY8" fmla="*/ 34393 h 1066863"/>
                <a:gd name="connsiteX9" fmla="*/ 203416 w 716216"/>
                <a:gd name="connsiteY9" fmla="*/ 34393 h 1066863"/>
                <a:gd name="connsiteX10" fmla="*/ 203416 w 716216"/>
                <a:gd name="connsiteY10" fmla="*/ 143357 h 1066863"/>
                <a:gd name="connsiteX11" fmla="*/ 271944 w 716216"/>
                <a:gd name="connsiteY11" fmla="*/ 143357 h 1066863"/>
                <a:gd name="connsiteX12" fmla="*/ 271841 w 716216"/>
                <a:gd name="connsiteY12" fmla="*/ 174136 h 1066863"/>
                <a:gd name="connsiteX13" fmla="*/ 232387 w 716216"/>
                <a:gd name="connsiteY13" fmla="*/ 174136 h 1066863"/>
                <a:gd name="connsiteX14" fmla="*/ 232697 w 716216"/>
                <a:gd name="connsiteY14" fmla="*/ 271118 h 1066863"/>
                <a:gd name="connsiteX15" fmla="*/ 224383 w 716216"/>
                <a:gd name="connsiteY15" fmla="*/ 271118 h 1066863"/>
                <a:gd name="connsiteX16" fmla="*/ 189421 w 716216"/>
                <a:gd name="connsiteY16" fmla="*/ 290484 h 1066863"/>
                <a:gd name="connsiteX17" fmla="*/ 169539 w 716216"/>
                <a:gd name="connsiteY17" fmla="*/ 383284 h 1066863"/>
                <a:gd name="connsiteX18" fmla="*/ 0 w 716216"/>
                <a:gd name="connsiteY18" fmla="*/ 720555 h 1066863"/>
                <a:gd name="connsiteX19" fmla="*/ 141859 w 716216"/>
                <a:gd name="connsiteY19" fmla="*/ 1056638 h 1066863"/>
                <a:gd name="connsiteX20" fmla="*/ 168765 w 716216"/>
                <a:gd name="connsiteY20" fmla="*/ 1066863 h 1066863"/>
                <a:gd name="connsiteX21" fmla="*/ 547452 w 716216"/>
                <a:gd name="connsiteY21" fmla="*/ 1066863 h 1066863"/>
                <a:gd name="connsiteX22" fmla="*/ 574357 w 716216"/>
                <a:gd name="connsiteY22" fmla="*/ 1056690 h 1066863"/>
                <a:gd name="connsiteX23" fmla="*/ 716217 w 716216"/>
                <a:gd name="connsiteY23" fmla="*/ 720607 h 1066863"/>
                <a:gd name="connsiteX24" fmla="*/ 547246 w 716216"/>
                <a:gd name="connsiteY24" fmla="*/ 383645 h 1066863"/>
                <a:gd name="connsiteX25" fmla="*/ 312070 w 716216"/>
                <a:gd name="connsiteY25" fmla="*/ 143357 h 1066863"/>
                <a:gd name="connsiteX26" fmla="*/ 312173 w 716216"/>
                <a:gd name="connsiteY26" fmla="*/ 143357 h 1066863"/>
                <a:gd name="connsiteX27" fmla="*/ 312173 w 716216"/>
                <a:gd name="connsiteY27" fmla="*/ 107156 h 1066863"/>
                <a:gd name="connsiteX28" fmla="*/ 312380 w 716216"/>
                <a:gd name="connsiteY28" fmla="*/ 40177 h 1066863"/>
                <a:gd name="connsiteX29" fmla="*/ 404250 w 716216"/>
                <a:gd name="connsiteY29" fmla="*/ 40177 h 1066863"/>
                <a:gd name="connsiteX30" fmla="*/ 403837 w 716216"/>
                <a:gd name="connsiteY30" fmla="*/ 174136 h 1066863"/>
                <a:gd name="connsiteX31" fmla="*/ 311967 w 716216"/>
                <a:gd name="connsiteY31" fmla="*/ 174136 h 1066863"/>
                <a:gd name="connsiteX32" fmla="*/ 312070 w 716216"/>
                <a:gd name="connsiteY32" fmla="*/ 143357 h 1066863"/>
                <a:gd name="connsiteX33" fmla="*/ 443756 w 716216"/>
                <a:gd name="connsiteY33" fmla="*/ 214313 h 1066863"/>
                <a:gd name="connsiteX34" fmla="*/ 443911 w 716216"/>
                <a:gd name="connsiteY34" fmla="*/ 271118 h 1066863"/>
                <a:gd name="connsiteX35" fmla="*/ 272822 w 716216"/>
                <a:gd name="connsiteY35" fmla="*/ 271118 h 1066863"/>
                <a:gd name="connsiteX36" fmla="*/ 272667 w 716216"/>
                <a:gd name="connsiteY36" fmla="*/ 214313 h 1066863"/>
                <a:gd name="connsiteX37" fmla="*/ 443756 w 716216"/>
                <a:gd name="connsiteY37" fmla="*/ 214313 h 1066863"/>
                <a:gd name="connsiteX38" fmla="*/ 243542 w 716216"/>
                <a:gd name="connsiteY38" fmla="*/ 103180 h 1066863"/>
                <a:gd name="connsiteX39" fmla="*/ 243542 w 716216"/>
                <a:gd name="connsiteY39" fmla="*/ 74570 h 1066863"/>
                <a:gd name="connsiteX40" fmla="*/ 271996 w 716216"/>
                <a:gd name="connsiteY40" fmla="*/ 74570 h 1066863"/>
                <a:gd name="connsiteX41" fmla="*/ 271996 w 716216"/>
                <a:gd name="connsiteY41" fmla="*/ 103180 h 1066863"/>
                <a:gd name="connsiteX42" fmla="*/ 243542 w 716216"/>
                <a:gd name="connsiteY42" fmla="*/ 103180 h 1066863"/>
                <a:gd name="connsiteX43" fmla="*/ 224331 w 716216"/>
                <a:gd name="connsiteY43" fmla="*/ 311296 h 1066863"/>
                <a:gd name="connsiteX44" fmla="*/ 493332 w 716216"/>
                <a:gd name="connsiteY44" fmla="*/ 311760 h 1066863"/>
                <a:gd name="connsiteX45" fmla="*/ 508153 w 716216"/>
                <a:gd name="connsiteY45" fmla="*/ 372491 h 1066863"/>
                <a:gd name="connsiteX46" fmla="*/ 208632 w 716216"/>
                <a:gd name="connsiteY46" fmla="*/ 372491 h 1066863"/>
                <a:gd name="connsiteX47" fmla="*/ 224331 w 716216"/>
                <a:gd name="connsiteY47" fmla="*/ 311296 h 1066863"/>
                <a:gd name="connsiteX48" fmla="*/ 243593 w 716216"/>
                <a:gd name="connsiteY48" fmla="*/ 952012 h 1066863"/>
                <a:gd name="connsiteX49" fmla="*/ 610197 w 716216"/>
                <a:gd name="connsiteY49" fmla="*/ 952012 h 1066863"/>
                <a:gd name="connsiteX50" fmla="*/ 547452 w 716216"/>
                <a:gd name="connsiteY50" fmla="*/ 1026686 h 1066863"/>
                <a:gd name="connsiteX51" fmla="*/ 168661 w 716216"/>
                <a:gd name="connsiteY51" fmla="*/ 1026738 h 1066863"/>
                <a:gd name="connsiteX52" fmla="*/ 40177 w 716216"/>
                <a:gd name="connsiteY52" fmla="*/ 720607 h 1066863"/>
                <a:gd name="connsiteX53" fmla="*/ 93884 w 716216"/>
                <a:gd name="connsiteY53" fmla="*/ 520908 h 1066863"/>
                <a:gd name="connsiteX54" fmla="*/ 484656 w 716216"/>
                <a:gd name="connsiteY54" fmla="*/ 520908 h 1066863"/>
                <a:gd name="connsiteX55" fmla="*/ 504745 w 716216"/>
                <a:gd name="connsiteY55" fmla="*/ 500820 h 1066863"/>
                <a:gd name="connsiteX56" fmla="*/ 484656 w 716216"/>
                <a:gd name="connsiteY56" fmla="*/ 480731 h 1066863"/>
                <a:gd name="connsiteX57" fmla="*/ 122959 w 716216"/>
                <a:gd name="connsiteY57" fmla="*/ 480731 h 1066863"/>
                <a:gd name="connsiteX58" fmla="*/ 197219 w 716216"/>
                <a:gd name="connsiteY58" fmla="*/ 412771 h 1066863"/>
                <a:gd name="connsiteX59" fmla="*/ 519049 w 716216"/>
                <a:gd name="connsiteY59" fmla="*/ 412771 h 1066863"/>
                <a:gd name="connsiteX60" fmla="*/ 676091 w 716216"/>
                <a:gd name="connsiteY60" fmla="*/ 720658 h 1066863"/>
                <a:gd name="connsiteX61" fmla="*/ 632764 w 716216"/>
                <a:gd name="connsiteY61" fmla="*/ 911939 h 1066863"/>
                <a:gd name="connsiteX62" fmla="*/ 243645 w 716216"/>
                <a:gd name="connsiteY62" fmla="*/ 911939 h 1066863"/>
                <a:gd name="connsiteX63" fmla="*/ 223556 w 716216"/>
                <a:gd name="connsiteY63" fmla="*/ 932027 h 1066863"/>
                <a:gd name="connsiteX64" fmla="*/ 243593 w 716216"/>
                <a:gd name="connsiteY64" fmla="*/ 952012 h 106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16216" h="1066863">
                  <a:moveTo>
                    <a:pt x="547246" y="383645"/>
                  </a:moveTo>
                  <a:cubicBezTo>
                    <a:pt x="551738" y="351214"/>
                    <a:pt x="544922" y="318474"/>
                    <a:pt x="527415" y="290484"/>
                  </a:cubicBezTo>
                  <a:cubicBezTo>
                    <a:pt x="519824" y="278348"/>
                    <a:pt x="506759" y="271118"/>
                    <a:pt x="492506" y="271118"/>
                  </a:cubicBezTo>
                  <a:lnTo>
                    <a:pt x="484088" y="271118"/>
                  </a:lnTo>
                  <a:lnTo>
                    <a:pt x="483830" y="174136"/>
                  </a:lnTo>
                  <a:lnTo>
                    <a:pt x="444066" y="174136"/>
                  </a:lnTo>
                  <a:lnTo>
                    <a:pt x="444634" y="0"/>
                  </a:lnTo>
                  <a:lnTo>
                    <a:pt x="272409" y="0"/>
                  </a:lnTo>
                  <a:lnTo>
                    <a:pt x="272306" y="34393"/>
                  </a:lnTo>
                  <a:lnTo>
                    <a:pt x="203416" y="34393"/>
                  </a:lnTo>
                  <a:lnTo>
                    <a:pt x="203416" y="143357"/>
                  </a:lnTo>
                  <a:lnTo>
                    <a:pt x="271944" y="143357"/>
                  </a:lnTo>
                  <a:lnTo>
                    <a:pt x="271841" y="174136"/>
                  </a:lnTo>
                  <a:lnTo>
                    <a:pt x="232387" y="174136"/>
                  </a:lnTo>
                  <a:lnTo>
                    <a:pt x="232697" y="271118"/>
                  </a:lnTo>
                  <a:lnTo>
                    <a:pt x="224383" y="271118"/>
                  </a:lnTo>
                  <a:cubicBezTo>
                    <a:pt x="210078" y="271118"/>
                    <a:pt x="197013" y="278348"/>
                    <a:pt x="189421" y="290484"/>
                  </a:cubicBezTo>
                  <a:cubicBezTo>
                    <a:pt x="171966" y="318370"/>
                    <a:pt x="165150" y="350956"/>
                    <a:pt x="169539" y="383284"/>
                  </a:cubicBezTo>
                  <a:cubicBezTo>
                    <a:pt x="58665" y="462967"/>
                    <a:pt x="0" y="579212"/>
                    <a:pt x="0" y="720555"/>
                  </a:cubicBezTo>
                  <a:cubicBezTo>
                    <a:pt x="0" y="853480"/>
                    <a:pt x="51693" y="975974"/>
                    <a:pt x="141859" y="1056638"/>
                  </a:cubicBezTo>
                  <a:cubicBezTo>
                    <a:pt x="149192" y="1063197"/>
                    <a:pt x="158746" y="1066863"/>
                    <a:pt x="168765" y="1066863"/>
                  </a:cubicBezTo>
                  <a:lnTo>
                    <a:pt x="547452" y="1066863"/>
                  </a:lnTo>
                  <a:cubicBezTo>
                    <a:pt x="557471" y="1066863"/>
                    <a:pt x="567024" y="1063248"/>
                    <a:pt x="574357" y="1056690"/>
                  </a:cubicBezTo>
                  <a:cubicBezTo>
                    <a:pt x="664524" y="976026"/>
                    <a:pt x="716217" y="853532"/>
                    <a:pt x="716217" y="720607"/>
                  </a:cubicBezTo>
                  <a:cubicBezTo>
                    <a:pt x="716269" y="579470"/>
                    <a:pt x="657759" y="463328"/>
                    <a:pt x="547246" y="383645"/>
                  </a:cubicBezTo>
                  <a:close/>
                  <a:moveTo>
                    <a:pt x="312070" y="143357"/>
                  </a:moveTo>
                  <a:lnTo>
                    <a:pt x="312173" y="143357"/>
                  </a:lnTo>
                  <a:lnTo>
                    <a:pt x="312173" y="107156"/>
                  </a:lnTo>
                  <a:lnTo>
                    <a:pt x="312380" y="40177"/>
                  </a:lnTo>
                  <a:lnTo>
                    <a:pt x="404250" y="40177"/>
                  </a:lnTo>
                  <a:lnTo>
                    <a:pt x="403837" y="174136"/>
                  </a:lnTo>
                  <a:lnTo>
                    <a:pt x="311967" y="174136"/>
                  </a:lnTo>
                  <a:lnTo>
                    <a:pt x="312070" y="143357"/>
                  </a:lnTo>
                  <a:close/>
                  <a:moveTo>
                    <a:pt x="443756" y="214313"/>
                  </a:moveTo>
                  <a:lnTo>
                    <a:pt x="443911" y="271118"/>
                  </a:lnTo>
                  <a:lnTo>
                    <a:pt x="272822" y="271118"/>
                  </a:lnTo>
                  <a:lnTo>
                    <a:pt x="272667" y="214313"/>
                  </a:lnTo>
                  <a:lnTo>
                    <a:pt x="443756" y="214313"/>
                  </a:lnTo>
                  <a:close/>
                  <a:moveTo>
                    <a:pt x="243542" y="103180"/>
                  </a:moveTo>
                  <a:lnTo>
                    <a:pt x="243542" y="74570"/>
                  </a:lnTo>
                  <a:lnTo>
                    <a:pt x="271996" y="74570"/>
                  </a:lnTo>
                  <a:lnTo>
                    <a:pt x="271996" y="103180"/>
                  </a:lnTo>
                  <a:lnTo>
                    <a:pt x="243542" y="103180"/>
                  </a:lnTo>
                  <a:close/>
                  <a:moveTo>
                    <a:pt x="224331" y="311296"/>
                  </a:moveTo>
                  <a:lnTo>
                    <a:pt x="493332" y="311760"/>
                  </a:lnTo>
                  <a:cubicBezTo>
                    <a:pt x="504796" y="330041"/>
                    <a:pt x="509909" y="351214"/>
                    <a:pt x="508153" y="372491"/>
                  </a:cubicBezTo>
                  <a:lnTo>
                    <a:pt x="208632" y="372491"/>
                  </a:lnTo>
                  <a:cubicBezTo>
                    <a:pt x="206928" y="351266"/>
                    <a:pt x="212144" y="330041"/>
                    <a:pt x="224331" y="311296"/>
                  </a:cubicBezTo>
                  <a:close/>
                  <a:moveTo>
                    <a:pt x="243593" y="952012"/>
                  </a:moveTo>
                  <a:lnTo>
                    <a:pt x="610197" y="952012"/>
                  </a:lnTo>
                  <a:cubicBezTo>
                    <a:pt x="592432" y="979692"/>
                    <a:pt x="571672" y="1005048"/>
                    <a:pt x="547452" y="1026686"/>
                  </a:cubicBezTo>
                  <a:lnTo>
                    <a:pt x="168661" y="1026738"/>
                  </a:lnTo>
                  <a:cubicBezTo>
                    <a:pt x="87016" y="953665"/>
                    <a:pt x="40177" y="842119"/>
                    <a:pt x="40177" y="720607"/>
                  </a:cubicBezTo>
                  <a:cubicBezTo>
                    <a:pt x="40177" y="637102"/>
                    <a:pt x="62435" y="571724"/>
                    <a:pt x="93884" y="520908"/>
                  </a:cubicBezTo>
                  <a:lnTo>
                    <a:pt x="484656" y="520908"/>
                  </a:lnTo>
                  <a:cubicBezTo>
                    <a:pt x="495759" y="520908"/>
                    <a:pt x="504745" y="511923"/>
                    <a:pt x="504745" y="500820"/>
                  </a:cubicBezTo>
                  <a:cubicBezTo>
                    <a:pt x="504745" y="489717"/>
                    <a:pt x="495759" y="480731"/>
                    <a:pt x="484656" y="480731"/>
                  </a:cubicBezTo>
                  <a:lnTo>
                    <a:pt x="122959" y="480731"/>
                  </a:lnTo>
                  <a:cubicBezTo>
                    <a:pt x="146559" y="452483"/>
                    <a:pt x="172483" y="430071"/>
                    <a:pt x="197219" y="412771"/>
                  </a:cubicBezTo>
                  <a:lnTo>
                    <a:pt x="519049" y="412771"/>
                  </a:lnTo>
                  <a:cubicBezTo>
                    <a:pt x="591864" y="463793"/>
                    <a:pt x="676091" y="557987"/>
                    <a:pt x="676091" y="720658"/>
                  </a:cubicBezTo>
                  <a:cubicBezTo>
                    <a:pt x="676091" y="789445"/>
                    <a:pt x="660599" y="854720"/>
                    <a:pt x="632764" y="911939"/>
                  </a:cubicBezTo>
                  <a:lnTo>
                    <a:pt x="243645" y="911939"/>
                  </a:lnTo>
                  <a:cubicBezTo>
                    <a:pt x="232542" y="911939"/>
                    <a:pt x="223556" y="920924"/>
                    <a:pt x="223556" y="932027"/>
                  </a:cubicBezTo>
                  <a:cubicBezTo>
                    <a:pt x="223505" y="943027"/>
                    <a:pt x="232542" y="952012"/>
                    <a:pt x="243593" y="952012"/>
                  </a:cubicBezTo>
                  <a:close/>
                </a:path>
              </a:pathLst>
            </a:custGeom>
            <a:grpFill/>
            <a:ln w="5164" cap="flat">
              <a:noFill/>
              <a:prstDash val="solid"/>
              <a:miter/>
            </a:ln>
          </p:spPr>
          <p:txBody>
            <a:bodyPr rtlCol="0" anchor="ctr"/>
            <a:lstStyle/>
            <a:p>
              <a:endParaRPr lang="en-US" sz="1200"/>
            </a:p>
          </p:txBody>
        </p:sp>
        <p:sp>
          <p:nvSpPr>
            <p:cNvPr id="757" name="Freeform: Shape 756">
              <a:extLst>
                <a:ext uri="{FF2B5EF4-FFF2-40B4-BE49-F238E27FC236}">
                  <a16:creationId xmlns:a16="http://schemas.microsoft.com/office/drawing/2014/main" id="{FF8923D6-7025-4BF6-8CE0-98598F18B267}"/>
                </a:ext>
              </a:extLst>
            </p:cNvPr>
            <p:cNvSpPr/>
            <p:nvPr/>
          </p:nvSpPr>
          <p:spPr>
            <a:xfrm>
              <a:off x="5011475" y="4577422"/>
              <a:ext cx="316355" cy="276936"/>
            </a:xfrm>
            <a:custGeom>
              <a:avLst/>
              <a:gdLst>
                <a:gd name="connsiteX0" fmla="*/ 143420 w 316355"/>
                <a:gd name="connsiteY0" fmla="*/ 271359 h 276936"/>
                <a:gd name="connsiteX1" fmla="*/ 158189 w 316355"/>
                <a:gd name="connsiteY1" fmla="*/ 276936 h 276936"/>
                <a:gd name="connsiteX2" fmla="*/ 172855 w 316355"/>
                <a:gd name="connsiteY2" fmla="*/ 271411 h 276936"/>
                <a:gd name="connsiteX3" fmla="*/ 279340 w 316355"/>
                <a:gd name="connsiteY3" fmla="*/ 177940 h 276936"/>
                <a:gd name="connsiteX4" fmla="*/ 309602 w 316355"/>
                <a:gd name="connsiteY4" fmla="*/ 60352 h 276936"/>
                <a:gd name="connsiteX5" fmla="*/ 256153 w 316355"/>
                <a:gd name="connsiteY5" fmla="*/ 7419 h 276936"/>
                <a:gd name="connsiteX6" fmla="*/ 158189 w 316355"/>
                <a:gd name="connsiteY6" fmla="*/ 23841 h 276936"/>
                <a:gd name="connsiteX7" fmla="*/ 60174 w 316355"/>
                <a:gd name="connsiteY7" fmla="*/ 7419 h 276936"/>
                <a:gd name="connsiteX8" fmla="*/ 6776 w 316355"/>
                <a:gd name="connsiteY8" fmla="*/ 60352 h 276936"/>
                <a:gd name="connsiteX9" fmla="*/ 37038 w 316355"/>
                <a:gd name="connsiteY9" fmla="*/ 177940 h 276936"/>
                <a:gd name="connsiteX10" fmla="*/ 143420 w 316355"/>
                <a:gd name="connsiteY10" fmla="*/ 271359 h 276936"/>
                <a:gd name="connsiteX11" fmla="*/ 44268 w 316355"/>
                <a:gd name="connsiteY11" fmla="*/ 74811 h 276936"/>
                <a:gd name="connsiteX12" fmla="*/ 74014 w 316355"/>
                <a:gd name="connsiteY12" fmla="*/ 45169 h 276936"/>
                <a:gd name="connsiteX13" fmla="*/ 98853 w 316355"/>
                <a:gd name="connsiteY13" fmla="*/ 40263 h 276936"/>
                <a:gd name="connsiteX14" fmla="*/ 138152 w 316355"/>
                <a:gd name="connsiteY14" fmla="*/ 61901 h 276936"/>
                <a:gd name="connsiteX15" fmla="*/ 178175 w 316355"/>
                <a:gd name="connsiteY15" fmla="*/ 61901 h 276936"/>
                <a:gd name="connsiteX16" fmla="*/ 242313 w 316355"/>
                <a:gd name="connsiteY16" fmla="*/ 45169 h 276936"/>
                <a:gd name="connsiteX17" fmla="*/ 272059 w 316355"/>
                <a:gd name="connsiteY17" fmla="*/ 74811 h 276936"/>
                <a:gd name="connsiteX18" fmla="*/ 252797 w 316355"/>
                <a:gd name="connsiteY18" fmla="*/ 147729 h 276936"/>
                <a:gd name="connsiteX19" fmla="*/ 158138 w 316355"/>
                <a:gd name="connsiteY19" fmla="*/ 230820 h 276936"/>
                <a:gd name="connsiteX20" fmla="*/ 63530 w 316355"/>
                <a:gd name="connsiteY20" fmla="*/ 147781 h 276936"/>
                <a:gd name="connsiteX21" fmla="*/ 44268 w 316355"/>
                <a:gd name="connsiteY21" fmla="*/ 74811 h 27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6355" h="276936">
                  <a:moveTo>
                    <a:pt x="143420" y="271359"/>
                  </a:moveTo>
                  <a:cubicBezTo>
                    <a:pt x="147603" y="275077"/>
                    <a:pt x="152870" y="276936"/>
                    <a:pt x="158189" y="276936"/>
                  </a:cubicBezTo>
                  <a:cubicBezTo>
                    <a:pt x="163405" y="276936"/>
                    <a:pt x="168672" y="275077"/>
                    <a:pt x="172855" y="271411"/>
                  </a:cubicBezTo>
                  <a:lnTo>
                    <a:pt x="279340" y="177940"/>
                  </a:lnTo>
                  <a:cubicBezTo>
                    <a:pt x="313114" y="148297"/>
                    <a:pt x="325250" y="101045"/>
                    <a:pt x="309602" y="60352"/>
                  </a:cubicBezTo>
                  <a:cubicBezTo>
                    <a:pt x="299842" y="34944"/>
                    <a:pt x="281354" y="16663"/>
                    <a:pt x="256153" y="7419"/>
                  </a:cubicBezTo>
                  <a:cubicBezTo>
                    <a:pt x="207455" y="-10449"/>
                    <a:pt x="175489" y="7522"/>
                    <a:pt x="158189" y="23841"/>
                  </a:cubicBezTo>
                  <a:cubicBezTo>
                    <a:pt x="140889" y="7522"/>
                    <a:pt x="108975" y="-10449"/>
                    <a:pt x="60174" y="7419"/>
                  </a:cubicBezTo>
                  <a:cubicBezTo>
                    <a:pt x="35024" y="16663"/>
                    <a:pt x="16536" y="34944"/>
                    <a:pt x="6776" y="60352"/>
                  </a:cubicBezTo>
                  <a:cubicBezTo>
                    <a:pt x="-8923" y="101045"/>
                    <a:pt x="3265" y="148297"/>
                    <a:pt x="37038" y="177940"/>
                  </a:cubicBezTo>
                  <a:lnTo>
                    <a:pt x="143420" y="271359"/>
                  </a:lnTo>
                  <a:close/>
                  <a:moveTo>
                    <a:pt x="44268" y="74811"/>
                  </a:moveTo>
                  <a:cubicBezTo>
                    <a:pt x="49949" y="60145"/>
                    <a:pt x="59657" y="50436"/>
                    <a:pt x="74014" y="45169"/>
                  </a:cubicBezTo>
                  <a:cubicBezTo>
                    <a:pt x="83412" y="41709"/>
                    <a:pt x="91623" y="40263"/>
                    <a:pt x="98853" y="40263"/>
                  </a:cubicBezTo>
                  <a:cubicBezTo>
                    <a:pt x="118632" y="40263"/>
                    <a:pt x="130871" y="51108"/>
                    <a:pt x="138152" y="61901"/>
                  </a:cubicBezTo>
                  <a:cubicBezTo>
                    <a:pt x="147190" y="75224"/>
                    <a:pt x="169137" y="75276"/>
                    <a:pt x="178175" y="61901"/>
                  </a:cubicBezTo>
                  <a:cubicBezTo>
                    <a:pt x="188090" y="47183"/>
                    <a:pt x="207300" y="32310"/>
                    <a:pt x="242313" y="45169"/>
                  </a:cubicBezTo>
                  <a:cubicBezTo>
                    <a:pt x="256670" y="50436"/>
                    <a:pt x="266430" y="60145"/>
                    <a:pt x="272059" y="74811"/>
                  </a:cubicBezTo>
                  <a:cubicBezTo>
                    <a:pt x="281561" y="99444"/>
                    <a:pt x="273608" y="129448"/>
                    <a:pt x="252797" y="147729"/>
                  </a:cubicBezTo>
                  <a:lnTo>
                    <a:pt x="158138" y="230820"/>
                  </a:lnTo>
                  <a:lnTo>
                    <a:pt x="63530" y="147781"/>
                  </a:lnTo>
                  <a:cubicBezTo>
                    <a:pt x="42667" y="129500"/>
                    <a:pt x="34766" y="99496"/>
                    <a:pt x="44268" y="74811"/>
                  </a:cubicBezTo>
                  <a:close/>
                </a:path>
              </a:pathLst>
            </a:custGeom>
            <a:grpFill/>
            <a:ln w="5164" cap="flat">
              <a:noFill/>
              <a:prstDash val="solid"/>
              <a:miter/>
            </a:ln>
          </p:spPr>
          <p:txBody>
            <a:bodyPr rtlCol="0" anchor="ctr"/>
            <a:lstStyle/>
            <a:p>
              <a:endParaRPr lang="en-US" sz="1200"/>
            </a:p>
          </p:txBody>
        </p:sp>
        <p:sp>
          <p:nvSpPr>
            <p:cNvPr id="758" name="Freeform: Shape 757">
              <a:extLst>
                <a:ext uri="{FF2B5EF4-FFF2-40B4-BE49-F238E27FC236}">
                  <a16:creationId xmlns:a16="http://schemas.microsoft.com/office/drawing/2014/main" id="{45497001-ED14-404B-9427-1633EE23DF7E}"/>
                </a:ext>
              </a:extLst>
            </p:cNvPr>
            <p:cNvSpPr/>
            <p:nvPr/>
          </p:nvSpPr>
          <p:spPr>
            <a:xfrm>
              <a:off x="4723791" y="4065069"/>
              <a:ext cx="120531" cy="40177"/>
            </a:xfrm>
            <a:custGeom>
              <a:avLst/>
              <a:gdLst>
                <a:gd name="connsiteX0" fmla="*/ 20089 w 120531"/>
                <a:gd name="connsiteY0" fmla="*/ 40177 h 40177"/>
                <a:gd name="connsiteX1" fmla="*/ 100443 w 120531"/>
                <a:gd name="connsiteY1" fmla="*/ 40177 h 40177"/>
                <a:gd name="connsiteX2" fmla="*/ 120531 w 120531"/>
                <a:gd name="connsiteY2" fmla="*/ 20089 h 40177"/>
                <a:gd name="connsiteX3" fmla="*/ 100443 w 120531"/>
                <a:gd name="connsiteY3" fmla="*/ 0 h 40177"/>
                <a:gd name="connsiteX4" fmla="*/ 20089 w 120531"/>
                <a:gd name="connsiteY4" fmla="*/ 0 h 40177"/>
                <a:gd name="connsiteX5" fmla="*/ 0 w 120531"/>
                <a:gd name="connsiteY5" fmla="*/ 20089 h 40177"/>
                <a:gd name="connsiteX6" fmla="*/ 20089 w 120531"/>
                <a:gd name="connsiteY6" fmla="*/ 40177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31" h="40177">
                  <a:moveTo>
                    <a:pt x="20089" y="40177"/>
                  </a:moveTo>
                  <a:lnTo>
                    <a:pt x="100443" y="40177"/>
                  </a:lnTo>
                  <a:cubicBezTo>
                    <a:pt x="111546" y="40177"/>
                    <a:pt x="120531" y="31192"/>
                    <a:pt x="120531" y="20089"/>
                  </a:cubicBezTo>
                  <a:cubicBezTo>
                    <a:pt x="120531" y="8986"/>
                    <a:pt x="111546" y="0"/>
                    <a:pt x="100443" y="0"/>
                  </a:cubicBezTo>
                  <a:lnTo>
                    <a:pt x="20089" y="0"/>
                  </a:lnTo>
                  <a:cubicBezTo>
                    <a:pt x="8986" y="0"/>
                    <a:pt x="0" y="8986"/>
                    <a:pt x="0" y="20089"/>
                  </a:cubicBezTo>
                  <a:cubicBezTo>
                    <a:pt x="0" y="31192"/>
                    <a:pt x="8986" y="40177"/>
                    <a:pt x="20089" y="40177"/>
                  </a:cubicBezTo>
                  <a:close/>
                </a:path>
              </a:pathLst>
            </a:custGeom>
            <a:grpFill/>
            <a:ln w="5164" cap="flat">
              <a:noFill/>
              <a:prstDash val="solid"/>
              <a:miter/>
            </a:ln>
          </p:spPr>
          <p:txBody>
            <a:bodyPr rtlCol="0" anchor="ctr"/>
            <a:lstStyle/>
            <a:p>
              <a:endParaRPr lang="en-US" sz="1200"/>
            </a:p>
          </p:txBody>
        </p:sp>
        <p:sp>
          <p:nvSpPr>
            <p:cNvPr id="759" name="Freeform: Shape 758">
              <a:extLst>
                <a:ext uri="{FF2B5EF4-FFF2-40B4-BE49-F238E27FC236}">
                  <a16:creationId xmlns:a16="http://schemas.microsoft.com/office/drawing/2014/main" id="{85505F3B-D3F0-4F94-B383-7154C694C238}"/>
                </a:ext>
              </a:extLst>
            </p:cNvPr>
            <p:cNvSpPr/>
            <p:nvPr/>
          </p:nvSpPr>
          <p:spPr>
            <a:xfrm>
              <a:off x="4884551" y="4065069"/>
              <a:ext cx="100494" cy="40177"/>
            </a:xfrm>
            <a:custGeom>
              <a:avLst/>
              <a:gdLst>
                <a:gd name="connsiteX0" fmla="*/ 80406 w 100494"/>
                <a:gd name="connsiteY0" fmla="*/ 0 h 40177"/>
                <a:gd name="connsiteX1" fmla="*/ 20089 w 100494"/>
                <a:gd name="connsiteY1" fmla="*/ 0 h 40177"/>
                <a:gd name="connsiteX2" fmla="*/ 0 w 100494"/>
                <a:gd name="connsiteY2" fmla="*/ 20089 h 40177"/>
                <a:gd name="connsiteX3" fmla="*/ 20089 w 100494"/>
                <a:gd name="connsiteY3" fmla="*/ 40177 h 40177"/>
                <a:gd name="connsiteX4" fmla="*/ 80406 w 100494"/>
                <a:gd name="connsiteY4" fmla="*/ 40177 h 40177"/>
                <a:gd name="connsiteX5" fmla="*/ 100494 w 100494"/>
                <a:gd name="connsiteY5" fmla="*/ 20089 h 40177"/>
                <a:gd name="connsiteX6" fmla="*/ 80406 w 100494"/>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94" h="40177">
                  <a:moveTo>
                    <a:pt x="80406" y="0"/>
                  </a:moveTo>
                  <a:lnTo>
                    <a:pt x="20089" y="0"/>
                  </a:lnTo>
                  <a:cubicBezTo>
                    <a:pt x="8986" y="0"/>
                    <a:pt x="0" y="8986"/>
                    <a:pt x="0" y="20089"/>
                  </a:cubicBezTo>
                  <a:cubicBezTo>
                    <a:pt x="0" y="31192"/>
                    <a:pt x="8986" y="40177"/>
                    <a:pt x="20089" y="40177"/>
                  </a:cubicBezTo>
                  <a:lnTo>
                    <a:pt x="80406" y="40177"/>
                  </a:lnTo>
                  <a:cubicBezTo>
                    <a:pt x="91509" y="40177"/>
                    <a:pt x="100494" y="31192"/>
                    <a:pt x="100494" y="20089"/>
                  </a:cubicBezTo>
                  <a:cubicBezTo>
                    <a:pt x="100494" y="8986"/>
                    <a:pt x="91509" y="0"/>
                    <a:pt x="80406" y="0"/>
                  </a:cubicBezTo>
                  <a:close/>
                </a:path>
              </a:pathLst>
            </a:custGeom>
            <a:grpFill/>
            <a:ln w="5164" cap="flat">
              <a:noFill/>
              <a:prstDash val="solid"/>
              <a:miter/>
            </a:ln>
          </p:spPr>
          <p:txBody>
            <a:bodyPr rtlCol="0" anchor="ctr"/>
            <a:lstStyle/>
            <a:p>
              <a:endParaRPr lang="en-US" sz="1200"/>
            </a:p>
          </p:txBody>
        </p:sp>
        <p:sp>
          <p:nvSpPr>
            <p:cNvPr id="760" name="Freeform: Shape 759">
              <a:extLst>
                <a:ext uri="{FF2B5EF4-FFF2-40B4-BE49-F238E27FC236}">
                  <a16:creationId xmlns:a16="http://schemas.microsoft.com/office/drawing/2014/main" id="{70DA4246-599B-4B6B-B3DA-04D4F6764323}"/>
                </a:ext>
              </a:extLst>
            </p:cNvPr>
            <p:cNvSpPr/>
            <p:nvPr/>
          </p:nvSpPr>
          <p:spPr>
            <a:xfrm>
              <a:off x="4878925" y="3980191"/>
              <a:ext cx="106099" cy="58076"/>
            </a:xfrm>
            <a:custGeom>
              <a:avLst/>
              <a:gdLst>
                <a:gd name="connsiteX0" fmla="*/ 14818 w 106099"/>
                <a:gd name="connsiteY0" fmla="*/ 39433 h 58076"/>
                <a:gd name="connsiteX1" fmla="*/ 80765 w 106099"/>
                <a:gd name="connsiteY1" fmla="*/ 57353 h 58076"/>
                <a:gd name="connsiteX2" fmla="*/ 86032 w 106099"/>
                <a:gd name="connsiteY2" fmla="*/ 58076 h 58076"/>
                <a:gd name="connsiteX3" fmla="*/ 105398 w 106099"/>
                <a:gd name="connsiteY3" fmla="*/ 43255 h 58076"/>
                <a:gd name="connsiteX4" fmla="*/ 91299 w 106099"/>
                <a:gd name="connsiteY4" fmla="*/ 18622 h 58076"/>
                <a:gd name="connsiteX5" fmla="*/ 25353 w 106099"/>
                <a:gd name="connsiteY5" fmla="*/ 702 h 58076"/>
                <a:gd name="connsiteX6" fmla="*/ 720 w 106099"/>
                <a:gd name="connsiteY6" fmla="*/ 14800 h 58076"/>
                <a:gd name="connsiteX7" fmla="*/ 14818 w 106099"/>
                <a:gd name="connsiteY7" fmla="*/ 39433 h 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9" h="58076">
                  <a:moveTo>
                    <a:pt x="14818" y="39433"/>
                  </a:moveTo>
                  <a:lnTo>
                    <a:pt x="80765" y="57353"/>
                  </a:lnTo>
                  <a:cubicBezTo>
                    <a:pt x="82520" y="57818"/>
                    <a:pt x="84328" y="58076"/>
                    <a:pt x="86032" y="58076"/>
                  </a:cubicBezTo>
                  <a:cubicBezTo>
                    <a:pt x="94863" y="58076"/>
                    <a:pt x="102970" y="52189"/>
                    <a:pt x="105398" y="43255"/>
                  </a:cubicBezTo>
                  <a:cubicBezTo>
                    <a:pt x="108290" y="32565"/>
                    <a:pt x="101989" y="21514"/>
                    <a:pt x="91299" y="18622"/>
                  </a:cubicBezTo>
                  <a:lnTo>
                    <a:pt x="25353" y="702"/>
                  </a:lnTo>
                  <a:cubicBezTo>
                    <a:pt x="14612" y="-2190"/>
                    <a:pt x="3612" y="4111"/>
                    <a:pt x="720" y="14800"/>
                  </a:cubicBezTo>
                  <a:cubicBezTo>
                    <a:pt x="-2223" y="25490"/>
                    <a:pt x="4128" y="36490"/>
                    <a:pt x="14818" y="39433"/>
                  </a:cubicBezTo>
                  <a:close/>
                </a:path>
              </a:pathLst>
            </a:custGeom>
            <a:grpFill/>
            <a:ln w="5164" cap="flat">
              <a:noFill/>
              <a:prstDash val="solid"/>
              <a:miter/>
            </a:ln>
          </p:spPr>
          <p:txBody>
            <a:bodyPr rtlCol="0" anchor="ctr"/>
            <a:lstStyle/>
            <a:p>
              <a:endParaRPr lang="en-US" sz="1200"/>
            </a:p>
          </p:txBody>
        </p:sp>
        <p:sp>
          <p:nvSpPr>
            <p:cNvPr id="761" name="Freeform: Shape 760">
              <a:extLst>
                <a:ext uri="{FF2B5EF4-FFF2-40B4-BE49-F238E27FC236}">
                  <a16:creationId xmlns:a16="http://schemas.microsoft.com/office/drawing/2014/main" id="{DB49B222-8A8D-4017-861C-C6A4C8133024}"/>
                </a:ext>
              </a:extLst>
            </p:cNvPr>
            <p:cNvSpPr/>
            <p:nvPr/>
          </p:nvSpPr>
          <p:spPr>
            <a:xfrm>
              <a:off x="4723812" y="3938033"/>
              <a:ext cx="117701" cy="61243"/>
            </a:xfrm>
            <a:custGeom>
              <a:avLst/>
              <a:gdLst>
                <a:gd name="connsiteX0" fmla="*/ 14800 w 117701"/>
                <a:gd name="connsiteY0" fmla="*/ 39451 h 61243"/>
                <a:gd name="connsiteX1" fmla="*/ 92366 w 117701"/>
                <a:gd name="connsiteY1" fmla="*/ 60521 h 61243"/>
                <a:gd name="connsiteX2" fmla="*/ 97634 w 117701"/>
                <a:gd name="connsiteY2" fmla="*/ 61244 h 61243"/>
                <a:gd name="connsiteX3" fmla="*/ 116999 w 117701"/>
                <a:gd name="connsiteY3" fmla="*/ 46423 h 61243"/>
                <a:gd name="connsiteX4" fmla="*/ 102901 w 117701"/>
                <a:gd name="connsiteY4" fmla="*/ 21790 h 61243"/>
                <a:gd name="connsiteX5" fmla="*/ 25335 w 117701"/>
                <a:gd name="connsiteY5" fmla="*/ 720 h 61243"/>
                <a:gd name="connsiteX6" fmla="*/ 702 w 117701"/>
                <a:gd name="connsiteY6" fmla="*/ 14818 h 61243"/>
                <a:gd name="connsiteX7" fmla="*/ 14800 w 117701"/>
                <a:gd name="connsiteY7" fmla="*/ 39451 h 6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01" h="61243">
                  <a:moveTo>
                    <a:pt x="14800" y="39451"/>
                  </a:moveTo>
                  <a:lnTo>
                    <a:pt x="92366" y="60521"/>
                  </a:lnTo>
                  <a:cubicBezTo>
                    <a:pt x="94122" y="60986"/>
                    <a:pt x="95878" y="61244"/>
                    <a:pt x="97634" y="61244"/>
                  </a:cubicBezTo>
                  <a:cubicBezTo>
                    <a:pt x="106464" y="61244"/>
                    <a:pt x="114572" y="55357"/>
                    <a:pt x="116999" y="46423"/>
                  </a:cubicBezTo>
                  <a:cubicBezTo>
                    <a:pt x="119891" y="35733"/>
                    <a:pt x="113591" y="24682"/>
                    <a:pt x="102901" y="21790"/>
                  </a:cubicBezTo>
                  <a:lnTo>
                    <a:pt x="25335" y="720"/>
                  </a:lnTo>
                  <a:cubicBezTo>
                    <a:pt x="14594" y="-2223"/>
                    <a:pt x="3594" y="4128"/>
                    <a:pt x="702" y="14818"/>
                  </a:cubicBezTo>
                  <a:cubicBezTo>
                    <a:pt x="-2190" y="25508"/>
                    <a:pt x="4111" y="36559"/>
                    <a:pt x="14800" y="39451"/>
                  </a:cubicBezTo>
                  <a:close/>
                </a:path>
              </a:pathLst>
            </a:custGeom>
            <a:grpFill/>
            <a:ln w="5164" cap="flat">
              <a:noFill/>
              <a:prstDash val="solid"/>
              <a:miter/>
            </a:ln>
          </p:spPr>
          <p:txBody>
            <a:bodyPr rtlCol="0" anchor="ctr"/>
            <a:lstStyle/>
            <a:p>
              <a:endParaRPr lang="en-US" sz="1200"/>
            </a:p>
          </p:txBody>
        </p:sp>
        <p:sp>
          <p:nvSpPr>
            <p:cNvPr id="762" name="Freeform: Shape 761">
              <a:extLst>
                <a:ext uri="{FF2B5EF4-FFF2-40B4-BE49-F238E27FC236}">
                  <a16:creationId xmlns:a16="http://schemas.microsoft.com/office/drawing/2014/main" id="{5D1739ED-308B-4C0A-B8A3-17DD0F1653E0}"/>
                </a:ext>
              </a:extLst>
            </p:cNvPr>
            <p:cNvSpPr/>
            <p:nvPr/>
          </p:nvSpPr>
          <p:spPr>
            <a:xfrm>
              <a:off x="4723846" y="4174260"/>
              <a:ext cx="106096" cy="58076"/>
            </a:xfrm>
            <a:custGeom>
              <a:avLst/>
              <a:gdLst>
                <a:gd name="connsiteX0" fmla="*/ 105398 w 106096"/>
                <a:gd name="connsiteY0" fmla="*/ 14800 h 58076"/>
                <a:gd name="connsiteX1" fmla="*/ 80765 w 106096"/>
                <a:gd name="connsiteY1" fmla="*/ 702 h 58076"/>
                <a:gd name="connsiteX2" fmla="*/ 14818 w 106096"/>
                <a:gd name="connsiteY2" fmla="*/ 18622 h 58076"/>
                <a:gd name="connsiteX3" fmla="*/ 720 w 106096"/>
                <a:gd name="connsiteY3" fmla="*/ 43255 h 58076"/>
                <a:gd name="connsiteX4" fmla="*/ 20086 w 106096"/>
                <a:gd name="connsiteY4" fmla="*/ 58076 h 58076"/>
                <a:gd name="connsiteX5" fmla="*/ 25353 w 106096"/>
                <a:gd name="connsiteY5" fmla="*/ 57353 h 58076"/>
                <a:gd name="connsiteX6" fmla="*/ 91299 w 106096"/>
                <a:gd name="connsiteY6" fmla="*/ 39433 h 58076"/>
                <a:gd name="connsiteX7" fmla="*/ 105398 w 106096"/>
                <a:gd name="connsiteY7" fmla="*/ 14800 h 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96" h="58076">
                  <a:moveTo>
                    <a:pt x="105398" y="14800"/>
                  </a:moveTo>
                  <a:cubicBezTo>
                    <a:pt x="102506" y="4111"/>
                    <a:pt x="91506" y="-2190"/>
                    <a:pt x="80765" y="702"/>
                  </a:cubicBezTo>
                  <a:lnTo>
                    <a:pt x="14818" y="18622"/>
                  </a:lnTo>
                  <a:cubicBezTo>
                    <a:pt x="4128" y="21514"/>
                    <a:pt x="-2223" y="32565"/>
                    <a:pt x="720" y="43255"/>
                  </a:cubicBezTo>
                  <a:cubicBezTo>
                    <a:pt x="3147" y="52189"/>
                    <a:pt x="11255" y="58076"/>
                    <a:pt x="20086" y="58076"/>
                  </a:cubicBezTo>
                  <a:cubicBezTo>
                    <a:pt x="21842" y="58076"/>
                    <a:pt x="23597" y="57818"/>
                    <a:pt x="25353" y="57353"/>
                  </a:cubicBezTo>
                  <a:lnTo>
                    <a:pt x="91299" y="39433"/>
                  </a:lnTo>
                  <a:cubicBezTo>
                    <a:pt x="101938" y="36593"/>
                    <a:pt x="108289" y="25542"/>
                    <a:pt x="105398" y="14800"/>
                  </a:cubicBezTo>
                  <a:close/>
                </a:path>
              </a:pathLst>
            </a:custGeom>
            <a:grpFill/>
            <a:ln w="5164" cap="flat">
              <a:noFill/>
              <a:prstDash val="solid"/>
              <a:miter/>
            </a:ln>
          </p:spPr>
          <p:txBody>
            <a:bodyPr rtlCol="0" anchor="ctr"/>
            <a:lstStyle/>
            <a:p>
              <a:endParaRPr lang="en-US" sz="1200"/>
            </a:p>
          </p:txBody>
        </p:sp>
        <p:sp>
          <p:nvSpPr>
            <p:cNvPr id="763" name="Freeform: Shape 762">
              <a:extLst>
                <a:ext uri="{FF2B5EF4-FFF2-40B4-BE49-F238E27FC236}">
                  <a16:creationId xmlns:a16="http://schemas.microsoft.com/office/drawing/2014/main" id="{6CD078EB-FA9A-4082-AA32-C4208130C8C0}"/>
                </a:ext>
              </a:extLst>
            </p:cNvPr>
            <p:cNvSpPr/>
            <p:nvPr/>
          </p:nvSpPr>
          <p:spPr>
            <a:xfrm>
              <a:off x="4867306" y="4132154"/>
              <a:ext cx="117737" cy="61244"/>
            </a:xfrm>
            <a:custGeom>
              <a:avLst/>
              <a:gdLst>
                <a:gd name="connsiteX0" fmla="*/ 20086 w 117737"/>
                <a:gd name="connsiteY0" fmla="*/ 61244 h 61244"/>
                <a:gd name="connsiteX1" fmla="*/ 25353 w 117737"/>
                <a:gd name="connsiteY1" fmla="*/ 60521 h 61244"/>
                <a:gd name="connsiteX2" fmla="*/ 102919 w 117737"/>
                <a:gd name="connsiteY2" fmla="*/ 39451 h 61244"/>
                <a:gd name="connsiteX3" fmla="*/ 117017 w 117737"/>
                <a:gd name="connsiteY3" fmla="*/ 14819 h 61244"/>
                <a:gd name="connsiteX4" fmla="*/ 92384 w 117737"/>
                <a:gd name="connsiteY4" fmla="*/ 720 h 61244"/>
                <a:gd name="connsiteX5" fmla="*/ 14818 w 117737"/>
                <a:gd name="connsiteY5" fmla="*/ 21790 h 61244"/>
                <a:gd name="connsiteX6" fmla="*/ 720 w 117737"/>
                <a:gd name="connsiteY6" fmla="*/ 46423 h 61244"/>
                <a:gd name="connsiteX7" fmla="*/ 20086 w 117737"/>
                <a:gd name="connsiteY7" fmla="*/ 61244 h 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7" h="61244">
                  <a:moveTo>
                    <a:pt x="20086" y="61244"/>
                  </a:moveTo>
                  <a:cubicBezTo>
                    <a:pt x="21842" y="61244"/>
                    <a:pt x="23597" y="60986"/>
                    <a:pt x="25353" y="60521"/>
                  </a:cubicBezTo>
                  <a:lnTo>
                    <a:pt x="102919" y="39451"/>
                  </a:lnTo>
                  <a:cubicBezTo>
                    <a:pt x="113609" y="36559"/>
                    <a:pt x="119961" y="25508"/>
                    <a:pt x="117017" y="14819"/>
                  </a:cubicBezTo>
                  <a:cubicBezTo>
                    <a:pt x="114125" y="4129"/>
                    <a:pt x="103177" y="-2223"/>
                    <a:pt x="92384" y="720"/>
                  </a:cubicBezTo>
                  <a:lnTo>
                    <a:pt x="14818" y="21790"/>
                  </a:lnTo>
                  <a:cubicBezTo>
                    <a:pt x="4128" y="24682"/>
                    <a:pt x="-2223" y="35733"/>
                    <a:pt x="720" y="46423"/>
                  </a:cubicBezTo>
                  <a:cubicBezTo>
                    <a:pt x="3096" y="55357"/>
                    <a:pt x="11203" y="61244"/>
                    <a:pt x="20086" y="61244"/>
                  </a:cubicBezTo>
                  <a:close/>
                </a:path>
              </a:pathLst>
            </a:custGeom>
            <a:grpFill/>
            <a:ln w="5164" cap="flat">
              <a:noFill/>
              <a:prstDash val="solid"/>
              <a:miter/>
            </a:ln>
          </p:spPr>
          <p:txBody>
            <a:bodyPr rtlCol="0" anchor="ctr"/>
            <a:lstStyle/>
            <a:p>
              <a:endParaRPr lang="en-US" sz="1200"/>
            </a:p>
          </p:txBody>
        </p:sp>
      </p:grpSp>
      <p:grpSp>
        <p:nvGrpSpPr>
          <p:cNvPr id="625" name="Graphic 2">
            <a:extLst>
              <a:ext uri="{FF2B5EF4-FFF2-40B4-BE49-F238E27FC236}">
                <a16:creationId xmlns:a16="http://schemas.microsoft.com/office/drawing/2014/main" id="{00965A41-7F56-47D9-B5C0-56429416AF64}"/>
              </a:ext>
            </a:extLst>
          </p:cNvPr>
          <p:cNvGrpSpPr/>
          <p:nvPr/>
        </p:nvGrpSpPr>
        <p:grpSpPr>
          <a:xfrm>
            <a:off x="4335309" y="3686856"/>
            <a:ext cx="703734" cy="856638"/>
            <a:chOff x="7878187" y="3938082"/>
            <a:chExt cx="924247" cy="1125063"/>
          </a:xfrm>
          <a:solidFill>
            <a:schemeClr val="accent1"/>
          </a:solidFill>
        </p:grpSpPr>
        <p:sp>
          <p:nvSpPr>
            <p:cNvPr id="750" name="Freeform: Shape 749">
              <a:extLst>
                <a:ext uri="{FF2B5EF4-FFF2-40B4-BE49-F238E27FC236}">
                  <a16:creationId xmlns:a16="http://schemas.microsoft.com/office/drawing/2014/main" id="{7EFB5965-7FB7-49D5-A530-AD109DF96C2F}"/>
                </a:ext>
              </a:extLst>
            </p:cNvPr>
            <p:cNvSpPr/>
            <p:nvPr/>
          </p:nvSpPr>
          <p:spPr>
            <a:xfrm>
              <a:off x="7976147" y="3938082"/>
              <a:ext cx="762031" cy="1125063"/>
            </a:xfrm>
            <a:custGeom>
              <a:avLst/>
              <a:gdLst>
                <a:gd name="connsiteX0" fmla="*/ 634343 w 762031"/>
                <a:gd name="connsiteY0" fmla="*/ 893967 h 1125063"/>
                <a:gd name="connsiteX1" fmla="*/ 657117 w 762031"/>
                <a:gd name="connsiteY1" fmla="*/ 857921 h 1125063"/>
                <a:gd name="connsiteX2" fmla="*/ 657117 w 762031"/>
                <a:gd name="connsiteY2" fmla="*/ 834114 h 1125063"/>
                <a:gd name="connsiteX3" fmla="*/ 616940 w 762031"/>
                <a:gd name="connsiteY3" fmla="*/ 793937 h 1125063"/>
                <a:gd name="connsiteX4" fmla="*/ 585336 w 762031"/>
                <a:gd name="connsiteY4" fmla="*/ 793937 h 1125063"/>
                <a:gd name="connsiteX5" fmla="*/ 516084 w 762031"/>
                <a:gd name="connsiteY5" fmla="*/ 608751 h 1125063"/>
                <a:gd name="connsiteX6" fmla="*/ 554764 w 762031"/>
                <a:gd name="connsiteY6" fmla="*/ 568729 h 1125063"/>
                <a:gd name="connsiteX7" fmla="*/ 554764 w 762031"/>
                <a:gd name="connsiteY7" fmla="*/ 544922 h 1125063"/>
                <a:gd name="connsiteX8" fmla="*/ 514587 w 762031"/>
                <a:gd name="connsiteY8" fmla="*/ 504745 h 1125063"/>
                <a:gd name="connsiteX9" fmla="*/ 488869 w 762031"/>
                <a:gd name="connsiteY9" fmla="*/ 504745 h 1125063"/>
                <a:gd name="connsiteX10" fmla="*/ 460156 w 762031"/>
                <a:gd name="connsiteY10" fmla="*/ 306751 h 1125063"/>
                <a:gd name="connsiteX11" fmla="*/ 483085 w 762031"/>
                <a:gd name="connsiteY11" fmla="*/ 270602 h 1125063"/>
                <a:gd name="connsiteX12" fmla="*/ 483085 w 762031"/>
                <a:gd name="connsiteY12" fmla="*/ 246795 h 1125063"/>
                <a:gd name="connsiteX13" fmla="*/ 457987 w 762031"/>
                <a:gd name="connsiteY13" fmla="*/ 209613 h 1125063"/>
                <a:gd name="connsiteX14" fmla="*/ 459485 w 762031"/>
                <a:gd name="connsiteY14" fmla="*/ 179506 h 1125063"/>
                <a:gd name="connsiteX15" fmla="*/ 433974 w 762031"/>
                <a:gd name="connsiteY15" fmla="*/ 124714 h 1125063"/>
                <a:gd name="connsiteX16" fmla="*/ 401182 w 762031"/>
                <a:gd name="connsiteY16" fmla="*/ 100959 h 1125063"/>
                <a:gd name="connsiteX17" fmla="*/ 401182 w 762031"/>
                <a:gd name="connsiteY17" fmla="*/ 20088 h 1125063"/>
                <a:gd name="connsiteX18" fmla="*/ 381093 w 762031"/>
                <a:gd name="connsiteY18" fmla="*/ 0 h 1125063"/>
                <a:gd name="connsiteX19" fmla="*/ 361005 w 762031"/>
                <a:gd name="connsiteY19" fmla="*/ 20088 h 1125063"/>
                <a:gd name="connsiteX20" fmla="*/ 361005 w 762031"/>
                <a:gd name="connsiteY20" fmla="*/ 101063 h 1125063"/>
                <a:gd name="connsiteX21" fmla="*/ 328212 w 762031"/>
                <a:gd name="connsiteY21" fmla="*/ 124766 h 1125063"/>
                <a:gd name="connsiteX22" fmla="*/ 302856 w 762031"/>
                <a:gd name="connsiteY22" fmla="*/ 179558 h 1125063"/>
                <a:gd name="connsiteX23" fmla="*/ 303837 w 762031"/>
                <a:gd name="connsiteY23" fmla="*/ 209768 h 1125063"/>
                <a:gd name="connsiteX24" fmla="*/ 279049 w 762031"/>
                <a:gd name="connsiteY24" fmla="*/ 246847 h 1125063"/>
                <a:gd name="connsiteX25" fmla="*/ 279049 w 762031"/>
                <a:gd name="connsiteY25" fmla="*/ 270653 h 1125063"/>
                <a:gd name="connsiteX26" fmla="*/ 301927 w 762031"/>
                <a:gd name="connsiteY26" fmla="*/ 306751 h 1125063"/>
                <a:gd name="connsiteX27" fmla="*/ 273266 w 762031"/>
                <a:gd name="connsiteY27" fmla="*/ 504796 h 1125063"/>
                <a:gd name="connsiteX28" fmla="*/ 247548 w 762031"/>
                <a:gd name="connsiteY28" fmla="*/ 504796 h 1125063"/>
                <a:gd name="connsiteX29" fmla="*/ 207371 w 762031"/>
                <a:gd name="connsiteY29" fmla="*/ 544973 h 1125063"/>
                <a:gd name="connsiteX30" fmla="*/ 207371 w 762031"/>
                <a:gd name="connsiteY30" fmla="*/ 568780 h 1125063"/>
                <a:gd name="connsiteX31" fmla="*/ 245999 w 762031"/>
                <a:gd name="connsiteY31" fmla="*/ 608802 h 1125063"/>
                <a:gd name="connsiteX32" fmla="*/ 176902 w 762031"/>
                <a:gd name="connsiteY32" fmla="*/ 793989 h 1125063"/>
                <a:gd name="connsiteX33" fmla="*/ 145143 w 762031"/>
                <a:gd name="connsiteY33" fmla="*/ 793989 h 1125063"/>
                <a:gd name="connsiteX34" fmla="*/ 104966 w 762031"/>
                <a:gd name="connsiteY34" fmla="*/ 834166 h 1125063"/>
                <a:gd name="connsiteX35" fmla="*/ 104966 w 762031"/>
                <a:gd name="connsiteY35" fmla="*/ 857973 h 1125063"/>
                <a:gd name="connsiteX36" fmla="*/ 127740 w 762031"/>
                <a:gd name="connsiteY36" fmla="*/ 894019 h 1125063"/>
                <a:gd name="connsiteX37" fmla="*/ 3800 w 762031"/>
                <a:gd name="connsiteY37" fmla="*/ 1093252 h 1125063"/>
                <a:gd name="connsiteX38" fmla="*/ 8344 w 762031"/>
                <a:gd name="connsiteY38" fmla="*/ 1121293 h 1125063"/>
                <a:gd name="connsiteX39" fmla="*/ 20067 w 762031"/>
                <a:gd name="connsiteY39" fmla="*/ 1125063 h 1125063"/>
                <a:gd name="connsiteX40" fmla="*/ 36386 w 762031"/>
                <a:gd name="connsiteY40" fmla="*/ 1116697 h 1125063"/>
                <a:gd name="connsiteX41" fmla="*/ 171067 w 762031"/>
                <a:gd name="connsiteY41" fmla="*/ 898098 h 1125063"/>
                <a:gd name="connsiteX42" fmla="*/ 590913 w 762031"/>
                <a:gd name="connsiteY42" fmla="*/ 898098 h 1125063"/>
                <a:gd name="connsiteX43" fmla="*/ 725646 w 762031"/>
                <a:gd name="connsiteY43" fmla="*/ 1116697 h 1125063"/>
                <a:gd name="connsiteX44" fmla="*/ 741965 w 762031"/>
                <a:gd name="connsiteY44" fmla="*/ 1125063 h 1125063"/>
                <a:gd name="connsiteX45" fmla="*/ 753687 w 762031"/>
                <a:gd name="connsiteY45" fmla="*/ 1121293 h 1125063"/>
                <a:gd name="connsiteX46" fmla="*/ 758231 w 762031"/>
                <a:gd name="connsiteY46" fmla="*/ 1093252 h 1125063"/>
                <a:gd name="connsiteX47" fmla="*/ 634343 w 762031"/>
                <a:gd name="connsiteY47" fmla="*/ 893967 h 1125063"/>
                <a:gd name="connsiteX48" fmla="*/ 351761 w 762031"/>
                <a:gd name="connsiteY48" fmla="*/ 157197 h 1125063"/>
                <a:gd name="connsiteX49" fmla="*/ 381145 w 762031"/>
                <a:gd name="connsiteY49" fmla="*/ 135972 h 1125063"/>
                <a:gd name="connsiteX50" fmla="*/ 410374 w 762031"/>
                <a:gd name="connsiteY50" fmla="*/ 157197 h 1125063"/>
                <a:gd name="connsiteX51" fmla="*/ 419411 w 762031"/>
                <a:gd name="connsiteY51" fmla="*/ 176769 h 1125063"/>
                <a:gd name="connsiteX52" fmla="*/ 417914 w 762031"/>
                <a:gd name="connsiteY52" fmla="*/ 206566 h 1125063"/>
                <a:gd name="connsiteX53" fmla="*/ 343963 w 762031"/>
                <a:gd name="connsiteY53" fmla="*/ 206566 h 1125063"/>
                <a:gd name="connsiteX54" fmla="*/ 342982 w 762031"/>
                <a:gd name="connsiteY54" fmla="*/ 176459 h 1125063"/>
                <a:gd name="connsiteX55" fmla="*/ 351761 w 762031"/>
                <a:gd name="connsiteY55" fmla="*/ 157197 h 1125063"/>
                <a:gd name="connsiteX56" fmla="*/ 319278 w 762031"/>
                <a:gd name="connsiteY56" fmla="*/ 246743 h 1125063"/>
                <a:gd name="connsiteX57" fmla="*/ 324288 w 762031"/>
                <a:gd name="connsiteY57" fmla="*/ 246743 h 1125063"/>
                <a:gd name="connsiteX58" fmla="*/ 324546 w 762031"/>
                <a:gd name="connsiteY58" fmla="*/ 246795 h 1125063"/>
                <a:gd name="connsiteX59" fmla="*/ 324804 w 762031"/>
                <a:gd name="connsiteY59" fmla="*/ 246743 h 1125063"/>
                <a:gd name="connsiteX60" fmla="*/ 437434 w 762031"/>
                <a:gd name="connsiteY60" fmla="*/ 246743 h 1125063"/>
                <a:gd name="connsiteX61" fmla="*/ 437692 w 762031"/>
                <a:gd name="connsiteY61" fmla="*/ 246795 h 1125063"/>
                <a:gd name="connsiteX62" fmla="*/ 437950 w 762031"/>
                <a:gd name="connsiteY62" fmla="*/ 246743 h 1125063"/>
                <a:gd name="connsiteX63" fmla="*/ 443011 w 762031"/>
                <a:gd name="connsiteY63" fmla="*/ 246743 h 1125063"/>
                <a:gd name="connsiteX64" fmla="*/ 443063 w 762031"/>
                <a:gd name="connsiteY64" fmla="*/ 270550 h 1125063"/>
                <a:gd name="connsiteX65" fmla="*/ 438105 w 762031"/>
                <a:gd name="connsiteY65" fmla="*/ 270550 h 1125063"/>
                <a:gd name="connsiteX66" fmla="*/ 438002 w 762031"/>
                <a:gd name="connsiteY66" fmla="*/ 270550 h 1125063"/>
                <a:gd name="connsiteX67" fmla="*/ 437899 w 762031"/>
                <a:gd name="connsiteY67" fmla="*/ 270550 h 1125063"/>
                <a:gd name="connsiteX68" fmla="*/ 324546 w 762031"/>
                <a:gd name="connsiteY68" fmla="*/ 270550 h 1125063"/>
                <a:gd name="connsiteX69" fmla="*/ 324494 w 762031"/>
                <a:gd name="connsiteY69" fmla="*/ 270550 h 1125063"/>
                <a:gd name="connsiteX70" fmla="*/ 324442 w 762031"/>
                <a:gd name="connsiteY70" fmla="*/ 270550 h 1125063"/>
                <a:gd name="connsiteX71" fmla="*/ 319433 w 762031"/>
                <a:gd name="connsiteY71" fmla="*/ 270550 h 1125063"/>
                <a:gd name="connsiteX72" fmla="*/ 319433 w 762031"/>
                <a:gd name="connsiteY72" fmla="*/ 246743 h 1125063"/>
                <a:gd name="connsiteX73" fmla="*/ 341897 w 762031"/>
                <a:gd name="connsiteY73" fmla="*/ 310727 h 1125063"/>
                <a:gd name="connsiteX74" fmla="*/ 420134 w 762031"/>
                <a:gd name="connsiteY74" fmla="*/ 310727 h 1125063"/>
                <a:gd name="connsiteX75" fmla="*/ 447762 w 762031"/>
                <a:gd name="connsiteY75" fmla="*/ 504693 h 1125063"/>
                <a:gd name="connsiteX76" fmla="*/ 314320 w 762031"/>
                <a:gd name="connsiteY76" fmla="*/ 504693 h 1125063"/>
                <a:gd name="connsiteX77" fmla="*/ 341897 w 762031"/>
                <a:gd name="connsiteY77" fmla="*/ 310727 h 1125063"/>
                <a:gd name="connsiteX78" fmla="*/ 247600 w 762031"/>
                <a:gd name="connsiteY78" fmla="*/ 544870 h 1125063"/>
                <a:gd name="connsiteX79" fmla="*/ 288913 w 762031"/>
                <a:gd name="connsiteY79" fmla="*/ 544870 h 1125063"/>
                <a:gd name="connsiteX80" fmla="*/ 289584 w 762031"/>
                <a:gd name="connsiteY80" fmla="*/ 544973 h 1125063"/>
                <a:gd name="connsiteX81" fmla="*/ 290049 w 762031"/>
                <a:gd name="connsiteY81" fmla="*/ 544870 h 1125063"/>
                <a:gd name="connsiteX82" fmla="*/ 472086 w 762031"/>
                <a:gd name="connsiteY82" fmla="*/ 544870 h 1125063"/>
                <a:gd name="connsiteX83" fmla="*/ 472550 w 762031"/>
                <a:gd name="connsiteY83" fmla="*/ 544973 h 1125063"/>
                <a:gd name="connsiteX84" fmla="*/ 473222 w 762031"/>
                <a:gd name="connsiteY84" fmla="*/ 544870 h 1125063"/>
                <a:gd name="connsiteX85" fmla="*/ 514535 w 762031"/>
                <a:gd name="connsiteY85" fmla="*/ 544870 h 1125063"/>
                <a:gd name="connsiteX86" fmla="*/ 514587 w 762031"/>
                <a:gd name="connsiteY86" fmla="*/ 568677 h 1125063"/>
                <a:gd name="connsiteX87" fmla="*/ 247600 w 762031"/>
                <a:gd name="connsiteY87" fmla="*/ 568677 h 1125063"/>
                <a:gd name="connsiteX88" fmla="*/ 247600 w 762031"/>
                <a:gd name="connsiteY88" fmla="*/ 544870 h 1125063"/>
                <a:gd name="connsiteX89" fmla="*/ 287983 w 762031"/>
                <a:gd name="connsiteY89" fmla="*/ 608854 h 1125063"/>
                <a:gd name="connsiteX90" fmla="*/ 474151 w 762031"/>
                <a:gd name="connsiteY90" fmla="*/ 608854 h 1125063"/>
                <a:gd name="connsiteX91" fmla="*/ 541492 w 762031"/>
                <a:gd name="connsiteY91" fmla="*/ 793886 h 1125063"/>
                <a:gd name="connsiteX92" fmla="*/ 486545 w 762031"/>
                <a:gd name="connsiteY92" fmla="*/ 793886 h 1125063"/>
                <a:gd name="connsiteX93" fmla="*/ 462016 w 762031"/>
                <a:gd name="connsiteY93" fmla="*/ 673922 h 1125063"/>
                <a:gd name="connsiteX94" fmla="*/ 438260 w 762031"/>
                <a:gd name="connsiteY94" fmla="*/ 653627 h 1125063"/>
                <a:gd name="connsiteX95" fmla="*/ 324959 w 762031"/>
                <a:gd name="connsiteY95" fmla="*/ 653627 h 1125063"/>
                <a:gd name="connsiteX96" fmla="*/ 301307 w 762031"/>
                <a:gd name="connsiteY96" fmla="*/ 673303 h 1125063"/>
                <a:gd name="connsiteX97" fmla="*/ 275383 w 762031"/>
                <a:gd name="connsiteY97" fmla="*/ 793886 h 1125063"/>
                <a:gd name="connsiteX98" fmla="*/ 220746 w 762031"/>
                <a:gd name="connsiteY98" fmla="*/ 793886 h 1125063"/>
                <a:gd name="connsiteX99" fmla="*/ 287983 w 762031"/>
                <a:gd name="connsiteY99" fmla="*/ 608854 h 1125063"/>
                <a:gd name="connsiteX100" fmla="*/ 445903 w 762031"/>
                <a:gd name="connsiteY100" fmla="*/ 793886 h 1125063"/>
                <a:gd name="connsiteX101" fmla="*/ 316438 w 762031"/>
                <a:gd name="connsiteY101" fmla="*/ 793886 h 1125063"/>
                <a:gd name="connsiteX102" fmla="*/ 337921 w 762031"/>
                <a:gd name="connsiteY102" fmla="*/ 693804 h 1125063"/>
                <a:gd name="connsiteX103" fmla="*/ 425092 w 762031"/>
                <a:gd name="connsiteY103" fmla="*/ 693804 h 1125063"/>
                <a:gd name="connsiteX104" fmla="*/ 445903 w 762031"/>
                <a:gd name="connsiteY104" fmla="*/ 793886 h 1125063"/>
                <a:gd name="connsiteX105" fmla="*/ 601912 w 762031"/>
                <a:gd name="connsiteY105" fmla="*/ 857870 h 1125063"/>
                <a:gd name="connsiteX106" fmla="*/ 601344 w 762031"/>
                <a:gd name="connsiteY106" fmla="*/ 857870 h 1125063"/>
                <a:gd name="connsiteX107" fmla="*/ 160790 w 762031"/>
                <a:gd name="connsiteY107" fmla="*/ 857870 h 1125063"/>
                <a:gd name="connsiteX108" fmla="*/ 160067 w 762031"/>
                <a:gd name="connsiteY108" fmla="*/ 857870 h 1125063"/>
                <a:gd name="connsiteX109" fmla="*/ 145194 w 762031"/>
                <a:gd name="connsiteY109" fmla="*/ 857870 h 1125063"/>
                <a:gd name="connsiteX110" fmla="*/ 145194 w 762031"/>
                <a:gd name="connsiteY110" fmla="*/ 834063 h 1125063"/>
                <a:gd name="connsiteX111" fmla="*/ 616940 w 762031"/>
                <a:gd name="connsiteY111" fmla="*/ 834063 h 1125063"/>
                <a:gd name="connsiteX112" fmla="*/ 616992 w 762031"/>
                <a:gd name="connsiteY112" fmla="*/ 857870 h 1125063"/>
                <a:gd name="connsiteX113" fmla="*/ 601912 w 762031"/>
                <a:gd name="connsiteY113" fmla="*/ 857870 h 112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62031" h="1125063">
                  <a:moveTo>
                    <a:pt x="634343" y="893967"/>
                  </a:moveTo>
                  <a:cubicBezTo>
                    <a:pt x="647770" y="887460"/>
                    <a:pt x="657117" y="873827"/>
                    <a:pt x="657117" y="857921"/>
                  </a:cubicBezTo>
                  <a:lnTo>
                    <a:pt x="657117" y="834114"/>
                  </a:lnTo>
                  <a:cubicBezTo>
                    <a:pt x="657117" y="811960"/>
                    <a:pt x="639094" y="793937"/>
                    <a:pt x="616940" y="793937"/>
                  </a:cubicBezTo>
                  <a:lnTo>
                    <a:pt x="585336" y="793937"/>
                  </a:lnTo>
                  <a:cubicBezTo>
                    <a:pt x="558224" y="733878"/>
                    <a:pt x="535037" y="671753"/>
                    <a:pt x="516084" y="608751"/>
                  </a:cubicBezTo>
                  <a:cubicBezTo>
                    <a:pt x="537515" y="607924"/>
                    <a:pt x="554764" y="590366"/>
                    <a:pt x="554764" y="568729"/>
                  </a:cubicBezTo>
                  <a:lnTo>
                    <a:pt x="554764" y="544922"/>
                  </a:lnTo>
                  <a:cubicBezTo>
                    <a:pt x="554764" y="522767"/>
                    <a:pt x="536741" y="504745"/>
                    <a:pt x="514587" y="504745"/>
                  </a:cubicBezTo>
                  <a:lnTo>
                    <a:pt x="488869" y="504745"/>
                  </a:lnTo>
                  <a:cubicBezTo>
                    <a:pt x="473893" y="437249"/>
                    <a:pt x="464288" y="370838"/>
                    <a:pt x="460156" y="306751"/>
                  </a:cubicBezTo>
                  <a:cubicBezTo>
                    <a:pt x="473687" y="300296"/>
                    <a:pt x="483085" y="286559"/>
                    <a:pt x="483085" y="270602"/>
                  </a:cubicBezTo>
                  <a:lnTo>
                    <a:pt x="483085" y="246795"/>
                  </a:lnTo>
                  <a:cubicBezTo>
                    <a:pt x="483085" y="229960"/>
                    <a:pt x="472654" y="215604"/>
                    <a:pt x="457987" y="209613"/>
                  </a:cubicBezTo>
                  <a:cubicBezTo>
                    <a:pt x="458297" y="198200"/>
                    <a:pt x="458917" y="188182"/>
                    <a:pt x="459485" y="179506"/>
                  </a:cubicBezTo>
                  <a:cubicBezTo>
                    <a:pt x="460931" y="158178"/>
                    <a:pt x="451171" y="137160"/>
                    <a:pt x="433974" y="124714"/>
                  </a:cubicBezTo>
                  <a:lnTo>
                    <a:pt x="401182" y="100959"/>
                  </a:lnTo>
                  <a:lnTo>
                    <a:pt x="401182" y="20088"/>
                  </a:lnTo>
                  <a:cubicBezTo>
                    <a:pt x="401182" y="8986"/>
                    <a:pt x="392196" y="0"/>
                    <a:pt x="381093" y="0"/>
                  </a:cubicBezTo>
                  <a:cubicBezTo>
                    <a:pt x="369990" y="0"/>
                    <a:pt x="361005" y="8986"/>
                    <a:pt x="361005" y="20088"/>
                  </a:cubicBezTo>
                  <a:lnTo>
                    <a:pt x="361005" y="101063"/>
                  </a:lnTo>
                  <a:lnTo>
                    <a:pt x="328212" y="124766"/>
                  </a:lnTo>
                  <a:cubicBezTo>
                    <a:pt x="310809" y="137366"/>
                    <a:pt x="301152" y="158436"/>
                    <a:pt x="302856" y="179558"/>
                  </a:cubicBezTo>
                  <a:cubicBezTo>
                    <a:pt x="303528" y="189318"/>
                    <a:pt x="303631" y="199594"/>
                    <a:pt x="303837" y="209768"/>
                  </a:cubicBezTo>
                  <a:cubicBezTo>
                    <a:pt x="289326" y="215810"/>
                    <a:pt x="279049" y="230167"/>
                    <a:pt x="279049" y="246847"/>
                  </a:cubicBezTo>
                  <a:lnTo>
                    <a:pt x="279049" y="270653"/>
                  </a:lnTo>
                  <a:cubicBezTo>
                    <a:pt x="279049" y="286611"/>
                    <a:pt x="288448" y="300244"/>
                    <a:pt x="301927" y="306751"/>
                  </a:cubicBezTo>
                  <a:cubicBezTo>
                    <a:pt x="297589" y="371871"/>
                    <a:pt x="288035" y="438282"/>
                    <a:pt x="273266" y="504796"/>
                  </a:cubicBezTo>
                  <a:lnTo>
                    <a:pt x="247548" y="504796"/>
                  </a:lnTo>
                  <a:cubicBezTo>
                    <a:pt x="225394" y="504796"/>
                    <a:pt x="207371" y="522819"/>
                    <a:pt x="207371" y="544973"/>
                  </a:cubicBezTo>
                  <a:lnTo>
                    <a:pt x="207371" y="568780"/>
                  </a:lnTo>
                  <a:cubicBezTo>
                    <a:pt x="207371" y="590418"/>
                    <a:pt x="224568" y="607976"/>
                    <a:pt x="245999" y="608802"/>
                  </a:cubicBezTo>
                  <a:cubicBezTo>
                    <a:pt x="227201" y="671289"/>
                    <a:pt x="204066" y="733413"/>
                    <a:pt x="176902" y="793989"/>
                  </a:cubicBezTo>
                  <a:lnTo>
                    <a:pt x="145143" y="793989"/>
                  </a:lnTo>
                  <a:cubicBezTo>
                    <a:pt x="122988" y="793989"/>
                    <a:pt x="104966" y="812012"/>
                    <a:pt x="104966" y="834166"/>
                  </a:cubicBezTo>
                  <a:lnTo>
                    <a:pt x="104966" y="857973"/>
                  </a:lnTo>
                  <a:cubicBezTo>
                    <a:pt x="104966" y="873878"/>
                    <a:pt x="114313" y="887512"/>
                    <a:pt x="127740" y="894019"/>
                  </a:cubicBezTo>
                  <a:cubicBezTo>
                    <a:pt x="91797" y="961617"/>
                    <a:pt x="50380" y="1028545"/>
                    <a:pt x="3800" y="1093252"/>
                  </a:cubicBezTo>
                  <a:cubicBezTo>
                    <a:pt x="-2707" y="1102238"/>
                    <a:pt x="-641" y="1114838"/>
                    <a:pt x="8344" y="1121293"/>
                  </a:cubicBezTo>
                  <a:cubicBezTo>
                    <a:pt x="11907" y="1123875"/>
                    <a:pt x="15987" y="1125063"/>
                    <a:pt x="20067" y="1125063"/>
                  </a:cubicBezTo>
                  <a:cubicBezTo>
                    <a:pt x="26316" y="1125063"/>
                    <a:pt x="32461" y="1122171"/>
                    <a:pt x="36386" y="1116697"/>
                  </a:cubicBezTo>
                  <a:cubicBezTo>
                    <a:pt x="87408" y="1045845"/>
                    <a:pt x="132542" y="972359"/>
                    <a:pt x="171067" y="898098"/>
                  </a:cubicBezTo>
                  <a:lnTo>
                    <a:pt x="590913" y="898098"/>
                  </a:lnTo>
                  <a:cubicBezTo>
                    <a:pt x="629489" y="972411"/>
                    <a:pt x="674624" y="1045897"/>
                    <a:pt x="725646" y="1116697"/>
                  </a:cubicBezTo>
                  <a:cubicBezTo>
                    <a:pt x="729570" y="1122171"/>
                    <a:pt x="735716" y="1125063"/>
                    <a:pt x="741965" y="1125063"/>
                  </a:cubicBezTo>
                  <a:cubicBezTo>
                    <a:pt x="746044" y="1125063"/>
                    <a:pt x="750124" y="1123824"/>
                    <a:pt x="753687" y="1121293"/>
                  </a:cubicBezTo>
                  <a:cubicBezTo>
                    <a:pt x="762673" y="1114787"/>
                    <a:pt x="764738" y="1102238"/>
                    <a:pt x="758231" y="1093252"/>
                  </a:cubicBezTo>
                  <a:cubicBezTo>
                    <a:pt x="711754" y="1028545"/>
                    <a:pt x="670337" y="961617"/>
                    <a:pt x="634343" y="893967"/>
                  </a:cubicBezTo>
                  <a:close/>
                  <a:moveTo>
                    <a:pt x="351761" y="157197"/>
                  </a:moveTo>
                  <a:lnTo>
                    <a:pt x="381145" y="135972"/>
                  </a:lnTo>
                  <a:lnTo>
                    <a:pt x="410374" y="157197"/>
                  </a:lnTo>
                  <a:cubicBezTo>
                    <a:pt x="416468" y="161586"/>
                    <a:pt x="419928" y="169074"/>
                    <a:pt x="419411" y="176769"/>
                  </a:cubicBezTo>
                  <a:cubicBezTo>
                    <a:pt x="418843" y="185445"/>
                    <a:pt x="418275" y="195308"/>
                    <a:pt x="417914" y="206566"/>
                  </a:cubicBezTo>
                  <a:lnTo>
                    <a:pt x="343963" y="206566"/>
                  </a:lnTo>
                  <a:cubicBezTo>
                    <a:pt x="343705" y="196496"/>
                    <a:pt x="343653" y="186323"/>
                    <a:pt x="342982" y="176459"/>
                  </a:cubicBezTo>
                  <a:cubicBezTo>
                    <a:pt x="342310" y="168971"/>
                    <a:pt x="345719" y="161586"/>
                    <a:pt x="351761" y="157197"/>
                  </a:cubicBezTo>
                  <a:close/>
                  <a:moveTo>
                    <a:pt x="319278" y="246743"/>
                  </a:moveTo>
                  <a:lnTo>
                    <a:pt x="324288" y="246743"/>
                  </a:lnTo>
                  <a:cubicBezTo>
                    <a:pt x="324391" y="246743"/>
                    <a:pt x="324442" y="246795"/>
                    <a:pt x="324546" y="246795"/>
                  </a:cubicBezTo>
                  <a:cubicBezTo>
                    <a:pt x="324649" y="246795"/>
                    <a:pt x="324700" y="246743"/>
                    <a:pt x="324804" y="246743"/>
                  </a:cubicBezTo>
                  <a:lnTo>
                    <a:pt x="437434" y="246743"/>
                  </a:lnTo>
                  <a:cubicBezTo>
                    <a:pt x="437537" y="246743"/>
                    <a:pt x="437589" y="246795"/>
                    <a:pt x="437692" y="246795"/>
                  </a:cubicBezTo>
                  <a:cubicBezTo>
                    <a:pt x="437796" y="246795"/>
                    <a:pt x="437847" y="246743"/>
                    <a:pt x="437950" y="246743"/>
                  </a:cubicBezTo>
                  <a:lnTo>
                    <a:pt x="443011" y="246743"/>
                  </a:lnTo>
                  <a:lnTo>
                    <a:pt x="443063" y="270550"/>
                  </a:lnTo>
                  <a:lnTo>
                    <a:pt x="438105" y="270550"/>
                  </a:lnTo>
                  <a:cubicBezTo>
                    <a:pt x="438054" y="270550"/>
                    <a:pt x="438002" y="270550"/>
                    <a:pt x="438002" y="270550"/>
                  </a:cubicBezTo>
                  <a:cubicBezTo>
                    <a:pt x="437950" y="270550"/>
                    <a:pt x="437950" y="270550"/>
                    <a:pt x="437899" y="270550"/>
                  </a:cubicBezTo>
                  <a:lnTo>
                    <a:pt x="324546" y="270550"/>
                  </a:lnTo>
                  <a:cubicBezTo>
                    <a:pt x="324546" y="270550"/>
                    <a:pt x="324546" y="270550"/>
                    <a:pt x="324494" y="270550"/>
                  </a:cubicBezTo>
                  <a:cubicBezTo>
                    <a:pt x="324494" y="270550"/>
                    <a:pt x="324442" y="270550"/>
                    <a:pt x="324442" y="270550"/>
                  </a:cubicBezTo>
                  <a:lnTo>
                    <a:pt x="319433" y="270550"/>
                  </a:lnTo>
                  <a:lnTo>
                    <a:pt x="319433" y="246743"/>
                  </a:lnTo>
                  <a:close/>
                  <a:moveTo>
                    <a:pt x="341897" y="310727"/>
                  </a:moveTo>
                  <a:lnTo>
                    <a:pt x="420134" y="310727"/>
                  </a:lnTo>
                  <a:cubicBezTo>
                    <a:pt x="424266" y="373678"/>
                    <a:pt x="433509" y="438695"/>
                    <a:pt x="447762" y="504693"/>
                  </a:cubicBezTo>
                  <a:lnTo>
                    <a:pt x="314320" y="504693"/>
                  </a:lnTo>
                  <a:cubicBezTo>
                    <a:pt x="328367" y="439573"/>
                    <a:pt x="337611" y="374556"/>
                    <a:pt x="341897" y="310727"/>
                  </a:cubicBezTo>
                  <a:close/>
                  <a:moveTo>
                    <a:pt x="247600" y="544870"/>
                  </a:moveTo>
                  <a:lnTo>
                    <a:pt x="288913" y="544870"/>
                  </a:lnTo>
                  <a:cubicBezTo>
                    <a:pt x="289120" y="544870"/>
                    <a:pt x="289378" y="544973"/>
                    <a:pt x="289584" y="544973"/>
                  </a:cubicBezTo>
                  <a:cubicBezTo>
                    <a:pt x="289739" y="544973"/>
                    <a:pt x="289894" y="544922"/>
                    <a:pt x="290049" y="544870"/>
                  </a:cubicBezTo>
                  <a:lnTo>
                    <a:pt x="472086" y="544870"/>
                  </a:lnTo>
                  <a:cubicBezTo>
                    <a:pt x="472240" y="544870"/>
                    <a:pt x="472396" y="544973"/>
                    <a:pt x="472550" y="544973"/>
                  </a:cubicBezTo>
                  <a:cubicBezTo>
                    <a:pt x="472757" y="544973"/>
                    <a:pt x="473015" y="544922"/>
                    <a:pt x="473222" y="544870"/>
                  </a:cubicBezTo>
                  <a:lnTo>
                    <a:pt x="514535" y="544870"/>
                  </a:lnTo>
                  <a:lnTo>
                    <a:pt x="514587" y="568677"/>
                  </a:lnTo>
                  <a:lnTo>
                    <a:pt x="247600" y="568677"/>
                  </a:lnTo>
                  <a:lnTo>
                    <a:pt x="247600" y="544870"/>
                  </a:lnTo>
                  <a:close/>
                  <a:moveTo>
                    <a:pt x="287983" y="608854"/>
                  </a:moveTo>
                  <a:lnTo>
                    <a:pt x="474151" y="608854"/>
                  </a:lnTo>
                  <a:cubicBezTo>
                    <a:pt x="492536" y="671753"/>
                    <a:pt x="515155" y="733723"/>
                    <a:pt x="541492" y="793886"/>
                  </a:cubicBezTo>
                  <a:lnTo>
                    <a:pt x="486545" y="793886"/>
                  </a:lnTo>
                  <a:lnTo>
                    <a:pt x="462016" y="673922"/>
                  </a:lnTo>
                  <a:cubicBezTo>
                    <a:pt x="459847" y="662148"/>
                    <a:pt x="449880" y="653627"/>
                    <a:pt x="438260" y="653627"/>
                  </a:cubicBezTo>
                  <a:lnTo>
                    <a:pt x="324959" y="653627"/>
                  </a:lnTo>
                  <a:cubicBezTo>
                    <a:pt x="314011" y="653627"/>
                    <a:pt x="304612" y="661115"/>
                    <a:pt x="301307" y="673303"/>
                  </a:cubicBezTo>
                  <a:lnTo>
                    <a:pt x="275383" y="793886"/>
                  </a:lnTo>
                  <a:lnTo>
                    <a:pt x="220746" y="793886"/>
                  </a:lnTo>
                  <a:cubicBezTo>
                    <a:pt x="247135" y="733259"/>
                    <a:pt x="269702" y="671237"/>
                    <a:pt x="287983" y="608854"/>
                  </a:cubicBezTo>
                  <a:close/>
                  <a:moveTo>
                    <a:pt x="445903" y="793886"/>
                  </a:moveTo>
                  <a:lnTo>
                    <a:pt x="316438" y="793886"/>
                  </a:lnTo>
                  <a:lnTo>
                    <a:pt x="337921" y="693804"/>
                  </a:lnTo>
                  <a:lnTo>
                    <a:pt x="425092" y="693804"/>
                  </a:lnTo>
                  <a:lnTo>
                    <a:pt x="445903" y="793886"/>
                  </a:lnTo>
                  <a:close/>
                  <a:moveTo>
                    <a:pt x="601912" y="857870"/>
                  </a:moveTo>
                  <a:cubicBezTo>
                    <a:pt x="601706" y="857870"/>
                    <a:pt x="601551" y="857870"/>
                    <a:pt x="601344" y="857870"/>
                  </a:cubicBezTo>
                  <a:lnTo>
                    <a:pt x="160790" y="857870"/>
                  </a:lnTo>
                  <a:cubicBezTo>
                    <a:pt x="160532" y="857870"/>
                    <a:pt x="160326" y="857870"/>
                    <a:pt x="160067" y="857870"/>
                  </a:cubicBezTo>
                  <a:lnTo>
                    <a:pt x="145194" y="857870"/>
                  </a:lnTo>
                  <a:lnTo>
                    <a:pt x="145194" y="834063"/>
                  </a:lnTo>
                  <a:lnTo>
                    <a:pt x="616940" y="834063"/>
                  </a:lnTo>
                  <a:lnTo>
                    <a:pt x="616992" y="857870"/>
                  </a:lnTo>
                  <a:lnTo>
                    <a:pt x="601912" y="857870"/>
                  </a:lnTo>
                  <a:close/>
                </a:path>
              </a:pathLst>
            </a:custGeom>
            <a:grpFill/>
            <a:ln w="5164" cap="flat">
              <a:noFill/>
              <a:prstDash val="solid"/>
              <a:miter/>
            </a:ln>
          </p:spPr>
          <p:txBody>
            <a:bodyPr rtlCol="0" anchor="ctr"/>
            <a:lstStyle/>
            <a:p>
              <a:endParaRPr lang="en-US" sz="1200"/>
            </a:p>
          </p:txBody>
        </p:sp>
        <p:sp>
          <p:nvSpPr>
            <p:cNvPr id="751" name="Freeform: Shape 750">
              <a:extLst>
                <a:ext uri="{FF2B5EF4-FFF2-40B4-BE49-F238E27FC236}">
                  <a16:creationId xmlns:a16="http://schemas.microsoft.com/office/drawing/2014/main" id="{52D8466F-A1A0-4591-81C7-BE5CAA212CDB}"/>
                </a:ext>
              </a:extLst>
            </p:cNvPr>
            <p:cNvSpPr/>
            <p:nvPr/>
          </p:nvSpPr>
          <p:spPr>
            <a:xfrm>
              <a:off x="8156708" y="4852912"/>
              <a:ext cx="401165" cy="210189"/>
            </a:xfrm>
            <a:custGeom>
              <a:avLst/>
              <a:gdLst>
                <a:gd name="connsiteX0" fmla="*/ 200532 w 401165"/>
                <a:gd name="connsiteY0" fmla="*/ 0 h 210189"/>
                <a:gd name="connsiteX1" fmla="*/ 8 w 401165"/>
                <a:gd name="connsiteY1" fmla="*/ 189576 h 210189"/>
                <a:gd name="connsiteX2" fmla="*/ 19580 w 401165"/>
                <a:gd name="connsiteY2" fmla="*/ 210181 h 210189"/>
                <a:gd name="connsiteX3" fmla="*/ 20097 w 401165"/>
                <a:gd name="connsiteY3" fmla="*/ 210181 h 210189"/>
                <a:gd name="connsiteX4" fmla="*/ 40185 w 401165"/>
                <a:gd name="connsiteY4" fmla="*/ 190609 h 210189"/>
                <a:gd name="connsiteX5" fmla="*/ 200584 w 401165"/>
                <a:gd name="connsiteY5" fmla="*/ 40126 h 210189"/>
                <a:gd name="connsiteX6" fmla="*/ 360982 w 401165"/>
                <a:gd name="connsiteY6" fmla="*/ 190609 h 210189"/>
                <a:gd name="connsiteX7" fmla="*/ 381588 w 401165"/>
                <a:gd name="connsiteY7" fmla="*/ 210181 h 210189"/>
                <a:gd name="connsiteX8" fmla="*/ 401160 w 401165"/>
                <a:gd name="connsiteY8" fmla="*/ 189576 h 210189"/>
                <a:gd name="connsiteX9" fmla="*/ 200532 w 401165"/>
                <a:gd name="connsiteY9" fmla="*/ 0 h 21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165" h="210189">
                  <a:moveTo>
                    <a:pt x="200532" y="0"/>
                  </a:moveTo>
                  <a:cubicBezTo>
                    <a:pt x="7186" y="0"/>
                    <a:pt x="60" y="187717"/>
                    <a:pt x="8" y="189576"/>
                  </a:cubicBezTo>
                  <a:cubicBezTo>
                    <a:pt x="-302" y="200679"/>
                    <a:pt x="8477" y="209923"/>
                    <a:pt x="19580" y="210181"/>
                  </a:cubicBezTo>
                  <a:cubicBezTo>
                    <a:pt x="19787" y="210181"/>
                    <a:pt x="19942" y="210181"/>
                    <a:pt x="20097" y="210181"/>
                  </a:cubicBezTo>
                  <a:cubicBezTo>
                    <a:pt x="30941" y="210181"/>
                    <a:pt x="39875" y="201506"/>
                    <a:pt x="40185" y="190609"/>
                  </a:cubicBezTo>
                  <a:cubicBezTo>
                    <a:pt x="40340" y="184464"/>
                    <a:pt x="45917" y="40126"/>
                    <a:pt x="200584" y="40126"/>
                  </a:cubicBezTo>
                  <a:cubicBezTo>
                    <a:pt x="354424" y="40126"/>
                    <a:pt x="360776" y="184516"/>
                    <a:pt x="360982" y="190609"/>
                  </a:cubicBezTo>
                  <a:cubicBezTo>
                    <a:pt x="361292" y="201661"/>
                    <a:pt x="370071" y="210491"/>
                    <a:pt x="381588" y="210181"/>
                  </a:cubicBezTo>
                  <a:cubicBezTo>
                    <a:pt x="392690" y="209923"/>
                    <a:pt x="401418" y="200679"/>
                    <a:pt x="401160" y="189576"/>
                  </a:cubicBezTo>
                  <a:cubicBezTo>
                    <a:pt x="401005" y="187717"/>
                    <a:pt x="393878" y="0"/>
                    <a:pt x="200532" y="0"/>
                  </a:cubicBezTo>
                  <a:close/>
                </a:path>
              </a:pathLst>
            </a:custGeom>
            <a:grpFill/>
            <a:ln w="5164" cap="flat">
              <a:noFill/>
              <a:prstDash val="solid"/>
              <a:miter/>
            </a:ln>
          </p:spPr>
          <p:txBody>
            <a:bodyPr rtlCol="0" anchor="ctr"/>
            <a:lstStyle/>
            <a:p>
              <a:endParaRPr lang="en-US" sz="1200"/>
            </a:p>
          </p:txBody>
        </p:sp>
        <p:sp>
          <p:nvSpPr>
            <p:cNvPr id="752" name="Freeform: Shape 751">
              <a:extLst>
                <a:ext uri="{FF2B5EF4-FFF2-40B4-BE49-F238E27FC236}">
                  <a16:creationId xmlns:a16="http://schemas.microsoft.com/office/drawing/2014/main" id="{88FA48C2-2163-47B8-AD5B-2B825844F83F}"/>
                </a:ext>
              </a:extLst>
            </p:cNvPr>
            <p:cNvSpPr/>
            <p:nvPr/>
          </p:nvSpPr>
          <p:spPr>
            <a:xfrm>
              <a:off x="7878187" y="4484133"/>
              <a:ext cx="178008" cy="164898"/>
            </a:xfrm>
            <a:custGeom>
              <a:avLst/>
              <a:gdLst>
                <a:gd name="connsiteX0" fmla="*/ 173954 w 178008"/>
                <a:gd name="connsiteY0" fmla="*/ 36569 h 164898"/>
                <a:gd name="connsiteX1" fmla="*/ 141369 w 178008"/>
                <a:gd name="connsiteY1" fmla="*/ 4293 h 164898"/>
                <a:gd name="connsiteX2" fmla="*/ 89004 w 178008"/>
                <a:gd name="connsiteY2" fmla="*/ 9044 h 164898"/>
                <a:gd name="connsiteX3" fmla="*/ 36639 w 178008"/>
                <a:gd name="connsiteY3" fmla="*/ 4293 h 164898"/>
                <a:gd name="connsiteX4" fmla="*/ 4054 w 178008"/>
                <a:gd name="connsiteY4" fmla="*/ 36569 h 164898"/>
                <a:gd name="connsiteX5" fmla="*/ 21870 w 178008"/>
                <a:gd name="connsiteY5" fmla="*/ 106491 h 164898"/>
                <a:gd name="connsiteX6" fmla="*/ 75061 w 178008"/>
                <a:gd name="connsiteY6" fmla="*/ 153227 h 164898"/>
                <a:gd name="connsiteX7" fmla="*/ 89727 w 178008"/>
                <a:gd name="connsiteY7" fmla="*/ 164898 h 164898"/>
                <a:gd name="connsiteX8" fmla="*/ 156138 w 178008"/>
                <a:gd name="connsiteY8" fmla="*/ 106491 h 164898"/>
                <a:gd name="connsiteX9" fmla="*/ 173954 w 178008"/>
                <a:gd name="connsiteY9" fmla="*/ 36569 h 164898"/>
                <a:gd name="connsiteX10" fmla="*/ 129594 w 178008"/>
                <a:gd name="connsiteY10" fmla="*/ 76333 h 164898"/>
                <a:gd name="connsiteX11" fmla="*/ 89004 w 178008"/>
                <a:gd name="connsiteY11" fmla="*/ 112017 h 164898"/>
                <a:gd name="connsiteX12" fmla="*/ 48414 w 178008"/>
                <a:gd name="connsiteY12" fmla="*/ 76333 h 164898"/>
                <a:gd name="connsiteX13" fmla="*/ 41545 w 178008"/>
                <a:gd name="connsiteY13" fmla="*/ 51029 h 164898"/>
                <a:gd name="connsiteX14" fmla="*/ 50479 w 178008"/>
                <a:gd name="connsiteY14" fmla="*/ 42043 h 164898"/>
                <a:gd name="connsiteX15" fmla="*/ 59207 w 178008"/>
                <a:gd name="connsiteY15" fmla="*/ 40184 h 164898"/>
                <a:gd name="connsiteX16" fmla="*/ 70620 w 178008"/>
                <a:gd name="connsiteY16" fmla="*/ 46484 h 164898"/>
                <a:gd name="connsiteX17" fmla="*/ 89004 w 178008"/>
                <a:gd name="connsiteY17" fmla="*/ 56347 h 164898"/>
                <a:gd name="connsiteX18" fmla="*/ 90708 w 178008"/>
                <a:gd name="connsiteY18" fmla="*/ 56244 h 164898"/>
                <a:gd name="connsiteX19" fmla="*/ 107337 w 178008"/>
                <a:gd name="connsiteY19" fmla="*/ 46587 h 164898"/>
                <a:gd name="connsiteX20" fmla="*/ 107337 w 178008"/>
                <a:gd name="connsiteY20" fmla="*/ 46587 h 164898"/>
                <a:gd name="connsiteX21" fmla="*/ 127529 w 178008"/>
                <a:gd name="connsiteY21" fmla="*/ 42043 h 164898"/>
                <a:gd name="connsiteX22" fmla="*/ 136463 w 178008"/>
                <a:gd name="connsiteY22" fmla="*/ 51029 h 164898"/>
                <a:gd name="connsiteX23" fmla="*/ 129594 w 178008"/>
                <a:gd name="connsiteY23" fmla="*/ 76333 h 1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008" h="164898">
                  <a:moveTo>
                    <a:pt x="173954" y="36569"/>
                  </a:moveTo>
                  <a:cubicBezTo>
                    <a:pt x="168016" y="21076"/>
                    <a:pt x="156758" y="9922"/>
                    <a:pt x="141369" y="4293"/>
                  </a:cubicBezTo>
                  <a:cubicBezTo>
                    <a:pt x="119783" y="-3660"/>
                    <a:pt x="101914" y="316"/>
                    <a:pt x="89004" y="9044"/>
                  </a:cubicBezTo>
                  <a:cubicBezTo>
                    <a:pt x="76094" y="316"/>
                    <a:pt x="58226" y="-3660"/>
                    <a:pt x="36639" y="4293"/>
                  </a:cubicBezTo>
                  <a:cubicBezTo>
                    <a:pt x="21302" y="9922"/>
                    <a:pt x="9993" y="21076"/>
                    <a:pt x="4054" y="36569"/>
                  </a:cubicBezTo>
                  <a:cubicBezTo>
                    <a:pt x="-5294" y="60789"/>
                    <a:pt x="1885" y="88933"/>
                    <a:pt x="21870" y="106491"/>
                  </a:cubicBezTo>
                  <a:lnTo>
                    <a:pt x="75061" y="153227"/>
                  </a:lnTo>
                  <a:lnTo>
                    <a:pt x="89727" y="164898"/>
                  </a:lnTo>
                  <a:lnTo>
                    <a:pt x="156138" y="106491"/>
                  </a:lnTo>
                  <a:cubicBezTo>
                    <a:pt x="176123" y="88933"/>
                    <a:pt x="183302" y="60840"/>
                    <a:pt x="173954" y="36569"/>
                  </a:cubicBezTo>
                  <a:close/>
                  <a:moveTo>
                    <a:pt x="129594" y="76333"/>
                  </a:moveTo>
                  <a:lnTo>
                    <a:pt x="89004" y="112017"/>
                  </a:lnTo>
                  <a:lnTo>
                    <a:pt x="48414" y="76333"/>
                  </a:lnTo>
                  <a:cubicBezTo>
                    <a:pt x="41236" y="69981"/>
                    <a:pt x="38344" y="59343"/>
                    <a:pt x="41545" y="51029"/>
                  </a:cubicBezTo>
                  <a:cubicBezTo>
                    <a:pt x="43353" y="46381"/>
                    <a:pt x="46038" y="43695"/>
                    <a:pt x="50479" y="42043"/>
                  </a:cubicBezTo>
                  <a:cubicBezTo>
                    <a:pt x="53061" y="41113"/>
                    <a:pt x="56108" y="40184"/>
                    <a:pt x="59207" y="40184"/>
                  </a:cubicBezTo>
                  <a:cubicBezTo>
                    <a:pt x="63235" y="40184"/>
                    <a:pt x="67366" y="41681"/>
                    <a:pt x="70620" y="46484"/>
                  </a:cubicBezTo>
                  <a:cubicBezTo>
                    <a:pt x="74751" y="52629"/>
                    <a:pt x="81619" y="56347"/>
                    <a:pt x="89004" y="56347"/>
                  </a:cubicBezTo>
                  <a:lnTo>
                    <a:pt x="90708" y="56244"/>
                  </a:lnTo>
                  <a:cubicBezTo>
                    <a:pt x="97422" y="55728"/>
                    <a:pt x="103567" y="52216"/>
                    <a:pt x="107337" y="46587"/>
                  </a:cubicBezTo>
                  <a:lnTo>
                    <a:pt x="107337" y="46587"/>
                  </a:lnTo>
                  <a:cubicBezTo>
                    <a:pt x="113121" y="38015"/>
                    <a:pt x="121590" y="39874"/>
                    <a:pt x="127529" y="42043"/>
                  </a:cubicBezTo>
                  <a:cubicBezTo>
                    <a:pt x="131970" y="43695"/>
                    <a:pt x="134655" y="46381"/>
                    <a:pt x="136463" y="51029"/>
                  </a:cubicBezTo>
                  <a:cubicBezTo>
                    <a:pt x="139664" y="59343"/>
                    <a:pt x="136772" y="69981"/>
                    <a:pt x="129594" y="76333"/>
                  </a:cubicBezTo>
                  <a:close/>
                </a:path>
              </a:pathLst>
            </a:custGeom>
            <a:grpFill/>
            <a:ln w="5164" cap="flat">
              <a:noFill/>
              <a:prstDash val="solid"/>
              <a:miter/>
            </a:ln>
          </p:spPr>
          <p:txBody>
            <a:bodyPr rtlCol="0" anchor="ctr"/>
            <a:lstStyle/>
            <a:p>
              <a:endParaRPr lang="en-US" sz="1200"/>
            </a:p>
          </p:txBody>
        </p:sp>
        <p:sp>
          <p:nvSpPr>
            <p:cNvPr id="753" name="Freeform: Shape 752">
              <a:extLst>
                <a:ext uri="{FF2B5EF4-FFF2-40B4-BE49-F238E27FC236}">
                  <a16:creationId xmlns:a16="http://schemas.microsoft.com/office/drawing/2014/main" id="{9B490E61-DE82-4D17-843B-62190BDCDD42}"/>
                </a:ext>
              </a:extLst>
            </p:cNvPr>
            <p:cNvSpPr/>
            <p:nvPr/>
          </p:nvSpPr>
          <p:spPr>
            <a:xfrm>
              <a:off x="8012325" y="4193030"/>
              <a:ext cx="177932" cy="164898"/>
            </a:xfrm>
            <a:custGeom>
              <a:avLst/>
              <a:gdLst>
                <a:gd name="connsiteX0" fmla="*/ 74985 w 177932"/>
                <a:gd name="connsiteY0" fmla="*/ 153227 h 164898"/>
                <a:gd name="connsiteX1" fmla="*/ 89651 w 177932"/>
                <a:gd name="connsiteY1" fmla="*/ 164898 h 164898"/>
                <a:gd name="connsiteX2" fmla="*/ 156062 w 177932"/>
                <a:gd name="connsiteY2" fmla="*/ 106491 h 164898"/>
                <a:gd name="connsiteX3" fmla="*/ 173879 w 177932"/>
                <a:gd name="connsiteY3" fmla="*/ 36569 h 164898"/>
                <a:gd name="connsiteX4" fmla="*/ 141344 w 177932"/>
                <a:gd name="connsiteY4" fmla="*/ 4293 h 164898"/>
                <a:gd name="connsiteX5" fmla="*/ 88980 w 177932"/>
                <a:gd name="connsiteY5" fmla="*/ 9044 h 164898"/>
                <a:gd name="connsiteX6" fmla="*/ 36615 w 177932"/>
                <a:gd name="connsiteY6" fmla="*/ 4293 h 164898"/>
                <a:gd name="connsiteX7" fmla="*/ 4030 w 177932"/>
                <a:gd name="connsiteY7" fmla="*/ 36569 h 164898"/>
                <a:gd name="connsiteX8" fmla="*/ 21897 w 177932"/>
                <a:gd name="connsiteY8" fmla="*/ 106491 h 164898"/>
                <a:gd name="connsiteX9" fmla="*/ 74985 w 177932"/>
                <a:gd name="connsiteY9" fmla="*/ 153227 h 164898"/>
                <a:gd name="connsiteX10" fmla="*/ 41470 w 177932"/>
                <a:gd name="connsiteY10" fmla="*/ 50977 h 164898"/>
                <a:gd name="connsiteX11" fmla="*/ 50404 w 177932"/>
                <a:gd name="connsiteY11" fmla="*/ 41991 h 164898"/>
                <a:gd name="connsiteX12" fmla="*/ 59235 w 177932"/>
                <a:gd name="connsiteY12" fmla="*/ 40132 h 164898"/>
                <a:gd name="connsiteX13" fmla="*/ 70544 w 177932"/>
                <a:gd name="connsiteY13" fmla="*/ 46484 h 164898"/>
                <a:gd name="connsiteX14" fmla="*/ 88877 w 177932"/>
                <a:gd name="connsiteY14" fmla="*/ 56347 h 164898"/>
                <a:gd name="connsiteX15" fmla="*/ 90581 w 177932"/>
                <a:gd name="connsiteY15" fmla="*/ 56244 h 164898"/>
                <a:gd name="connsiteX16" fmla="*/ 107261 w 177932"/>
                <a:gd name="connsiteY16" fmla="*/ 46587 h 164898"/>
                <a:gd name="connsiteX17" fmla="*/ 107261 w 177932"/>
                <a:gd name="connsiteY17" fmla="*/ 46587 h 164898"/>
                <a:gd name="connsiteX18" fmla="*/ 127453 w 177932"/>
                <a:gd name="connsiteY18" fmla="*/ 42043 h 164898"/>
                <a:gd name="connsiteX19" fmla="*/ 136387 w 177932"/>
                <a:gd name="connsiteY19" fmla="*/ 51029 h 164898"/>
                <a:gd name="connsiteX20" fmla="*/ 129519 w 177932"/>
                <a:gd name="connsiteY20" fmla="*/ 76384 h 164898"/>
                <a:gd name="connsiteX21" fmla="*/ 88928 w 177932"/>
                <a:gd name="connsiteY21" fmla="*/ 112069 h 164898"/>
                <a:gd name="connsiteX22" fmla="*/ 48338 w 177932"/>
                <a:gd name="connsiteY22" fmla="*/ 76384 h 164898"/>
                <a:gd name="connsiteX23" fmla="*/ 41470 w 177932"/>
                <a:gd name="connsiteY23" fmla="*/ 50977 h 1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932" h="164898">
                  <a:moveTo>
                    <a:pt x="74985" y="153227"/>
                  </a:moveTo>
                  <a:lnTo>
                    <a:pt x="89651" y="164898"/>
                  </a:lnTo>
                  <a:lnTo>
                    <a:pt x="156062" y="106491"/>
                  </a:lnTo>
                  <a:cubicBezTo>
                    <a:pt x="176048" y="88882"/>
                    <a:pt x="183226" y="60789"/>
                    <a:pt x="173879" y="36569"/>
                  </a:cubicBezTo>
                  <a:cubicBezTo>
                    <a:pt x="167888" y="21076"/>
                    <a:pt x="156630" y="9922"/>
                    <a:pt x="141344" y="4293"/>
                  </a:cubicBezTo>
                  <a:cubicBezTo>
                    <a:pt x="119707" y="-3660"/>
                    <a:pt x="101839" y="316"/>
                    <a:pt x="88980" y="9044"/>
                  </a:cubicBezTo>
                  <a:cubicBezTo>
                    <a:pt x="76070" y="316"/>
                    <a:pt x="58202" y="-3608"/>
                    <a:pt x="36615" y="4293"/>
                  </a:cubicBezTo>
                  <a:cubicBezTo>
                    <a:pt x="21278" y="9922"/>
                    <a:pt x="10020" y="21076"/>
                    <a:pt x="4030" y="36569"/>
                  </a:cubicBezTo>
                  <a:cubicBezTo>
                    <a:pt x="-5266" y="60789"/>
                    <a:pt x="1860" y="88933"/>
                    <a:pt x="21897" y="106491"/>
                  </a:cubicBezTo>
                  <a:lnTo>
                    <a:pt x="74985" y="153227"/>
                  </a:lnTo>
                  <a:close/>
                  <a:moveTo>
                    <a:pt x="41470" y="50977"/>
                  </a:moveTo>
                  <a:cubicBezTo>
                    <a:pt x="43277" y="46329"/>
                    <a:pt x="45963" y="43644"/>
                    <a:pt x="50404" y="41991"/>
                  </a:cubicBezTo>
                  <a:cubicBezTo>
                    <a:pt x="53141" y="40958"/>
                    <a:pt x="56188" y="40132"/>
                    <a:pt x="59235" y="40132"/>
                  </a:cubicBezTo>
                  <a:cubicBezTo>
                    <a:pt x="63262" y="40132"/>
                    <a:pt x="67291" y="41681"/>
                    <a:pt x="70544" y="46484"/>
                  </a:cubicBezTo>
                  <a:cubicBezTo>
                    <a:pt x="74624" y="52629"/>
                    <a:pt x="81492" y="56296"/>
                    <a:pt x="88877" y="56347"/>
                  </a:cubicBezTo>
                  <a:lnTo>
                    <a:pt x="90581" y="56244"/>
                  </a:lnTo>
                  <a:cubicBezTo>
                    <a:pt x="97346" y="55779"/>
                    <a:pt x="103491" y="52216"/>
                    <a:pt x="107261" y="46587"/>
                  </a:cubicBezTo>
                  <a:lnTo>
                    <a:pt x="107261" y="46587"/>
                  </a:lnTo>
                  <a:cubicBezTo>
                    <a:pt x="113045" y="37963"/>
                    <a:pt x="121566" y="39874"/>
                    <a:pt x="127453" y="42043"/>
                  </a:cubicBezTo>
                  <a:cubicBezTo>
                    <a:pt x="131894" y="43695"/>
                    <a:pt x="134579" y="46381"/>
                    <a:pt x="136387" y="51029"/>
                  </a:cubicBezTo>
                  <a:cubicBezTo>
                    <a:pt x="139589" y="59394"/>
                    <a:pt x="136697" y="70033"/>
                    <a:pt x="129519" y="76384"/>
                  </a:cubicBezTo>
                  <a:lnTo>
                    <a:pt x="88928" y="112069"/>
                  </a:lnTo>
                  <a:lnTo>
                    <a:pt x="48338" y="76384"/>
                  </a:lnTo>
                  <a:cubicBezTo>
                    <a:pt x="41160" y="69981"/>
                    <a:pt x="38268" y="59343"/>
                    <a:pt x="41470" y="50977"/>
                  </a:cubicBezTo>
                  <a:close/>
                </a:path>
              </a:pathLst>
            </a:custGeom>
            <a:grpFill/>
            <a:ln w="5164" cap="flat">
              <a:noFill/>
              <a:prstDash val="solid"/>
              <a:miter/>
            </a:ln>
          </p:spPr>
          <p:txBody>
            <a:bodyPr rtlCol="0" anchor="ctr"/>
            <a:lstStyle/>
            <a:p>
              <a:endParaRPr lang="en-US" sz="1200"/>
            </a:p>
          </p:txBody>
        </p:sp>
        <p:sp>
          <p:nvSpPr>
            <p:cNvPr id="754" name="Freeform: Shape 753">
              <a:extLst>
                <a:ext uri="{FF2B5EF4-FFF2-40B4-BE49-F238E27FC236}">
                  <a16:creationId xmlns:a16="http://schemas.microsoft.com/office/drawing/2014/main" id="{78C223B3-F06D-40F7-815B-F0FBF90922D1}"/>
                </a:ext>
              </a:extLst>
            </p:cNvPr>
            <p:cNvSpPr/>
            <p:nvPr/>
          </p:nvSpPr>
          <p:spPr>
            <a:xfrm>
              <a:off x="8533880" y="4254690"/>
              <a:ext cx="177974" cy="165052"/>
            </a:xfrm>
            <a:custGeom>
              <a:avLst/>
              <a:gdLst>
                <a:gd name="connsiteX0" fmla="*/ 74854 w 177974"/>
                <a:gd name="connsiteY0" fmla="*/ 153072 h 165052"/>
                <a:gd name="connsiteX1" fmla="*/ 89520 w 177974"/>
                <a:gd name="connsiteY1" fmla="*/ 165053 h 165052"/>
                <a:gd name="connsiteX2" fmla="*/ 156086 w 177974"/>
                <a:gd name="connsiteY2" fmla="*/ 106492 h 165052"/>
                <a:gd name="connsiteX3" fmla="*/ 173954 w 177974"/>
                <a:gd name="connsiteY3" fmla="*/ 36569 h 165052"/>
                <a:gd name="connsiteX4" fmla="*/ 141368 w 177974"/>
                <a:gd name="connsiteY4" fmla="*/ 4293 h 165052"/>
                <a:gd name="connsiteX5" fmla="*/ 89004 w 177974"/>
                <a:gd name="connsiteY5" fmla="*/ 9044 h 165052"/>
                <a:gd name="connsiteX6" fmla="*/ 36639 w 177974"/>
                <a:gd name="connsiteY6" fmla="*/ 4293 h 165052"/>
                <a:gd name="connsiteX7" fmla="*/ 4054 w 177974"/>
                <a:gd name="connsiteY7" fmla="*/ 36569 h 165052"/>
                <a:gd name="connsiteX8" fmla="*/ 21870 w 177974"/>
                <a:gd name="connsiteY8" fmla="*/ 106492 h 165052"/>
                <a:gd name="connsiteX9" fmla="*/ 74854 w 177974"/>
                <a:gd name="connsiteY9" fmla="*/ 153072 h 165052"/>
                <a:gd name="connsiteX10" fmla="*/ 41545 w 177974"/>
                <a:gd name="connsiteY10" fmla="*/ 50977 h 165052"/>
                <a:gd name="connsiteX11" fmla="*/ 50479 w 177974"/>
                <a:gd name="connsiteY11" fmla="*/ 41991 h 165052"/>
                <a:gd name="connsiteX12" fmla="*/ 59207 w 177974"/>
                <a:gd name="connsiteY12" fmla="*/ 40184 h 165052"/>
                <a:gd name="connsiteX13" fmla="*/ 70671 w 177974"/>
                <a:gd name="connsiteY13" fmla="*/ 46587 h 165052"/>
                <a:gd name="connsiteX14" fmla="*/ 89004 w 177974"/>
                <a:gd name="connsiteY14" fmla="*/ 56347 h 165052"/>
                <a:gd name="connsiteX15" fmla="*/ 90708 w 177974"/>
                <a:gd name="connsiteY15" fmla="*/ 56244 h 165052"/>
                <a:gd name="connsiteX16" fmla="*/ 107337 w 177974"/>
                <a:gd name="connsiteY16" fmla="*/ 46587 h 165052"/>
                <a:gd name="connsiteX17" fmla="*/ 107337 w 177974"/>
                <a:gd name="connsiteY17" fmla="*/ 46587 h 165052"/>
                <a:gd name="connsiteX18" fmla="*/ 127529 w 177974"/>
                <a:gd name="connsiteY18" fmla="*/ 42043 h 165052"/>
                <a:gd name="connsiteX19" fmla="*/ 136463 w 177974"/>
                <a:gd name="connsiteY19" fmla="*/ 51029 h 165052"/>
                <a:gd name="connsiteX20" fmla="*/ 129594 w 177974"/>
                <a:gd name="connsiteY20" fmla="*/ 76333 h 165052"/>
                <a:gd name="connsiteX21" fmla="*/ 89055 w 177974"/>
                <a:gd name="connsiteY21" fmla="*/ 112017 h 165052"/>
                <a:gd name="connsiteX22" fmla="*/ 48465 w 177974"/>
                <a:gd name="connsiteY22" fmla="*/ 76333 h 165052"/>
                <a:gd name="connsiteX23" fmla="*/ 41545 w 177974"/>
                <a:gd name="connsiteY23" fmla="*/ 50977 h 1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974" h="165052">
                  <a:moveTo>
                    <a:pt x="74854" y="153072"/>
                  </a:moveTo>
                  <a:lnTo>
                    <a:pt x="89520" y="165053"/>
                  </a:lnTo>
                  <a:lnTo>
                    <a:pt x="156086" y="106492"/>
                  </a:lnTo>
                  <a:cubicBezTo>
                    <a:pt x="176072" y="88933"/>
                    <a:pt x="183250" y="60789"/>
                    <a:pt x="173954" y="36569"/>
                  </a:cubicBezTo>
                  <a:cubicBezTo>
                    <a:pt x="168016" y="21076"/>
                    <a:pt x="156758" y="9922"/>
                    <a:pt x="141368" y="4293"/>
                  </a:cubicBezTo>
                  <a:cubicBezTo>
                    <a:pt x="119782" y="-3660"/>
                    <a:pt x="101914" y="317"/>
                    <a:pt x="89004" y="9044"/>
                  </a:cubicBezTo>
                  <a:cubicBezTo>
                    <a:pt x="76094" y="317"/>
                    <a:pt x="58226" y="-3660"/>
                    <a:pt x="36639" y="4293"/>
                  </a:cubicBezTo>
                  <a:cubicBezTo>
                    <a:pt x="21302" y="9922"/>
                    <a:pt x="10044" y="21076"/>
                    <a:pt x="4054" y="36569"/>
                  </a:cubicBezTo>
                  <a:cubicBezTo>
                    <a:pt x="-5293" y="60789"/>
                    <a:pt x="1884" y="88933"/>
                    <a:pt x="21870" y="106492"/>
                  </a:cubicBezTo>
                  <a:lnTo>
                    <a:pt x="74854" y="153072"/>
                  </a:lnTo>
                  <a:close/>
                  <a:moveTo>
                    <a:pt x="41545" y="50977"/>
                  </a:moveTo>
                  <a:cubicBezTo>
                    <a:pt x="43353" y="46329"/>
                    <a:pt x="46038" y="43644"/>
                    <a:pt x="50479" y="41991"/>
                  </a:cubicBezTo>
                  <a:cubicBezTo>
                    <a:pt x="53010" y="41062"/>
                    <a:pt x="56057" y="40184"/>
                    <a:pt x="59207" y="40184"/>
                  </a:cubicBezTo>
                  <a:cubicBezTo>
                    <a:pt x="63235" y="40184"/>
                    <a:pt x="67418" y="41681"/>
                    <a:pt x="70671" y="46587"/>
                  </a:cubicBezTo>
                  <a:cubicBezTo>
                    <a:pt x="74803" y="52681"/>
                    <a:pt x="81671" y="56347"/>
                    <a:pt x="89004" y="56347"/>
                  </a:cubicBezTo>
                  <a:lnTo>
                    <a:pt x="90708" y="56244"/>
                  </a:lnTo>
                  <a:cubicBezTo>
                    <a:pt x="97421" y="55728"/>
                    <a:pt x="103567" y="52216"/>
                    <a:pt x="107337" y="46587"/>
                  </a:cubicBezTo>
                  <a:lnTo>
                    <a:pt x="107337" y="46587"/>
                  </a:lnTo>
                  <a:cubicBezTo>
                    <a:pt x="113069" y="38066"/>
                    <a:pt x="121125" y="39667"/>
                    <a:pt x="127529" y="42043"/>
                  </a:cubicBezTo>
                  <a:cubicBezTo>
                    <a:pt x="131970" y="43695"/>
                    <a:pt x="134655" y="46381"/>
                    <a:pt x="136463" y="51029"/>
                  </a:cubicBezTo>
                  <a:cubicBezTo>
                    <a:pt x="139664" y="59394"/>
                    <a:pt x="136773" y="70033"/>
                    <a:pt x="129594" y="76333"/>
                  </a:cubicBezTo>
                  <a:lnTo>
                    <a:pt x="89055" y="112017"/>
                  </a:lnTo>
                  <a:lnTo>
                    <a:pt x="48465" y="76333"/>
                  </a:lnTo>
                  <a:cubicBezTo>
                    <a:pt x="41236" y="69981"/>
                    <a:pt x="38344" y="59343"/>
                    <a:pt x="41545" y="50977"/>
                  </a:cubicBezTo>
                  <a:close/>
                </a:path>
              </a:pathLst>
            </a:custGeom>
            <a:grpFill/>
            <a:ln w="5164" cap="flat">
              <a:noFill/>
              <a:prstDash val="solid"/>
              <a:miter/>
            </a:ln>
          </p:spPr>
          <p:txBody>
            <a:bodyPr rtlCol="0" anchor="ctr"/>
            <a:lstStyle/>
            <a:p>
              <a:endParaRPr lang="en-US" sz="1200"/>
            </a:p>
          </p:txBody>
        </p:sp>
        <p:sp>
          <p:nvSpPr>
            <p:cNvPr id="755" name="Freeform: Shape 754">
              <a:extLst>
                <a:ext uri="{FF2B5EF4-FFF2-40B4-BE49-F238E27FC236}">
                  <a16:creationId xmlns:a16="http://schemas.microsoft.com/office/drawing/2014/main" id="{6C65375B-4258-4590-9757-A8821A9B57C0}"/>
                </a:ext>
              </a:extLst>
            </p:cNvPr>
            <p:cNvSpPr/>
            <p:nvPr/>
          </p:nvSpPr>
          <p:spPr>
            <a:xfrm>
              <a:off x="8624460" y="4568080"/>
              <a:ext cx="177974" cy="165075"/>
            </a:xfrm>
            <a:custGeom>
              <a:avLst/>
              <a:gdLst>
                <a:gd name="connsiteX0" fmla="*/ 173954 w 177974"/>
                <a:gd name="connsiteY0" fmla="*/ 36591 h 165075"/>
                <a:gd name="connsiteX1" fmla="*/ 141369 w 177974"/>
                <a:gd name="connsiteY1" fmla="*/ 4315 h 165075"/>
                <a:gd name="connsiteX2" fmla="*/ 89004 w 177974"/>
                <a:gd name="connsiteY2" fmla="*/ 9067 h 165075"/>
                <a:gd name="connsiteX3" fmla="*/ 36639 w 177974"/>
                <a:gd name="connsiteY3" fmla="*/ 4315 h 165075"/>
                <a:gd name="connsiteX4" fmla="*/ 4054 w 177974"/>
                <a:gd name="connsiteY4" fmla="*/ 36591 h 165075"/>
                <a:gd name="connsiteX5" fmla="*/ 21870 w 177974"/>
                <a:gd name="connsiteY5" fmla="*/ 106514 h 165075"/>
                <a:gd name="connsiteX6" fmla="*/ 74854 w 177974"/>
                <a:gd name="connsiteY6" fmla="*/ 153095 h 165075"/>
                <a:gd name="connsiteX7" fmla="*/ 89520 w 177974"/>
                <a:gd name="connsiteY7" fmla="*/ 165076 h 165075"/>
                <a:gd name="connsiteX8" fmla="*/ 156086 w 177974"/>
                <a:gd name="connsiteY8" fmla="*/ 106514 h 165075"/>
                <a:gd name="connsiteX9" fmla="*/ 173954 w 177974"/>
                <a:gd name="connsiteY9" fmla="*/ 36591 h 165075"/>
                <a:gd name="connsiteX10" fmla="*/ 129543 w 177974"/>
                <a:gd name="connsiteY10" fmla="*/ 76304 h 165075"/>
                <a:gd name="connsiteX11" fmla="*/ 89004 w 177974"/>
                <a:gd name="connsiteY11" fmla="*/ 111988 h 165075"/>
                <a:gd name="connsiteX12" fmla="*/ 48414 w 177974"/>
                <a:gd name="connsiteY12" fmla="*/ 76304 h 165075"/>
                <a:gd name="connsiteX13" fmla="*/ 41545 w 177974"/>
                <a:gd name="connsiteY13" fmla="*/ 50948 h 165075"/>
                <a:gd name="connsiteX14" fmla="*/ 50479 w 177974"/>
                <a:gd name="connsiteY14" fmla="*/ 41962 h 165075"/>
                <a:gd name="connsiteX15" fmla="*/ 59155 w 177974"/>
                <a:gd name="connsiteY15" fmla="*/ 40155 h 165075"/>
                <a:gd name="connsiteX16" fmla="*/ 70620 w 177974"/>
                <a:gd name="connsiteY16" fmla="*/ 46558 h 165075"/>
                <a:gd name="connsiteX17" fmla="*/ 88952 w 177974"/>
                <a:gd name="connsiteY17" fmla="*/ 56319 h 165075"/>
                <a:gd name="connsiteX18" fmla="*/ 90657 w 177974"/>
                <a:gd name="connsiteY18" fmla="*/ 56215 h 165075"/>
                <a:gd name="connsiteX19" fmla="*/ 107285 w 177974"/>
                <a:gd name="connsiteY19" fmla="*/ 46558 h 165075"/>
                <a:gd name="connsiteX20" fmla="*/ 107285 w 177974"/>
                <a:gd name="connsiteY20" fmla="*/ 46558 h 165075"/>
                <a:gd name="connsiteX21" fmla="*/ 127477 w 177974"/>
                <a:gd name="connsiteY21" fmla="*/ 42014 h 165075"/>
                <a:gd name="connsiteX22" fmla="*/ 136411 w 177974"/>
                <a:gd name="connsiteY22" fmla="*/ 51000 h 165075"/>
                <a:gd name="connsiteX23" fmla="*/ 129543 w 177974"/>
                <a:gd name="connsiteY23" fmla="*/ 76304 h 16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974" h="165075">
                  <a:moveTo>
                    <a:pt x="173954" y="36591"/>
                  </a:moveTo>
                  <a:cubicBezTo>
                    <a:pt x="168016" y="21099"/>
                    <a:pt x="156758" y="9944"/>
                    <a:pt x="141369" y="4315"/>
                  </a:cubicBezTo>
                  <a:cubicBezTo>
                    <a:pt x="119731" y="-3689"/>
                    <a:pt x="101914" y="339"/>
                    <a:pt x="89004" y="9067"/>
                  </a:cubicBezTo>
                  <a:cubicBezTo>
                    <a:pt x="76094" y="339"/>
                    <a:pt x="58226" y="-3637"/>
                    <a:pt x="36639" y="4315"/>
                  </a:cubicBezTo>
                  <a:cubicBezTo>
                    <a:pt x="21302" y="9944"/>
                    <a:pt x="10044" y="21099"/>
                    <a:pt x="4054" y="36591"/>
                  </a:cubicBezTo>
                  <a:cubicBezTo>
                    <a:pt x="-5294" y="60811"/>
                    <a:pt x="1885" y="88904"/>
                    <a:pt x="21870" y="106514"/>
                  </a:cubicBezTo>
                  <a:lnTo>
                    <a:pt x="74854" y="153095"/>
                  </a:lnTo>
                  <a:lnTo>
                    <a:pt x="89520" y="165076"/>
                  </a:lnTo>
                  <a:lnTo>
                    <a:pt x="156086" y="106514"/>
                  </a:lnTo>
                  <a:cubicBezTo>
                    <a:pt x="176072" y="88904"/>
                    <a:pt x="183250" y="60811"/>
                    <a:pt x="173954" y="36591"/>
                  </a:cubicBezTo>
                  <a:close/>
                  <a:moveTo>
                    <a:pt x="129543" y="76304"/>
                  </a:moveTo>
                  <a:lnTo>
                    <a:pt x="89004" y="111988"/>
                  </a:lnTo>
                  <a:lnTo>
                    <a:pt x="48414" y="76304"/>
                  </a:lnTo>
                  <a:cubicBezTo>
                    <a:pt x="41236" y="69952"/>
                    <a:pt x="38344" y="59314"/>
                    <a:pt x="41545" y="50948"/>
                  </a:cubicBezTo>
                  <a:cubicBezTo>
                    <a:pt x="43353" y="46300"/>
                    <a:pt x="46038" y="43615"/>
                    <a:pt x="50479" y="41962"/>
                  </a:cubicBezTo>
                  <a:cubicBezTo>
                    <a:pt x="53010" y="41033"/>
                    <a:pt x="56057" y="40155"/>
                    <a:pt x="59155" y="40155"/>
                  </a:cubicBezTo>
                  <a:cubicBezTo>
                    <a:pt x="63183" y="40155"/>
                    <a:pt x="67366" y="41652"/>
                    <a:pt x="70620" y="46558"/>
                  </a:cubicBezTo>
                  <a:cubicBezTo>
                    <a:pt x="74751" y="52652"/>
                    <a:pt x="81619" y="56319"/>
                    <a:pt x="88952" y="56319"/>
                  </a:cubicBezTo>
                  <a:lnTo>
                    <a:pt x="90657" y="56215"/>
                  </a:lnTo>
                  <a:cubicBezTo>
                    <a:pt x="97370" y="55699"/>
                    <a:pt x="103515" y="52187"/>
                    <a:pt x="107285" y="46558"/>
                  </a:cubicBezTo>
                  <a:lnTo>
                    <a:pt x="107285" y="46558"/>
                  </a:lnTo>
                  <a:cubicBezTo>
                    <a:pt x="113069" y="37986"/>
                    <a:pt x="121538" y="39845"/>
                    <a:pt x="127477" y="42014"/>
                  </a:cubicBezTo>
                  <a:cubicBezTo>
                    <a:pt x="131918" y="43667"/>
                    <a:pt x="134604" y="46352"/>
                    <a:pt x="136411" y="51000"/>
                  </a:cubicBezTo>
                  <a:cubicBezTo>
                    <a:pt x="139664" y="59366"/>
                    <a:pt x="136772" y="70004"/>
                    <a:pt x="129543" y="76304"/>
                  </a:cubicBezTo>
                  <a:close/>
                </a:path>
              </a:pathLst>
            </a:custGeom>
            <a:grpFill/>
            <a:ln w="5164" cap="flat">
              <a:noFill/>
              <a:prstDash val="solid"/>
              <a:miter/>
            </a:ln>
          </p:spPr>
          <p:txBody>
            <a:bodyPr rtlCol="0" anchor="ctr"/>
            <a:lstStyle/>
            <a:p>
              <a:endParaRPr lang="en-US" sz="1200"/>
            </a:p>
          </p:txBody>
        </p:sp>
      </p:grpSp>
      <p:grpSp>
        <p:nvGrpSpPr>
          <p:cNvPr id="626" name="Graphic 2">
            <a:extLst>
              <a:ext uri="{FF2B5EF4-FFF2-40B4-BE49-F238E27FC236}">
                <a16:creationId xmlns:a16="http://schemas.microsoft.com/office/drawing/2014/main" id="{30297235-BE32-40FB-99C9-B71792EDB323}"/>
              </a:ext>
            </a:extLst>
          </p:cNvPr>
          <p:cNvGrpSpPr/>
          <p:nvPr/>
        </p:nvGrpSpPr>
        <p:grpSpPr>
          <a:xfrm>
            <a:off x="6650950" y="3686817"/>
            <a:ext cx="581355" cy="856716"/>
            <a:chOff x="11173255" y="3937979"/>
            <a:chExt cx="763521" cy="1125166"/>
          </a:xfrm>
          <a:solidFill>
            <a:schemeClr val="accent1"/>
          </a:solidFill>
        </p:grpSpPr>
        <p:sp>
          <p:nvSpPr>
            <p:cNvPr id="745" name="Freeform: Shape 744">
              <a:extLst>
                <a:ext uri="{FF2B5EF4-FFF2-40B4-BE49-F238E27FC236}">
                  <a16:creationId xmlns:a16="http://schemas.microsoft.com/office/drawing/2014/main" id="{2FC93E65-6A8F-45E0-9361-ED67B8692F22}"/>
                </a:ext>
              </a:extLst>
            </p:cNvPr>
            <p:cNvSpPr/>
            <p:nvPr/>
          </p:nvSpPr>
          <p:spPr>
            <a:xfrm>
              <a:off x="11173255" y="3937979"/>
              <a:ext cx="441483" cy="1125166"/>
            </a:xfrm>
            <a:custGeom>
              <a:avLst/>
              <a:gdLst>
                <a:gd name="connsiteX0" fmla="*/ 366914 w 441483"/>
                <a:gd name="connsiteY0" fmla="*/ 492661 h 1125166"/>
                <a:gd name="connsiteX1" fmla="*/ 295235 w 441483"/>
                <a:gd name="connsiteY1" fmla="*/ 195825 h 1125166"/>
                <a:gd name="connsiteX2" fmla="*/ 311140 w 441483"/>
                <a:gd name="connsiteY2" fmla="*/ 145681 h 1125166"/>
                <a:gd name="connsiteX3" fmla="*/ 316873 w 441483"/>
                <a:gd name="connsiteY3" fmla="*/ 128484 h 1125166"/>
                <a:gd name="connsiteX4" fmla="*/ 316873 w 441483"/>
                <a:gd name="connsiteY4" fmla="*/ 40900 h 1125166"/>
                <a:gd name="connsiteX5" fmla="*/ 276334 w 441483"/>
                <a:gd name="connsiteY5" fmla="*/ 0 h 1125166"/>
                <a:gd name="connsiteX6" fmla="*/ 165150 w 441483"/>
                <a:gd name="connsiteY6" fmla="*/ 0 h 1125166"/>
                <a:gd name="connsiteX7" fmla="*/ 124611 w 441483"/>
                <a:gd name="connsiteY7" fmla="*/ 40900 h 1125166"/>
                <a:gd name="connsiteX8" fmla="*/ 124611 w 441483"/>
                <a:gd name="connsiteY8" fmla="*/ 128484 h 1125166"/>
                <a:gd name="connsiteX9" fmla="*/ 130292 w 441483"/>
                <a:gd name="connsiteY9" fmla="*/ 145629 h 1125166"/>
                <a:gd name="connsiteX10" fmla="*/ 146249 w 441483"/>
                <a:gd name="connsiteY10" fmla="*/ 195825 h 1125166"/>
                <a:gd name="connsiteX11" fmla="*/ 74571 w 441483"/>
                <a:gd name="connsiteY11" fmla="*/ 492661 h 1125166"/>
                <a:gd name="connsiteX12" fmla="*/ 17455 w 441483"/>
                <a:gd name="connsiteY12" fmla="*/ 637980 h 1125166"/>
                <a:gd name="connsiteX13" fmla="*/ 0 w 441483"/>
                <a:gd name="connsiteY13" fmla="*/ 778858 h 1125166"/>
                <a:gd name="connsiteX14" fmla="*/ 0 w 441483"/>
                <a:gd name="connsiteY14" fmla="*/ 1037944 h 1125166"/>
                <a:gd name="connsiteX15" fmla="*/ 38215 w 441483"/>
                <a:gd name="connsiteY15" fmla="*/ 1110449 h 1125166"/>
                <a:gd name="connsiteX16" fmla="*/ 86035 w 441483"/>
                <a:gd name="connsiteY16" fmla="*/ 1125167 h 1125166"/>
                <a:gd name="connsiteX17" fmla="*/ 355398 w 441483"/>
                <a:gd name="connsiteY17" fmla="*/ 1125167 h 1125166"/>
                <a:gd name="connsiteX18" fmla="*/ 403218 w 441483"/>
                <a:gd name="connsiteY18" fmla="*/ 1110449 h 1125166"/>
                <a:gd name="connsiteX19" fmla="*/ 441484 w 441483"/>
                <a:gd name="connsiteY19" fmla="*/ 1037944 h 1125166"/>
                <a:gd name="connsiteX20" fmla="*/ 441484 w 441483"/>
                <a:gd name="connsiteY20" fmla="*/ 778858 h 1125166"/>
                <a:gd name="connsiteX21" fmla="*/ 424029 w 441483"/>
                <a:gd name="connsiteY21" fmla="*/ 637980 h 1125166"/>
                <a:gd name="connsiteX22" fmla="*/ 366914 w 441483"/>
                <a:gd name="connsiteY22" fmla="*/ 492661 h 1125166"/>
                <a:gd name="connsiteX23" fmla="*/ 186168 w 441483"/>
                <a:gd name="connsiteY23" fmla="*/ 200576 h 1125166"/>
                <a:gd name="connsiteX24" fmla="*/ 164840 w 441483"/>
                <a:gd name="connsiteY24" fmla="*/ 124869 h 1125166"/>
                <a:gd name="connsiteX25" fmla="*/ 165150 w 441483"/>
                <a:gd name="connsiteY25" fmla="*/ 40177 h 1125166"/>
                <a:gd name="connsiteX26" fmla="*/ 276696 w 441483"/>
                <a:gd name="connsiteY26" fmla="*/ 40900 h 1125166"/>
                <a:gd name="connsiteX27" fmla="*/ 276696 w 441483"/>
                <a:gd name="connsiteY27" fmla="*/ 124818 h 1125166"/>
                <a:gd name="connsiteX28" fmla="*/ 255316 w 441483"/>
                <a:gd name="connsiteY28" fmla="*/ 200524 h 1125166"/>
                <a:gd name="connsiteX29" fmla="*/ 319661 w 441483"/>
                <a:gd name="connsiteY29" fmla="*/ 486773 h 1125166"/>
                <a:gd name="connsiteX30" fmla="*/ 219374 w 441483"/>
                <a:gd name="connsiteY30" fmla="*/ 571982 h 1125166"/>
                <a:gd name="connsiteX31" fmla="*/ 119705 w 441483"/>
                <a:gd name="connsiteY31" fmla="*/ 491576 h 1125166"/>
                <a:gd name="connsiteX32" fmla="*/ 186168 w 441483"/>
                <a:gd name="connsiteY32" fmla="*/ 200576 h 1125166"/>
                <a:gd name="connsiteX33" fmla="*/ 101476 w 441483"/>
                <a:gd name="connsiteY33" fmla="*/ 528551 h 1125166"/>
                <a:gd name="connsiteX34" fmla="*/ 194431 w 441483"/>
                <a:gd name="connsiteY34" fmla="*/ 603483 h 1125166"/>
                <a:gd name="connsiteX35" fmla="*/ 219167 w 441483"/>
                <a:gd name="connsiteY35" fmla="*/ 612056 h 1125166"/>
                <a:gd name="connsiteX36" fmla="*/ 245143 w 441483"/>
                <a:gd name="connsiteY36" fmla="*/ 602554 h 1125166"/>
                <a:gd name="connsiteX37" fmla="*/ 337788 w 441483"/>
                <a:gd name="connsiteY37" fmla="*/ 524110 h 1125166"/>
                <a:gd name="connsiteX38" fmla="*/ 364642 w 441483"/>
                <a:gd name="connsiteY38" fmla="*/ 583860 h 1125166"/>
                <a:gd name="connsiteX39" fmla="*/ 220768 w 441483"/>
                <a:gd name="connsiteY39" fmla="*/ 702222 h 1125166"/>
                <a:gd name="connsiteX40" fmla="*/ 76791 w 441483"/>
                <a:gd name="connsiteY40" fmla="*/ 584118 h 1125166"/>
                <a:gd name="connsiteX41" fmla="*/ 101476 w 441483"/>
                <a:gd name="connsiteY41" fmla="*/ 528551 h 1125166"/>
                <a:gd name="connsiteX42" fmla="*/ 401307 w 441483"/>
                <a:gd name="connsiteY42" fmla="*/ 1037944 h 1125166"/>
                <a:gd name="connsiteX43" fmla="*/ 380702 w 441483"/>
                <a:gd name="connsiteY43" fmla="*/ 1077192 h 1125166"/>
                <a:gd name="connsiteX44" fmla="*/ 355449 w 441483"/>
                <a:gd name="connsiteY44" fmla="*/ 1084989 h 1125166"/>
                <a:gd name="connsiteX45" fmla="*/ 86087 w 441483"/>
                <a:gd name="connsiteY45" fmla="*/ 1084989 h 1125166"/>
                <a:gd name="connsiteX46" fmla="*/ 60782 w 441483"/>
                <a:gd name="connsiteY46" fmla="*/ 1077192 h 1125166"/>
                <a:gd name="connsiteX47" fmla="*/ 40177 w 441483"/>
                <a:gd name="connsiteY47" fmla="*/ 1037996 h 1125166"/>
                <a:gd name="connsiteX48" fmla="*/ 40177 w 441483"/>
                <a:gd name="connsiteY48" fmla="*/ 778910 h 1125166"/>
                <a:gd name="connsiteX49" fmla="*/ 56393 w 441483"/>
                <a:gd name="connsiteY49" fmla="*/ 647844 h 1125166"/>
                <a:gd name="connsiteX50" fmla="*/ 63003 w 441483"/>
                <a:gd name="connsiteY50" fmla="*/ 624863 h 1125166"/>
                <a:gd name="connsiteX51" fmla="*/ 195670 w 441483"/>
                <a:gd name="connsiteY51" fmla="*/ 733672 h 1125166"/>
                <a:gd name="connsiteX52" fmla="*/ 220458 w 441483"/>
                <a:gd name="connsiteY52" fmla="*/ 742244 h 1125166"/>
                <a:gd name="connsiteX53" fmla="*/ 246124 w 441483"/>
                <a:gd name="connsiteY53" fmla="*/ 732897 h 1125166"/>
                <a:gd name="connsiteX54" fmla="*/ 378378 w 441483"/>
                <a:gd name="connsiteY54" fmla="*/ 624553 h 1125166"/>
                <a:gd name="connsiteX55" fmla="*/ 385040 w 441483"/>
                <a:gd name="connsiteY55" fmla="*/ 647792 h 1125166"/>
                <a:gd name="connsiteX56" fmla="*/ 401255 w 441483"/>
                <a:gd name="connsiteY56" fmla="*/ 778858 h 1125166"/>
                <a:gd name="connsiteX57" fmla="*/ 401255 w 441483"/>
                <a:gd name="connsiteY57" fmla="*/ 1037944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1483" h="1125166">
                  <a:moveTo>
                    <a:pt x="366914" y="492661"/>
                  </a:moveTo>
                  <a:cubicBezTo>
                    <a:pt x="336858" y="437043"/>
                    <a:pt x="311399" y="331642"/>
                    <a:pt x="295235" y="195825"/>
                  </a:cubicBezTo>
                  <a:cubicBezTo>
                    <a:pt x="293376" y="180126"/>
                    <a:pt x="298747" y="163239"/>
                    <a:pt x="311140" y="145681"/>
                  </a:cubicBezTo>
                  <a:cubicBezTo>
                    <a:pt x="314859" y="140413"/>
                    <a:pt x="316873" y="134475"/>
                    <a:pt x="316873" y="128484"/>
                  </a:cubicBezTo>
                  <a:lnTo>
                    <a:pt x="316873" y="40900"/>
                  </a:lnTo>
                  <a:cubicBezTo>
                    <a:pt x="316873" y="18333"/>
                    <a:pt x="298695" y="0"/>
                    <a:pt x="276334" y="0"/>
                  </a:cubicBezTo>
                  <a:lnTo>
                    <a:pt x="165150" y="0"/>
                  </a:lnTo>
                  <a:cubicBezTo>
                    <a:pt x="142789" y="0"/>
                    <a:pt x="124611" y="18333"/>
                    <a:pt x="124611" y="40900"/>
                  </a:cubicBezTo>
                  <a:lnTo>
                    <a:pt x="124611" y="128484"/>
                  </a:lnTo>
                  <a:cubicBezTo>
                    <a:pt x="124611" y="134475"/>
                    <a:pt x="126574" y="140413"/>
                    <a:pt x="130292" y="145629"/>
                  </a:cubicBezTo>
                  <a:cubicBezTo>
                    <a:pt x="142737" y="163291"/>
                    <a:pt x="148108" y="180178"/>
                    <a:pt x="146249" y="195825"/>
                  </a:cubicBezTo>
                  <a:cubicBezTo>
                    <a:pt x="130085" y="331591"/>
                    <a:pt x="104626" y="437043"/>
                    <a:pt x="74571" y="492661"/>
                  </a:cubicBezTo>
                  <a:cubicBezTo>
                    <a:pt x="49008" y="540068"/>
                    <a:pt x="29797" y="588920"/>
                    <a:pt x="17455" y="637980"/>
                  </a:cubicBezTo>
                  <a:cubicBezTo>
                    <a:pt x="5887" y="684044"/>
                    <a:pt x="0" y="731451"/>
                    <a:pt x="0" y="778858"/>
                  </a:cubicBezTo>
                  <a:lnTo>
                    <a:pt x="0" y="1037944"/>
                  </a:lnTo>
                  <a:cubicBezTo>
                    <a:pt x="0" y="1067121"/>
                    <a:pt x="14305" y="1094233"/>
                    <a:pt x="38215" y="1110449"/>
                  </a:cubicBezTo>
                  <a:cubicBezTo>
                    <a:pt x="52416" y="1120054"/>
                    <a:pt x="68942" y="1125167"/>
                    <a:pt x="86035" y="1125167"/>
                  </a:cubicBezTo>
                  <a:lnTo>
                    <a:pt x="355398" y="1125167"/>
                  </a:lnTo>
                  <a:cubicBezTo>
                    <a:pt x="372491" y="1125167"/>
                    <a:pt x="389016" y="1120054"/>
                    <a:pt x="403218" y="1110449"/>
                  </a:cubicBezTo>
                  <a:cubicBezTo>
                    <a:pt x="427180" y="1094233"/>
                    <a:pt x="441484" y="1067121"/>
                    <a:pt x="441484" y="1037944"/>
                  </a:cubicBezTo>
                  <a:lnTo>
                    <a:pt x="441484" y="778858"/>
                  </a:lnTo>
                  <a:cubicBezTo>
                    <a:pt x="441484" y="731348"/>
                    <a:pt x="435597" y="683941"/>
                    <a:pt x="424029" y="637980"/>
                  </a:cubicBezTo>
                  <a:cubicBezTo>
                    <a:pt x="411687" y="588869"/>
                    <a:pt x="392476" y="539964"/>
                    <a:pt x="366914" y="492661"/>
                  </a:cubicBezTo>
                  <a:close/>
                  <a:moveTo>
                    <a:pt x="186168" y="200576"/>
                  </a:moveTo>
                  <a:cubicBezTo>
                    <a:pt x="189163" y="175581"/>
                    <a:pt x="181985" y="150122"/>
                    <a:pt x="164840" y="124869"/>
                  </a:cubicBezTo>
                  <a:lnTo>
                    <a:pt x="165150" y="40177"/>
                  </a:lnTo>
                  <a:lnTo>
                    <a:pt x="276696" y="40900"/>
                  </a:lnTo>
                  <a:lnTo>
                    <a:pt x="276696" y="124818"/>
                  </a:lnTo>
                  <a:cubicBezTo>
                    <a:pt x="259551" y="150019"/>
                    <a:pt x="252321" y="175478"/>
                    <a:pt x="255316" y="200524"/>
                  </a:cubicBezTo>
                  <a:cubicBezTo>
                    <a:pt x="266006" y="290071"/>
                    <a:pt x="285578" y="408020"/>
                    <a:pt x="319661" y="486773"/>
                  </a:cubicBezTo>
                  <a:lnTo>
                    <a:pt x="219374" y="571982"/>
                  </a:lnTo>
                  <a:lnTo>
                    <a:pt x="119705" y="491576"/>
                  </a:lnTo>
                  <a:cubicBezTo>
                    <a:pt x="155080" y="412978"/>
                    <a:pt x="175272" y="291981"/>
                    <a:pt x="186168" y="200576"/>
                  </a:cubicBezTo>
                  <a:close/>
                  <a:moveTo>
                    <a:pt x="101476" y="528551"/>
                  </a:moveTo>
                  <a:lnTo>
                    <a:pt x="194431" y="603483"/>
                  </a:lnTo>
                  <a:cubicBezTo>
                    <a:pt x="201764" y="609216"/>
                    <a:pt x="210439" y="612056"/>
                    <a:pt x="219167" y="612056"/>
                  </a:cubicBezTo>
                  <a:cubicBezTo>
                    <a:pt x="228359" y="612056"/>
                    <a:pt x="237551" y="608854"/>
                    <a:pt x="245143" y="602554"/>
                  </a:cubicBezTo>
                  <a:lnTo>
                    <a:pt x="337788" y="524110"/>
                  </a:lnTo>
                  <a:cubicBezTo>
                    <a:pt x="347909" y="543837"/>
                    <a:pt x="356946" y="563771"/>
                    <a:pt x="364642" y="583860"/>
                  </a:cubicBezTo>
                  <a:lnTo>
                    <a:pt x="220768" y="702222"/>
                  </a:lnTo>
                  <a:lnTo>
                    <a:pt x="76791" y="584118"/>
                  </a:lnTo>
                  <a:cubicBezTo>
                    <a:pt x="83918" y="565475"/>
                    <a:pt x="92283" y="546936"/>
                    <a:pt x="101476" y="528551"/>
                  </a:cubicBezTo>
                  <a:close/>
                  <a:moveTo>
                    <a:pt x="401307" y="1037944"/>
                  </a:moveTo>
                  <a:cubicBezTo>
                    <a:pt x="401307" y="1053798"/>
                    <a:pt x="393613" y="1068413"/>
                    <a:pt x="380702" y="1077192"/>
                  </a:cubicBezTo>
                  <a:cubicBezTo>
                    <a:pt x="373214" y="1082304"/>
                    <a:pt x="364487" y="1084989"/>
                    <a:pt x="355449" y="1084989"/>
                  </a:cubicBezTo>
                  <a:lnTo>
                    <a:pt x="86087" y="1084989"/>
                  </a:lnTo>
                  <a:cubicBezTo>
                    <a:pt x="77049" y="1084989"/>
                    <a:pt x="68322" y="1082304"/>
                    <a:pt x="60782" y="1077192"/>
                  </a:cubicBezTo>
                  <a:cubicBezTo>
                    <a:pt x="47872" y="1068464"/>
                    <a:pt x="40177" y="1053798"/>
                    <a:pt x="40177" y="1037996"/>
                  </a:cubicBezTo>
                  <a:lnTo>
                    <a:pt x="40177" y="778910"/>
                  </a:lnTo>
                  <a:cubicBezTo>
                    <a:pt x="40177" y="734808"/>
                    <a:pt x="45652" y="690706"/>
                    <a:pt x="56393" y="647844"/>
                  </a:cubicBezTo>
                  <a:cubicBezTo>
                    <a:pt x="58304" y="640201"/>
                    <a:pt x="60679" y="632558"/>
                    <a:pt x="63003" y="624863"/>
                  </a:cubicBezTo>
                  <a:lnTo>
                    <a:pt x="195670" y="733672"/>
                  </a:lnTo>
                  <a:cubicBezTo>
                    <a:pt x="203003" y="739404"/>
                    <a:pt x="211782" y="742244"/>
                    <a:pt x="220458" y="742244"/>
                  </a:cubicBezTo>
                  <a:cubicBezTo>
                    <a:pt x="229547" y="742244"/>
                    <a:pt x="238636" y="739146"/>
                    <a:pt x="246124" y="732897"/>
                  </a:cubicBezTo>
                  <a:lnTo>
                    <a:pt x="378378" y="624553"/>
                  </a:lnTo>
                  <a:cubicBezTo>
                    <a:pt x="380702" y="632299"/>
                    <a:pt x="383077" y="640046"/>
                    <a:pt x="385040" y="647792"/>
                  </a:cubicBezTo>
                  <a:cubicBezTo>
                    <a:pt x="395833" y="690551"/>
                    <a:pt x="401255" y="734705"/>
                    <a:pt x="401255" y="778858"/>
                  </a:cubicBezTo>
                  <a:lnTo>
                    <a:pt x="401255" y="1037944"/>
                  </a:lnTo>
                  <a:close/>
                </a:path>
              </a:pathLst>
            </a:custGeom>
            <a:grpFill/>
            <a:ln w="5164" cap="flat">
              <a:noFill/>
              <a:prstDash val="solid"/>
              <a:miter/>
            </a:ln>
          </p:spPr>
          <p:txBody>
            <a:bodyPr rtlCol="0" anchor="ctr"/>
            <a:lstStyle/>
            <a:p>
              <a:endParaRPr lang="en-US" sz="1200"/>
            </a:p>
          </p:txBody>
        </p:sp>
        <p:sp>
          <p:nvSpPr>
            <p:cNvPr id="746" name="Freeform: Shape 745">
              <a:extLst>
                <a:ext uri="{FF2B5EF4-FFF2-40B4-BE49-F238E27FC236}">
                  <a16:creationId xmlns:a16="http://schemas.microsoft.com/office/drawing/2014/main" id="{EC80EF95-F821-415A-806B-81DA163CE7F7}"/>
                </a:ext>
              </a:extLst>
            </p:cNvPr>
            <p:cNvSpPr/>
            <p:nvPr/>
          </p:nvSpPr>
          <p:spPr>
            <a:xfrm>
              <a:off x="11266158" y="4744672"/>
              <a:ext cx="253095" cy="192313"/>
            </a:xfrm>
            <a:custGeom>
              <a:avLst/>
              <a:gdLst>
                <a:gd name="connsiteX0" fmla="*/ 212919 w 253095"/>
                <a:gd name="connsiteY0" fmla="*/ 0 h 192313"/>
                <a:gd name="connsiteX1" fmla="*/ 40177 w 253095"/>
                <a:gd name="connsiteY1" fmla="*/ 0 h 192313"/>
                <a:gd name="connsiteX2" fmla="*/ 0 w 253095"/>
                <a:gd name="connsiteY2" fmla="*/ 40177 h 192313"/>
                <a:gd name="connsiteX3" fmla="*/ 0 w 253095"/>
                <a:gd name="connsiteY3" fmla="*/ 152136 h 192313"/>
                <a:gd name="connsiteX4" fmla="*/ 40177 w 253095"/>
                <a:gd name="connsiteY4" fmla="*/ 192313 h 192313"/>
                <a:gd name="connsiteX5" fmla="*/ 212919 w 253095"/>
                <a:gd name="connsiteY5" fmla="*/ 192313 h 192313"/>
                <a:gd name="connsiteX6" fmla="*/ 253095 w 253095"/>
                <a:gd name="connsiteY6" fmla="*/ 152136 h 192313"/>
                <a:gd name="connsiteX7" fmla="*/ 253095 w 253095"/>
                <a:gd name="connsiteY7" fmla="*/ 40177 h 192313"/>
                <a:gd name="connsiteX8" fmla="*/ 212919 w 253095"/>
                <a:gd name="connsiteY8" fmla="*/ 0 h 192313"/>
                <a:gd name="connsiteX9" fmla="*/ 40177 w 253095"/>
                <a:gd name="connsiteY9" fmla="*/ 152188 h 192313"/>
                <a:gd name="connsiteX10" fmla="*/ 40177 w 253095"/>
                <a:gd name="connsiteY10" fmla="*/ 40229 h 192313"/>
                <a:gd name="connsiteX11" fmla="*/ 212919 w 253095"/>
                <a:gd name="connsiteY11" fmla="*/ 40229 h 192313"/>
                <a:gd name="connsiteX12" fmla="*/ 212919 w 253095"/>
                <a:gd name="connsiteY12" fmla="*/ 152188 h 192313"/>
                <a:gd name="connsiteX13" fmla="*/ 40177 w 253095"/>
                <a:gd name="connsiteY13" fmla="*/ 152188 h 19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095" h="192313">
                  <a:moveTo>
                    <a:pt x="212919" y="0"/>
                  </a:moveTo>
                  <a:lnTo>
                    <a:pt x="40177" y="0"/>
                  </a:lnTo>
                  <a:cubicBezTo>
                    <a:pt x="18023" y="0"/>
                    <a:pt x="0" y="18023"/>
                    <a:pt x="0" y="40177"/>
                  </a:cubicBezTo>
                  <a:lnTo>
                    <a:pt x="0" y="152136"/>
                  </a:lnTo>
                  <a:cubicBezTo>
                    <a:pt x="0" y="174290"/>
                    <a:pt x="18023" y="192313"/>
                    <a:pt x="40177" y="192313"/>
                  </a:cubicBezTo>
                  <a:lnTo>
                    <a:pt x="212919" y="192313"/>
                  </a:lnTo>
                  <a:cubicBezTo>
                    <a:pt x="235073" y="192313"/>
                    <a:pt x="253095" y="174290"/>
                    <a:pt x="253095" y="152136"/>
                  </a:cubicBezTo>
                  <a:lnTo>
                    <a:pt x="253095" y="40177"/>
                  </a:lnTo>
                  <a:cubicBezTo>
                    <a:pt x="253095" y="18023"/>
                    <a:pt x="235073" y="0"/>
                    <a:pt x="212919" y="0"/>
                  </a:cubicBezTo>
                  <a:close/>
                  <a:moveTo>
                    <a:pt x="40177" y="152188"/>
                  </a:moveTo>
                  <a:lnTo>
                    <a:pt x="40177" y="40229"/>
                  </a:lnTo>
                  <a:lnTo>
                    <a:pt x="212919" y="40229"/>
                  </a:lnTo>
                  <a:lnTo>
                    <a:pt x="212919" y="152188"/>
                  </a:lnTo>
                  <a:lnTo>
                    <a:pt x="40177" y="152188"/>
                  </a:lnTo>
                  <a:close/>
                </a:path>
              </a:pathLst>
            </a:custGeom>
            <a:grpFill/>
            <a:ln w="5164" cap="flat">
              <a:noFill/>
              <a:prstDash val="solid"/>
              <a:miter/>
            </a:ln>
          </p:spPr>
          <p:txBody>
            <a:bodyPr rtlCol="0" anchor="ctr"/>
            <a:lstStyle/>
            <a:p>
              <a:endParaRPr lang="en-US" sz="1200"/>
            </a:p>
          </p:txBody>
        </p:sp>
        <p:sp>
          <p:nvSpPr>
            <p:cNvPr id="747" name="Freeform: Shape 746">
              <a:extLst>
                <a:ext uri="{FF2B5EF4-FFF2-40B4-BE49-F238E27FC236}">
                  <a16:creationId xmlns:a16="http://schemas.microsoft.com/office/drawing/2014/main" id="{710D228F-C3F6-4723-89C3-6A203528199D}"/>
                </a:ext>
              </a:extLst>
            </p:cNvPr>
            <p:cNvSpPr/>
            <p:nvPr/>
          </p:nvSpPr>
          <p:spPr>
            <a:xfrm>
              <a:off x="11736096" y="4462141"/>
              <a:ext cx="200679" cy="601004"/>
            </a:xfrm>
            <a:custGeom>
              <a:avLst/>
              <a:gdLst>
                <a:gd name="connsiteX0" fmla="*/ 200680 w 200679"/>
                <a:gd name="connsiteY0" fmla="*/ 276850 h 601004"/>
                <a:gd name="connsiteX1" fmla="*/ 200680 w 200679"/>
                <a:gd name="connsiteY1" fmla="*/ 24013 h 601004"/>
                <a:gd name="connsiteX2" fmla="*/ 176666 w 200679"/>
                <a:gd name="connsiteY2" fmla="*/ 0 h 601004"/>
                <a:gd name="connsiteX3" fmla="*/ 23962 w 200679"/>
                <a:gd name="connsiteY3" fmla="*/ 0 h 601004"/>
                <a:gd name="connsiteX4" fmla="*/ 0 w 200679"/>
                <a:gd name="connsiteY4" fmla="*/ 24013 h 601004"/>
                <a:gd name="connsiteX5" fmla="*/ 0 w 200679"/>
                <a:gd name="connsiteY5" fmla="*/ 276850 h 601004"/>
                <a:gd name="connsiteX6" fmla="*/ 80251 w 200679"/>
                <a:gd name="connsiteY6" fmla="*/ 373162 h 601004"/>
                <a:gd name="connsiteX7" fmla="*/ 80251 w 200679"/>
                <a:gd name="connsiteY7" fmla="*/ 560827 h 601004"/>
                <a:gd name="connsiteX8" fmla="*/ 40126 w 200679"/>
                <a:gd name="connsiteY8" fmla="*/ 560827 h 601004"/>
                <a:gd name="connsiteX9" fmla="*/ 20037 w 200679"/>
                <a:gd name="connsiteY9" fmla="*/ 580916 h 601004"/>
                <a:gd name="connsiteX10" fmla="*/ 40126 w 200679"/>
                <a:gd name="connsiteY10" fmla="*/ 601005 h 601004"/>
                <a:gd name="connsiteX11" fmla="*/ 160502 w 200679"/>
                <a:gd name="connsiteY11" fmla="*/ 601005 h 601004"/>
                <a:gd name="connsiteX12" fmla="*/ 180591 w 200679"/>
                <a:gd name="connsiteY12" fmla="*/ 580916 h 601004"/>
                <a:gd name="connsiteX13" fmla="*/ 160502 w 200679"/>
                <a:gd name="connsiteY13" fmla="*/ 560827 h 601004"/>
                <a:gd name="connsiteX14" fmla="*/ 120428 w 200679"/>
                <a:gd name="connsiteY14" fmla="*/ 560827 h 601004"/>
                <a:gd name="connsiteX15" fmla="*/ 120428 w 200679"/>
                <a:gd name="connsiteY15" fmla="*/ 373162 h 601004"/>
                <a:gd name="connsiteX16" fmla="*/ 200680 w 200679"/>
                <a:gd name="connsiteY16" fmla="*/ 276850 h 601004"/>
                <a:gd name="connsiteX17" fmla="*/ 40177 w 200679"/>
                <a:gd name="connsiteY17" fmla="*/ 40229 h 601004"/>
                <a:gd name="connsiteX18" fmla="*/ 160502 w 200679"/>
                <a:gd name="connsiteY18" fmla="*/ 40229 h 601004"/>
                <a:gd name="connsiteX19" fmla="*/ 160502 w 200679"/>
                <a:gd name="connsiteY19" fmla="*/ 111855 h 601004"/>
                <a:gd name="connsiteX20" fmla="*/ 40177 w 200679"/>
                <a:gd name="connsiteY20" fmla="*/ 111855 h 601004"/>
                <a:gd name="connsiteX21" fmla="*/ 40177 w 200679"/>
                <a:gd name="connsiteY21" fmla="*/ 40229 h 601004"/>
                <a:gd name="connsiteX22" fmla="*/ 102561 w 200679"/>
                <a:gd name="connsiteY22" fmla="*/ 334792 h 601004"/>
                <a:gd name="connsiteX23" fmla="*/ 98068 w 200679"/>
                <a:gd name="connsiteY23" fmla="*/ 334792 h 601004"/>
                <a:gd name="connsiteX24" fmla="*/ 40126 w 200679"/>
                <a:gd name="connsiteY24" fmla="*/ 276850 h 601004"/>
                <a:gd name="connsiteX25" fmla="*/ 40126 w 200679"/>
                <a:gd name="connsiteY25" fmla="*/ 152033 h 601004"/>
                <a:gd name="connsiteX26" fmla="*/ 160451 w 200679"/>
                <a:gd name="connsiteY26" fmla="*/ 152033 h 601004"/>
                <a:gd name="connsiteX27" fmla="*/ 160451 w 200679"/>
                <a:gd name="connsiteY27" fmla="*/ 276850 h 601004"/>
                <a:gd name="connsiteX28" fmla="*/ 102561 w 200679"/>
                <a:gd name="connsiteY28" fmla="*/ 334792 h 60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679" h="601004">
                  <a:moveTo>
                    <a:pt x="200680" y="276850"/>
                  </a:moveTo>
                  <a:lnTo>
                    <a:pt x="200680" y="24013"/>
                  </a:lnTo>
                  <a:cubicBezTo>
                    <a:pt x="200680" y="10793"/>
                    <a:pt x="189886" y="0"/>
                    <a:pt x="176666" y="0"/>
                  </a:cubicBezTo>
                  <a:lnTo>
                    <a:pt x="23962" y="0"/>
                  </a:lnTo>
                  <a:cubicBezTo>
                    <a:pt x="10742" y="0"/>
                    <a:pt x="0" y="10742"/>
                    <a:pt x="0" y="24013"/>
                  </a:cubicBezTo>
                  <a:lnTo>
                    <a:pt x="0" y="276850"/>
                  </a:lnTo>
                  <a:cubicBezTo>
                    <a:pt x="0" y="324826"/>
                    <a:pt x="34652" y="364693"/>
                    <a:pt x="80251" y="373162"/>
                  </a:cubicBezTo>
                  <a:lnTo>
                    <a:pt x="80251" y="560827"/>
                  </a:lnTo>
                  <a:lnTo>
                    <a:pt x="40126" y="560827"/>
                  </a:lnTo>
                  <a:cubicBezTo>
                    <a:pt x="29023" y="560827"/>
                    <a:pt x="20037" y="569813"/>
                    <a:pt x="20037" y="580916"/>
                  </a:cubicBezTo>
                  <a:cubicBezTo>
                    <a:pt x="20037" y="592019"/>
                    <a:pt x="29023" y="601005"/>
                    <a:pt x="40126" y="601005"/>
                  </a:cubicBezTo>
                  <a:lnTo>
                    <a:pt x="160502" y="601005"/>
                  </a:lnTo>
                  <a:cubicBezTo>
                    <a:pt x="171605" y="601005"/>
                    <a:pt x="180591" y="592019"/>
                    <a:pt x="180591" y="580916"/>
                  </a:cubicBezTo>
                  <a:cubicBezTo>
                    <a:pt x="180591" y="569813"/>
                    <a:pt x="171605" y="560827"/>
                    <a:pt x="160502" y="560827"/>
                  </a:cubicBezTo>
                  <a:lnTo>
                    <a:pt x="120428" y="560827"/>
                  </a:lnTo>
                  <a:lnTo>
                    <a:pt x="120428" y="373162"/>
                  </a:lnTo>
                  <a:cubicBezTo>
                    <a:pt x="165976" y="364744"/>
                    <a:pt x="200680" y="324826"/>
                    <a:pt x="200680" y="276850"/>
                  </a:cubicBezTo>
                  <a:close/>
                  <a:moveTo>
                    <a:pt x="40177" y="40229"/>
                  </a:moveTo>
                  <a:lnTo>
                    <a:pt x="160502" y="40229"/>
                  </a:lnTo>
                  <a:lnTo>
                    <a:pt x="160502" y="111855"/>
                  </a:lnTo>
                  <a:lnTo>
                    <a:pt x="40177" y="111855"/>
                  </a:lnTo>
                  <a:lnTo>
                    <a:pt x="40177" y="40229"/>
                  </a:lnTo>
                  <a:close/>
                  <a:moveTo>
                    <a:pt x="102561" y="334792"/>
                  </a:moveTo>
                  <a:lnTo>
                    <a:pt x="98068" y="334792"/>
                  </a:lnTo>
                  <a:cubicBezTo>
                    <a:pt x="66101" y="334792"/>
                    <a:pt x="40126" y="308817"/>
                    <a:pt x="40126" y="276850"/>
                  </a:cubicBezTo>
                  <a:lnTo>
                    <a:pt x="40126" y="152033"/>
                  </a:lnTo>
                  <a:lnTo>
                    <a:pt x="160451" y="152033"/>
                  </a:lnTo>
                  <a:lnTo>
                    <a:pt x="160451" y="276850"/>
                  </a:lnTo>
                  <a:cubicBezTo>
                    <a:pt x="160502" y="308817"/>
                    <a:pt x="134527" y="334792"/>
                    <a:pt x="102561" y="334792"/>
                  </a:cubicBezTo>
                  <a:close/>
                </a:path>
              </a:pathLst>
            </a:custGeom>
            <a:grpFill/>
            <a:ln w="5164" cap="flat">
              <a:noFill/>
              <a:prstDash val="solid"/>
              <a:miter/>
            </a:ln>
          </p:spPr>
          <p:txBody>
            <a:bodyPr rtlCol="0" anchor="ctr"/>
            <a:lstStyle/>
            <a:p>
              <a:endParaRPr lang="en-US" sz="1200"/>
            </a:p>
          </p:txBody>
        </p:sp>
        <p:sp>
          <p:nvSpPr>
            <p:cNvPr id="748" name="Freeform: Shape 747">
              <a:extLst>
                <a:ext uri="{FF2B5EF4-FFF2-40B4-BE49-F238E27FC236}">
                  <a16:creationId xmlns:a16="http://schemas.microsoft.com/office/drawing/2014/main" id="{4F482F63-9BE2-4400-B472-CF5655CDB62E}"/>
                </a:ext>
              </a:extLst>
            </p:cNvPr>
            <p:cNvSpPr/>
            <p:nvPr/>
          </p:nvSpPr>
          <p:spPr>
            <a:xfrm>
              <a:off x="11570737" y="4248421"/>
              <a:ext cx="177757" cy="164763"/>
            </a:xfrm>
            <a:custGeom>
              <a:avLst/>
              <a:gdLst>
                <a:gd name="connsiteX0" fmla="*/ 173725 w 177757"/>
                <a:gd name="connsiteY0" fmla="*/ 36589 h 164763"/>
                <a:gd name="connsiteX1" fmla="*/ 141191 w 177757"/>
                <a:gd name="connsiteY1" fmla="*/ 4262 h 164763"/>
                <a:gd name="connsiteX2" fmla="*/ 88878 w 177757"/>
                <a:gd name="connsiteY2" fmla="*/ 8909 h 164763"/>
                <a:gd name="connsiteX3" fmla="*/ 36565 w 177757"/>
                <a:gd name="connsiteY3" fmla="*/ 4262 h 164763"/>
                <a:gd name="connsiteX4" fmla="*/ 4031 w 177757"/>
                <a:gd name="connsiteY4" fmla="*/ 36538 h 164763"/>
                <a:gd name="connsiteX5" fmla="*/ 21847 w 177757"/>
                <a:gd name="connsiteY5" fmla="*/ 106460 h 164763"/>
                <a:gd name="connsiteX6" fmla="*/ 75141 w 177757"/>
                <a:gd name="connsiteY6" fmla="*/ 153402 h 164763"/>
                <a:gd name="connsiteX7" fmla="*/ 89756 w 177757"/>
                <a:gd name="connsiteY7" fmla="*/ 164764 h 164763"/>
                <a:gd name="connsiteX8" fmla="*/ 155960 w 177757"/>
                <a:gd name="connsiteY8" fmla="*/ 106460 h 164763"/>
                <a:gd name="connsiteX9" fmla="*/ 173725 w 177757"/>
                <a:gd name="connsiteY9" fmla="*/ 36589 h 164763"/>
                <a:gd name="connsiteX10" fmla="*/ 129365 w 177757"/>
                <a:gd name="connsiteY10" fmla="*/ 76353 h 164763"/>
                <a:gd name="connsiteX11" fmla="*/ 88878 w 177757"/>
                <a:gd name="connsiteY11" fmla="*/ 112037 h 164763"/>
                <a:gd name="connsiteX12" fmla="*/ 48391 w 177757"/>
                <a:gd name="connsiteY12" fmla="*/ 76353 h 164763"/>
                <a:gd name="connsiteX13" fmla="*/ 41523 w 177757"/>
                <a:gd name="connsiteY13" fmla="*/ 50997 h 164763"/>
                <a:gd name="connsiteX14" fmla="*/ 50456 w 177757"/>
                <a:gd name="connsiteY14" fmla="*/ 42012 h 164763"/>
                <a:gd name="connsiteX15" fmla="*/ 59184 w 177757"/>
                <a:gd name="connsiteY15" fmla="*/ 40204 h 164763"/>
                <a:gd name="connsiteX16" fmla="*/ 69925 w 177757"/>
                <a:gd name="connsiteY16" fmla="*/ 45730 h 164763"/>
                <a:gd name="connsiteX17" fmla="*/ 107831 w 177757"/>
                <a:gd name="connsiteY17" fmla="*/ 45730 h 164763"/>
                <a:gd name="connsiteX18" fmla="*/ 127299 w 177757"/>
                <a:gd name="connsiteY18" fmla="*/ 42063 h 164763"/>
                <a:gd name="connsiteX19" fmla="*/ 136234 w 177757"/>
                <a:gd name="connsiteY19" fmla="*/ 51049 h 164763"/>
                <a:gd name="connsiteX20" fmla="*/ 129365 w 177757"/>
                <a:gd name="connsiteY20" fmla="*/ 76353 h 16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57" h="164763">
                  <a:moveTo>
                    <a:pt x="173725" y="36589"/>
                  </a:moveTo>
                  <a:cubicBezTo>
                    <a:pt x="167787" y="21097"/>
                    <a:pt x="156528" y="9942"/>
                    <a:pt x="141191" y="4262"/>
                  </a:cubicBezTo>
                  <a:cubicBezTo>
                    <a:pt x="121929" y="-2813"/>
                    <a:pt x="103389" y="-954"/>
                    <a:pt x="88878" y="8909"/>
                  </a:cubicBezTo>
                  <a:cubicBezTo>
                    <a:pt x="74315" y="-954"/>
                    <a:pt x="55724" y="-2813"/>
                    <a:pt x="36565" y="4262"/>
                  </a:cubicBezTo>
                  <a:cubicBezTo>
                    <a:pt x="21228" y="9891"/>
                    <a:pt x="9970" y="21097"/>
                    <a:pt x="4031" y="36538"/>
                  </a:cubicBezTo>
                  <a:cubicBezTo>
                    <a:pt x="-5264" y="60757"/>
                    <a:pt x="1862" y="88850"/>
                    <a:pt x="21847" y="106460"/>
                  </a:cubicBezTo>
                  <a:lnTo>
                    <a:pt x="75141" y="153402"/>
                  </a:lnTo>
                  <a:lnTo>
                    <a:pt x="89756" y="164764"/>
                  </a:lnTo>
                  <a:lnTo>
                    <a:pt x="155960" y="106460"/>
                  </a:lnTo>
                  <a:cubicBezTo>
                    <a:pt x="175894" y="88902"/>
                    <a:pt x="183021" y="60809"/>
                    <a:pt x="173725" y="36589"/>
                  </a:cubicBezTo>
                  <a:close/>
                  <a:moveTo>
                    <a:pt x="129365" y="76353"/>
                  </a:moveTo>
                  <a:lnTo>
                    <a:pt x="88878" y="112037"/>
                  </a:lnTo>
                  <a:lnTo>
                    <a:pt x="48391" y="76353"/>
                  </a:lnTo>
                  <a:cubicBezTo>
                    <a:pt x="41213" y="70001"/>
                    <a:pt x="38321" y="59363"/>
                    <a:pt x="41523" y="50997"/>
                  </a:cubicBezTo>
                  <a:cubicBezTo>
                    <a:pt x="43330" y="46350"/>
                    <a:pt x="45964" y="43664"/>
                    <a:pt x="50456" y="42012"/>
                  </a:cubicBezTo>
                  <a:cubicBezTo>
                    <a:pt x="53710" y="40824"/>
                    <a:pt x="56654" y="40204"/>
                    <a:pt x="59184" y="40204"/>
                  </a:cubicBezTo>
                  <a:cubicBezTo>
                    <a:pt x="63574" y="40204"/>
                    <a:pt x="67034" y="42012"/>
                    <a:pt x="69925" y="45730"/>
                  </a:cubicBezTo>
                  <a:cubicBezTo>
                    <a:pt x="79066" y="57607"/>
                    <a:pt x="98690" y="57607"/>
                    <a:pt x="107831" y="45730"/>
                  </a:cubicBezTo>
                  <a:cubicBezTo>
                    <a:pt x="112324" y="39894"/>
                    <a:pt x="118365" y="38758"/>
                    <a:pt x="127299" y="42063"/>
                  </a:cubicBezTo>
                  <a:cubicBezTo>
                    <a:pt x="131741" y="43716"/>
                    <a:pt x="134426" y="46401"/>
                    <a:pt x="136234" y="51049"/>
                  </a:cubicBezTo>
                  <a:cubicBezTo>
                    <a:pt x="139435" y="59311"/>
                    <a:pt x="136543" y="70001"/>
                    <a:pt x="129365" y="76353"/>
                  </a:cubicBezTo>
                  <a:close/>
                </a:path>
              </a:pathLst>
            </a:custGeom>
            <a:grpFill/>
            <a:ln w="5164" cap="flat">
              <a:noFill/>
              <a:prstDash val="solid"/>
              <a:miter/>
            </a:ln>
          </p:spPr>
          <p:txBody>
            <a:bodyPr rtlCol="0" anchor="ctr"/>
            <a:lstStyle/>
            <a:p>
              <a:endParaRPr lang="en-US" sz="1200"/>
            </a:p>
          </p:txBody>
        </p:sp>
        <p:sp>
          <p:nvSpPr>
            <p:cNvPr id="749" name="Freeform: Shape 748">
              <a:extLst>
                <a:ext uri="{FF2B5EF4-FFF2-40B4-BE49-F238E27FC236}">
                  <a16:creationId xmlns:a16="http://schemas.microsoft.com/office/drawing/2014/main" id="{1EB3AE1E-FBE5-4FE3-B1E6-68CDE33DB296}"/>
                </a:ext>
              </a:extLst>
            </p:cNvPr>
            <p:cNvSpPr/>
            <p:nvPr/>
          </p:nvSpPr>
          <p:spPr>
            <a:xfrm>
              <a:off x="11708320" y="4034831"/>
              <a:ext cx="177737" cy="164815"/>
            </a:xfrm>
            <a:custGeom>
              <a:avLst/>
              <a:gdLst>
                <a:gd name="connsiteX0" fmla="*/ 75080 w 177737"/>
                <a:gd name="connsiteY0" fmla="*/ 153454 h 164815"/>
                <a:gd name="connsiteX1" fmla="*/ 89695 w 177737"/>
                <a:gd name="connsiteY1" fmla="*/ 164815 h 164815"/>
                <a:gd name="connsiteX2" fmla="*/ 155899 w 177737"/>
                <a:gd name="connsiteY2" fmla="*/ 106512 h 164815"/>
                <a:gd name="connsiteX3" fmla="*/ 173715 w 177737"/>
                <a:gd name="connsiteY3" fmla="*/ 36589 h 164815"/>
                <a:gd name="connsiteX4" fmla="*/ 141182 w 177737"/>
                <a:gd name="connsiteY4" fmla="*/ 4262 h 164815"/>
                <a:gd name="connsiteX5" fmla="*/ 88869 w 177737"/>
                <a:gd name="connsiteY5" fmla="*/ 8909 h 164815"/>
                <a:gd name="connsiteX6" fmla="*/ 36556 w 177737"/>
                <a:gd name="connsiteY6" fmla="*/ 4262 h 164815"/>
                <a:gd name="connsiteX7" fmla="*/ 4021 w 177737"/>
                <a:gd name="connsiteY7" fmla="*/ 36538 h 164815"/>
                <a:gd name="connsiteX8" fmla="*/ 21838 w 177737"/>
                <a:gd name="connsiteY8" fmla="*/ 106460 h 164815"/>
                <a:gd name="connsiteX9" fmla="*/ 75080 w 177737"/>
                <a:gd name="connsiteY9" fmla="*/ 153454 h 164815"/>
                <a:gd name="connsiteX10" fmla="*/ 41513 w 177737"/>
                <a:gd name="connsiteY10" fmla="*/ 50997 h 164815"/>
                <a:gd name="connsiteX11" fmla="*/ 50447 w 177737"/>
                <a:gd name="connsiteY11" fmla="*/ 42012 h 164815"/>
                <a:gd name="connsiteX12" fmla="*/ 59175 w 177737"/>
                <a:gd name="connsiteY12" fmla="*/ 40204 h 164815"/>
                <a:gd name="connsiteX13" fmla="*/ 69916 w 177737"/>
                <a:gd name="connsiteY13" fmla="*/ 45730 h 164815"/>
                <a:gd name="connsiteX14" fmla="*/ 107821 w 177737"/>
                <a:gd name="connsiteY14" fmla="*/ 45730 h 164815"/>
                <a:gd name="connsiteX15" fmla="*/ 127290 w 177737"/>
                <a:gd name="connsiteY15" fmla="*/ 42063 h 164815"/>
                <a:gd name="connsiteX16" fmla="*/ 136224 w 177737"/>
                <a:gd name="connsiteY16" fmla="*/ 51049 h 164815"/>
                <a:gd name="connsiteX17" fmla="*/ 129356 w 177737"/>
                <a:gd name="connsiteY17" fmla="*/ 76405 h 164815"/>
                <a:gd name="connsiteX18" fmla="*/ 88869 w 177737"/>
                <a:gd name="connsiteY18" fmla="*/ 112089 h 164815"/>
                <a:gd name="connsiteX19" fmla="*/ 48382 w 177737"/>
                <a:gd name="connsiteY19" fmla="*/ 76405 h 164815"/>
                <a:gd name="connsiteX20" fmla="*/ 41513 w 177737"/>
                <a:gd name="connsiteY20" fmla="*/ 50997 h 1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37" h="164815">
                  <a:moveTo>
                    <a:pt x="75080" y="153454"/>
                  </a:moveTo>
                  <a:lnTo>
                    <a:pt x="89695" y="164815"/>
                  </a:lnTo>
                  <a:lnTo>
                    <a:pt x="155899" y="106512"/>
                  </a:lnTo>
                  <a:cubicBezTo>
                    <a:pt x="175833" y="88954"/>
                    <a:pt x="183011" y="60861"/>
                    <a:pt x="173715" y="36589"/>
                  </a:cubicBezTo>
                  <a:cubicBezTo>
                    <a:pt x="167777" y="21097"/>
                    <a:pt x="156519" y="9942"/>
                    <a:pt x="141182" y="4262"/>
                  </a:cubicBezTo>
                  <a:cubicBezTo>
                    <a:pt x="121971" y="-2813"/>
                    <a:pt x="103380" y="-954"/>
                    <a:pt x="88869" y="8909"/>
                  </a:cubicBezTo>
                  <a:cubicBezTo>
                    <a:pt x="74305" y="-954"/>
                    <a:pt x="55715" y="-2813"/>
                    <a:pt x="36556" y="4262"/>
                  </a:cubicBezTo>
                  <a:cubicBezTo>
                    <a:pt x="21218" y="9890"/>
                    <a:pt x="9960" y="21097"/>
                    <a:pt x="4021" y="36538"/>
                  </a:cubicBezTo>
                  <a:cubicBezTo>
                    <a:pt x="-5274" y="60757"/>
                    <a:pt x="1904" y="88850"/>
                    <a:pt x="21838" y="106460"/>
                  </a:cubicBezTo>
                  <a:lnTo>
                    <a:pt x="75080" y="153454"/>
                  </a:lnTo>
                  <a:close/>
                  <a:moveTo>
                    <a:pt x="41513" y="50997"/>
                  </a:moveTo>
                  <a:cubicBezTo>
                    <a:pt x="43320" y="46349"/>
                    <a:pt x="45954" y="43664"/>
                    <a:pt x="50447" y="42012"/>
                  </a:cubicBezTo>
                  <a:cubicBezTo>
                    <a:pt x="53700" y="40824"/>
                    <a:pt x="56644" y="40204"/>
                    <a:pt x="59175" y="40204"/>
                  </a:cubicBezTo>
                  <a:cubicBezTo>
                    <a:pt x="63564" y="40204"/>
                    <a:pt x="67024" y="42012"/>
                    <a:pt x="69916" y="45730"/>
                  </a:cubicBezTo>
                  <a:cubicBezTo>
                    <a:pt x="79057" y="57607"/>
                    <a:pt x="98681" y="57607"/>
                    <a:pt x="107821" y="45730"/>
                  </a:cubicBezTo>
                  <a:cubicBezTo>
                    <a:pt x="112314" y="39894"/>
                    <a:pt x="118356" y="38758"/>
                    <a:pt x="127290" y="42063"/>
                  </a:cubicBezTo>
                  <a:cubicBezTo>
                    <a:pt x="131731" y="43716"/>
                    <a:pt x="134416" y="46401"/>
                    <a:pt x="136224" y="51049"/>
                  </a:cubicBezTo>
                  <a:cubicBezTo>
                    <a:pt x="139426" y="59415"/>
                    <a:pt x="136534" y="70053"/>
                    <a:pt x="129356" y="76405"/>
                  </a:cubicBezTo>
                  <a:lnTo>
                    <a:pt x="88869" y="112089"/>
                  </a:lnTo>
                  <a:lnTo>
                    <a:pt x="48382" y="76405"/>
                  </a:lnTo>
                  <a:cubicBezTo>
                    <a:pt x="41152" y="70001"/>
                    <a:pt x="38260" y="59363"/>
                    <a:pt x="41513" y="50997"/>
                  </a:cubicBezTo>
                  <a:close/>
                </a:path>
              </a:pathLst>
            </a:custGeom>
            <a:grpFill/>
            <a:ln w="5164" cap="flat">
              <a:noFill/>
              <a:prstDash val="solid"/>
              <a:miter/>
            </a:ln>
          </p:spPr>
          <p:txBody>
            <a:bodyPr rtlCol="0" anchor="ctr"/>
            <a:lstStyle/>
            <a:p>
              <a:endParaRPr lang="en-US" sz="1200"/>
            </a:p>
          </p:txBody>
        </p:sp>
      </p:grpSp>
      <p:grpSp>
        <p:nvGrpSpPr>
          <p:cNvPr id="627" name="Graphic 2">
            <a:extLst>
              <a:ext uri="{FF2B5EF4-FFF2-40B4-BE49-F238E27FC236}">
                <a16:creationId xmlns:a16="http://schemas.microsoft.com/office/drawing/2014/main" id="{2B65B08D-FECB-4DCC-90BB-19B710653F92}"/>
              </a:ext>
            </a:extLst>
          </p:cNvPr>
          <p:cNvGrpSpPr/>
          <p:nvPr/>
        </p:nvGrpSpPr>
        <p:grpSpPr>
          <a:xfrm>
            <a:off x="1866900" y="4977500"/>
            <a:ext cx="856716" cy="734272"/>
            <a:chOff x="4563031" y="5625677"/>
            <a:chExt cx="1125166" cy="964354"/>
          </a:xfrm>
          <a:solidFill>
            <a:schemeClr val="accent1"/>
          </a:solidFill>
        </p:grpSpPr>
        <p:sp>
          <p:nvSpPr>
            <p:cNvPr id="741" name="Freeform: Shape 740">
              <a:extLst>
                <a:ext uri="{FF2B5EF4-FFF2-40B4-BE49-F238E27FC236}">
                  <a16:creationId xmlns:a16="http://schemas.microsoft.com/office/drawing/2014/main" id="{A1ABFF92-65F7-42EE-BF03-5B8A14BC1D32}"/>
                </a:ext>
              </a:extLst>
            </p:cNvPr>
            <p:cNvSpPr/>
            <p:nvPr/>
          </p:nvSpPr>
          <p:spPr>
            <a:xfrm>
              <a:off x="4563031" y="5625677"/>
              <a:ext cx="1125166" cy="964354"/>
            </a:xfrm>
            <a:custGeom>
              <a:avLst/>
              <a:gdLst>
                <a:gd name="connsiteX0" fmla="*/ 1032935 w 1125166"/>
                <a:gd name="connsiteY0" fmla="*/ 533044 h 964354"/>
                <a:gd name="connsiteX1" fmla="*/ 1125166 w 1125166"/>
                <a:gd name="connsiteY1" fmla="*/ 318474 h 964354"/>
                <a:gd name="connsiteX2" fmla="*/ 772351 w 1125166"/>
                <a:gd name="connsiteY2" fmla="*/ 0 h 964354"/>
                <a:gd name="connsiteX3" fmla="*/ 439418 w 1125166"/>
                <a:gd name="connsiteY3" fmla="*/ 214364 h 964354"/>
                <a:gd name="connsiteX4" fmla="*/ 352609 w 1125166"/>
                <a:gd name="connsiteY4" fmla="*/ 204294 h 964354"/>
                <a:gd name="connsiteX5" fmla="*/ 0 w 1125166"/>
                <a:gd name="connsiteY5" fmla="*/ 522767 h 964354"/>
                <a:gd name="connsiteX6" fmla="*/ 92232 w 1125166"/>
                <a:gd name="connsiteY6" fmla="*/ 737132 h 964354"/>
                <a:gd name="connsiteX7" fmla="*/ 50660 w 1125166"/>
                <a:gd name="connsiteY7" fmla="*/ 932234 h 964354"/>
                <a:gd name="connsiteX8" fmla="*/ 61092 w 1125166"/>
                <a:gd name="connsiteY8" fmla="*/ 959346 h 964354"/>
                <a:gd name="connsiteX9" fmla="*/ 76739 w 1125166"/>
                <a:gd name="connsiteY9" fmla="*/ 964355 h 964354"/>
                <a:gd name="connsiteX10" fmla="*/ 90218 w 1125166"/>
                <a:gd name="connsiteY10" fmla="*/ 960946 h 964354"/>
                <a:gd name="connsiteX11" fmla="*/ 304375 w 1125166"/>
                <a:gd name="connsiteY11" fmla="*/ 837781 h 964354"/>
                <a:gd name="connsiteX12" fmla="*/ 352609 w 1125166"/>
                <a:gd name="connsiteY12" fmla="*/ 841190 h 964354"/>
                <a:gd name="connsiteX13" fmla="*/ 685542 w 1125166"/>
                <a:gd name="connsiteY13" fmla="*/ 626825 h 964354"/>
                <a:gd name="connsiteX14" fmla="*/ 772351 w 1125166"/>
                <a:gd name="connsiteY14" fmla="*/ 636895 h 964354"/>
                <a:gd name="connsiteX15" fmla="*/ 820791 w 1125166"/>
                <a:gd name="connsiteY15" fmla="*/ 633693 h 964354"/>
                <a:gd name="connsiteX16" fmla="*/ 1034949 w 1125166"/>
                <a:gd name="connsiteY16" fmla="*/ 756652 h 964354"/>
                <a:gd name="connsiteX17" fmla="*/ 1048221 w 1125166"/>
                <a:gd name="connsiteY17" fmla="*/ 760267 h 964354"/>
                <a:gd name="connsiteX18" fmla="*/ 1064075 w 1125166"/>
                <a:gd name="connsiteY18" fmla="*/ 755051 h 964354"/>
                <a:gd name="connsiteX19" fmla="*/ 1074506 w 1125166"/>
                <a:gd name="connsiteY19" fmla="*/ 727939 h 964354"/>
                <a:gd name="connsiteX20" fmla="*/ 1032935 w 1125166"/>
                <a:gd name="connsiteY20" fmla="*/ 533044 h 964354"/>
                <a:gd name="connsiteX21" fmla="*/ 352660 w 1125166"/>
                <a:gd name="connsiteY21" fmla="*/ 801064 h 964354"/>
                <a:gd name="connsiteX22" fmla="*/ 305460 w 1125166"/>
                <a:gd name="connsiteY22" fmla="*/ 797449 h 964354"/>
                <a:gd name="connsiteX23" fmla="*/ 288573 w 1125166"/>
                <a:gd name="connsiteY23" fmla="*/ 800651 h 964354"/>
                <a:gd name="connsiteX24" fmla="*/ 96312 w 1125166"/>
                <a:gd name="connsiteY24" fmla="*/ 910957 h 964354"/>
                <a:gd name="connsiteX25" fmla="*/ 133287 w 1125166"/>
                <a:gd name="connsiteY25" fmla="*/ 738165 h 964354"/>
                <a:gd name="connsiteX26" fmla="*/ 125437 w 1125166"/>
                <a:gd name="connsiteY26" fmla="*/ 713428 h 964354"/>
                <a:gd name="connsiteX27" fmla="*/ 40229 w 1125166"/>
                <a:gd name="connsiteY27" fmla="*/ 522767 h 964354"/>
                <a:gd name="connsiteX28" fmla="*/ 352660 w 1125166"/>
                <a:gd name="connsiteY28" fmla="*/ 244471 h 964354"/>
                <a:gd name="connsiteX29" fmla="*/ 665298 w 1125166"/>
                <a:gd name="connsiteY29" fmla="*/ 522767 h 964354"/>
                <a:gd name="connsiteX30" fmla="*/ 352660 w 1125166"/>
                <a:gd name="connsiteY30" fmla="*/ 801064 h 964354"/>
                <a:gd name="connsiteX31" fmla="*/ 601573 w 1125166"/>
                <a:gd name="connsiteY31" fmla="*/ 297404 h 964354"/>
                <a:gd name="connsiteX32" fmla="*/ 606169 w 1125166"/>
                <a:gd name="connsiteY32" fmla="*/ 296423 h 964354"/>
                <a:gd name="connsiteX33" fmla="*/ 631060 w 1125166"/>
                <a:gd name="connsiteY33" fmla="*/ 321159 h 964354"/>
                <a:gd name="connsiteX34" fmla="*/ 629872 w 1125166"/>
                <a:gd name="connsiteY34" fmla="*/ 326581 h 964354"/>
                <a:gd name="connsiteX35" fmla="*/ 601573 w 1125166"/>
                <a:gd name="connsiteY35" fmla="*/ 297404 h 964354"/>
                <a:gd name="connsiteX36" fmla="*/ 836645 w 1125166"/>
                <a:gd name="connsiteY36" fmla="*/ 596564 h 964354"/>
                <a:gd name="connsiteX37" fmla="*/ 823373 w 1125166"/>
                <a:gd name="connsiteY37" fmla="*/ 592948 h 964354"/>
                <a:gd name="connsiteX38" fmla="*/ 819758 w 1125166"/>
                <a:gd name="connsiteY38" fmla="*/ 593362 h 964354"/>
                <a:gd name="connsiteX39" fmla="*/ 772351 w 1125166"/>
                <a:gd name="connsiteY39" fmla="*/ 596770 h 964354"/>
                <a:gd name="connsiteX40" fmla="*/ 697833 w 1125166"/>
                <a:gd name="connsiteY40" fmla="*/ 588507 h 964354"/>
                <a:gd name="connsiteX41" fmla="*/ 705475 w 1125166"/>
                <a:gd name="connsiteY41" fmla="*/ 522819 h 964354"/>
                <a:gd name="connsiteX42" fmla="*/ 656468 w 1125166"/>
                <a:gd name="connsiteY42" fmla="*/ 361698 h 964354"/>
                <a:gd name="connsiteX43" fmla="*/ 671340 w 1125166"/>
                <a:gd name="connsiteY43" fmla="*/ 321108 h 964354"/>
                <a:gd name="connsiteX44" fmla="*/ 606220 w 1125166"/>
                <a:gd name="connsiteY44" fmla="*/ 256194 h 964354"/>
                <a:gd name="connsiteX45" fmla="*/ 566663 w 1125166"/>
                <a:gd name="connsiteY45" fmla="*/ 270034 h 964354"/>
                <a:gd name="connsiteX46" fmla="*/ 478253 w 1125166"/>
                <a:gd name="connsiteY46" fmla="*/ 225416 h 964354"/>
                <a:gd name="connsiteX47" fmla="*/ 772403 w 1125166"/>
                <a:gd name="connsiteY47" fmla="*/ 40177 h 964354"/>
                <a:gd name="connsiteX48" fmla="*/ 1085041 w 1125166"/>
                <a:gd name="connsiteY48" fmla="*/ 318474 h 964354"/>
                <a:gd name="connsiteX49" fmla="*/ 999832 w 1125166"/>
                <a:gd name="connsiteY49" fmla="*/ 509134 h 964354"/>
                <a:gd name="connsiteX50" fmla="*/ 991983 w 1125166"/>
                <a:gd name="connsiteY50" fmla="*/ 534026 h 964354"/>
                <a:gd name="connsiteX51" fmla="*/ 1028958 w 1125166"/>
                <a:gd name="connsiteY51" fmla="*/ 706818 h 964354"/>
                <a:gd name="connsiteX52" fmla="*/ 836645 w 1125166"/>
                <a:gd name="connsiteY52" fmla="*/ 596564 h 9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5166" h="964354">
                  <a:moveTo>
                    <a:pt x="1032935" y="533044"/>
                  </a:moveTo>
                  <a:cubicBezTo>
                    <a:pt x="1092426" y="474173"/>
                    <a:pt x="1125166" y="398208"/>
                    <a:pt x="1125166" y="318474"/>
                  </a:cubicBezTo>
                  <a:cubicBezTo>
                    <a:pt x="1125166" y="142892"/>
                    <a:pt x="966833" y="0"/>
                    <a:pt x="772351" y="0"/>
                  </a:cubicBezTo>
                  <a:cubicBezTo>
                    <a:pt x="618459" y="0"/>
                    <a:pt x="487445" y="89805"/>
                    <a:pt x="439418" y="214364"/>
                  </a:cubicBezTo>
                  <a:cubicBezTo>
                    <a:pt x="411687" y="207961"/>
                    <a:pt x="382767" y="204294"/>
                    <a:pt x="352609" y="204294"/>
                  </a:cubicBezTo>
                  <a:cubicBezTo>
                    <a:pt x="158126" y="204294"/>
                    <a:pt x="0" y="347134"/>
                    <a:pt x="0" y="522767"/>
                  </a:cubicBezTo>
                  <a:cubicBezTo>
                    <a:pt x="0" y="602554"/>
                    <a:pt x="32741" y="678260"/>
                    <a:pt x="92232" y="737132"/>
                  </a:cubicBezTo>
                  <a:lnTo>
                    <a:pt x="50660" y="932234"/>
                  </a:lnTo>
                  <a:cubicBezTo>
                    <a:pt x="48440" y="942459"/>
                    <a:pt x="52468" y="953148"/>
                    <a:pt x="61092" y="959346"/>
                  </a:cubicBezTo>
                  <a:cubicBezTo>
                    <a:pt x="65688" y="962754"/>
                    <a:pt x="71317" y="964355"/>
                    <a:pt x="76739" y="964355"/>
                  </a:cubicBezTo>
                  <a:cubicBezTo>
                    <a:pt x="81387" y="964355"/>
                    <a:pt x="85983" y="963167"/>
                    <a:pt x="90218" y="960946"/>
                  </a:cubicBezTo>
                  <a:lnTo>
                    <a:pt x="304375" y="837781"/>
                  </a:lnTo>
                  <a:cubicBezTo>
                    <a:pt x="321830" y="840002"/>
                    <a:pt x="337736" y="841190"/>
                    <a:pt x="352609" y="841190"/>
                  </a:cubicBezTo>
                  <a:cubicBezTo>
                    <a:pt x="506707" y="841190"/>
                    <a:pt x="637722" y="751385"/>
                    <a:pt x="685542" y="626825"/>
                  </a:cubicBezTo>
                  <a:cubicBezTo>
                    <a:pt x="713480" y="633229"/>
                    <a:pt x="742399" y="636895"/>
                    <a:pt x="772351" y="636895"/>
                  </a:cubicBezTo>
                  <a:cubicBezTo>
                    <a:pt x="787431" y="636895"/>
                    <a:pt x="803285" y="635914"/>
                    <a:pt x="820791" y="633693"/>
                  </a:cubicBezTo>
                  <a:lnTo>
                    <a:pt x="1034949" y="756652"/>
                  </a:lnTo>
                  <a:cubicBezTo>
                    <a:pt x="1039183" y="759079"/>
                    <a:pt x="1043779" y="760267"/>
                    <a:pt x="1048221" y="760267"/>
                  </a:cubicBezTo>
                  <a:cubicBezTo>
                    <a:pt x="1053850" y="760267"/>
                    <a:pt x="1059478" y="758460"/>
                    <a:pt x="1064075" y="755051"/>
                  </a:cubicBezTo>
                  <a:cubicBezTo>
                    <a:pt x="1072492" y="748803"/>
                    <a:pt x="1076727" y="738165"/>
                    <a:pt x="1074506" y="727939"/>
                  </a:cubicBezTo>
                  <a:lnTo>
                    <a:pt x="1032935" y="533044"/>
                  </a:lnTo>
                  <a:close/>
                  <a:moveTo>
                    <a:pt x="352660" y="801064"/>
                  </a:moveTo>
                  <a:cubicBezTo>
                    <a:pt x="338201" y="801064"/>
                    <a:pt x="322708" y="799876"/>
                    <a:pt x="305460" y="797449"/>
                  </a:cubicBezTo>
                  <a:cubicBezTo>
                    <a:pt x="299624" y="796623"/>
                    <a:pt x="293582" y="797862"/>
                    <a:pt x="288573" y="800651"/>
                  </a:cubicBezTo>
                  <a:lnTo>
                    <a:pt x="96312" y="910957"/>
                  </a:lnTo>
                  <a:lnTo>
                    <a:pt x="133287" y="738165"/>
                  </a:lnTo>
                  <a:cubicBezTo>
                    <a:pt x="135094" y="729128"/>
                    <a:pt x="132099" y="719677"/>
                    <a:pt x="125437" y="713428"/>
                  </a:cubicBezTo>
                  <a:cubicBezTo>
                    <a:pt x="70594" y="661373"/>
                    <a:pt x="40229" y="593671"/>
                    <a:pt x="40229" y="522767"/>
                  </a:cubicBezTo>
                  <a:cubicBezTo>
                    <a:pt x="40229" y="369289"/>
                    <a:pt x="180487" y="244471"/>
                    <a:pt x="352660" y="244471"/>
                  </a:cubicBezTo>
                  <a:cubicBezTo>
                    <a:pt x="525040" y="244471"/>
                    <a:pt x="665298" y="369237"/>
                    <a:pt x="665298" y="522767"/>
                  </a:cubicBezTo>
                  <a:cubicBezTo>
                    <a:pt x="665298" y="676092"/>
                    <a:pt x="525040" y="801064"/>
                    <a:pt x="352660" y="801064"/>
                  </a:cubicBezTo>
                  <a:close/>
                  <a:moveTo>
                    <a:pt x="601573" y="297404"/>
                  </a:moveTo>
                  <a:cubicBezTo>
                    <a:pt x="603174" y="296991"/>
                    <a:pt x="604568" y="296423"/>
                    <a:pt x="606169" y="296423"/>
                  </a:cubicBezTo>
                  <a:cubicBezTo>
                    <a:pt x="619854" y="296423"/>
                    <a:pt x="631060" y="307474"/>
                    <a:pt x="631060" y="321159"/>
                  </a:cubicBezTo>
                  <a:cubicBezTo>
                    <a:pt x="631060" y="323173"/>
                    <a:pt x="630234" y="324774"/>
                    <a:pt x="629872" y="326581"/>
                  </a:cubicBezTo>
                  <a:cubicBezTo>
                    <a:pt x="621093" y="316253"/>
                    <a:pt x="611849" y="306441"/>
                    <a:pt x="601573" y="297404"/>
                  </a:cubicBezTo>
                  <a:close/>
                  <a:moveTo>
                    <a:pt x="836645" y="596564"/>
                  </a:moveTo>
                  <a:cubicBezTo>
                    <a:pt x="832617" y="594137"/>
                    <a:pt x="828021" y="592948"/>
                    <a:pt x="823373" y="592948"/>
                  </a:cubicBezTo>
                  <a:cubicBezTo>
                    <a:pt x="822185" y="592948"/>
                    <a:pt x="820946" y="593155"/>
                    <a:pt x="819758" y="593362"/>
                  </a:cubicBezTo>
                  <a:cubicBezTo>
                    <a:pt x="802458" y="595789"/>
                    <a:pt x="787017" y="596770"/>
                    <a:pt x="772351" y="596770"/>
                  </a:cubicBezTo>
                  <a:cubicBezTo>
                    <a:pt x="746634" y="596770"/>
                    <a:pt x="721743" y="593775"/>
                    <a:pt x="697833" y="588507"/>
                  </a:cubicBezTo>
                  <a:cubicBezTo>
                    <a:pt x="702635" y="567231"/>
                    <a:pt x="705475" y="545335"/>
                    <a:pt x="705475" y="522819"/>
                  </a:cubicBezTo>
                  <a:cubicBezTo>
                    <a:pt x="705475" y="463948"/>
                    <a:pt x="687401" y="409104"/>
                    <a:pt x="656468" y="361698"/>
                  </a:cubicBezTo>
                  <a:cubicBezTo>
                    <a:pt x="665505" y="350646"/>
                    <a:pt x="671340" y="336600"/>
                    <a:pt x="671340" y="321108"/>
                  </a:cubicBezTo>
                  <a:cubicBezTo>
                    <a:pt x="671340" y="285320"/>
                    <a:pt x="642008" y="256194"/>
                    <a:pt x="606220" y="256194"/>
                  </a:cubicBezTo>
                  <a:cubicBezTo>
                    <a:pt x="591141" y="256194"/>
                    <a:pt x="577508" y="261616"/>
                    <a:pt x="566663" y="270034"/>
                  </a:cubicBezTo>
                  <a:cubicBezTo>
                    <a:pt x="539964" y="251546"/>
                    <a:pt x="510219" y="236467"/>
                    <a:pt x="478253" y="225416"/>
                  </a:cubicBezTo>
                  <a:cubicBezTo>
                    <a:pt x="521425" y="117743"/>
                    <a:pt x="636792" y="40177"/>
                    <a:pt x="772403" y="40177"/>
                  </a:cubicBezTo>
                  <a:cubicBezTo>
                    <a:pt x="944783" y="40177"/>
                    <a:pt x="1085041" y="165150"/>
                    <a:pt x="1085041" y="318474"/>
                  </a:cubicBezTo>
                  <a:cubicBezTo>
                    <a:pt x="1085041" y="389584"/>
                    <a:pt x="1054727" y="457286"/>
                    <a:pt x="999832" y="509134"/>
                  </a:cubicBezTo>
                  <a:cubicBezTo>
                    <a:pt x="993016" y="515589"/>
                    <a:pt x="989969" y="524988"/>
                    <a:pt x="991983" y="534026"/>
                  </a:cubicBezTo>
                  <a:lnTo>
                    <a:pt x="1028958" y="706818"/>
                  </a:lnTo>
                  <a:lnTo>
                    <a:pt x="836645" y="596564"/>
                  </a:lnTo>
                  <a:close/>
                </a:path>
              </a:pathLst>
            </a:custGeom>
            <a:grpFill/>
            <a:ln w="5164" cap="flat">
              <a:noFill/>
              <a:prstDash val="solid"/>
              <a:miter/>
            </a:ln>
          </p:spPr>
          <p:txBody>
            <a:bodyPr rtlCol="0" anchor="ctr"/>
            <a:lstStyle/>
            <a:p>
              <a:endParaRPr lang="en-US" sz="1200"/>
            </a:p>
          </p:txBody>
        </p:sp>
        <p:sp>
          <p:nvSpPr>
            <p:cNvPr id="742" name="Freeform: Shape 741">
              <a:extLst>
                <a:ext uri="{FF2B5EF4-FFF2-40B4-BE49-F238E27FC236}">
                  <a16:creationId xmlns:a16="http://schemas.microsoft.com/office/drawing/2014/main" id="{A7471324-208E-41E2-8868-DD3F9D68BFB3}"/>
                </a:ext>
              </a:extLst>
            </p:cNvPr>
            <p:cNvSpPr/>
            <p:nvPr/>
          </p:nvSpPr>
          <p:spPr>
            <a:xfrm>
              <a:off x="5270469" y="5881871"/>
              <a:ext cx="130033" cy="129826"/>
            </a:xfrm>
            <a:custGeom>
              <a:avLst/>
              <a:gdLst>
                <a:gd name="connsiteX0" fmla="*/ 64913 w 130033"/>
                <a:gd name="connsiteY0" fmla="*/ 0 h 129826"/>
                <a:gd name="connsiteX1" fmla="*/ 0 w 130033"/>
                <a:gd name="connsiteY1" fmla="*/ 64914 h 129826"/>
                <a:gd name="connsiteX2" fmla="*/ 64913 w 130033"/>
                <a:gd name="connsiteY2" fmla="*/ 129827 h 129826"/>
                <a:gd name="connsiteX3" fmla="*/ 130034 w 130033"/>
                <a:gd name="connsiteY3" fmla="*/ 64914 h 129826"/>
                <a:gd name="connsiteX4" fmla="*/ 64913 w 130033"/>
                <a:gd name="connsiteY4" fmla="*/ 0 h 129826"/>
                <a:gd name="connsiteX5" fmla="*/ 64913 w 130033"/>
                <a:gd name="connsiteY5" fmla="*/ 89598 h 129826"/>
                <a:gd name="connsiteX6" fmla="*/ 40177 w 130033"/>
                <a:gd name="connsiteY6" fmla="*/ 64862 h 129826"/>
                <a:gd name="connsiteX7" fmla="*/ 64913 w 130033"/>
                <a:gd name="connsiteY7" fmla="*/ 40126 h 129826"/>
                <a:gd name="connsiteX8" fmla="*/ 89805 w 130033"/>
                <a:gd name="connsiteY8" fmla="*/ 64862 h 129826"/>
                <a:gd name="connsiteX9" fmla="*/ 64913 w 130033"/>
                <a:gd name="connsiteY9" fmla="*/ 89598 h 1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33" h="129826">
                  <a:moveTo>
                    <a:pt x="64913" y="0"/>
                  </a:moveTo>
                  <a:cubicBezTo>
                    <a:pt x="29126" y="0"/>
                    <a:pt x="0" y="29126"/>
                    <a:pt x="0" y="64914"/>
                  </a:cubicBezTo>
                  <a:cubicBezTo>
                    <a:pt x="0" y="100701"/>
                    <a:pt x="29126" y="129827"/>
                    <a:pt x="64913" y="129827"/>
                  </a:cubicBezTo>
                  <a:cubicBezTo>
                    <a:pt x="100856" y="129827"/>
                    <a:pt x="130034" y="100701"/>
                    <a:pt x="130034" y="64914"/>
                  </a:cubicBezTo>
                  <a:cubicBezTo>
                    <a:pt x="130034" y="29126"/>
                    <a:pt x="100908" y="0"/>
                    <a:pt x="64913" y="0"/>
                  </a:cubicBezTo>
                  <a:close/>
                  <a:moveTo>
                    <a:pt x="64913" y="89598"/>
                  </a:moveTo>
                  <a:cubicBezTo>
                    <a:pt x="51228" y="89598"/>
                    <a:pt x="40177" y="78547"/>
                    <a:pt x="40177" y="64862"/>
                  </a:cubicBezTo>
                  <a:cubicBezTo>
                    <a:pt x="40177" y="51177"/>
                    <a:pt x="51228" y="40126"/>
                    <a:pt x="64913" y="40126"/>
                  </a:cubicBezTo>
                  <a:cubicBezTo>
                    <a:pt x="78753" y="40126"/>
                    <a:pt x="89805" y="51177"/>
                    <a:pt x="89805" y="64862"/>
                  </a:cubicBezTo>
                  <a:cubicBezTo>
                    <a:pt x="89805" y="78547"/>
                    <a:pt x="78805" y="89598"/>
                    <a:pt x="64913" y="89598"/>
                  </a:cubicBezTo>
                  <a:close/>
                </a:path>
              </a:pathLst>
            </a:custGeom>
            <a:grpFill/>
            <a:ln w="5164" cap="flat">
              <a:noFill/>
              <a:prstDash val="solid"/>
              <a:miter/>
            </a:ln>
          </p:spPr>
          <p:txBody>
            <a:bodyPr rtlCol="0" anchor="ctr"/>
            <a:lstStyle/>
            <a:p>
              <a:endParaRPr lang="en-US" sz="1200"/>
            </a:p>
          </p:txBody>
        </p:sp>
        <p:sp>
          <p:nvSpPr>
            <p:cNvPr id="743" name="Freeform: Shape 742">
              <a:extLst>
                <a:ext uri="{FF2B5EF4-FFF2-40B4-BE49-F238E27FC236}">
                  <a16:creationId xmlns:a16="http://schemas.microsoft.com/office/drawing/2014/main" id="{37A8D668-71DD-4A8D-B23F-8FFBA52C3DA3}"/>
                </a:ext>
              </a:extLst>
            </p:cNvPr>
            <p:cNvSpPr/>
            <p:nvPr/>
          </p:nvSpPr>
          <p:spPr>
            <a:xfrm>
              <a:off x="5436651" y="5881871"/>
              <a:ext cx="130033" cy="129826"/>
            </a:xfrm>
            <a:custGeom>
              <a:avLst/>
              <a:gdLst>
                <a:gd name="connsiteX0" fmla="*/ 65120 w 130033"/>
                <a:gd name="connsiteY0" fmla="*/ 0 h 129826"/>
                <a:gd name="connsiteX1" fmla="*/ 0 w 130033"/>
                <a:gd name="connsiteY1" fmla="*/ 64914 h 129826"/>
                <a:gd name="connsiteX2" fmla="*/ 65120 w 130033"/>
                <a:gd name="connsiteY2" fmla="*/ 129827 h 129826"/>
                <a:gd name="connsiteX3" fmla="*/ 130033 w 130033"/>
                <a:gd name="connsiteY3" fmla="*/ 64914 h 129826"/>
                <a:gd name="connsiteX4" fmla="*/ 65120 w 130033"/>
                <a:gd name="connsiteY4" fmla="*/ 0 h 129826"/>
                <a:gd name="connsiteX5" fmla="*/ 65120 w 130033"/>
                <a:gd name="connsiteY5" fmla="*/ 89598 h 129826"/>
                <a:gd name="connsiteX6" fmla="*/ 40229 w 130033"/>
                <a:gd name="connsiteY6" fmla="*/ 64862 h 129826"/>
                <a:gd name="connsiteX7" fmla="*/ 65120 w 130033"/>
                <a:gd name="connsiteY7" fmla="*/ 40126 h 129826"/>
                <a:gd name="connsiteX8" fmla="*/ 89856 w 130033"/>
                <a:gd name="connsiteY8" fmla="*/ 64862 h 129826"/>
                <a:gd name="connsiteX9" fmla="*/ 65120 w 130033"/>
                <a:gd name="connsiteY9" fmla="*/ 89598 h 1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33" h="129826">
                  <a:moveTo>
                    <a:pt x="65120" y="0"/>
                  </a:moveTo>
                  <a:cubicBezTo>
                    <a:pt x="29177" y="0"/>
                    <a:pt x="0" y="29126"/>
                    <a:pt x="0" y="64914"/>
                  </a:cubicBezTo>
                  <a:cubicBezTo>
                    <a:pt x="0" y="100701"/>
                    <a:pt x="29126" y="129827"/>
                    <a:pt x="65120" y="129827"/>
                  </a:cubicBezTo>
                  <a:cubicBezTo>
                    <a:pt x="100908" y="129827"/>
                    <a:pt x="130033" y="100701"/>
                    <a:pt x="130033" y="64914"/>
                  </a:cubicBezTo>
                  <a:cubicBezTo>
                    <a:pt x="129982" y="29126"/>
                    <a:pt x="100856" y="0"/>
                    <a:pt x="65120" y="0"/>
                  </a:cubicBezTo>
                  <a:close/>
                  <a:moveTo>
                    <a:pt x="65120" y="89598"/>
                  </a:moveTo>
                  <a:cubicBezTo>
                    <a:pt x="51435" y="89598"/>
                    <a:pt x="40229" y="78547"/>
                    <a:pt x="40229" y="64862"/>
                  </a:cubicBezTo>
                  <a:cubicBezTo>
                    <a:pt x="40229" y="51177"/>
                    <a:pt x="51487" y="40126"/>
                    <a:pt x="65120" y="40126"/>
                  </a:cubicBezTo>
                  <a:cubicBezTo>
                    <a:pt x="78805" y="40126"/>
                    <a:pt x="89856" y="51177"/>
                    <a:pt x="89856" y="64862"/>
                  </a:cubicBezTo>
                  <a:cubicBezTo>
                    <a:pt x="89856" y="78547"/>
                    <a:pt x="78753" y="89598"/>
                    <a:pt x="65120" y="89598"/>
                  </a:cubicBezTo>
                  <a:close/>
                </a:path>
              </a:pathLst>
            </a:custGeom>
            <a:grpFill/>
            <a:ln w="5164" cap="flat">
              <a:noFill/>
              <a:prstDash val="solid"/>
              <a:miter/>
            </a:ln>
          </p:spPr>
          <p:txBody>
            <a:bodyPr rtlCol="0" anchor="ctr"/>
            <a:lstStyle/>
            <a:p>
              <a:endParaRPr lang="en-US" sz="1200"/>
            </a:p>
          </p:txBody>
        </p:sp>
        <p:sp>
          <p:nvSpPr>
            <p:cNvPr id="744" name="Freeform: Shape 743">
              <a:extLst>
                <a:ext uri="{FF2B5EF4-FFF2-40B4-BE49-F238E27FC236}">
                  <a16:creationId xmlns:a16="http://schemas.microsoft.com/office/drawing/2014/main" id="{FB011E50-EC79-4EB5-BB68-45D4D6794B99}"/>
                </a:ext>
              </a:extLst>
            </p:cNvPr>
            <p:cNvSpPr/>
            <p:nvPr/>
          </p:nvSpPr>
          <p:spPr>
            <a:xfrm>
              <a:off x="4727411" y="5995829"/>
              <a:ext cx="376568" cy="327473"/>
            </a:xfrm>
            <a:custGeom>
              <a:avLst/>
              <a:gdLst>
                <a:gd name="connsiteX0" fmla="*/ 368871 w 376568"/>
                <a:gd name="connsiteY0" fmla="*/ 70505 h 327473"/>
                <a:gd name="connsiteX1" fmla="*/ 306178 w 376568"/>
                <a:gd name="connsiteY1" fmla="*/ 8639 h 327473"/>
                <a:gd name="connsiteX2" fmla="*/ 188228 w 376568"/>
                <a:gd name="connsiteY2" fmla="*/ 30741 h 327473"/>
                <a:gd name="connsiteX3" fmla="*/ 70279 w 376568"/>
                <a:gd name="connsiteY3" fmla="*/ 8639 h 327473"/>
                <a:gd name="connsiteX4" fmla="*/ 7793 w 376568"/>
                <a:gd name="connsiteY4" fmla="*/ 70505 h 327473"/>
                <a:gd name="connsiteX5" fmla="*/ 43580 w 376568"/>
                <a:gd name="connsiteY5" fmla="*/ 208337 h 327473"/>
                <a:gd name="connsiteX6" fmla="*/ 173356 w 376568"/>
                <a:gd name="connsiteY6" fmla="*/ 321845 h 327473"/>
                <a:gd name="connsiteX7" fmla="*/ 188228 w 376568"/>
                <a:gd name="connsiteY7" fmla="*/ 327474 h 327473"/>
                <a:gd name="connsiteX8" fmla="*/ 203308 w 376568"/>
                <a:gd name="connsiteY8" fmla="*/ 321845 h 327473"/>
                <a:gd name="connsiteX9" fmla="*/ 333083 w 376568"/>
                <a:gd name="connsiteY9" fmla="*/ 208337 h 327473"/>
                <a:gd name="connsiteX10" fmla="*/ 368871 w 376568"/>
                <a:gd name="connsiteY10" fmla="*/ 70505 h 327473"/>
                <a:gd name="connsiteX11" fmla="*/ 306591 w 376568"/>
                <a:gd name="connsiteY11" fmla="*/ 178178 h 327473"/>
                <a:gd name="connsiteX12" fmla="*/ 188228 w 376568"/>
                <a:gd name="connsiteY12" fmla="*/ 281461 h 327473"/>
                <a:gd name="connsiteX13" fmla="*/ 69866 w 376568"/>
                <a:gd name="connsiteY13" fmla="*/ 178178 h 327473"/>
                <a:gd name="connsiteX14" fmla="*/ 45130 w 376568"/>
                <a:gd name="connsiteY14" fmla="*/ 84965 h 327473"/>
                <a:gd name="connsiteX15" fmla="*/ 84119 w 376568"/>
                <a:gd name="connsiteY15" fmla="*/ 46389 h 327473"/>
                <a:gd name="connsiteX16" fmla="*/ 115672 w 376568"/>
                <a:gd name="connsiteY16" fmla="*/ 40347 h 327473"/>
                <a:gd name="connsiteX17" fmla="*/ 167520 w 376568"/>
                <a:gd name="connsiteY17" fmla="*/ 68492 h 327473"/>
                <a:gd name="connsiteX18" fmla="*/ 208885 w 376568"/>
                <a:gd name="connsiteY18" fmla="*/ 68492 h 327473"/>
                <a:gd name="connsiteX19" fmla="*/ 292441 w 376568"/>
                <a:gd name="connsiteY19" fmla="*/ 46389 h 327473"/>
                <a:gd name="connsiteX20" fmla="*/ 331224 w 376568"/>
                <a:gd name="connsiteY20" fmla="*/ 84965 h 327473"/>
                <a:gd name="connsiteX21" fmla="*/ 306591 w 376568"/>
                <a:gd name="connsiteY21" fmla="*/ 178178 h 32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568" h="327473">
                  <a:moveTo>
                    <a:pt x="368871" y="70505"/>
                  </a:moveTo>
                  <a:cubicBezTo>
                    <a:pt x="357406" y="40759"/>
                    <a:pt x="335717" y="19483"/>
                    <a:pt x="306178" y="8639"/>
                  </a:cubicBezTo>
                  <a:cubicBezTo>
                    <a:pt x="246119" y="-13257"/>
                    <a:pt x="207749" y="11066"/>
                    <a:pt x="188228" y="30741"/>
                  </a:cubicBezTo>
                  <a:cubicBezTo>
                    <a:pt x="168759" y="11066"/>
                    <a:pt x="130545" y="-13257"/>
                    <a:pt x="70279" y="8639"/>
                  </a:cubicBezTo>
                  <a:cubicBezTo>
                    <a:pt x="40947" y="19483"/>
                    <a:pt x="19257" y="40759"/>
                    <a:pt x="7793" y="70505"/>
                  </a:cubicBezTo>
                  <a:cubicBezTo>
                    <a:pt x="-10488" y="117293"/>
                    <a:pt x="4178" y="174202"/>
                    <a:pt x="43580" y="208337"/>
                  </a:cubicBezTo>
                  <a:lnTo>
                    <a:pt x="173356" y="321845"/>
                  </a:lnTo>
                  <a:cubicBezTo>
                    <a:pt x="177590" y="325666"/>
                    <a:pt x="183013" y="327474"/>
                    <a:pt x="188228" y="327474"/>
                  </a:cubicBezTo>
                  <a:cubicBezTo>
                    <a:pt x="193651" y="327474"/>
                    <a:pt x="198867" y="325666"/>
                    <a:pt x="203308" y="321845"/>
                  </a:cubicBezTo>
                  <a:lnTo>
                    <a:pt x="333083" y="208337"/>
                  </a:lnTo>
                  <a:cubicBezTo>
                    <a:pt x="372331" y="174150"/>
                    <a:pt x="386997" y="117293"/>
                    <a:pt x="368871" y="70505"/>
                  </a:cubicBezTo>
                  <a:close/>
                  <a:moveTo>
                    <a:pt x="306591" y="178178"/>
                  </a:moveTo>
                  <a:lnTo>
                    <a:pt x="188228" y="281461"/>
                  </a:lnTo>
                  <a:lnTo>
                    <a:pt x="69866" y="178178"/>
                  </a:lnTo>
                  <a:cubicBezTo>
                    <a:pt x="43167" y="154888"/>
                    <a:pt x="33097" y="116518"/>
                    <a:pt x="45130" y="84965"/>
                  </a:cubicBezTo>
                  <a:cubicBezTo>
                    <a:pt x="52566" y="65858"/>
                    <a:pt x="65218" y="53205"/>
                    <a:pt x="84119" y="46389"/>
                  </a:cubicBezTo>
                  <a:cubicBezTo>
                    <a:pt x="95997" y="42154"/>
                    <a:pt x="106428" y="40347"/>
                    <a:pt x="115672" y="40347"/>
                  </a:cubicBezTo>
                  <a:cubicBezTo>
                    <a:pt x="143403" y="40347"/>
                    <a:pt x="159464" y="56614"/>
                    <a:pt x="167520" y="68492"/>
                  </a:cubicBezTo>
                  <a:cubicBezTo>
                    <a:pt x="176970" y="82176"/>
                    <a:pt x="199641" y="82176"/>
                    <a:pt x="208885" y="68492"/>
                  </a:cubicBezTo>
                  <a:cubicBezTo>
                    <a:pt x="219523" y="52637"/>
                    <a:pt x="244673" y="28934"/>
                    <a:pt x="292441" y="46389"/>
                  </a:cubicBezTo>
                  <a:cubicBezTo>
                    <a:pt x="311135" y="53205"/>
                    <a:pt x="323787" y="65858"/>
                    <a:pt x="331224" y="84965"/>
                  </a:cubicBezTo>
                  <a:cubicBezTo>
                    <a:pt x="343566" y="116518"/>
                    <a:pt x="333341" y="154888"/>
                    <a:pt x="306591" y="178178"/>
                  </a:cubicBezTo>
                  <a:close/>
                </a:path>
              </a:pathLst>
            </a:custGeom>
            <a:grpFill/>
            <a:ln w="5164" cap="flat">
              <a:noFill/>
              <a:prstDash val="solid"/>
              <a:miter/>
            </a:ln>
          </p:spPr>
          <p:txBody>
            <a:bodyPr rtlCol="0" anchor="ctr"/>
            <a:lstStyle/>
            <a:p>
              <a:endParaRPr lang="en-US" sz="1200"/>
            </a:p>
          </p:txBody>
        </p:sp>
      </p:grpSp>
      <p:grpSp>
        <p:nvGrpSpPr>
          <p:cNvPr id="628" name="Graphic 2">
            <a:extLst>
              <a:ext uri="{FF2B5EF4-FFF2-40B4-BE49-F238E27FC236}">
                <a16:creationId xmlns:a16="http://schemas.microsoft.com/office/drawing/2014/main" id="{AEEF30FD-2968-4A7E-B275-C7B88D604D5C}"/>
              </a:ext>
            </a:extLst>
          </p:cNvPr>
          <p:cNvGrpSpPr/>
          <p:nvPr/>
        </p:nvGrpSpPr>
        <p:grpSpPr>
          <a:xfrm>
            <a:off x="4525278" y="5008073"/>
            <a:ext cx="856680" cy="673126"/>
            <a:chOff x="7777818" y="5665850"/>
            <a:chExt cx="1125119" cy="884048"/>
          </a:xfrm>
          <a:solidFill>
            <a:schemeClr val="accent1"/>
          </a:solidFill>
        </p:grpSpPr>
        <p:sp>
          <p:nvSpPr>
            <p:cNvPr id="733" name="Freeform: Shape 732">
              <a:extLst>
                <a:ext uri="{FF2B5EF4-FFF2-40B4-BE49-F238E27FC236}">
                  <a16:creationId xmlns:a16="http://schemas.microsoft.com/office/drawing/2014/main" id="{1E4F84B3-CB89-468D-ABAF-85A373D251E4}"/>
                </a:ext>
              </a:extLst>
            </p:cNvPr>
            <p:cNvSpPr/>
            <p:nvPr/>
          </p:nvSpPr>
          <p:spPr>
            <a:xfrm>
              <a:off x="7777818" y="5665850"/>
              <a:ext cx="1125119" cy="884048"/>
            </a:xfrm>
            <a:custGeom>
              <a:avLst/>
              <a:gdLst>
                <a:gd name="connsiteX0" fmla="*/ 1029221 w 1125119"/>
                <a:gd name="connsiteY0" fmla="*/ 113100 h 884048"/>
                <a:gd name="connsiteX1" fmla="*/ 1029221 w 1125119"/>
                <a:gd name="connsiteY1" fmla="*/ 24276 h 884048"/>
                <a:gd name="connsiteX2" fmla="*/ 1020184 w 1125119"/>
                <a:gd name="connsiteY2" fmla="*/ 5375 h 884048"/>
                <a:gd name="connsiteX3" fmla="*/ 999888 w 1125119"/>
                <a:gd name="connsiteY3" fmla="*/ 572 h 884048"/>
                <a:gd name="connsiteX4" fmla="*/ 683687 w 1125119"/>
                <a:gd name="connsiteY4" fmla="*/ 31299 h 884048"/>
                <a:gd name="connsiteX5" fmla="*/ 441798 w 1125119"/>
                <a:gd name="connsiteY5" fmla="*/ 31299 h 884048"/>
                <a:gd name="connsiteX6" fmla="*/ 125390 w 1125119"/>
                <a:gd name="connsiteY6" fmla="*/ 779 h 884048"/>
                <a:gd name="connsiteX7" fmla="*/ 104888 w 1125119"/>
                <a:gd name="connsiteY7" fmla="*/ 5375 h 884048"/>
                <a:gd name="connsiteX8" fmla="*/ 95851 w 1125119"/>
                <a:gd name="connsiteY8" fmla="*/ 24276 h 884048"/>
                <a:gd name="connsiteX9" fmla="*/ 95851 w 1125119"/>
                <a:gd name="connsiteY9" fmla="*/ 113100 h 884048"/>
                <a:gd name="connsiteX10" fmla="*/ 1037 w 1125119"/>
                <a:gd name="connsiteY10" fmla="*/ 806077 h 884048"/>
                <a:gd name="connsiteX11" fmla="*/ 15703 w 1125119"/>
                <a:gd name="connsiteY11" fmla="*/ 827354 h 884048"/>
                <a:gd name="connsiteX12" fmla="*/ 322299 w 1125119"/>
                <a:gd name="connsiteY12" fmla="*/ 884004 h 884048"/>
                <a:gd name="connsiteX13" fmla="*/ 512960 w 1125119"/>
                <a:gd name="connsiteY13" fmla="*/ 860301 h 884048"/>
                <a:gd name="connsiteX14" fmla="*/ 530828 w 1125119"/>
                <a:gd name="connsiteY14" fmla="*/ 838198 h 884048"/>
                <a:gd name="connsiteX15" fmla="*/ 536250 w 1125119"/>
                <a:gd name="connsiteY15" fmla="*/ 753816 h 884048"/>
                <a:gd name="connsiteX16" fmla="*/ 562588 w 1125119"/>
                <a:gd name="connsiteY16" fmla="*/ 756450 h 884048"/>
                <a:gd name="connsiteX17" fmla="*/ 588925 w 1125119"/>
                <a:gd name="connsiteY17" fmla="*/ 753816 h 884048"/>
                <a:gd name="connsiteX18" fmla="*/ 594347 w 1125119"/>
                <a:gd name="connsiteY18" fmla="*/ 838198 h 884048"/>
                <a:gd name="connsiteX19" fmla="*/ 612215 w 1125119"/>
                <a:gd name="connsiteY19" fmla="*/ 860301 h 884048"/>
                <a:gd name="connsiteX20" fmla="*/ 1109265 w 1125119"/>
                <a:gd name="connsiteY20" fmla="*/ 827354 h 884048"/>
                <a:gd name="connsiteX21" fmla="*/ 1124138 w 1125119"/>
                <a:gd name="connsiteY21" fmla="*/ 805871 h 884048"/>
                <a:gd name="connsiteX22" fmla="*/ 1029221 w 1125119"/>
                <a:gd name="connsiteY22" fmla="*/ 113100 h 884048"/>
                <a:gd name="connsiteX23" fmla="*/ 135977 w 1125119"/>
                <a:gd name="connsiteY23" fmla="*/ 44003 h 884048"/>
                <a:gd name="connsiteX24" fmla="*/ 441333 w 1125119"/>
                <a:gd name="connsiteY24" fmla="*/ 71528 h 884048"/>
                <a:gd name="connsiteX25" fmla="*/ 684048 w 1125119"/>
                <a:gd name="connsiteY25" fmla="*/ 71528 h 884048"/>
                <a:gd name="connsiteX26" fmla="*/ 989044 w 1125119"/>
                <a:gd name="connsiteY26" fmla="*/ 44003 h 884048"/>
                <a:gd name="connsiteX27" fmla="*/ 989044 w 1125119"/>
                <a:gd name="connsiteY27" fmla="*/ 113512 h 884048"/>
                <a:gd name="connsiteX28" fmla="*/ 693292 w 1125119"/>
                <a:gd name="connsiteY28" fmla="*/ 138042 h 884048"/>
                <a:gd name="connsiteX29" fmla="*/ 432089 w 1125119"/>
                <a:gd name="connsiteY29" fmla="*/ 138042 h 884048"/>
                <a:gd name="connsiteX30" fmla="*/ 135977 w 1125119"/>
                <a:gd name="connsiteY30" fmla="*/ 113512 h 884048"/>
                <a:gd name="connsiteX31" fmla="*/ 135977 w 1125119"/>
                <a:gd name="connsiteY31" fmla="*/ 44003 h 884048"/>
                <a:gd name="connsiteX32" fmla="*/ 1084271 w 1125119"/>
                <a:gd name="connsiteY32" fmla="*/ 794251 h 884048"/>
                <a:gd name="connsiteX33" fmla="*/ 633647 w 1125119"/>
                <a:gd name="connsiteY33" fmla="*/ 824204 h 884048"/>
                <a:gd name="connsiteX34" fmla="*/ 628224 w 1125119"/>
                <a:gd name="connsiteY34" fmla="*/ 739202 h 884048"/>
                <a:gd name="connsiteX35" fmla="*/ 696339 w 1125119"/>
                <a:gd name="connsiteY35" fmla="*/ 622646 h 884048"/>
                <a:gd name="connsiteX36" fmla="*/ 696339 w 1125119"/>
                <a:gd name="connsiteY36" fmla="*/ 436014 h 884048"/>
                <a:gd name="connsiteX37" fmla="*/ 676251 w 1125119"/>
                <a:gd name="connsiteY37" fmla="*/ 415925 h 884048"/>
                <a:gd name="connsiteX38" fmla="*/ 656162 w 1125119"/>
                <a:gd name="connsiteY38" fmla="*/ 436014 h 884048"/>
                <a:gd name="connsiteX39" fmla="*/ 656162 w 1125119"/>
                <a:gd name="connsiteY39" fmla="*/ 622646 h 884048"/>
                <a:gd name="connsiteX40" fmla="*/ 562536 w 1125119"/>
                <a:gd name="connsiteY40" fmla="*/ 716273 h 884048"/>
                <a:gd name="connsiteX41" fmla="*/ 468910 w 1125119"/>
                <a:gd name="connsiteY41" fmla="*/ 622646 h 884048"/>
                <a:gd name="connsiteX42" fmla="*/ 468910 w 1125119"/>
                <a:gd name="connsiteY42" fmla="*/ 436014 h 884048"/>
                <a:gd name="connsiteX43" fmla="*/ 448821 w 1125119"/>
                <a:gd name="connsiteY43" fmla="*/ 415925 h 884048"/>
                <a:gd name="connsiteX44" fmla="*/ 428733 w 1125119"/>
                <a:gd name="connsiteY44" fmla="*/ 436014 h 884048"/>
                <a:gd name="connsiteX45" fmla="*/ 428733 w 1125119"/>
                <a:gd name="connsiteY45" fmla="*/ 622646 h 884048"/>
                <a:gd name="connsiteX46" fmla="*/ 496848 w 1125119"/>
                <a:gd name="connsiteY46" fmla="*/ 739202 h 884048"/>
                <a:gd name="connsiteX47" fmla="*/ 491425 w 1125119"/>
                <a:gd name="connsiteY47" fmla="*/ 824204 h 884048"/>
                <a:gd name="connsiteX48" fmla="*/ 40801 w 1125119"/>
                <a:gd name="connsiteY48" fmla="*/ 794251 h 884048"/>
                <a:gd name="connsiteX49" fmla="*/ 118935 w 1125119"/>
                <a:gd name="connsiteY49" fmla="*/ 151314 h 884048"/>
                <a:gd name="connsiteX50" fmla="*/ 431728 w 1125119"/>
                <a:gd name="connsiteY50" fmla="*/ 178219 h 884048"/>
                <a:gd name="connsiteX51" fmla="*/ 693706 w 1125119"/>
                <a:gd name="connsiteY51" fmla="*/ 178219 h 884048"/>
                <a:gd name="connsiteX52" fmla="*/ 1006292 w 1125119"/>
                <a:gd name="connsiteY52" fmla="*/ 151314 h 884048"/>
                <a:gd name="connsiteX53" fmla="*/ 1084271 w 1125119"/>
                <a:gd name="connsiteY53" fmla="*/ 794251 h 88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5119" h="884048">
                  <a:moveTo>
                    <a:pt x="1029221" y="113100"/>
                  </a:moveTo>
                  <a:lnTo>
                    <a:pt x="1029221" y="24276"/>
                  </a:lnTo>
                  <a:cubicBezTo>
                    <a:pt x="1029221" y="16840"/>
                    <a:pt x="1026019" y="9816"/>
                    <a:pt x="1020184" y="5375"/>
                  </a:cubicBezTo>
                  <a:cubicBezTo>
                    <a:pt x="1014348" y="779"/>
                    <a:pt x="1006912" y="-1029"/>
                    <a:pt x="999888" y="572"/>
                  </a:cubicBezTo>
                  <a:cubicBezTo>
                    <a:pt x="980213" y="5220"/>
                    <a:pt x="872334" y="27684"/>
                    <a:pt x="683687" y="31299"/>
                  </a:cubicBezTo>
                  <a:lnTo>
                    <a:pt x="441798" y="31299"/>
                  </a:lnTo>
                  <a:cubicBezTo>
                    <a:pt x="252738" y="27684"/>
                    <a:pt x="144859" y="5169"/>
                    <a:pt x="125390" y="779"/>
                  </a:cubicBezTo>
                  <a:cubicBezTo>
                    <a:pt x="118160" y="-1029"/>
                    <a:pt x="110724" y="779"/>
                    <a:pt x="104888" y="5375"/>
                  </a:cubicBezTo>
                  <a:cubicBezTo>
                    <a:pt x="99053" y="9816"/>
                    <a:pt x="95851" y="16840"/>
                    <a:pt x="95851" y="24276"/>
                  </a:cubicBezTo>
                  <a:lnTo>
                    <a:pt x="95851" y="113100"/>
                  </a:lnTo>
                  <a:cubicBezTo>
                    <a:pt x="-11253" y="257541"/>
                    <a:pt x="-564" y="749788"/>
                    <a:pt x="1037" y="806077"/>
                  </a:cubicBezTo>
                  <a:cubicBezTo>
                    <a:pt x="1244" y="815528"/>
                    <a:pt x="7079" y="823945"/>
                    <a:pt x="15703" y="827354"/>
                  </a:cubicBezTo>
                  <a:cubicBezTo>
                    <a:pt x="33778" y="834997"/>
                    <a:pt x="158544" y="884004"/>
                    <a:pt x="322299" y="884004"/>
                  </a:cubicBezTo>
                  <a:cubicBezTo>
                    <a:pt x="381790" y="884004"/>
                    <a:pt x="446239" y="877549"/>
                    <a:pt x="512960" y="860301"/>
                  </a:cubicBezTo>
                  <a:cubicBezTo>
                    <a:pt x="522978" y="857461"/>
                    <a:pt x="530260" y="848630"/>
                    <a:pt x="530828" y="838198"/>
                  </a:cubicBezTo>
                  <a:lnTo>
                    <a:pt x="536250" y="753816"/>
                  </a:lnTo>
                  <a:cubicBezTo>
                    <a:pt x="544668" y="755624"/>
                    <a:pt x="553550" y="756450"/>
                    <a:pt x="562588" y="756450"/>
                  </a:cubicBezTo>
                  <a:cubicBezTo>
                    <a:pt x="571625" y="756450"/>
                    <a:pt x="580455" y="755624"/>
                    <a:pt x="588925" y="753816"/>
                  </a:cubicBezTo>
                  <a:lnTo>
                    <a:pt x="594347" y="838198"/>
                  </a:lnTo>
                  <a:cubicBezTo>
                    <a:pt x="594967" y="848837"/>
                    <a:pt x="602197" y="857461"/>
                    <a:pt x="612215" y="860301"/>
                  </a:cubicBezTo>
                  <a:cubicBezTo>
                    <a:pt x="861747" y="925215"/>
                    <a:pt x="1084736" y="837579"/>
                    <a:pt x="1109265" y="827354"/>
                  </a:cubicBezTo>
                  <a:cubicBezTo>
                    <a:pt x="1118096" y="823945"/>
                    <a:pt x="1123932" y="815477"/>
                    <a:pt x="1124138" y="805871"/>
                  </a:cubicBezTo>
                  <a:cubicBezTo>
                    <a:pt x="1125636" y="749634"/>
                    <a:pt x="1136274" y="257179"/>
                    <a:pt x="1029221" y="113100"/>
                  </a:cubicBezTo>
                  <a:close/>
                  <a:moveTo>
                    <a:pt x="135977" y="44003"/>
                  </a:moveTo>
                  <a:cubicBezTo>
                    <a:pt x="181163" y="52834"/>
                    <a:pt x="282845" y="68533"/>
                    <a:pt x="441333" y="71528"/>
                  </a:cubicBezTo>
                  <a:lnTo>
                    <a:pt x="684048" y="71528"/>
                  </a:lnTo>
                  <a:cubicBezTo>
                    <a:pt x="842175" y="68533"/>
                    <a:pt x="943599" y="52834"/>
                    <a:pt x="989044" y="44003"/>
                  </a:cubicBezTo>
                  <a:lnTo>
                    <a:pt x="989044" y="113512"/>
                  </a:lnTo>
                  <a:cubicBezTo>
                    <a:pt x="933013" y="122756"/>
                    <a:pt x="833964" y="135202"/>
                    <a:pt x="693292" y="138042"/>
                  </a:cubicBezTo>
                  <a:lnTo>
                    <a:pt x="432089" y="138042"/>
                  </a:lnTo>
                  <a:cubicBezTo>
                    <a:pt x="291056" y="135202"/>
                    <a:pt x="192008" y="122756"/>
                    <a:pt x="135977" y="113512"/>
                  </a:cubicBezTo>
                  <a:lnTo>
                    <a:pt x="135977" y="44003"/>
                  </a:lnTo>
                  <a:close/>
                  <a:moveTo>
                    <a:pt x="1084271" y="794251"/>
                  </a:moveTo>
                  <a:cubicBezTo>
                    <a:pt x="1035831" y="812533"/>
                    <a:pt x="846203" y="875638"/>
                    <a:pt x="633647" y="824204"/>
                  </a:cubicBezTo>
                  <a:lnTo>
                    <a:pt x="628224" y="739202"/>
                  </a:lnTo>
                  <a:cubicBezTo>
                    <a:pt x="668814" y="716118"/>
                    <a:pt x="696339" y="672687"/>
                    <a:pt x="696339" y="622646"/>
                  </a:cubicBezTo>
                  <a:lnTo>
                    <a:pt x="696339" y="436014"/>
                  </a:lnTo>
                  <a:cubicBezTo>
                    <a:pt x="696339" y="424962"/>
                    <a:pt x="687302" y="415925"/>
                    <a:pt x="676251" y="415925"/>
                  </a:cubicBezTo>
                  <a:cubicBezTo>
                    <a:pt x="664993" y="415925"/>
                    <a:pt x="656162" y="424962"/>
                    <a:pt x="656162" y="436014"/>
                  </a:cubicBezTo>
                  <a:lnTo>
                    <a:pt x="656162" y="622646"/>
                  </a:lnTo>
                  <a:cubicBezTo>
                    <a:pt x="656162" y="674288"/>
                    <a:pt x="614178" y="716273"/>
                    <a:pt x="562536" y="716273"/>
                  </a:cubicBezTo>
                  <a:cubicBezTo>
                    <a:pt x="510894" y="716273"/>
                    <a:pt x="468910" y="674288"/>
                    <a:pt x="468910" y="622646"/>
                  </a:cubicBezTo>
                  <a:lnTo>
                    <a:pt x="468910" y="436014"/>
                  </a:lnTo>
                  <a:cubicBezTo>
                    <a:pt x="468910" y="424962"/>
                    <a:pt x="460079" y="415925"/>
                    <a:pt x="448821" y="415925"/>
                  </a:cubicBezTo>
                  <a:cubicBezTo>
                    <a:pt x="437770" y="415925"/>
                    <a:pt x="428733" y="424962"/>
                    <a:pt x="428733" y="436014"/>
                  </a:cubicBezTo>
                  <a:lnTo>
                    <a:pt x="428733" y="622646"/>
                  </a:lnTo>
                  <a:cubicBezTo>
                    <a:pt x="428733" y="672687"/>
                    <a:pt x="456258" y="716067"/>
                    <a:pt x="496848" y="739202"/>
                  </a:cubicBezTo>
                  <a:lnTo>
                    <a:pt x="491425" y="824204"/>
                  </a:lnTo>
                  <a:cubicBezTo>
                    <a:pt x="279075" y="875638"/>
                    <a:pt x="89189" y="812533"/>
                    <a:pt x="40801" y="794251"/>
                  </a:cubicBezTo>
                  <a:cubicBezTo>
                    <a:pt x="36205" y="601784"/>
                    <a:pt x="48031" y="271484"/>
                    <a:pt x="118935" y="151314"/>
                  </a:cubicBezTo>
                  <a:cubicBezTo>
                    <a:pt x="173985" y="160971"/>
                    <a:pt x="278869" y="175224"/>
                    <a:pt x="431728" y="178219"/>
                  </a:cubicBezTo>
                  <a:lnTo>
                    <a:pt x="693706" y="178219"/>
                  </a:lnTo>
                  <a:cubicBezTo>
                    <a:pt x="846203" y="175224"/>
                    <a:pt x="951087" y="160920"/>
                    <a:pt x="1006292" y="151314"/>
                  </a:cubicBezTo>
                  <a:cubicBezTo>
                    <a:pt x="1077041" y="271019"/>
                    <a:pt x="1088867" y="601732"/>
                    <a:pt x="1084271" y="794251"/>
                  </a:cubicBezTo>
                  <a:close/>
                </a:path>
              </a:pathLst>
            </a:custGeom>
            <a:grpFill/>
            <a:ln w="5164" cap="flat">
              <a:noFill/>
              <a:prstDash val="solid"/>
              <a:miter/>
            </a:ln>
          </p:spPr>
          <p:txBody>
            <a:bodyPr rtlCol="0" anchor="ctr"/>
            <a:lstStyle/>
            <a:p>
              <a:endParaRPr lang="en-US" sz="1200"/>
            </a:p>
          </p:txBody>
        </p:sp>
        <p:sp>
          <p:nvSpPr>
            <p:cNvPr id="734" name="Freeform: Shape 733">
              <a:extLst>
                <a:ext uri="{FF2B5EF4-FFF2-40B4-BE49-F238E27FC236}">
                  <a16:creationId xmlns:a16="http://schemas.microsoft.com/office/drawing/2014/main" id="{03C66017-52EE-4EEB-A698-1C4C26ECAB43}"/>
                </a:ext>
              </a:extLst>
            </p:cNvPr>
            <p:cNvSpPr/>
            <p:nvPr/>
          </p:nvSpPr>
          <p:spPr>
            <a:xfrm>
              <a:off x="7878844" y="6312154"/>
              <a:ext cx="177741" cy="165040"/>
            </a:xfrm>
            <a:custGeom>
              <a:avLst/>
              <a:gdLst>
                <a:gd name="connsiteX0" fmla="*/ 173762 w 177741"/>
                <a:gd name="connsiteY0" fmla="*/ 36608 h 165040"/>
                <a:gd name="connsiteX1" fmla="*/ 141228 w 177741"/>
                <a:gd name="connsiteY1" fmla="*/ 4280 h 165040"/>
                <a:gd name="connsiteX2" fmla="*/ 88812 w 177741"/>
                <a:gd name="connsiteY2" fmla="*/ 8876 h 165040"/>
                <a:gd name="connsiteX3" fmla="*/ 36551 w 177741"/>
                <a:gd name="connsiteY3" fmla="*/ 4280 h 165040"/>
                <a:gd name="connsiteX4" fmla="*/ 4016 w 177741"/>
                <a:gd name="connsiteY4" fmla="*/ 36608 h 165040"/>
                <a:gd name="connsiteX5" fmla="*/ 21884 w 177741"/>
                <a:gd name="connsiteY5" fmla="*/ 106531 h 165040"/>
                <a:gd name="connsiteX6" fmla="*/ 74920 w 177741"/>
                <a:gd name="connsiteY6" fmla="*/ 153369 h 165040"/>
                <a:gd name="connsiteX7" fmla="*/ 89586 w 177741"/>
                <a:gd name="connsiteY7" fmla="*/ 165040 h 165040"/>
                <a:gd name="connsiteX8" fmla="*/ 155894 w 177741"/>
                <a:gd name="connsiteY8" fmla="*/ 106582 h 165040"/>
                <a:gd name="connsiteX9" fmla="*/ 173762 w 177741"/>
                <a:gd name="connsiteY9" fmla="*/ 36608 h 165040"/>
                <a:gd name="connsiteX10" fmla="*/ 129402 w 177741"/>
                <a:gd name="connsiteY10" fmla="*/ 76423 h 165040"/>
                <a:gd name="connsiteX11" fmla="*/ 88812 w 177741"/>
                <a:gd name="connsiteY11" fmla="*/ 112004 h 165040"/>
                <a:gd name="connsiteX12" fmla="*/ 48428 w 177741"/>
                <a:gd name="connsiteY12" fmla="*/ 76423 h 165040"/>
                <a:gd name="connsiteX13" fmla="*/ 41611 w 177741"/>
                <a:gd name="connsiteY13" fmla="*/ 51119 h 165040"/>
                <a:gd name="connsiteX14" fmla="*/ 50442 w 177741"/>
                <a:gd name="connsiteY14" fmla="*/ 42081 h 165040"/>
                <a:gd name="connsiteX15" fmla="*/ 59066 w 177741"/>
                <a:gd name="connsiteY15" fmla="*/ 40274 h 165040"/>
                <a:gd name="connsiteX16" fmla="*/ 69911 w 177741"/>
                <a:gd name="connsiteY16" fmla="*/ 45697 h 165040"/>
                <a:gd name="connsiteX17" fmla="*/ 107868 w 177741"/>
                <a:gd name="connsiteY17" fmla="*/ 45697 h 165040"/>
                <a:gd name="connsiteX18" fmla="*/ 127336 w 177741"/>
                <a:gd name="connsiteY18" fmla="*/ 42081 h 165040"/>
                <a:gd name="connsiteX19" fmla="*/ 136167 w 177741"/>
                <a:gd name="connsiteY19" fmla="*/ 51119 h 165040"/>
                <a:gd name="connsiteX20" fmla="*/ 129402 w 177741"/>
                <a:gd name="connsiteY20" fmla="*/ 76423 h 16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41" h="165040">
                  <a:moveTo>
                    <a:pt x="173762" y="36608"/>
                  </a:moveTo>
                  <a:cubicBezTo>
                    <a:pt x="167720" y="21115"/>
                    <a:pt x="156462" y="9909"/>
                    <a:pt x="141228" y="4280"/>
                  </a:cubicBezTo>
                  <a:cubicBezTo>
                    <a:pt x="121914" y="-2743"/>
                    <a:pt x="103478" y="-936"/>
                    <a:pt x="88812" y="8876"/>
                  </a:cubicBezTo>
                  <a:cubicBezTo>
                    <a:pt x="74352" y="-987"/>
                    <a:pt x="55658" y="-2795"/>
                    <a:pt x="36551" y="4280"/>
                  </a:cubicBezTo>
                  <a:cubicBezTo>
                    <a:pt x="21058" y="9909"/>
                    <a:pt x="9852" y="21167"/>
                    <a:pt x="4016" y="36608"/>
                  </a:cubicBezTo>
                  <a:cubicBezTo>
                    <a:pt x="-5227" y="60725"/>
                    <a:pt x="1796" y="88869"/>
                    <a:pt x="21884" y="106531"/>
                  </a:cubicBezTo>
                  <a:lnTo>
                    <a:pt x="74920" y="153369"/>
                  </a:lnTo>
                  <a:lnTo>
                    <a:pt x="89586" y="165040"/>
                  </a:lnTo>
                  <a:lnTo>
                    <a:pt x="155894" y="106582"/>
                  </a:lnTo>
                  <a:cubicBezTo>
                    <a:pt x="175776" y="88869"/>
                    <a:pt x="183006" y="60725"/>
                    <a:pt x="173762" y="36608"/>
                  </a:cubicBezTo>
                  <a:close/>
                  <a:moveTo>
                    <a:pt x="129402" y="76423"/>
                  </a:moveTo>
                  <a:lnTo>
                    <a:pt x="88812" y="112004"/>
                  </a:lnTo>
                  <a:lnTo>
                    <a:pt x="48428" y="76423"/>
                  </a:lnTo>
                  <a:cubicBezTo>
                    <a:pt x="41198" y="70020"/>
                    <a:pt x="38358" y="59330"/>
                    <a:pt x="41611" y="51119"/>
                  </a:cubicBezTo>
                  <a:cubicBezTo>
                    <a:pt x="43419" y="46316"/>
                    <a:pt x="46053" y="43683"/>
                    <a:pt x="50442" y="42081"/>
                  </a:cubicBezTo>
                  <a:cubicBezTo>
                    <a:pt x="53644" y="40894"/>
                    <a:pt x="56691" y="40274"/>
                    <a:pt x="59066" y="40274"/>
                  </a:cubicBezTo>
                  <a:cubicBezTo>
                    <a:pt x="63507" y="40274"/>
                    <a:pt x="67122" y="42081"/>
                    <a:pt x="69911" y="45697"/>
                  </a:cubicBezTo>
                  <a:cubicBezTo>
                    <a:pt x="78948" y="57574"/>
                    <a:pt x="98624" y="57574"/>
                    <a:pt x="107868" y="45697"/>
                  </a:cubicBezTo>
                  <a:cubicBezTo>
                    <a:pt x="112309" y="39861"/>
                    <a:pt x="118299" y="38674"/>
                    <a:pt x="127336" y="42081"/>
                  </a:cubicBezTo>
                  <a:cubicBezTo>
                    <a:pt x="131778" y="43683"/>
                    <a:pt x="134360" y="46316"/>
                    <a:pt x="136167" y="51119"/>
                  </a:cubicBezTo>
                  <a:cubicBezTo>
                    <a:pt x="139421" y="59330"/>
                    <a:pt x="136632" y="69968"/>
                    <a:pt x="129402" y="76423"/>
                  </a:cubicBezTo>
                  <a:close/>
                </a:path>
              </a:pathLst>
            </a:custGeom>
            <a:grpFill/>
            <a:ln w="5164" cap="flat">
              <a:noFill/>
              <a:prstDash val="solid"/>
              <a:miter/>
            </a:ln>
          </p:spPr>
          <p:txBody>
            <a:bodyPr rtlCol="0" anchor="ctr"/>
            <a:lstStyle/>
            <a:p>
              <a:endParaRPr lang="en-US" sz="1200"/>
            </a:p>
          </p:txBody>
        </p:sp>
        <p:sp>
          <p:nvSpPr>
            <p:cNvPr id="735" name="Freeform: Shape 734">
              <a:extLst>
                <a:ext uri="{FF2B5EF4-FFF2-40B4-BE49-F238E27FC236}">
                  <a16:creationId xmlns:a16="http://schemas.microsoft.com/office/drawing/2014/main" id="{2E2CA907-973E-4903-9C83-4DAF576A492B}"/>
                </a:ext>
              </a:extLst>
            </p:cNvPr>
            <p:cNvSpPr/>
            <p:nvPr/>
          </p:nvSpPr>
          <p:spPr>
            <a:xfrm>
              <a:off x="8612051" y="6300163"/>
              <a:ext cx="177658" cy="164793"/>
            </a:xfrm>
            <a:custGeom>
              <a:avLst/>
              <a:gdLst>
                <a:gd name="connsiteX0" fmla="*/ 173711 w 177658"/>
                <a:gd name="connsiteY0" fmla="*/ 36567 h 164793"/>
                <a:gd name="connsiteX1" fmla="*/ 141176 w 177658"/>
                <a:gd name="connsiteY1" fmla="*/ 4240 h 164793"/>
                <a:gd name="connsiteX2" fmla="*/ 88760 w 177658"/>
                <a:gd name="connsiteY2" fmla="*/ 8887 h 164793"/>
                <a:gd name="connsiteX3" fmla="*/ 36551 w 177658"/>
                <a:gd name="connsiteY3" fmla="*/ 4240 h 164793"/>
                <a:gd name="connsiteX4" fmla="*/ 4016 w 177658"/>
                <a:gd name="connsiteY4" fmla="*/ 36567 h 164793"/>
                <a:gd name="connsiteX5" fmla="*/ 21884 w 177658"/>
                <a:gd name="connsiteY5" fmla="*/ 106490 h 164793"/>
                <a:gd name="connsiteX6" fmla="*/ 75127 w 177658"/>
                <a:gd name="connsiteY6" fmla="*/ 153329 h 164793"/>
                <a:gd name="connsiteX7" fmla="*/ 89793 w 177658"/>
                <a:gd name="connsiteY7" fmla="*/ 164793 h 164793"/>
                <a:gd name="connsiteX8" fmla="*/ 155894 w 177658"/>
                <a:gd name="connsiteY8" fmla="*/ 106541 h 164793"/>
                <a:gd name="connsiteX9" fmla="*/ 173711 w 177658"/>
                <a:gd name="connsiteY9" fmla="*/ 36567 h 164793"/>
                <a:gd name="connsiteX10" fmla="*/ 129299 w 177658"/>
                <a:gd name="connsiteY10" fmla="*/ 76124 h 164793"/>
                <a:gd name="connsiteX11" fmla="*/ 88708 w 177658"/>
                <a:gd name="connsiteY11" fmla="*/ 111912 h 164793"/>
                <a:gd name="connsiteX12" fmla="*/ 48325 w 177658"/>
                <a:gd name="connsiteY12" fmla="*/ 76124 h 164793"/>
                <a:gd name="connsiteX13" fmla="*/ 41508 w 177658"/>
                <a:gd name="connsiteY13" fmla="*/ 50820 h 164793"/>
                <a:gd name="connsiteX14" fmla="*/ 50339 w 177658"/>
                <a:gd name="connsiteY14" fmla="*/ 41989 h 164793"/>
                <a:gd name="connsiteX15" fmla="*/ 59170 w 177658"/>
                <a:gd name="connsiteY15" fmla="*/ 39975 h 164793"/>
                <a:gd name="connsiteX16" fmla="*/ 69808 w 177658"/>
                <a:gd name="connsiteY16" fmla="*/ 45605 h 164793"/>
                <a:gd name="connsiteX17" fmla="*/ 107764 w 177658"/>
                <a:gd name="connsiteY17" fmla="*/ 45605 h 164793"/>
                <a:gd name="connsiteX18" fmla="*/ 127233 w 177658"/>
                <a:gd name="connsiteY18" fmla="*/ 41989 h 164793"/>
                <a:gd name="connsiteX19" fmla="*/ 136064 w 177658"/>
                <a:gd name="connsiteY19" fmla="*/ 50820 h 164793"/>
                <a:gd name="connsiteX20" fmla="*/ 129299 w 177658"/>
                <a:gd name="connsiteY20" fmla="*/ 76124 h 16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658" h="164793">
                  <a:moveTo>
                    <a:pt x="173711" y="36567"/>
                  </a:moveTo>
                  <a:cubicBezTo>
                    <a:pt x="167669" y="20868"/>
                    <a:pt x="156411" y="9868"/>
                    <a:pt x="141176" y="4240"/>
                  </a:cubicBezTo>
                  <a:cubicBezTo>
                    <a:pt x="121914" y="-2784"/>
                    <a:pt x="103426" y="-976"/>
                    <a:pt x="88760" y="8887"/>
                  </a:cubicBezTo>
                  <a:cubicBezTo>
                    <a:pt x="74301" y="-976"/>
                    <a:pt x="55606" y="-2784"/>
                    <a:pt x="36551" y="4240"/>
                  </a:cubicBezTo>
                  <a:cubicBezTo>
                    <a:pt x="21265" y="9868"/>
                    <a:pt x="10007" y="21126"/>
                    <a:pt x="4016" y="36567"/>
                  </a:cubicBezTo>
                  <a:cubicBezTo>
                    <a:pt x="-5228" y="60684"/>
                    <a:pt x="1796" y="88829"/>
                    <a:pt x="21884" y="106490"/>
                  </a:cubicBezTo>
                  <a:lnTo>
                    <a:pt x="75127" y="153329"/>
                  </a:lnTo>
                  <a:lnTo>
                    <a:pt x="89793" y="164793"/>
                  </a:lnTo>
                  <a:lnTo>
                    <a:pt x="155894" y="106541"/>
                  </a:lnTo>
                  <a:cubicBezTo>
                    <a:pt x="175673" y="88777"/>
                    <a:pt x="182903" y="60684"/>
                    <a:pt x="173711" y="36567"/>
                  </a:cubicBezTo>
                  <a:close/>
                  <a:moveTo>
                    <a:pt x="129299" y="76124"/>
                  </a:moveTo>
                  <a:lnTo>
                    <a:pt x="88708" y="111912"/>
                  </a:lnTo>
                  <a:lnTo>
                    <a:pt x="48325" y="76124"/>
                  </a:lnTo>
                  <a:cubicBezTo>
                    <a:pt x="41095" y="69876"/>
                    <a:pt x="38255" y="59237"/>
                    <a:pt x="41508" y="50820"/>
                  </a:cubicBezTo>
                  <a:cubicBezTo>
                    <a:pt x="43316" y="46224"/>
                    <a:pt x="45949" y="43590"/>
                    <a:pt x="50339" y="41989"/>
                  </a:cubicBezTo>
                  <a:cubicBezTo>
                    <a:pt x="53541" y="40595"/>
                    <a:pt x="56588" y="39975"/>
                    <a:pt x="59170" y="39975"/>
                  </a:cubicBezTo>
                  <a:cubicBezTo>
                    <a:pt x="63611" y="39975"/>
                    <a:pt x="67019" y="41783"/>
                    <a:pt x="69808" y="45605"/>
                  </a:cubicBezTo>
                  <a:cubicBezTo>
                    <a:pt x="79051" y="57482"/>
                    <a:pt x="98520" y="57482"/>
                    <a:pt x="107764" y="45605"/>
                  </a:cubicBezTo>
                  <a:cubicBezTo>
                    <a:pt x="112205" y="39769"/>
                    <a:pt x="118196" y="38581"/>
                    <a:pt x="127233" y="41989"/>
                  </a:cubicBezTo>
                  <a:cubicBezTo>
                    <a:pt x="131674" y="43590"/>
                    <a:pt x="134256" y="46224"/>
                    <a:pt x="136064" y="50820"/>
                  </a:cubicBezTo>
                  <a:cubicBezTo>
                    <a:pt x="139317" y="59237"/>
                    <a:pt x="136529" y="69928"/>
                    <a:pt x="129299" y="76124"/>
                  </a:cubicBezTo>
                  <a:close/>
                </a:path>
              </a:pathLst>
            </a:custGeom>
            <a:grpFill/>
            <a:ln w="5164" cap="flat">
              <a:noFill/>
              <a:prstDash val="solid"/>
              <a:miter/>
            </a:ln>
          </p:spPr>
          <p:txBody>
            <a:bodyPr rtlCol="0" anchor="ctr"/>
            <a:lstStyle/>
            <a:p>
              <a:endParaRPr lang="en-US" sz="1200"/>
            </a:p>
          </p:txBody>
        </p:sp>
        <p:sp>
          <p:nvSpPr>
            <p:cNvPr id="736" name="Freeform: Shape 735">
              <a:extLst>
                <a:ext uri="{FF2B5EF4-FFF2-40B4-BE49-F238E27FC236}">
                  <a16:creationId xmlns:a16="http://schemas.microsoft.com/office/drawing/2014/main" id="{41728A1A-68FE-4B54-BF34-C6F9FC8BC2CE}"/>
                </a:ext>
              </a:extLst>
            </p:cNvPr>
            <p:cNvSpPr/>
            <p:nvPr/>
          </p:nvSpPr>
          <p:spPr>
            <a:xfrm>
              <a:off x="7878844" y="5927425"/>
              <a:ext cx="177741" cy="164575"/>
            </a:xfrm>
            <a:custGeom>
              <a:avLst/>
              <a:gdLst>
                <a:gd name="connsiteX0" fmla="*/ 173762 w 177741"/>
                <a:gd name="connsiteY0" fmla="*/ 36401 h 164575"/>
                <a:gd name="connsiteX1" fmla="*/ 141228 w 177741"/>
                <a:gd name="connsiteY1" fmla="*/ 4280 h 164575"/>
                <a:gd name="connsiteX2" fmla="*/ 88812 w 177741"/>
                <a:gd name="connsiteY2" fmla="*/ 8876 h 164575"/>
                <a:gd name="connsiteX3" fmla="*/ 36551 w 177741"/>
                <a:gd name="connsiteY3" fmla="*/ 4280 h 164575"/>
                <a:gd name="connsiteX4" fmla="*/ 4016 w 177741"/>
                <a:gd name="connsiteY4" fmla="*/ 36401 h 164575"/>
                <a:gd name="connsiteX5" fmla="*/ 21884 w 177741"/>
                <a:gd name="connsiteY5" fmla="*/ 106324 h 164575"/>
                <a:gd name="connsiteX6" fmla="*/ 75127 w 177741"/>
                <a:gd name="connsiteY6" fmla="*/ 153318 h 164575"/>
                <a:gd name="connsiteX7" fmla="*/ 89793 w 177741"/>
                <a:gd name="connsiteY7" fmla="*/ 164576 h 164575"/>
                <a:gd name="connsiteX8" fmla="*/ 155894 w 177741"/>
                <a:gd name="connsiteY8" fmla="*/ 106324 h 164575"/>
                <a:gd name="connsiteX9" fmla="*/ 173762 w 177741"/>
                <a:gd name="connsiteY9" fmla="*/ 36401 h 164575"/>
                <a:gd name="connsiteX10" fmla="*/ 129402 w 177741"/>
                <a:gd name="connsiteY10" fmla="*/ 76165 h 164575"/>
                <a:gd name="connsiteX11" fmla="*/ 88812 w 177741"/>
                <a:gd name="connsiteY11" fmla="*/ 111901 h 164575"/>
                <a:gd name="connsiteX12" fmla="*/ 48428 w 177741"/>
                <a:gd name="connsiteY12" fmla="*/ 76165 h 164575"/>
                <a:gd name="connsiteX13" fmla="*/ 41611 w 177741"/>
                <a:gd name="connsiteY13" fmla="*/ 50861 h 164575"/>
                <a:gd name="connsiteX14" fmla="*/ 50442 w 177741"/>
                <a:gd name="connsiteY14" fmla="*/ 41824 h 164575"/>
                <a:gd name="connsiteX15" fmla="*/ 59066 w 177741"/>
                <a:gd name="connsiteY15" fmla="*/ 40016 h 164575"/>
                <a:gd name="connsiteX16" fmla="*/ 69911 w 177741"/>
                <a:gd name="connsiteY16" fmla="*/ 45645 h 164575"/>
                <a:gd name="connsiteX17" fmla="*/ 107868 w 177741"/>
                <a:gd name="connsiteY17" fmla="*/ 45645 h 164575"/>
                <a:gd name="connsiteX18" fmla="*/ 127336 w 177741"/>
                <a:gd name="connsiteY18" fmla="*/ 41824 h 164575"/>
                <a:gd name="connsiteX19" fmla="*/ 136167 w 177741"/>
                <a:gd name="connsiteY19" fmla="*/ 50861 h 164575"/>
                <a:gd name="connsiteX20" fmla="*/ 129402 w 177741"/>
                <a:gd name="connsiteY20" fmla="*/ 76165 h 1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41" h="164575">
                  <a:moveTo>
                    <a:pt x="173762" y="36401"/>
                  </a:moveTo>
                  <a:cubicBezTo>
                    <a:pt x="167720" y="20909"/>
                    <a:pt x="156462" y="9857"/>
                    <a:pt x="141228" y="4280"/>
                  </a:cubicBezTo>
                  <a:cubicBezTo>
                    <a:pt x="121914" y="-2743"/>
                    <a:pt x="103478" y="-936"/>
                    <a:pt x="88812" y="8876"/>
                  </a:cubicBezTo>
                  <a:cubicBezTo>
                    <a:pt x="74352" y="-987"/>
                    <a:pt x="55658" y="-2795"/>
                    <a:pt x="36551" y="4280"/>
                  </a:cubicBezTo>
                  <a:cubicBezTo>
                    <a:pt x="21058" y="9909"/>
                    <a:pt x="9852" y="20960"/>
                    <a:pt x="4016" y="36401"/>
                  </a:cubicBezTo>
                  <a:cubicBezTo>
                    <a:pt x="-5227" y="60725"/>
                    <a:pt x="1796" y="88817"/>
                    <a:pt x="21884" y="106324"/>
                  </a:cubicBezTo>
                  <a:lnTo>
                    <a:pt x="75127" y="153318"/>
                  </a:lnTo>
                  <a:lnTo>
                    <a:pt x="89793" y="164576"/>
                  </a:lnTo>
                  <a:lnTo>
                    <a:pt x="155894" y="106324"/>
                  </a:lnTo>
                  <a:cubicBezTo>
                    <a:pt x="175776" y="88817"/>
                    <a:pt x="183006" y="60725"/>
                    <a:pt x="173762" y="36401"/>
                  </a:cubicBezTo>
                  <a:close/>
                  <a:moveTo>
                    <a:pt x="129402" y="76165"/>
                  </a:moveTo>
                  <a:lnTo>
                    <a:pt x="88812" y="111901"/>
                  </a:lnTo>
                  <a:lnTo>
                    <a:pt x="48428" y="76165"/>
                  </a:lnTo>
                  <a:cubicBezTo>
                    <a:pt x="41198" y="69916"/>
                    <a:pt x="38358" y="59279"/>
                    <a:pt x="41611" y="50861"/>
                  </a:cubicBezTo>
                  <a:cubicBezTo>
                    <a:pt x="43419" y="46265"/>
                    <a:pt x="46053" y="43631"/>
                    <a:pt x="50442" y="41824"/>
                  </a:cubicBezTo>
                  <a:cubicBezTo>
                    <a:pt x="53644" y="40636"/>
                    <a:pt x="56691" y="40016"/>
                    <a:pt x="59066" y="40016"/>
                  </a:cubicBezTo>
                  <a:cubicBezTo>
                    <a:pt x="63507" y="40016"/>
                    <a:pt x="67122" y="41824"/>
                    <a:pt x="69911" y="45645"/>
                  </a:cubicBezTo>
                  <a:cubicBezTo>
                    <a:pt x="78948" y="57522"/>
                    <a:pt x="98624" y="57522"/>
                    <a:pt x="107868" y="45645"/>
                  </a:cubicBezTo>
                  <a:cubicBezTo>
                    <a:pt x="112309" y="39810"/>
                    <a:pt x="118299" y="38622"/>
                    <a:pt x="127336" y="41824"/>
                  </a:cubicBezTo>
                  <a:cubicBezTo>
                    <a:pt x="131778" y="43631"/>
                    <a:pt x="134360" y="46265"/>
                    <a:pt x="136167" y="50861"/>
                  </a:cubicBezTo>
                  <a:cubicBezTo>
                    <a:pt x="139421" y="59279"/>
                    <a:pt x="136632" y="69968"/>
                    <a:pt x="129402" y="76165"/>
                  </a:cubicBezTo>
                  <a:close/>
                </a:path>
              </a:pathLst>
            </a:custGeom>
            <a:grpFill/>
            <a:ln w="5164" cap="flat">
              <a:noFill/>
              <a:prstDash val="solid"/>
              <a:miter/>
            </a:ln>
          </p:spPr>
          <p:txBody>
            <a:bodyPr rtlCol="0" anchor="ctr"/>
            <a:lstStyle/>
            <a:p>
              <a:endParaRPr lang="en-US" sz="1200"/>
            </a:p>
          </p:txBody>
        </p:sp>
        <p:sp>
          <p:nvSpPr>
            <p:cNvPr id="737" name="Freeform: Shape 736">
              <a:extLst>
                <a:ext uri="{FF2B5EF4-FFF2-40B4-BE49-F238E27FC236}">
                  <a16:creationId xmlns:a16="http://schemas.microsoft.com/office/drawing/2014/main" id="{C698192B-31B9-4208-9632-91E9F47220A7}"/>
                </a:ext>
              </a:extLst>
            </p:cNvPr>
            <p:cNvSpPr/>
            <p:nvPr/>
          </p:nvSpPr>
          <p:spPr>
            <a:xfrm>
              <a:off x="7983353" y="6119700"/>
              <a:ext cx="177741" cy="165181"/>
            </a:xfrm>
            <a:custGeom>
              <a:avLst/>
              <a:gdLst>
                <a:gd name="connsiteX0" fmla="*/ 173725 w 177741"/>
                <a:gd name="connsiteY0" fmla="*/ 36594 h 165181"/>
                <a:gd name="connsiteX1" fmla="*/ 141191 w 177741"/>
                <a:gd name="connsiteY1" fmla="*/ 4266 h 165181"/>
                <a:gd name="connsiteX2" fmla="*/ 88929 w 177741"/>
                <a:gd name="connsiteY2" fmla="*/ 9069 h 165181"/>
                <a:gd name="connsiteX3" fmla="*/ 36513 w 177741"/>
                <a:gd name="connsiteY3" fmla="*/ 4266 h 165181"/>
                <a:gd name="connsiteX4" fmla="*/ 3979 w 177741"/>
                <a:gd name="connsiteY4" fmla="*/ 36594 h 165181"/>
                <a:gd name="connsiteX5" fmla="*/ 21847 w 177741"/>
                <a:gd name="connsiteY5" fmla="*/ 106517 h 165181"/>
                <a:gd name="connsiteX6" fmla="*/ 74676 w 177741"/>
                <a:gd name="connsiteY6" fmla="*/ 153149 h 165181"/>
                <a:gd name="connsiteX7" fmla="*/ 89343 w 177741"/>
                <a:gd name="connsiteY7" fmla="*/ 165182 h 165181"/>
                <a:gd name="connsiteX8" fmla="*/ 155857 w 177741"/>
                <a:gd name="connsiteY8" fmla="*/ 106517 h 165181"/>
                <a:gd name="connsiteX9" fmla="*/ 173725 w 177741"/>
                <a:gd name="connsiteY9" fmla="*/ 36594 h 165181"/>
                <a:gd name="connsiteX10" fmla="*/ 129365 w 177741"/>
                <a:gd name="connsiteY10" fmla="*/ 76358 h 165181"/>
                <a:gd name="connsiteX11" fmla="*/ 88981 w 177741"/>
                <a:gd name="connsiteY11" fmla="*/ 112094 h 165181"/>
                <a:gd name="connsiteX12" fmla="*/ 48391 w 177741"/>
                <a:gd name="connsiteY12" fmla="*/ 76358 h 165181"/>
                <a:gd name="connsiteX13" fmla="*/ 41574 w 177741"/>
                <a:gd name="connsiteY13" fmla="*/ 51054 h 165181"/>
                <a:gd name="connsiteX14" fmla="*/ 50405 w 177741"/>
                <a:gd name="connsiteY14" fmla="*/ 42017 h 165181"/>
                <a:gd name="connsiteX15" fmla="*/ 59235 w 177741"/>
                <a:gd name="connsiteY15" fmla="*/ 40209 h 165181"/>
                <a:gd name="connsiteX16" fmla="*/ 69874 w 177741"/>
                <a:gd name="connsiteY16" fmla="*/ 45631 h 165181"/>
                <a:gd name="connsiteX17" fmla="*/ 107830 w 177741"/>
                <a:gd name="connsiteY17" fmla="*/ 45631 h 165181"/>
                <a:gd name="connsiteX18" fmla="*/ 127299 w 177741"/>
                <a:gd name="connsiteY18" fmla="*/ 42017 h 165181"/>
                <a:gd name="connsiteX19" fmla="*/ 136130 w 177741"/>
                <a:gd name="connsiteY19" fmla="*/ 51054 h 165181"/>
                <a:gd name="connsiteX20" fmla="*/ 129365 w 177741"/>
                <a:gd name="connsiteY20" fmla="*/ 76358 h 1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41" h="165181">
                  <a:moveTo>
                    <a:pt x="173725" y="36594"/>
                  </a:moveTo>
                  <a:cubicBezTo>
                    <a:pt x="167889" y="21102"/>
                    <a:pt x="156632" y="10050"/>
                    <a:pt x="141191" y="4266"/>
                  </a:cubicBezTo>
                  <a:cubicBezTo>
                    <a:pt x="122083" y="-2757"/>
                    <a:pt x="103441" y="-949"/>
                    <a:pt x="88929" y="9069"/>
                  </a:cubicBezTo>
                  <a:cubicBezTo>
                    <a:pt x="74263" y="-1001"/>
                    <a:pt x="55775" y="-2808"/>
                    <a:pt x="36513" y="4266"/>
                  </a:cubicBezTo>
                  <a:cubicBezTo>
                    <a:pt x="21227" y="10102"/>
                    <a:pt x="9969" y="21153"/>
                    <a:pt x="3979" y="36594"/>
                  </a:cubicBezTo>
                  <a:cubicBezTo>
                    <a:pt x="-5265" y="60917"/>
                    <a:pt x="1965" y="89010"/>
                    <a:pt x="21847" y="106517"/>
                  </a:cubicBezTo>
                  <a:lnTo>
                    <a:pt x="74676" y="153149"/>
                  </a:lnTo>
                  <a:lnTo>
                    <a:pt x="89343" y="165182"/>
                  </a:lnTo>
                  <a:lnTo>
                    <a:pt x="155857" y="106517"/>
                  </a:lnTo>
                  <a:cubicBezTo>
                    <a:pt x="175946" y="89010"/>
                    <a:pt x="182969" y="60917"/>
                    <a:pt x="173725" y="36594"/>
                  </a:cubicBezTo>
                  <a:close/>
                  <a:moveTo>
                    <a:pt x="129365" y="76358"/>
                  </a:moveTo>
                  <a:lnTo>
                    <a:pt x="88981" y="112094"/>
                  </a:lnTo>
                  <a:lnTo>
                    <a:pt x="48391" y="76358"/>
                  </a:lnTo>
                  <a:cubicBezTo>
                    <a:pt x="41161" y="70109"/>
                    <a:pt x="38321" y="59265"/>
                    <a:pt x="41574" y="51054"/>
                  </a:cubicBezTo>
                  <a:cubicBezTo>
                    <a:pt x="43382" y="46406"/>
                    <a:pt x="46015" y="43617"/>
                    <a:pt x="50405" y="42017"/>
                  </a:cubicBezTo>
                  <a:cubicBezTo>
                    <a:pt x="53813" y="40828"/>
                    <a:pt x="56653" y="40209"/>
                    <a:pt x="59235" y="40209"/>
                  </a:cubicBezTo>
                  <a:cubicBezTo>
                    <a:pt x="63677" y="40209"/>
                    <a:pt x="67085" y="42017"/>
                    <a:pt x="69874" y="45631"/>
                  </a:cubicBezTo>
                  <a:cubicBezTo>
                    <a:pt x="79118" y="57664"/>
                    <a:pt x="98587" y="57664"/>
                    <a:pt x="107830" y="45631"/>
                  </a:cubicBezTo>
                  <a:cubicBezTo>
                    <a:pt x="112426" y="39796"/>
                    <a:pt x="118468" y="38815"/>
                    <a:pt x="127299" y="42017"/>
                  </a:cubicBezTo>
                  <a:cubicBezTo>
                    <a:pt x="131740" y="43617"/>
                    <a:pt x="134322" y="46458"/>
                    <a:pt x="136130" y="51054"/>
                  </a:cubicBezTo>
                  <a:cubicBezTo>
                    <a:pt x="139383" y="59316"/>
                    <a:pt x="136595" y="70161"/>
                    <a:pt x="129365" y="76358"/>
                  </a:cubicBezTo>
                  <a:close/>
                </a:path>
              </a:pathLst>
            </a:custGeom>
            <a:grpFill/>
            <a:ln w="5164" cap="flat">
              <a:noFill/>
              <a:prstDash val="solid"/>
              <a:miter/>
            </a:ln>
          </p:spPr>
          <p:txBody>
            <a:bodyPr rtlCol="0" anchor="ctr"/>
            <a:lstStyle/>
            <a:p>
              <a:endParaRPr lang="en-US" sz="1200"/>
            </a:p>
          </p:txBody>
        </p:sp>
        <p:sp>
          <p:nvSpPr>
            <p:cNvPr id="738" name="Freeform: Shape 737">
              <a:extLst>
                <a:ext uri="{FF2B5EF4-FFF2-40B4-BE49-F238E27FC236}">
                  <a16:creationId xmlns:a16="http://schemas.microsoft.com/office/drawing/2014/main" id="{0D225CB2-5BDF-40CA-B897-440BEB7A5D2C}"/>
                </a:ext>
              </a:extLst>
            </p:cNvPr>
            <p:cNvSpPr/>
            <p:nvPr/>
          </p:nvSpPr>
          <p:spPr>
            <a:xfrm>
              <a:off x="8506813" y="6091091"/>
              <a:ext cx="177763" cy="165077"/>
            </a:xfrm>
            <a:custGeom>
              <a:avLst/>
              <a:gdLst>
                <a:gd name="connsiteX0" fmla="*/ 173652 w 177763"/>
                <a:gd name="connsiteY0" fmla="*/ 36490 h 165077"/>
                <a:gd name="connsiteX1" fmla="*/ 141324 w 177763"/>
                <a:gd name="connsiteY1" fmla="*/ 4369 h 165077"/>
                <a:gd name="connsiteX2" fmla="*/ 88908 w 177763"/>
                <a:gd name="connsiteY2" fmla="*/ 8965 h 165077"/>
                <a:gd name="connsiteX3" fmla="*/ 36647 w 177763"/>
                <a:gd name="connsiteY3" fmla="*/ 4369 h 165077"/>
                <a:gd name="connsiteX4" fmla="*/ 4112 w 177763"/>
                <a:gd name="connsiteY4" fmla="*/ 36490 h 165077"/>
                <a:gd name="connsiteX5" fmla="*/ 21774 w 177763"/>
                <a:gd name="connsiteY5" fmla="*/ 106413 h 165077"/>
                <a:gd name="connsiteX6" fmla="*/ 74810 w 177763"/>
                <a:gd name="connsiteY6" fmla="*/ 153045 h 165077"/>
                <a:gd name="connsiteX7" fmla="*/ 89476 w 177763"/>
                <a:gd name="connsiteY7" fmla="*/ 165077 h 165077"/>
                <a:gd name="connsiteX8" fmla="*/ 155990 w 177763"/>
                <a:gd name="connsiteY8" fmla="*/ 106413 h 165077"/>
                <a:gd name="connsiteX9" fmla="*/ 173652 w 177763"/>
                <a:gd name="connsiteY9" fmla="*/ 36490 h 165077"/>
                <a:gd name="connsiteX10" fmla="*/ 129446 w 177763"/>
                <a:gd name="connsiteY10" fmla="*/ 76254 h 165077"/>
                <a:gd name="connsiteX11" fmla="*/ 88856 w 177763"/>
                <a:gd name="connsiteY11" fmla="*/ 112041 h 165077"/>
                <a:gd name="connsiteX12" fmla="*/ 48472 w 177763"/>
                <a:gd name="connsiteY12" fmla="*/ 76254 h 165077"/>
                <a:gd name="connsiteX13" fmla="*/ 41449 w 177763"/>
                <a:gd name="connsiteY13" fmla="*/ 50950 h 165077"/>
                <a:gd name="connsiteX14" fmla="*/ 50487 w 177763"/>
                <a:gd name="connsiteY14" fmla="*/ 41912 h 165077"/>
                <a:gd name="connsiteX15" fmla="*/ 59111 w 177763"/>
                <a:gd name="connsiteY15" fmla="*/ 40105 h 165077"/>
                <a:gd name="connsiteX16" fmla="*/ 69955 w 177763"/>
                <a:gd name="connsiteY16" fmla="*/ 45734 h 165077"/>
                <a:gd name="connsiteX17" fmla="*/ 107705 w 177763"/>
                <a:gd name="connsiteY17" fmla="*/ 45734 h 165077"/>
                <a:gd name="connsiteX18" fmla="*/ 127174 w 177763"/>
                <a:gd name="connsiteY18" fmla="*/ 41912 h 165077"/>
                <a:gd name="connsiteX19" fmla="*/ 136211 w 177763"/>
                <a:gd name="connsiteY19" fmla="*/ 50950 h 165077"/>
                <a:gd name="connsiteX20" fmla="*/ 129446 w 177763"/>
                <a:gd name="connsiteY20" fmla="*/ 76254 h 16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763" h="165077">
                  <a:moveTo>
                    <a:pt x="173652" y="36490"/>
                  </a:moveTo>
                  <a:cubicBezTo>
                    <a:pt x="167816" y="20998"/>
                    <a:pt x="156558" y="9946"/>
                    <a:pt x="141324" y="4369"/>
                  </a:cubicBezTo>
                  <a:cubicBezTo>
                    <a:pt x="122062" y="-2861"/>
                    <a:pt x="103574" y="-847"/>
                    <a:pt x="88908" y="8965"/>
                  </a:cubicBezTo>
                  <a:cubicBezTo>
                    <a:pt x="74448" y="-899"/>
                    <a:pt x="55754" y="-2912"/>
                    <a:pt x="36647" y="4369"/>
                  </a:cubicBezTo>
                  <a:cubicBezTo>
                    <a:pt x="21154" y="9998"/>
                    <a:pt x="9948" y="21049"/>
                    <a:pt x="4112" y="36490"/>
                  </a:cubicBezTo>
                  <a:cubicBezTo>
                    <a:pt x="-5338" y="60813"/>
                    <a:pt x="1892" y="88906"/>
                    <a:pt x="21774" y="106413"/>
                  </a:cubicBezTo>
                  <a:lnTo>
                    <a:pt x="74810" y="153045"/>
                  </a:lnTo>
                  <a:lnTo>
                    <a:pt x="89476" y="165077"/>
                  </a:lnTo>
                  <a:lnTo>
                    <a:pt x="155990" y="106413"/>
                  </a:lnTo>
                  <a:cubicBezTo>
                    <a:pt x="175872" y="88906"/>
                    <a:pt x="183102" y="60762"/>
                    <a:pt x="173652" y="36490"/>
                  </a:cubicBezTo>
                  <a:close/>
                  <a:moveTo>
                    <a:pt x="129446" y="76254"/>
                  </a:moveTo>
                  <a:lnTo>
                    <a:pt x="88856" y="112041"/>
                  </a:lnTo>
                  <a:lnTo>
                    <a:pt x="48472" y="76254"/>
                  </a:lnTo>
                  <a:cubicBezTo>
                    <a:pt x="41242" y="70006"/>
                    <a:pt x="38248" y="59367"/>
                    <a:pt x="41449" y="50950"/>
                  </a:cubicBezTo>
                  <a:cubicBezTo>
                    <a:pt x="43257" y="46302"/>
                    <a:pt x="46045" y="43514"/>
                    <a:pt x="50487" y="41912"/>
                  </a:cubicBezTo>
                  <a:cubicBezTo>
                    <a:pt x="53688" y="40725"/>
                    <a:pt x="56735" y="40105"/>
                    <a:pt x="59111" y="40105"/>
                  </a:cubicBezTo>
                  <a:cubicBezTo>
                    <a:pt x="63552" y="40105"/>
                    <a:pt x="66960" y="41912"/>
                    <a:pt x="69955" y="45734"/>
                  </a:cubicBezTo>
                  <a:cubicBezTo>
                    <a:pt x="78992" y="57612"/>
                    <a:pt x="98668" y="57612"/>
                    <a:pt x="107705" y="45734"/>
                  </a:cubicBezTo>
                  <a:cubicBezTo>
                    <a:pt x="112301" y="39898"/>
                    <a:pt x="118344" y="38711"/>
                    <a:pt x="127174" y="41912"/>
                  </a:cubicBezTo>
                  <a:cubicBezTo>
                    <a:pt x="131770" y="43514"/>
                    <a:pt x="134404" y="46353"/>
                    <a:pt x="136211" y="50950"/>
                  </a:cubicBezTo>
                  <a:cubicBezTo>
                    <a:pt x="139517" y="59367"/>
                    <a:pt x="136470" y="70006"/>
                    <a:pt x="129446" y="76254"/>
                  </a:cubicBezTo>
                  <a:close/>
                </a:path>
              </a:pathLst>
            </a:custGeom>
            <a:grpFill/>
            <a:ln w="5164" cap="flat">
              <a:noFill/>
              <a:prstDash val="solid"/>
              <a:miter/>
            </a:ln>
          </p:spPr>
          <p:txBody>
            <a:bodyPr rtlCol="0" anchor="ctr"/>
            <a:lstStyle/>
            <a:p>
              <a:endParaRPr lang="en-US" sz="1200"/>
            </a:p>
          </p:txBody>
        </p:sp>
        <p:sp>
          <p:nvSpPr>
            <p:cNvPr id="739" name="Freeform: Shape 738">
              <a:extLst>
                <a:ext uri="{FF2B5EF4-FFF2-40B4-BE49-F238E27FC236}">
                  <a16:creationId xmlns:a16="http://schemas.microsoft.com/office/drawing/2014/main" id="{F8569C40-8E84-4924-B579-8D9085530682}"/>
                </a:ext>
              </a:extLst>
            </p:cNvPr>
            <p:cNvSpPr/>
            <p:nvPr/>
          </p:nvSpPr>
          <p:spPr>
            <a:xfrm>
              <a:off x="8612051" y="5882021"/>
              <a:ext cx="177658" cy="164999"/>
            </a:xfrm>
            <a:custGeom>
              <a:avLst/>
              <a:gdLst>
                <a:gd name="connsiteX0" fmla="*/ 173711 w 177658"/>
                <a:gd name="connsiteY0" fmla="*/ 36567 h 164999"/>
                <a:gd name="connsiteX1" fmla="*/ 141176 w 177658"/>
                <a:gd name="connsiteY1" fmla="*/ 4239 h 164999"/>
                <a:gd name="connsiteX2" fmla="*/ 88760 w 177658"/>
                <a:gd name="connsiteY2" fmla="*/ 8887 h 164999"/>
                <a:gd name="connsiteX3" fmla="*/ 36551 w 177658"/>
                <a:gd name="connsiteY3" fmla="*/ 4239 h 164999"/>
                <a:gd name="connsiteX4" fmla="*/ 4016 w 177658"/>
                <a:gd name="connsiteY4" fmla="*/ 36567 h 164999"/>
                <a:gd name="connsiteX5" fmla="*/ 21884 w 177658"/>
                <a:gd name="connsiteY5" fmla="*/ 106490 h 164999"/>
                <a:gd name="connsiteX6" fmla="*/ 74920 w 177658"/>
                <a:gd name="connsiteY6" fmla="*/ 153328 h 164999"/>
                <a:gd name="connsiteX7" fmla="*/ 89587 w 177658"/>
                <a:gd name="connsiteY7" fmla="*/ 165000 h 164999"/>
                <a:gd name="connsiteX8" fmla="*/ 155894 w 177658"/>
                <a:gd name="connsiteY8" fmla="*/ 106542 h 164999"/>
                <a:gd name="connsiteX9" fmla="*/ 173711 w 177658"/>
                <a:gd name="connsiteY9" fmla="*/ 36567 h 164999"/>
                <a:gd name="connsiteX10" fmla="*/ 129299 w 177658"/>
                <a:gd name="connsiteY10" fmla="*/ 76383 h 164999"/>
                <a:gd name="connsiteX11" fmla="*/ 88708 w 177658"/>
                <a:gd name="connsiteY11" fmla="*/ 111964 h 164999"/>
                <a:gd name="connsiteX12" fmla="*/ 48325 w 177658"/>
                <a:gd name="connsiteY12" fmla="*/ 76383 h 164999"/>
                <a:gd name="connsiteX13" fmla="*/ 41508 w 177658"/>
                <a:gd name="connsiteY13" fmla="*/ 51079 h 164999"/>
                <a:gd name="connsiteX14" fmla="*/ 50339 w 177658"/>
                <a:gd name="connsiteY14" fmla="*/ 42041 h 164999"/>
                <a:gd name="connsiteX15" fmla="*/ 59170 w 177658"/>
                <a:gd name="connsiteY15" fmla="*/ 40234 h 164999"/>
                <a:gd name="connsiteX16" fmla="*/ 69808 w 177658"/>
                <a:gd name="connsiteY16" fmla="*/ 45656 h 164999"/>
                <a:gd name="connsiteX17" fmla="*/ 107764 w 177658"/>
                <a:gd name="connsiteY17" fmla="*/ 45656 h 164999"/>
                <a:gd name="connsiteX18" fmla="*/ 127233 w 177658"/>
                <a:gd name="connsiteY18" fmla="*/ 42041 h 164999"/>
                <a:gd name="connsiteX19" fmla="*/ 136064 w 177658"/>
                <a:gd name="connsiteY19" fmla="*/ 51079 h 164999"/>
                <a:gd name="connsiteX20" fmla="*/ 129299 w 177658"/>
                <a:gd name="connsiteY20" fmla="*/ 76383 h 1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658" h="164999">
                  <a:moveTo>
                    <a:pt x="173711" y="36567"/>
                  </a:moveTo>
                  <a:cubicBezTo>
                    <a:pt x="167669" y="21075"/>
                    <a:pt x="156411" y="9869"/>
                    <a:pt x="141176" y="4239"/>
                  </a:cubicBezTo>
                  <a:cubicBezTo>
                    <a:pt x="121914" y="-2784"/>
                    <a:pt x="103426" y="-977"/>
                    <a:pt x="88760" y="8887"/>
                  </a:cubicBezTo>
                  <a:cubicBezTo>
                    <a:pt x="74301" y="-977"/>
                    <a:pt x="55606" y="-2784"/>
                    <a:pt x="36551" y="4239"/>
                  </a:cubicBezTo>
                  <a:cubicBezTo>
                    <a:pt x="21058" y="9869"/>
                    <a:pt x="10007" y="21126"/>
                    <a:pt x="4016" y="36567"/>
                  </a:cubicBezTo>
                  <a:cubicBezTo>
                    <a:pt x="-5228" y="60891"/>
                    <a:pt x="1796" y="88828"/>
                    <a:pt x="21884" y="106490"/>
                  </a:cubicBezTo>
                  <a:lnTo>
                    <a:pt x="74920" y="153328"/>
                  </a:lnTo>
                  <a:lnTo>
                    <a:pt x="89587" y="165000"/>
                  </a:lnTo>
                  <a:lnTo>
                    <a:pt x="155894" y="106542"/>
                  </a:lnTo>
                  <a:cubicBezTo>
                    <a:pt x="175673" y="88828"/>
                    <a:pt x="182903" y="60891"/>
                    <a:pt x="173711" y="36567"/>
                  </a:cubicBezTo>
                  <a:close/>
                  <a:moveTo>
                    <a:pt x="129299" y="76383"/>
                  </a:moveTo>
                  <a:lnTo>
                    <a:pt x="88708" y="111964"/>
                  </a:lnTo>
                  <a:lnTo>
                    <a:pt x="48325" y="76383"/>
                  </a:lnTo>
                  <a:cubicBezTo>
                    <a:pt x="41095" y="69928"/>
                    <a:pt x="38255" y="59289"/>
                    <a:pt x="41508" y="51079"/>
                  </a:cubicBezTo>
                  <a:cubicBezTo>
                    <a:pt x="43316" y="46276"/>
                    <a:pt x="45949" y="43642"/>
                    <a:pt x="50339" y="42041"/>
                  </a:cubicBezTo>
                  <a:cubicBezTo>
                    <a:pt x="53541" y="40854"/>
                    <a:pt x="56588" y="40234"/>
                    <a:pt x="59170" y="40234"/>
                  </a:cubicBezTo>
                  <a:cubicBezTo>
                    <a:pt x="63611" y="40234"/>
                    <a:pt x="67019" y="42041"/>
                    <a:pt x="69808" y="45656"/>
                  </a:cubicBezTo>
                  <a:cubicBezTo>
                    <a:pt x="79051" y="57534"/>
                    <a:pt x="98520" y="57534"/>
                    <a:pt x="107764" y="45656"/>
                  </a:cubicBezTo>
                  <a:cubicBezTo>
                    <a:pt x="112205" y="39820"/>
                    <a:pt x="118196" y="38633"/>
                    <a:pt x="127233" y="42041"/>
                  </a:cubicBezTo>
                  <a:cubicBezTo>
                    <a:pt x="131674" y="43642"/>
                    <a:pt x="134256" y="46482"/>
                    <a:pt x="136064" y="51079"/>
                  </a:cubicBezTo>
                  <a:cubicBezTo>
                    <a:pt x="139317" y="59289"/>
                    <a:pt x="136529" y="69928"/>
                    <a:pt x="129299" y="76383"/>
                  </a:cubicBezTo>
                  <a:close/>
                </a:path>
              </a:pathLst>
            </a:custGeom>
            <a:grpFill/>
            <a:ln w="5164" cap="flat">
              <a:noFill/>
              <a:prstDash val="solid"/>
              <a:miter/>
            </a:ln>
          </p:spPr>
          <p:txBody>
            <a:bodyPr rtlCol="0" anchor="ctr"/>
            <a:lstStyle/>
            <a:p>
              <a:endParaRPr lang="en-US" sz="1200"/>
            </a:p>
          </p:txBody>
        </p:sp>
        <p:sp>
          <p:nvSpPr>
            <p:cNvPr id="740" name="Freeform: Shape 739">
              <a:extLst>
                <a:ext uri="{FF2B5EF4-FFF2-40B4-BE49-F238E27FC236}">
                  <a16:creationId xmlns:a16="http://schemas.microsoft.com/office/drawing/2014/main" id="{0AB84423-AEBD-4C44-B0D9-0837C1E6DB6F}"/>
                </a:ext>
              </a:extLst>
            </p:cNvPr>
            <p:cNvSpPr/>
            <p:nvPr/>
          </p:nvSpPr>
          <p:spPr>
            <a:xfrm>
              <a:off x="8225618" y="5892581"/>
              <a:ext cx="177741" cy="164922"/>
            </a:xfrm>
            <a:custGeom>
              <a:avLst/>
              <a:gdLst>
                <a:gd name="connsiteX0" fmla="*/ 173762 w 177741"/>
                <a:gd name="connsiteY0" fmla="*/ 36697 h 164922"/>
                <a:gd name="connsiteX1" fmla="*/ 141228 w 177741"/>
                <a:gd name="connsiteY1" fmla="*/ 4369 h 164922"/>
                <a:gd name="connsiteX2" fmla="*/ 88812 w 177741"/>
                <a:gd name="connsiteY2" fmla="*/ 8965 h 164922"/>
                <a:gd name="connsiteX3" fmla="*/ 36550 w 177741"/>
                <a:gd name="connsiteY3" fmla="*/ 4369 h 164922"/>
                <a:gd name="connsiteX4" fmla="*/ 4016 w 177741"/>
                <a:gd name="connsiteY4" fmla="*/ 36490 h 164922"/>
                <a:gd name="connsiteX5" fmla="*/ 21884 w 177741"/>
                <a:gd name="connsiteY5" fmla="*/ 106413 h 164922"/>
                <a:gd name="connsiteX6" fmla="*/ 74920 w 177741"/>
                <a:gd name="connsiteY6" fmla="*/ 153251 h 164922"/>
                <a:gd name="connsiteX7" fmla="*/ 89586 w 177741"/>
                <a:gd name="connsiteY7" fmla="*/ 164923 h 164922"/>
                <a:gd name="connsiteX8" fmla="*/ 155894 w 177741"/>
                <a:gd name="connsiteY8" fmla="*/ 106465 h 164922"/>
                <a:gd name="connsiteX9" fmla="*/ 173762 w 177741"/>
                <a:gd name="connsiteY9" fmla="*/ 36697 h 164922"/>
                <a:gd name="connsiteX10" fmla="*/ 129350 w 177741"/>
                <a:gd name="connsiteY10" fmla="*/ 76254 h 164922"/>
                <a:gd name="connsiteX11" fmla="*/ 88760 w 177741"/>
                <a:gd name="connsiteY11" fmla="*/ 112042 h 164922"/>
                <a:gd name="connsiteX12" fmla="*/ 48377 w 177741"/>
                <a:gd name="connsiteY12" fmla="*/ 76254 h 164922"/>
                <a:gd name="connsiteX13" fmla="*/ 41560 w 177741"/>
                <a:gd name="connsiteY13" fmla="*/ 50950 h 164922"/>
                <a:gd name="connsiteX14" fmla="*/ 44968 w 177741"/>
                <a:gd name="connsiteY14" fmla="*/ 45320 h 164922"/>
                <a:gd name="connsiteX15" fmla="*/ 50390 w 177741"/>
                <a:gd name="connsiteY15" fmla="*/ 41913 h 164922"/>
                <a:gd name="connsiteX16" fmla="*/ 59221 w 177741"/>
                <a:gd name="connsiteY16" fmla="*/ 40105 h 164922"/>
                <a:gd name="connsiteX17" fmla="*/ 69859 w 177741"/>
                <a:gd name="connsiteY17" fmla="*/ 45734 h 164922"/>
                <a:gd name="connsiteX18" fmla="*/ 107816 w 177741"/>
                <a:gd name="connsiteY18" fmla="*/ 45734 h 164922"/>
                <a:gd name="connsiteX19" fmla="*/ 127285 w 177741"/>
                <a:gd name="connsiteY19" fmla="*/ 41913 h 164922"/>
                <a:gd name="connsiteX20" fmla="*/ 132707 w 177741"/>
                <a:gd name="connsiteY20" fmla="*/ 45320 h 164922"/>
                <a:gd name="connsiteX21" fmla="*/ 136116 w 177741"/>
                <a:gd name="connsiteY21" fmla="*/ 50950 h 164922"/>
                <a:gd name="connsiteX22" fmla="*/ 129350 w 177741"/>
                <a:gd name="connsiteY22" fmla="*/ 76254 h 1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741" h="164922">
                  <a:moveTo>
                    <a:pt x="173762" y="36697"/>
                  </a:moveTo>
                  <a:cubicBezTo>
                    <a:pt x="167720" y="21049"/>
                    <a:pt x="156462" y="9998"/>
                    <a:pt x="141228" y="4369"/>
                  </a:cubicBezTo>
                  <a:cubicBezTo>
                    <a:pt x="121966" y="-2861"/>
                    <a:pt x="103478" y="-847"/>
                    <a:pt x="88812" y="8965"/>
                  </a:cubicBezTo>
                  <a:cubicBezTo>
                    <a:pt x="74352" y="-898"/>
                    <a:pt x="55658" y="-2913"/>
                    <a:pt x="36550" y="4369"/>
                  </a:cubicBezTo>
                  <a:cubicBezTo>
                    <a:pt x="21058" y="9998"/>
                    <a:pt x="9852" y="21049"/>
                    <a:pt x="4016" y="36490"/>
                  </a:cubicBezTo>
                  <a:cubicBezTo>
                    <a:pt x="-5227" y="60813"/>
                    <a:pt x="1796" y="88906"/>
                    <a:pt x="21884" y="106413"/>
                  </a:cubicBezTo>
                  <a:lnTo>
                    <a:pt x="74920" y="153251"/>
                  </a:lnTo>
                  <a:lnTo>
                    <a:pt x="89586" y="164923"/>
                  </a:lnTo>
                  <a:lnTo>
                    <a:pt x="155894" y="106465"/>
                  </a:lnTo>
                  <a:cubicBezTo>
                    <a:pt x="175776" y="88906"/>
                    <a:pt x="183006" y="60813"/>
                    <a:pt x="173762" y="36697"/>
                  </a:cubicBezTo>
                  <a:close/>
                  <a:moveTo>
                    <a:pt x="129350" y="76254"/>
                  </a:moveTo>
                  <a:lnTo>
                    <a:pt x="88760" y="112042"/>
                  </a:lnTo>
                  <a:lnTo>
                    <a:pt x="48377" y="76254"/>
                  </a:lnTo>
                  <a:cubicBezTo>
                    <a:pt x="41147" y="70005"/>
                    <a:pt x="38306" y="59367"/>
                    <a:pt x="41560" y="50950"/>
                  </a:cubicBezTo>
                  <a:cubicBezTo>
                    <a:pt x="42386" y="48522"/>
                    <a:pt x="43574" y="46922"/>
                    <a:pt x="44968" y="45320"/>
                  </a:cubicBezTo>
                  <a:cubicBezTo>
                    <a:pt x="46362" y="43720"/>
                    <a:pt x="48170" y="42687"/>
                    <a:pt x="50390" y="41913"/>
                  </a:cubicBezTo>
                  <a:cubicBezTo>
                    <a:pt x="53592" y="40724"/>
                    <a:pt x="56639" y="40105"/>
                    <a:pt x="59221" y="40105"/>
                  </a:cubicBezTo>
                  <a:cubicBezTo>
                    <a:pt x="63662" y="40105"/>
                    <a:pt x="67071" y="41913"/>
                    <a:pt x="69859" y="45734"/>
                  </a:cubicBezTo>
                  <a:cubicBezTo>
                    <a:pt x="79103" y="57611"/>
                    <a:pt x="98572" y="57611"/>
                    <a:pt x="107816" y="45734"/>
                  </a:cubicBezTo>
                  <a:cubicBezTo>
                    <a:pt x="112257" y="39898"/>
                    <a:pt x="118247" y="38711"/>
                    <a:pt x="127285" y="41913"/>
                  </a:cubicBezTo>
                  <a:cubicBezTo>
                    <a:pt x="129505" y="42738"/>
                    <a:pt x="131313" y="43720"/>
                    <a:pt x="132707" y="45320"/>
                  </a:cubicBezTo>
                  <a:cubicBezTo>
                    <a:pt x="134101" y="46922"/>
                    <a:pt x="135134" y="48522"/>
                    <a:pt x="136116" y="50950"/>
                  </a:cubicBezTo>
                  <a:cubicBezTo>
                    <a:pt x="139420" y="59367"/>
                    <a:pt x="136632" y="70005"/>
                    <a:pt x="129350" y="76254"/>
                  </a:cubicBezTo>
                  <a:close/>
                </a:path>
              </a:pathLst>
            </a:custGeom>
            <a:grpFill/>
            <a:ln w="5164" cap="flat">
              <a:noFill/>
              <a:prstDash val="solid"/>
              <a:miter/>
            </a:ln>
          </p:spPr>
          <p:txBody>
            <a:bodyPr rtlCol="0" anchor="ctr"/>
            <a:lstStyle/>
            <a:p>
              <a:endParaRPr lang="en-US" sz="1200"/>
            </a:p>
          </p:txBody>
        </p:sp>
      </p:grpSp>
      <p:sp>
        <p:nvSpPr>
          <p:cNvPr id="629" name="Freeform: Shape 628">
            <a:extLst>
              <a:ext uri="{FF2B5EF4-FFF2-40B4-BE49-F238E27FC236}">
                <a16:creationId xmlns:a16="http://schemas.microsoft.com/office/drawing/2014/main" id="{DEE6BE3F-5638-4DEE-A6E6-54C5488929BA}"/>
              </a:ext>
            </a:extLst>
          </p:cNvPr>
          <p:cNvSpPr/>
          <p:nvPr/>
        </p:nvSpPr>
        <p:spPr>
          <a:xfrm>
            <a:off x="7183622" y="4916262"/>
            <a:ext cx="611922" cy="856749"/>
          </a:xfrm>
          <a:custGeom>
            <a:avLst/>
            <a:gdLst>
              <a:gd name="connsiteX0" fmla="*/ 798986 w 803666"/>
              <a:gd name="connsiteY0" fmla="*/ 1054203 h 1125209"/>
              <a:gd name="connsiteX1" fmla="*/ 653615 w 803666"/>
              <a:gd name="connsiteY1" fmla="*/ 596917 h 1125209"/>
              <a:gd name="connsiteX2" fmla="*/ 639259 w 803666"/>
              <a:gd name="connsiteY2" fmla="*/ 481085 h 1125209"/>
              <a:gd name="connsiteX3" fmla="*/ 639310 w 803666"/>
              <a:gd name="connsiteY3" fmla="*/ 478348 h 1125209"/>
              <a:gd name="connsiteX4" fmla="*/ 638019 w 803666"/>
              <a:gd name="connsiteY4" fmla="*/ 190756 h 1125209"/>
              <a:gd name="connsiteX5" fmla="*/ 622940 w 803666"/>
              <a:gd name="connsiteY5" fmla="*/ 18376 h 1125209"/>
              <a:gd name="connsiteX6" fmla="*/ 601199 w 803666"/>
              <a:gd name="connsiteY6" fmla="*/ 95 h 1125209"/>
              <a:gd name="connsiteX7" fmla="*/ 582917 w 803666"/>
              <a:gd name="connsiteY7" fmla="*/ 21837 h 1125209"/>
              <a:gd name="connsiteX8" fmla="*/ 598204 w 803666"/>
              <a:gd name="connsiteY8" fmla="*/ 196643 h 1125209"/>
              <a:gd name="connsiteX9" fmla="*/ 423345 w 803666"/>
              <a:gd name="connsiteY9" fmla="*/ 386736 h 1125209"/>
              <a:gd name="connsiteX10" fmla="*/ 421848 w 803666"/>
              <a:gd name="connsiteY10" fmla="*/ 376149 h 1125209"/>
              <a:gd name="connsiteX11" fmla="*/ 474367 w 803666"/>
              <a:gd name="connsiteY11" fmla="*/ 268063 h 1125209"/>
              <a:gd name="connsiteX12" fmla="*/ 474832 w 803666"/>
              <a:gd name="connsiteY12" fmla="*/ 239660 h 1125209"/>
              <a:gd name="connsiteX13" fmla="*/ 446481 w 803666"/>
              <a:gd name="connsiteY13" fmla="*/ 239144 h 1125209"/>
              <a:gd name="connsiteX14" fmla="*/ 401759 w 803666"/>
              <a:gd name="connsiteY14" fmla="*/ 300546 h 1125209"/>
              <a:gd name="connsiteX15" fmla="*/ 357037 w 803666"/>
              <a:gd name="connsiteY15" fmla="*/ 239144 h 1125209"/>
              <a:gd name="connsiteX16" fmla="*/ 328634 w 803666"/>
              <a:gd name="connsiteY16" fmla="*/ 239712 h 1125209"/>
              <a:gd name="connsiteX17" fmla="*/ 329203 w 803666"/>
              <a:gd name="connsiteY17" fmla="*/ 268115 h 1125209"/>
              <a:gd name="connsiteX18" fmla="*/ 381722 w 803666"/>
              <a:gd name="connsiteY18" fmla="*/ 376201 h 1125209"/>
              <a:gd name="connsiteX19" fmla="*/ 380173 w 803666"/>
              <a:gd name="connsiteY19" fmla="*/ 386891 h 1125209"/>
              <a:gd name="connsiteX20" fmla="*/ 205108 w 803666"/>
              <a:gd name="connsiteY20" fmla="*/ 196695 h 1125209"/>
              <a:gd name="connsiteX21" fmla="*/ 220394 w 803666"/>
              <a:gd name="connsiteY21" fmla="*/ 21888 h 1125209"/>
              <a:gd name="connsiteX22" fmla="*/ 202113 w 803666"/>
              <a:gd name="connsiteY22" fmla="*/ 147 h 1125209"/>
              <a:gd name="connsiteX23" fmla="*/ 180372 w 803666"/>
              <a:gd name="connsiteY23" fmla="*/ 18428 h 1125209"/>
              <a:gd name="connsiteX24" fmla="*/ 165292 w 803666"/>
              <a:gd name="connsiteY24" fmla="*/ 190808 h 1125209"/>
              <a:gd name="connsiteX25" fmla="*/ 164208 w 803666"/>
              <a:gd name="connsiteY25" fmla="*/ 478297 h 1125209"/>
              <a:gd name="connsiteX26" fmla="*/ 149800 w 803666"/>
              <a:gd name="connsiteY26" fmla="*/ 596453 h 1125209"/>
              <a:gd name="connsiteX27" fmla="*/ 4687 w 803666"/>
              <a:gd name="connsiteY27" fmla="*/ 1053790 h 1125209"/>
              <a:gd name="connsiteX28" fmla="*/ 762 w 803666"/>
              <a:gd name="connsiteY28" fmla="*/ 1073930 h 1125209"/>
              <a:gd name="connsiteX29" fmla="*/ 13828 w 803666"/>
              <a:gd name="connsiteY29" fmla="*/ 1089629 h 1125209"/>
              <a:gd name="connsiteX30" fmla="*/ 122791 w 803666"/>
              <a:gd name="connsiteY30" fmla="*/ 1097324 h 1125209"/>
              <a:gd name="connsiteX31" fmla="*/ 174743 w 803666"/>
              <a:gd name="connsiteY31" fmla="*/ 1101301 h 1125209"/>
              <a:gd name="connsiteX32" fmla="*/ 248797 w 803666"/>
              <a:gd name="connsiteY32" fmla="*/ 1125210 h 1125209"/>
              <a:gd name="connsiteX33" fmla="*/ 310663 w 803666"/>
              <a:gd name="connsiteY33" fmla="*/ 1102901 h 1125209"/>
              <a:gd name="connsiteX34" fmla="*/ 315414 w 803666"/>
              <a:gd name="connsiteY34" fmla="*/ 1098615 h 1125209"/>
              <a:gd name="connsiteX35" fmla="*/ 325278 w 803666"/>
              <a:gd name="connsiteY35" fmla="*/ 1089681 h 1125209"/>
              <a:gd name="connsiteX36" fmla="*/ 396802 w 803666"/>
              <a:gd name="connsiteY36" fmla="*/ 1080953 h 1125209"/>
              <a:gd name="connsiteX37" fmla="*/ 514234 w 803666"/>
              <a:gd name="connsiteY37" fmla="*/ 1116638 h 1125209"/>
              <a:gd name="connsiteX38" fmla="*/ 570421 w 803666"/>
              <a:gd name="connsiteY38" fmla="*/ 1086944 h 1125209"/>
              <a:gd name="connsiteX39" fmla="*/ 581369 w 803666"/>
              <a:gd name="connsiteY39" fmla="*/ 1078991 h 1125209"/>
              <a:gd name="connsiteX40" fmla="*/ 618396 w 803666"/>
              <a:gd name="connsiteY40" fmla="*/ 1066649 h 1125209"/>
              <a:gd name="connsiteX41" fmla="*/ 618654 w 803666"/>
              <a:gd name="connsiteY41" fmla="*/ 1066700 h 1125209"/>
              <a:gd name="connsiteX42" fmla="*/ 618757 w 803666"/>
              <a:gd name="connsiteY42" fmla="*/ 1066700 h 1125209"/>
              <a:gd name="connsiteX43" fmla="*/ 654183 w 803666"/>
              <a:gd name="connsiteY43" fmla="*/ 1084259 h 1125209"/>
              <a:gd name="connsiteX44" fmla="*/ 775747 w 803666"/>
              <a:gd name="connsiteY44" fmla="*/ 1098925 h 1125209"/>
              <a:gd name="connsiteX45" fmla="*/ 793306 w 803666"/>
              <a:gd name="connsiteY45" fmla="*/ 1088235 h 1125209"/>
              <a:gd name="connsiteX46" fmla="*/ 803324 w 803666"/>
              <a:gd name="connsiteY46" fmla="*/ 1072484 h 1125209"/>
              <a:gd name="connsiteX47" fmla="*/ 798986 w 803666"/>
              <a:gd name="connsiteY47" fmla="*/ 1054203 h 1125209"/>
              <a:gd name="connsiteX48" fmla="*/ 624954 w 803666"/>
              <a:gd name="connsiteY48" fmla="*/ 238060 h 1125209"/>
              <a:gd name="connsiteX49" fmla="*/ 610288 w 803666"/>
              <a:gd name="connsiteY49" fmla="*/ 450565 h 1125209"/>
              <a:gd name="connsiteX50" fmla="*/ 434603 w 803666"/>
              <a:gd name="connsiteY50" fmla="*/ 427016 h 1125209"/>
              <a:gd name="connsiteX51" fmla="*/ 624954 w 803666"/>
              <a:gd name="connsiteY51" fmla="*/ 238060 h 1125209"/>
              <a:gd name="connsiteX52" fmla="*/ 178461 w 803666"/>
              <a:gd name="connsiteY52" fmla="*/ 238163 h 1125209"/>
              <a:gd name="connsiteX53" fmla="*/ 368760 w 803666"/>
              <a:gd name="connsiteY53" fmla="*/ 426965 h 1125209"/>
              <a:gd name="connsiteX54" fmla="*/ 193075 w 803666"/>
              <a:gd name="connsiteY54" fmla="*/ 450513 h 1125209"/>
              <a:gd name="connsiteX55" fmla="*/ 178461 w 803666"/>
              <a:gd name="connsiteY55" fmla="*/ 238163 h 1125209"/>
              <a:gd name="connsiteX56" fmla="*/ 681553 w 803666"/>
              <a:gd name="connsiteY56" fmla="*/ 1054874 h 1125209"/>
              <a:gd name="connsiteX57" fmla="*/ 630273 w 803666"/>
              <a:gd name="connsiteY57" fmla="*/ 1028072 h 1125209"/>
              <a:gd name="connsiteX58" fmla="*/ 554463 w 803666"/>
              <a:gd name="connsiteY58" fmla="*/ 796976 h 1125209"/>
              <a:gd name="connsiteX59" fmla="*/ 533393 w 803666"/>
              <a:gd name="connsiteY59" fmla="*/ 777920 h 1125209"/>
              <a:gd name="connsiteX60" fmla="*/ 514338 w 803666"/>
              <a:gd name="connsiteY60" fmla="*/ 798991 h 1125209"/>
              <a:gd name="connsiteX61" fmla="*/ 584983 w 803666"/>
              <a:gd name="connsiteY61" fmla="*/ 1032204 h 1125209"/>
              <a:gd name="connsiteX62" fmla="*/ 558078 w 803666"/>
              <a:gd name="connsiteY62" fmla="*/ 1046250 h 1125209"/>
              <a:gd name="connsiteX63" fmla="*/ 546562 w 803666"/>
              <a:gd name="connsiteY63" fmla="*/ 1054616 h 1125209"/>
              <a:gd name="connsiteX64" fmla="*/ 507831 w 803666"/>
              <a:gd name="connsiteY64" fmla="*/ 1076771 h 1125209"/>
              <a:gd name="connsiteX65" fmla="*/ 477930 w 803666"/>
              <a:gd name="connsiteY65" fmla="*/ 935066 h 1125209"/>
              <a:gd name="connsiteX66" fmla="*/ 457842 w 803666"/>
              <a:gd name="connsiteY66" fmla="*/ 914977 h 1125209"/>
              <a:gd name="connsiteX67" fmla="*/ 457842 w 803666"/>
              <a:gd name="connsiteY67" fmla="*/ 914977 h 1125209"/>
              <a:gd name="connsiteX68" fmla="*/ 437753 w 803666"/>
              <a:gd name="connsiteY68" fmla="*/ 935066 h 1125209"/>
              <a:gd name="connsiteX69" fmla="*/ 461870 w 803666"/>
              <a:gd name="connsiteY69" fmla="*/ 1073879 h 1125209"/>
              <a:gd name="connsiteX70" fmla="*/ 423655 w 803666"/>
              <a:gd name="connsiteY70" fmla="*/ 1051104 h 1125209"/>
              <a:gd name="connsiteX71" fmla="*/ 338137 w 803666"/>
              <a:gd name="connsiteY71" fmla="*/ 1032152 h 1125209"/>
              <a:gd name="connsiteX72" fmla="*/ 369535 w 803666"/>
              <a:gd name="connsiteY72" fmla="*/ 732476 h 1125209"/>
              <a:gd name="connsiteX73" fmla="*/ 349446 w 803666"/>
              <a:gd name="connsiteY73" fmla="*/ 712439 h 1125209"/>
              <a:gd name="connsiteX74" fmla="*/ 349343 w 803666"/>
              <a:gd name="connsiteY74" fmla="*/ 712439 h 1125209"/>
              <a:gd name="connsiteX75" fmla="*/ 329306 w 803666"/>
              <a:gd name="connsiteY75" fmla="*/ 732631 h 1125209"/>
              <a:gd name="connsiteX76" fmla="*/ 282828 w 803666"/>
              <a:gd name="connsiteY76" fmla="*/ 1073982 h 1125209"/>
              <a:gd name="connsiteX77" fmla="*/ 195761 w 803666"/>
              <a:gd name="connsiteY77" fmla="*/ 1067113 h 1125209"/>
              <a:gd name="connsiteX78" fmla="*/ 179029 w 803666"/>
              <a:gd name="connsiteY78" fmla="*/ 1059109 h 1125209"/>
              <a:gd name="connsiteX79" fmla="*/ 235060 w 803666"/>
              <a:gd name="connsiteY79" fmla="*/ 865091 h 1125209"/>
              <a:gd name="connsiteX80" fmla="*/ 216883 w 803666"/>
              <a:gd name="connsiteY80" fmla="*/ 843247 h 1125209"/>
              <a:gd name="connsiteX81" fmla="*/ 195038 w 803666"/>
              <a:gd name="connsiteY81" fmla="*/ 861425 h 1125209"/>
              <a:gd name="connsiteX82" fmla="*/ 136631 w 803666"/>
              <a:gd name="connsiteY82" fmla="*/ 1053532 h 1125209"/>
              <a:gd name="connsiteX83" fmla="*/ 108125 w 803666"/>
              <a:gd name="connsiteY83" fmla="*/ 1059781 h 1125209"/>
              <a:gd name="connsiteX84" fmla="*/ 48582 w 803666"/>
              <a:gd name="connsiteY84" fmla="*/ 1059987 h 1125209"/>
              <a:gd name="connsiteX85" fmla="*/ 189357 w 803666"/>
              <a:gd name="connsiteY85" fmla="*/ 602701 h 1125209"/>
              <a:gd name="connsiteX86" fmla="*/ 202474 w 803666"/>
              <a:gd name="connsiteY86" fmla="*/ 496061 h 1125209"/>
              <a:gd name="connsiteX87" fmla="*/ 269144 w 803666"/>
              <a:gd name="connsiteY87" fmla="*/ 505460 h 1125209"/>
              <a:gd name="connsiteX88" fmla="*/ 401604 w 803666"/>
              <a:gd name="connsiteY88" fmla="*/ 450617 h 1125209"/>
              <a:gd name="connsiteX89" fmla="*/ 534065 w 803666"/>
              <a:gd name="connsiteY89" fmla="*/ 505460 h 1125209"/>
              <a:gd name="connsiteX90" fmla="*/ 600838 w 803666"/>
              <a:gd name="connsiteY90" fmla="*/ 496009 h 1125209"/>
              <a:gd name="connsiteX91" fmla="*/ 613800 w 803666"/>
              <a:gd name="connsiteY91" fmla="*/ 602442 h 1125209"/>
              <a:gd name="connsiteX92" fmla="*/ 614006 w 803666"/>
              <a:gd name="connsiteY92" fmla="*/ 603837 h 1125209"/>
              <a:gd name="connsiteX93" fmla="*/ 756743 w 803666"/>
              <a:gd name="connsiteY93" fmla="*/ 1063395 h 1125209"/>
              <a:gd name="connsiteX94" fmla="*/ 681553 w 803666"/>
              <a:gd name="connsiteY94" fmla="*/ 1054874 h 112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03666" h="1125209">
                <a:moveTo>
                  <a:pt x="798986" y="1054203"/>
                </a:moveTo>
                <a:cubicBezTo>
                  <a:pt x="729941" y="959028"/>
                  <a:pt x="674427" y="703247"/>
                  <a:pt x="653615" y="596917"/>
                </a:cubicBezTo>
                <a:lnTo>
                  <a:pt x="639259" y="481085"/>
                </a:lnTo>
                <a:lnTo>
                  <a:pt x="639310" y="478348"/>
                </a:lnTo>
                <a:cubicBezTo>
                  <a:pt x="761391" y="343925"/>
                  <a:pt x="663169" y="218694"/>
                  <a:pt x="638019" y="190756"/>
                </a:cubicBezTo>
                <a:lnTo>
                  <a:pt x="622940" y="18376"/>
                </a:lnTo>
                <a:cubicBezTo>
                  <a:pt x="622010" y="7325"/>
                  <a:pt x="612250" y="-989"/>
                  <a:pt x="601199" y="95"/>
                </a:cubicBezTo>
                <a:cubicBezTo>
                  <a:pt x="590147" y="1077"/>
                  <a:pt x="581988" y="10785"/>
                  <a:pt x="582917" y="21837"/>
                </a:cubicBezTo>
                <a:lnTo>
                  <a:pt x="598204" y="196643"/>
                </a:lnTo>
                <a:cubicBezTo>
                  <a:pt x="566754" y="289701"/>
                  <a:pt x="472611" y="356939"/>
                  <a:pt x="423345" y="386736"/>
                </a:cubicBezTo>
                <a:cubicBezTo>
                  <a:pt x="422674" y="383328"/>
                  <a:pt x="421848" y="379919"/>
                  <a:pt x="421848" y="376149"/>
                </a:cubicBezTo>
                <a:cubicBezTo>
                  <a:pt x="421848" y="319653"/>
                  <a:pt x="473850" y="268580"/>
                  <a:pt x="474367" y="268063"/>
                </a:cubicBezTo>
                <a:cubicBezTo>
                  <a:pt x="482320" y="260369"/>
                  <a:pt x="482526" y="247665"/>
                  <a:pt x="474832" y="239660"/>
                </a:cubicBezTo>
                <a:cubicBezTo>
                  <a:pt x="467137" y="231656"/>
                  <a:pt x="454434" y="231450"/>
                  <a:pt x="446481" y="239144"/>
                </a:cubicBezTo>
                <a:cubicBezTo>
                  <a:pt x="444828" y="240745"/>
                  <a:pt x="420144" y="264810"/>
                  <a:pt x="401759" y="300546"/>
                </a:cubicBezTo>
                <a:cubicBezTo>
                  <a:pt x="383323" y="264810"/>
                  <a:pt x="358690" y="240745"/>
                  <a:pt x="357037" y="239144"/>
                </a:cubicBezTo>
                <a:cubicBezTo>
                  <a:pt x="349033" y="231450"/>
                  <a:pt x="336329" y="231708"/>
                  <a:pt x="328634" y="239712"/>
                </a:cubicBezTo>
                <a:cubicBezTo>
                  <a:pt x="320940" y="247717"/>
                  <a:pt x="321198" y="260420"/>
                  <a:pt x="329203" y="268115"/>
                </a:cubicBezTo>
                <a:cubicBezTo>
                  <a:pt x="329719" y="268631"/>
                  <a:pt x="381722" y="319292"/>
                  <a:pt x="381722" y="376201"/>
                </a:cubicBezTo>
                <a:cubicBezTo>
                  <a:pt x="381722" y="379919"/>
                  <a:pt x="380896" y="383379"/>
                  <a:pt x="380173" y="386891"/>
                </a:cubicBezTo>
                <a:cubicBezTo>
                  <a:pt x="330959" y="357093"/>
                  <a:pt x="236558" y="289805"/>
                  <a:pt x="205108" y="196695"/>
                </a:cubicBezTo>
                <a:lnTo>
                  <a:pt x="220394" y="21888"/>
                </a:lnTo>
                <a:cubicBezTo>
                  <a:pt x="221375" y="10837"/>
                  <a:pt x="213216" y="1077"/>
                  <a:pt x="202113" y="147"/>
                </a:cubicBezTo>
                <a:cubicBezTo>
                  <a:pt x="191216" y="-989"/>
                  <a:pt x="181301" y="7377"/>
                  <a:pt x="180372" y="18428"/>
                </a:cubicBezTo>
                <a:lnTo>
                  <a:pt x="165292" y="190808"/>
                </a:lnTo>
                <a:cubicBezTo>
                  <a:pt x="140143" y="218746"/>
                  <a:pt x="41921" y="343977"/>
                  <a:pt x="164208" y="478297"/>
                </a:cubicBezTo>
                <a:lnTo>
                  <a:pt x="149800" y="596453"/>
                </a:lnTo>
                <a:cubicBezTo>
                  <a:pt x="129143" y="702111"/>
                  <a:pt x="73680" y="958150"/>
                  <a:pt x="4687" y="1053790"/>
                </a:cubicBezTo>
                <a:cubicBezTo>
                  <a:pt x="401" y="1059677"/>
                  <a:pt x="-1045" y="1067010"/>
                  <a:pt x="762" y="1073930"/>
                </a:cubicBezTo>
                <a:cubicBezTo>
                  <a:pt x="2518" y="1080798"/>
                  <a:pt x="7269" y="1086530"/>
                  <a:pt x="13828" y="1089629"/>
                </a:cubicBezTo>
                <a:cubicBezTo>
                  <a:pt x="31231" y="1097892"/>
                  <a:pt x="76727" y="1115244"/>
                  <a:pt x="122791" y="1097324"/>
                </a:cubicBezTo>
                <a:cubicBezTo>
                  <a:pt x="140556" y="1090404"/>
                  <a:pt x="159508" y="1091850"/>
                  <a:pt x="174743" y="1101301"/>
                </a:cubicBezTo>
                <a:cubicBezTo>
                  <a:pt x="200460" y="1117258"/>
                  <a:pt x="225455" y="1125210"/>
                  <a:pt x="248797" y="1125210"/>
                </a:cubicBezTo>
                <a:cubicBezTo>
                  <a:pt x="271261" y="1125210"/>
                  <a:pt x="292072" y="1117567"/>
                  <a:pt x="310663" y="1102901"/>
                </a:cubicBezTo>
                <a:cubicBezTo>
                  <a:pt x="312471" y="1101765"/>
                  <a:pt x="314020" y="1100319"/>
                  <a:pt x="315414" y="1098615"/>
                </a:cubicBezTo>
                <a:cubicBezTo>
                  <a:pt x="318720" y="1095723"/>
                  <a:pt x="322127" y="1093089"/>
                  <a:pt x="325278" y="1089681"/>
                </a:cubicBezTo>
                <a:cubicBezTo>
                  <a:pt x="350944" y="1062104"/>
                  <a:pt x="372995" y="1059419"/>
                  <a:pt x="396802" y="1080953"/>
                </a:cubicBezTo>
                <a:cubicBezTo>
                  <a:pt x="430885" y="1111783"/>
                  <a:pt x="473799" y="1124797"/>
                  <a:pt x="514234" y="1116638"/>
                </a:cubicBezTo>
                <a:cubicBezTo>
                  <a:pt x="536027" y="1112249"/>
                  <a:pt x="552759" y="1099958"/>
                  <a:pt x="570421" y="1086944"/>
                </a:cubicBezTo>
                <a:cubicBezTo>
                  <a:pt x="573932" y="1084310"/>
                  <a:pt x="577599" y="1081676"/>
                  <a:pt x="581369" y="1078991"/>
                </a:cubicBezTo>
                <a:cubicBezTo>
                  <a:pt x="587256" y="1074808"/>
                  <a:pt x="600682" y="1065306"/>
                  <a:pt x="618396" y="1066649"/>
                </a:cubicBezTo>
                <a:cubicBezTo>
                  <a:pt x="618499" y="1066649"/>
                  <a:pt x="618550" y="1066700"/>
                  <a:pt x="618654" y="1066700"/>
                </a:cubicBezTo>
                <a:cubicBezTo>
                  <a:pt x="618705" y="1066700"/>
                  <a:pt x="618705" y="1066700"/>
                  <a:pt x="618757" y="1066700"/>
                </a:cubicBezTo>
                <a:cubicBezTo>
                  <a:pt x="629292" y="1067578"/>
                  <a:pt x="641324" y="1072329"/>
                  <a:pt x="654183" y="1084259"/>
                </a:cubicBezTo>
                <a:cubicBezTo>
                  <a:pt x="686614" y="1114469"/>
                  <a:pt x="735415" y="1120356"/>
                  <a:pt x="775747" y="1098925"/>
                </a:cubicBezTo>
                <a:cubicBezTo>
                  <a:pt x="783494" y="1094794"/>
                  <a:pt x="789639" y="1090817"/>
                  <a:pt x="793306" y="1088235"/>
                </a:cubicBezTo>
                <a:cubicBezTo>
                  <a:pt x="798676" y="1084465"/>
                  <a:pt x="802240" y="1078888"/>
                  <a:pt x="803324" y="1072484"/>
                </a:cubicBezTo>
                <a:cubicBezTo>
                  <a:pt x="804408" y="1066081"/>
                  <a:pt x="802911" y="1059574"/>
                  <a:pt x="798986" y="1054203"/>
                </a:cubicBezTo>
                <a:close/>
                <a:moveTo>
                  <a:pt x="624954" y="238060"/>
                </a:moveTo>
                <a:cubicBezTo>
                  <a:pt x="653047" y="277514"/>
                  <a:pt x="691520" y="360347"/>
                  <a:pt x="610288" y="450565"/>
                </a:cubicBezTo>
                <a:cubicBezTo>
                  <a:pt x="581575" y="461667"/>
                  <a:pt x="495385" y="487488"/>
                  <a:pt x="434603" y="427016"/>
                </a:cubicBezTo>
                <a:cubicBezTo>
                  <a:pt x="481235" y="400111"/>
                  <a:pt x="579354" y="334784"/>
                  <a:pt x="624954" y="238060"/>
                </a:cubicBezTo>
                <a:close/>
                <a:moveTo>
                  <a:pt x="178461" y="238163"/>
                </a:moveTo>
                <a:cubicBezTo>
                  <a:pt x="224060" y="334733"/>
                  <a:pt x="322127" y="400059"/>
                  <a:pt x="368760" y="426965"/>
                </a:cubicBezTo>
                <a:cubicBezTo>
                  <a:pt x="307978" y="487437"/>
                  <a:pt x="221788" y="461616"/>
                  <a:pt x="193075" y="450513"/>
                </a:cubicBezTo>
                <a:cubicBezTo>
                  <a:pt x="112257" y="360760"/>
                  <a:pt x="150523" y="277772"/>
                  <a:pt x="178461" y="238163"/>
                </a:cubicBezTo>
                <a:close/>
                <a:moveTo>
                  <a:pt x="681553" y="1054874"/>
                </a:moveTo>
                <a:cubicBezTo>
                  <a:pt x="665596" y="1040001"/>
                  <a:pt x="648141" y="1031274"/>
                  <a:pt x="630273" y="1028072"/>
                </a:cubicBezTo>
                <a:cubicBezTo>
                  <a:pt x="562158" y="930005"/>
                  <a:pt x="554515" y="798319"/>
                  <a:pt x="554463" y="796976"/>
                </a:cubicBezTo>
                <a:cubicBezTo>
                  <a:pt x="553895" y="785925"/>
                  <a:pt x="544290" y="777456"/>
                  <a:pt x="533393" y="777920"/>
                </a:cubicBezTo>
                <a:cubicBezTo>
                  <a:pt x="522290" y="778489"/>
                  <a:pt x="513770" y="787888"/>
                  <a:pt x="514338" y="798991"/>
                </a:cubicBezTo>
                <a:cubicBezTo>
                  <a:pt x="514647" y="804619"/>
                  <a:pt x="521568" y="927991"/>
                  <a:pt x="584983" y="1032204"/>
                </a:cubicBezTo>
                <a:cubicBezTo>
                  <a:pt x="575894" y="1035509"/>
                  <a:pt x="566909" y="1039950"/>
                  <a:pt x="558078" y="1046250"/>
                </a:cubicBezTo>
                <a:cubicBezTo>
                  <a:pt x="554102" y="1049039"/>
                  <a:pt x="550280" y="1051879"/>
                  <a:pt x="546562" y="1054616"/>
                </a:cubicBezTo>
                <a:cubicBezTo>
                  <a:pt x="531947" y="1065358"/>
                  <a:pt x="520277" y="1073775"/>
                  <a:pt x="507831" y="1076771"/>
                </a:cubicBezTo>
                <a:cubicBezTo>
                  <a:pt x="483611" y="1036077"/>
                  <a:pt x="477982" y="962126"/>
                  <a:pt x="477930" y="935066"/>
                </a:cubicBezTo>
                <a:cubicBezTo>
                  <a:pt x="477930" y="923963"/>
                  <a:pt x="468945" y="914977"/>
                  <a:pt x="457842" y="914977"/>
                </a:cubicBezTo>
                <a:cubicBezTo>
                  <a:pt x="457842" y="914977"/>
                  <a:pt x="457842" y="914977"/>
                  <a:pt x="457842" y="914977"/>
                </a:cubicBezTo>
                <a:cubicBezTo>
                  <a:pt x="446739" y="914977"/>
                  <a:pt x="437753" y="923963"/>
                  <a:pt x="437753" y="935066"/>
                </a:cubicBezTo>
                <a:cubicBezTo>
                  <a:pt x="437753" y="938991"/>
                  <a:pt x="438115" y="1015214"/>
                  <a:pt x="461870" y="1073879"/>
                </a:cubicBezTo>
                <a:cubicBezTo>
                  <a:pt x="448443" y="1069334"/>
                  <a:pt x="435378" y="1061691"/>
                  <a:pt x="423655" y="1051104"/>
                </a:cubicBezTo>
                <a:cubicBezTo>
                  <a:pt x="396647" y="1026678"/>
                  <a:pt x="366953" y="1020739"/>
                  <a:pt x="338137" y="1032152"/>
                </a:cubicBezTo>
                <a:cubicBezTo>
                  <a:pt x="369741" y="906663"/>
                  <a:pt x="369586" y="740687"/>
                  <a:pt x="369535" y="732476"/>
                </a:cubicBezTo>
                <a:cubicBezTo>
                  <a:pt x="369483" y="721425"/>
                  <a:pt x="360497" y="712439"/>
                  <a:pt x="349446" y="712439"/>
                </a:cubicBezTo>
                <a:cubicBezTo>
                  <a:pt x="349446" y="712439"/>
                  <a:pt x="349394" y="712439"/>
                  <a:pt x="349343" y="712439"/>
                </a:cubicBezTo>
                <a:cubicBezTo>
                  <a:pt x="338240" y="712491"/>
                  <a:pt x="329306" y="721528"/>
                  <a:pt x="329306" y="732631"/>
                </a:cubicBezTo>
                <a:cubicBezTo>
                  <a:pt x="329306" y="734903"/>
                  <a:pt x="329616" y="956652"/>
                  <a:pt x="282828" y="1073982"/>
                </a:cubicBezTo>
                <a:cubicBezTo>
                  <a:pt x="267233" y="1085085"/>
                  <a:pt x="239656" y="1094328"/>
                  <a:pt x="195761" y="1067113"/>
                </a:cubicBezTo>
                <a:cubicBezTo>
                  <a:pt x="190441" y="1063809"/>
                  <a:pt x="184761" y="1061278"/>
                  <a:pt x="179029" y="1059109"/>
                </a:cubicBezTo>
                <a:cubicBezTo>
                  <a:pt x="196794" y="1023321"/>
                  <a:pt x="227211" y="951488"/>
                  <a:pt x="235060" y="865091"/>
                </a:cubicBezTo>
                <a:cubicBezTo>
                  <a:pt x="236041" y="854041"/>
                  <a:pt x="227933" y="844280"/>
                  <a:pt x="216883" y="843247"/>
                </a:cubicBezTo>
                <a:cubicBezTo>
                  <a:pt x="205676" y="842370"/>
                  <a:pt x="196071" y="850374"/>
                  <a:pt x="195038" y="861425"/>
                </a:cubicBezTo>
                <a:cubicBezTo>
                  <a:pt x="186775" y="952624"/>
                  <a:pt x="150161" y="1028228"/>
                  <a:pt x="136631" y="1053532"/>
                </a:cubicBezTo>
                <a:cubicBezTo>
                  <a:pt x="127078" y="1054358"/>
                  <a:pt x="117473" y="1056165"/>
                  <a:pt x="108125" y="1059781"/>
                </a:cubicBezTo>
                <a:cubicBezTo>
                  <a:pt x="86694" y="1068095"/>
                  <a:pt x="64230" y="1064635"/>
                  <a:pt x="48582" y="1059987"/>
                </a:cubicBezTo>
                <a:cubicBezTo>
                  <a:pt x="114012" y="953037"/>
                  <a:pt x="164311" y="731185"/>
                  <a:pt x="189357" y="602701"/>
                </a:cubicBezTo>
                <a:lnTo>
                  <a:pt x="202474" y="496061"/>
                </a:lnTo>
                <a:cubicBezTo>
                  <a:pt x="222253" y="501587"/>
                  <a:pt x="245130" y="505460"/>
                  <a:pt x="269144" y="505460"/>
                </a:cubicBezTo>
                <a:cubicBezTo>
                  <a:pt x="314278" y="505460"/>
                  <a:pt x="363028" y="491827"/>
                  <a:pt x="401604" y="450617"/>
                </a:cubicBezTo>
                <a:cubicBezTo>
                  <a:pt x="440129" y="491827"/>
                  <a:pt x="488930" y="505460"/>
                  <a:pt x="534065" y="505460"/>
                </a:cubicBezTo>
                <a:cubicBezTo>
                  <a:pt x="558130" y="505460"/>
                  <a:pt x="581007" y="501587"/>
                  <a:pt x="600838" y="496009"/>
                </a:cubicBezTo>
                <a:lnTo>
                  <a:pt x="613800" y="602442"/>
                </a:lnTo>
                <a:lnTo>
                  <a:pt x="614006" y="603837"/>
                </a:lnTo>
                <a:cubicBezTo>
                  <a:pt x="639155" y="732528"/>
                  <a:pt x="690229" y="957788"/>
                  <a:pt x="756743" y="1063395"/>
                </a:cubicBezTo>
                <a:cubicBezTo>
                  <a:pt x="731697" y="1076874"/>
                  <a:pt x="701435" y="1073414"/>
                  <a:pt x="681553" y="1054874"/>
                </a:cubicBezTo>
                <a:close/>
              </a:path>
            </a:pathLst>
          </a:custGeom>
          <a:solidFill>
            <a:schemeClr val="accent1"/>
          </a:solidFill>
          <a:ln w="5164" cap="flat">
            <a:noFill/>
            <a:prstDash val="solid"/>
            <a:miter/>
          </a:ln>
        </p:spPr>
        <p:txBody>
          <a:bodyPr rtlCol="0" anchor="ctr"/>
          <a:lstStyle/>
          <a:p>
            <a:endParaRPr lang="en-US" sz="1200"/>
          </a:p>
        </p:txBody>
      </p:sp>
      <p:sp>
        <p:nvSpPr>
          <p:cNvPr id="630" name="Freeform: Shape 629">
            <a:extLst>
              <a:ext uri="{FF2B5EF4-FFF2-40B4-BE49-F238E27FC236}">
                <a16:creationId xmlns:a16="http://schemas.microsoft.com/office/drawing/2014/main" id="{3DDD5119-1E13-492A-A0B1-13484987C425}"/>
              </a:ext>
            </a:extLst>
          </p:cNvPr>
          <p:cNvSpPr/>
          <p:nvPr/>
        </p:nvSpPr>
        <p:spPr>
          <a:xfrm>
            <a:off x="1866900" y="6268173"/>
            <a:ext cx="856716" cy="611875"/>
          </a:xfrm>
          <a:custGeom>
            <a:avLst/>
            <a:gdLst>
              <a:gd name="connsiteX0" fmla="*/ 1125166 w 1125166"/>
              <a:gd name="connsiteY0" fmla="*/ 610052 h 803604"/>
              <a:gd name="connsiteX1" fmla="*/ 1088346 w 1125166"/>
              <a:gd name="connsiteY1" fmla="*/ 592855 h 803604"/>
              <a:gd name="connsiteX2" fmla="*/ 917103 w 1125166"/>
              <a:gd name="connsiteY2" fmla="*/ 527994 h 803604"/>
              <a:gd name="connsiteX3" fmla="*/ 926088 w 1125166"/>
              <a:gd name="connsiteY3" fmla="*/ 496802 h 803604"/>
              <a:gd name="connsiteX4" fmla="*/ 927999 w 1125166"/>
              <a:gd name="connsiteY4" fmla="*/ 495098 h 803604"/>
              <a:gd name="connsiteX5" fmla="*/ 1014292 w 1125166"/>
              <a:gd name="connsiteY5" fmla="*/ 165625 h 803604"/>
              <a:gd name="connsiteX6" fmla="*/ 866855 w 1125166"/>
              <a:gd name="connsiteY6" fmla="*/ 21183 h 803604"/>
              <a:gd name="connsiteX7" fmla="*/ 562583 w 1125166"/>
              <a:gd name="connsiteY7" fmla="*/ 100195 h 803604"/>
              <a:gd name="connsiteX8" fmla="*/ 258311 w 1125166"/>
              <a:gd name="connsiteY8" fmla="*/ 21183 h 803604"/>
              <a:gd name="connsiteX9" fmla="*/ 110874 w 1125166"/>
              <a:gd name="connsiteY9" fmla="*/ 165625 h 803604"/>
              <a:gd name="connsiteX10" fmla="*/ 197168 w 1125166"/>
              <a:gd name="connsiteY10" fmla="*/ 495098 h 803604"/>
              <a:gd name="connsiteX11" fmla="*/ 199078 w 1125166"/>
              <a:gd name="connsiteY11" fmla="*/ 496802 h 803604"/>
              <a:gd name="connsiteX12" fmla="*/ 208064 w 1125166"/>
              <a:gd name="connsiteY12" fmla="*/ 527994 h 803604"/>
              <a:gd name="connsiteX13" fmla="*/ 36820 w 1125166"/>
              <a:gd name="connsiteY13" fmla="*/ 592855 h 803604"/>
              <a:gd name="connsiteX14" fmla="*/ 0 w 1125166"/>
              <a:gd name="connsiteY14" fmla="*/ 610052 h 803604"/>
              <a:gd name="connsiteX15" fmla="*/ 36614 w 1125166"/>
              <a:gd name="connsiteY15" fmla="*/ 627455 h 803604"/>
              <a:gd name="connsiteX16" fmla="*/ 106020 w 1125166"/>
              <a:gd name="connsiteY16" fmla="*/ 663398 h 803604"/>
              <a:gd name="connsiteX17" fmla="*/ 89340 w 1125166"/>
              <a:gd name="connsiteY17" fmla="*/ 739724 h 803604"/>
              <a:gd name="connsiteX18" fmla="*/ 82627 w 1125166"/>
              <a:gd name="connsiteY18" fmla="*/ 776286 h 803604"/>
              <a:gd name="connsiteX19" fmla="*/ 116348 w 1125166"/>
              <a:gd name="connsiteY19" fmla="*/ 760587 h 803604"/>
              <a:gd name="connsiteX20" fmla="*/ 277212 w 1125166"/>
              <a:gd name="connsiteY20" fmla="*/ 700890 h 803604"/>
              <a:gd name="connsiteX21" fmla="*/ 295803 w 1125166"/>
              <a:gd name="connsiteY21" fmla="*/ 695725 h 803604"/>
              <a:gd name="connsiteX22" fmla="*/ 277987 w 1125166"/>
              <a:gd name="connsiteY22" fmla="*/ 632981 h 803604"/>
              <a:gd name="connsiteX23" fmla="*/ 339543 w 1125166"/>
              <a:gd name="connsiteY23" fmla="*/ 618624 h 803604"/>
              <a:gd name="connsiteX24" fmla="*/ 545283 w 1125166"/>
              <a:gd name="connsiteY24" fmla="*/ 797304 h 803604"/>
              <a:gd name="connsiteX25" fmla="*/ 562532 w 1125166"/>
              <a:gd name="connsiteY25" fmla="*/ 803605 h 803604"/>
              <a:gd name="connsiteX26" fmla="*/ 579573 w 1125166"/>
              <a:gd name="connsiteY26" fmla="*/ 797304 h 803604"/>
              <a:gd name="connsiteX27" fmla="*/ 785520 w 1125166"/>
              <a:gd name="connsiteY27" fmla="*/ 618624 h 803604"/>
              <a:gd name="connsiteX28" fmla="*/ 847077 w 1125166"/>
              <a:gd name="connsiteY28" fmla="*/ 633188 h 803604"/>
              <a:gd name="connsiteX29" fmla="*/ 829260 w 1125166"/>
              <a:gd name="connsiteY29" fmla="*/ 695725 h 803604"/>
              <a:gd name="connsiteX30" fmla="*/ 847851 w 1125166"/>
              <a:gd name="connsiteY30" fmla="*/ 700890 h 803604"/>
              <a:gd name="connsiteX31" fmla="*/ 1008715 w 1125166"/>
              <a:gd name="connsiteY31" fmla="*/ 760587 h 803604"/>
              <a:gd name="connsiteX32" fmla="*/ 1042437 w 1125166"/>
              <a:gd name="connsiteY32" fmla="*/ 776286 h 803604"/>
              <a:gd name="connsiteX33" fmla="*/ 1035723 w 1125166"/>
              <a:gd name="connsiteY33" fmla="*/ 739724 h 803604"/>
              <a:gd name="connsiteX34" fmla="*/ 1019043 w 1125166"/>
              <a:gd name="connsiteY34" fmla="*/ 663398 h 803604"/>
              <a:gd name="connsiteX35" fmla="*/ 1088449 w 1125166"/>
              <a:gd name="connsiteY35" fmla="*/ 627455 h 803604"/>
              <a:gd name="connsiteX36" fmla="*/ 1125166 w 1125166"/>
              <a:gd name="connsiteY36" fmla="*/ 610052 h 803604"/>
              <a:gd name="connsiteX37" fmla="*/ 204036 w 1125166"/>
              <a:gd name="connsiteY37" fmla="*/ 443818 h 803604"/>
              <a:gd name="connsiteX38" fmla="*/ 200576 w 1125166"/>
              <a:gd name="connsiteY38" fmla="*/ 444799 h 803604"/>
              <a:gd name="connsiteX39" fmla="*/ 146714 w 1125166"/>
              <a:gd name="connsiteY39" fmla="*/ 179619 h 803604"/>
              <a:gd name="connsiteX40" fmla="*/ 271325 w 1125166"/>
              <a:gd name="connsiteY40" fmla="*/ 57177 h 803604"/>
              <a:gd name="connsiteX41" fmla="*/ 367946 w 1125166"/>
              <a:gd name="connsiteY41" fmla="*/ 38638 h 803604"/>
              <a:gd name="connsiteX42" fmla="*/ 535730 w 1125166"/>
              <a:gd name="connsiteY42" fmla="*/ 128753 h 803604"/>
              <a:gd name="connsiteX43" fmla="*/ 589437 w 1125166"/>
              <a:gd name="connsiteY43" fmla="*/ 128753 h 803604"/>
              <a:gd name="connsiteX44" fmla="*/ 853842 w 1125166"/>
              <a:gd name="connsiteY44" fmla="*/ 57177 h 803604"/>
              <a:gd name="connsiteX45" fmla="*/ 978453 w 1125166"/>
              <a:gd name="connsiteY45" fmla="*/ 179619 h 803604"/>
              <a:gd name="connsiteX46" fmla="*/ 924591 w 1125166"/>
              <a:gd name="connsiteY46" fmla="*/ 444799 h 803604"/>
              <a:gd name="connsiteX47" fmla="*/ 921131 w 1125166"/>
              <a:gd name="connsiteY47" fmla="*/ 443818 h 803604"/>
              <a:gd name="connsiteX48" fmla="*/ 204036 w 1125166"/>
              <a:gd name="connsiteY48" fmla="*/ 443818 h 803604"/>
              <a:gd name="connsiteX49" fmla="*/ 134268 w 1125166"/>
              <a:gd name="connsiteY49" fmla="*/ 710702 h 803604"/>
              <a:gd name="connsiteX50" fmla="*/ 146920 w 1125166"/>
              <a:gd name="connsiteY50" fmla="*/ 659060 h 803604"/>
              <a:gd name="connsiteX51" fmla="*/ 150587 w 1125166"/>
              <a:gd name="connsiteY51" fmla="*/ 644910 h 803604"/>
              <a:gd name="connsiteX52" fmla="*/ 137935 w 1125166"/>
              <a:gd name="connsiteY52" fmla="*/ 637629 h 803604"/>
              <a:gd name="connsiteX53" fmla="*/ 89805 w 1125166"/>
              <a:gd name="connsiteY53" fmla="*/ 611033 h 803604"/>
              <a:gd name="connsiteX54" fmla="*/ 218650 w 1125166"/>
              <a:gd name="connsiteY54" fmla="*/ 564711 h 803604"/>
              <a:gd name="connsiteX55" fmla="*/ 248551 w 1125166"/>
              <a:gd name="connsiteY55" fmla="*/ 669337 h 803604"/>
              <a:gd name="connsiteX56" fmla="*/ 134268 w 1125166"/>
              <a:gd name="connsiteY56" fmla="*/ 710702 h 803604"/>
              <a:gd name="connsiteX57" fmla="*/ 733827 w 1125166"/>
              <a:gd name="connsiteY57" fmla="*/ 612944 h 803604"/>
              <a:gd name="connsiteX58" fmla="*/ 562583 w 1125166"/>
              <a:gd name="connsiteY58" fmla="*/ 761620 h 803604"/>
              <a:gd name="connsiteX59" fmla="*/ 388086 w 1125166"/>
              <a:gd name="connsiteY59" fmla="*/ 610103 h 803604"/>
              <a:gd name="connsiteX60" fmla="*/ 737080 w 1125166"/>
              <a:gd name="connsiteY60" fmla="*/ 610103 h 803604"/>
              <a:gd name="connsiteX61" fmla="*/ 733827 w 1125166"/>
              <a:gd name="connsiteY61" fmla="*/ 612944 h 803604"/>
              <a:gd name="connsiteX62" fmla="*/ 267503 w 1125166"/>
              <a:gd name="connsiteY62" fmla="*/ 596109 h 803604"/>
              <a:gd name="connsiteX63" fmla="*/ 233007 w 1125166"/>
              <a:gd name="connsiteY63" fmla="*/ 475577 h 803604"/>
              <a:gd name="connsiteX64" fmla="*/ 892211 w 1125166"/>
              <a:gd name="connsiteY64" fmla="*/ 475577 h 803604"/>
              <a:gd name="connsiteX65" fmla="*/ 857715 w 1125166"/>
              <a:gd name="connsiteY65" fmla="*/ 596109 h 803604"/>
              <a:gd name="connsiteX66" fmla="*/ 267503 w 1125166"/>
              <a:gd name="connsiteY66" fmla="*/ 596109 h 803604"/>
              <a:gd name="connsiteX67" fmla="*/ 987335 w 1125166"/>
              <a:gd name="connsiteY67" fmla="*/ 637629 h 803604"/>
              <a:gd name="connsiteX68" fmla="*/ 974683 w 1125166"/>
              <a:gd name="connsiteY68" fmla="*/ 644910 h 803604"/>
              <a:gd name="connsiteX69" fmla="*/ 978350 w 1125166"/>
              <a:gd name="connsiteY69" fmla="*/ 659060 h 803604"/>
              <a:gd name="connsiteX70" fmla="*/ 991002 w 1125166"/>
              <a:gd name="connsiteY70" fmla="*/ 710702 h 803604"/>
              <a:gd name="connsiteX71" fmla="*/ 876719 w 1125166"/>
              <a:gd name="connsiteY71" fmla="*/ 669388 h 803604"/>
              <a:gd name="connsiteX72" fmla="*/ 906619 w 1125166"/>
              <a:gd name="connsiteY72" fmla="*/ 564763 h 803604"/>
              <a:gd name="connsiteX73" fmla="*/ 1035465 w 1125166"/>
              <a:gd name="connsiteY73" fmla="*/ 611085 h 803604"/>
              <a:gd name="connsiteX74" fmla="*/ 987335 w 1125166"/>
              <a:gd name="connsiteY74" fmla="*/ 637629 h 80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5166" h="803604">
                <a:moveTo>
                  <a:pt x="1125166" y="610052"/>
                </a:moveTo>
                <a:lnTo>
                  <a:pt x="1088346" y="592855"/>
                </a:lnTo>
                <a:cubicBezTo>
                  <a:pt x="1033141" y="567034"/>
                  <a:pt x="975613" y="545397"/>
                  <a:pt x="917103" y="527994"/>
                </a:cubicBezTo>
                <a:lnTo>
                  <a:pt x="926088" y="496802"/>
                </a:lnTo>
                <a:lnTo>
                  <a:pt x="927999" y="495098"/>
                </a:lnTo>
                <a:cubicBezTo>
                  <a:pt x="1022348" y="413194"/>
                  <a:pt x="1057826" y="277738"/>
                  <a:pt x="1014292" y="165625"/>
                </a:cubicBezTo>
                <a:cubicBezTo>
                  <a:pt x="986664" y="95237"/>
                  <a:pt x="937191" y="46642"/>
                  <a:pt x="866855" y="21183"/>
                </a:cubicBezTo>
                <a:cubicBezTo>
                  <a:pt x="693908" y="-41561"/>
                  <a:pt x="599197" y="50258"/>
                  <a:pt x="562583" y="100195"/>
                </a:cubicBezTo>
                <a:cubicBezTo>
                  <a:pt x="525969" y="50258"/>
                  <a:pt x="431259" y="-41561"/>
                  <a:pt x="258311" y="21183"/>
                </a:cubicBezTo>
                <a:cubicBezTo>
                  <a:pt x="187924" y="46642"/>
                  <a:pt x="138451" y="95237"/>
                  <a:pt x="110874" y="165625"/>
                </a:cubicBezTo>
                <a:cubicBezTo>
                  <a:pt x="67341" y="277738"/>
                  <a:pt x="102818" y="413194"/>
                  <a:pt x="197168" y="495098"/>
                </a:cubicBezTo>
                <a:lnTo>
                  <a:pt x="199078" y="496802"/>
                </a:lnTo>
                <a:lnTo>
                  <a:pt x="208064" y="527994"/>
                </a:lnTo>
                <a:cubicBezTo>
                  <a:pt x="149606" y="545397"/>
                  <a:pt x="92077" y="567034"/>
                  <a:pt x="36820" y="592855"/>
                </a:cubicBezTo>
                <a:lnTo>
                  <a:pt x="0" y="610052"/>
                </a:lnTo>
                <a:lnTo>
                  <a:pt x="36614" y="627455"/>
                </a:lnTo>
                <a:cubicBezTo>
                  <a:pt x="60214" y="638558"/>
                  <a:pt x="83401" y="650797"/>
                  <a:pt x="106020" y="663398"/>
                </a:cubicBezTo>
                <a:cubicBezTo>
                  <a:pt x="99513" y="688857"/>
                  <a:pt x="93936" y="714471"/>
                  <a:pt x="89340" y="739724"/>
                </a:cubicBezTo>
                <a:lnTo>
                  <a:pt x="82627" y="776286"/>
                </a:lnTo>
                <a:lnTo>
                  <a:pt x="116348" y="760587"/>
                </a:lnTo>
                <a:cubicBezTo>
                  <a:pt x="168093" y="736316"/>
                  <a:pt x="222214" y="716227"/>
                  <a:pt x="277212" y="700890"/>
                </a:cubicBezTo>
                <a:lnTo>
                  <a:pt x="295803" y="695725"/>
                </a:lnTo>
                <a:lnTo>
                  <a:pt x="277987" y="632981"/>
                </a:lnTo>
                <a:cubicBezTo>
                  <a:pt x="298333" y="627610"/>
                  <a:pt x="318835" y="622859"/>
                  <a:pt x="339543" y="618624"/>
                </a:cubicBezTo>
                <a:lnTo>
                  <a:pt x="545283" y="797304"/>
                </a:lnTo>
                <a:cubicBezTo>
                  <a:pt x="550293" y="801539"/>
                  <a:pt x="556386" y="803605"/>
                  <a:pt x="562532" y="803605"/>
                </a:cubicBezTo>
                <a:cubicBezTo>
                  <a:pt x="568677" y="803605"/>
                  <a:pt x="574822" y="801487"/>
                  <a:pt x="579573" y="797304"/>
                </a:cubicBezTo>
                <a:lnTo>
                  <a:pt x="785520" y="618624"/>
                </a:lnTo>
                <a:cubicBezTo>
                  <a:pt x="806228" y="622859"/>
                  <a:pt x="826730" y="627610"/>
                  <a:pt x="847077" y="633188"/>
                </a:cubicBezTo>
                <a:lnTo>
                  <a:pt x="829260" y="695725"/>
                </a:lnTo>
                <a:lnTo>
                  <a:pt x="847851" y="700890"/>
                </a:lnTo>
                <a:cubicBezTo>
                  <a:pt x="902901" y="716175"/>
                  <a:pt x="956970" y="736264"/>
                  <a:pt x="1008715" y="760587"/>
                </a:cubicBezTo>
                <a:lnTo>
                  <a:pt x="1042437" y="776286"/>
                </a:lnTo>
                <a:lnTo>
                  <a:pt x="1035723" y="739724"/>
                </a:lnTo>
                <a:cubicBezTo>
                  <a:pt x="1031127" y="714265"/>
                  <a:pt x="1025550" y="688651"/>
                  <a:pt x="1019043" y="663398"/>
                </a:cubicBezTo>
                <a:cubicBezTo>
                  <a:pt x="1041662" y="650745"/>
                  <a:pt x="1064849" y="638506"/>
                  <a:pt x="1088449" y="627455"/>
                </a:cubicBezTo>
                <a:lnTo>
                  <a:pt x="1125166" y="610052"/>
                </a:lnTo>
                <a:close/>
                <a:moveTo>
                  <a:pt x="204036" y="443818"/>
                </a:moveTo>
                <a:lnTo>
                  <a:pt x="200576" y="444799"/>
                </a:lnTo>
                <a:cubicBezTo>
                  <a:pt x="134784" y="372656"/>
                  <a:pt x="112372" y="267617"/>
                  <a:pt x="146714" y="179619"/>
                </a:cubicBezTo>
                <a:cubicBezTo>
                  <a:pt x="169901" y="119922"/>
                  <a:pt x="211885" y="78815"/>
                  <a:pt x="271325" y="57177"/>
                </a:cubicBezTo>
                <a:cubicBezTo>
                  <a:pt x="307577" y="43957"/>
                  <a:pt x="339595" y="38638"/>
                  <a:pt x="367946" y="38638"/>
                </a:cubicBezTo>
                <a:cubicBezTo>
                  <a:pt x="461882" y="38638"/>
                  <a:pt x="514608" y="97768"/>
                  <a:pt x="535730" y="128753"/>
                </a:cubicBezTo>
                <a:cubicBezTo>
                  <a:pt x="547814" y="146569"/>
                  <a:pt x="577353" y="146569"/>
                  <a:pt x="589437" y="128753"/>
                </a:cubicBezTo>
                <a:cubicBezTo>
                  <a:pt x="616859" y="88369"/>
                  <a:pt x="697781" y="578"/>
                  <a:pt x="853842" y="57177"/>
                </a:cubicBezTo>
                <a:cubicBezTo>
                  <a:pt x="913281" y="78815"/>
                  <a:pt x="955266" y="119922"/>
                  <a:pt x="978453" y="179619"/>
                </a:cubicBezTo>
                <a:cubicBezTo>
                  <a:pt x="1012794" y="267617"/>
                  <a:pt x="990330" y="372656"/>
                  <a:pt x="924591" y="444799"/>
                </a:cubicBezTo>
                <a:lnTo>
                  <a:pt x="921131" y="443818"/>
                </a:lnTo>
                <a:cubicBezTo>
                  <a:pt x="686678" y="378182"/>
                  <a:pt x="438540" y="378182"/>
                  <a:pt x="204036" y="443818"/>
                </a:cubicBezTo>
                <a:close/>
                <a:moveTo>
                  <a:pt x="134268" y="710702"/>
                </a:moveTo>
                <a:cubicBezTo>
                  <a:pt x="138090" y="693505"/>
                  <a:pt x="142324" y="676050"/>
                  <a:pt x="146920" y="659060"/>
                </a:cubicBezTo>
                <a:lnTo>
                  <a:pt x="150587" y="644910"/>
                </a:lnTo>
                <a:lnTo>
                  <a:pt x="137935" y="637629"/>
                </a:lnTo>
                <a:cubicBezTo>
                  <a:pt x="122236" y="628436"/>
                  <a:pt x="106123" y="619658"/>
                  <a:pt x="89805" y="611033"/>
                </a:cubicBezTo>
                <a:cubicBezTo>
                  <a:pt x="131789" y="593217"/>
                  <a:pt x="174962" y="577725"/>
                  <a:pt x="218650" y="564711"/>
                </a:cubicBezTo>
                <a:lnTo>
                  <a:pt x="248551" y="669337"/>
                </a:lnTo>
                <a:cubicBezTo>
                  <a:pt x="209820" y="681059"/>
                  <a:pt x="171657" y="694796"/>
                  <a:pt x="134268" y="710702"/>
                </a:cubicBezTo>
                <a:close/>
                <a:moveTo>
                  <a:pt x="733827" y="612944"/>
                </a:moveTo>
                <a:lnTo>
                  <a:pt x="562583" y="761620"/>
                </a:lnTo>
                <a:lnTo>
                  <a:pt x="388086" y="610103"/>
                </a:lnTo>
                <a:cubicBezTo>
                  <a:pt x="503712" y="591926"/>
                  <a:pt x="621455" y="591926"/>
                  <a:pt x="737080" y="610103"/>
                </a:cubicBezTo>
                <a:lnTo>
                  <a:pt x="733827" y="612944"/>
                </a:lnTo>
                <a:close/>
                <a:moveTo>
                  <a:pt x="267503" y="596109"/>
                </a:moveTo>
                <a:lnTo>
                  <a:pt x="233007" y="475577"/>
                </a:lnTo>
                <a:cubicBezTo>
                  <a:pt x="449075" y="418565"/>
                  <a:pt x="676143" y="418565"/>
                  <a:pt x="892211" y="475577"/>
                </a:cubicBezTo>
                <a:lnTo>
                  <a:pt x="857715" y="596109"/>
                </a:lnTo>
                <a:cubicBezTo>
                  <a:pt x="664214" y="545397"/>
                  <a:pt x="461004" y="545397"/>
                  <a:pt x="267503" y="596109"/>
                </a:cubicBezTo>
                <a:close/>
                <a:moveTo>
                  <a:pt x="987335" y="637629"/>
                </a:moveTo>
                <a:lnTo>
                  <a:pt x="974683" y="644910"/>
                </a:lnTo>
                <a:lnTo>
                  <a:pt x="978350" y="659060"/>
                </a:lnTo>
                <a:cubicBezTo>
                  <a:pt x="982946" y="676101"/>
                  <a:pt x="987180" y="693505"/>
                  <a:pt x="991002" y="710702"/>
                </a:cubicBezTo>
                <a:cubicBezTo>
                  <a:pt x="953613" y="694796"/>
                  <a:pt x="915450" y="681059"/>
                  <a:pt x="876719" y="669388"/>
                </a:cubicBezTo>
                <a:lnTo>
                  <a:pt x="906619" y="564763"/>
                </a:lnTo>
                <a:cubicBezTo>
                  <a:pt x="950360" y="577776"/>
                  <a:pt x="993480" y="593268"/>
                  <a:pt x="1035465" y="611085"/>
                </a:cubicBezTo>
                <a:cubicBezTo>
                  <a:pt x="1019146" y="619606"/>
                  <a:pt x="1003034" y="628436"/>
                  <a:pt x="987335" y="637629"/>
                </a:cubicBezTo>
                <a:close/>
              </a:path>
            </a:pathLst>
          </a:custGeom>
          <a:solidFill>
            <a:schemeClr val="accent1"/>
          </a:solidFill>
          <a:ln w="5164" cap="flat">
            <a:noFill/>
            <a:prstDash val="solid"/>
            <a:miter/>
          </a:ln>
        </p:spPr>
        <p:txBody>
          <a:bodyPr rtlCol="0" anchor="ctr"/>
          <a:lstStyle/>
          <a:p>
            <a:endParaRPr lang="en-US" sz="1200"/>
          </a:p>
        </p:txBody>
      </p:sp>
      <p:sp>
        <p:nvSpPr>
          <p:cNvPr id="631" name="Freeform: Shape 630">
            <a:extLst>
              <a:ext uri="{FF2B5EF4-FFF2-40B4-BE49-F238E27FC236}">
                <a16:creationId xmlns:a16="http://schemas.microsoft.com/office/drawing/2014/main" id="{3B180F8C-7AE2-43B3-B438-D8D432EFDC2B}"/>
              </a:ext>
            </a:extLst>
          </p:cNvPr>
          <p:cNvSpPr/>
          <p:nvPr/>
        </p:nvSpPr>
        <p:spPr>
          <a:xfrm>
            <a:off x="4317277" y="6145750"/>
            <a:ext cx="703759" cy="856721"/>
          </a:xfrm>
          <a:custGeom>
            <a:avLst/>
            <a:gdLst>
              <a:gd name="connsiteX0" fmla="*/ 900061 w 924280"/>
              <a:gd name="connsiteY0" fmla="*/ 269524 h 1125173"/>
              <a:gd name="connsiteX1" fmla="*/ 637670 w 924280"/>
              <a:gd name="connsiteY1" fmla="*/ 269524 h 1125173"/>
              <a:gd name="connsiteX2" fmla="*/ 727888 w 924280"/>
              <a:gd name="connsiteY2" fmla="*/ 203630 h 1125173"/>
              <a:gd name="connsiteX3" fmla="*/ 763469 w 924280"/>
              <a:gd name="connsiteY3" fmla="*/ 95699 h 1125173"/>
              <a:gd name="connsiteX4" fmla="*/ 724893 w 924280"/>
              <a:gd name="connsiteY4" fmla="*/ 22729 h 1125173"/>
              <a:gd name="connsiteX5" fmla="*/ 544457 w 924280"/>
              <a:gd name="connsiteY5" fmla="*/ 55883 h 1125173"/>
              <a:gd name="connsiteX6" fmla="*/ 462089 w 924280"/>
              <a:gd name="connsiteY6" fmla="*/ 184264 h 1125173"/>
              <a:gd name="connsiteX7" fmla="*/ 379514 w 924280"/>
              <a:gd name="connsiteY7" fmla="*/ 55883 h 1125173"/>
              <a:gd name="connsiteX8" fmla="*/ 266574 w 924280"/>
              <a:gd name="connsiteY8" fmla="*/ 7 h 1125173"/>
              <a:gd name="connsiteX9" fmla="*/ 199285 w 924280"/>
              <a:gd name="connsiteY9" fmla="*/ 22729 h 1125173"/>
              <a:gd name="connsiteX10" fmla="*/ 160709 w 924280"/>
              <a:gd name="connsiteY10" fmla="*/ 95699 h 1125173"/>
              <a:gd name="connsiteX11" fmla="*/ 196289 w 924280"/>
              <a:gd name="connsiteY11" fmla="*/ 203630 h 1125173"/>
              <a:gd name="connsiteX12" fmla="*/ 286507 w 924280"/>
              <a:gd name="connsiteY12" fmla="*/ 269524 h 1125173"/>
              <a:gd name="connsiteX13" fmla="*/ 24117 w 924280"/>
              <a:gd name="connsiteY13" fmla="*/ 269524 h 1125173"/>
              <a:gd name="connsiteX14" fmla="*/ 0 w 924280"/>
              <a:gd name="connsiteY14" fmla="*/ 293641 h 1125173"/>
              <a:gd name="connsiteX15" fmla="*/ 0 w 924280"/>
              <a:gd name="connsiteY15" fmla="*/ 489569 h 1125173"/>
              <a:gd name="connsiteX16" fmla="*/ 24117 w 924280"/>
              <a:gd name="connsiteY16" fmla="*/ 513686 h 1125173"/>
              <a:gd name="connsiteX17" fmla="*/ 52054 w 924280"/>
              <a:gd name="connsiteY17" fmla="*/ 513686 h 1125173"/>
              <a:gd name="connsiteX18" fmla="*/ 52054 w 924280"/>
              <a:gd name="connsiteY18" fmla="*/ 1101057 h 1125173"/>
              <a:gd name="connsiteX19" fmla="*/ 76171 w 924280"/>
              <a:gd name="connsiteY19" fmla="*/ 1125173 h 1125173"/>
              <a:gd name="connsiteX20" fmla="*/ 848109 w 924280"/>
              <a:gd name="connsiteY20" fmla="*/ 1125173 h 1125173"/>
              <a:gd name="connsiteX21" fmla="*/ 872226 w 924280"/>
              <a:gd name="connsiteY21" fmla="*/ 1101057 h 1125173"/>
              <a:gd name="connsiteX22" fmla="*/ 872226 w 924280"/>
              <a:gd name="connsiteY22" fmla="*/ 513686 h 1125173"/>
              <a:gd name="connsiteX23" fmla="*/ 900164 w 924280"/>
              <a:gd name="connsiteY23" fmla="*/ 513686 h 1125173"/>
              <a:gd name="connsiteX24" fmla="*/ 924281 w 924280"/>
              <a:gd name="connsiteY24" fmla="*/ 489569 h 1125173"/>
              <a:gd name="connsiteX25" fmla="*/ 924281 w 924280"/>
              <a:gd name="connsiteY25" fmla="*/ 293641 h 1125173"/>
              <a:gd name="connsiteX26" fmla="*/ 900061 w 924280"/>
              <a:gd name="connsiteY26" fmla="*/ 269524 h 1125173"/>
              <a:gd name="connsiteX27" fmla="*/ 575390 w 924280"/>
              <a:gd name="connsiteY27" fmla="*/ 81652 h 1125173"/>
              <a:gd name="connsiteX28" fmla="*/ 657139 w 924280"/>
              <a:gd name="connsiteY28" fmla="*/ 40081 h 1125173"/>
              <a:gd name="connsiteX29" fmla="*/ 699743 w 924280"/>
              <a:gd name="connsiteY29" fmla="*/ 54128 h 1125173"/>
              <a:gd name="connsiteX30" fmla="*/ 723447 w 924280"/>
              <a:gd name="connsiteY30" fmla="*/ 99727 h 1125173"/>
              <a:gd name="connsiteX31" fmla="*/ 696903 w 924280"/>
              <a:gd name="connsiteY31" fmla="*/ 177912 h 1125173"/>
              <a:gd name="connsiteX32" fmla="*/ 526331 w 924280"/>
              <a:gd name="connsiteY32" fmla="*/ 269524 h 1125173"/>
              <a:gd name="connsiteX33" fmla="*/ 488942 w 924280"/>
              <a:gd name="connsiteY33" fmla="*/ 269524 h 1125173"/>
              <a:gd name="connsiteX34" fmla="*/ 485741 w 924280"/>
              <a:gd name="connsiteY34" fmla="*/ 267923 h 1125173"/>
              <a:gd name="connsiteX35" fmla="*/ 482332 w 924280"/>
              <a:gd name="connsiteY35" fmla="*/ 259506 h 1125173"/>
              <a:gd name="connsiteX36" fmla="*/ 575390 w 924280"/>
              <a:gd name="connsiteY36" fmla="*/ 81652 h 1125173"/>
              <a:gd name="connsiteX37" fmla="*/ 581019 w 924280"/>
              <a:gd name="connsiteY37" fmla="*/ 631635 h 1125173"/>
              <a:gd name="connsiteX38" fmla="*/ 626619 w 924280"/>
              <a:gd name="connsiteY38" fmla="*/ 676666 h 1125173"/>
              <a:gd name="connsiteX39" fmla="*/ 598112 w 924280"/>
              <a:gd name="connsiteY39" fmla="*/ 784752 h 1125173"/>
              <a:gd name="connsiteX40" fmla="*/ 462089 w 924280"/>
              <a:gd name="connsiteY40" fmla="*/ 903115 h 1125173"/>
              <a:gd name="connsiteX41" fmla="*/ 326065 w 924280"/>
              <a:gd name="connsiteY41" fmla="*/ 784752 h 1125173"/>
              <a:gd name="connsiteX42" fmla="*/ 297352 w 924280"/>
              <a:gd name="connsiteY42" fmla="*/ 676666 h 1125173"/>
              <a:gd name="connsiteX43" fmla="*/ 342952 w 924280"/>
              <a:gd name="connsiteY43" fmla="*/ 631635 h 1125173"/>
              <a:gd name="connsiteX44" fmla="*/ 379927 w 924280"/>
              <a:gd name="connsiteY44" fmla="*/ 624612 h 1125173"/>
              <a:gd name="connsiteX45" fmla="*/ 440812 w 924280"/>
              <a:gd name="connsiteY45" fmla="*/ 657559 h 1125173"/>
              <a:gd name="connsiteX46" fmla="*/ 483417 w 924280"/>
              <a:gd name="connsiteY46" fmla="*/ 657559 h 1125173"/>
              <a:gd name="connsiteX47" fmla="*/ 581019 w 924280"/>
              <a:gd name="connsiteY47" fmla="*/ 631635 h 1125173"/>
              <a:gd name="connsiteX48" fmla="*/ 519927 w 924280"/>
              <a:gd name="connsiteY48" fmla="*/ 309702 h 1125173"/>
              <a:gd name="connsiteX49" fmla="*/ 519927 w 924280"/>
              <a:gd name="connsiteY49" fmla="*/ 586810 h 1125173"/>
              <a:gd name="connsiteX50" fmla="*/ 462037 w 924280"/>
              <a:gd name="connsiteY50" fmla="*/ 620171 h 1125173"/>
              <a:gd name="connsiteX51" fmla="*/ 404147 w 924280"/>
              <a:gd name="connsiteY51" fmla="*/ 586810 h 1125173"/>
              <a:gd name="connsiteX52" fmla="*/ 404147 w 924280"/>
              <a:gd name="connsiteY52" fmla="*/ 309702 h 1125173"/>
              <a:gd name="connsiteX53" fmla="*/ 519927 w 924280"/>
              <a:gd name="connsiteY53" fmla="*/ 309702 h 1125173"/>
              <a:gd name="connsiteX54" fmla="*/ 227171 w 924280"/>
              <a:gd name="connsiteY54" fmla="*/ 177912 h 1125173"/>
              <a:gd name="connsiteX55" fmla="*/ 200627 w 924280"/>
              <a:gd name="connsiteY55" fmla="*/ 99727 h 1125173"/>
              <a:gd name="connsiteX56" fmla="*/ 224331 w 924280"/>
              <a:gd name="connsiteY56" fmla="*/ 54128 h 1125173"/>
              <a:gd name="connsiteX57" fmla="*/ 266935 w 924280"/>
              <a:gd name="connsiteY57" fmla="*/ 40081 h 1125173"/>
              <a:gd name="connsiteX58" fmla="*/ 348684 w 924280"/>
              <a:gd name="connsiteY58" fmla="*/ 81652 h 1125173"/>
              <a:gd name="connsiteX59" fmla="*/ 441897 w 924280"/>
              <a:gd name="connsiteY59" fmla="*/ 255478 h 1125173"/>
              <a:gd name="connsiteX60" fmla="*/ 441690 w 924280"/>
              <a:gd name="connsiteY60" fmla="*/ 259506 h 1125173"/>
              <a:gd name="connsiteX61" fmla="*/ 438075 w 924280"/>
              <a:gd name="connsiteY61" fmla="*/ 267923 h 1125173"/>
              <a:gd name="connsiteX62" fmla="*/ 435080 w 924280"/>
              <a:gd name="connsiteY62" fmla="*/ 269524 h 1125173"/>
              <a:gd name="connsiteX63" fmla="*/ 397691 w 924280"/>
              <a:gd name="connsiteY63" fmla="*/ 269524 h 1125173"/>
              <a:gd name="connsiteX64" fmla="*/ 227171 w 924280"/>
              <a:gd name="connsiteY64" fmla="*/ 177912 h 1125173"/>
              <a:gd name="connsiteX65" fmla="*/ 40125 w 924280"/>
              <a:gd name="connsiteY65" fmla="*/ 473509 h 1125173"/>
              <a:gd name="connsiteX66" fmla="*/ 40125 w 924280"/>
              <a:gd name="connsiteY66" fmla="*/ 309753 h 1125173"/>
              <a:gd name="connsiteX67" fmla="*/ 364021 w 924280"/>
              <a:gd name="connsiteY67" fmla="*/ 309753 h 1125173"/>
              <a:gd name="connsiteX68" fmla="*/ 364021 w 924280"/>
              <a:gd name="connsiteY68" fmla="*/ 473509 h 1125173"/>
              <a:gd name="connsiteX69" fmla="*/ 40125 w 924280"/>
              <a:gd name="connsiteY69" fmla="*/ 473509 h 1125173"/>
              <a:gd name="connsiteX70" fmla="*/ 364021 w 924280"/>
              <a:gd name="connsiteY70" fmla="*/ 1084997 h 1125173"/>
              <a:gd name="connsiteX71" fmla="*/ 92180 w 924280"/>
              <a:gd name="connsiteY71" fmla="*/ 1084997 h 1125173"/>
              <a:gd name="connsiteX72" fmla="*/ 92180 w 924280"/>
              <a:gd name="connsiteY72" fmla="*/ 513686 h 1125173"/>
              <a:gd name="connsiteX73" fmla="*/ 364021 w 924280"/>
              <a:gd name="connsiteY73" fmla="*/ 513686 h 1125173"/>
              <a:gd name="connsiteX74" fmla="*/ 364021 w 924280"/>
              <a:gd name="connsiteY74" fmla="*/ 585416 h 1125173"/>
              <a:gd name="connsiteX75" fmla="*/ 329266 w 924280"/>
              <a:gd name="connsiteY75" fmla="*/ 593834 h 1125173"/>
              <a:gd name="connsiteX76" fmla="*/ 259963 w 924280"/>
              <a:gd name="connsiteY76" fmla="*/ 662155 h 1125173"/>
              <a:gd name="connsiteX77" fmla="*/ 299728 w 924280"/>
              <a:gd name="connsiteY77" fmla="*/ 815066 h 1125173"/>
              <a:gd name="connsiteX78" fmla="*/ 364021 w 924280"/>
              <a:gd name="connsiteY78" fmla="*/ 870942 h 1125173"/>
              <a:gd name="connsiteX79" fmla="*/ 364021 w 924280"/>
              <a:gd name="connsiteY79" fmla="*/ 1084997 h 1125173"/>
              <a:gd name="connsiteX80" fmla="*/ 519927 w 924280"/>
              <a:gd name="connsiteY80" fmla="*/ 1084997 h 1125173"/>
              <a:gd name="connsiteX81" fmla="*/ 404198 w 924280"/>
              <a:gd name="connsiteY81" fmla="*/ 1084997 h 1125173"/>
              <a:gd name="connsiteX82" fmla="*/ 404198 w 924280"/>
              <a:gd name="connsiteY82" fmla="*/ 905955 h 1125173"/>
              <a:gd name="connsiteX83" fmla="*/ 446803 w 924280"/>
              <a:gd name="connsiteY83" fmla="*/ 943137 h 1125173"/>
              <a:gd name="connsiteX84" fmla="*/ 462089 w 924280"/>
              <a:gd name="connsiteY84" fmla="*/ 948972 h 1125173"/>
              <a:gd name="connsiteX85" fmla="*/ 477168 w 924280"/>
              <a:gd name="connsiteY85" fmla="*/ 943137 h 1125173"/>
              <a:gd name="connsiteX86" fmla="*/ 519979 w 924280"/>
              <a:gd name="connsiteY86" fmla="*/ 905955 h 1125173"/>
              <a:gd name="connsiteX87" fmla="*/ 519979 w 924280"/>
              <a:gd name="connsiteY87" fmla="*/ 1084997 h 1125173"/>
              <a:gd name="connsiteX88" fmla="*/ 831946 w 924280"/>
              <a:gd name="connsiteY88" fmla="*/ 1084997 h 1125173"/>
              <a:gd name="connsiteX89" fmla="*/ 560104 w 924280"/>
              <a:gd name="connsiteY89" fmla="*/ 1084997 h 1125173"/>
              <a:gd name="connsiteX90" fmla="*/ 560104 w 924280"/>
              <a:gd name="connsiteY90" fmla="*/ 870994 h 1125173"/>
              <a:gd name="connsiteX91" fmla="*/ 624398 w 924280"/>
              <a:gd name="connsiteY91" fmla="*/ 815118 h 1125173"/>
              <a:gd name="connsiteX92" fmla="*/ 664162 w 924280"/>
              <a:gd name="connsiteY92" fmla="*/ 662207 h 1125173"/>
              <a:gd name="connsiteX93" fmla="*/ 594859 w 924280"/>
              <a:gd name="connsiteY93" fmla="*/ 593885 h 1125173"/>
              <a:gd name="connsiteX94" fmla="*/ 560104 w 924280"/>
              <a:gd name="connsiteY94" fmla="*/ 585468 h 1125173"/>
              <a:gd name="connsiteX95" fmla="*/ 560104 w 924280"/>
              <a:gd name="connsiteY95" fmla="*/ 513738 h 1125173"/>
              <a:gd name="connsiteX96" fmla="*/ 831946 w 924280"/>
              <a:gd name="connsiteY96" fmla="*/ 513738 h 1125173"/>
              <a:gd name="connsiteX97" fmla="*/ 831946 w 924280"/>
              <a:gd name="connsiteY97" fmla="*/ 1084997 h 1125173"/>
              <a:gd name="connsiteX98" fmla="*/ 884000 w 924280"/>
              <a:gd name="connsiteY98" fmla="*/ 473509 h 1125173"/>
              <a:gd name="connsiteX99" fmla="*/ 560104 w 924280"/>
              <a:gd name="connsiteY99" fmla="*/ 473509 h 1125173"/>
              <a:gd name="connsiteX100" fmla="*/ 560104 w 924280"/>
              <a:gd name="connsiteY100" fmla="*/ 309753 h 1125173"/>
              <a:gd name="connsiteX101" fmla="*/ 884000 w 924280"/>
              <a:gd name="connsiteY101" fmla="*/ 309753 h 1125173"/>
              <a:gd name="connsiteX102" fmla="*/ 884000 w 924280"/>
              <a:gd name="connsiteY102" fmla="*/ 473509 h 11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24280" h="1125173">
                <a:moveTo>
                  <a:pt x="900061" y="269524"/>
                </a:moveTo>
                <a:lnTo>
                  <a:pt x="637670" y="269524"/>
                </a:lnTo>
                <a:cubicBezTo>
                  <a:pt x="677227" y="248248"/>
                  <a:pt x="711827" y="223099"/>
                  <a:pt x="727888" y="203630"/>
                </a:cubicBezTo>
                <a:cubicBezTo>
                  <a:pt x="754225" y="172077"/>
                  <a:pt x="767084" y="132674"/>
                  <a:pt x="763469" y="95699"/>
                </a:cubicBezTo>
                <a:cubicBezTo>
                  <a:pt x="760473" y="66160"/>
                  <a:pt x="746789" y="40236"/>
                  <a:pt x="724893" y="22729"/>
                </a:cubicBezTo>
                <a:cubicBezTo>
                  <a:pt x="674439" y="-17654"/>
                  <a:pt x="593517" y="-2781"/>
                  <a:pt x="544457" y="55883"/>
                </a:cubicBezTo>
                <a:cubicBezTo>
                  <a:pt x="524988" y="79587"/>
                  <a:pt x="485999" y="132623"/>
                  <a:pt x="462089" y="184264"/>
                </a:cubicBezTo>
                <a:cubicBezTo>
                  <a:pt x="438179" y="132623"/>
                  <a:pt x="399189" y="79587"/>
                  <a:pt x="379514" y="55883"/>
                </a:cubicBezTo>
                <a:cubicBezTo>
                  <a:pt x="349200" y="19527"/>
                  <a:pt x="306596" y="7"/>
                  <a:pt x="266574" y="7"/>
                </a:cubicBezTo>
                <a:cubicBezTo>
                  <a:pt x="242044" y="7"/>
                  <a:pt x="218340" y="7444"/>
                  <a:pt x="199285" y="22729"/>
                </a:cubicBezTo>
                <a:cubicBezTo>
                  <a:pt x="177389" y="40236"/>
                  <a:pt x="163704" y="66108"/>
                  <a:pt x="160709" y="95699"/>
                </a:cubicBezTo>
                <a:cubicBezTo>
                  <a:pt x="156887" y="132674"/>
                  <a:pt x="169952" y="172077"/>
                  <a:pt x="196289" y="203630"/>
                </a:cubicBezTo>
                <a:cubicBezTo>
                  <a:pt x="212350" y="223099"/>
                  <a:pt x="246898" y="248248"/>
                  <a:pt x="286507" y="269524"/>
                </a:cubicBezTo>
                <a:lnTo>
                  <a:pt x="24117" y="269524"/>
                </a:lnTo>
                <a:cubicBezTo>
                  <a:pt x="10845" y="269524"/>
                  <a:pt x="0" y="280369"/>
                  <a:pt x="0" y="293641"/>
                </a:cubicBezTo>
                <a:lnTo>
                  <a:pt x="0" y="489569"/>
                </a:lnTo>
                <a:cubicBezTo>
                  <a:pt x="0" y="502841"/>
                  <a:pt x="10845" y="513686"/>
                  <a:pt x="24117" y="513686"/>
                </a:cubicBezTo>
                <a:lnTo>
                  <a:pt x="52054" y="513686"/>
                </a:lnTo>
                <a:lnTo>
                  <a:pt x="52054" y="1101057"/>
                </a:lnTo>
                <a:cubicBezTo>
                  <a:pt x="52054" y="1114329"/>
                  <a:pt x="62899" y="1125173"/>
                  <a:pt x="76171" y="1125173"/>
                </a:cubicBezTo>
                <a:lnTo>
                  <a:pt x="848109" y="1125173"/>
                </a:lnTo>
                <a:cubicBezTo>
                  <a:pt x="861381" y="1125173"/>
                  <a:pt x="872226" y="1114329"/>
                  <a:pt x="872226" y="1101057"/>
                </a:cubicBezTo>
                <a:lnTo>
                  <a:pt x="872226" y="513686"/>
                </a:lnTo>
                <a:lnTo>
                  <a:pt x="900164" y="513686"/>
                </a:lnTo>
                <a:cubicBezTo>
                  <a:pt x="913436" y="513686"/>
                  <a:pt x="924281" y="502841"/>
                  <a:pt x="924281" y="489569"/>
                </a:cubicBezTo>
                <a:lnTo>
                  <a:pt x="924281" y="293641"/>
                </a:lnTo>
                <a:cubicBezTo>
                  <a:pt x="924177" y="280369"/>
                  <a:pt x="913333" y="269524"/>
                  <a:pt x="900061" y="269524"/>
                </a:cubicBezTo>
                <a:close/>
                <a:moveTo>
                  <a:pt x="575390" y="81652"/>
                </a:moveTo>
                <a:cubicBezTo>
                  <a:pt x="597906" y="54747"/>
                  <a:pt x="629046" y="40081"/>
                  <a:pt x="657139" y="40081"/>
                </a:cubicBezTo>
                <a:cubicBezTo>
                  <a:pt x="672786" y="40081"/>
                  <a:pt x="687659" y="44522"/>
                  <a:pt x="699743" y="54128"/>
                </a:cubicBezTo>
                <a:cubicBezTo>
                  <a:pt x="713222" y="64972"/>
                  <a:pt x="721432" y="80878"/>
                  <a:pt x="723447" y="99727"/>
                </a:cubicBezTo>
                <a:cubicBezTo>
                  <a:pt x="726080" y="126064"/>
                  <a:pt x="716423" y="154570"/>
                  <a:pt x="696903" y="177912"/>
                </a:cubicBezTo>
                <a:cubicBezTo>
                  <a:pt x="665557" y="215508"/>
                  <a:pt x="579780" y="258473"/>
                  <a:pt x="526331" y="269524"/>
                </a:cubicBezTo>
                <a:lnTo>
                  <a:pt x="488942" y="269524"/>
                </a:lnTo>
                <a:cubicBezTo>
                  <a:pt x="487961" y="269112"/>
                  <a:pt x="486515" y="268698"/>
                  <a:pt x="485741" y="267923"/>
                </a:cubicBezTo>
                <a:cubicBezTo>
                  <a:pt x="484914" y="267304"/>
                  <a:pt x="482952" y="265703"/>
                  <a:pt x="482332" y="259506"/>
                </a:cubicBezTo>
                <a:cubicBezTo>
                  <a:pt x="478356" y="221085"/>
                  <a:pt x="533767" y="131487"/>
                  <a:pt x="575390" y="81652"/>
                </a:cubicBezTo>
                <a:close/>
                <a:moveTo>
                  <a:pt x="581019" y="631635"/>
                </a:moveTo>
                <a:cubicBezTo>
                  <a:pt x="603122" y="639692"/>
                  <a:pt x="617995" y="654358"/>
                  <a:pt x="626619" y="676666"/>
                </a:cubicBezTo>
                <a:cubicBezTo>
                  <a:pt x="640872" y="713229"/>
                  <a:pt x="629046" y="757641"/>
                  <a:pt x="598112" y="784752"/>
                </a:cubicBezTo>
                <a:lnTo>
                  <a:pt x="462089" y="903115"/>
                </a:lnTo>
                <a:lnTo>
                  <a:pt x="326065" y="784752"/>
                </a:lnTo>
                <a:cubicBezTo>
                  <a:pt x="294925" y="757641"/>
                  <a:pt x="283254" y="713229"/>
                  <a:pt x="297352" y="676666"/>
                </a:cubicBezTo>
                <a:cubicBezTo>
                  <a:pt x="305976" y="654358"/>
                  <a:pt x="321056" y="639692"/>
                  <a:pt x="342952" y="631635"/>
                </a:cubicBezTo>
                <a:cubicBezTo>
                  <a:pt x="356998" y="626626"/>
                  <a:pt x="369082" y="624612"/>
                  <a:pt x="379927" y="624612"/>
                </a:cubicBezTo>
                <a:cubicBezTo>
                  <a:pt x="412461" y="624612"/>
                  <a:pt x="431362" y="643719"/>
                  <a:pt x="440812" y="657559"/>
                </a:cubicBezTo>
                <a:cubicBezTo>
                  <a:pt x="450469" y="671606"/>
                  <a:pt x="473760" y="671606"/>
                  <a:pt x="483417" y="657559"/>
                </a:cubicBezTo>
                <a:cubicBezTo>
                  <a:pt x="495810" y="639072"/>
                  <a:pt x="525143" y="611340"/>
                  <a:pt x="581019" y="631635"/>
                </a:cubicBezTo>
                <a:close/>
                <a:moveTo>
                  <a:pt x="519927" y="309702"/>
                </a:moveTo>
                <a:lnTo>
                  <a:pt x="519927" y="586810"/>
                </a:lnTo>
                <a:cubicBezTo>
                  <a:pt x="493022" y="592852"/>
                  <a:pt x="473914" y="607518"/>
                  <a:pt x="462037" y="620171"/>
                </a:cubicBezTo>
                <a:cubicBezTo>
                  <a:pt x="450159" y="607518"/>
                  <a:pt x="431104" y="592645"/>
                  <a:pt x="404147" y="586810"/>
                </a:cubicBezTo>
                <a:lnTo>
                  <a:pt x="404147" y="309702"/>
                </a:lnTo>
                <a:lnTo>
                  <a:pt x="519927" y="309702"/>
                </a:lnTo>
                <a:close/>
                <a:moveTo>
                  <a:pt x="227171" y="177912"/>
                </a:moveTo>
                <a:cubicBezTo>
                  <a:pt x="207702" y="154622"/>
                  <a:pt x="198045" y="126064"/>
                  <a:pt x="200627" y="99727"/>
                </a:cubicBezTo>
                <a:cubicBezTo>
                  <a:pt x="202641" y="80826"/>
                  <a:pt x="210698" y="64972"/>
                  <a:pt x="224331" y="54128"/>
                </a:cubicBezTo>
                <a:cubicBezTo>
                  <a:pt x="236208" y="44471"/>
                  <a:pt x="251030" y="40081"/>
                  <a:pt x="266935" y="40081"/>
                </a:cubicBezTo>
                <a:cubicBezTo>
                  <a:pt x="295080" y="40081"/>
                  <a:pt x="326220" y="54747"/>
                  <a:pt x="348684" y="81652"/>
                </a:cubicBezTo>
                <a:cubicBezTo>
                  <a:pt x="388654" y="129885"/>
                  <a:pt x="441897" y="215301"/>
                  <a:pt x="441897" y="255478"/>
                </a:cubicBezTo>
                <a:cubicBezTo>
                  <a:pt x="441897" y="256873"/>
                  <a:pt x="441897" y="258266"/>
                  <a:pt x="441690" y="259506"/>
                </a:cubicBezTo>
                <a:cubicBezTo>
                  <a:pt x="441070" y="265755"/>
                  <a:pt x="438902" y="267355"/>
                  <a:pt x="438075" y="267923"/>
                </a:cubicBezTo>
                <a:cubicBezTo>
                  <a:pt x="437249" y="268750"/>
                  <a:pt x="436061" y="269112"/>
                  <a:pt x="435080" y="269524"/>
                </a:cubicBezTo>
                <a:lnTo>
                  <a:pt x="397691" y="269524"/>
                </a:lnTo>
                <a:cubicBezTo>
                  <a:pt x="344346" y="258473"/>
                  <a:pt x="258518" y="215456"/>
                  <a:pt x="227171" y="177912"/>
                </a:cubicBezTo>
                <a:close/>
                <a:moveTo>
                  <a:pt x="40125" y="473509"/>
                </a:moveTo>
                <a:lnTo>
                  <a:pt x="40125" y="309753"/>
                </a:lnTo>
                <a:lnTo>
                  <a:pt x="364021" y="309753"/>
                </a:lnTo>
                <a:lnTo>
                  <a:pt x="364021" y="473509"/>
                </a:lnTo>
                <a:lnTo>
                  <a:pt x="40125" y="473509"/>
                </a:lnTo>
                <a:close/>
                <a:moveTo>
                  <a:pt x="364021" y="1084997"/>
                </a:moveTo>
                <a:lnTo>
                  <a:pt x="92180" y="1084997"/>
                </a:lnTo>
                <a:lnTo>
                  <a:pt x="92180" y="513686"/>
                </a:lnTo>
                <a:lnTo>
                  <a:pt x="364021" y="513686"/>
                </a:lnTo>
                <a:lnTo>
                  <a:pt x="364021" y="585416"/>
                </a:lnTo>
                <a:cubicBezTo>
                  <a:pt x="353176" y="586604"/>
                  <a:pt x="341712" y="589444"/>
                  <a:pt x="329266" y="593834"/>
                </a:cubicBezTo>
                <a:cubicBezTo>
                  <a:pt x="296732" y="605711"/>
                  <a:pt x="272616" y="629414"/>
                  <a:pt x="259963" y="662155"/>
                </a:cubicBezTo>
                <a:cubicBezTo>
                  <a:pt x="239668" y="714210"/>
                  <a:pt x="256142" y="777110"/>
                  <a:pt x="299728" y="815066"/>
                </a:cubicBezTo>
                <a:lnTo>
                  <a:pt x="364021" y="870942"/>
                </a:lnTo>
                <a:lnTo>
                  <a:pt x="364021" y="1084997"/>
                </a:lnTo>
                <a:close/>
                <a:moveTo>
                  <a:pt x="519927" y="1084997"/>
                </a:moveTo>
                <a:lnTo>
                  <a:pt x="404198" y="1084997"/>
                </a:lnTo>
                <a:lnTo>
                  <a:pt x="404198" y="905955"/>
                </a:lnTo>
                <a:lnTo>
                  <a:pt x="446803" y="943137"/>
                </a:lnTo>
                <a:cubicBezTo>
                  <a:pt x="451244" y="946959"/>
                  <a:pt x="456666" y="948972"/>
                  <a:pt x="462089" y="948972"/>
                </a:cubicBezTo>
                <a:cubicBezTo>
                  <a:pt x="467511" y="948972"/>
                  <a:pt x="472933" y="946959"/>
                  <a:pt x="477168" y="943137"/>
                </a:cubicBezTo>
                <a:lnTo>
                  <a:pt x="519979" y="905955"/>
                </a:lnTo>
                <a:lnTo>
                  <a:pt x="519979" y="1084997"/>
                </a:lnTo>
                <a:close/>
                <a:moveTo>
                  <a:pt x="831946" y="1084997"/>
                </a:moveTo>
                <a:lnTo>
                  <a:pt x="560104" y="1084997"/>
                </a:lnTo>
                <a:lnTo>
                  <a:pt x="560104" y="870994"/>
                </a:lnTo>
                <a:lnTo>
                  <a:pt x="624398" y="815118"/>
                </a:lnTo>
                <a:cubicBezTo>
                  <a:pt x="667984" y="777161"/>
                  <a:pt x="684457" y="714262"/>
                  <a:pt x="664162" y="662207"/>
                </a:cubicBezTo>
                <a:cubicBezTo>
                  <a:pt x="651510" y="629466"/>
                  <a:pt x="627393" y="605763"/>
                  <a:pt x="594859" y="593885"/>
                </a:cubicBezTo>
                <a:cubicBezTo>
                  <a:pt x="582413" y="589444"/>
                  <a:pt x="570949" y="586656"/>
                  <a:pt x="560104" y="585468"/>
                </a:cubicBezTo>
                <a:lnTo>
                  <a:pt x="560104" y="513738"/>
                </a:lnTo>
                <a:lnTo>
                  <a:pt x="831946" y="513738"/>
                </a:lnTo>
                <a:lnTo>
                  <a:pt x="831946" y="1084997"/>
                </a:lnTo>
                <a:close/>
                <a:moveTo>
                  <a:pt x="884000" y="473509"/>
                </a:moveTo>
                <a:lnTo>
                  <a:pt x="560104" y="473509"/>
                </a:lnTo>
                <a:lnTo>
                  <a:pt x="560104" y="309753"/>
                </a:lnTo>
                <a:lnTo>
                  <a:pt x="884000" y="309753"/>
                </a:lnTo>
                <a:lnTo>
                  <a:pt x="884000" y="473509"/>
                </a:lnTo>
                <a:close/>
              </a:path>
            </a:pathLst>
          </a:custGeom>
          <a:solidFill>
            <a:schemeClr val="accent1"/>
          </a:solidFill>
          <a:ln w="5164" cap="flat">
            <a:noFill/>
            <a:prstDash val="solid"/>
            <a:miter/>
          </a:ln>
        </p:spPr>
        <p:txBody>
          <a:bodyPr rtlCol="0" anchor="ctr"/>
          <a:lstStyle/>
          <a:p>
            <a:endParaRPr lang="en-US" sz="1200"/>
          </a:p>
        </p:txBody>
      </p:sp>
      <p:grpSp>
        <p:nvGrpSpPr>
          <p:cNvPr id="632" name="Graphic 2">
            <a:extLst>
              <a:ext uri="{FF2B5EF4-FFF2-40B4-BE49-F238E27FC236}">
                <a16:creationId xmlns:a16="http://schemas.microsoft.com/office/drawing/2014/main" id="{1B8C7250-56F9-458E-B415-A53E0F12FD29}"/>
              </a:ext>
            </a:extLst>
          </p:cNvPr>
          <p:cNvGrpSpPr/>
          <p:nvPr/>
        </p:nvGrpSpPr>
        <p:grpSpPr>
          <a:xfrm>
            <a:off x="6859492" y="6145772"/>
            <a:ext cx="764889" cy="856676"/>
            <a:chOff x="11052757" y="7152667"/>
            <a:chExt cx="1004565" cy="1125114"/>
          </a:xfrm>
          <a:solidFill>
            <a:schemeClr val="accent1"/>
          </a:solidFill>
        </p:grpSpPr>
        <p:sp>
          <p:nvSpPr>
            <p:cNvPr id="723" name="Freeform: Shape 722">
              <a:extLst>
                <a:ext uri="{FF2B5EF4-FFF2-40B4-BE49-F238E27FC236}">
                  <a16:creationId xmlns:a16="http://schemas.microsoft.com/office/drawing/2014/main" id="{20802889-6E3A-4A7F-AC96-6A653F6CEC67}"/>
                </a:ext>
              </a:extLst>
            </p:cNvPr>
            <p:cNvSpPr/>
            <p:nvPr/>
          </p:nvSpPr>
          <p:spPr>
            <a:xfrm>
              <a:off x="11052757" y="7152667"/>
              <a:ext cx="1004565" cy="1125114"/>
            </a:xfrm>
            <a:custGeom>
              <a:avLst/>
              <a:gdLst>
                <a:gd name="connsiteX0" fmla="*/ 987404 w 1004565"/>
                <a:gd name="connsiteY0" fmla="*/ 719729 h 1125114"/>
                <a:gd name="connsiteX1" fmla="*/ 867028 w 1004565"/>
                <a:gd name="connsiteY1" fmla="*/ 512336 h 1125114"/>
                <a:gd name="connsiteX2" fmla="*/ 867028 w 1004565"/>
                <a:gd name="connsiteY2" fmla="*/ 40177 h 1125114"/>
                <a:gd name="connsiteX3" fmla="*/ 826851 w 1004565"/>
                <a:gd name="connsiteY3" fmla="*/ 0 h 1125114"/>
                <a:gd name="connsiteX4" fmla="*/ 178026 w 1004565"/>
                <a:gd name="connsiteY4" fmla="*/ 0 h 1125114"/>
                <a:gd name="connsiteX5" fmla="*/ 137849 w 1004565"/>
                <a:gd name="connsiteY5" fmla="*/ 40177 h 1125114"/>
                <a:gd name="connsiteX6" fmla="*/ 137849 w 1004565"/>
                <a:gd name="connsiteY6" fmla="*/ 511716 h 1125114"/>
                <a:gd name="connsiteX7" fmla="*/ 18144 w 1004565"/>
                <a:gd name="connsiteY7" fmla="*/ 718127 h 1125114"/>
                <a:gd name="connsiteX8" fmla="*/ 4149 w 1004565"/>
                <a:gd name="connsiteY8" fmla="*/ 803646 h 1125114"/>
                <a:gd name="connsiteX9" fmla="*/ 73452 w 1004565"/>
                <a:gd name="connsiteY9" fmla="*/ 1032160 h 1125114"/>
                <a:gd name="connsiteX10" fmla="*/ 73452 w 1004565"/>
                <a:gd name="connsiteY10" fmla="*/ 1105026 h 1125114"/>
                <a:gd name="connsiteX11" fmla="*/ 93541 w 1004565"/>
                <a:gd name="connsiteY11" fmla="*/ 1125115 h 1125114"/>
                <a:gd name="connsiteX12" fmla="*/ 113629 w 1004565"/>
                <a:gd name="connsiteY12" fmla="*/ 1105026 h 1125114"/>
                <a:gd name="connsiteX13" fmla="*/ 113629 w 1004565"/>
                <a:gd name="connsiteY13" fmla="*/ 1029216 h 1125114"/>
                <a:gd name="connsiteX14" fmla="*/ 42622 w 1004565"/>
                <a:gd name="connsiteY14" fmla="*/ 792027 h 1125114"/>
                <a:gd name="connsiteX15" fmla="*/ 51866 w 1004565"/>
                <a:gd name="connsiteY15" fmla="*/ 739920 h 1125114"/>
                <a:gd name="connsiteX16" fmla="*/ 137849 w 1004565"/>
                <a:gd name="connsiteY16" fmla="*/ 591812 h 1125114"/>
                <a:gd name="connsiteX17" fmla="*/ 137849 w 1004565"/>
                <a:gd name="connsiteY17" fmla="*/ 641595 h 1125114"/>
                <a:gd name="connsiteX18" fmla="*/ 110324 w 1004565"/>
                <a:gd name="connsiteY18" fmla="*/ 746530 h 1125114"/>
                <a:gd name="connsiteX19" fmla="*/ 102320 w 1004565"/>
                <a:gd name="connsiteY19" fmla="*/ 762487 h 1125114"/>
                <a:gd name="connsiteX20" fmla="*/ 94160 w 1004565"/>
                <a:gd name="connsiteY20" fmla="*/ 772867 h 1125114"/>
                <a:gd name="connsiteX21" fmla="*/ 97569 w 1004565"/>
                <a:gd name="connsiteY21" fmla="*/ 801064 h 1125114"/>
                <a:gd name="connsiteX22" fmla="*/ 125765 w 1004565"/>
                <a:gd name="connsiteY22" fmla="*/ 797655 h 1125114"/>
                <a:gd name="connsiteX23" fmla="*/ 133873 w 1004565"/>
                <a:gd name="connsiteY23" fmla="*/ 787275 h 1125114"/>
                <a:gd name="connsiteX24" fmla="*/ 149107 w 1004565"/>
                <a:gd name="connsiteY24" fmla="*/ 756652 h 1125114"/>
                <a:gd name="connsiteX25" fmla="*/ 211077 w 1004565"/>
                <a:gd name="connsiteY25" fmla="*/ 520443 h 1125114"/>
                <a:gd name="connsiteX26" fmla="*/ 232095 w 1004565"/>
                <a:gd name="connsiteY26" fmla="*/ 528964 h 1125114"/>
                <a:gd name="connsiteX27" fmla="*/ 240358 w 1004565"/>
                <a:gd name="connsiteY27" fmla="*/ 589436 h 1125114"/>
                <a:gd name="connsiteX28" fmla="*/ 224917 w 1004565"/>
                <a:gd name="connsiteY28" fmla="*/ 749422 h 1125114"/>
                <a:gd name="connsiteX29" fmla="*/ 228583 w 1004565"/>
                <a:gd name="connsiteY29" fmla="*/ 765792 h 1125114"/>
                <a:gd name="connsiteX30" fmla="*/ 252700 w 1004565"/>
                <a:gd name="connsiteY30" fmla="*/ 803181 h 1125114"/>
                <a:gd name="connsiteX31" fmla="*/ 272066 w 1004565"/>
                <a:gd name="connsiteY31" fmla="*/ 831946 h 1125114"/>
                <a:gd name="connsiteX32" fmla="*/ 275268 w 1004565"/>
                <a:gd name="connsiteY32" fmla="*/ 1015118 h 1125114"/>
                <a:gd name="connsiteX33" fmla="*/ 269535 w 1004565"/>
                <a:gd name="connsiteY33" fmla="*/ 1034380 h 1125114"/>
                <a:gd name="connsiteX34" fmla="*/ 269535 w 1004565"/>
                <a:gd name="connsiteY34" fmla="*/ 1105026 h 1125114"/>
                <a:gd name="connsiteX35" fmla="*/ 289623 w 1004565"/>
                <a:gd name="connsiteY35" fmla="*/ 1125115 h 1125114"/>
                <a:gd name="connsiteX36" fmla="*/ 309712 w 1004565"/>
                <a:gd name="connsiteY36" fmla="*/ 1105026 h 1125114"/>
                <a:gd name="connsiteX37" fmla="*/ 309712 w 1004565"/>
                <a:gd name="connsiteY37" fmla="*/ 1035826 h 1125114"/>
                <a:gd name="connsiteX38" fmla="*/ 343847 w 1004565"/>
                <a:gd name="connsiteY38" fmla="*/ 915966 h 1125114"/>
                <a:gd name="connsiteX39" fmla="*/ 660669 w 1004565"/>
                <a:gd name="connsiteY39" fmla="*/ 915966 h 1125114"/>
                <a:gd name="connsiteX40" fmla="*/ 694804 w 1004565"/>
                <a:gd name="connsiteY40" fmla="*/ 1035826 h 1125114"/>
                <a:gd name="connsiteX41" fmla="*/ 694804 w 1004565"/>
                <a:gd name="connsiteY41" fmla="*/ 1105026 h 1125114"/>
                <a:gd name="connsiteX42" fmla="*/ 714892 w 1004565"/>
                <a:gd name="connsiteY42" fmla="*/ 1125115 h 1125114"/>
                <a:gd name="connsiteX43" fmla="*/ 734980 w 1004565"/>
                <a:gd name="connsiteY43" fmla="*/ 1105026 h 1125114"/>
                <a:gd name="connsiteX44" fmla="*/ 734980 w 1004565"/>
                <a:gd name="connsiteY44" fmla="*/ 1034380 h 1125114"/>
                <a:gd name="connsiteX45" fmla="*/ 729248 w 1004565"/>
                <a:gd name="connsiteY45" fmla="*/ 1015118 h 1125114"/>
                <a:gd name="connsiteX46" fmla="*/ 732450 w 1004565"/>
                <a:gd name="connsiteY46" fmla="*/ 831946 h 1125114"/>
                <a:gd name="connsiteX47" fmla="*/ 751764 w 1004565"/>
                <a:gd name="connsiteY47" fmla="*/ 803284 h 1125114"/>
                <a:gd name="connsiteX48" fmla="*/ 775932 w 1004565"/>
                <a:gd name="connsiteY48" fmla="*/ 765896 h 1125114"/>
                <a:gd name="connsiteX49" fmla="*/ 779599 w 1004565"/>
                <a:gd name="connsiteY49" fmla="*/ 749473 h 1125114"/>
                <a:gd name="connsiteX50" fmla="*/ 764158 w 1004565"/>
                <a:gd name="connsiteY50" fmla="*/ 589488 h 1125114"/>
                <a:gd name="connsiteX51" fmla="*/ 772420 w 1004565"/>
                <a:gd name="connsiteY51" fmla="*/ 529016 h 1125114"/>
                <a:gd name="connsiteX52" fmla="*/ 793439 w 1004565"/>
                <a:gd name="connsiteY52" fmla="*/ 520495 h 1125114"/>
                <a:gd name="connsiteX53" fmla="*/ 855409 w 1004565"/>
                <a:gd name="connsiteY53" fmla="*/ 756703 h 1125114"/>
                <a:gd name="connsiteX54" fmla="*/ 870591 w 1004565"/>
                <a:gd name="connsiteY54" fmla="*/ 787275 h 1125114"/>
                <a:gd name="connsiteX55" fmla="*/ 878751 w 1004565"/>
                <a:gd name="connsiteY55" fmla="*/ 797655 h 1125114"/>
                <a:gd name="connsiteX56" fmla="*/ 906947 w 1004565"/>
                <a:gd name="connsiteY56" fmla="*/ 801064 h 1125114"/>
                <a:gd name="connsiteX57" fmla="*/ 910356 w 1004565"/>
                <a:gd name="connsiteY57" fmla="*/ 772867 h 1125114"/>
                <a:gd name="connsiteX58" fmla="*/ 902145 w 1004565"/>
                <a:gd name="connsiteY58" fmla="*/ 762436 h 1125114"/>
                <a:gd name="connsiteX59" fmla="*/ 894192 w 1004565"/>
                <a:gd name="connsiteY59" fmla="*/ 746530 h 1125114"/>
                <a:gd name="connsiteX60" fmla="*/ 867028 w 1004565"/>
                <a:gd name="connsiteY60" fmla="*/ 642886 h 1125114"/>
                <a:gd name="connsiteX61" fmla="*/ 867028 w 1004565"/>
                <a:gd name="connsiteY61" fmla="*/ 592329 h 1125114"/>
                <a:gd name="connsiteX62" fmla="*/ 953683 w 1004565"/>
                <a:gd name="connsiteY62" fmla="*/ 741469 h 1125114"/>
                <a:gd name="connsiteX63" fmla="*/ 961945 w 1004565"/>
                <a:gd name="connsiteY63" fmla="*/ 792027 h 1125114"/>
                <a:gd name="connsiteX64" fmla="*/ 891816 w 1004565"/>
                <a:gd name="connsiteY64" fmla="*/ 1023381 h 1125114"/>
                <a:gd name="connsiteX65" fmla="*/ 890938 w 1004565"/>
                <a:gd name="connsiteY65" fmla="*/ 1105026 h 1125114"/>
                <a:gd name="connsiteX66" fmla="*/ 911027 w 1004565"/>
                <a:gd name="connsiteY66" fmla="*/ 1125115 h 1125114"/>
                <a:gd name="connsiteX67" fmla="*/ 931116 w 1004565"/>
                <a:gd name="connsiteY67" fmla="*/ 1105026 h 1125114"/>
                <a:gd name="connsiteX68" fmla="*/ 931116 w 1004565"/>
                <a:gd name="connsiteY68" fmla="*/ 1032160 h 1125114"/>
                <a:gd name="connsiteX69" fmla="*/ 1000418 w 1004565"/>
                <a:gd name="connsiteY69" fmla="*/ 803646 h 1125114"/>
                <a:gd name="connsiteX70" fmla="*/ 987404 w 1004565"/>
                <a:gd name="connsiteY70" fmla="*/ 719729 h 1125114"/>
                <a:gd name="connsiteX71" fmla="*/ 826799 w 1004565"/>
                <a:gd name="connsiteY71" fmla="*/ 496688 h 1125114"/>
                <a:gd name="connsiteX72" fmla="*/ 797983 w 1004565"/>
                <a:gd name="connsiteY72" fmla="*/ 480369 h 1125114"/>
                <a:gd name="connsiteX73" fmla="*/ 742469 w 1004565"/>
                <a:gd name="connsiteY73" fmla="*/ 502163 h 1125114"/>
                <a:gd name="connsiteX74" fmla="*/ 724291 w 1004565"/>
                <a:gd name="connsiteY74" fmla="*/ 595066 h 1125114"/>
                <a:gd name="connsiteX75" fmla="*/ 739319 w 1004565"/>
                <a:gd name="connsiteY75" fmla="*/ 749112 h 1125114"/>
                <a:gd name="connsiteX76" fmla="*/ 718559 w 1004565"/>
                <a:gd name="connsiteY76" fmla="*/ 780613 h 1125114"/>
                <a:gd name="connsiteX77" fmla="*/ 698625 w 1004565"/>
                <a:gd name="connsiteY77" fmla="*/ 810256 h 1125114"/>
                <a:gd name="connsiteX78" fmla="*/ 667846 w 1004565"/>
                <a:gd name="connsiteY78" fmla="*/ 875893 h 1125114"/>
                <a:gd name="connsiteX79" fmla="*/ 336670 w 1004565"/>
                <a:gd name="connsiteY79" fmla="*/ 875893 h 1125114"/>
                <a:gd name="connsiteX80" fmla="*/ 305891 w 1004565"/>
                <a:gd name="connsiteY80" fmla="*/ 810256 h 1125114"/>
                <a:gd name="connsiteX81" fmla="*/ 285854 w 1004565"/>
                <a:gd name="connsiteY81" fmla="*/ 780510 h 1125114"/>
                <a:gd name="connsiteX82" fmla="*/ 265197 w 1004565"/>
                <a:gd name="connsiteY82" fmla="*/ 749112 h 1125114"/>
                <a:gd name="connsiteX83" fmla="*/ 280225 w 1004565"/>
                <a:gd name="connsiteY83" fmla="*/ 595066 h 1125114"/>
                <a:gd name="connsiteX84" fmla="*/ 262047 w 1004565"/>
                <a:gd name="connsiteY84" fmla="*/ 502214 h 1125114"/>
                <a:gd name="connsiteX85" fmla="*/ 206584 w 1004565"/>
                <a:gd name="connsiteY85" fmla="*/ 480421 h 1125114"/>
                <a:gd name="connsiteX86" fmla="*/ 178078 w 1004565"/>
                <a:gd name="connsiteY86" fmla="*/ 496172 h 1125114"/>
                <a:gd name="connsiteX87" fmla="*/ 178078 w 1004565"/>
                <a:gd name="connsiteY87" fmla="*/ 40280 h 1125114"/>
                <a:gd name="connsiteX88" fmla="*/ 826903 w 1004565"/>
                <a:gd name="connsiteY88" fmla="*/ 40280 h 1125114"/>
                <a:gd name="connsiteX89" fmla="*/ 826903 w 1004565"/>
                <a:gd name="connsiteY89" fmla="*/ 496688 h 112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04565" h="1125114">
                  <a:moveTo>
                    <a:pt x="987404" y="719729"/>
                  </a:moveTo>
                  <a:lnTo>
                    <a:pt x="867028" y="512336"/>
                  </a:lnTo>
                  <a:lnTo>
                    <a:pt x="867028" y="40177"/>
                  </a:lnTo>
                  <a:cubicBezTo>
                    <a:pt x="867028" y="18023"/>
                    <a:pt x="849005" y="0"/>
                    <a:pt x="826851" y="0"/>
                  </a:cubicBezTo>
                  <a:lnTo>
                    <a:pt x="178026" y="0"/>
                  </a:lnTo>
                  <a:cubicBezTo>
                    <a:pt x="155872" y="0"/>
                    <a:pt x="137849" y="18023"/>
                    <a:pt x="137849" y="40177"/>
                  </a:cubicBezTo>
                  <a:lnTo>
                    <a:pt x="137849" y="511716"/>
                  </a:lnTo>
                  <a:lnTo>
                    <a:pt x="18144" y="718127"/>
                  </a:lnTo>
                  <a:cubicBezTo>
                    <a:pt x="637" y="742709"/>
                    <a:pt x="-4578" y="774675"/>
                    <a:pt x="4149" y="803646"/>
                  </a:cubicBezTo>
                  <a:lnTo>
                    <a:pt x="73452" y="1032160"/>
                  </a:lnTo>
                  <a:lnTo>
                    <a:pt x="73452" y="1105026"/>
                  </a:lnTo>
                  <a:cubicBezTo>
                    <a:pt x="73452" y="1116129"/>
                    <a:pt x="82438" y="1125115"/>
                    <a:pt x="93541" y="1125115"/>
                  </a:cubicBezTo>
                  <a:cubicBezTo>
                    <a:pt x="104644" y="1125115"/>
                    <a:pt x="113629" y="1116129"/>
                    <a:pt x="113629" y="1105026"/>
                  </a:cubicBezTo>
                  <a:lnTo>
                    <a:pt x="113629" y="1029216"/>
                  </a:lnTo>
                  <a:lnTo>
                    <a:pt x="42622" y="792027"/>
                  </a:lnTo>
                  <a:cubicBezTo>
                    <a:pt x="37406" y="774881"/>
                    <a:pt x="40505" y="755980"/>
                    <a:pt x="51866" y="739920"/>
                  </a:cubicBezTo>
                  <a:lnTo>
                    <a:pt x="137849" y="591812"/>
                  </a:lnTo>
                  <a:lnTo>
                    <a:pt x="137849" y="641595"/>
                  </a:lnTo>
                  <a:lnTo>
                    <a:pt x="110324" y="746530"/>
                  </a:lnTo>
                  <a:cubicBezTo>
                    <a:pt x="108775" y="752366"/>
                    <a:pt x="106090" y="757737"/>
                    <a:pt x="102320" y="762487"/>
                  </a:cubicBezTo>
                  <a:lnTo>
                    <a:pt x="94160" y="772867"/>
                  </a:lnTo>
                  <a:cubicBezTo>
                    <a:pt x="87292" y="781595"/>
                    <a:pt x="88841" y="794247"/>
                    <a:pt x="97569" y="801064"/>
                  </a:cubicBezTo>
                  <a:cubicBezTo>
                    <a:pt x="106296" y="807932"/>
                    <a:pt x="118948" y="806383"/>
                    <a:pt x="125765" y="797655"/>
                  </a:cubicBezTo>
                  <a:lnTo>
                    <a:pt x="133873" y="787275"/>
                  </a:lnTo>
                  <a:cubicBezTo>
                    <a:pt x="141051" y="778186"/>
                    <a:pt x="146215" y="767858"/>
                    <a:pt x="149107" y="756652"/>
                  </a:cubicBezTo>
                  <a:lnTo>
                    <a:pt x="211077" y="520443"/>
                  </a:lnTo>
                  <a:cubicBezTo>
                    <a:pt x="217997" y="520702"/>
                    <a:pt x="226311" y="522561"/>
                    <a:pt x="232095" y="528964"/>
                  </a:cubicBezTo>
                  <a:cubicBezTo>
                    <a:pt x="241390" y="539241"/>
                    <a:pt x="244283" y="560724"/>
                    <a:pt x="240358" y="589436"/>
                  </a:cubicBezTo>
                  <a:cubicBezTo>
                    <a:pt x="227292" y="684199"/>
                    <a:pt x="225227" y="735841"/>
                    <a:pt x="224917" y="749422"/>
                  </a:cubicBezTo>
                  <a:cubicBezTo>
                    <a:pt x="224762" y="755155"/>
                    <a:pt x="226001" y="760680"/>
                    <a:pt x="228583" y="765792"/>
                  </a:cubicBezTo>
                  <a:cubicBezTo>
                    <a:pt x="232612" y="773900"/>
                    <a:pt x="241907" y="787431"/>
                    <a:pt x="252700" y="803181"/>
                  </a:cubicBezTo>
                  <a:cubicBezTo>
                    <a:pt x="259310" y="812786"/>
                    <a:pt x="266230" y="822908"/>
                    <a:pt x="272066" y="831946"/>
                  </a:cubicBezTo>
                  <a:cubicBezTo>
                    <a:pt x="313431" y="896084"/>
                    <a:pt x="314463" y="954284"/>
                    <a:pt x="275268" y="1015118"/>
                  </a:cubicBezTo>
                  <a:cubicBezTo>
                    <a:pt x="271497" y="1020954"/>
                    <a:pt x="269535" y="1027616"/>
                    <a:pt x="269535" y="1034380"/>
                  </a:cubicBezTo>
                  <a:lnTo>
                    <a:pt x="269535" y="1105026"/>
                  </a:lnTo>
                  <a:cubicBezTo>
                    <a:pt x="269535" y="1116129"/>
                    <a:pt x="278521" y="1125115"/>
                    <a:pt x="289623" y="1125115"/>
                  </a:cubicBezTo>
                  <a:cubicBezTo>
                    <a:pt x="300727" y="1125115"/>
                    <a:pt x="309712" y="1116129"/>
                    <a:pt x="309712" y="1105026"/>
                  </a:cubicBezTo>
                  <a:lnTo>
                    <a:pt x="309712" y="1035826"/>
                  </a:lnTo>
                  <a:cubicBezTo>
                    <a:pt x="335172" y="995959"/>
                    <a:pt x="346481" y="956195"/>
                    <a:pt x="343847" y="915966"/>
                  </a:cubicBezTo>
                  <a:lnTo>
                    <a:pt x="660669" y="915966"/>
                  </a:lnTo>
                  <a:cubicBezTo>
                    <a:pt x="658087" y="956195"/>
                    <a:pt x="669344" y="995959"/>
                    <a:pt x="694804" y="1035826"/>
                  </a:cubicBezTo>
                  <a:lnTo>
                    <a:pt x="694804" y="1105026"/>
                  </a:lnTo>
                  <a:cubicBezTo>
                    <a:pt x="694804" y="1116129"/>
                    <a:pt x="703789" y="1125115"/>
                    <a:pt x="714892" y="1125115"/>
                  </a:cubicBezTo>
                  <a:cubicBezTo>
                    <a:pt x="725995" y="1125115"/>
                    <a:pt x="734980" y="1116129"/>
                    <a:pt x="734980" y="1105026"/>
                  </a:cubicBezTo>
                  <a:lnTo>
                    <a:pt x="734980" y="1034380"/>
                  </a:lnTo>
                  <a:cubicBezTo>
                    <a:pt x="734980" y="1027616"/>
                    <a:pt x="733019" y="1020954"/>
                    <a:pt x="729248" y="1015118"/>
                  </a:cubicBezTo>
                  <a:cubicBezTo>
                    <a:pt x="690052" y="954284"/>
                    <a:pt x="691085" y="896084"/>
                    <a:pt x="732450" y="831946"/>
                  </a:cubicBezTo>
                  <a:cubicBezTo>
                    <a:pt x="738234" y="822960"/>
                    <a:pt x="745154" y="812889"/>
                    <a:pt x="751764" y="803284"/>
                  </a:cubicBezTo>
                  <a:cubicBezTo>
                    <a:pt x="762609" y="787534"/>
                    <a:pt x="771956" y="773900"/>
                    <a:pt x="775932" y="765896"/>
                  </a:cubicBezTo>
                  <a:cubicBezTo>
                    <a:pt x="778514" y="760732"/>
                    <a:pt x="779754" y="755258"/>
                    <a:pt x="779599" y="749473"/>
                  </a:cubicBezTo>
                  <a:cubicBezTo>
                    <a:pt x="779289" y="735892"/>
                    <a:pt x="777223" y="684251"/>
                    <a:pt x="764158" y="589488"/>
                  </a:cubicBezTo>
                  <a:cubicBezTo>
                    <a:pt x="760233" y="560776"/>
                    <a:pt x="763125" y="539293"/>
                    <a:pt x="772420" y="529016"/>
                  </a:cubicBezTo>
                  <a:cubicBezTo>
                    <a:pt x="778205" y="522612"/>
                    <a:pt x="786519" y="520753"/>
                    <a:pt x="793439" y="520495"/>
                  </a:cubicBezTo>
                  <a:lnTo>
                    <a:pt x="855409" y="756703"/>
                  </a:lnTo>
                  <a:cubicBezTo>
                    <a:pt x="858352" y="767910"/>
                    <a:pt x="863465" y="778186"/>
                    <a:pt x="870591" y="787275"/>
                  </a:cubicBezTo>
                  <a:lnTo>
                    <a:pt x="878751" y="797655"/>
                  </a:lnTo>
                  <a:cubicBezTo>
                    <a:pt x="885619" y="806383"/>
                    <a:pt x="898272" y="807932"/>
                    <a:pt x="906947" y="801064"/>
                  </a:cubicBezTo>
                  <a:cubicBezTo>
                    <a:pt x="915675" y="794195"/>
                    <a:pt x="917224" y="781595"/>
                    <a:pt x="910356" y="772867"/>
                  </a:cubicBezTo>
                  <a:lnTo>
                    <a:pt x="902145" y="762436"/>
                  </a:lnTo>
                  <a:cubicBezTo>
                    <a:pt x="898426" y="757685"/>
                    <a:pt x="895741" y="752314"/>
                    <a:pt x="894192" y="746530"/>
                  </a:cubicBezTo>
                  <a:lnTo>
                    <a:pt x="867028" y="642886"/>
                  </a:lnTo>
                  <a:lnTo>
                    <a:pt x="867028" y="592329"/>
                  </a:lnTo>
                  <a:lnTo>
                    <a:pt x="953683" y="741469"/>
                  </a:lnTo>
                  <a:cubicBezTo>
                    <a:pt x="964063" y="755980"/>
                    <a:pt x="967110" y="774881"/>
                    <a:pt x="961945" y="792027"/>
                  </a:cubicBezTo>
                  <a:lnTo>
                    <a:pt x="891816" y="1023381"/>
                  </a:lnTo>
                  <a:lnTo>
                    <a:pt x="890938" y="1105026"/>
                  </a:lnTo>
                  <a:cubicBezTo>
                    <a:pt x="890938" y="1116129"/>
                    <a:pt x="899924" y="1125115"/>
                    <a:pt x="911027" y="1125115"/>
                  </a:cubicBezTo>
                  <a:cubicBezTo>
                    <a:pt x="922130" y="1125115"/>
                    <a:pt x="931116" y="1116129"/>
                    <a:pt x="931116" y="1105026"/>
                  </a:cubicBezTo>
                  <a:lnTo>
                    <a:pt x="931116" y="1032160"/>
                  </a:lnTo>
                  <a:lnTo>
                    <a:pt x="1000418" y="803646"/>
                  </a:lnTo>
                  <a:cubicBezTo>
                    <a:pt x="1009094" y="774726"/>
                    <a:pt x="1003878" y="742709"/>
                    <a:pt x="987404" y="719729"/>
                  </a:cubicBezTo>
                  <a:close/>
                  <a:moveTo>
                    <a:pt x="826799" y="496688"/>
                  </a:moveTo>
                  <a:cubicBezTo>
                    <a:pt x="820602" y="487031"/>
                    <a:pt x="810067" y="480783"/>
                    <a:pt x="797983" y="480369"/>
                  </a:cubicBezTo>
                  <a:cubicBezTo>
                    <a:pt x="775209" y="479646"/>
                    <a:pt x="755844" y="487341"/>
                    <a:pt x="742469" y="502163"/>
                  </a:cubicBezTo>
                  <a:cubicBezTo>
                    <a:pt x="724652" y="521941"/>
                    <a:pt x="718507" y="553184"/>
                    <a:pt x="724291" y="595066"/>
                  </a:cubicBezTo>
                  <a:cubicBezTo>
                    <a:pt x="736633" y="684664"/>
                    <a:pt x="738905" y="734136"/>
                    <a:pt x="739319" y="749112"/>
                  </a:cubicBezTo>
                  <a:cubicBezTo>
                    <a:pt x="735962" y="755309"/>
                    <a:pt x="726769" y="768685"/>
                    <a:pt x="718559" y="780613"/>
                  </a:cubicBezTo>
                  <a:cubicBezTo>
                    <a:pt x="711793" y="790529"/>
                    <a:pt x="704616" y="800909"/>
                    <a:pt x="698625" y="810256"/>
                  </a:cubicBezTo>
                  <a:cubicBezTo>
                    <a:pt x="684320" y="832410"/>
                    <a:pt x="674147" y="854254"/>
                    <a:pt x="667846" y="875893"/>
                  </a:cubicBezTo>
                  <a:lnTo>
                    <a:pt x="336670" y="875893"/>
                  </a:lnTo>
                  <a:cubicBezTo>
                    <a:pt x="330317" y="854254"/>
                    <a:pt x="320196" y="832410"/>
                    <a:pt x="305891" y="810256"/>
                  </a:cubicBezTo>
                  <a:cubicBezTo>
                    <a:pt x="299849" y="800909"/>
                    <a:pt x="292671" y="790477"/>
                    <a:pt x="285854" y="780510"/>
                  </a:cubicBezTo>
                  <a:cubicBezTo>
                    <a:pt x="277746" y="768685"/>
                    <a:pt x="268606" y="755361"/>
                    <a:pt x="265197" y="749112"/>
                  </a:cubicBezTo>
                  <a:cubicBezTo>
                    <a:pt x="265611" y="734188"/>
                    <a:pt x="267883" y="684715"/>
                    <a:pt x="280225" y="595066"/>
                  </a:cubicBezTo>
                  <a:cubicBezTo>
                    <a:pt x="286009" y="553236"/>
                    <a:pt x="279915" y="521993"/>
                    <a:pt x="262047" y="502214"/>
                  </a:cubicBezTo>
                  <a:cubicBezTo>
                    <a:pt x="248724" y="487444"/>
                    <a:pt x="228687" y="479750"/>
                    <a:pt x="206584" y="480421"/>
                  </a:cubicBezTo>
                  <a:cubicBezTo>
                    <a:pt x="194706" y="480835"/>
                    <a:pt x="184275" y="486825"/>
                    <a:pt x="178078" y="496172"/>
                  </a:cubicBezTo>
                  <a:lnTo>
                    <a:pt x="178078" y="40280"/>
                  </a:lnTo>
                  <a:lnTo>
                    <a:pt x="826903" y="40280"/>
                  </a:lnTo>
                  <a:lnTo>
                    <a:pt x="826903" y="496688"/>
                  </a:lnTo>
                  <a:close/>
                </a:path>
              </a:pathLst>
            </a:custGeom>
            <a:grpFill/>
            <a:ln w="5164" cap="flat">
              <a:noFill/>
              <a:prstDash val="solid"/>
              <a:miter/>
            </a:ln>
          </p:spPr>
          <p:txBody>
            <a:bodyPr rtlCol="0" anchor="ctr"/>
            <a:lstStyle/>
            <a:p>
              <a:endParaRPr lang="en-US" sz="1200"/>
            </a:p>
          </p:txBody>
        </p:sp>
        <p:sp>
          <p:nvSpPr>
            <p:cNvPr id="724" name="Freeform: Shape 723">
              <a:extLst>
                <a:ext uri="{FF2B5EF4-FFF2-40B4-BE49-F238E27FC236}">
                  <a16:creationId xmlns:a16="http://schemas.microsoft.com/office/drawing/2014/main" id="{5545AEAE-B918-4EA9-AC70-1B7538AA0B68}"/>
                </a:ext>
              </a:extLst>
            </p:cNvPr>
            <p:cNvSpPr/>
            <p:nvPr/>
          </p:nvSpPr>
          <p:spPr>
            <a:xfrm>
              <a:off x="11366927" y="7263358"/>
              <a:ext cx="376488" cy="327486"/>
            </a:xfrm>
            <a:custGeom>
              <a:avLst/>
              <a:gdLst>
                <a:gd name="connsiteX0" fmla="*/ 173345 w 376488"/>
                <a:gd name="connsiteY0" fmla="*/ 321961 h 327486"/>
                <a:gd name="connsiteX1" fmla="*/ 188218 w 376488"/>
                <a:gd name="connsiteY1" fmla="*/ 327487 h 327486"/>
                <a:gd name="connsiteX2" fmla="*/ 203194 w 376488"/>
                <a:gd name="connsiteY2" fmla="*/ 321909 h 327486"/>
                <a:gd name="connsiteX3" fmla="*/ 333072 w 376488"/>
                <a:gd name="connsiteY3" fmla="*/ 208453 h 327486"/>
                <a:gd name="connsiteX4" fmla="*/ 368757 w 376488"/>
                <a:gd name="connsiteY4" fmla="*/ 70467 h 327486"/>
                <a:gd name="connsiteX5" fmla="*/ 306219 w 376488"/>
                <a:gd name="connsiteY5" fmla="*/ 8703 h 327486"/>
                <a:gd name="connsiteX6" fmla="*/ 188270 w 376488"/>
                <a:gd name="connsiteY6" fmla="*/ 30702 h 327486"/>
                <a:gd name="connsiteX7" fmla="*/ 70320 w 376488"/>
                <a:gd name="connsiteY7" fmla="*/ 8703 h 327486"/>
                <a:gd name="connsiteX8" fmla="*/ 7730 w 376488"/>
                <a:gd name="connsiteY8" fmla="*/ 70415 h 327486"/>
                <a:gd name="connsiteX9" fmla="*/ 43466 w 376488"/>
                <a:gd name="connsiteY9" fmla="*/ 208401 h 327486"/>
                <a:gd name="connsiteX10" fmla="*/ 173345 w 376488"/>
                <a:gd name="connsiteY10" fmla="*/ 321961 h 327486"/>
                <a:gd name="connsiteX11" fmla="*/ 45170 w 376488"/>
                <a:gd name="connsiteY11" fmla="*/ 84977 h 327486"/>
                <a:gd name="connsiteX12" fmla="*/ 84057 w 376488"/>
                <a:gd name="connsiteY12" fmla="*/ 46505 h 327486"/>
                <a:gd name="connsiteX13" fmla="*/ 115609 w 376488"/>
                <a:gd name="connsiteY13" fmla="*/ 40360 h 327486"/>
                <a:gd name="connsiteX14" fmla="*/ 167458 w 376488"/>
                <a:gd name="connsiteY14" fmla="*/ 68452 h 327486"/>
                <a:gd name="connsiteX15" fmla="*/ 208874 w 376488"/>
                <a:gd name="connsiteY15" fmla="*/ 68504 h 327486"/>
                <a:gd name="connsiteX16" fmla="*/ 292327 w 376488"/>
                <a:gd name="connsiteY16" fmla="*/ 46505 h 327486"/>
                <a:gd name="connsiteX17" fmla="*/ 331161 w 376488"/>
                <a:gd name="connsiteY17" fmla="*/ 84977 h 327486"/>
                <a:gd name="connsiteX18" fmla="*/ 306477 w 376488"/>
                <a:gd name="connsiteY18" fmla="*/ 178191 h 327486"/>
                <a:gd name="connsiteX19" fmla="*/ 188114 w 376488"/>
                <a:gd name="connsiteY19" fmla="*/ 281577 h 327486"/>
                <a:gd name="connsiteX20" fmla="*/ 69752 w 376488"/>
                <a:gd name="connsiteY20" fmla="*/ 178191 h 327486"/>
                <a:gd name="connsiteX21" fmla="*/ 45170 w 376488"/>
                <a:gd name="connsiteY21" fmla="*/ 84977 h 3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488" h="327486">
                  <a:moveTo>
                    <a:pt x="173345" y="321961"/>
                  </a:moveTo>
                  <a:cubicBezTo>
                    <a:pt x="177579" y="325628"/>
                    <a:pt x="182899" y="327487"/>
                    <a:pt x="188218" y="327487"/>
                  </a:cubicBezTo>
                  <a:cubicBezTo>
                    <a:pt x="193537" y="327487"/>
                    <a:pt x="198907" y="325628"/>
                    <a:pt x="203194" y="321909"/>
                  </a:cubicBezTo>
                  <a:lnTo>
                    <a:pt x="333072" y="208453"/>
                  </a:lnTo>
                  <a:cubicBezTo>
                    <a:pt x="372268" y="174163"/>
                    <a:pt x="386934" y="117409"/>
                    <a:pt x="368757" y="70467"/>
                  </a:cubicBezTo>
                  <a:cubicBezTo>
                    <a:pt x="357292" y="40824"/>
                    <a:pt x="335654" y="19496"/>
                    <a:pt x="306219" y="8703"/>
                  </a:cubicBezTo>
                  <a:cubicBezTo>
                    <a:pt x="246108" y="-13244"/>
                    <a:pt x="207738" y="11027"/>
                    <a:pt x="188270" y="30702"/>
                  </a:cubicBezTo>
                  <a:cubicBezTo>
                    <a:pt x="168801" y="11027"/>
                    <a:pt x="130482" y="-13296"/>
                    <a:pt x="70320" y="8703"/>
                  </a:cubicBezTo>
                  <a:cubicBezTo>
                    <a:pt x="40833" y="19445"/>
                    <a:pt x="19195" y="40824"/>
                    <a:pt x="7730" y="70415"/>
                  </a:cubicBezTo>
                  <a:cubicBezTo>
                    <a:pt x="-10447" y="117409"/>
                    <a:pt x="4219" y="174163"/>
                    <a:pt x="43466" y="208401"/>
                  </a:cubicBezTo>
                  <a:lnTo>
                    <a:pt x="173345" y="321961"/>
                  </a:lnTo>
                  <a:close/>
                  <a:moveTo>
                    <a:pt x="45170" y="84977"/>
                  </a:moveTo>
                  <a:cubicBezTo>
                    <a:pt x="52555" y="65922"/>
                    <a:pt x="65259" y="53373"/>
                    <a:pt x="84057" y="46505"/>
                  </a:cubicBezTo>
                  <a:cubicBezTo>
                    <a:pt x="95934" y="42167"/>
                    <a:pt x="106418" y="40360"/>
                    <a:pt x="115609" y="40360"/>
                  </a:cubicBezTo>
                  <a:cubicBezTo>
                    <a:pt x="143393" y="40360"/>
                    <a:pt x="159505" y="56678"/>
                    <a:pt x="167458" y="68452"/>
                  </a:cubicBezTo>
                  <a:cubicBezTo>
                    <a:pt x="176856" y="82293"/>
                    <a:pt x="199579" y="82241"/>
                    <a:pt x="208874" y="68504"/>
                  </a:cubicBezTo>
                  <a:cubicBezTo>
                    <a:pt x="219564" y="52805"/>
                    <a:pt x="244610" y="29050"/>
                    <a:pt x="292327" y="46505"/>
                  </a:cubicBezTo>
                  <a:cubicBezTo>
                    <a:pt x="311124" y="53373"/>
                    <a:pt x="323829" y="65974"/>
                    <a:pt x="331161" y="84977"/>
                  </a:cubicBezTo>
                  <a:cubicBezTo>
                    <a:pt x="343349" y="116479"/>
                    <a:pt x="333227" y="154849"/>
                    <a:pt x="306477" y="178191"/>
                  </a:cubicBezTo>
                  <a:lnTo>
                    <a:pt x="188114" y="281577"/>
                  </a:lnTo>
                  <a:lnTo>
                    <a:pt x="69752" y="178191"/>
                  </a:lnTo>
                  <a:cubicBezTo>
                    <a:pt x="43157" y="154849"/>
                    <a:pt x="32983" y="116531"/>
                    <a:pt x="45170" y="84977"/>
                  </a:cubicBezTo>
                  <a:close/>
                </a:path>
              </a:pathLst>
            </a:custGeom>
            <a:grpFill/>
            <a:ln w="5164" cap="flat">
              <a:noFill/>
              <a:prstDash val="solid"/>
              <a:miter/>
            </a:ln>
          </p:spPr>
          <p:txBody>
            <a:bodyPr rtlCol="0" anchor="ctr"/>
            <a:lstStyle/>
            <a:p>
              <a:endParaRPr lang="en-US" sz="1200"/>
            </a:p>
          </p:txBody>
        </p:sp>
        <p:sp>
          <p:nvSpPr>
            <p:cNvPr id="725" name="Freeform: Shape 724">
              <a:extLst>
                <a:ext uri="{FF2B5EF4-FFF2-40B4-BE49-F238E27FC236}">
                  <a16:creationId xmlns:a16="http://schemas.microsoft.com/office/drawing/2014/main" id="{DFA055E1-2ED5-40E3-8450-AD1DA73DC40E}"/>
                </a:ext>
              </a:extLst>
            </p:cNvPr>
            <p:cNvSpPr/>
            <p:nvPr/>
          </p:nvSpPr>
          <p:spPr>
            <a:xfrm>
              <a:off x="11503089" y="7632984"/>
              <a:ext cx="229236" cy="40177"/>
            </a:xfrm>
            <a:custGeom>
              <a:avLst/>
              <a:gdLst>
                <a:gd name="connsiteX0" fmla="*/ 209148 w 229236"/>
                <a:gd name="connsiteY0" fmla="*/ 0 h 40177"/>
                <a:gd name="connsiteX1" fmla="*/ 20089 w 229236"/>
                <a:gd name="connsiteY1" fmla="*/ 0 h 40177"/>
                <a:gd name="connsiteX2" fmla="*/ 0 w 229236"/>
                <a:gd name="connsiteY2" fmla="*/ 20089 h 40177"/>
                <a:gd name="connsiteX3" fmla="*/ 20089 w 229236"/>
                <a:gd name="connsiteY3" fmla="*/ 40177 h 40177"/>
                <a:gd name="connsiteX4" fmla="*/ 209148 w 229236"/>
                <a:gd name="connsiteY4" fmla="*/ 40177 h 40177"/>
                <a:gd name="connsiteX5" fmla="*/ 229237 w 229236"/>
                <a:gd name="connsiteY5" fmla="*/ 20089 h 40177"/>
                <a:gd name="connsiteX6" fmla="*/ 209148 w 229236"/>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236" h="40177">
                  <a:moveTo>
                    <a:pt x="209148" y="0"/>
                  </a:moveTo>
                  <a:lnTo>
                    <a:pt x="20089" y="0"/>
                  </a:lnTo>
                  <a:cubicBezTo>
                    <a:pt x="8986" y="0"/>
                    <a:pt x="0" y="8986"/>
                    <a:pt x="0" y="20089"/>
                  </a:cubicBezTo>
                  <a:cubicBezTo>
                    <a:pt x="0" y="31192"/>
                    <a:pt x="8986" y="40177"/>
                    <a:pt x="20089" y="40177"/>
                  </a:cubicBezTo>
                  <a:lnTo>
                    <a:pt x="209148" y="40177"/>
                  </a:lnTo>
                  <a:cubicBezTo>
                    <a:pt x="220251" y="40177"/>
                    <a:pt x="229237" y="31192"/>
                    <a:pt x="229237" y="20089"/>
                  </a:cubicBezTo>
                  <a:cubicBezTo>
                    <a:pt x="229237" y="8986"/>
                    <a:pt x="220251" y="0"/>
                    <a:pt x="209148" y="0"/>
                  </a:cubicBezTo>
                  <a:close/>
                </a:path>
              </a:pathLst>
            </a:custGeom>
            <a:grpFill/>
            <a:ln w="5164" cap="flat">
              <a:noFill/>
              <a:prstDash val="solid"/>
              <a:miter/>
            </a:ln>
          </p:spPr>
          <p:txBody>
            <a:bodyPr rtlCol="0" anchor="ctr"/>
            <a:lstStyle/>
            <a:p>
              <a:endParaRPr lang="en-US" sz="1200"/>
            </a:p>
          </p:txBody>
        </p:sp>
        <p:sp>
          <p:nvSpPr>
            <p:cNvPr id="726" name="Freeform: Shape 725">
              <a:extLst>
                <a:ext uri="{FF2B5EF4-FFF2-40B4-BE49-F238E27FC236}">
                  <a16:creationId xmlns:a16="http://schemas.microsoft.com/office/drawing/2014/main" id="{D4A6BAB2-2308-4CB8-9B62-2AACE44401F2}"/>
                </a:ext>
              </a:extLst>
            </p:cNvPr>
            <p:cNvSpPr/>
            <p:nvPr/>
          </p:nvSpPr>
          <p:spPr>
            <a:xfrm>
              <a:off x="11377962" y="7632984"/>
              <a:ext cx="97086" cy="40177"/>
            </a:xfrm>
            <a:custGeom>
              <a:avLst/>
              <a:gdLst>
                <a:gd name="connsiteX0" fmla="*/ 20089 w 97086"/>
                <a:gd name="connsiteY0" fmla="*/ 40177 h 40177"/>
                <a:gd name="connsiteX1" fmla="*/ 76998 w 97086"/>
                <a:gd name="connsiteY1" fmla="*/ 40177 h 40177"/>
                <a:gd name="connsiteX2" fmla="*/ 97086 w 97086"/>
                <a:gd name="connsiteY2" fmla="*/ 20089 h 40177"/>
                <a:gd name="connsiteX3" fmla="*/ 76998 w 97086"/>
                <a:gd name="connsiteY3" fmla="*/ 0 h 40177"/>
                <a:gd name="connsiteX4" fmla="*/ 20089 w 97086"/>
                <a:gd name="connsiteY4" fmla="*/ 0 h 40177"/>
                <a:gd name="connsiteX5" fmla="*/ 0 w 97086"/>
                <a:gd name="connsiteY5" fmla="*/ 20089 h 40177"/>
                <a:gd name="connsiteX6" fmla="*/ 20089 w 97086"/>
                <a:gd name="connsiteY6" fmla="*/ 40177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86" h="40177">
                  <a:moveTo>
                    <a:pt x="20089" y="40177"/>
                  </a:moveTo>
                  <a:lnTo>
                    <a:pt x="76998" y="40177"/>
                  </a:lnTo>
                  <a:cubicBezTo>
                    <a:pt x="88101" y="40177"/>
                    <a:pt x="97086" y="31192"/>
                    <a:pt x="97086" y="20089"/>
                  </a:cubicBezTo>
                  <a:cubicBezTo>
                    <a:pt x="97086" y="8986"/>
                    <a:pt x="88101" y="0"/>
                    <a:pt x="76998" y="0"/>
                  </a:cubicBezTo>
                  <a:lnTo>
                    <a:pt x="20089" y="0"/>
                  </a:lnTo>
                  <a:cubicBezTo>
                    <a:pt x="8986" y="0"/>
                    <a:pt x="0" y="8986"/>
                    <a:pt x="0" y="20089"/>
                  </a:cubicBezTo>
                  <a:cubicBezTo>
                    <a:pt x="0" y="31192"/>
                    <a:pt x="8986" y="40177"/>
                    <a:pt x="20089" y="40177"/>
                  </a:cubicBezTo>
                  <a:close/>
                </a:path>
              </a:pathLst>
            </a:custGeom>
            <a:grpFill/>
            <a:ln w="5164" cap="flat">
              <a:noFill/>
              <a:prstDash val="solid"/>
              <a:miter/>
            </a:ln>
          </p:spPr>
          <p:txBody>
            <a:bodyPr rtlCol="0" anchor="ctr"/>
            <a:lstStyle/>
            <a:p>
              <a:endParaRPr lang="en-US" sz="1200"/>
            </a:p>
          </p:txBody>
        </p:sp>
        <p:sp>
          <p:nvSpPr>
            <p:cNvPr id="727" name="Freeform: Shape 726">
              <a:extLst>
                <a:ext uri="{FF2B5EF4-FFF2-40B4-BE49-F238E27FC236}">
                  <a16:creationId xmlns:a16="http://schemas.microsoft.com/office/drawing/2014/main" id="{AC22F5AC-062A-4C39-8278-99BE58BE208C}"/>
                </a:ext>
              </a:extLst>
            </p:cNvPr>
            <p:cNvSpPr/>
            <p:nvPr/>
          </p:nvSpPr>
          <p:spPr>
            <a:xfrm>
              <a:off x="11596871" y="7733479"/>
              <a:ext cx="135455" cy="40177"/>
            </a:xfrm>
            <a:custGeom>
              <a:avLst/>
              <a:gdLst>
                <a:gd name="connsiteX0" fmla="*/ 115367 w 135455"/>
                <a:gd name="connsiteY0" fmla="*/ 0 h 40177"/>
                <a:gd name="connsiteX1" fmla="*/ 20089 w 135455"/>
                <a:gd name="connsiteY1" fmla="*/ 0 h 40177"/>
                <a:gd name="connsiteX2" fmla="*/ 0 w 135455"/>
                <a:gd name="connsiteY2" fmla="*/ 20089 h 40177"/>
                <a:gd name="connsiteX3" fmla="*/ 20089 w 135455"/>
                <a:gd name="connsiteY3" fmla="*/ 40177 h 40177"/>
                <a:gd name="connsiteX4" fmla="*/ 115367 w 135455"/>
                <a:gd name="connsiteY4" fmla="*/ 40177 h 40177"/>
                <a:gd name="connsiteX5" fmla="*/ 135456 w 135455"/>
                <a:gd name="connsiteY5" fmla="*/ 20089 h 40177"/>
                <a:gd name="connsiteX6" fmla="*/ 115367 w 135455"/>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55" h="40177">
                  <a:moveTo>
                    <a:pt x="115367" y="0"/>
                  </a:moveTo>
                  <a:lnTo>
                    <a:pt x="20089" y="0"/>
                  </a:lnTo>
                  <a:cubicBezTo>
                    <a:pt x="8986" y="0"/>
                    <a:pt x="0" y="8986"/>
                    <a:pt x="0" y="20089"/>
                  </a:cubicBezTo>
                  <a:cubicBezTo>
                    <a:pt x="0" y="31191"/>
                    <a:pt x="8986" y="40177"/>
                    <a:pt x="20089" y="40177"/>
                  </a:cubicBezTo>
                  <a:lnTo>
                    <a:pt x="115367" y="40177"/>
                  </a:lnTo>
                  <a:cubicBezTo>
                    <a:pt x="126470" y="40177"/>
                    <a:pt x="135456" y="31191"/>
                    <a:pt x="135456" y="20089"/>
                  </a:cubicBezTo>
                  <a:cubicBezTo>
                    <a:pt x="135456" y="8986"/>
                    <a:pt x="126470" y="0"/>
                    <a:pt x="115367" y="0"/>
                  </a:cubicBezTo>
                  <a:close/>
                </a:path>
              </a:pathLst>
            </a:custGeom>
            <a:grpFill/>
            <a:ln w="5164" cap="flat">
              <a:noFill/>
              <a:prstDash val="solid"/>
              <a:miter/>
            </a:ln>
          </p:spPr>
          <p:txBody>
            <a:bodyPr rtlCol="0" anchor="ctr"/>
            <a:lstStyle/>
            <a:p>
              <a:endParaRPr lang="en-US" sz="1200"/>
            </a:p>
          </p:txBody>
        </p:sp>
        <p:sp>
          <p:nvSpPr>
            <p:cNvPr id="728" name="Freeform: Shape 727">
              <a:extLst>
                <a:ext uri="{FF2B5EF4-FFF2-40B4-BE49-F238E27FC236}">
                  <a16:creationId xmlns:a16="http://schemas.microsoft.com/office/drawing/2014/main" id="{CEB1F286-2E77-4262-A95B-44F5FDFAE5E9}"/>
                </a:ext>
              </a:extLst>
            </p:cNvPr>
            <p:cNvSpPr/>
            <p:nvPr/>
          </p:nvSpPr>
          <p:spPr>
            <a:xfrm>
              <a:off x="11377962" y="7733479"/>
              <a:ext cx="192519" cy="40177"/>
            </a:xfrm>
            <a:custGeom>
              <a:avLst/>
              <a:gdLst>
                <a:gd name="connsiteX0" fmla="*/ 20089 w 192519"/>
                <a:gd name="connsiteY0" fmla="*/ 40177 h 40177"/>
                <a:gd name="connsiteX1" fmla="*/ 172431 w 192519"/>
                <a:gd name="connsiteY1" fmla="*/ 40177 h 40177"/>
                <a:gd name="connsiteX2" fmla="*/ 192520 w 192519"/>
                <a:gd name="connsiteY2" fmla="*/ 20089 h 40177"/>
                <a:gd name="connsiteX3" fmla="*/ 172431 w 192519"/>
                <a:gd name="connsiteY3" fmla="*/ 0 h 40177"/>
                <a:gd name="connsiteX4" fmla="*/ 20089 w 192519"/>
                <a:gd name="connsiteY4" fmla="*/ 0 h 40177"/>
                <a:gd name="connsiteX5" fmla="*/ 0 w 192519"/>
                <a:gd name="connsiteY5" fmla="*/ 20089 h 40177"/>
                <a:gd name="connsiteX6" fmla="*/ 20089 w 192519"/>
                <a:gd name="connsiteY6" fmla="*/ 40177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19" h="40177">
                  <a:moveTo>
                    <a:pt x="20089" y="40177"/>
                  </a:moveTo>
                  <a:lnTo>
                    <a:pt x="172431" y="40177"/>
                  </a:lnTo>
                  <a:cubicBezTo>
                    <a:pt x="183534" y="40177"/>
                    <a:pt x="192520" y="31191"/>
                    <a:pt x="192520" y="20089"/>
                  </a:cubicBezTo>
                  <a:cubicBezTo>
                    <a:pt x="192520" y="8986"/>
                    <a:pt x="183534" y="0"/>
                    <a:pt x="172431" y="0"/>
                  </a:cubicBezTo>
                  <a:lnTo>
                    <a:pt x="20089" y="0"/>
                  </a:lnTo>
                  <a:cubicBezTo>
                    <a:pt x="8986" y="0"/>
                    <a:pt x="0" y="8986"/>
                    <a:pt x="0" y="20089"/>
                  </a:cubicBezTo>
                  <a:cubicBezTo>
                    <a:pt x="0" y="31191"/>
                    <a:pt x="8986" y="40177"/>
                    <a:pt x="20089" y="40177"/>
                  </a:cubicBezTo>
                  <a:close/>
                </a:path>
              </a:pathLst>
            </a:custGeom>
            <a:grpFill/>
            <a:ln w="5164" cap="flat">
              <a:noFill/>
              <a:prstDash val="solid"/>
              <a:miter/>
            </a:ln>
          </p:spPr>
          <p:txBody>
            <a:bodyPr rtlCol="0" anchor="ctr"/>
            <a:lstStyle/>
            <a:p>
              <a:endParaRPr lang="en-US" sz="1200"/>
            </a:p>
          </p:txBody>
        </p:sp>
        <p:sp>
          <p:nvSpPr>
            <p:cNvPr id="729" name="Freeform: Shape 728">
              <a:extLst>
                <a:ext uri="{FF2B5EF4-FFF2-40B4-BE49-F238E27FC236}">
                  <a16:creationId xmlns:a16="http://schemas.microsoft.com/office/drawing/2014/main" id="{A77E999A-72BB-469C-BFA2-E30C95D6565B}"/>
                </a:ext>
              </a:extLst>
            </p:cNvPr>
            <p:cNvSpPr/>
            <p:nvPr/>
          </p:nvSpPr>
          <p:spPr>
            <a:xfrm>
              <a:off x="11546623" y="7833973"/>
              <a:ext cx="185702" cy="40177"/>
            </a:xfrm>
            <a:custGeom>
              <a:avLst/>
              <a:gdLst>
                <a:gd name="connsiteX0" fmla="*/ 165614 w 185702"/>
                <a:gd name="connsiteY0" fmla="*/ 0 h 40177"/>
                <a:gd name="connsiteX1" fmla="*/ 20089 w 185702"/>
                <a:gd name="connsiteY1" fmla="*/ 0 h 40177"/>
                <a:gd name="connsiteX2" fmla="*/ 0 w 185702"/>
                <a:gd name="connsiteY2" fmla="*/ 20089 h 40177"/>
                <a:gd name="connsiteX3" fmla="*/ 20089 w 185702"/>
                <a:gd name="connsiteY3" fmla="*/ 40177 h 40177"/>
                <a:gd name="connsiteX4" fmla="*/ 165614 w 185702"/>
                <a:gd name="connsiteY4" fmla="*/ 40177 h 40177"/>
                <a:gd name="connsiteX5" fmla="*/ 185703 w 185702"/>
                <a:gd name="connsiteY5" fmla="*/ 20089 h 40177"/>
                <a:gd name="connsiteX6" fmla="*/ 165614 w 185702"/>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02" h="40177">
                  <a:moveTo>
                    <a:pt x="165614" y="0"/>
                  </a:moveTo>
                  <a:lnTo>
                    <a:pt x="20089" y="0"/>
                  </a:lnTo>
                  <a:cubicBezTo>
                    <a:pt x="8986" y="0"/>
                    <a:pt x="0" y="8986"/>
                    <a:pt x="0" y="20089"/>
                  </a:cubicBezTo>
                  <a:cubicBezTo>
                    <a:pt x="0" y="31192"/>
                    <a:pt x="8986" y="40177"/>
                    <a:pt x="20089" y="40177"/>
                  </a:cubicBezTo>
                  <a:lnTo>
                    <a:pt x="165614" y="40177"/>
                  </a:lnTo>
                  <a:cubicBezTo>
                    <a:pt x="176717" y="40177"/>
                    <a:pt x="185703" y="31192"/>
                    <a:pt x="185703" y="20089"/>
                  </a:cubicBezTo>
                  <a:cubicBezTo>
                    <a:pt x="185703" y="8986"/>
                    <a:pt x="176717" y="0"/>
                    <a:pt x="165614" y="0"/>
                  </a:cubicBezTo>
                  <a:close/>
                </a:path>
              </a:pathLst>
            </a:custGeom>
            <a:grpFill/>
            <a:ln w="5164" cap="flat">
              <a:noFill/>
              <a:prstDash val="solid"/>
              <a:miter/>
            </a:ln>
          </p:spPr>
          <p:txBody>
            <a:bodyPr rtlCol="0" anchor="ctr"/>
            <a:lstStyle/>
            <a:p>
              <a:endParaRPr lang="en-US" sz="1200"/>
            </a:p>
          </p:txBody>
        </p:sp>
        <p:sp>
          <p:nvSpPr>
            <p:cNvPr id="730" name="Freeform: Shape 729">
              <a:extLst>
                <a:ext uri="{FF2B5EF4-FFF2-40B4-BE49-F238E27FC236}">
                  <a16:creationId xmlns:a16="http://schemas.microsoft.com/office/drawing/2014/main" id="{258E1C78-1444-4A49-89BD-7D370CDB29B5}"/>
                </a:ext>
              </a:extLst>
            </p:cNvPr>
            <p:cNvSpPr/>
            <p:nvPr/>
          </p:nvSpPr>
          <p:spPr>
            <a:xfrm>
              <a:off x="11377962" y="7833973"/>
              <a:ext cx="143512" cy="40177"/>
            </a:xfrm>
            <a:custGeom>
              <a:avLst/>
              <a:gdLst>
                <a:gd name="connsiteX0" fmla="*/ 20089 w 143512"/>
                <a:gd name="connsiteY0" fmla="*/ 40177 h 40177"/>
                <a:gd name="connsiteX1" fmla="*/ 123423 w 143512"/>
                <a:gd name="connsiteY1" fmla="*/ 40177 h 40177"/>
                <a:gd name="connsiteX2" fmla="*/ 143512 w 143512"/>
                <a:gd name="connsiteY2" fmla="*/ 20089 h 40177"/>
                <a:gd name="connsiteX3" fmla="*/ 123423 w 143512"/>
                <a:gd name="connsiteY3" fmla="*/ 0 h 40177"/>
                <a:gd name="connsiteX4" fmla="*/ 20089 w 143512"/>
                <a:gd name="connsiteY4" fmla="*/ 0 h 40177"/>
                <a:gd name="connsiteX5" fmla="*/ 0 w 143512"/>
                <a:gd name="connsiteY5" fmla="*/ 20089 h 40177"/>
                <a:gd name="connsiteX6" fmla="*/ 20089 w 143512"/>
                <a:gd name="connsiteY6" fmla="*/ 40177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12" h="40177">
                  <a:moveTo>
                    <a:pt x="20089" y="40177"/>
                  </a:moveTo>
                  <a:lnTo>
                    <a:pt x="123423" y="40177"/>
                  </a:lnTo>
                  <a:cubicBezTo>
                    <a:pt x="134527" y="40177"/>
                    <a:pt x="143512" y="31192"/>
                    <a:pt x="143512" y="20089"/>
                  </a:cubicBezTo>
                  <a:cubicBezTo>
                    <a:pt x="143512" y="8986"/>
                    <a:pt x="134527" y="0"/>
                    <a:pt x="123423" y="0"/>
                  </a:cubicBezTo>
                  <a:lnTo>
                    <a:pt x="20089" y="0"/>
                  </a:lnTo>
                  <a:cubicBezTo>
                    <a:pt x="8986" y="0"/>
                    <a:pt x="0" y="8986"/>
                    <a:pt x="0" y="20089"/>
                  </a:cubicBezTo>
                  <a:cubicBezTo>
                    <a:pt x="0" y="31192"/>
                    <a:pt x="8986" y="40177"/>
                    <a:pt x="20089" y="40177"/>
                  </a:cubicBezTo>
                  <a:close/>
                </a:path>
              </a:pathLst>
            </a:custGeom>
            <a:grpFill/>
            <a:ln w="5164" cap="flat">
              <a:noFill/>
              <a:prstDash val="solid"/>
              <a:miter/>
            </a:ln>
          </p:spPr>
          <p:txBody>
            <a:bodyPr rtlCol="0" anchor="ctr"/>
            <a:lstStyle/>
            <a:p>
              <a:endParaRPr lang="en-US" sz="1200"/>
            </a:p>
          </p:txBody>
        </p:sp>
        <p:sp>
          <p:nvSpPr>
            <p:cNvPr id="731" name="Freeform: Shape 730">
              <a:extLst>
                <a:ext uri="{FF2B5EF4-FFF2-40B4-BE49-F238E27FC236}">
                  <a16:creationId xmlns:a16="http://schemas.microsoft.com/office/drawing/2014/main" id="{7B161229-13B1-4973-83C6-F4C07C66D5F3}"/>
                </a:ext>
              </a:extLst>
            </p:cNvPr>
            <p:cNvSpPr/>
            <p:nvPr/>
          </p:nvSpPr>
          <p:spPr>
            <a:xfrm>
              <a:off x="11613189" y="7934468"/>
              <a:ext cx="119136" cy="40177"/>
            </a:xfrm>
            <a:custGeom>
              <a:avLst/>
              <a:gdLst>
                <a:gd name="connsiteX0" fmla="*/ 99048 w 119136"/>
                <a:gd name="connsiteY0" fmla="*/ 0 h 40177"/>
                <a:gd name="connsiteX1" fmla="*/ 20089 w 119136"/>
                <a:gd name="connsiteY1" fmla="*/ 0 h 40177"/>
                <a:gd name="connsiteX2" fmla="*/ 0 w 119136"/>
                <a:gd name="connsiteY2" fmla="*/ 20089 h 40177"/>
                <a:gd name="connsiteX3" fmla="*/ 20089 w 119136"/>
                <a:gd name="connsiteY3" fmla="*/ 40177 h 40177"/>
                <a:gd name="connsiteX4" fmla="*/ 99048 w 119136"/>
                <a:gd name="connsiteY4" fmla="*/ 40177 h 40177"/>
                <a:gd name="connsiteX5" fmla="*/ 119137 w 119136"/>
                <a:gd name="connsiteY5" fmla="*/ 20089 h 40177"/>
                <a:gd name="connsiteX6" fmla="*/ 99048 w 119136"/>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36" h="40177">
                  <a:moveTo>
                    <a:pt x="99048" y="0"/>
                  </a:moveTo>
                  <a:lnTo>
                    <a:pt x="20089" y="0"/>
                  </a:lnTo>
                  <a:cubicBezTo>
                    <a:pt x="8986" y="0"/>
                    <a:pt x="0" y="8986"/>
                    <a:pt x="0" y="20089"/>
                  </a:cubicBezTo>
                  <a:cubicBezTo>
                    <a:pt x="0" y="31192"/>
                    <a:pt x="8986" y="40177"/>
                    <a:pt x="20089" y="40177"/>
                  </a:cubicBezTo>
                  <a:lnTo>
                    <a:pt x="99048" y="40177"/>
                  </a:lnTo>
                  <a:cubicBezTo>
                    <a:pt x="110151" y="40177"/>
                    <a:pt x="119137" y="31192"/>
                    <a:pt x="119137" y="20089"/>
                  </a:cubicBezTo>
                  <a:cubicBezTo>
                    <a:pt x="119137" y="9037"/>
                    <a:pt x="110151" y="0"/>
                    <a:pt x="99048" y="0"/>
                  </a:cubicBezTo>
                  <a:close/>
                </a:path>
              </a:pathLst>
            </a:custGeom>
            <a:grpFill/>
            <a:ln w="5164" cap="flat">
              <a:noFill/>
              <a:prstDash val="solid"/>
              <a:miter/>
            </a:ln>
          </p:spPr>
          <p:txBody>
            <a:bodyPr rtlCol="0" anchor="ctr"/>
            <a:lstStyle/>
            <a:p>
              <a:endParaRPr lang="en-US" sz="1200"/>
            </a:p>
          </p:txBody>
        </p:sp>
        <p:sp>
          <p:nvSpPr>
            <p:cNvPr id="732" name="Freeform: Shape 731">
              <a:extLst>
                <a:ext uri="{FF2B5EF4-FFF2-40B4-BE49-F238E27FC236}">
                  <a16:creationId xmlns:a16="http://schemas.microsoft.com/office/drawing/2014/main" id="{1CFDFC7C-9952-4B44-9E46-0C1198E56C03}"/>
                </a:ext>
              </a:extLst>
            </p:cNvPr>
            <p:cNvSpPr/>
            <p:nvPr/>
          </p:nvSpPr>
          <p:spPr>
            <a:xfrm>
              <a:off x="11377962" y="7934468"/>
              <a:ext cx="208838" cy="40177"/>
            </a:xfrm>
            <a:custGeom>
              <a:avLst/>
              <a:gdLst>
                <a:gd name="connsiteX0" fmla="*/ 188750 w 208838"/>
                <a:gd name="connsiteY0" fmla="*/ 0 h 40177"/>
                <a:gd name="connsiteX1" fmla="*/ 20089 w 208838"/>
                <a:gd name="connsiteY1" fmla="*/ 0 h 40177"/>
                <a:gd name="connsiteX2" fmla="*/ 0 w 208838"/>
                <a:gd name="connsiteY2" fmla="*/ 20089 h 40177"/>
                <a:gd name="connsiteX3" fmla="*/ 20089 w 208838"/>
                <a:gd name="connsiteY3" fmla="*/ 40177 h 40177"/>
                <a:gd name="connsiteX4" fmla="*/ 188750 w 208838"/>
                <a:gd name="connsiteY4" fmla="*/ 40177 h 40177"/>
                <a:gd name="connsiteX5" fmla="*/ 208839 w 208838"/>
                <a:gd name="connsiteY5" fmla="*/ 20089 h 40177"/>
                <a:gd name="connsiteX6" fmla="*/ 188750 w 208838"/>
                <a:gd name="connsiteY6" fmla="*/ 0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38" h="40177">
                  <a:moveTo>
                    <a:pt x="188750" y="0"/>
                  </a:moveTo>
                  <a:lnTo>
                    <a:pt x="20089" y="0"/>
                  </a:lnTo>
                  <a:cubicBezTo>
                    <a:pt x="8986" y="0"/>
                    <a:pt x="0" y="8986"/>
                    <a:pt x="0" y="20089"/>
                  </a:cubicBezTo>
                  <a:cubicBezTo>
                    <a:pt x="0" y="31192"/>
                    <a:pt x="8986" y="40177"/>
                    <a:pt x="20089" y="40177"/>
                  </a:cubicBezTo>
                  <a:lnTo>
                    <a:pt x="188750" y="40177"/>
                  </a:lnTo>
                  <a:cubicBezTo>
                    <a:pt x="199853" y="40177"/>
                    <a:pt x="208839" y="31192"/>
                    <a:pt x="208839" y="20089"/>
                  </a:cubicBezTo>
                  <a:cubicBezTo>
                    <a:pt x="208839" y="9037"/>
                    <a:pt x="199853" y="0"/>
                    <a:pt x="188750" y="0"/>
                  </a:cubicBezTo>
                  <a:close/>
                </a:path>
              </a:pathLst>
            </a:custGeom>
            <a:grpFill/>
            <a:ln w="5164" cap="flat">
              <a:noFill/>
              <a:prstDash val="solid"/>
              <a:miter/>
            </a:ln>
          </p:spPr>
          <p:txBody>
            <a:bodyPr rtlCol="0" anchor="ctr"/>
            <a:lstStyle/>
            <a:p>
              <a:endParaRPr lang="en-US" sz="1200"/>
            </a:p>
          </p:txBody>
        </p:sp>
      </p:grpSp>
      <p:grpSp>
        <p:nvGrpSpPr>
          <p:cNvPr id="633" name="Graphic 2">
            <a:extLst>
              <a:ext uri="{FF2B5EF4-FFF2-40B4-BE49-F238E27FC236}">
                <a16:creationId xmlns:a16="http://schemas.microsoft.com/office/drawing/2014/main" id="{D1BA49BE-670A-4078-8710-9FC383ADF442}"/>
              </a:ext>
            </a:extLst>
          </p:cNvPr>
          <p:cNvGrpSpPr/>
          <p:nvPr/>
        </p:nvGrpSpPr>
        <p:grpSpPr>
          <a:xfrm>
            <a:off x="1974028" y="7375185"/>
            <a:ext cx="642483" cy="856676"/>
            <a:chOff x="4703727" y="8760010"/>
            <a:chExt cx="843803" cy="1125114"/>
          </a:xfrm>
          <a:solidFill>
            <a:schemeClr val="accent1"/>
          </a:solidFill>
        </p:grpSpPr>
        <p:sp>
          <p:nvSpPr>
            <p:cNvPr id="721" name="Freeform: Shape 720">
              <a:extLst>
                <a:ext uri="{FF2B5EF4-FFF2-40B4-BE49-F238E27FC236}">
                  <a16:creationId xmlns:a16="http://schemas.microsoft.com/office/drawing/2014/main" id="{9A4FE2A6-9BE4-42ED-94E6-D49E84DE0BA8}"/>
                </a:ext>
              </a:extLst>
            </p:cNvPr>
            <p:cNvSpPr/>
            <p:nvPr/>
          </p:nvSpPr>
          <p:spPr>
            <a:xfrm>
              <a:off x="4703727" y="8760010"/>
              <a:ext cx="843803" cy="1125114"/>
            </a:xfrm>
            <a:custGeom>
              <a:avLst/>
              <a:gdLst>
                <a:gd name="connsiteX0" fmla="*/ 813073 w 843803"/>
                <a:gd name="connsiteY0" fmla="*/ 313825 h 1125114"/>
                <a:gd name="connsiteX1" fmla="*/ 786787 w 843803"/>
                <a:gd name="connsiteY1" fmla="*/ 216326 h 1125114"/>
                <a:gd name="connsiteX2" fmla="*/ 763238 w 843803"/>
                <a:gd name="connsiteY2" fmla="*/ 197529 h 1125114"/>
                <a:gd name="connsiteX3" fmla="*/ 621172 w 843803"/>
                <a:gd name="connsiteY3" fmla="*/ 197529 h 1125114"/>
                <a:gd name="connsiteX4" fmla="*/ 421888 w 843803"/>
                <a:gd name="connsiteY4" fmla="*/ 0 h 1125114"/>
                <a:gd name="connsiteX5" fmla="*/ 222603 w 843803"/>
                <a:gd name="connsiteY5" fmla="*/ 197529 h 1125114"/>
                <a:gd name="connsiteX6" fmla="*/ 80537 w 843803"/>
                <a:gd name="connsiteY6" fmla="*/ 197529 h 1125114"/>
                <a:gd name="connsiteX7" fmla="*/ 57247 w 843803"/>
                <a:gd name="connsiteY7" fmla="*/ 215448 h 1125114"/>
                <a:gd name="connsiteX8" fmla="*/ 31426 w 843803"/>
                <a:gd name="connsiteY8" fmla="*/ 309332 h 1125114"/>
                <a:gd name="connsiteX9" fmla="*/ 131 w 843803"/>
                <a:gd name="connsiteY9" fmla="*/ 1069910 h 1125114"/>
                <a:gd name="connsiteX10" fmla="*/ 14126 w 843803"/>
                <a:gd name="connsiteY10" fmla="*/ 1110655 h 1125114"/>
                <a:gd name="connsiteX11" fmla="*/ 46557 w 843803"/>
                <a:gd name="connsiteY11" fmla="*/ 1125115 h 1125114"/>
                <a:gd name="connsiteX12" fmla="*/ 797219 w 843803"/>
                <a:gd name="connsiteY12" fmla="*/ 1125115 h 1125114"/>
                <a:gd name="connsiteX13" fmla="*/ 829649 w 843803"/>
                <a:gd name="connsiteY13" fmla="*/ 1110655 h 1125114"/>
                <a:gd name="connsiteX14" fmla="*/ 843696 w 843803"/>
                <a:gd name="connsiteY14" fmla="*/ 1070220 h 1125114"/>
                <a:gd name="connsiteX15" fmla="*/ 813073 w 843803"/>
                <a:gd name="connsiteY15" fmla="*/ 313825 h 1125114"/>
                <a:gd name="connsiteX16" fmla="*/ 621741 w 843803"/>
                <a:gd name="connsiteY16" fmla="*/ 237706 h 1125114"/>
                <a:gd name="connsiteX17" fmla="*/ 751051 w 843803"/>
                <a:gd name="connsiteY17" fmla="*/ 237706 h 1125114"/>
                <a:gd name="connsiteX18" fmla="*/ 766647 w 843803"/>
                <a:gd name="connsiteY18" fmla="*/ 294563 h 1125114"/>
                <a:gd name="connsiteX19" fmla="*/ 621689 w 843803"/>
                <a:gd name="connsiteY19" fmla="*/ 294563 h 1125114"/>
                <a:gd name="connsiteX20" fmla="*/ 621689 w 843803"/>
                <a:gd name="connsiteY20" fmla="*/ 237706 h 1125114"/>
                <a:gd name="connsiteX21" fmla="*/ 421939 w 843803"/>
                <a:gd name="connsiteY21" fmla="*/ 40177 h 1125114"/>
                <a:gd name="connsiteX22" fmla="*/ 581047 w 843803"/>
                <a:gd name="connsiteY22" fmla="*/ 197529 h 1125114"/>
                <a:gd name="connsiteX23" fmla="*/ 262780 w 843803"/>
                <a:gd name="connsiteY23" fmla="*/ 197529 h 1125114"/>
                <a:gd name="connsiteX24" fmla="*/ 421939 w 843803"/>
                <a:gd name="connsiteY24" fmla="*/ 40177 h 1125114"/>
                <a:gd name="connsiteX25" fmla="*/ 262264 w 843803"/>
                <a:gd name="connsiteY25" fmla="*/ 237706 h 1125114"/>
                <a:gd name="connsiteX26" fmla="*/ 581512 w 843803"/>
                <a:gd name="connsiteY26" fmla="*/ 237706 h 1125114"/>
                <a:gd name="connsiteX27" fmla="*/ 581512 w 843803"/>
                <a:gd name="connsiteY27" fmla="*/ 294563 h 1125114"/>
                <a:gd name="connsiteX28" fmla="*/ 262264 w 843803"/>
                <a:gd name="connsiteY28" fmla="*/ 294563 h 1125114"/>
                <a:gd name="connsiteX29" fmla="*/ 262264 w 843803"/>
                <a:gd name="connsiteY29" fmla="*/ 237706 h 1125114"/>
                <a:gd name="connsiteX30" fmla="*/ 92776 w 843803"/>
                <a:gd name="connsiteY30" fmla="*/ 237706 h 1125114"/>
                <a:gd name="connsiteX31" fmla="*/ 222086 w 843803"/>
                <a:gd name="connsiteY31" fmla="*/ 237706 h 1125114"/>
                <a:gd name="connsiteX32" fmla="*/ 222086 w 843803"/>
                <a:gd name="connsiteY32" fmla="*/ 294563 h 1125114"/>
                <a:gd name="connsiteX33" fmla="*/ 77129 w 843803"/>
                <a:gd name="connsiteY33" fmla="*/ 294563 h 1125114"/>
                <a:gd name="connsiteX34" fmla="*/ 92776 w 843803"/>
                <a:gd name="connsiteY34" fmla="*/ 237706 h 1125114"/>
                <a:gd name="connsiteX35" fmla="*/ 800369 w 843803"/>
                <a:gd name="connsiteY35" fmla="*/ 1083233 h 1125114"/>
                <a:gd name="connsiteX36" fmla="*/ 797270 w 843803"/>
                <a:gd name="connsiteY36" fmla="*/ 1084938 h 1125114"/>
                <a:gd name="connsiteX37" fmla="*/ 46557 w 843803"/>
                <a:gd name="connsiteY37" fmla="*/ 1084938 h 1125114"/>
                <a:gd name="connsiteX38" fmla="*/ 43458 w 843803"/>
                <a:gd name="connsiteY38" fmla="*/ 1083233 h 1125114"/>
                <a:gd name="connsiteX39" fmla="*/ 40205 w 843803"/>
                <a:gd name="connsiteY39" fmla="*/ 1072079 h 1125114"/>
                <a:gd name="connsiteX40" fmla="*/ 70054 w 843803"/>
                <a:gd name="connsiteY40" fmla="*/ 334740 h 1125114"/>
                <a:gd name="connsiteX41" fmla="*/ 222035 w 843803"/>
                <a:gd name="connsiteY41" fmla="*/ 334740 h 1125114"/>
                <a:gd name="connsiteX42" fmla="*/ 222035 w 843803"/>
                <a:gd name="connsiteY42" fmla="*/ 419226 h 1125114"/>
                <a:gd name="connsiteX43" fmla="*/ 242123 w 843803"/>
                <a:gd name="connsiteY43" fmla="*/ 439315 h 1125114"/>
                <a:gd name="connsiteX44" fmla="*/ 262212 w 843803"/>
                <a:gd name="connsiteY44" fmla="*/ 419226 h 1125114"/>
                <a:gd name="connsiteX45" fmla="*/ 262212 w 843803"/>
                <a:gd name="connsiteY45" fmla="*/ 334740 h 1125114"/>
                <a:gd name="connsiteX46" fmla="*/ 581460 w 843803"/>
                <a:gd name="connsiteY46" fmla="*/ 334740 h 1125114"/>
                <a:gd name="connsiteX47" fmla="*/ 581460 w 843803"/>
                <a:gd name="connsiteY47" fmla="*/ 419226 h 1125114"/>
                <a:gd name="connsiteX48" fmla="*/ 601549 w 843803"/>
                <a:gd name="connsiteY48" fmla="*/ 439315 h 1125114"/>
                <a:gd name="connsiteX49" fmla="*/ 621637 w 843803"/>
                <a:gd name="connsiteY49" fmla="*/ 419226 h 1125114"/>
                <a:gd name="connsiteX50" fmla="*/ 621637 w 843803"/>
                <a:gd name="connsiteY50" fmla="*/ 334740 h 1125114"/>
                <a:gd name="connsiteX51" fmla="*/ 773722 w 843803"/>
                <a:gd name="connsiteY51" fmla="*/ 334740 h 1125114"/>
                <a:gd name="connsiteX52" fmla="*/ 803571 w 843803"/>
                <a:gd name="connsiteY52" fmla="*/ 1072079 h 1125114"/>
                <a:gd name="connsiteX53" fmla="*/ 803622 w 843803"/>
                <a:gd name="connsiteY53" fmla="*/ 1072595 h 1125114"/>
                <a:gd name="connsiteX54" fmla="*/ 800369 w 843803"/>
                <a:gd name="connsiteY54" fmla="*/ 1083233 h 112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3803" h="1125114">
                  <a:moveTo>
                    <a:pt x="813073" y="313825"/>
                  </a:moveTo>
                  <a:lnTo>
                    <a:pt x="786787" y="216326"/>
                  </a:lnTo>
                  <a:cubicBezTo>
                    <a:pt x="784308" y="205275"/>
                    <a:pt x="774600" y="197529"/>
                    <a:pt x="763238" y="197529"/>
                  </a:cubicBezTo>
                  <a:lnTo>
                    <a:pt x="621172" y="197529"/>
                  </a:lnTo>
                  <a:cubicBezTo>
                    <a:pt x="615957" y="87739"/>
                    <a:pt x="528682" y="0"/>
                    <a:pt x="421888" y="0"/>
                  </a:cubicBezTo>
                  <a:cubicBezTo>
                    <a:pt x="315093" y="0"/>
                    <a:pt x="227819" y="87739"/>
                    <a:pt x="222603" y="197529"/>
                  </a:cubicBezTo>
                  <a:lnTo>
                    <a:pt x="80537" y="197529"/>
                  </a:lnTo>
                  <a:cubicBezTo>
                    <a:pt x="69176" y="197529"/>
                    <a:pt x="59467" y="205275"/>
                    <a:pt x="57247" y="215448"/>
                  </a:cubicBezTo>
                  <a:lnTo>
                    <a:pt x="31426" y="309332"/>
                  </a:lnTo>
                  <a:lnTo>
                    <a:pt x="131" y="1069910"/>
                  </a:lnTo>
                  <a:cubicBezTo>
                    <a:pt x="-902" y="1085195"/>
                    <a:pt x="4211" y="1100068"/>
                    <a:pt x="14126" y="1110655"/>
                  </a:cubicBezTo>
                  <a:cubicBezTo>
                    <a:pt x="22853" y="1120002"/>
                    <a:pt x="34369" y="1125115"/>
                    <a:pt x="46557" y="1125115"/>
                  </a:cubicBezTo>
                  <a:lnTo>
                    <a:pt x="797219" y="1125115"/>
                  </a:lnTo>
                  <a:cubicBezTo>
                    <a:pt x="809458" y="1125115"/>
                    <a:pt x="820974" y="1120002"/>
                    <a:pt x="829649" y="1110655"/>
                  </a:cubicBezTo>
                  <a:cubicBezTo>
                    <a:pt x="839513" y="1100120"/>
                    <a:pt x="844626" y="1085350"/>
                    <a:pt x="843696" y="1070220"/>
                  </a:cubicBezTo>
                  <a:lnTo>
                    <a:pt x="813073" y="313825"/>
                  </a:lnTo>
                  <a:close/>
                  <a:moveTo>
                    <a:pt x="621741" y="237706"/>
                  </a:moveTo>
                  <a:lnTo>
                    <a:pt x="751051" y="237706"/>
                  </a:lnTo>
                  <a:lnTo>
                    <a:pt x="766647" y="294563"/>
                  </a:lnTo>
                  <a:lnTo>
                    <a:pt x="621689" y="294563"/>
                  </a:lnTo>
                  <a:lnTo>
                    <a:pt x="621689" y="237706"/>
                  </a:lnTo>
                  <a:close/>
                  <a:moveTo>
                    <a:pt x="421939" y="40177"/>
                  </a:moveTo>
                  <a:cubicBezTo>
                    <a:pt x="506631" y="40177"/>
                    <a:pt x="575934" y="109893"/>
                    <a:pt x="581047" y="197529"/>
                  </a:cubicBezTo>
                  <a:lnTo>
                    <a:pt x="262780" y="197529"/>
                  </a:lnTo>
                  <a:cubicBezTo>
                    <a:pt x="267893" y="109893"/>
                    <a:pt x="337196" y="40177"/>
                    <a:pt x="421939" y="40177"/>
                  </a:cubicBezTo>
                  <a:close/>
                  <a:moveTo>
                    <a:pt x="262264" y="237706"/>
                  </a:moveTo>
                  <a:lnTo>
                    <a:pt x="581512" y="237706"/>
                  </a:lnTo>
                  <a:lnTo>
                    <a:pt x="581512" y="294563"/>
                  </a:lnTo>
                  <a:lnTo>
                    <a:pt x="262264" y="294563"/>
                  </a:lnTo>
                  <a:lnTo>
                    <a:pt x="262264" y="237706"/>
                  </a:lnTo>
                  <a:close/>
                  <a:moveTo>
                    <a:pt x="92776" y="237706"/>
                  </a:moveTo>
                  <a:lnTo>
                    <a:pt x="222086" y="237706"/>
                  </a:lnTo>
                  <a:lnTo>
                    <a:pt x="222086" y="294563"/>
                  </a:lnTo>
                  <a:lnTo>
                    <a:pt x="77129" y="294563"/>
                  </a:lnTo>
                  <a:lnTo>
                    <a:pt x="92776" y="237706"/>
                  </a:lnTo>
                  <a:close/>
                  <a:moveTo>
                    <a:pt x="800369" y="1083233"/>
                  </a:moveTo>
                  <a:cubicBezTo>
                    <a:pt x="799646" y="1084008"/>
                    <a:pt x="798510" y="1084938"/>
                    <a:pt x="797270" y="1084938"/>
                  </a:cubicBezTo>
                  <a:lnTo>
                    <a:pt x="46557" y="1084938"/>
                  </a:lnTo>
                  <a:cubicBezTo>
                    <a:pt x="45317" y="1084938"/>
                    <a:pt x="44181" y="1084008"/>
                    <a:pt x="43458" y="1083233"/>
                  </a:cubicBezTo>
                  <a:cubicBezTo>
                    <a:pt x="41134" y="1080754"/>
                    <a:pt x="39895" y="1076778"/>
                    <a:pt x="40205" y="1072079"/>
                  </a:cubicBezTo>
                  <a:lnTo>
                    <a:pt x="70054" y="334740"/>
                  </a:lnTo>
                  <a:lnTo>
                    <a:pt x="222035" y="334740"/>
                  </a:lnTo>
                  <a:lnTo>
                    <a:pt x="222035" y="419226"/>
                  </a:lnTo>
                  <a:cubicBezTo>
                    <a:pt x="222035" y="430329"/>
                    <a:pt x="231020" y="439315"/>
                    <a:pt x="242123" y="439315"/>
                  </a:cubicBezTo>
                  <a:cubicBezTo>
                    <a:pt x="253226" y="439315"/>
                    <a:pt x="262212" y="430329"/>
                    <a:pt x="262212" y="419226"/>
                  </a:cubicBezTo>
                  <a:lnTo>
                    <a:pt x="262212" y="334740"/>
                  </a:lnTo>
                  <a:lnTo>
                    <a:pt x="581460" y="334740"/>
                  </a:lnTo>
                  <a:lnTo>
                    <a:pt x="581460" y="419226"/>
                  </a:lnTo>
                  <a:cubicBezTo>
                    <a:pt x="581460" y="430329"/>
                    <a:pt x="590446" y="439315"/>
                    <a:pt x="601549" y="439315"/>
                  </a:cubicBezTo>
                  <a:cubicBezTo>
                    <a:pt x="612652" y="439315"/>
                    <a:pt x="621637" y="430329"/>
                    <a:pt x="621637" y="419226"/>
                  </a:cubicBezTo>
                  <a:lnTo>
                    <a:pt x="621637" y="334740"/>
                  </a:lnTo>
                  <a:lnTo>
                    <a:pt x="773722" y="334740"/>
                  </a:lnTo>
                  <a:lnTo>
                    <a:pt x="803571" y="1072079"/>
                  </a:lnTo>
                  <a:lnTo>
                    <a:pt x="803622" y="1072595"/>
                  </a:lnTo>
                  <a:cubicBezTo>
                    <a:pt x="803880" y="1076778"/>
                    <a:pt x="802693" y="1080754"/>
                    <a:pt x="800369" y="1083233"/>
                  </a:cubicBezTo>
                  <a:close/>
                </a:path>
              </a:pathLst>
            </a:custGeom>
            <a:grpFill/>
            <a:ln w="5164" cap="flat">
              <a:noFill/>
              <a:prstDash val="solid"/>
              <a:miter/>
            </a:ln>
          </p:spPr>
          <p:txBody>
            <a:bodyPr rtlCol="0" anchor="ctr"/>
            <a:lstStyle/>
            <a:p>
              <a:endParaRPr lang="en-US" sz="1200"/>
            </a:p>
          </p:txBody>
        </p:sp>
        <p:sp>
          <p:nvSpPr>
            <p:cNvPr id="722" name="Freeform: Shape 721">
              <a:extLst>
                <a:ext uri="{FF2B5EF4-FFF2-40B4-BE49-F238E27FC236}">
                  <a16:creationId xmlns:a16="http://schemas.microsoft.com/office/drawing/2014/main" id="{72B9D85B-4F5B-43ED-8696-BD3B3FDF1257}"/>
                </a:ext>
              </a:extLst>
            </p:cNvPr>
            <p:cNvSpPr/>
            <p:nvPr/>
          </p:nvSpPr>
          <p:spPr>
            <a:xfrm>
              <a:off x="4914680" y="9322588"/>
              <a:ext cx="421972" cy="367435"/>
            </a:xfrm>
            <a:custGeom>
              <a:avLst/>
              <a:gdLst>
                <a:gd name="connsiteX0" fmla="*/ 343963 w 421972"/>
                <a:gd name="connsiteY0" fmla="*/ 9714 h 367435"/>
                <a:gd name="connsiteX1" fmla="*/ 210986 w 421972"/>
                <a:gd name="connsiteY1" fmla="*/ 36103 h 367435"/>
                <a:gd name="connsiteX2" fmla="*/ 78009 w 421972"/>
                <a:gd name="connsiteY2" fmla="*/ 9714 h 367435"/>
                <a:gd name="connsiteX3" fmla="*/ 8603 w 421972"/>
                <a:gd name="connsiteY3" fmla="*/ 78449 h 367435"/>
                <a:gd name="connsiteX4" fmla="*/ 48367 w 421972"/>
                <a:gd name="connsiteY4" fmla="*/ 232496 h 367435"/>
                <a:gd name="connsiteX5" fmla="*/ 195804 w 421972"/>
                <a:gd name="connsiteY5" fmla="*/ 361755 h 367435"/>
                <a:gd name="connsiteX6" fmla="*/ 210986 w 421972"/>
                <a:gd name="connsiteY6" fmla="*/ 367436 h 367435"/>
                <a:gd name="connsiteX7" fmla="*/ 226169 w 421972"/>
                <a:gd name="connsiteY7" fmla="*/ 361755 h 367435"/>
                <a:gd name="connsiteX8" fmla="*/ 373606 w 421972"/>
                <a:gd name="connsiteY8" fmla="*/ 232496 h 367435"/>
                <a:gd name="connsiteX9" fmla="*/ 413370 w 421972"/>
                <a:gd name="connsiteY9" fmla="*/ 78449 h 367435"/>
                <a:gd name="connsiteX10" fmla="*/ 343963 w 421972"/>
                <a:gd name="connsiteY10" fmla="*/ 9714 h 367435"/>
                <a:gd name="connsiteX11" fmla="*/ 347114 w 421972"/>
                <a:gd name="connsiteY11" fmla="*/ 202234 h 367435"/>
                <a:gd name="connsiteX12" fmla="*/ 210986 w 421972"/>
                <a:gd name="connsiteY12" fmla="*/ 321578 h 367435"/>
                <a:gd name="connsiteX13" fmla="*/ 74859 w 421972"/>
                <a:gd name="connsiteY13" fmla="*/ 202234 h 367435"/>
                <a:gd name="connsiteX14" fmla="*/ 46095 w 421972"/>
                <a:gd name="connsiteY14" fmla="*/ 92909 h 367435"/>
                <a:gd name="connsiteX15" fmla="*/ 91849 w 421972"/>
                <a:gd name="connsiteY15" fmla="*/ 47464 h 367435"/>
                <a:gd name="connsiteX16" fmla="*/ 128721 w 421972"/>
                <a:gd name="connsiteY16" fmla="*/ 40286 h 367435"/>
                <a:gd name="connsiteX17" fmla="*/ 189710 w 421972"/>
                <a:gd name="connsiteY17" fmla="*/ 73543 h 367435"/>
                <a:gd name="connsiteX18" fmla="*/ 232314 w 421972"/>
                <a:gd name="connsiteY18" fmla="*/ 73543 h 367435"/>
                <a:gd name="connsiteX19" fmla="*/ 330175 w 421972"/>
                <a:gd name="connsiteY19" fmla="*/ 47464 h 367435"/>
                <a:gd name="connsiteX20" fmla="*/ 375930 w 421972"/>
                <a:gd name="connsiteY20" fmla="*/ 92909 h 367435"/>
                <a:gd name="connsiteX21" fmla="*/ 347114 w 421972"/>
                <a:gd name="connsiteY21" fmla="*/ 202234 h 36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1972" h="367435">
                  <a:moveTo>
                    <a:pt x="343963" y="9714"/>
                  </a:moveTo>
                  <a:cubicBezTo>
                    <a:pt x="275074" y="-15539"/>
                    <a:pt x="231901" y="13897"/>
                    <a:pt x="210986" y="36103"/>
                  </a:cubicBezTo>
                  <a:cubicBezTo>
                    <a:pt x="190072" y="13897"/>
                    <a:pt x="146899" y="-15539"/>
                    <a:pt x="78009" y="9714"/>
                  </a:cubicBezTo>
                  <a:cubicBezTo>
                    <a:pt x="45320" y="21695"/>
                    <a:pt x="21307" y="45450"/>
                    <a:pt x="8603" y="78449"/>
                  </a:cubicBezTo>
                  <a:cubicBezTo>
                    <a:pt x="-11640" y="130865"/>
                    <a:pt x="4730" y="194229"/>
                    <a:pt x="48367" y="232496"/>
                  </a:cubicBezTo>
                  <a:lnTo>
                    <a:pt x="195804" y="361755"/>
                  </a:lnTo>
                  <a:cubicBezTo>
                    <a:pt x="200142" y="365525"/>
                    <a:pt x="205564" y="367436"/>
                    <a:pt x="210986" y="367436"/>
                  </a:cubicBezTo>
                  <a:cubicBezTo>
                    <a:pt x="216409" y="367436"/>
                    <a:pt x="221831" y="365525"/>
                    <a:pt x="226169" y="361755"/>
                  </a:cubicBezTo>
                  <a:lnTo>
                    <a:pt x="373606" y="232496"/>
                  </a:lnTo>
                  <a:cubicBezTo>
                    <a:pt x="417243" y="194229"/>
                    <a:pt x="433613" y="130865"/>
                    <a:pt x="413370" y="78449"/>
                  </a:cubicBezTo>
                  <a:cubicBezTo>
                    <a:pt x="400614" y="45450"/>
                    <a:pt x="376601" y="21695"/>
                    <a:pt x="343963" y="9714"/>
                  </a:cubicBezTo>
                  <a:close/>
                  <a:moveTo>
                    <a:pt x="347114" y="202234"/>
                  </a:moveTo>
                  <a:lnTo>
                    <a:pt x="210986" y="321578"/>
                  </a:lnTo>
                  <a:lnTo>
                    <a:pt x="74859" y="202234"/>
                  </a:lnTo>
                  <a:cubicBezTo>
                    <a:pt x="43616" y="174864"/>
                    <a:pt x="31790" y="129884"/>
                    <a:pt x="46095" y="92909"/>
                  </a:cubicBezTo>
                  <a:cubicBezTo>
                    <a:pt x="54771" y="70445"/>
                    <a:pt x="69747" y="55572"/>
                    <a:pt x="91849" y="47464"/>
                  </a:cubicBezTo>
                  <a:cubicBezTo>
                    <a:pt x="105741" y="42403"/>
                    <a:pt x="117980" y="40286"/>
                    <a:pt x="128721" y="40286"/>
                  </a:cubicBezTo>
                  <a:cubicBezTo>
                    <a:pt x="161359" y="40286"/>
                    <a:pt x="180311" y="59600"/>
                    <a:pt x="189710" y="73543"/>
                  </a:cubicBezTo>
                  <a:cubicBezTo>
                    <a:pt x="199315" y="87796"/>
                    <a:pt x="222709" y="87796"/>
                    <a:pt x="232314" y="73543"/>
                  </a:cubicBezTo>
                  <a:cubicBezTo>
                    <a:pt x="244863" y="55004"/>
                    <a:pt x="274196" y="26962"/>
                    <a:pt x="330175" y="47464"/>
                  </a:cubicBezTo>
                  <a:cubicBezTo>
                    <a:pt x="352278" y="55572"/>
                    <a:pt x="367254" y="70445"/>
                    <a:pt x="375930" y="92909"/>
                  </a:cubicBezTo>
                  <a:cubicBezTo>
                    <a:pt x="390183" y="129884"/>
                    <a:pt x="378305" y="174864"/>
                    <a:pt x="347114" y="202234"/>
                  </a:cubicBezTo>
                  <a:close/>
                </a:path>
              </a:pathLst>
            </a:custGeom>
            <a:grpFill/>
            <a:ln w="5164" cap="flat">
              <a:noFill/>
              <a:prstDash val="solid"/>
              <a:miter/>
            </a:ln>
          </p:spPr>
          <p:txBody>
            <a:bodyPr rtlCol="0" anchor="ctr"/>
            <a:lstStyle/>
            <a:p>
              <a:endParaRPr lang="en-US" sz="1200"/>
            </a:p>
          </p:txBody>
        </p:sp>
      </p:grpSp>
      <p:grpSp>
        <p:nvGrpSpPr>
          <p:cNvPr id="634" name="Graphic 2">
            <a:extLst>
              <a:ext uri="{FF2B5EF4-FFF2-40B4-BE49-F238E27FC236}">
                <a16:creationId xmlns:a16="http://schemas.microsoft.com/office/drawing/2014/main" id="{7047C6E4-6718-437F-9C67-A86BE66112A9}"/>
              </a:ext>
            </a:extLst>
          </p:cNvPr>
          <p:cNvGrpSpPr/>
          <p:nvPr/>
        </p:nvGrpSpPr>
        <p:grpSpPr>
          <a:xfrm>
            <a:off x="4055501" y="7390461"/>
            <a:ext cx="856680" cy="826125"/>
            <a:chOff x="7777770" y="8780098"/>
            <a:chExt cx="1125119" cy="1084989"/>
          </a:xfrm>
          <a:solidFill>
            <a:schemeClr val="accent1"/>
          </a:solidFill>
        </p:grpSpPr>
        <p:sp>
          <p:nvSpPr>
            <p:cNvPr id="718" name="Freeform: Shape 717">
              <a:extLst>
                <a:ext uri="{FF2B5EF4-FFF2-40B4-BE49-F238E27FC236}">
                  <a16:creationId xmlns:a16="http://schemas.microsoft.com/office/drawing/2014/main" id="{961EC617-61D0-4AA2-A127-2ED4007AB0F1}"/>
                </a:ext>
              </a:extLst>
            </p:cNvPr>
            <p:cNvSpPr/>
            <p:nvPr/>
          </p:nvSpPr>
          <p:spPr>
            <a:xfrm>
              <a:off x="7777770" y="8780098"/>
              <a:ext cx="668345" cy="1084938"/>
            </a:xfrm>
            <a:custGeom>
              <a:avLst/>
              <a:gdLst>
                <a:gd name="connsiteX0" fmla="*/ 628168 w 668345"/>
                <a:gd name="connsiteY0" fmla="*/ 464361 h 1084938"/>
                <a:gd name="connsiteX1" fmla="*/ 582672 w 668345"/>
                <a:gd name="connsiteY1" fmla="*/ 464361 h 1084938"/>
                <a:gd name="connsiteX2" fmla="*/ 582672 w 668345"/>
                <a:gd name="connsiteY2" fmla="*/ 248551 h 1084938"/>
                <a:gd name="connsiteX3" fmla="*/ 334173 w 668345"/>
                <a:gd name="connsiteY3" fmla="*/ 0 h 1084938"/>
                <a:gd name="connsiteX4" fmla="*/ 85674 w 668345"/>
                <a:gd name="connsiteY4" fmla="*/ 248551 h 1084938"/>
                <a:gd name="connsiteX5" fmla="*/ 85674 w 668345"/>
                <a:gd name="connsiteY5" fmla="*/ 464361 h 1084938"/>
                <a:gd name="connsiteX6" fmla="*/ 40177 w 668345"/>
                <a:gd name="connsiteY6" fmla="*/ 464361 h 1084938"/>
                <a:gd name="connsiteX7" fmla="*/ 0 w 668345"/>
                <a:gd name="connsiteY7" fmla="*/ 504538 h 1084938"/>
                <a:gd name="connsiteX8" fmla="*/ 0 w 668345"/>
                <a:gd name="connsiteY8" fmla="*/ 1044761 h 1084938"/>
                <a:gd name="connsiteX9" fmla="*/ 40177 w 668345"/>
                <a:gd name="connsiteY9" fmla="*/ 1084938 h 1084938"/>
                <a:gd name="connsiteX10" fmla="*/ 628168 w 668345"/>
                <a:gd name="connsiteY10" fmla="*/ 1084938 h 1084938"/>
                <a:gd name="connsiteX11" fmla="*/ 668345 w 668345"/>
                <a:gd name="connsiteY11" fmla="*/ 1044761 h 1084938"/>
                <a:gd name="connsiteX12" fmla="*/ 668345 w 668345"/>
                <a:gd name="connsiteY12" fmla="*/ 504538 h 1084938"/>
                <a:gd name="connsiteX13" fmla="*/ 628168 w 668345"/>
                <a:gd name="connsiteY13" fmla="*/ 464361 h 1084938"/>
                <a:gd name="connsiteX14" fmla="*/ 125850 w 668345"/>
                <a:gd name="connsiteY14" fmla="*/ 248551 h 1084938"/>
                <a:gd name="connsiteX15" fmla="*/ 334173 w 668345"/>
                <a:gd name="connsiteY15" fmla="*/ 40177 h 1084938"/>
                <a:gd name="connsiteX16" fmla="*/ 542495 w 668345"/>
                <a:gd name="connsiteY16" fmla="*/ 248551 h 1084938"/>
                <a:gd name="connsiteX17" fmla="*/ 542495 w 668345"/>
                <a:gd name="connsiteY17" fmla="*/ 464361 h 1084938"/>
                <a:gd name="connsiteX18" fmla="*/ 125850 w 668345"/>
                <a:gd name="connsiteY18" fmla="*/ 464361 h 1084938"/>
                <a:gd name="connsiteX19" fmla="*/ 125850 w 668345"/>
                <a:gd name="connsiteY19" fmla="*/ 248551 h 1084938"/>
                <a:gd name="connsiteX20" fmla="*/ 40177 w 668345"/>
                <a:gd name="connsiteY20" fmla="*/ 1044813 h 1084938"/>
                <a:gd name="connsiteX21" fmla="*/ 40177 w 668345"/>
                <a:gd name="connsiteY21" fmla="*/ 504538 h 1084938"/>
                <a:gd name="connsiteX22" fmla="*/ 85674 w 668345"/>
                <a:gd name="connsiteY22" fmla="*/ 504538 h 1084938"/>
                <a:gd name="connsiteX23" fmla="*/ 582724 w 668345"/>
                <a:gd name="connsiteY23" fmla="*/ 504538 h 1084938"/>
                <a:gd name="connsiteX24" fmla="*/ 628220 w 668345"/>
                <a:gd name="connsiteY24" fmla="*/ 504538 h 1084938"/>
                <a:gd name="connsiteX25" fmla="*/ 628271 w 668345"/>
                <a:gd name="connsiteY25" fmla="*/ 1044761 h 1084938"/>
                <a:gd name="connsiteX26" fmla="*/ 40177 w 668345"/>
                <a:gd name="connsiteY26" fmla="*/ 1044761 h 108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345" h="1084938">
                  <a:moveTo>
                    <a:pt x="628168" y="464361"/>
                  </a:moveTo>
                  <a:lnTo>
                    <a:pt x="582672" y="464361"/>
                  </a:lnTo>
                  <a:lnTo>
                    <a:pt x="582672" y="248551"/>
                  </a:lnTo>
                  <a:cubicBezTo>
                    <a:pt x="582672" y="111495"/>
                    <a:pt x="471178" y="0"/>
                    <a:pt x="334173" y="0"/>
                  </a:cubicBezTo>
                  <a:cubicBezTo>
                    <a:pt x="197116" y="0"/>
                    <a:pt x="85674" y="111495"/>
                    <a:pt x="85674" y="248551"/>
                  </a:cubicBezTo>
                  <a:lnTo>
                    <a:pt x="85674" y="464361"/>
                  </a:lnTo>
                  <a:lnTo>
                    <a:pt x="40177" y="464361"/>
                  </a:lnTo>
                  <a:cubicBezTo>
                    <a:pt x="18023" y="464361"/>
                    <a:pt x="0" y="482384"/>
                    <a:pt x="0" y="504538"/>
                  </a:cubicBezTo>
                  <a:lnTo>
                    <a:pt x="0" y="1044761"/>
                  </a:lnTo>
                  <a:cubicBezTo>
                    <a:pt x="0" y="1066915"/>
                    <a:pt x="18023" y="1084938"/>
                    <a:pt x="40177" y="1084938"/>
                  </a:cubicBezTo>
                  <a:lnTo>
                    <a:pt x="628168" y="1084938"/>
                  </a:lnTo>
                  <a:cubicBezTo>
                    <a:pt x="650322" y="1084938"/>
                    <a:pt x="668345" y="1066915"/>
                    <a:pt x="668345" y="1044761"/>
                  </a:cubicBezTo>
                  <a:lnTo>
                    <a:pt x="668345" y="504538"/>
                  </a:lnTo>
                  <a:cubicBezTo>
                    <a:pt x="668345" y="482384"/>
                    <a:pt x="650322" y="464361"/>
                    <a:pt x="628168" y="464361"/>
                  </a:cubicBezTo>
                  <a:close/>
                  <a:moveTo>
                    <a:pt x="125850" y="248551"/>
                  </a:moveTo>
                  <a:cubicBezTo>
                    <a:pt x="125850" y="133648"/>
                    <a:pt x="219322" y="40177"/>
                    <a:pt x="334173" y="40177"/>
                  </a:cubicBezTo>
                  <a:cubicBezTo>
                    <a:pt x="449075" y="40177"/>
                    <a:pt x="542495" y="133648"/>
                    <a:pt x="542495" y="248551"/>
                  </a:cubicBezTo>
                  <a:lnTo>
                    <a:pt x="542495" y="464361"/>
                  </a:lnTo>
                  <a:lnTo>
                    <a:pt x="125850" y="464361"/>
                  </a:lnTo>
                  <a:lnTo>
                    <a:pt x="125850" y="248551"/>
                  </a:lnTo>
                  <a:close/>
                  <a:moveTo>
                    <a:pt x="40177" y="1044813"/>
                  </a:moveTo>
                  <a:lnTo>
                    <a:pt x="40177" y="504538"/>
                  </a:lnTo>
                  <a:lnTo>
                    <a:pt x="85674" y="504538"/>
                  </a:lnTo>
                  <a:lnTo>
                    <a:pt x="582724" y="504538"/>
                  </a:lnTo>
                  <a:lnTo>
                    <a:pt x="628220" y="504538"/>
                  </a:lnTo>
                  <a:lnTo>
                    <a:pt x="628271" y="1044761"/>
                  </a:lnTo>
                  <a:lnTo>
                    <a:pt x="40177" y="1044761"/>
                  </a:lnTo>
                  <a:close/>
                </a:path>
              </a:pathLst>
            </a:custGeom>
            <a:grpFill/>
            <a:ln w="5164" cap="flat">
              <a:noFill/>
              <a:prstDash val="solid"/>
              <a:miter/>
            </a:ln>
          </p:spPr>
          <p:txBody>
            <a:bodyPr rtlCol="0" anchor="ctr"/>
            <a:lstStyle/>
            <a:p>
              <a:endParaRPr lang="en-US" sz="1200"/>
            </a:p>
          </p:txBody>
        </p:sp>
        <p:sp>
          <p:nvSpPr>
            <p:cNvPr id="719" name="Freeform: Shape 718">
              <a:extLst>
                <a:ext uri="{FF2B5EF4-FFF2-40B4-BE49-F238E27FC236}">
                  <a16:creationId xmlns:a16="http://schemas.microsoft.com/office/drawing/2014/main" id="{FFB91250-B9BC-4787-B016-26B177CD0FB3}"/>
                </a:ext>
              </a:extLst>
            </p:cNvPr>
            <p:cNvSpPr/>
            <p:nvPr/>
          </p:nvSpPr>
          <p:spPr>
            <a:xfrm>
              <a:off x="7917060" y="9382388"/>
              <a:ext cx="389764" cy="344712"/>
            </a:xfrm>
            <a:custGeom>
              <a:avLst/>
              <a:gdLst>
                <a:gd name="connsiteX0" fmla="*/ 317324 w 389764"/>
                <a:gd name="connsiteY0" fmla="*/ 9198 h 344712"/>
                <a:gd name="connsiteX1" fmla="*/ 194882 w 389764"/>
                <a:gd name="connsiteY1" fmla="*/ 32747 h 344712"/>
                <a:gd name="connsiteX2" fmla="*/ 72440 w 389764"/>
                <a:gd name="connsiteY2" fmla="*/ 9198 h 344712"/>
                <a:gd name="connsiteX3" fmla="*/ 7940 w 389764"/>
                <a:gd name="connsiteY3" fmla="*/ 74008 h 344712"/>
                <a:gd name="connsiteX4" fmla="*/ 44760 w 389764"/>
                <a:gd name="connsiteY4" fmla="*/ 218656 h 344712"/>
                <a:gd name="connsiteX5" fmla="*/ 179648 w 389764"/>
                <a:gd name="connsiteY5" fmla="*/ 338826 h 344712"/>
                <a:gd name="connsiteX6" fmla="*/ 194882 w 389764"/>
                <a:gd name="connsiteY6" fmla="*/ 344713 h 344712"/>
                <a:gd name="connsiteX7" fmla="*/ 210013 w 389764"/>
                <a:gd name="connsiteY7" fmla="*/ 338929 h 344712"/>
                <a:gd name="connsiteX8" fmla="*/ 345004 w 389764"/>
                <a:gd name="connsiteY8" fmla="*/ 218656 h 344712"/>
                <a:gd name="connsiteX9" fmla="*/ 381825 w 389764"/>
                <a:gd name="connsiteY9" fmla="*/ 74008 h 344712"/>
                <a:gd name="connsiteX10" fmla="*/ 317324 w 389764"/>
                <a:gd name="connsiteY10" fmla="*/ 9198 h 344712"/>
                <a:gd name="connsiteX11" fmla="*/ 318254 w 389764"/>
                <a:gd name="connsiteY11" fmla="*/ 188652 h 344712"/>
                <a:gd name="connsiteX12" fmla="*/ 194831 w 389764"/>
                <a:gd name="connsiteY12" fmla="*/ 298597 h 344712"/>
                <a:gd name="connsiteX13" fmla="*/ 71407 w 389764"/>
                <a:gd name="connsiteY13" fmla="*/ 188652 h 344712"/>
                <a:gd name="connsiteX14" fmla="*/ 45432 w 389764"/>
                <a:gd name="connsiteY14" fmla="*/ 88261 h 344712"/>
                <a:gd name="connsiteX15" fmla="*/ 86384 w 389764"/>
                <a:gd name="connsiteY15" fmla="*/ 46845 h 344712"/>
                <a:gd name="connsiteX16" fmla="*/ 119383 w 389764"/>
                <a:gd name="connsiteY16" fmla="*/ 40286 h 344712"/>
                <a:gd name="connsiteX17" fmla="*/ 173813 w 389764"/>
                <a:gd name="connsiteY17" fmla="*/ 70496 h 344712"/>
                <a:gd name="connsiteX18" fmla="*/ 194779 w 389764"/>
                <a:gd name="connsiteY18" fmla="*/ 81806 h 344712"/>
                <a:gd name="connsiteX19" fmla="*/ 194831 w 389764"/>
                <a:gd name="connsiteY19" fmla="*/ 81806 h 344712"/>
                <a:gd name="connsiteX20" fmla="*/ 215797 w 389764"/>
                <a:gd name="connsiteY20" fmla="*/ 70496 h 344712"/>
                <a:gd name="connsiteX21" fmla="*/ 303226 w 389764"/>
                <a:gd name="connsiteY21" fmla="*/ 46845 h 344712"/>
                <a:gd name="connsiteX22" fmla="*/ 344178 w 389764"/>
                <a:gd name="connsiteY22" fmla="*/ 88261 h 344712"/>
                <a:gd name="connsiteX23" fmla="*/ 318254 w 389764"/>
                <a:gd name="connsiteY23" fmla="*/ 188652 h 34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764" h="344712">
                  <a:moveTo>
                    <a:pt x="317324" y="9198"/>
                  </a:moveTo>
                  <a:cubicBezTo>
                    <a:pt x="254580" y="-14196"/>
                    <a:pt x="214868" y="11987"/>
                    <a:pt x="194882" y="32747"/>
                  </a:cubicBezTo>
                  <a:cubicBezTo>
                    <a:pt x="174949" y="11935"/>
                    <a:pt x="135133" y="-14144"/>
                    <a:pt x="72440" y="9198"/>
                  </a:cubicBezTo>
                  <a:cubicBezTo>
                    <a:pt x="42075" y="20508"/>
                    <a:pt x="19766" y="42920"/>
                    <a:pt x="7940" y="74008"/>
                  </a:cubicBezTo>
                  <a:cubicBezTo>
                    <a:pt x="-10754" y="123222"/>
                    <a:pt x="4377" y="182713"/>
                    <a:pt x="44760" y="218656"/>
                  </a:cubicBezTo>
                  <a:lnTo>
                    <a:pt x="179648" y="338826"/>
                  </a:lnTo>
                  <a:cubicBezTo>
                    <a:pt x="183986" y="342751"/>
                    <a:pt x="189460" y="344713"/>
                    <a:pt x="194882" y="344713"/>
                  </a:cubicBezTo>
                  <a:cubicBezTo>
                    <a:pt x="200305" y="344713"/>
                    <a:pt x="205727" y="342802"/>
                    <a:pt x="210013" y="338929"/>
                  </a:cubicBezTo>
                  <a:lnTo>
                    <a:pt x="345004" y="218656"/>
                  </a:lnTo>
                  <a:cubicBezTo>
                    <a:pt x="385388" y="182713"/>
                    <a:pt x="400519" y="123222"/>
                    <a:pt x="381825" y="74008"/>
                  </a:cubicBezTo>
                  <a:cubicBezTo>
                    <a:pt x="369999" y="42920"/>
                    <a:pt x="347690" y="20508"/>
                    <a:pt x="317324" y="9198"/>
                  </a:cubicBezTo>
                  <a:close/>
                  <a:moveTo>
                    <a:pt x="318254" y="188652"/>
                  </a:moveTo>
                  <a:lnTo>
                    <a:pt x="194831" y="298597"/>
                  </a:lnTo>
                  <a:lnTo>
                    <a:pt x="71407" y="188652"/>
                  </a:lnTo>
                  <a:cubicBezTo>
                    <a:pt x="43211" y="163503"/>
                    <a:pt x="32521" y="122241"/>
                    <a:pt x="45432" y="88261"/>
                  </a:cubicBezTo>
                  <a:cubicBezTo>
                    <a:pt x="53229" y="67759"/>
                    <a:pt x="66605" y="54177"/>
                    <a:pt x="86384" y="46845"/>
                  </a:cubicBezTo>
                  <a:cubicBezTo>
                    <a:pt x="98777" y="42249"/>
                    <a:pt x="109725" y="40286"/>
                    <a:pt x="119383" y="40286"/>
                  </a:cubicBezTo>
                  <a:cubicBezTo>
                    <a:pt x="148508" y="40286"/>
                    <a:pt x="165395" y="57844"/>
                    <a:pt x="173813" y="70496"/>
                  </a:cubicBezTo>
                  <a:cubicBezTo>
                    <a:pt x="178512" y="77571"/>
                    <a:pt x="186362" y="81806"/>
                    <a:pt x="194779" y="81806"/>
                  </a:cubicBezTo>
                  <a:cubicBezTo>
                    <a:pt x="194779" y="81806"/>
                    <a:pt x="194779" y="81806"/>
                    <a:pt x="194831" y="81806"/>
                  </a:cubicBezTo>
                  <a:cubicBezTo>
                    <a:pt x="203248" y="81806"/>
                    <a:pt x="211098" y="77571"/>
                    <a:pt x="215797" y="70496"/>
                  </a:cubicBezTo>
                  <a:cubicBezTo>
                    <a:pt x="226952" y="53661"/>
                    <a:pt x="253237" y="28202"/>
                    <a:pt x="303226" y="46845"/>
                  </a:cubicBezTo>
                  <a:cubicBezTo>
                    <a:pt x="323005" y="54177"/>
                    <a:pt x="336380" y="67759"/>
                    <a:pt x="344178" y="88261"/>
                  </a:cubicBezTo>
                  <a:cubicBezTo>
                    <a:pt x="357140" y="122241"/>
                    <a:pt x="346450" y="163555"/>
                    <a:pt x="318254" y="188652"/>
                  </a:cubicBezTo>
                  <a:close/>
                </a:path>
              </a:pathLst>
            </a:custGeom>
            <a:grpFill/>
            <a:ln w="5164" cap="flat">
              <a:noFill/>
              <a:prstDash val="solid"/>
              <a:miter/>
            </a:ln>
          </p:spPr>
          <p:txBody>
            <a:bodyPr rtlCol="0" anchor="ctr"/>
            <a:lstStyle/>
            <a:p>
              <a:endParaRPr lang="en-US" sz="1200"/>
            </a:p>
          </p:txBody>
        </p:sp>
        <p:sp>
          <p:nvSpPr>
            <p:cNvPr id="720" name="Freeform: Shape 719">
              <a:extLst>
                <a:ext uri="{FF2B5EF4-FFF2-40B4-BE49-F238E27FC236}">
                  <a16:creationId xmlns:a16="http://schemas.microsoft.com/office/drawing/2014/main" id="{3C289E1B-7C0E-4A88-9138-C49B2B44D0BF}"/>
                </a:ext>
              </a:extLst>
            </p:cNvPr>
            <p:cNvSpPr/>
            <p:nvPr/>
          </p:nvSpPr>
          <p:spPr>
            <a:xfrm>
              <a:off x="8560755" y="9125389"/>
              <a:ext cx="342134" cy="739698"/>
            </a:xfrm>
            <a:custGeom>
              <a:avLst/>
              <a:gdLst>
                <a:gd name="connsiteX0" fmla="*/ 302418 w 342134"/>
                <a:gd name="connsiteY0" fmla="*/ 193486 h 739698"/>
                <a:gd name="connsiteX1" fmla="*/ 334900 w 342134"/>
                <a:gd name="connsiteY1" fmla="*/ 65621 h 739698"/>
                <a:gd name="connsiteX2" fmla="*/ 277681 w 342134"/>
                <a:gd name="connsiteY2" fmla="*/ 8144 h 739698"/>
                <a:gd name="connsiteX3" fmla="*/ 171093 w 342134"/>
                <a:gd name="connsiteY3" fmla="*/ 27148 h 739698"/>
                <a:gd name="connsiteX4" fmla="*/ 64505 w 342134"/>
                <a:gd name="connsiteY4" fmla="*/ 8144 h 739698"/>
                <a:gd name="connsiteX5" fmla="*/ 7235 w 342134"/>
                <a:gd name="connsiteY5" fmla="*/ 65673 h 739698"/>
                <a:gd name="connsiteX6" fmla="*/ 39717 w 342134"/>
                <a:gd name="connsiteY6" fmla="*/ 193537 h 739698"/>
                <a:gd name="connsiteX7" fmla="*/ 150953 w 342134"/>
                <a:gd name="connsiteY7" fmla="*/ 292637 h 739698"/>
                <a:gd name="connsiteX8" fmla="*/ 150953 w 342134"/>
                <a:gd name="connsiteY8" fmla="*/ 714859 h 739698"/>
                <a:gd name="connsiteX9" fmla="*/ 175689 w 342134"/>
                <a:gd name="connsiteY9" fmla="*/ 739699 h 739698"/>
                <a:gd name="connsiteX10" fmla="*/ 268851 w 342134"/>
                <a:gd name="connsiteY10" fmla="*/ 739699 h 739698"/>
                <a:gd name="connsiteX11" fmla="*/ 268851 w 342134"/>
                <a:gd name="connsiteY11" fmla="*/ 699521 h 739698"/>
                <a:gd name="connsiteX12" fmla="*/ 191130 w 342134"/>
                <a:gd name="connsiteY12" fmla="*/ 699521 h 739698"/>
                <a:gd name="connsiteX13" fmla="*/ 191130 w 342134"/>
                <a:gd name="connsiteY13" fmla="*/ 652114 h 739698"/>
                <a:gd name="connsiteX14" fmla="*/ 245509 w 342134"/>
                <a:gd name="connsiteY14" fmla="*/ 652114 h 739698"/>
                <a:gd name="connsiteX15" fmla="*/ 245509 w 342134"/>
                <a:gd name="connsiteY15" fmla="*/ 611938 h 739698"/>
                <a:gd name="connsiteX16" fmla="*/ 191130 w 342134"/>
                <a:gd name="connsiteY16" fmla="*/ 611938 h 739698"/>
                <a:gd name="connsiteX17" fmla="*/ 191130 w 342134"/>
                <a:gd name="connsiteY17" fmla="*/ 292637 h 739698"/>
                <a:gd name="connsiteX18" fmla="*/ 302418 w 342134"/>
                <a:gd name="connsiteY18" fmla="*/ 193486 h 739698"/>
                <a:gd name="connsiteX19" fmla="*/ 171093 w 342134"/>
                <a:gd name="connsiteY19" fmla="*/ 256695 h 739698"/>
                <a:gd name="connsiteX20" fmla="*/ 66467 w 342134"/>
                <a:gd name="connsiteY20" fmla="*/ 163482 h 739698"/>
                <a:gd name="connsiteX21" fmla="*/ 44829 w 342134"/>
                <a:gd name="connsiteY21" fmla="*/ 79926 h 739698"/>
                <a:gd name="connsiteX22" fmla="*/ 78552 w 342134"/>
                <a:gd name="connsiteY22" fmla="*/ 45791 h 739698"/>
                <a:gd name="connsiteX23" fmla="*/ 106335 w 342134"/>
                <a:gd name="connsiteY23" fmla="*/ 40265 h 739698"/>
                <a:gd name="connsiteX24" fmla="*/ 150695 w 342134"/>
                <a:gd name="connsiteY24" fmla="*/ 65157 h 739698"/>
                <a:gd name="connsiteX25" fmla="*/ 191492 w 342134"/>
                <a:gd name="connsiteY25" fmla="*/ 65157 h 739698"/>
                <a:gd name="connsiteX26" fmla="*/ 263686 w 342134"/>
                <a:gd name="connsiteY26" fmla="*/ 45791 h 739698"/>
                <a:gd name="connsiteX27" fmla="*/ 297357 w 342134"/>
                <a:gd name="connsiteY27" fmla="*/ 79926 h 739698"/>
                <a:gd name="connsiteX28" fmla="*/ 275719 w 342134"/>
                <a:gd name="connsiteY28" fmla="*/ 163482 h 739698"/>
                <a:gd name="connsiteX29" fmla="*/ 171093 w 342134"/>
                <a:gd name="connsiteY29" fmla="*/ 256695 h 73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134" h="739698">
                  <a:moveTo>
                    <a:pt x="302418" y="193486"/>
                  </a:moveTo>
                  <a:cubicBezTo>
                    <a:pt x="338618" y="161210"/>
                    <a:pt x="351684" y="109826"/>
                    <a:pt x="334900" y="65621"/>
                  </a:cubicBezTo>
                  <a:cubicBezTo>
                    <a:pt x="324417" y="38045"/>
                    <a:pt x="304638" y="18162"/>
                    <a:pt x="277681" y="8144"/>
                  </a:cubicBezTo>
                  <a:cubicBezTo>
                    <a:pt x="224077" y="-11841"/>
                    <a:pt x="189374" y="9022"/>
                    <a:pt x="171093" y="27148"/>
                  </a:cubicBezTo>
                  <a:cubicBezTo>
                    <a:pt x="152812" y="9073"/>
                    <a:pt x="118109" y="-11841"/>
                    <a:pt x="64505" y="8144"/>
                  </a:cubicBezTo>
                  <a:cubicBezTo>
                    <a:pt x="37548" y="18162"/>
                    <a:pt x="17718" y="38045"/>
                    <a:pt x="7235" y="65673"/>
                  </a:cubicBezTo>
                  <a:cubicBezTo>
                    <a:pt x="-9549" y="109878"/>
                    <a:pt x="3516" y="161262"/>
                    <a:pt x="39717" y="193537"/>
                  </a:cubicBezTo>
                  <a:lnTo>
                    <a:pt x="150953" y="292637"/>
                  </a:lnTo>
                  <a:lnTo>
                    <a:pt x="150953" y="714859"/>
                  </a:lnTo>
                  <a:cubicBezTo>
                    <a:pt x="150953" y="728544"/>
                    <a:pt x="162056" y="739699"/>
                    <a:pt x="175689" y="739699"/>
                  </a:cubicBezTo>
                  <a:lnTo>
                    <a:pt x="268851" y="739699"/>
                  </a:lnTo>
                  <a:lnTo>
                    <a:pt x="268851" y="699521"/>
                  </a:lnTo>
                  <a:lnTo>
                    <a:pt x="191130" y="699521"/>
                  </a:lnTo>
                  <a:lnTo>
                    <a:pt x="191130" y="652114"/>
                  </a:lnTo>
                  <a:lnTo>
                    <a:pt x="245509" y="652114"/>
                  </a:lnTo>
                  <a:lnTo>
                    <a:pt x="245509" y="611938"/>
                  </a:lnTo>
                  <a:lnTo>
                    <a:pt x="191130" y="611938"/>
                  </a:lnTo>
                  <a:lnTo>
                    <a:pt x="191130" y="292637"/>
                  </a:lnTo>
                  <a:lnTo>
                    <a:pt x="302418" y="193486"/>
                  </a:lnTo>
                  <a:close/>
                  <a:moveTo>
                    <a:pt x="171093" y="256695"/>
                  </a:moveTo>
                  <a:lnTo>
                    <a:pt x="66467" y="163482"/>
                  </a:lnTo>
                  <a:cubicBezTo>
                    <a:pt x="42970" y="142567"/>
                    <a:pt x="34088" y="108174"/>
                    <a:pt x="44829" y="79926"/>
                  </a:cubicBezTo>
                  <a:cubicBezTo>
                    <a:pt x="51285" y="62987"/>
                    <a:pt x="62284" y="51833"/>
                    <a:pt x="78552" y="45791"/>
                  </a:cubicBezTo>
                  <a:cubicBezTo>
                    <a:pt x="89035" y="41918"/>
                    <a:pt x="98227" y="40265"/>
                    <a:pt x="106335" y="40265"/>
                  </a:cubicBezTo>
                  <a:cubicBezTo>
                    <a:pt x="128644" y="40265"/>
                    <a:pt x="142484" y="52763"/>
                    <a:pt x="150695" y="65157"/>
                  </a:cubicBezTo>
                  <a:cubicBezTo>
                    <a:pt x="159835" y="78945"/>
                    <a:pt x="182403" y="78893"/>
                    <a:pt x="191492" y="65157"/>
                  </a:cubicBezTo>
                  <a:cubicBezTo>
                    <a:pt x="202749" y="48218"/>
                    <a:pt x="224336" y="31176"/>
                    <a:pt x="263686" y="45791"/>
                  </a:cubicBezTo>
                  <a:cubicBezTo>
                    <a:pt x="279954" y="51833"/>
                    <a:pt x="290953" y="62987"/>
                    <a:pt x="297357" y="79926"/>
                  </a:cubicBezTo>
                  <a:cubicBezTo>
                    <a:pt x="308098" y="108226"/>
                    <a:pt x="299216" y="142567"/>
                    <a:pt x="275719" y="163482"/>
                  </a:cubicBezTo>
                  <a:lnTo>
                    <a:pt x="171093" y="256695"/>
                  </a:lnTo>
                  <a:close/>
                </a:path>
              </a:pathLst>
            </a:custGeom>
            <a:grpFill/>
            <a:ln w="5164" cap="flat">
              <a:noFill/>
              <a:prstDash val="solid"/>
              <a:miter/>
            </a:ln>
          </p:spPr>
          <p:txBody>
            <a:bodyPr rtlCol="0" anchor="ctr"/>
            <a:lstStyle/>
            <a:p>
              <a:endParaRPr lang="en-US" sz="1200"/>
            </a:p>
          </p:txBody>
        </p:sp>
      </p:grpSp>
      <p:grpSp>
        <p:nvGrpSpPr>
          <p:cNvPr id="635" name="Graphic 2">
            <a:extLst>
              <a:ext uri="{FF2B5EF4-FFF2-40B4-BE49-F238E27FC236}">
                <a16:creationId xmlns:a16="http://schemas.microsoft.com/office/drawing/2014/main" id="{ED12C6C3-B1C7-4194-BFF1-B40E6AB0EE66}"/>
              </a:ext>
            </a:extLst>
          </p:cNvPr>
          <p:cNvGrpSpPr/>
          <p:nvPr/>
        </p:nvGrpSpPr>
        <p:grpSpPr>
          <a:xfrm>
            <a:off x="6595881" y="7482225"/>
            <a:ext cx="856695" cy="642596"/>
            <a:chOff x="10992471" y="8900655"/>
            <a:chExt cx="1125139" cy="843952"/>
          </a:xfrm>
          <a:solidFill>
            <a:schemeClr val="accent1"/>
          </a:solidFill>
        </p:grpSpPr>
        <p:sp>
          <p:nvSpPr>
            <p:cNvPr id="711" name="Freeform: Shape 710">
              <a:extLst>
                <a:ext uri="{FF2B5EF4-FFF2-40B4-BE49-F238E27FC236}">
                  <a16:creationId xmlns:a16="http://schemas.microsoft.com/office/drawing/2014/main" id="{18D6D8D2-DF97-459E-9334-3ECB36F395ED}"/>
                </a:ext>
              </a:extLst>
            </p:cNvPr>
            <p:cNvSpPr/>
            <p:nvPr/>
          </p:nvSpPr>
          <p:spPr>
            <a:xfrm>
              <a:off x="10992471" y="9343188"/>
              <a:ext cx="554412" cy="401265"/>
            </a:xfrm>
            <a:custGeom>
              <a:avLst/>
              <a:gdLst>
                <a:gd name="connsiteX0" fmla="*/ 548781 w 554412"/>
                <a:gd name="connsiteY0" fmla="*/ 65182 h 401265"/>
                <a:gd name="connsiteX1" fmla="*/ 529312 w 554412"/>
                <a:gd name="connsiteY1" fmla="*/ 56920 h 401265"/>
                <a:gd name="connsiteX2" fmla="*/ 451747 w 554412"/>
                <a:gd name="connsiteY2" fmla="*/ 62548 h 401265"/>
                <a:gd name="connsiteX3" fmla="*/ 443484 w 554412"/>
                <a:gd name="connsiteY3" fmla="*/ 51910 h 401265"/>
                <a:gd name="connsiteX4" fmla="*/ 443278 w 554412"/>
                <a:gd name="connsiteY4" fmla="*/ 51497 h 401265"/>
                <a:gd name="connsiteX5" fmla="*/ 332197 w 554412"/>
                <a:gd name="connsiteY5" fmla="*/ 62 h 401265"/>
                <a:gd name="connsiteX6" fmla="*/ 221116 w 554412"/>
                <a:gd name="connsiteY6" fmla="*/ 47469 h 401265"/>
                <a:gd name="connsiteX7" fmla="*/ 175722 w 554412"/>
                <a:gd name="connsiteY7" fmla="*/ 109542 h 401265"/>
                <a:gd name="connsiteX8" fmla="*/ 163277 w 554412"/>
                <a:gd name="connsiteY8" fmla="*/ 115945 h 401265"/>
                <a:gd name="connsiteX9" fmla="*/ 47342 w 554412"/>
                <a:gd name="connsiteY9" fmla="*/ 141457 h 401265"/>
                <a:gd name="connsiteX10" fmla="*/ 19610 w 554412"/>
                <a:gd name="connsiteY10" fmla="*/ 145071 h 401265"/>
                <a:gd name="connsiteX11" fmla="*/ 15376 w 554412"/>
                <a:gd name="connsiteY11" fmla="*/ 172803 h 401265"/>
                <a:gd name="connsiteX12" fmla="*/ 83491 w 554412"/>
                <a:gd name="connsiteY12" fmla="*/ 258786 h 401265"/>
                <a:gd name="connsiteX13" fmla="*/ 16408 w 554412"/>
                <a:gd name="connsiteY13" fmla="*/ 296381 h 401265"/>
                <a:gd name="connsiteX14" fmla="*/ 141 w 554412"/>
                <a:gd name="connsiteY14" fmla="*/ 316057 h 401265"/>
                <a:gd name="connsiteX15" fmla="*/ 11192 w 554412"/>
                <a:gd name="connsiteY15" fmla="*/ 338573 h 401265"/>
                <a:gd name="connsiteX16" fmla="*/ 224937 w 554412"/>
                <a:gd name="connsiteY16" fmla="*/ 401265 h 401265"/>
                <a:gd name="connsiteX17" fmla="*/ 395715 w 554412"/>
                <a:gd name="connsiteY17" fmla="*/ 349830 h 401265"/>
                <a:gd name="connsiteX18" fmla="*/ 486708 w 554412"/>
                <a:gd name="connsiteY18" fmla="*/ 201516 h 401265"/>
                <a:gd name="connsiteX19" fmla="*/ 553636 w 554412"/>
                <a:gd name="connsiteY19" fmla="*/ 86562 h 401265"/>
                <a:gd name="connsiteX20" fmla="*/ 548781 w 554412"/>
                <a:gd name="connsiteY20" fmla="*/ 65182 h 401265"/>
                <a:gd name="connsiteX21" fmla="*/ 71665 w 554412"/>
                <a:gd name="connsiteY21" fmla="*/ 187934 h 401265"/>
                <a:gd name="connsiteX22" fmla="*/ 183779 w 554412"/>
                <a:gd name="connsiteY22" fmla="*/ 150752 h 401265"/>
                <a:gd name="connsiteX23" fmla="*/ 254889 w 554412"/>
                <a:gd name="connsiteY23" fmla="*/ 147757 h 401265"/>
                <a:gd name="connsiteX24" fmla="*/ 273377 w 554412"/>
                <a:gd name="connsiteY24" fmla="*/ 188141 h 401265"/>
                <a:gd name="connsiteX25" fmla="*/ 273377 w 554412"/>
                <a:gd name="connsiteY25" fmla="*/ 190361 h 401265"/>
                <a:gd name="connsiteX26" fmla="*/ 251481 w 554412"/>
                <a:gd name="connsiteY26" fmla="*/ 246444 h 401265"/>
                <a:gd name="connsiteX27" fmla="*/ 174742 w 554412"/>
                <a:gd name="connsiteY27" fmla="*/ 262298 h 401265"/>
                <a:gd name="connsiteX28" fmla="*/ 71665 w 554412"/>
                <a:gd name="connsiteY28" fmla="*/ 187934 h 401265"/>
                <a:gd name="connsiteX29" fmla="*/ 373406 w 554412"/>
                <a:gd name="connsiteY29" fmla="*/ 316315 h 401265"/>
                <a:gd name="connsiteX30" fmla="*/ 62421 w 554412"/>
                <a:gd name="connsiteY30" fmla="*/ 320911 h 401265"/>
                <a:gd name="connsiteX31" fmla="*/ 117471 w 554412"/>
                <a:gd name="connsiteY31" fmla="*/ 282541 h 401265"/>
                <a:gd name="connsiteX32" fmla="*/ 169112 w 554412"/>
                <a:gd name="connsiteY32" fmla="*/ 302010 h 401265"/>
                <a:gd name="connsiteX33" fmla="*/ 196844 w 554412"/>
                <a:gd name="connsiteY33" fmla="*/ 304024 h 401265"/>
                <a:gd name="connsiteX34" fmla="*/ 279006 w 554412"/>
                <a:gd name="connsiteY34" fmla="*/ 275466 h 401265"/>
                <a:gd name="connsiteX35" fmla="*/ 313554 w 554412"/>
                <a:gd name="connsiteY35" fmla="*/ 189690 h 401265"/>
                <a:gd name="connsiteX36" fmla="*/ 274771 w 554412"/>
                <a:gd name="connsiteY36" fmla="*/ 112744 h 401265"/>
                <a:gd name="connsiteX37" fmla="*/ 228965 w 554412"/>
                <a:gd name="connsiteY37" fmla="*/ 99679 h 401265"/>
                <a:gd name="connsiteX38" fmla="*/ 248847 w 554412"/>
                <a:gd name="connsiteY38" fmla="*/ 76595 h 401265"/>
                <a:gd name="connsiteX39" fmla="*/ 330595 w 554412"/>
                <a:gd name="connsiteY39" fmla="*/ 40239 h 401265"/>
                <a:gd name="connsiteX40" fmla="*/ 413790 w 554412"/>
                <a:gd name="connsiteY40" fmla="*/ 78815 h 401265"/>
                <a:gd name="connsiteX41" fmla="*/ 444103 w 554412"/>
                <a:gd name="connsiteY41" fmla="*/ 141508 h 401265"/>
                <a:gd name="connsiteX42" fmla="*/ 373406 w 554412"/>
                <a:gd name="connsiteY42" fmla="*/ 316315 h 401265"/>
                <a:gd name="connsiteX43" fmla="*/ 486295 w 554412"/>
                <a:gd name="connsiteY43" fmla="*/ 149771 h 401265"/>
                <a:gd name="connsiteX44" fmla="*/ 483300 w 554412"/>
                <a:gd name="connsiteY44" fmla="*/ 132471 h 401265"/>
                <a:gd name="connsiteX45" fmla="*/ 473281 w 554412"/>
                <a:gd name="connsiteY45" fmla="*/ 101331 h 401265"/>
                <a:gd name="connsiteX46" fmla="*/ 508655 w 554412"/>
                <a:gd name="connsiteY46" fmla="*/ 98697 h 401265"/>
                <a:gd name="connsiteX47" fmla="*/ 486295 w 554412"/>
                <a:gd name="connsiteY47" fmla="*/ 149771 h 40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4412" h="401265">
                  <a:moveTo>
                    <a:pt x="548781" y="65182"/>
                  </a:moveTo>
                  <a:cubicBezTo>
                    <a:pt x="543979" y="59347"/>
                    <a:pt x="536904" y="56352"/>
                    <a:pt x="529312" y="56920"/>
                  </a:cubicBezTo>
                  <a:lnTo>
                    <a:pt x="451747" y="62548"/>
                  </a:lnTo>
                  <a:cubicBezTo>
                    <a:pt x="449113" y="58934"/>
                    <a:pt x="446531" y="55112"/>
                    <a:pt x="443484" y="51910"/>
                  </a:cubicBezTo>
                  <a:lnTo>
                    <a:pt x="443278" y="51497"/>
                  </a:lnTo>
                  <a:cubicBezTo>
                    <a:pt x="441470" y="49483"/>
                    <a:pt x="396490" y="1869"/>
                    <a:pt x="332197" y="62"/>
                  </a:cubicBezTo>
                  <a:cubicBezTo>
                    <a:pt x="292639" y="-1126"/>
                    <a:pt x="255251" y="14728"/>
                    <a:pt x="221116" y="47469"/>
                  </a:cubicBezTo>
                  <a:cubicBezTo>
                    <a:pt x="203041" y="64562"/>
                    <a:pt x="187755" y="85839"/>
                    <a:pt x="175722" y="109542"/>
                  </a:cubicBezTo>
                  <a:cubicBezTo>
                    <a:pt x="171488" y="111556"/>
                    <a:pt x="167305" y="113570"/>
                    <a:pt x="163277" y="115945"/>
                  </a:cubicBezTo>
                  <a:cubicBezTo>
                    <a:pt x="92167" y="158137"/>
                    <a:pt x="58600" y="147912"/>
                    <a:pt x="47342" y="141457"/>
                  </a:cubicBezTo>
                  <a:cubicBezTo>
                    <a:pt x="38304" y="136448"/>
                    <a:pt x="27253" y="137842"/>
                    <a:pt x="19610" y="145071"/>
                  </a:cubicBezTo>
                  <a:cubicBezTo>
                    <a:pt x="12174" y="152508"/>
                    <a:pt x="10366" y="163559"/>
                    <a:pt x="15376" y="172803"/>
                  </a:cubicBezTo>
                  <a:cubicBezTo>
                    <a:pt x="36290" y="212360"/>
                    <a:pt x="60355" y="239731"/>
                    <a:pt x="83491" y="258786"/>
                  </a:cubicBezTo>
                  <a:cubicBezTo>
                    <a:pt x="64796" y="274641"/>
                    <a:pt x="42694" y="287912"/>
                    <a:pt x="16408" y="296381"/>
                  </a:cubicBezTo>
                  <a:cubicBezTo>
                    <a:pt x="7784" y="299170"/>
                    <a:pt x="1329" y="306813"/>
                    <a:pt x="141" y="316057"/>
                  </a:cubicBezTo>
                  <a:cubicBezTo>
                    <a:pt x="-840" y="324888"/>
                    <a:pt x="3343" y="333925"/>
                    <a:pt x="11192" y="338573"/>
                  </a:cubicBezTo>
                  <a:cubicBezTo>
                    <a:pt x="34070" y="352826"/>
                    <a:pt x="120673" y="401265"/>
                    <a:pt x="224937" y="401265"/>
                  </a:cubicBezTo>
                  <a:cubicBezTo>
                    <a:pt x="279367" y="401265"/>
                    <a:pt x="338445" y="387994"/>
                    <a:pt x="395715" y="349830"/>
                  </a:cubicBezTo>
                  <a:cubicBezTo>
                    <a:pt x="447151" y="315489"/>
                    <a:pt x="479478" y="260439"/>
                    <a:pt x="486708" y="201516"/>
                  </a:cubicBezTo>
                  <a:cubicBezTo>
                    <a:pt x="528486" y="183648"/>
                    <a:pt x="546767" y="113106"/>
                    <a:pt x="553636" y="86562"/>
                  </a:cubicBezTo>
                  <a:cubicBezTo>
                    <a:pt x="555598" y="79022"/>
                    <a:pt x="553791" y="71018"/>
                    <a:pt x="548781" y="65182"/>
                  </a:cubicBezTo>
                  <a:close/>
                  <a:moveTo>
                    <a:pt x="71665" y="187934"/>
                  </a:moveTo>
                  <a:cubicBezTo>
                    <a:pt x="99603" y="187727"/>
                    <a:pt x="135545" y="179104"/>
                    <a:pt x="183779" y="150752"/>
                  </a:cubicBezTo>
                  <a:cubicBezTo>
                    <a:pt x="206707" y="136912"/>
                    <a:pt x="234026" y="135880"/>
                    <a:pt x="254889" y="147757"/>
                  </a:cubicBezTo>
                  <a:cubicBezTo>
                    <a:pt x="274771" y="159221"/>
                    <a:pt x="273377" y="187934"/>
                    <a:pt x="273377" y="188141"/>
                  </a:cubicBezTo>
                  <a:lnTo>
                    <a:pt x="273377" y="190361"/>
                  </a:lnTo>
                  <a:cubicBezTo>
                    <a:pt x="273377" y="190775"/>
                    <a:pt x="274358" y="225323"/>
                    <a:pt x="251481" y="246444"/>
                  </a:cubicBezTo>
                  <a:cubicBezTo>
                    <a:pt x="235007" y="261523"/>
                    <a:pt x="208877" y="266739"/>
                    <a:pt x="174742" y="262298"/>
                  </a:cubicBezTo>
                  <a:cubicBezTo>
                    <a:pt x="172108" y="261885"/>
                    <a:pt x="118865" y="252847"/>
                    <a:pt x="71665" y="187934"/>
                  </a:cubicBezTo>
                  <a:close/>
                  <a:moveTo>
                    <a:pt x="373406" y="316315"/>
                  </a:moveTo>
                  <a:cubicBezTo>
                    <a:pt x="254063" y="396308"/>
                    <a:pt x="123668" y="350864"/>
                    <a:pt x="62421" y="320911"/>
                  </a:cubicBezTo>
                  <a:cubicBezTo>
                    <a:pt x="83491" y="310479"/>
                    <a:pt x="101617" y="297001"/>
                    <a:pt x="117471" y="282541"/>
                  </a:cubicBezTo>
                  <a:cubicBezTo>
                    <a:pt x="145822" y="298396"/>
                    <a:pt x="167305" y="301855"/>
                    <a:pt x="169112" y="302010"/>
                  </a:cubicBezTo>
                  <a:cubicBezTo>
                    <a:pt x="178770" y="303198"/>
                    <a:pt x="188013" y="304024"/>
                    <a:pt x="196844" y="304024"/>
                  </a:cubicBezTo>
                  <a:cubicBezTo>
                    <a:pt x="230979" y="304024"/>
                    <a:pt x="258504" y="294367"/>
                    <a:pt x="279006" y="275466"/>
                  </a:cubicBezTo>
                  <a:cubicBezTo>
                    <a:pt x="313141" y="244120"/>
                    <a:pt x="313760" y="197694"/>
                    <a:pt x="313554" y="189690"/>
                  </a:cubicBezTo>
                  <a:cubicBezTo>
                    <a:pt x="313967" y="181272"/>
                    <a:pt x="313760" y="135053"/>
                    <a:pt x="274771" y="112744"/>
                  </a:cubicBezTo>
                  <a:cubicBezTo>
                    <a:pt x="260725" y="104895"/>
                    <a:pt x="245026" y="100711"/>
                    <a:pt x="228965" y="99679"/>
                  </a:cubicBezTo>
                  <a:cubicBezTo>
                    <a:pt x="235007" y="91416"/>
                    <a:pt x="241617" y="83412"/>
                    <a:pt x="248847" y="76595"/>
                  </a:cubicBezTo>
                  <a:cubicBezTo>
                    <a:pt x="274977" y="51704"/>
                    <a:pt x="302503" y="39413"/>
                    <a:pt x="330595" y="40239"/>
                  </a:cubicBezTo>
                  <a:cubicBezTo>
                    <a:pt x="376815" y="41427"/>
                    <a:pt x="411776" y="76595"/>
                    <a:pt x="413790" y="78815"/>
                  </a:cubicBezTo>
                  <a:cubicBezTo>
                    <a:pt x="428043" y="94669"/>
                    <a:pt x="438114" y="115791"/>
                    <a:pt x="444103" y="141508"/>
                  </a:cubicBezTo>
                  <a:cubicBezTo>
                    <a:pt x="459183" y="207816"/>
                    <a:pt x="430832" y="277946"/>
                    <a:pt x="373406" y="316315"/>
                  </a:cubicBezTo>
                  <a:close/>
                  <a:moveTo>
                    <a:pt x="486295" y="149771"/>
                  </a:moveTo>
                  <a:cubicBezTo>
                    <a:pt x="485468" y="143935"/>
                    <a:pt x="484488" y="138307"/>
                    <a:pt x="483300" y="132471"/>
                  </a:cubicBezTo>
                  <a:cubicBezTo>
                    <a:pt x="480666" y="121420"/>
                    <a:pt x="477051" y="111195"/>
                    <a:pt x="473281" y="101331"/>
                  </a:cubicBezTo>
                  <a:lnTo>
                    <a:pt x="508655" y="98697"/>
                  </a:lnTo>
                  <a:cubicBezTo>
                    <a:pt x="500755" y="124260"/>
                    <a:pt x="492957" y="139907"/>
                    <a:pt x="486295" y="149771"/>
                  </a:cubicBezTo>
                  <a:close/>
                </a:path>
              </a:pathLst>
            </a:custGeom>
            <a:grpFill/>
            <a:ln w="5164" cap="flat">
              <a:noFill/>
              <a:prstDash val="solid"/>
              <a:miter/>
            </a:ln>
          </p:spPr>
          <p:txBody>
            <a:bodyPr rtlCol="0" anchor="ctr"/>
            <a:lstStyle/>
            <a:p>
              <a:endParaRPr lang="en-US" sz="1200"/>
            </a:p>
          </p:txBody>
        </p:sp>
        <p:sp>
          <p:nvSpPr>
            <p:cNvPr id="712" name="Freeform: Shape 711">
              <a:extLst>
                <a:ext uri="{FF2B5EF4-FFF2-40B4-BE49-F238E27FC236}">
                  <a16:creationId xmlns:a16="http://schemas.microsoft.com/office/drawing/2014/main" id="{17F36007-746A-43E3-B991-5350D3730752}"/>
                </a:ext>
              </a:extLst>
            </p:cNvPr>
            <p:cNvSpPr/>
            <p:nvPr/>
          </p:nvSpPr>
          <p:spPr>
            <a:xfrm>
              <a:off x="11312776" y="9436230"/>
              <a:ext cx="90702" cy="72169"/>
            </a:xfrm>
            <a:custGeom>
              <a:avLst/>
              <a:gdLst>
                <a:gd name="connsiteX0" fmla="*/ 90645 w 90702"/>
                <a:gd name="connsiteY0" fmla="*/ 21561 h 72169"/>
                <a:gd name="connsiteX1" fmla="*/ 60693 w 90702"/>
                <a:gd name="connsiteY1" fmla="*/ 66747 h 72169"/>
                <a:gd name="connsiteX2" fmla="*/ 37403 w 90702"/>
                <a:gd name="connsiteY2" fmla="*/ 72169 h 72169"/>
                <a:gd name="connsiteX3" fmla="*/ 9258 w 90702"/>
                <a:gd name="connsiteY3" fmla="*/ 63752 h 72169"/>
                <a:gd name="connsiteX4" fmla="*/ 3216 w 90702"/>
                <a:gd name="connsiteY4" fmla="*/ 36020 h 72169"/>
                <a:gd name="connsiteX5" fmla="*/ 30947 w 90702"/>
                <a:gd name="connsiteY5" fmla="*/ 29979 h 72169"/>
                <a:gd name="connsiteX6" fmla="*/ 42825 w 90702"/>
                <a:gd name="connsiteY6" fmla="*/ 30598 h 72169"/>
                <a:gd name="connsiteX7" fmla="*/ 50675 w 90702"/>
                <a:gd name="connsiteY7" fmla="*/ 18565 h 72169"/>
                <a:gd name="connsiteX8" fmla="*/ 72157 w 90702"/>
                <a:gd name="connsiteY8" fmla="*/ 78 h 72169"/>
                <a:gd name="connsiteX9" fmla="*/ 90645 w 90702"/>
                <a:gd name="connsiteY9" fmla="*/ 21561 h 7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02" h="72169">
                  <a:moveTo>
                    <a:pt x="90645" y="21561"/>
                  </a:moveTo>
                  <a:cubicBezTo>
                    <a:pt x="89044" y="41236"/>
                    <a:pt x="77993" y="58123"/>
                    <a:pt x="60693" y="66747"/>
                  </a:cubicBezTo>
                  <a:cubicBezTo>
                    <a:pt x="53257" y="70362"/>
                    <a:pt x="45407" y="72169"/>
                    <a:pt x="37403" y="72169"/>
                  </a:cubicBezTo>
                  <a:cubicBezTo>
                    <a:pt x="27540" y="72169"/>
                    <a:pt x="17934" y="69329"/>
                    <a:pt x="9258" y="63752"/>
                  </a:cubicBezTo>
                  <a:cubicBezTo>
                    <a:pt x="-192" y="57710"/>
                    <a:pt x="-2774" y="45471"/>
                    <a:pt x="3216" y="36020"/>
                  </a:cubicBezTo>
                  <a:cubicBezTo>
                    <a:pt x="9052" y="26776"/>
                    <a:pt x="21497" y="23988"/>
                    <a:pt x="30947" y="29979"/>
                  </a:cubicBezTo>
                  <a:cubicBezTo>
                    <a:pt x="35957" y="33180"/>
                    <a:pt x="40398" y="31786"/>
                    <a:pt x="42825" y="30598"/>
                  </a:cubicBezTo>
                  <a:cubicBezTo>
                    <a:pt x="44839" y="29617"/>
                    <a:pt x="50055" y="26363"/>
                    <a:pt x="50675" y="18565"/>
                  </a:cubicBezTo>
                  <a:cubicBezTo>
                    <a:pt x="51501" y="7514"/>
                    <a:pt x="61313" y="-904"/>
                    <a:pt x="72157" y="78"/>
                  </a:cubicBezTo>
                  <a:cubicBezTo>
                    <a:pt x="83209" y="853"/>
                    <a:pt x="91472" y="10510"/>
                    <a:pt x="90645" y="21561"/>
                  </a:cubicBezTo>
                  <a:close/>
                </a:path>
              </a:pathLst>
            </a:custGeom>
            <a:grpFill/>
            <a:ln w="5164" cap="flat">
              <a:noFill/>
              <a:prstDash val="solid"/>
              <a:miter/>
            </a:ln>
          </p:spPr>
          <p:txBody>
            <a:bodyPr rtlCol="0" anchor="ctr"/>
            <a:lstStyle/>
            <a:p>
              <a:endParaRPr lang="en-US" sz="1200"/>
            </a:p>
          </p:txBody>
        </p:sp>
        <p:sp>
          <p:nvSpPr>
            <p:cNvPr id="713" name="Freeform: Shape 712">
              <a:extLst>
                <a:ext uri="{FF2B5EF4-FFF2-40B4-BE49-F238E27FC236}">
                  <a16:creationId xmlns:a16="http://schemas.microsoft.com/office/drawing/2014/main" id="{5947CA78-FFA2-4772-89EA-BD18D695436C}"/>
                </a:ext>
              </a:extLst>
            </p:cNvPr>
            <p:cNvSpPr/>
            <p:nvPr/>
          </p:nvSpPr>
          <p:spPr>
            <a:xfrm>
              <a:off x="11563347" y="9343234"/>
              <a:ext cx="554263" cy="401373"/>
            </a:xfrm>
            <a:custGeom>
              <a:avLst/>
              <a:gdLst>
                <a:gd name="connsiteX0" fmla="*/ 537803 w 554263"/>
                <a:gd name="connsiteY0" fmla="*/ 296387 h 401373"/>
                <a:gd name="connsiteX1" fmla="*/ 470928 w 554263"/>
                <a:gd name="connsiteY1" fmla="*/ 258791 h 401373"/>
                <a:gd name="connsiteX2" fmla="*/ 538836 w 554263"/>
                <a:gd name="connsiteY2" fmla="*/ 172808 h 401373"/>
                <a:gd name="connsiteX3" fmla="*/ 539043 w 554263"/>
                <a:gd name="connsiteY3" fmla="*/ 172808 h 401373"/>
                <a:gd name="connsiteX4" fmla="*/ 534447 w 554263"/>
                <a:gd name="connsiteY4" fmla="*/ 145077 h 401373"/>
                <a:gd name="connsiteX5" fmla="*/ 506922 w 554263"/>
                <a:gd name="connsiteY5" fmla="*/ 141462 h 401373"/>
                <a:gd name="connsiteX6" fmla="*/ 390986 w 554263"/>
                <a:gd name="connsiteY6" fmla="*/ 115951 h 401373"/>
                <a:gd name="connsiteX7" fmla="*/ 378541 w 554263"/>
                <a:gd name="connsiteY7" fmla="*/ 109547 h 401373"/>
                <a:gd name="connsiteX8" fmla="*/ 333148 w 554263"/>
                <a:gd name="connsiteY8" fmla="*/ 47474 h 401373"/>
                <a:gd name="connsiteX9" fmla="*/ 222067 w 554263"/>
                <a:gd name="connsiteY9" fmla="*/ 67 h 401373"/>
                <a:gd name="connsiteX10" fmla="*/ 110986 w 554263"/>
                <a:gd name="connsiteY10" fmla="*/ 51502 h 401373"/>
                <a:gd name="connsiteX11" fmla="*/ 110779 w 554263"/>
                <a:gd name="connsiteY11" fmla="*/ 51916 h 401373"/>
                <a:gd name="connsiteX12" fmla="*/ 102516 w 554263"/>
                <a:gd name="connsiteY12" fmla="*/ 62553 h 401373"/>
                <a:gd name="connsiteX13" fmla="*/ 24951 w 554263"/>
                <a:gd name="connsiteY13" fmla="*/ 56925 h 401373"/>
                <a:gd name="connsiteX14" fmla="*/ 5276 w 554263"/>
                <a:gd name="connsiteY14" fmla="*/ 65187 h 401373"/>
                <a:gd name="connsiteX15" fmla="*/ 1041 w 554263"/>
                <a:gd name="connsiteY15" fmla="*/ 88478 h 401373"/>
                <a:gd name="connsiteX16" fmla="*/ 67555 w 554263"/>
                <a:gd name="connsiteY16" fmla="*/ 201831 h 401373"/>
                <a:gd name="connsiteX17" fmla="*/ 158547 w 554263"/>
                <a:gd name="connsiteY17" fmla="*/ 349939 h 401373"/>
                <a:gd name="connsiteX18" fmla="*/ 329326 w 554263"/>
                <a:gd name="connsiteY18" fmla="*/ 401374 h 401373"/>
                <a:gd name="connsiteX19" fmla="*/ 543071 w 554263"/>
                <a:gd name="connsiteY19" fmla="*/ 338681 h 401373"/>
                <a:gd name="connsiteX20" fmla="*/ 554122 w 554263"/>
                <a:gd name="connsiteY20" fmla="*/ 316165 h 401373"/>
                <a:gd name="connsiteX21" fmla="*/ 537803 w 554263"/>
                <a:gd name="connsiteY21" fmla="*/ 296387 h 401373"/>
                <a:gd name="connsiteX22" fmla="*/ 70912 w 554263"/>
                <a:gd name="connsiteY22" fmla="*/ 132425 h 401373"/>
                <a:gd name="connsiteX23" fmla="*/ 67917 w 554263"/>
                <a:gd name="connsiteY23" fmla="*/ 149931 h 401373"/>
                <a:gd name="connsiteX24" fmla="*/ 45607 w 554263"/>
                <a:gd name="connsiteY24" fmla="*/ 98702 h 401373"/>
                <a:gd name="connsiteX25" fmla="*/ 80982 w 554263"/>
                <a:gd name="connsiteY25" fmla="*/ 101336 h 401373"/>
                <a:gd name="connsiteX26" fmla="*/ 70912 w 554263"/>
                <a:gd name="connsiteY26" fmla="*/ 132425 h 401373"/>
                <a:gd name="connsiteX27" fmla="*/ 370485 w 554263"/>
                <a:gd name="connsiteY27" fmla="*/ 150706 h 401373"/>
                <a:gd name="connsiteX28" fmla="*/ 480791 w 554263"/>
                <a:gd name="connsiteY28" fmla="*/ 187888 h 401373"/>
                <a:gd name="connsiteX29" fmla="*/ 482598 w 554263"/>
                <a:gd name="connsiteY29" fmla="*/ 187681 h 401373"/>
                <a:gd name="connsiteX30" fmla="*/ 379935 w 554263"/>
                <a:gd name="connsiteY30" fmla="*/ 262252 h 401373"/>
                <a:gd name="connsiteX31" fmla="*/ 302783 w 554263"/>
                <a:gd name="connsiteY31" fmla="*/ 246397 h 401373"/>
                <a:gd name="connsiteX32" fmla="*/ 280887 w 554263"/>
                <a:gd name="connsiteY32" fmla="*/ 190521 h 401373"/>
                <a:gd name="connsiteX33" fmla="*/ 280887 w 554263"/>
                <a:gd name="connsiteY33" fmla="*/ 189334 h 401373"/>
                <a:gd name="connsiteX34" fmla="*/ 280680 w 554263"/>
                <a:gd name="connsiteY34" fmla="*/ 188146 h 401373"/>
                <a:gd name="connsiteX35" fmla="*/ 299374 w 554263"/>
                <a:gd name="connsiteY35" fmla="*/ 147762 h 401373"/>
                <a:gd name="connsiteX36" fmla="*/ 331341 w 554263"/>
                <a:gd name="connsiteY36" fmla="*/ 139499 h 401373"/>
                <a:gd name="connsiteX37" fmla="*/ 370485 w 554263"/>
                <a:gd name="connsiteY37" fmla="*/ 150706 h 401373"/>
                <a:gd name="connsiteX38" fmla="*/ 180805 w 554263"/>
                <a:gd name="connsiteY38" fmla="*/ 316268 h 401373"/>
                <a:gd name="connsiteX39" fmla="*/ 110108 w 554263"/>
                <a:gd name="connsiteY39" fmla="*/ 141462 h 401373"/>
                <a:gd name="connsiteX40" fmla="*/ 140422 w 554263"/>
                <a:gd name="connsiteY40" fmla="*/ 78769 h 401373"/>
                <a:gd name="connsiteX41" fmla="*/ 223616 w 554263"/>
                <a:gd name="connsiteY41" fmla="*/ 40193 h 401373"/>
                <a:gd name="connsiteX42" fmla="*/ 305365 w 554263"/>
                <a:gd name="connsiteY42" fmla="*/ 76548 h 401373"/>
                <a:gd name="connsiteX43" fmla="*/ 325247 w 554263"/>
                <a:gd name="connsiteY43" fmla="*/ 99632 h 401373"/>
                <a:gd name="connsiteX44" fmla="*/ 279441 w 554263"/>
                <a:gd name="connsiteY44" fmla="*/ 112697 h 401373"/>
                <a:gd name="connsiteX45" fmla="*/ 240658 w 554263"/>
                <a:gd name="connsiteY45" fmla="*/ 189643 h 401373"/>
                <a:gd name="connsiteX46" fmla="*/ 275206 w 554263"/>
                <a:gd name="connsiteY46" fmla="*/ 275627 h 401373"/>
                <a:gd name="connsiteX47" fmla="*/ 357367 w 554263"/>
                <a:gd name="connsiteY47" fmla="*/ 303771 h 401373"/>
                <a:gd name="connsiteX48" fmla="*/ 385306 w 554263"/>
                <a:gd name="connsiteY48" fmla="*/ 301964 h 401373"/>
                <a:gd name="connsiteX49" fmla="*/ 436741 w 554263"/>
                <a:gd name="connsiteY49" fmla="*/ 282495 h 401373"/>
                <a:gd name="connsiteX50" fmla="*/ 491791 w 554263"/>
                <a:gd name="connsiteY50" fmla="*/ 320865 h 401373"/>
                <a:gd name="connsiteX51" fmla="*/ 180805 w 554263"/>
                <a:gd name="connsiteY51" fmla="*/ 316268 h 40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263" h="401373">
                  <a:moveTo>
                    <a:pt x="537803" y="296387"/>
                  </a:moveTo>
                  <a:cubicBezTo>
                    <a:pt x="511466" y="287969"/>
                    <a:pt x="489364" y="274697"/>
                    <a:pt x="470928" y="258791"/>
                  </a:cubicBezTo>
                  <a:cubicBezTo>
                    <a:pt x="493856" y="239684"/>
                    <a:pt x="517922" y="212366"/>
                    <a:pt x="538836" y="172808"/>
                  </a:cubicBezTo>
                  <a:lnTo>
                    <a:pt x="539043" y="172808"/>
                  </a:lnTo>
                  <a:cubicBezTo>
                    <a:pt x="543846" y="163565"/>
                    <a:pt x="542038" y="152306"/>
                    <a:pt x="534447" y="145077"/>
                  </a:cubicBezTo>
                  <a:cubicBezTo>
                    <a:pt x="527011" y="137847"/>
                    <a:pt x="515959" y="136453"/>
                    <a:pt x="506922" y="141462"/>
                  </a:cubicBezTo>
                  <a:cubicBezTo>
                    <a:pt x="495664" y="147865"/>
                    <a:pt x="462097" y="158142"/>
                    <a:pt x="390986" y="115951"/>
                  </a:cubicBezTo>
                  <a:cubicBezTo>
                    <a:pt x="386959" y="113524"/>
                    <a:pt x="382724" y="111509"/>
                    <a:pt x="378541" y="109547"/>
                  </a:cubicBezTo>
                  <a:cubicBezTo>
                    <a:pt x="366508" y="85844"/>
                    <a:pt x="351222" y="64516"/>
                    <a:pt x="333148" y="47474"/>
                  </a:cubicBezTo>
                  <a:cubicBezTo>
                    <a:pt x="299013" y="14733"/>
                    <a:pt x="261624" y="-1172"/>
                    <a:pt x="222067" y="67"/>
                  </a:cubicBezTo>
                  <a:cubicBezTo>
                    <a:pt x="157773" y="1875"/>
                    <a:pt x="112793" y="49488"/>
                    <a:pt x="110986" y="51502"/>
                  </a:cubicBezTo>
                  <a:lnTo>
                    <a:pt x="110779" y="51916"/>
                  </a:lnTo>
                  <a:cubicBezTo>
                    <a:pt x="107784" y="55117"/>
                    <a:pt x="105150" y="58939"/>
                    <a:pt x="102516" y="62553"/>
                  </a:cubicBezTo>
                  <a:lnTo>
                    <a:pt x="24951" y="56925"/>
                  </a:lnTo>
                  <a:cubicBezTo>
                    <a:pt x="17515" y="56098"/>
                    <a:pt x="10078" y="59352"/>
                    <a:pt x="5276" y="65187"/>
                  </a:cubicBezTo>
                  <a:cubicBezTo>
                    <a:pt x="473" y="71229"/>
                    <a:pt x="-1335" y="79234"/>
                    <a:pt x="1041" y="88478"/>
                  </a:cubicBezTo>
                  <a:cubicBezTo>
                    <a:pt x="7445" y="113575"/>
                    <a:pt x="25725" y="183911"/>
                    <a:pt x="67555" y="201831"/>
                  </a:cubicBezTo>
                  <a:cubicBezTo>
                    <a:pt x="74785" y="260495"/>
                    <a:pt x="107113" y="315545"/>
                    <a:pt x="158547" y="349939"/>
                  </a:cubicBezTo>
                  <a:cubicBezTo>
                    <a:pt x="215818" y="388102"/>
                    <a:pt x="274844" y="401374"/>
                    <a:pt x="329326" y="401374"/>
                  </a:cubicBezTo>
                  <a:cubicBezTo>
                    <a:pt x="433384" y="401374"/>
                    <a:pt x="520193" y="352934"/>
                    <a:pt x="543071" y="338681"/>
                  </a:cubicBezTo>
                  <a:cubicBezTo>
                    <a:pt x="550921" y="334085"/>
                    <a:pt x="555103" y="324996"/>
                    <a:pt x="554122" y="316165"/>
                  </a:cubicBezTo>
                  <a:cubicBezTo>
                    <a:pt x="552883" y="306870"/>
                    <a:pt x="546634" y="299226"/>
                    <a:pt x="537803" y="296387"/>
                  </a:cubicBezTo>
                  <a:close/>
                  <a:moveTo>
                    <a:pt x="70912" y="132425"/>
                  </a:moveTo>
                  <a:cubicBezTo>
                    <a:pt x="69724" y="138260"/>
                    <a:pt x="68692" y="144096"/>
                    <a:pt x="67917" y="149931"/>
                  </a:cubicBezTo>
                  <a:cubicBezTo>
                    <a:pt x="61307" y="140067"/>
                    <a:pt x="53457" y="124420"/>
                    <a:pt x="45607" y="98702"/>
                  </a:cubicBezTo>
                  <a:lnTo>
                    <a:pt x="80982" y="101336"/>
                  </a:lnTo>
                  <a:cubicBezTo>
                    <a:pt x="76954" y="111148"/>
                    <a:pt x="73546" y="121373"/>
                    <a:pt x="70912" y="132425"/>
                  </a:cubicBezTo>
                  <a:close/>
                  <a:moveTo>
                    <a:pt x="370485" y="150706"/>
                  </a:moveTo>
                  <a:cubicBezTo>
                    <a:pt x="417685" y="178437"/>
                    <a:pt x="453679" y="187888"/>
                    <a:pt x="480791" y="187888"/>
                  </a:cubicBezTo>
                  <a:cubicBezTo>
                    <a:pt x="481411" y="187888"/>
                    <a:pt x="481979" y="187888"/>
                    <a:pt x="482598" y="187681"/>
                  </a:cubicBezTo>
                  <a:cubicBezTo>
                    <a:pt x="435398" y="252801"/>
                    <a:pt x="382156" y="261838"/>
                    <a:pt x="379935" y="262252"/>
                  </a:cubicBezTo>
                  <a:cubicBezTo>
                    <a:pt x="345180" y="266848"/>
                    <a:pt x="319257" y="261425"/>
                    <a:pt x="302783" y="246397"/>
                  </a:cubicBezTo>
                  <a:cubicBezTo>
                    <a:pt x="279905" y="225276"/>
                    <a:pt x="280887" y="190728"/>
                    <a:pt x="280887" y="190521"/>
                  </a:cubicBezTo>
                  <a:lnTo>
                    <a:pt x="280887" y="189334"/>
                  </a:lnTo>
                  <a:lnTo>
                    <a:pt x="280680" y="188146"/>
                  </a:lnTo>
                  <a:cubicBezTo>
                    <a:pt x="280680" y="187939"/>
                    <a:pt x="279285" y="159226"/>
                    <a:pt x="299374" y="147762"/>
                  </a:cubicBezTo>
                  <a:cubicBezTo>
                    <a:pt x="309031" y="142340"/>
                    <a:pt x="320082" y="139499"/>
                    <a:pt x="331341" y="139499"/>
                  </a:cubicBezTo>
                  <a:cubicBezTo>
                    <a:pt x="344560" y="139448"/>
                    <a:pt x="358194" y="143269"/>
                    <a:pt x="370485" y="150706"/>
                  </a:cubicBezTo>
                  <a:close/>
                  <a:moveTo>
                    <a:pt x="180805" y="316268"/>
                  </a:moveTo>
                  <a:cubicBezTo>
                    <a:pt x="123328" y="277899"/>
                    <a:pt x="95029" y="207769"/>
                    <a:pt x="110108" y="141462"/>
                  </a:cubicBezTo>
                  <a:cubicBezTo>
                    <a:pt x="116150" y="115744"/>
                    <a:pt x="126169" y="94623"/>
                    <a:pt x="140422" y="78769"/>
                  </a:cubicBezTo>
                  <a:cubicBezTo>
                    <a:pt x="142435" y="76548"/>
                    <a:pt x="177397" y="41380"/>
                    <a:pt x="223616" y="40193"/>
                  </a:cubicBezTo>
                  <a:cubicBezTo>
                    <a:pt x="252535" y="39366"/>
                    <a:pt x="279285" y="51657"/>
                    <a:pt x="305365" y="76548"/>
                  </a:cubicBezTo>
                  <a:cubicBezTo>
                    <a:pt x="312595" y="83365"/>
                    <a:pt x="319205" y="91421"/>
                    <a:pt x="325247" y="99632"/>
                  </a:cubicBezTo>
                  <a:cubicBezTo>
                    <a:pt x="309186" y="100613"/>
                    <a:pt x="293487" y="104848"/>
                    <a:pt x="279441" y="112697"/>
                  </a:cubicBezTo>
                  <a:cubicBezTo>
                    <a:pt x="240452" y="135007"/>
                    <a:pt x="240245" y="181226"/>
                    <a:pt x="240658" y="189643"/>
                  </a:cubicBezTo>
                  <a:cubicBezTo>
                    <a:pt x="240452" y="197700"/>
                    <a:pt x="241071" y="244074"/>
                    <a:pt x="275206" y="275627"/>
                  </a:cubicBezTo>
                  <a:cubicBezTo>
                    <a:pt x="295708" y="294321"/>
                    <a:pt x="323232" y="303771"/>
                    <a:pt x="357367" y="303771"/>
                  </a:cubicBezTo>
                  <a:cubicBezTo>
                    <a:pt x="366199" y="303771"/>
                    <a:pt x="375442" y="303151"/>
                    <a:pt x="385306" y="301964"/>
                  </a:cubicBezTo>
                  <a:cubicBezTo>
                    <a:pt x="387113" y="301757"/>
                    <a:pt x="408389" y="298349"/>
                    <a:pt x="436741" y="282495"/>
                  </a:cubicBezTo>
                  <a:cubicBezTo>
                    <a:pt x="452595" y="297161"/>
                    <a:pt x="470669" y="310433"/>
                    <a:pt x="491791" y="320865"/>
                  </a:cubicBezTo>
                  <a:cubicBezTo>
                    <a:pt x="430544" y="350868"/>
                    <a:pt x="300149" y="396261"/>
                    <a:pt x="180805" y="316268"/>
                  </a:cubicBezTo>
                  <a:close/>
                </a:path>
              </a:pathLst>
            </a:custGeom>
            <a:grpFill/>
            <a:ln w="5164" cap="flat">
              <a:noFill/>
              <a:prstDash val="solid"/>
              <a:miter/>
            </a:ln>
          </p:spPr>
          <p:txBody>
            <a:bodyPr rtlCol="0" anchor="ctr"/>
            <a:lstStyle/>
            <a:p>
              <a:endParaRPr lang="en-US" sz="1200"/>
            </a:p>
          </p:txBody>
        </p:sp>
        <p:sp>
          <p:nvSpPr>
            <p:cNvPr id="714" name="Freeform: Shape 713">
              <a:extLst>
                <a:ext uri="{FF2B5EF4-FFF2-40B4-BE49-F238E27FC236}">
                  <a16:creationId xmlns:a16="http://schemas.microsoft.com/office/drawing/2014/main" id="{80E63608-6509-439F-B46C-7F84AEA876A8}"/>
                </a:ext>
              </a:extLst>
            </p:cNvPr>
            <p:cNvSpPr/>
            <p:nvPr/>
          </p:nvSpPr>
          <p:spPr>
            <a:xfrm>
              <a:off x="11706500" y="9436230"/>
              <a:ext cx="90725" cy="72169"/>
            </a:xfrm>
            <a:custGeom>
              <a:avLst/>
              <a:gdLst>
                <a:gd name="connsiteX0" fmla="*/ 81444 w 90725"/>
                <a:gd name="connsiteY0" fmla="*/ 63752 h 72169"/>
                <a:gd name="connsiteX1" fmla="*/ 53300 w 90725"/>
                <a:gd name="connsiteY1" fmla="*/ 72169 h 72169"/>
                <a:gd name="connsiteX2" fmla="*/ 30009 w 90725"/>
                <a:gd name="connsiteY2" fmla="*/ 66747 h 72169"/>
                <a:gd name="connsiteX3" fmla="*/ 57 w 90725"/>
                <a:gd name="connsiteY3" fmla="*/ 21561 h 72169"/>
                <a:gd name="connsiteX4" fmla="*/ 18545 w 90725"/>
                <a:gd name="connsiteY4" fmla="*/ 78 h 72169"/>
                <a:gd name="connsiteX5" fmla="*/ 40234 w 90725"/>
                <a:gd name="connsiteY5" fmla="*/ 18565 h 72169"/>
                <a:gd name="connsiteX6" fmla="*/ 47877 w 90725"/>
                <a:gd name="connsiteY6" fmla="*/ 30804 h 72169"/>
                <a:gd name="connsiteX7" fmla="*/ 59755 w 90725"/>
                <a:gd name="connsiteY7" fmla="*/ 29979 h 72169"/>
                <a:gd name="connsiteX8" fmla="*/ 87486 w 90725"/>
                <a:gd name="connsiteY8" fmla="*/ 36020 h 72169"/>
                <a:gd name="connsiteX9" fmla="*/ 81444 w 90725"/>
                <a:gd name="connsiteY9" fmla="*/ 63752 h 7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25" h="72169">
                  <a:moveTo>
                    <a:pt x="81444" y="63752"/>
                  </a:moveTo>
                  <a:cubicBezTo>
                    <a:pt x="72820" y="69380"/>
                    <a:pt x="63163" y="72169"/>
                    <a:pt x="53300" y="72169"/>
                  </a:cubicBezTo>
                  <a:cubicBezTo>
                    <a:pt x="45243" y="72169"/>
                    <a:pt x="37445" y="70362"/>
                    <a:pt x="30009" y="66747"/>
                  </a:cubicBezTo>
                  <a:cubicBezTo>
                    <a:pt x="12709" y="58123"/>
                    <a:pt x="1658" y="41236"/>
                    <a:pt x="57" y="21561"/>
                  </a:cubicBezTo>
                  <a:cubicBezTo>
                    <a:pt x="-769" y="10510"/>
                    <a:pt x="7494" y="853"/>
                    <a:pt x="18545" y="78"/>
                  </a:cubicBezTo>
                  <a:cubicBezTo>
                    <a:pt x="29390" y="-904"/>
                    <a:pt x="39253" y="7514"/>
                    <a:pt x="40234" y="18565"/>
                  </a:cubicBezTo>
                  <a:cubicBezTo>
                    <a:pt x="40647" y="26415"/>
                    <a:pt x="45863" y="29617"/>
                    <a:pt x="47877" y="30804"/>
                  </a:cubicBezTo>
                  <a:cubicBezTo>
                    <a:pt x="50098" y="31786"/>
                    <a:pt x="54694" y="33231"/>
                    <a:pt x="59755" y="29979"/>
                  </a:cubicBezTo>
                  <a:cubicBezTo>
                    <a:pt x="69205" y="23936"/>
                    <a:pt x="81444" y="26776"/>
                    <a:pt x="87486" y="36020"/>
                  </a:cubicBezTo>
                  <a:cubicBezTo>
                    <a:pt x="93528" y="45471"/>
                    <a:pt x="90895" y="57710"/>
                    <a:pt x="81444" y="63752"/>
                  </a:cubicBezTo>
                  <a:close/>
                </a:path>
              </a:pathLst>
            </a:custGeom>
            <a:grpFill/>
            <a:ln w="5164" cap="flat">
              <a:noFill/>
              <a:prstDash val="solid"/>
              <a:miter/>
            </a:ln>
          </p:spPr>
          <p:txBody>
            <a:bodyPr rtlCol="0" anchor="ctr"/>
            <a:lstStyle/>
            <a:p>
              <a:endParaRPr lang="en-US" sz="1200"/>
            </a:p>
          </p:txBody>
        </p:sp>
        <p:sp>
          <p:nvSpPr>
            <p:cNvPr id="715" name="Freeform: Shape 714">
              <a:extLst>
                <a:ext uri="{FF2B5EF4-FFF2-40B4-BE49-F238E27FC236}">
                  <a16:creationId xmlns:a16="http://schemas.microsoft.com/office/drawing/2014/main" id="{C89C40C7-47B0-453C-B044-13A20E72E837}"/>
                </a:ext>
              </a:extLst>
            </p:cNvPr>
            <p:cNvSpPr/>
            <p:nvPr/>
          </p:nvSpPr>
          <p:spPr>
            <a:xfrm>
              <a:off x="11353359" y="9156360"/>
              <a:ext cx="176396" cy="168608"/>
            </a:xfrm>
            <a:custGeom>
              <a:avLst/>
              <a:gdLst>
                <a:gd name="connsiteX0" fmla="*/ 165997 w 176396"/>
                <a:gd name="connsiteY0" fmla="*/ 24735 h 168608"/>
                <a:gd name="connsiteX1" fmla="*/ 127008 w 176396"/>
                <a:gd name="connsiteY1" fmla="*/ 619 h 168608"/>
                <a:gd name="connsiteX2" fmla="*/ 77174 w 176396"/>
                <a:gd name="connsiteY2" fmla="*/ 16886 h 168608"/>
                <a:gd name="connsiteX3" fmla="*/ 25119 w 176396"/>
                <a:gd name="connsiteY3" fmla="*/ 23909 h 168608"/>
                <a:gd name="connsiteX4" fmla="*/ 589 w 176396"/>
                <a:gd name="connsiteY4" fmla="*/ 62692 h 168608"/>
                <a:gd name="connsiteX5" fmla="*/ 33536 w 176396"/>
                <a:gd name="connsiteY5" fmla="*/ 126779 h 168608"/>
                <a:gd name="connsiteX6" fmla="*/ 95816 w 176396"/>
                <a:gd name="connsiteY6" fmla="*/ 160553 h 168608"/>
                <a:gd name="connsiteX7" fmla="*/ 112703 w 176396"/>
                <a:gd name="connsiteY7" fmla="*/ 168609 h 168608"/>
                <a:gd name="connsiteX8" fmla="*/ 164138 w 176396"/>
                <a:gd name="connsiteY8" fmla="*/ 96878 h 168608"/>
                <a:gd name="connsiteX9" fmla="*/ 165997 w 176396"/>
                <a:gd name="connsiteY9" fmla="*/ 24735 h 168608"/>
                <a:gd name="connsiteX10" fmla="*/ 131655 w 176396"/>
                <a:gd name="connsiteY10" fmla="*/ 73382 h 168608"/>
                <a:gd name="connsiteX11" fmla="*/ 100102 w 176396"/>
                <a:gd name="connsiteY11" fmla="*/ 117174 h 168608"/>
                <a:gd name="connsiteX12" fmla="*/ 52696 w 176396"/>
                <a:gd name="connsiteY12" fmla="*/ 91456 h 168608"/>
                <a:gd name="connsiteX13" fmla="*/ 40457 w 176396"/>
                <a:gd name="connsiteY13" fmla="*/ 68373 h 168608"/>
                <a:gd name="connsiteX14" fmla="*/ 47066 w 176396"/>
                <a:gd name="connsiteY14" fmla="*/ 57734 h 168608"/>
                <a:gd name="connsiteX15" fmla="*/ 58325 w 176396"/>
                <a:gd name="connsiteY15" fmla="*/ 53500 h 168608"/>
                <a:gd name="connsiteX16" fmla="*/ 66949 w 176396"/>
                <a:gd name="connsiteY16" fmla="*/ 56908 h 168608"/>
                <a:gd name="connsiteX17" fmla="*/ 87450 w 176396"/>
                <a:gd name="connsiteY17" fmla="*/ 61711 h 168608"/>
                <a:gd name="connsiteX18" fmla="*/ 103718 w 176396"/>
                <a:gd name="connsiteY18" fmla="*/ 48439 h 168608"/>
                <a:gd name="connsiteX19" fmla="*/ 121998 w 176396"/>
                <a:gd name="connsiteY19" fmla="*/ 40383 h 168608"/>
                <a:gd name="connsiteX20" fmla="*/ 132637 w 176396"/>
                <a:gd name="connsiteY20" fmla="*/ 47199 h 168608"/>
                <a:gd name="connsiteX21" fmla="*/ 131655 w 176396"/>
                <a:gd name="connsiteY21" fmla="*/ 73382 h 1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96" h="168608">
                  <a:moveTo>
                    <a:pt x="165997" y="24735"/>
                  </a:moveTo>
                  <a:cubicBezTo>
                    <a:pt x="156754" y="11050"/>
                    <a:pt x="143275" y="2632"/>
                    <a:pt x="127008" y="619"/>
                  </a:cubicBezTo>
                  <a:cubicBezTo>
                    <a:pt x="106919" y="-2015"/>
                    <a:pt x="89258" y="3821"/>
                    <a:pt x="77174" y="16886"/>
                  </a:cubicBezTo>
                  <a:cubicBezTo>
                    <a:pt x="60700" y="10482"/>
                    <a:pt x="42212" y="12858"/>
                    <a:pt x="25119" y="23909"/>
                  </a:cubicBezTo>
                  <a:cubicBezTo>
                    <a:pt x="11434" y="32946"/>
                    <a:pt x="2810" y="46218"/>
                    <a:pt x="589" y="62692"/>
                  </a:cubicBezTo>
                  <a:cubicBezTo>
                    <a:pt x="-3026" y="88410"/>
                    <a:pt x="10247" y="114127"/>
                    <a:pt x="33536" y="126779"/>
                  </a:cubicBezTo>
                  <a:lnTo>
                    <a:pt x="95816" y="160553"/>
                  </a:lnTo>
                  <a:lnTo>
                    <a:pt x="112703" y="168609"/>
                  </a:lnTo>
                  <a:lnTo>
                    <a:pt x="164138" y="96878"/>
                  </a:lnTo>
                  <a:cubicBezTo>
                    <a:pt x="179837" y="75189"/>
                    <a:pt x="180457" y="46218"/>
                    <a:pt x="165997" y="24735"/>
                  </a:cubicBezTo>
                  <a:close/>
                  <a:moveTo>
                    <a:pt x="131655" y="73382"/>
                  </a:moveTo>
                  <a:lnTo>
                    <a:pt x="100102" y="117174"/>
                  </a:lnTo>
                  <a:lnTo>
                    <a:pt x="52696" y="91456"/>
                  </a:lnTo>
                  <a:cubicBezTo>
                    <a:pt x="44278" y="87015"/>
                    <a:pt x="39217" y="77203"/>
                    <a:pt x="40457" y="68373"/>
                  </a:cubicBezTo>
                  <a:cubicBezTo>
                    <a:pt x="41076" y="63570"/>
                    <a:pt x="43091" y="60316"/>
                    <a:pt x="47066" y="57734"/>
                  </a:cubicBezTo>
                  <a:cubicBezTo>
                    <a:pt x="51301" y="54945"/>
                    <a:pt x="54916" y="53500"/>
                    <a:pt x="58325" y="53500"/>
                  </a:cubicBezTo>
                  <a:cubicBezTo>
                    <a:pt x="61320" y="53500"/>
                    <a:pt x="64160" y="54688"/>
                    <a:pt x="66949" y="56908"/>
                  </a:cubicBezTo>
                  <a:cubicBezTo>
                    <a:pt x="72578" y="61711"/>
                    <a:pt x="80221" y="63311"/>
                    <a:pt x="87450" y="61711"/>
                  </a:cubicBezTo>
                  <a:cubicBezTo>
                    <a:pt x="94680" y="60110"/>
                    <a:pt x="100722" y="55101"/>
                    <a:pt x="103718" y="48439"/>
                  </a:cubicBezTo>
                  <a:cubicBezTo>
                    <a:pt x="106919" y="41622"/>
                    <a:pt x="112341" y="39195"/>
                    <a:pt x="121998" y="40383"/>
                  </a:cubicBezTo>
                  <a:cubicBezTo>
                    <a:pt x="126595" y="41002"/>
                    <a:pt x="129848" y="43017"/>
                    <a:pt x="132637" y="47199"/>
                  </a:cubicBezTo>
                  <a:cubicBezTo>
                    <a:pt x="137646" y="54688"/>
                    <a:pt x="137285" y="65532"/>
                    <a:pt x="131655" y="73382"/>
                  </a:cubicBezTo>
                  <a:close/>
                </a:path>
              </a:pathLst>
            </a:custGeom>
            <a:grpFill/>
            <a:ln w="5164" cap="flat">
              <a:noFill/>
              <a:prstDash val="solid"/>
              <a:miter/>
            </a:ln>
          </p:spPr>
          <p:txBody>
            <a:bodyPr rtlCol="0" anchor="ctr"/>
            <a:lstStyle/>
            <a:p>
              <a:endParaRPr lang="en-US" sz="1200"/>
            </a:p>
          </p:txBody>
        </p:sp>
        <p:sp>
          <p:nvSpPr>
            <p:cNvPr id="716" name="Freeform: Shape 715">
              <a:extLst>
                <a:ext uri="{FF2B5EF4-FFF2-40B4-BE49-F238E27FC236}">
                  <a16:creationId xmlns:a16="http://schemas.microsoft.com/office/drawing/2014/main" id="{EEF78763-4279-4D0F-A344-61F4FF636239}"/>
                </a:ext>
              </a:extLst>
            </p:cNvPr>
            <p:cNvSpPr/>
            <p:nvPr/>
          </p:nvSpPr>
          <p:spPr>
            <a:xfrm>
              <a:off x="11565050" y="9019133"/>
              <a:ext cx="176641" cy="168778"/>
            </a:xfrm>
            <a:custGeom>
              <a:avLst/>
              <a:gdLst>
                <a:gd name="connsiteX0" fmla="*/ 175901 w 176641"/>
                <a:gd name="connsiteY0" fmla="*/ 60486 h 168778"/>
                <a:gd name="connsiteX1" fmla="*/ 150596 w 176641"/>
                <a:gd name="connsiteY1" fmla="*/ 22323 h 168778"/>
                <a:gd name="connsiteX2" fmla="*/ 98542 w 176641"/>
                <a:gd name="connsiteY2" fmla="*/ 16074 h 168778"/>
                <a:gd name="connsiteX3" fmla="*/ 48140 w 176641"/>
                <a:gd name="connsiteY3" fmla="*/ 789 h 168778"/>
                <a:gd name="connsiteX4" fmla="*/ 9770 w 176641"/>
                <a:gd name="connsiteY4" fmla="*/ 25525 h 168778"/>
                <a:gd name="connsiteX5" fmla="*/ 12765 w 176641"/>
                <a:gd name="connsiteY5" fmla="*/ 97668 h 168778"/>
                <a:gd name="connsiteX6" fmla="*/ 55163 w 176641"/>
                <a:gd name="connsiteY6" fmla="*/ 154319 h 168778"/>
                <a:gd name="connsiteX7" fmla="*/ 67041 w 176641"/>
                <a:gd name="connsiteY7" fmla="*/ 168779 h 168778"/>
                <a:gd name="connsiteX8" fmla="*/ 143986 w 176641"/>
                <a:gd name="connsiteY8" fmla="*/ 125193 h 168778"/>
                <a:gd name="connsiteX9" fmla="*/ 175901 w 176641"/>
                <a:gd name="connsiteY9" fmla="*/ 60486 h 168778"/>
                <a:gd name="connsiteX10" fmla="*/ 124259 w 176641"/>
                <a:gd name="connsiteY10" fmla="*/ 90232 h 168778"/>
                <a:gd name="connsiteX11" fmla="*/ 77266 w 176641"/>
                <a:gd name="connsiteY11" fmla="*/ 116775 h 168778"/>
                <a:gd name="connsiteX12" fmla="*/ 44938 w 176641"/>
                <a:gd name="connsiteY12" fmla="*/ 73551 h 168778"/>
                <a:gd name="connsiteX13" fmla="*/ 43544 w 176641"/>
                <a:gd name="connsiteY13" fmla="*/ 47421 h 168778"/>
                <a:gd name="connsiteX14" fmla="*/ 54182 w 176641"/>
                <a:gd name="connsiteY14" fmla="*/ 40398 h 168778"/>
                <a:gd name="connsiteX15" fmla="*/ 58778 w 176641"/>
                <a:gd name="connsiteY15" fmla="*/ 40191 h 168778"/>
                <a:gd name="connsiteX16" fmla="*/ 72463 w 176641"/>
                <a:gd name="connsiteY16" fmla="*/ 48041 h 168778"/>
                <a:gd name="connsiteX17" fmla="*/ 88937 w 176641"/>
                <a:gd name="connsiteY17" fmla="*/ 61106 h 168778"/>
                <a:gd name="connsiteX18" fmla="*/ 109438 w 176641"/>
                <a:gd name="connsiteY18" fmla="*/ 55890 h 168778"/>
                <a:gd name="connsiteX19" fmla="*/ 129320 w 176641"/>
                <a:gd name="connsiteY19" fmla="*/ 56303 h 168778"/>
                <a:gd name="connsiteX20" fmla="*/ 136137 w 176641"/>
                <a:gd name="connsiteY20" fmla="*/ 66941 h 168778"/>
                <a:gd name="connsiteX21" fmla="*/ 124259 w 176641"/>
                <a:gd name="connsiteY21" fmla="*/ 90232 h 1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641" h="168778">
                  <a:moveTo>
                    <a:pt x="175901" y="60486"/>
                  </a:moveTo>
                  <a:cubicBezTo>
                    <a:pt x="173267" y="44219"/>
                    <a:pt x="164437" y="30947"/>
                    <a:pt x="150596" y="22323"/>
                  </a:cubicBezTo>
                  <a:cubicBezTo>
                    <a:pt x="133297" y="11478"/>
                    <a:pt x="114861" y="9258"/>
                    <a:pt x="98542" y="16074"/>
                  </a:cubicBezTo>
                  <a:cubicBezTo>
                    <a:pt x="86303" y="3422"/>
                    <a:pt x="68383" y="-2206"/>
                    <a:pt x="48140" y="789"/>
                  </a:cubicBezTo>
                  <a:cubicBezTo>
                    <a:pt x="32079" y="3009"/>
                    <a:pt x="18807" y="11633"/>
                    <a:pt x="9770" y="25525"/>
                  </a:cubicBezTo>
                  <a:cubicBezTo>
                    <a:pt x="-4277" y="47421"/>
                    <a:pt x="-3089" y="76340"/>
                    <a:pt x="12765" y="97668"/>
                  </a:cubicBezTo>
                  <a:lnTo>
                    <a:pt x="55163" y="154319"/>
                  </a:lnTo>
                  <a:lnTo>
                    <a:pt x="67041" y="168779"/>
                  </a:lnTo>
                  <a:lnTo>
                    <a:pt x="143986" y="125193"/>
                  </a:lnTo>
                  <a:cubicBezTo>
                    <a:pt x="167277" y="112128"/>
                    <a:pt x="179929" y="86204"/>
                    <a:pt x="175901" y="60486"/>
                  </a:cubicBezTo>
                  <a:close/>
                  <a:moveTo>
                    <a:pt x="124259" y="90232"/>
                  </a:moveTo>
                  <a:lnTo>
                    <a:pt x="77266" y="116775"/>
                  </a:lnTo>
                  <a:lnTo>
                    <a:pt x="44938" y="73551"/>
                  </a:lnTo>
                  <a:cubicBezTo>
                    <a:pt x="39309" y="65909"/>
                    <a:pt x="38690" y="54857"/>
                    <a:pt x="43544" y="47421"/>
                  </a:cubicBezTo>
                  <a:cubicBezTo>
                    <a:pt x="46177" y="43186"/>
                    <a:pt x="49379" y="41172"/>
                    <a:pt x="54182" y="40398"/>
                  </a:cubicBezTo>
                  <a:cubicBezTo>
                    <a:pt x="55783" y="40191"/>
                    <a:pt x="57384" y="40191"/>
                    <a:pt x="58778" y="40191"/>
                  </a:cubicBezTo>
                  <a:cubicBezTo>
                    <a:pt x="65388" y="40191"/>
                    <a:pt x="69829" y="42618"/>
                    <a:pt x="72463" y="48041"/>
                  </a:cubicBezTo>
                  <a:cubicBezTo>
                    <a:pt x="75664" y="54857"/>
                    <a:pt x="81707" y="59505"/>
                    <a:pt x="88937" y="61106"/>
                  </a:cubicBezTo>
                  <a:cubicBezTo>
                    <a:pt x="96373" y="62707"/>
                    <a:pt x="103810" y="60693"/>
                    <a:pt x="109438" y="55890"/>
                  </a:cubicBezTo>
                  <a:cubicBezTo>
                    <a:pt x="115067" y="51088"/>
                    <a:pt x="121316" y="51294"/>
                    <a:pt x="129320" y="56303"/>
                  </a:cubicBezTo>
                  <a:cubicBezTo>
                    <a:pt x="133348" y="58937"/>
                    <a:pt x="135362" y="61932"/>
                    <a:pt x="136137" y="66941"/>
                  </a:cubicBezTo>
                  <a:cubicBezTo>
                    <a:pt x="137531" y="75772"/>
                    <a:pt x="132522" y="85635"/>
                    <a:pt x="124259" y="90232"/>
                  </a:cubicBezTo>
                  <a:close/>
                </a:path>
              </a:pathLst>
            </a:custGeom>
            <a:grpFill/>
            <a:ln w="5164" cap="flat">
              <a:noFill/>
              <a:prstDash val="solid"/>
              <a:miter/>
            </a:ln>
          </p:spPr>
          <p:txBody>
            <a:bodyPr rtlCol="0" anchor="ctr"/>
            <a:lstStyle/>
            <a:p>
              <a:endParaRPr lang="en-US" sz="1200"/>
            </a:p>
          </p:txBody>
        </p:sp>
        <p:sp>
          <p:nvSpPr>
            <p:cNvPr id="717" name="Freeform: Shape 716">
              <a:extLst>
                <a:ext uri="{FF2B5EF4-FFF2-40B4-BE49-F238E27FC236}">
                  <a16:creationId xmlns:a16="http://schemas.microsoft.com/office/drawing/2014/main" id="{32785C00-F40A-49B4-A613-8E771407AB30}"/>
                </a:ext>
              </a:extLst>
            </p:cNvPr>
            <p:cNvSpPr/>
            <p:nvPr/>
          </p:nvSpPr>
          <p:spPr>
            <a:xfrm>
              <a:off x="11353818" y="8900655"/>
              <a:ext cx="175530" cy="168687"/>
            </a:xfrm>
            <a:custGeom>
              <a:avLst/>
              <a:gdLst>
                <a:gd name="connsiteX0" fmla="*/ 162904 w 175530"/>
                <a:gd name="connsiteY0" fmla="*/ 21819 h 168687"/>
                <a:gd name="connsiteX1" fmla="*/ 122521 w 175530"/>
                <a:gd name="connsiteY1" fmla="*/ 130 h 168687"/>
                <a:gd name="connsiteX2" fmla="*/ 73719 w 175530"/>
                <a:gd name="connsiteY2" fmla="*/ 19444 h 168687"/>
                <a:gd name="connsiteX3" fmla="*/ 22078 w 175530"/>
                <a:gd name="connsiteY3" fmla="*/ 29875 h 168687"/>
                <a:gd name="connsiteX4" fmla="*/ 182 w 175530"/>
                <a:gd name="connsiteY4" fmla="*/ 70259 h 168687"/>
                <a:gd name="connsiteX5" fmla="*/ 37157 w 175530"/>
                <a:gd name="connsiteY5" fmla="*/ 132126 h 168687"/>
                <a:gd name="connsiteX6" fmla="*/ 101451 w 175530"/>
                <a:gd name="connsiteY6" fmla="*/ 161664 h 168687"/>
                <a:gd name="connsiteX7" fmla="*/ 118751 w 175530"/>
                <a:gd name="connsiteY7" fmla="*/ 168688 h 168687"/>
                <a:gd name="connsiteX8" fmla="*/ 165745 w 175530"/>
                <a:gd name="connsiteY8" fmla="*/ 93962 h 168687"/>
                <a:gd name="connsiteX9" fmla="*/ 162904 w 175530"/>
                <a:gd name="connsiteY9" fmla="*/ 21819 h 168687"/>
                <a:gd name="connsiteX10" fmla="*/ 131610 w 175530"/>
                <a:gd name="connsiteY10" fmla="*/ 72479 h 168687"/>
                <a:gd name="connsiteX11" fmla="*/ 103104 w 175530"/>
                <a:gd name="connsiteY11" fmla="*/ 118285 h 168687"/>
                <a:gd name="connsiteX12" fmla="*/ 54096 w 175530"/>
                <a:gd name="connsiteY12" fmla="*/ 95564 h 168687"/>
                <a:gd name="connsiteX13" fmla="*/ 40256 w 175530"/>
                <a:gd name="connsiteY13" fmla="*/ 73254 h 168687"/>
                <a:gd name="connsiteX14" fmla="*/ 46298 w 175530"/>
                <a:gd name="connsiteY14" fmla="*/ 62203 h 168687"/>
                <a:gd name="connsiteX15" fmla="*/ 57969 w 175530"/>
                <a:gd name="connsiteY15" fmla="*/ 57400 h 168687"/>
                <a:gd name="connsiteX16" fmla="*/ 66025 w 175530"/>
                <a:gd name="connsiteY16" fmla="*/ 60240 h 168687"/>
                <a:gd name="connsiteX17" fmla="*/ 86940 w 175530"/>
                <a:gd name="connsiteY17" fmla="*/ 63649 h 168687"/>
                <a:gd name="connsiteX18" fmla="*/ 102432 w 175530"/>
                <a:gd name="connsiteY18" fmla="*/ 49396 h 168687"/>
                <a:gd name="connsiteX19" fmla="*/ 120094 w 175530"/>
                <a:gd name="connsiteY19" fmla="*/ 40358 h 168687"/>
                <a:gd name="connsiteX20" fmla="*/ 131145 w 175530"/>
                <a:gd name="connsiteY20" fmla="*/ 46401 h 168687"/>
                <a:gd name="connsiteX21" fmla="*/ 131610 w 175530"/>
                <a:gd name="connsiteY21" fmla="*/ 72479 h 16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530" h="168687">
                  <a:moveTo>
                    <a:pt x="162904" y="21819"/>
                  </a:moveTo>
                  <a:cubicBezTo>
                    <a:pt x="152679" y="8754"/>
                    <a:pt x="138788" y="1111"/>
                    <a:pt x="122521" y="130"/>
                  </a:cubicBezTo>
                  <a:cubicBezTo>
                    <a:pt x="102226" y="-1058"/>
                    <a:pt x="84771" y="5965"/>
                    <a:pt x="73719" y="19444"/>
                  </a:cubicBezTo>
                  <a:cubicBezTo>
                    <a:pt x="56833" y="14228"/>
                    <a:pt x="38552" y="17843"/>
                    <a:pt x="22078" y="29875"/>
                  </a:cubicBezTo>
                  <a:cubicBezTo>
                    <a:pt x="9013" y="39739"/>
                    <a:pt x="1370" y="53579"/>
                    <a:pt x="182" y="70259"/>
                  </a:cubicBezTo>
                  <a:cubicBezTo>
                    <a:pt x="-1832" y="95977"/>
                    <a:pt x="13040" y="120919"/>
                    <a:pt x="37157" y="132126"/>
                  </a:cubicBezTo>
                  <a:lnTo>
                    <a:pt x="101451" y="161664"/>
                  </a:lnTo>
                  <a:lnTo>
                    <a:pt x="118751" y="168688"/>
                  </a:lnTo>
                  <a:lnTo>
                    <a:pt x="165745" y="93962"/>
                  </a:lnTo>
                  <a:cubicBezTo>
                    <a:pt x="179791" y="71292"/>
                    <a:pt x="178604" y="42321"/>
                    <a:pt x="162904" y="21819"/>
                  </a:cubicBezTo>
                  <a:close/>
                  <a:moveTo>
                    <a:pt x="131610" y="72479"/>
                  </a:moveTo>
                  <a:lnTo>
                    <a:pt x="103104" y="118285"/>
                  </a:lnTo>
                  <a:lnTo>
                    <a:pt x="54096" y="95564"/>
                  </a:lnTo>
                  <a:cubicBezTo>
                    <a:pt x="45471" y="91535"/>
                    <a:pt x="39636" y="82085"/>
                    <a:pt x="40256" y="73254"/>
                  </a:cubicBezTo>
                  <a:cubicBezTo>
                    <a:pt x="40669" y="68245"/>
                    <a:pt x="42476" y="64992"/>
                    <a:pt x="46298" y="62203"/>
                  </a:cubicBezTo>
                  <a:cubicBezTo>
                    <a:pt x="50739" y="59001"/>
                    <a:pt x="54354" y="57400"/>
                    <a:pt x="57969" y="57400"/>
                  </a:cubicBezTo>
                  <a:cubicBezTo>
                    <a:pt x="60758" y="57400"/>
                    <a:pt x="63391" y="58226"/>
                    <a:pt x="66025" y="60240"/>
                  </a:cubicBezTo>
                  <a:cubicBezTo>
                    <a:pt x="72274" y="64681"/>
                    <a:pt x="79710" y="65870"/>
                    <a:pt x="86940" y="63649"/>
                  </a:cubicBezTo>
                  <a:cubicBezTo>
                    <a:pt x="94170" y="61635"/>
                    <a:pt x="99799" y="56419"/>
                    <a:pt x="102432" y="49396"/>
                  </a:cubicBezTo>
                  <a:cubicBezTo>
                    <a:pt x="105066" y="42579"/>
                    <a:pt x="110695" y="39532"/>
                    <a:pt x="120094" y="40358"/>
                  </a:cubicBezTo>
                  <a:cubicBezTo>
                    <a:pt x="124690" y="40565"/>
                    <a:pt x="128150" y="42373"/>
                    <a:pt x="131145" y="46401"/>
                  </a:cubicBezTo>
                  <a:cubicBezTo>
                    <a:pt x="136412" y="53372"/>
                    <a:pt x="136826" y="64424"/>
                    <a:pt x="131610" y="72479"/>
                  </a:cubicBezTo>
                  <a:close/>
                </a:path>
              </a:pathLst>
            </a:custGeom>
            <a:grpFill/>
            <a:ln w="5164" cap="flat">
              <a:noFill/>
              <a:prstDash val="solid"/>
              <a:miter/>
            </a:ln>
          </p:spPr>
          <p:txBody>
            <a:bodyPr rtlCol="0" anchor="ctr"/>
            <a:lstStyle/>
            <a:p>
              <a:endParaRPr lang="en-US" sz="1200"/>
            </a:p>
          </p:txBody>
        </p:sp>
      </p:grpSp>
      <p:sp>
        <p:nvSpPr>
          <p:cNvPr id="636" name="Freeform: Shape 635">
            <a:extLst>
              <a:ext uri="{FF2B5EF4-FFF2-40B4-BE49-F238E27FC236}">
                <a16:creationId xmlns:a16="http://schemas.microsoft.com/office/drawing/2014/main" id="{7D30296D-1591-4196-94D5-FD5FB4A08448}"/>
              </a:ext>
            </a:extLst>
          </p:cNvPr>
          <p:cNvSpPr/>
          <p:nvPr/>
        </p:nvSpPr>
        <p:spPr>
          <a:xfrm>
            <a:off x="3144429" y="2503294"/>
            <a:ext cx="856716" cy="764891"/>
          </a:xfrm>
          <a:custGeom>
            <a:avLst/>
            <a:gdLst>
              <a:gd name="connsiteX0" fmla="*/ 838659 w 1125166"/>
              <a:gd name="connsiteY0" fmla="*/ 245798 h 1004568"/>
              <a:gd name="connsiteX1" fmla="*/ 883846 w 1125166"/>
              <a:gd name="connsiteY1" fmla="*/ 209030 h 1004568"/>
              <a:gd name="connsiteX2" fmla="*/ 919426 w 1125166"/>
              <a:gd name="connsiteY2" fmla="*/ 70630 h 1004568"/>
              <a:gd name="connsiteX3" fmla="*/ 856940 w 1125166"/>
              <a:gd name="connsiteY3" fmla="*/ 8764 h 1004568"/>
              <a:gd name="connsiteX4" fmla="*/ 738784 w 1125166"/>
              <a:gd name="connsiteY4" fmla="*/ 30866 h 1004568"/>
              <a:gd name="connsiteX5" fmla="*/ 620628 w 1125166"/>
              <a:gd name="connsiteY5" fmla="*/ 8764 h 1004568"/>
              <a:gd name="connsiteX6" fmla="*/ 557935 w 1125166"/>
              <a:gd name="connsiteY6" fmla="*/ 70630 h 1004568"/>
              <a:gd name="connsiteX7" fmla="*/ 594291 w 1125166"/>
              <a:gd name="connsiteY7" fmla="*/ 209649 h 1004568"/>
              <a:gd name="connsiteX8" fmla="*/ 638910 w 1125166"/>
              <a:gd name="connsiteY8" fmla="*/ 245385 h 1004568"/>
              <a:gd name="connsiteX9" fmla="*/ 562170 w 1125166"/>
              <a:gd name="connsiteY9" fmla="*/ 274924 h 1004568"/>
              <a:gd name="connsiteX10" fmla="*/ 386176 w 1125166"/>
              <a:gd name="connsiteY10" fmla="*/ 232320 h 1004568"/>
              <a:gd name="connsiteX11" fmla="*/ 0 w 1125166"/>
              <a:gd name="connsiteY11" fmla="*/ 618238 h 1004568"/>
              <a:gd name="connsiteX12" fmla="*/ 386176 w 1125166"/>
              <a:gd name="connsiteY12" fmla="*/ 1004568 h 1004568"/>
              <a:gd name="connsiteX13" fmla="*/ 562790 w 1125166"/>
              <a:gd name="connsiteY13" fmla="*/ 961757 h 1004568"/>
              <a:gd name="connsiteX14" fmla="*/ 738784 w 1125166"/>
              <a:gd name="connsiteY14" fmla="*/ 1004568 h 1004568"/>
              <a:gd name="connsiteX15" fmla="*/ 1125167 w 1125166"/>
              <a:gd name="connsiteY15" fmla="*/ 618238 h 1004568"/>
              <a:gd name="connsiteX16" fmla="*/ 838659 w 1125166"/>
              <a:gd name="connsiteY16" fmla="*/ 245798 h 1004568"/>
              <a:gd name="connsiteX17" fmla="*/ 620267 w 1125166"/>
              <a:gd name="connsiteY17" fmla="*/ 178923 h 1004568"/>
              <a:gd name="connsiteX18" fmla="*/ 595531 w 1125166"/>
              <a:gd name="connsiteY18" fmla="*/ 85090 h 1004568"/>
              <a:gd name="connsiteX19" fmla="*/ 634520 w 1125166"/>
              <a:gd name="connsiteY19" fmla="*/ 46514 h 1004568"/>
              <a:gd name="connsiteX20" fmla="*/ 666073 w 1125166"/>
              <a:gd name="connsiteY20" fmla="*/ 40265 h 1004568"/>
              <a:gd name="connsiteX21" fmla="*/ 718128 w 1125166"/>
              <a:gd name="connsiteY21" fmla="*/ 68616 h 1004568"/>
              <a:gd name="connsiteX22" fmla="*/ 738836 w 1125166"/>
              <a:gd name="connsiteY22" fmla="*/ 79668 h 1004568"/>
              <a:gd name="connsiteX23" fmla="*/ 759544 w 1125166"/>
              <a:gd name="connsiteY23" fmla="*/ 68616 h 1004568"/>
              <a:gd name="connsiteX24" fmla="*/ 843100 w 1125166"/>
              <a:gd name="connsiteY24" fmla="*/ 46514 h 1004568"/>
              <a:gd name="connsiteX25" fmla="*/ 882090 w 1125166"/>
              <a:gd name="connsiteY25" fmla="*/ 85090 h 1004568"/>
              <a:gd name="connsiteX26" fmla="*/ 857973 w 1125166"/>
              <a:gd name="connsiteY26" fmla="*/ 178509 h 1004568"/>
              <a:gd name="connsiteX27" fmla="*/ 793886 w 1125166"/>
              <a:gd name="connsiteY27" fmla="*/ 230719 h 1004568"/>
              <a:gd name="connsiteX28" fmla="*/ 738836 w 1125166"/>
              <a:gd name="connsiteY28" fmla="*/ 274305 h 1004568"/>
              <a:gd name="connsiteX29" fmla="*/ 620267 w 1125166"/>
              <a:gd name="connsiteY29" fmla="*/ 178923 h 1004568"/>
              <a:gd name="connsiteX30" fmla="*/ 999987 w 1125166"/>
              <a:gd name="connsiteY30" fmla="*/ 618289 h 1004568"/>
              <a:gd name="connsiteX31" fmla="*/ 738784 w 1125166"/>
              <a:gd name="connsiteY31" fmla="*/ 879441 h 1004568"/>
              <a:gd name="connsiteX32" fmla="*/ 677486 w 1125166"/>
              <a:gd name="connsiteY32" fmla="*/ 872004 h 1004568"/>
              <a:gd name="connsiteX33" fmla="*/ 679087 w 1125166"/>
              <a:gd name="connsiteY33" fmla="*/ 870197 h 1004568"/>
              <a:gd name="connsiteX34" fmla="*/ 772506 w 1125166"/>
              <a:gd name="connsiteY34" fmla="*/ 618289 h 1004568"/>
              <a:gd name="connsiteX35" fmla="*/ 676866 w 1125166"/>
              <a:gd name="connsiteY35" fmla="*/ 364781 h 1004568"/>
              <a:gd name="connsiteX36" fmla="*/ 738733 w 1125166"/>
              <a:gd name="connsiteY36" fmla="*/ 357138 h 1004568"/>
              <a:gd name="connsiteX37" fmla="*/ 999987 w 1125166"/>
              <a:gd name="connsiteY37" fmla="*/ 618289 h 1004568"/>
              <a:gd name="connsiteX38" fmla="*/ 678932 w 1125166"/>
              <a:gd name="connsiteY38" fmla="*/ 277765 h 1004568"/>
              <a:gd name="connsiteX39" fmla="*/ 723911 w 1125166"/>
              <a:gd name="connsiteY39" fmla="*/ 313914 h 1004568"/>
              <a:gd name="connsiteX40" fmla="*/ 729954 w 1125166"/>
              <a:gd name="connsiteY40" fmla="*/ 317322 h 1004568"/>
              <a:gd name="connsiteX41" fmla="*/ 647998 w 1125166"/>
              <a:gd name="connsiteY41" fmla="*/ 331007 h 1004568"/>
              <a:gd name="connsiteX42" fmla="*/ 644590 w 1125166"/>
              <a:gd name="connsiteY42" fmla="*/ 332195 h 1004568"/>
              <a:gd name="connsiteX43" fmla="*/ 604206 w 1125166"/>
              <a:gd name="connsiteY43" fmla="*/ 299867 h 1004568"/>
              <a:gd name="connsiteX44" fmla="*/ 678932 w 1125166"/>
              <a:gd name="connsiteY44" fmla="*/ 277765 h 1004568"/>
              <a:gd name="connsiteX45" fmla="*/ 386227 w 1125166"/>
              <a:gd name="connsiteY45" fmla="*/ 964443 h 1004568"/>
              <a:gd name="connsiteX46" fmla="*/ 40229 w 1125166"/>
              <a:gd name="connsiteY46" fmla="*/ 618289 h 1004568"/>
              <a:gd name="connsiteX47" fmla="*/ 386227 w 1125166"/>
              <a:gd name="connsiteY47" fmla="*/ 272549 h 1004568"/>
              <a:gd name="connsiteX48" fmla="*/ 732381 w 1125166"/>
              <a:gd name="connsiteY48" fmla="*/ 618289 h 1004568"/>
              <a:gd name="connsiteX49" fmla="*/ 649393 w 1125166"/>
              <a:gd name="connsiteY49" fmla="*/ 843085 h 1004568"/>
              <a:gd name="connsiteX50" fmla="*/ 634933 w 1125166"/>
              <a:gd name="connsiteY50" fmla="*/ 857958 h 1004568"/>
              <a:gd name="connsiteX51" fmla="*/ 594549 w 1125166"/>
              <a:gd name="connsiteY51" fmla="*/ 835855 h 1004568"/>
              <a:gd name="connsiteX52" fmla="*/ 596357 w 1125166"/>
              <a:gd name="connsiteY52" fmla="*/ 834254 h 1004568"/>
              <a:gd name="connsiteX53" fmla="*/ 687556 w 1125166"/>
              <a:gd name="connsiteY53" fmla="*/ 618289 h 1004568"/>
              <a:gd name="connsiteX54" fmla="*/ 386176 w 1125166"/>
              <a:gd name="connsiteY54" fmla="*/ 316961 h 1004568"/>
              <a:gd name="connsiteX55" fmla="*/ 84796 w 1125166"/>
              <a:gd name="connsiteY55" fmla="*/ 618289 h 1004568"/>
              <a:gd name="connsiteX56" fmla="*/ 386176 w 1125166"/>
              <a:gd name="connsiteY56" fmla="*/ 919618 h 1004568"/>
              <a:gd name="connsiteX57" fmla="*/ 480215 w 1125166"/>
              <a:gd name="connsiteY57" fmla="*/ 904538 h 1004568"/>
              <a:gd name="connsiteX58" fmla="*/ 521012 w 1125166"/>
              <a:gd name="connsiteY58" fmla="*/ 936866 h 1004568"/>
              <a:gd name="connsiteX59" fmla="*/ 386227 w 1125166"/>
              <a:gd name="connsiteY59" fmla="*/ 964443 h 1004568"/>
              <a:gd name="connsiteX60" fmla="*/ 568419 w 1125166"/>
              <a:gd name="connsiteY60" fmla="*/ 805335 h 1004568"/>
              <a:gd name="connsiteX61" fmla="*/ 562790 w 1125166"/>
              <a:gd name="connsiteY61" fmla="*/ 810757 h 1004568"/>
              <a:gd name="connsiteX62" fmla="*/ 477581 w 1125166"/>
              <a:gd name="connsiteY62" fmla="*/ 618289 h 1004568"/>
              <a:gd name="connsiteX63" fmla="*/ 559330 w 1125166"/>
              <a:gd name="connsiteY63" fmla="*/ 428868 h 1004568"/>
              <a:gd name="connsiteX64" fmla="*/ 562325 w 1125166"/>
              <a:gd name="connsiteY64" fmla="*/ 426079 h 1004568"/>
              <a:gd name="connsiteX65" fmla="*/ 647327 w 1125166"/>
              <a:gd name="connsiteY65" fmla="*/ 618341 h 1004568"/>
              <a:gd name="connsiteX66" fmla="*/ 568419 w 1125166"/>
              <a:gd name="connsiteY66" fmla="*/ 805335 h 1004568"/>
              <a:gd name="connsiteX67" fmla="*/ 447681 w 1125166"/>
              <a:gd name="connsiteY67" fmla="*/ 364729 h 1004568"/>
              <a:gd name="connsiteX68" fmla="*/ 352454 w 1125166"/>
              <a:gd name="connsiteY68" fmla="*/ 618238 h 1004568"/>
              <a:gd name="connsiteX69" fmla="*/ 448300 w 1125166"/>
              <a:gd name="connsiteY69" fmla="*/ 871953 h 1004568"/>
              <a:gd name="connsiteX70" fmla="*/ 386227 w 1125166"/>
              <a:gd name="connsiteY70" fmla="*/ 879389 h 1004568"/>
              <a:gd name="connsiteX71" fmla="*/ 125024 w 1125166"/>
              <a:gd name="connsiteY71" fmla="*/ 618238 h 1004568"/>
              <a:gd name="connsiteX72" fmla="*/ 386227 w 1125166"/>
              <a:gd name="connsiteY72" fmla="*/ 357086 h 1004568"/>
              <a:gd name="connsiteX73" fmla="*/ 447681 w 1125166"/>
              <a:gd name="connsiteY73" fmla="*/ 364729 h 1004568"/>
              <a:gd name="connsiteX74" fmla="*/ 738836 w 1125166"/>
              <a:gd name="connsiteY74" fmla="*/ 964443 h 1004568"/>
              <a:gd name="connsiteX75" fmla="*/ 392631 w 1125166"/>
              <a:gd name="connsiteY75" fmla="*/ 618289 h 1004568"/>
              <a:gd name="connsiteX76" fmla="*/ 480215 w 1125166"/>
              <a:gd name="connsiteY76" fmla="*/ 388484 h 1004568"/>
              <a:gd name="connsiteX77" fmla="*/ 489665 w 1125166"/>
              <a:gd name="connsiteY77" fmla="*/ 378621 h 1004568"/>
              <a:gd name="connsiteX78" fmla="*/ 530462 w 1125166"/>
              <a:gd name="connsiteY78" fmla="*/ 400930 h 1004568"/>
              <a:gd name="connsiteX79" fmla="*/ 437456 w 1125166"/>
              <a:gd name="connsiteY79" fmla="*/ 618289 h 1004568"/>
              <a:gd name="connsiteX80" fmla="*/ 738836 w 1125166"/>
              <a:gd name="connsiteY80" fmla="*/ 919618 h 1004568"/>
              <a:gd name="connsiteX81" fmla="*/ 1040216 w 1125166"/>
              <a:gd name="connsiteY81" fmla="*/ 618289 h 1004568"/>
              <a:gd name="connsiteX82" fmla="*/ 747667 w 1125166"/>
              <a:gd name="connsiteY82" fmla="*/ 317528 h 1004568"/>
              <a:gd name="connsiteX83" fmla="*/ 753089 w 1125166"/>
              <a:gd name="connsiteY83" fmla="*/ 314327 h 1004568"/>
              <a:gd name="connsiteX84" fmla="*/ 798895 w 1125166"/>
              <a:gd name="connsiteY84" fmla="*/ 277971 h 1004568"/>
              <a:gd name="connsiteX85" fmla="*/ 1084990 w 1125166"/>
              <a:gd name="connsiteY85" fmla="*/ 618289 h 1004568"/>
              <a:gd name="connsiteX86" fmla="*/ 738836 w 1125166"/>
              <a:gd name="connsiteY86" fmla="*/ 964443 h 10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25166" h="1004568">
                <a:moveTo>
                  <a:pt x="838659" y="245798"/>
                </a:moveTo>
                <a:lnTo>
                  <a:pt x="883846" y="209030"/>
                </a:lnTo>
                <a:cubicBezTo>
                  <a:pt x="923041" y="174688"/>
                  <a:pt x="937708" y="117831"/>
                  <a:pt x="919426" y="70630"/>
                </a:cubicBezTo>
                <a:cubicBezTo>
                  <a:pt x="907962" y="40885"/>
                  <a:pt x="886479" y="19608"/>
                  <a:pt x="856940" y="8764"/>
                </a:cubicBezTo>
                <a:cubicBezTo>
                  <a:pt x="796675" y="-13339"/>
                  <a:pt x="758305" y="10984"/>
                  <a:pt x="738784" y="30866"/>
                </a:cubicBezTo>
                <a:cubicBezTo>
                  <a:pt x="719315" y="10984"/>
                  <a:pt x="680894" y="-13339"/>
                  <a:pt x="620628" y="8764"/>
                </a:cubicBezTo>
                <a:cubicBezTo>
                  <a:pt x="591090" y="19608"/>
                  <a:pt x="569400" y="40885"/>
                  <a:pt x="557935" y="70630"/>
                </a:cubicBezTo>
                <a:cubicBezTo>
                  <a:pt x="539861" y="117831"/>
                  <a:pt x="554527" y="174688"/>
                  <a:pt x="594291" y="209649"/>
                </a:cubicBezTo>
                <a:lnTo>
                  <a:pt x="638910" y="245385"/>
                </a:lnTo>
                <a:cubicBezTo>
                  <a:pt x="612366" y="252615"/>
                  <a:pt x="586648" y="262479"/>
                  <a:pt x="562170" y="274924"/>
                </a:cubicBezTo>
                <a:cubicBezTo>
                  <a:pt x="509341" y="247813"/>
                  <a:pt x="449643" y="232320"/>
                  <a:pt x="386176" y="232320"/>
                </a:cubicBezTo>
                <a:cubicBezTo>
                  <a:pt x="173206" y="232320"/>
                  <a:pt x="0" y="405474"/>
                  <a:pt x="0" y="618238"/>
                </a:cubicBezTo>
                <a:cubicBezTo>
                  <a:pt x="0" y="831207"/>
                  <a:pt x="173206" y="1004568"/>
                  <a:pt x="386176" y="1004568"/>
                </a:cubicBezTo>
                <a:cubicBezTo>
                  <a:pt x="447836" y="1004568"/>
                  <a:pt x="509134" y="989489"/>
                  <a:pt x="562790" y="961757"/>
                </a:cubicBezTo>
                <a:cubicBezTo>
                  <a:pt x="615619" y="988869"/>
                  <a:pt x="675317" y="1004568"/>
                  <a:pt x="738784" y="1004568"/>
                </a:cubicBezTo>
                <a:cubicBezTo>
                  <a:pt x="951754" y="1004568"/>
                  <a:pt x="1125167" y="831207"/>
                  <a:pt x="1125167" y="618238"/>
                </a:cubicBezTo>
                <a:cubicBezTo>
                  <a:pt x="1125167" y="440074"/>
                  <a:pt x="1003447" y="290004"/>
                  <a:pt x="838659" y="245798"/>
                </a:cubicBezTo>
                <a:close/>
                <a:moveTo>
                  <a:pt x="620267" y="178923"/>
                </a:moveTo>
                <a:cubicBezTo>
                  <a:pt x="593568" y="155426"/>
                  <a:pt x="583292" y="116849"/>
                  <a:pt x="595531" y="85090"/>
                </a:cubicBezTo>
                <a:cubicBezTo>
                  <a:pt x="602967" y="65983"/>
                  <a:pt x="615619" y="53330"/>
                  <a:pt x="634520" y="46514"/>
                </a:cubicBezTo>
                <a:cubicBezTo>
                  <a:pt x="646397" y="42073"/>
                  <a:pt x="656829" y="40265"/>
                  <a:pt x="666073" y="40265"/>
                </a:cubicBezTo>
                <a:cubicBezTo>
                  <a:pt x="694011" y="40265"/>
                  <a:pt x="710072" y="56739"/>
                  <a:pt x="718128" y="68616"/>
                </a:cubicBezTo>
                <a:cubicBezTo>
                  <a:pt x="722724" y="75433"/>
                  <a:pt x="730573" y="79668"/>
                  <a:pt x="738836" y="79668"/>
                </a:cubicBezTo>
                <a:cubicBezTo>
                  <a:pt x="747098" y="79668"/>
                  <a:pt x="754896" y="75433"/>
                  <a:pt x="759544" y="68616"/>
                </a:cubicBezTo>
                <a:cubicBezTo>
                  <a:pt x="770182" y="52762"/>
                  <a:pt x="795332" y="28852"/>
                  <a:pt x="843100" y="46514"/>
                </a:cubicBezTo>
                <a:cubicBezTo>
                  <a:pt x="862001" y="53330"/>
                  <a:pt x="874653" y="65983"/>
                  <a:pt x="882090" y="85090"/>
                </a:cubicBezTo>
                <a:cubicBezTo>
                  <a:pt x="894329" y="116849"/>
                  <a:pt x="884104" y="155426"/>
                  <a:pt x="857973" y="178509"/>
                </a:cubicBezTo>
                <a:lnTo>
                  <a:pt x="793886" y="230719"/>
                </a:lnTo>
                <a:lnTo>
                  <a:pt x="738836" y="274305"/>
                </a:lnTo>
                <a:lnTo>
                  <a:pt x="620267" y="178923"/>
                </a:lnTo>
                <a:close/>
                <a:moveTo>
                  <a:pt x="999987" y="618289"/>
                </a:moveTo>
                <a:cubicBezTo>
                  <a:pt x="999987" y="762317"/>
                  <a:pt x="882864" y="879441"/>
                  <a:pt x="738784" y="879441"/>
                </a:cubicBezTo>
                <a:cubicBezTo>
                  <a:pt x="717663" y="879441"/>
                  <a:pt x="697213" y="876807"/>
                  <a:pt x="677486" y="872004"/>
                </a:cubicBezTo>
                <a:lnTo>
                  <a:pt x="679087" y="870197"/>
                </a:lnTo>
                <a:cubicBezTo>
                  <a:pt x="739352" y="800274"/>
                  <a:pt x="772506" y="710883"/>
                  <a:pt x="772506" y="618289"/>
                </a:cubicBezTo>
                <a:cubicBezTo>
                  <a:pt x="772506" y="521255"/>
                  <a:pt x="736150" y="432689"/>
                  <a:pt x="676866" y="364781"/>
                </a:cubicBezTo>
                <a:cubicBezTo>
                  <a:pt x="696955" y="359772"/>
                  <a:pt x="717663" y="357138"/>
                  <a:pt x="738733" y="357138"/>
                </a:cubicBezTo>
                <a:cubicBezTo>
                  <a:pt x="882864" y="357138"/>
                  <a:pt x="999987" y="474416"/>
                  <a:pt x="999987" y="618289"/>
                </a:cubicBezTo>
                <a:close/>
                <a:moveTo>
                  <a:pt x="678932" y="277765"/>
                </a:moveTo>
                <a:lnTo>
                  <a:pt x="723911" y="313914"/>
                </a:lnTo>
                <a:cubicBezTo>
                  <a:pt x="725719" y="315308"/>
                  <a:pt x="727940" y="316548"/>
                  <a:pt x="729954" y="317322"/>
                </a:cubicBezTo>
                <a:cubicBezTo>
                  <a:pt x="702222" y="318148"/>
                  <a:pt x="674904" y="322538"/>
                  <a:pt x="647998" y="331007"/>
                </a:cubicBezTo>
                <a:lnTo>
                  <a:pt x="644590" y="332195"/>
                </a:lnTo>
                <a:cubicBezTo>
                  <a:pt x="631731" y="320524"/>
                  <a:pt x="618459" y="309472"/>
                  <a:pt x="604206" y="299867"/>
                </a:cubicBezTo>
                <a:cubicBezTo>
                  <a:pt x="628116" y="289642"/>
                  <a:pt x="653214" y="282206"/>
                  <a:pt x="678932" y="277765"/>
                </a:cubicBezTo>
                <a:close/>
                <a:moveTo>
                  <a:pt x="386227" y="964443"/>
                </a:moveTo>
                <a:cubicBezTo>
                  <a:pt x="195360" y="964443"/>
                  <a:pt x="40229" y="809156"/>
                  <a:pt x="40229" y="618289"/>
                </a:cubicBezTo>
                <a:cubicBezTo>
                  <a:pt x="40229" y="427628"/>
                  <a:pt x="195360" y="272549"/>
                  <a:pt x="386227" y="272549"/>
                </a:cubicBezTo>
                <a:cubicBezTo>
                  <a:pt x="577095" y="272549"/>
                  <a:pt x="732381" y="427628"/>
                  <a:pt x="732381" y="618289"/>
                </a:cubicBezTo>
                <a:cubicBezTo>
                  <a:pt x="732381" y="701277"/>
                  <a:pt x="702635" y="781425"/>
                  <a:pt x="649393" y="843085"/>
                </a:cubicBezTo>
                <a:lnTo>
                  <a:pt x="634933" y="857958"/>
                </a:lnTo>
                <a:cubicBezTo>
                  <a:pt x="620886" y="851709"/>
                  <a:pt x="607408" y="844479"/>
                  <a:pt x="594549" y="835855"/>
                </a:cubicBezTo>
                <a:lnTo>
                  <a:pt x="596357" y="834254"/>
                </a:lnTo>
                <a:cubicBezTo>
                  <a:pt x="655228" y="776984"/>
                  <a:pt x="687556" y="700244"/>
                  <a:pt x="687556" y="618289"/>
                </a:cubicBezTo>
                <a:cubicBezTo>
                  <a:pt x="687556" y="452158"/>
                  <a:pt x="552358" y="316961"/>
                  <a:pt x="386176" y="316961"/>
                </a:cubicBezTo>
                <a:cubicBezTo>
                  <a:pt x="219993" y="316961"/>
                  <a:pt x="84796" y="452158"/>
                  <a:pt x="84796" y="618289"/>
                </a:cubicBezTo>
                <a:cubicBezTo>
                  <a:pt x="84796" y="784627"/>
                  <a:pt x="219993" y="919618"/>
                  <a:pt x="386176" y="919618"/>
                </a:cubicBezTo>
                <a:cubicBezTo>
                  <a:pt x="418710" y="919618"/>
                  <a:pt x="450469" y="914402"/>
                  <a:pt x="480215" y="904538"/>
                </a:cubicBezTo>
                <a:cubicBezTo>
                  <a:pt x="493074" y="916209"/>
                  <a:pt x="506552" y="927054"/>
                  <a:pt x="521012" y="936866"/>
                </a:cubicBezTo>
                <a:cubicBezTo>
                  <a:pt x="478614" y="954786"/>
                  <a:pt x="432602" y="964443"/>
                  <a:pt x="386227" y="964443"/>
                </a:cubicBezTo>
                <a:close/>
                <a:moveTo>
                  <a:pt x="568419" y="805335"/>
                </a:moveTo>
                <a:lnTo>
                  <a:pt x="562790" y="810757"/>
                </a:lnTo>
                <a:cubicBezTo>
                  <a:pt x="510528" y="762937"/>
                  <a:pt x="477581" y="694615"/>
                  <a:pt x="477581" y="618289"/>
                </a:cubicBezTo>
                <a:cubicBezTo>
                  <a:pt x="477581" y="545991"/>
                  <a:pt x="506707" y="478444"/>
                  <a:pt x="559330" y="428868"/>
                </a:cubicBezTo>
                <a:lnTo>
                  <a:pt x="562325" y="426079"/>
                </a:lnTo>
                <a:cubicBezTo>
                  <a:pt x="614380" y="473899"/>
                  <a:pt x="647327" y="542221"/>
                  <a:pt x="647327" y="618341"/>
                </a:cubicBezTo>
                <a:cubicBezTo>
                  <a:pt x="647379" y="689399"/>
                  <a:pt x="619286" y="755914"/>
                  <a:pt x="568419" y="805335"/>
                </a:cubicBezTo>
                <a:close/>
                <a:moveTo>
                  <a:pt x="447681" y="364729"/>
                </a:moveTo>
                <a:cubicBezTo>
                  <a:pt x="386382" y="435065"/>
                  <a:pt x="352454" y="524818"/>
                  <a:pt x="352454" y="618238"/>
                </a:cubicBezTo>
                <a:cubicBezTo>
                  <a:pt x="352454" y="715479"/>
                  <a:pt x="388809" y="804044"/>
                  <a:pt x="448300" y="871953"/>
                </a:cubicBezTo>
                <a:cubicBezTo>
                  <a:pt x="428005" y="876755"/>
                  <a:pt x="407297" y="879389"/>
                  <a:pt x="386227" y="879389"/>
                </a:cubicBezTo>
                <a:cubicBezTo>
                  <a:pt x="242354" y="879389"/>
                  <a:pt x="125024" y="762266"/>
                  <a:pt x="125024" y="618238"/>
                </a:cubicBezTo>
                <a:cubicBezTo>
                  <a:pt x="125024" y="474416"/>
                  <a:pt x="242354" y="357086"/>
                  <a:pt x="386227" y="357086"/>
                </a:cubicBezTo>
                <a:cubicBezTo>
                  <a:pt x="407504" y="357138"/>
                  <a:pt x="428005" y="359926"/>
                  <a:pt x="447681" y="364729"/>
                </a:cubicBezTo>
                <a:close/>
                <a:moveTo>
                  <a:pt x="738836" y="964443"/>
                </a:moveTo>
                <a:cubicBezTo>
                  <a:pt x="547969" y="964443"/>
                  <a:pt x="392631" y="809156"/>
                  <a:pt x="392631" y="618289"/>
                </a:cubicBezTo>
                <a:cubicBezTo>
                  <a:pt x="392631" y="533132"/>
                  <a:pt x="423977" y="451332"/>
                  <a:pt x="480215" y="388484"/>
                </a:cubicBezTo>
                <a:lnTo>
                  <a:pt x="489665" y="378621"/>
                </a:lnTo>
                <a:cubicBezTo>
                  <a:pt x="503919" y="384869"/>
                  <a:pt x="517603" y="392306"/>
                  <a:pt x="530462" y="400930"/>
                </a:cubicBezTo>
                <a:cubicBezTo>
                  <a:pt x="471384" y="457581"/>
                  <a:pt x="437456" y="536747"/>
                  <a:pt x="437456" y="618289"/>
                </a:cubicBezTo>
                <a:cubicBezTo>
                  <a:pt x="437456" y="784627"/>
                  <a:pt x="572653" y="919618"/>
                  <a:pt x="738836" y="919618"/>
                </a:cubicBezTo>
                <a:cubicBezTo>
                  <a:pt x="905018" y="919618"/>
                  <a:pt x="1040216" y="784627"/>
                  <a:pt x="1040216" y="618289"/>
                </a:cubicBezTo>
                <a:cubicBezTo>
                  <a:pt x="1040216" y="455153"/>
                  <a:pt x="909615" y="322176"/>
                  <a:pt x="747667" y="317528"/>
                </a:cubicBezTo>
                <a:cubicBezTo>
                  <a:pt x="749474" y="316702"/>
                  <a:pt x="751488" y="315721"/>
                  <a:pt x="753089" y="314327"/>
                </a:cubicBezTo>
                <a:lnTo>
                  <a:pt x="798895" y="277971"/>
                </a:lnTo>
                <a:cubicBezTo>
                  <a:pt x="961050" y="306477"/>
                  <a:pt x="1084990" y="448130"/>
                  <a:pt x="1084990" y="618289"/>
                </a:cubicBezTo>
                <a:cubicBezTo>
                  <a:pt x="1084990" y="809105"/>
                  <a:pt x="929703" y="964443"/>
                  <a:pt x="738836" y="964443"/>
                </a:cubicBezTo>
                <a:close/>
              </a:path>
            </a:pathLst>
          </a:custGeom>
          <a:solidFill>
            <a:schemeClr val="accent1"/>
          </a:solidFill>
          <a:ln w="5164" cap="flat">
            <a:noFill/>
            <a:prstDash val="solid"/>
            <a:miter/>
          </a:ln>
        </p:spPr>
        <p:txBody>
          <a:bodyPr rtlCol="0" anchor="ctr"/>
          <a:lstStyle/>
          <a:p>
            <a:endParaRPr lang="en-US" sz="1200"/>
          </a:p>
        </p:txBody>
      </p:sp>
      <p:grpSp>
        <p:nvGrpSpPr>
          <p:cNvPr id="637" name="Graphic 2">
            <a:extLst>
              <a:ext uri="{FF2B5EF4-FFF2-40B4-BE49-F238E27FC236}">
                <a16:creationId xmlns:a16="http://schemas.microsoft.com/office/drawing/2014/main" id="{BAAE8D8E-8DE3-4A2F-97AB-C1BA21039C9C}"/>
              </a:ext>
            </a:extLst>
          </p:cNvPr>
          <p:cNvGrpSpPr/>
          <p:nvPr/>
        </p:nvGrpSpPr>
        <p:grpSpPr>
          <a:xfrm>
            <a:off x="5577121" y="2656284"/>
            <a:ext cx="856644" cy="458910"/>
            <a:chOff x="9385161" y="2591889"/>
            <a:chExt cx="1125072" cy="602709"/>
          </a:xfrm>
          <a:solidFill>
            <a:schemeClr val="accent1"/>
          </a:solidFill>
        </p:grpSpPr>
        <p:sp>
          <p:nvSpPr>
            <p:cNvPr id="709" name="Freeform: Shape 708">
              <a:extLst>
                <a:ext uri="{FF2B5EF4-FFF2-40B4-BE49-F238E27FC236}">
                  <a16:creationId xmlns:a16="http://schemas.microsoft.com/office/drawing/2014/main" id="{BA6ABDD4-A9DA-4BDB-8420-9A3896B4B09F}"/>
                </a:ext>
              </a:extLst>
            </p:cNvPr>
            <p:cNvSpPr/>
            <p:nvPr/>
          </p:nvSpPr>
          <p:spPr>
            <a:xfrm>
              <a:off x="9385161" y="2591889"/>
              <a:ext cx="1125072" cy="602709"/>
            </a:xfrm>
            <a:custGeom>
              <a:avLst/>
              <a:gdLst>
                <a:gd name="connsiteX0" fmla="*/ 1122537 w 1125072"/>
                <a:gd name="connsiteY0" fmla="*/ 160812 h 602709"/>
                <a:gd name="connsiteX1" fmla="*/ 1076886 w 1125072"/>
                <a:gd name="connsiteY1" fmla="*/ 30159 h 602709"/>
                <a:gd name="connsiteX2" fmla="*/ 1076886 w 1125072"/>
                <a:gd name="connsiteY2" fmla="*/ 30159 h 602709"/>
                <a:gd name="connsiteX3" fmla="*/ 1053699 w 1125072"/>
                <a:gd name="connsiteY3" fmla="*/ 4390 h 602709"/>
                <a:gd name="connsiteX4" fmla="*/ 1019100 w 1125072"/>
                <a:gd name="connsiteY4" fmla="*/ 2686 h 602709"/>
                <a:gd name="connsiteX5" fmla="*/ 562226 w 1125072"/>
                <a:gd name="connsiteY5" fmla="*/ 93678 h 602709"/>
                <a:gd name="connsiteX6" fmla="*/ 105921 w 1125072"/>
                <a:gd name="connsiteY6" fmla="*/ 2686 h 602709"/>
                <a:gd name="connsiteX7" fmla="*/ 71322 w 1125072"/>
                <a:gd name="connsiteY7" fmla="*/ 4390 h 602709"/>
                <a:gd name="connsiteX8" fmla="*/ 48187 w 1125072"/>
                <a:gd name="connsiteY8" fmla="*/ 30211 h 602709"/>
                <a:gd name="connsiteX9" fmla="*/ 2535 w 1125072"/>
                <a:gd name="connsiteY9" fmla="*/ 160864 h 602709"/>
                <a:gd name="connsiteX10" fmla="*/ 4549 w 1125072"/>
                <a:gd name="connsiteY10" fmla="*/ 195257 h 602709"/>
                <a:gd name="connsiteX11" fmla="*/ 30267 w 1125072"/>
                <a:gd name="connsiteY11" fmla="*/ 218031 h 602709"/>
                <a:gd name="connsiteX12" fmla="*/ 469737 w 1125072"/>
                <a:gd name="connsiteY12" fmla="*/ 571260 h 602709"/>
                <a:gd name="connsiteX13" fmla="*/ 512806 w 1125072"/>
                <a:gd name="connsiteY13" fmla="*/ 602709 h 602709"/>
                <a:gd name="connsiteX14" fmla="*/ 522875 w 1125072"/>
                <a:gd name="connsiteY14" fmla="*/ 601573 h 602709"/>
                <a:gd name="connsiteX15" fmla="*/ 557837 w 1125072"/>
                <a:gd name="connsiteY15" fmla="*/ 593465 h 602709"/>
                <a:gd name="connsiteX16" fmla="*/ 563672 w 1125072"/>
                <a:gd name="connsiteY16" fmla="*/ 592639 h 602709"/>
                <a:gd name="connsiteX17" fmla="*/ 602197 w 1125072"/>
                <a:gd name="connsiteY17" fmla="*/ 601521 h 602709"/>
                <a:gd name="connsiteX18" fmla="*/ 655388 w 1125072"/>
                <a:gd name="connsiteY18" fmla="*/ 571208 h 602709"/>
                <a:gd name="connsiteX19" fmla="*/ 1094857 w 1125072"/>
                <a:gd name="connsiteY19" fmla="*/ 218031 h 602709"/>
                <a:gd name="connsiteX20" fmla="*/ 1120524 w 1125072"/>
                <a:gd name="connsiteY20" fmla="*/ 195257 h 602709"/>
                <a:gd name="connsiteX21" fmla="*/ 1122537 w 1125072"/>
                <a:gd name="connsiteY21" fmla="*/ 160812 h 602709"/>
                <a:gd name="connsiteX22" fmla="*/ 1084375 w 1125072"/>
                <a:gd name="connsiteY22" fmla="*/ 177699 h 602709"/>
                <a:gd name="connsiteX23" fmla="*/ 1081793 w 1125072"/>
                <a:gd name="connsiteY23" fmla="*/ 179971 h 602709"/>
                <a:gd name="connsiteX24" fmla="*/ 617225 w 1125072"/>
                <a:gd name="connsiteY24" fmla="*/ 558401 h 602709"/>
                <a:gd name="connsiteX25" fmla="*/ 611183 w 1125072"/>
                <a:gd name="connsiteY25" fmla="*/ 562325 h 602709"/>
                <a:gd name="connsiteX26" fmla="*/ 572658 w 1125072"/>
                <a:gd name="connsiteY26" fmla="*/ 553443 h 602709"/>
                <a:gd name="connsiteX27" fmla="*/ 548696 w 1125072"/>
                <a:gd name="connsiteY27" fmla="*/ 554269 h 602709"/>
                <a:gd name="connsiteX28" fmla="*/ 513735 w 1125072"/>
                <a:gd name="connsiteY28" fmla="*/ 562377 h 602709"/>
                <a:gd name="connsiteX29" fmla="*/ 507745 w 1125072"/>
                <a:gd name="connsiteY29" fmla="*/ 558401 h 602709"/>
                <a:gd name="connsiteX30" fmla="*/ 43229 w 1125072"/>
                <a:gd name="connsiteY30" fmla="*/ 179971 h 602709"/>
                <a:gd name="connsiteX31" fmla="*/ 40646 w 1125072"/>
                <a:gd name="connsiteY31" fmla="*/ 177647 h 602709"/>
                <a:gd name="connsiteX32" fmla="*/ 40440 w 1125072"/>
                <a:gd name="connsiteY32" fmla="*/ 174032 h 602709"/>
                <a:gd name="connsiteX33" fmla="*/ 86091 w 1125072"/>
                <a:gd name="connsiteY33" fmla="*/ 43379 h 602709"/>
                <a:gd name="connsiteX34" fmla="*/ 88570 w 1125072"/>
                <a:gd name="connsiteY34" fmla="*/ 40591 h 602709"/>
                <a:gd name="connsiteX35" fmla="*/ 90636 w 1125072"/>
                <a:gd name="connsiteY35" fmla="*/ 40126 h 602709"/>
                <a:gd name="connsiteX36" fmla="*/ 92288 w 1125072"/>
                <a:gd name="connsiteY36" fmla="*/ 40436 h 602709"/>
                <a:gd name="connsiteX37" fmla="*/ 562226 w 1125072"/>
                <a:gd name="connsiteY37" fmla="*/ 133752 h 602709"/>
                <a:gd name="connsiteX38" fmla="*/ 1032733 w 1125072"/>
                <a:gd name="connsiteY38" fmla="*/ 40436 h 602709"/>
                <a:gd name="connsiteX39" fmla="*/ 1036451 w 1125072"/>
                <a:gd name="connsiteY39" fmla="*/ 40591 h 602709"/>
                <a:gd name="connsiteX40" fmla="*/ 1038930 w 1125072"/>
                <a:gd name="connsiteY40" fmla="*/ 43379 h 602709"/>
                <a:gd name="connsiteX41" fmla="*/ 1084581 w 1125072"/>
                <a:gd name="connsiteY41" fmla="*/ 174032 h 602709"/>
                <a:gd name="connsiteX42" fmla="*/ 1084375 w 1125072"/>
                <a:gd name="connsiteY42" fmla="*/ 177699 h 60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25072" h="602709">
                  <a:moveTo>
                    <a:pt x="1122537" y="160812"/>
                  </a:moveTo>
                  <a:lnTo>
                    <a:pt x="1076886" y="30159"/>
                  </a:lnTo>
                  <a:lnTo>
                    <a:pt x="1076886" y="30159"/>
                  </a:lnTo>
                  <a:cubicBezTo>
                    <a:pt x="1072858" y="18746"/>
                    <a:pt x="1064647" y="9554"/>
                    <a:pt x="1053699" y="4390"/>
                  </a:cubicBezTo>
                  <a:cubicBezTo>
                    <a:pt x="1042803" y="-826"/>
                    <a:pt x="1030512" y="-1394"/>
                    <a:pt x="1019100" y="2686"/>
                  </a:cubicBezTo>
                  <a:cubicBezTo>
                    <a:pt x="958007" y="24685"/>
                    <a:pt x="744986" y="95899"/>
                    <a:pt x="562226" y="93678"/>
                  </a:cubicBezTo>
                  <a:cubicBezTo>
                    <a:pt x="380293" y="95537"/>
                    <a:pt x="166962" y="24685"/>
                    <a:pt x="105921" y="2686"/>
                  </a:cubicBezTo>
                  <a:cubicBezTo>
                    <a:pt x="94561" y="-1394"/>
                    <a:pt x="82218" y="-826"/>
                    <a:pt x="71322" y="4390"/>
                  </a:cubicBezTo>
                  <a:cubicBezTo>
                    <a:pt x="60426" y="9606"/>
                    <a:pt x="52163" y="18746"/>
                    <a:pt x="48187" y="30211"/>
                  </a:cubicBezTo>
                  <a:lnTo>
                    <a:pt x="2535" y="160864"/>
                  </a:lnTo>
                  <a:cubicBezTo>
                    <a:pt x="-1441" y="172225"/>
                    <a:pt x="-718" y="184464"/>
                    <a:pt x="4549" y="195257"/>
                  </a:cubicBezTo>
                  <a:cubicBezTo>
                    <a:pt x="9765" y="206050"/>
                    <a:pt x="18906" y="214158"/>
                    <a:pt x="30267" y="218031"/>
                  </a:cubicBezTo>
                  <a:cubicBezTo>
                    <a:pt x="115372" y="247209"/>
                    <a:pt x="398523" y="358961"/>
                    <a:pt x="469737" y="571260"/>
                  </a:cubicBezTo>
                  <a:cubicBezTo>
                    <a:pt x="476192" y="590418"/>
                    <a:pt x="493698" y="602709"/>
                    <a:pt x="512806" y="602709"/>
                  </a:cubicBezTo>
                  <a:cubicBezTo>
                    <a:pt x="516111" y="602709"/>
                    <a:pt x="519519" y="602348"/>
                    <a:pt x="522875" y="601573"/>
                  </a:cubicBezTo>
                  <a:lnTo>
                    <a:pt x="557837" y="593465"/>
                  </a:lnTo>
                  <a:cubicBezTo>
                    <a:pt x="559231" y="593156"/>
                    <a:pt x="562588" y="592329"/>
                    <a:pt x="563672" y="592639"/>
                  </a:cubicBezTo>
                  <a:lnTo>
                    <a:pt x="602197" y="601521"/>
                  </a:lnTo>
                  <a:cubicBezTo>
                    <a:pt x="624971" y="606840"/>
                    <a:pt x="647848" y="593724"/>
                    <a:pt x="655388" y="571208"/>
                  </a:cubicBezTo>
                  <a:cubicBezTo>
                    <a:pt x="726602" y="358961"/>
                    <a:pt x="1009804" y="247209"/>
                    <a:pt x="1094857" y="218031"/>
                  </a:cubicBezTo>
                  <a:cubicBezTo>
                    <a:pt x="1106167" y="214106"/>
                    <a:pt x="1115308" y="206050"/>
                    <a:pt x="1120524" y="195257"/>
                  </a:cubicBezTo>
                  <a:cubicBezTo>
                    <a:pt x="1125791" y="184412"/>
                    <a:pt x="1126514" y="172173"/>
                    <a:pt x="1122537" y="160812"/>
                  </a:cubicBezTo>
                  <a:close/>
                  <a:moveTo>
                    <a:pt x="1084375" y="177699"/>
                  </a:moveTo>
                  <a:cubicBezTo>
                    <a:pt x="1084013" y="178474"/>
                    <a:pt x="1083238" y="179506"/>
                    <a:pt x="1081793" y="179971"/>
                  </a:cubicBezTo>
                  <a:cubicBezTo>
                    <a:pt x="992297" y="210698"/>
                    <a:pt x="694326" y="328751"/>
                    <a:pt x="617225" y="558401"/>
                  </a:cubicBezTo>
                  <a:cubicBezTo>
                    <a:pt x="616399" y="560880"/>
                    <a:pt x="614075" y="563100"/>
                    <a:pt x="611183" y="562325"/>
                  </a:cubicBezTo>
                  <a:lnTo>
                    <a:pt x="572658" y="553443"/>
                  </a:lnTo>
                  <a:cubicBezTo>
                    <a:pt x="565428" y="551739"/>
                    <a:pt x="558457" y="551997"/>
                    <a:pt x="548696" y="554269"/>
                  </a:cubicBezTo>
                  <a:lnTo>
                    <a:pt x="513735" y="562377"/>
                  </a:lnTo>
                  <a:cubicBezTo>
                    <a:pt x="510947" y="562945"/>
                    <a:pt x="508520" y="560880"/>
                    <a:pt x="507745" y="558401"/>
                  </a:cubicBezTo>
                  <a:cubicBezTo>
                    <a:pt x="430644" y="328699"/>
                    <a:pt x="132672" y="210698"/>
                    <a:pt x="43229" y="179971"/>
                  </a:cubicBezTo>
                  <a:cubicBezTo>
                    <a:pt x="41783" y="179506"/>
                    <a:pt x="41008" y="178422"/>
                    <a:pt x="40646" y="177647"/>
                  </a:cubicBezTo>
                  <a:cubicBezTo>
                    <a:pt x="40337" y="176976"/>
                    <a:pt x="39872" y="175633"/>
                    <a:pt x="40440" y="174032"/>
                  </a:cubicBezTo>
                  <a:lnTo>
                    <a:pt x="86091" y="43379"/>
                  </a:lnTo>
                  <a:cubicBezTo>
                    <a:pt x="86659" y="41778"/>
                    <a:pt x="87744" y="41004"/>
                    <a:pt x="88570" y="40591"/>
                  </a:cubicBezTo>
                  <a:cubicBezTo>
                    <a:pt x="89086" y="40332"/>
                    <a:pt x="89809" y="40126"/>
                    <a:pt x="90636" y="40126"/>
                  </a:cubicBezTo>
                  <a:cubicBezTo>
                    <a:pt x="91152" y="40126"/>
                    <a:pt x="91720" y="40229"/>
                    <a:pt x="92288" y="40436"/>
                  </a:cubicBezTo>
                  <a:cubicBezTo>
                    <a:pt x="172643" y="69355"/>
                    <a:pt x="379364" y="135766"/>
                    <a:pt x="562226" y="133752"/>
                  </a:cubicBezTo>
                  <a:cubicBezTo>
                    <a:pt x="746019" y="135560"/>
                    <a:pt x="952379" y="69303"/>
                    <a:pt x="1032733" y="40436"/>
                  </a:cubicBezTo>
                  <a:cubicBezTo>
                    <a:pt x="1034334" y="39868"/>
                    <a:pt x="1035625" y="40229"/>
                    <a:pt x="1036451" y="40591"/>
                  </a:cubicBezTo>
                  <a:cubicBezTo>
                    <a:pt x="1037278" y="41004"/>
                    <a:pt x="1038414" y="41830"/>
                    <a:pt x="1038930" y="43379"/>
                  </a:cubicBezTo>
                  <a:lnTo>
                    <a:pt x="1084581" y="174032"/>
                  </a:lnTo>
                  <a:cubicBezTo>
                    <a:pt x="1085149" y="175685"/>
                    <a:pt x="1084736" y="177028"/>
                    <a:pt x="1084375" y="177699"/>
                  </a:cubicBezTo>
                  <a:close/>
                </a:path>
              </a:pathLst>
            </a:custGeom>
            <a:grpFill/>
            <a:ln w="5164" cap="flat">
              <a:noFill/>
              <a:prstDash val="solid"/>
              <a:miter/>
            </a:ln>
          </p:spPr>
          <p:txBody>
            <a:bodyPr rtlCol="0" anchor="ctr"/>
            <a:lstStyle/>
            <a:p>
              <a:endParaRPr lang="en-US" sz="1200"/>
            </a:p>
          </p:txBody>
        </p:sp>
        <p:sp>
          <p:nvSpPr>
            <p:cNvPr id="710" name="Freeform: Shape 709">
              <a:extLst>
                <a:ext uri="{FF2B5EF4-FFF2-40B4-BE49-F238E27FC236}">
                  <a16:creationId xmlns:a16="http://schemas.microsoft.com/office/drawing/2014/main" id="{06EB0413-DFE1-43F9-9AED-02833556574F}"/>
                </a:ext>
              </a:extLst>
            </p:cNvPr>
            <p:cNvSpPr/>
            <p:nvPr/>
          </p:nvSpPr>
          <p:spPr>
            <a:xfrm>
              <a:off x="9858127" y="2754302"/>
              <a:ext cx="179033" cy="151000"/>
            </a:xfrm>
            <a:custGeom>
              <a:avLst/>
              <a:gdLst>
                <a:gd name="connsiteX0" fmla="*/ 99847 w 179033"/>
                <a:gd name="connsiteY0" fmla="*/ 42191 h 151000"/>
                <a:gd name="connsiteX1" fmla="*/ 89519 w 179033"/>
                <a:gd name="connsiteY1" fmla="*/ 39609 h 151000"/>
                <a:gd name="connsiteX2" fmla="*/ 79191 w 179033"/>
                <a:gd name="connsiteY2" fmla="*/ 42191 h 151000"/>
                <a:gd name="connsiteX3" fmla="*/ 22695 w 179033"/>
                <a:gd name="connsiteY3" fmla="*/ 0 h 151000"/>
                <a:gd name="connsiteX4" fmla="*/ 76 w 179033"/>
                <a:gd name="connsiteY4" fmla="*/ 85777 h 151000"/>
                <a:gd name="connsiteX5" fmla="*/ 68243 w 179033"/>
                <a:gd name="connsiteY5" fmla="*/ 75293 h 151000"/>
                <a:gd name="connsiteX6" fmla="*/ 25432 w 179033"/>
                <a:gd name="connsiteY6" fmla="*/ 128743 h 151000"/>
                <a:gd name="connsiteX7" fmla="*/ 78003 w 179033"/>
                <a:gd name="connsiteY7" fmla="*/ 151000 h 151000"/>
                <a:gd name="connsiteX8" fmla="*/ 85130 w 179033"/>
                <a:gd name="connsiteY8" fmla="*/ 85674 h 151000"/>
                <a:gd name="connsiteX9" fmla="*/ 89519 w 179033"/>
                <a:gd name="connsiteY9" fmla="*/ 86551 h 151000"/>
                <a:gd name="connsiteX10" fmla="*/ 93908 w 179033"/>
                <a:gd name="connsiteY10" fmla="*/ 85674 h 151000"/>
                <a:gd name="connsiteX11" fmla="*/ 101035 w 179033"/>
                <a:gd name="connsiteY11" fmla="*/ 151000 h 151000"/>
                <a:gd name="connsiteX12" fmla="*/ 153606 w 179033"/>
                <a:gd name="connsiteY12" fmla="*/ 128743 h 151000"/>
                <a:gd name="connsiteX13" fmla="*/ 110795 w 179033"/>
                <a:gd name="connsiteY13" fmla="*/ 75293 h 151000"/>
                <a:gd name="connsiteX14" fmla="*/ 178962 w 179033"/>
                <a:gd name="connsiteY14" fmla="*/ 85777 h 151000"/>
                <a:gd name="connsiteX15" fmla="*/ 156343 w 179033"/>
                <a:gd name="connsiteY15" fmla="*/ 0 h 151000"/>
                <a:gd name="connsiteX16" fmla="*/ 99847 w 179033"/>
                <a:gd name="connsiteY16" fmla="*/ 42191 h 1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33" h="151000">
                  <a:moveTo>
                    <a:pt x="99847" y="42191"/>
                  </a:moveTo>
                  <a:cubicBezTo>
                    <a:pt x="96697" y="40642"/>
                    <a:pt x="93289" y="39609"/>
                    <a:pt x="89519" y="39609"/>
                  </a:cubicBezTo>
                  <a:cubicBezTo>
                    <a:pt x="85801" y="39609"/>
                    <a:pt x="82341" y="40642"/>
                    <a:pt x="79191" y="42191"/>
                  </a:cubicBezTo>
                  <a:lnTo>
                    <a:pt x="22695" y="0"/>
                  </a:lnTo>
                  <a:cubicBezTo>
                    <a:pt x="22695" y="0"/>
                    <a:pt x="-1525" y="60937"/>
                    <a:pt x="76" y="85777"/>
                  </a:cubicBezTo>
                  <a:lnTo>
                    <a:pt x="68243" y="75293"/>
                  </a:lnTo>
                  <a:lnTo>
                    <a:pt x="25432" y="128743"/>
                  </a:lnTo>
                  <a:cubicBezTo>
                    <a:pt x="25432" y="128743"/>
                    <a:pt x="65867" y="123837"/>
                    <a:pt x="78003" y="151000"/>
                  </a:cubicBezTo>
                  <a:lnTo>
                    <a:pt x="85130" y="85674"/>
                  </a:lnTo>
                  <a:cubicBezTo>
                    <a:pt x="86576" y="85983"/>
                    <a:pt x="87969" y="86551"/>
                    <a:pt x="89519" y="86551"/>
                  </a:cubicBezTo>
                  <a:cubicBezTo>
                    <a:pt x="91068" y="86551"/>
                    <a:pt x="92411" y="85983"/>
                    <a:pt x="93908" y="85674"/>
                  </a:cubicBezTo>
                  <a:lnTo>
                    <a:pt x="101035" y="151000"/>
                  </a:lnTo>
                  <a:cubicBezTo>
                    <a:pt x="113119" y="123837"/>
                    <a:pt x="153606" y="128743"/>
                    <a:pt x="153606" y="128743"/>
                  </a:cubicBezTo>
                  <a:lnTo>
                    <a:pt x="110795" y="75293"/>
                  </a:lnTo>
                  <a:lnTo>
                    <a:pt x="178962" y="85777"/>
                  </a:lnTo>
                  <a:cubicBezTo>
                    <a:pt x="180511" y="60937"/>
                    <a:pt x="156343" y="0"/>
                    <a:pt x="156343" y="0"/>
                  </a:cubicBezTo>
                  <a:lnTo>
                    <a:pt x="99847" y="42191"/>
                  </a:lnTo>
                  <a:close/>
                </a:path>
              </a:pathLst>
            </a:custGeom>
            <a:grpFill/>
            <a:ln w="5164" cap="flat">
              <a:noFill/>
              <a:prstDash val="solid"/>
              <a:miter/>
            </a:ln>
          </p:spPr>
          <p:txBody>
            <a:bodyPr rtlCol="0" anchor="ctr"/>
            <a:lstStyle/>
            <a:p>
              <a:endParaRPr lang="en-US" sz="1200"/>
            </a:p>
          </p:txBody>
        </p:sp>
      </p:grpSp>
      <p:grpSp>
        <p:nvGrpSpPr>
          <p:cNvPr id="638" name="Graphic 2">
            <a:extLst>
              <a:ext uri="{FF2B5EF4-FFF2-40B4-BE49-F238E27FC236}">
                <a16:creationId xmlns:a16="http://schemas.microsoft.com/office/drawing/2014/main" id="{2416EC34-3518-4EF7-B6BB-D4C00D41026E}"/>
              </a:ext>
            </a:extLst>
          </p:cNvPr>
          <p:cNvGrpSpPr/>
          <p:nvPr/>
        </p:nvGrpSpPr>
        <p:grpSpPr>
          <a:xfrm>
            <a:off x="8285063" y="2457401"/>
            <a:ext cx="458910" cy="856676"/>
            <a:chOff x="12861005" y="2330635"/>
            <a:chExt cx="602708" cy="1125114"/>
          </a:xfrm>
          <a:solidFill>
            <a:schemeClr val="accent1"/>
          </a:solidFill>
        </p:grpSpPr>
        <p:sp>
          <p:nvSpPr>
            <p:cNvPr id="706" name="Freeform: Shape 705">
              <a:extLst>
                <a:ext uri="{FF2B5EF4-FFF2-40B4-BE49-F238E27FC236}">
                  <a16:creationId xmlns:a16="http://schemas.microsoft.com/office/drawing/2014/main" id="{7D73FA85-7D6C-4960-9473-1C193C868AA1}"/>
                </a:ext>
              </a:extLst>
            </p:cNvPr>
            <p:cNvSpPr/>
            <p:nvPr/>
          </p:nvSpPr>
          <p:spPr>
            <a:xfrm>
              <a:off x="12861005" y="2330635"/>
              <a:ext cx="602708" cy="1125114"/>
            </a:xfrm>
            <a:custGeom>
              <a:avLst/>
              <a:gdLst>
                <a:gd name="connsiteX0" fmla="*/ 301380 w 602708"/>
                <a:gd name="connsiteY0" fmla="*/ 0 h 1125114"/>
                <a:gd name="connsiteX1" fmla="*/ 0 w 602708"/>
                <a:gd name="connsiteY1" fmla="*/ 301380 h 1125114"/>
                <a:gd name="connsiteX2" fmla="*/ 0 w 602708"/>
                <a:gd name="connsiteY2" fmla="*/ 1020902 h 1125114"/>
                <a:gd name="connsiteX3" fmla="*/ 104212 w 602708"/>
                <a:gd name="connsiteY3" fmla="*/ 1125115 h 1125114"/>
                <a:gd name="connsiteX4" fmla="*/ 498496 w 602708"/>
                <a:gd name="connsiteY4" fmla="*/ 1125115 h 1125114"/>
                <a:gd name="connsiteX5" fmla="*/ 602709 w 602708"/>
                <a:gd name="connsiteY5" fmla="*/ 1020902 h 1125114"/>
                <a:gd name="connsiteX6" fmla="*/ 602709 w 602708"/>
                <a:gd name="connsiteY6" fmla="*/ 301380 h 1125114"/>
                <a:gd name="connsiteX7" fmla="*/ 301380 w 602708"/>
                <a:gd name="connsiteY7" fmla="*/ 0 h 1125114"/>
                <a:gd name="connsiteX8" fmla="*/ 562531 w 602708"/>
                <a:gd name="connsiteY8" fmla="*/ 1020902 h 1125114"/>
                <a:gd name="connsiteX9" fmla="*/ 498496 w 602708"/>
                <a:gd name="connsiteY9" fmla="*/ 1084938 h 1125114"/>
                <a:gd name="connsiteX10" fmla="*/ 104212 w 602708"/>
                <a:gd name="connsiteY10" fmla="*/ 1084938 h 1125114"/>
                <a:gd name="connsiteX11" fmla="*/ 40177 w 602708"/>
                <a:gd name="connsiteY11" fmla="*/ 1020902 h 1125114"/>
                <a:gd name="connsiteX12" fmla="*/ 40177 w 602708"/>
                <a:gd name="connsiteY12" fmla="*/ 301380 h 1125114"/>
                <a:gd name="connsiteX13" fmla="*/ 301380 w 602708"/>
                <a:gd name="connsiteY13" fmla="*/ 40177 h 1125114"/>
                <a:gd name="connsiteX14" fmla="*/ 562583 w 602708"/>
                <a:gd name="connsiteY14" fmla="*/ 301380 h 1125114"/>
                <a:gd name="connsiteX15" fmla="*/ 562583 w 602708"/>
                <a:gd name="connsiteY15" fmla="*/ 1020902 h 112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2708" h="1125114">
                  <a:moveTo>
                    <a:pt x="301380" y="0"/>
                  </a:moveTo>
                  <a:cubicBezTo>
                    <a:pt x="135197" y="0"/>
                    <a:pt x="0" y="135198"/>
                    <a:pt x="0" y="301380"/>
                  </a:cubicBezTo>
                  <a:lnTo>
                    <a:pt x="0" y="1020902"/>
                  </a:lnTo>
                  <a:cubicBezTo>
                    <a:pt x="0" y="1078379"/>
                    <a:pt x="46735" y="1125115"/>
                    <a:pt x="104212" y="1125115"/>
                  </a:cubicBezTo>
                  <a:lnTo>
                    <a:pt x="498496" y="1125115"/>
                  </a:lnTo>
                  <a:cubicBezTo>
                    <a:pt x="555973" y="1125115"/>
                    <a:pt x="602709" y="1078379"/>
                    <a:pt x="602709" y="1020902"/>
                  </a:cubicBezTo>
                  <a:lnTo>
                    <a:pt x="602709" y="301380"/>
                  </a:lnTo>
                  <a:cubicBezTo>
                    <a:pt x="602709" y="135198"/>
                    <a:pt x="467563" y="0"/>
                    <a:pt x="301380" y="0"/>
                  </a:cubicBezTo>
                  <a:close/>
                  <a:moveTo>
                    <a:pt x="562531" y="1020902"/>
                  </a:moveTo>
                  <a:cubicBezTo>
                    <a:pt x="562531" y="1056225"/>
                    <a:pt x="533819" y="1084938"/>
                    <a:pt x="498496" y="1084938"/>
                  </a:cubicBezTo>
                  <a:lnTo>
                    <a:pt x="104212" y="1084938"/>
                  </a:lnTo>
                  <a:cubicBezTo>
                    <a:pt x="68890" y="1084938"/>
                    <a:pt x="40177" y="1056225"/>
                    <a:pt x="40177" y="1020902"/>
                  </a:cubicBezTo>
                  <a:lnTo>
                    <a:pt x="40177" y="301380"/>
                  </a:lnTo>
                  <a:cubicBezTo>
                    <a:pt x="40177" y="157352"/>
                    <a:pt x="157352" y="40177"/>
                    <a:pt x="301380" y="40177"/>
                  </a:cubicBezTo>
                  <a:cubicBezTo>
                    <a:pt x="445409" y="40177"/>
                    <a:pt x="562583" y="157352"/>
                    <a:pt x="562583" y="301380"/>
                  </a:cubicBezTo>
                  <a:lnTo>
                    <a:pt x="562583" y="1020902"/>
                  </a:lnTo>
                  <a:close/>
                </a:path>
              </a:pathLst>
            </a:custGeom>
            <a:grpFill/>
            <a:ln w="5164" cap="flat">
              <a:noFill/>
              <a:prstDash val="solid"/>
              <a:miter/>
            </a:ln>
          </p:spPr>
          <p:txBody>
            <a:bodyPr rtlCol="0" anchor="ctr"/>
            <a:lstStyle/>
            <a:p>
              <a:endParaRPr lang="en-US" sz="1200"/>
            </a:p>
          </p:txBody>
        </p:sp>
        <p:sp>
          <p:nvSpPr>
            <p:cNvPr id="707" name="Freeform: Shape 706">
              <a:extLst>
                <a:ext uri="{FF2B5EF4-FFF2-40B4-BE49-F238E27FC236}">
                  <a16:creationId xmlns:a16="http://schemas.microsoft.com/office/drawing/2014/main" id="{AF54E4D1-B149-45F8-8076-A300EEC0032E}"/>
                </a:ext>
              </a:extLst>
            </p:cNvPr>
            <p:cNvSpPr/>
            <p:nvPr/>
          </p:nvSpPr>
          <p:spPr>
            <a:xfrm>
              <a:off x="12988869" y="2447345"/>
              <a:ext cx="347031" cy="350181"/>
            </a:xfrm>
            <a:custGeom>
              <a:avLst/>
              <a:gdLst>
                <a:gd name="connsiteX0" fmla="*/ 173516 w 347031"/>
                <a:gd name="connsiteY0" fmla="*/ 350181 h 350181"/>
                <a:gd name="connsiteX1" fmla="*/ 347031 w 347031"/>
                <a:gd name="connsiteY1" fmla="*/ 175117 h 350181"/>
                <a:gd name="connsiteX2" fmla="*/ 173516 w 347031"/>
                <a:gd name="connsiteY2" fmla="*/ 0 h 350181"/>
                <a:gd name="connsiteX3" fmla="*/ 0 w 347031"/>
                <a:gd name="connsiteY3" fmla="*/ 175117 h 350181"/>
                <a:gd name="connsiteX4" fmla="*/ 173516 w 347031"/>
                <a:gd name="connsiteY4" fmla="*/ 350181 h 350181"/>
                <a:gd name="connsiteX5" fmla="*/ 173516 w 347031"/>
                <a:gd name="connsiteY5" fmla="*/ 40177 h 350181"/>
                <a:gd name="connsiteX6" fmla="*/ 306854 w 347031"/>
                <a:gd name="connsiteY6" fmla="*/ 175117 h 350181"/>
                <a:gd name="connsiteX7" fmla="*/ 173516 w 347031"/>
                <a:gd name="connsiteY7" fmla="*/ 310004 h 350181"/>
                <a:gd name="connsiteX8" fmla="*/ 40177 w 347031"/>
                <a:gd name="connsiteY8" fmla="*/ 175117 h 350181"/>
                <a:gd name="connsiteX9" fmla="*/ 173516 w 347031"/>
                <a:gd name="connsiteY9" fmla="*/ 40177 h 35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31" h="350181">
                  <a:moveTo>
                    <a:pt x="173516" y="350181"/>
                  </a:moveTo>
                  <a:cubicBezTo>
                    <a:pt x="269208" y="350181"/>
                    <a:pt x="347031" y="271635"/>
                    <a:pt x="347031" y="175117"/>
                  </a:cubicBezTo>
                  <a:cubicBezTo>
                    <a:pt x="347031" y="78547"/>
                    <a:pt x="269208" y="0"/>
                    <a:pt x="173516" y="0"/>
                  </a:cubicBezTo>
                  <a:cubicBezTo>
                    <a:pt x="77824" y="0"/>
                    <a:pt x="0" y="78547"/>
                    <a:pt x="0" y="175117"/>
                  </a:cubicBezTo>
                  <a:cubicBezTo>
                    <a:pt x="-52" y="271635"/>
                    <a:pt x="77824" y="350181"/>
                    <a:pt x="173516" y="350181"/>
                  </a:cubicBezTo>
                  <a:close/>
                  <a:moveTo>
                    <a:pt x="173516" y="40177"/>
                  </a:moveTo>
                  <a:cubicBezTo>
                    <a:pt x="247053" y="40177"/>
                    <a:pt x="306854" y="100701"/>
                    <a:pt x="306854" y="175117"/>
                  </a:cubicBezTo>
                  <a:cubicBezTo>
                    <a:pt x="306854" y="249480"/>
                    <a:pt x="247053" y="310004"/>
                    <a:pt x="173516" y="310004"/>
                  </a:cubicBezTo>
                  <a:cubicBezTo>
                    <a:pt x="99978" y="310004"/>
                    <a:pt x="40177" y="249480"/>
                    <a:pt x="40177" y="175117"/>
                  </a:cubicBezTo>
                  <a:cubicBezTo>
                    <a:pt x="40126" y="100701"/>
                    <a:pt x="99978" y="40177"/>
                    <a:pt x="173516" y="40177"/>
                  </a:cubicBezTo>
                  <a:close/>
                </a:path>
              </a:pathLst>
            </a:custGeom>
            <a:grpFill/>
            <a:ln w="5164" cap="flat">
              <a:noFill/>
              <a:prstDash val="solid"/>
              <a:miter/>
            </a:ln>
          </p:spPr>
          <p:txBody>
            <a:bodyPr rtlCol="0" anchor="ctr"/>
            <a:lstStyle/>
            <a:p>
              <a:endParaRPr lang="en-US" sz="1200"/>
            </a:p>
          </p:txBody>
        </p:sp>
        <p:sp>
          <p:nvSpPr>
            <p:cNvPr id="708" name="Freeform: Shape 707">
              <a:extLst>
                <a:ext uri="{FF2B5EF4-FFF2-40B4-BE49-F238E27FC236}">
                  <a16:creationId xmlns:a16="http://schemas.microsoft.com/office/drawing/2014/main" id="{8C6569AD-3E6B-4318-BD76-022020953FB2}"/>
                </a:ext>
              </a:extLst>
            </p:cNvPr>
            <p:cNvSpPr/>
            <p:nvPr/>
          </p:nvSpPr>
          <p:spPr>
            <a:xfrm>
              <a:off x="12970132" y="2996865"/>
              <a:ext cx="384391" cy="335151"/>
            </a:xfrm>
            <a:custGeom>
              <a:avLst/>
              <a:gdLst>
                <a:gd name="connsiteX0" fmla="*/ 312784 w 384391"/>
                <a:gd name="connsiteY0" fmla="*/ 8880 h 335151"/>
                <a:gd name="connsiteX1" fmla="*/ 192201 w 384391"/>
                <a:gd name="connsiteY1" fmla="*/ 31706 h 335151"/>
                <a:gd name="connsiteX2" fmla="*/ 71618 w 384391"/>
                <a:gd name="connsiteY2" fmla="*/ 8880 h 335151"/>
                <a:gd name="connsiteX3" fmla="*/ 7893 w 384391"/>
                <a:gd name="connsiteY3" fmla="*/ 71935 h 335151"/>
                <a:gd name="connsiteX4" fmla="*/ 44248 w 384391"/>
                <a:gd name="connsiteY4" fmla="*/ 213019 h 335151"/>
                <a:gd name="connsiteX5" fmla="*/ 177121 w 384391"/>
                <a:gd name="connsiteY5" fmla="*/ 329471 h 335151"/>
                <a:gd name="connsiteX6" fmla="*/ 192201 w 384391"/>
                <a:gd name="connsiteY6" fmla="*/ 335151 h 335151"/>
                <a:gd name="connsiteX7" fmla="*/ 207177 w 384391"/>
                <a:gd name="connsiteY7" fmla="*/ 329523 h 335151"/>
                <a:gd name="connsiteX8" fmla="*/ 340102 w 384391"/>
                <a:gd name="connsiteY8" fmla="*/ 213019 h 335151"/>
                <a:gd name="connsiteX9" fmla="*/ 376510 w 384391"/>
                <a:gd name="connsiteY9" fmla="*/ 71935 h 335151"/>
                <a:gd name="connsiteX10" fmla="*/ 312784 w 384391"/>
                <a:gd name="connsiteY10" fmla="*/ 8880 h 335151"/>
                <a:gd name="connsiteX11" fmla="*/ 313662 w 384391"/>
                <a:gd name="connsiteY11" fmla="*/ 182809 h 335151"/>
                <a:gd name="connsiteX12" fmla="*/ 192253 w 384391"/>
                <a:gd name="connsiteY12" fmla="*/ 289242 h 335151"/>
                <a:gd name="connsiteX13" fmla="*/ 70843 w 384391"/>
                <a:gd name="connsiteY13" fmla="*/ 182809 h 335151"/>
                <a:gd name="connsiteX14" fmla="*/ 45435 w 384391"/>
                <a:gd name="connsiteY14" fmla="*/ 86446 h 335151"/>
                <a:gd name="connsiteX15" fmla="*/ 85509 w 384391"/>
                <a:gd name="connsiteY15" fmla="*/ 46630 h 335151"/>
                <a:gd name="connsiteX16" fmla="*/ 117992 w 384391"/>
                <a:gd name="connsiteY16" fmla="*/ 40278 h 335151"/>
                <a:gd name="connsiteX17" fmla="*/ 171389 w 384391"/>
                <a:gd name="connsiteY17" fmla="*/ 69301 h 335151"/>
                <a:gd name="connsiteX18" fmla="*/ 213064 w 384391"/>
                <a:gd name="connsiteY18" fmla="*/ 69404 h 335151"/>
                <a:gd name="connsiteX19" fmla="*/ 298996 w 384391"/>
                <a:gd name="connsiteY19" fmla="*/ 46630 h 335151"/>
                <a:gd name="connsiteX20" fmla="*/ 339070 w 384391"/>
                <a:gd name="connsiteY20" fmla="*/ 86446 h 335151"/>
                <a:gd name="connsiteX21" fmla="*/ 313662 w 384391"/>
                <a:gd name="connsiteY21" fmla="*/ 182809 h 33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391" h="335151">
                  <a:moveTo>
                    <a:pt x="312784" y="8880"/>
                  </a:moveTo>
                  <a:cubicBezTo>
                    <a:pt x="251228" y="-13636"/>
                    <a:pt x="211979" y="11514"/>
                    <a:pt x="192201" y="31706"/>
                  </a:cubicBezTo>
                  <a:cubicBezTo>
                    <a:pt x="172474" y="11514"/>
                    <a:pt x="133278" y="-13687"/>
                    <a:pt x="71618" y="8880"/>
                  </a:cubicBezTo>
                  <a:cubicBezTo>
                    <a:pt x="41614" y="19880"/>
                    <a:pt x="19563" y="41673"/>
                    <a:pt x="7893" y="71935"/>
                  </a:cubicBezTo>
                  <a:cubicBezTo>
                    <a:pt x="-10647" y="119961"/>
                    <a:pt x="4277" y="178006"/>
                    <a:pt x="44248" y="213019"/>
                  </a:cubicBezTo>
                  <a:lnTo>
                    <a:pt x="177121" y="329471"/>
                  </a:lnTo>
                  <a:cubicBezTo>
                    <a:pt x="181408" y="333241"/>
                    <a:pt x="186830" y="335151"/>
                    <a:pt x="192201" y="335151"/>
                  </a:cubicBezTo>
                  <a:cubicBezTo>
                    <a:pt x="197572" y="335151"/>
                    <a:pt x="202890" y="333292"/>
                    <a:pt x="207177" y="329523"/>
                  </a:cubicBezTo>
                  <a:lnTo>
                    <a:pt x="340102" y="213019"/>
                  </a:lnTo>
                  <a:cubicBezTo>
                    <a:pt x="380073" y="178006"/>
                    <a:pt x="395049" y="120013"/>
                    <a:pt x="376510" y="71935"/>
                  </a:cubicBezTo>
                  <a:cubicBezTo>
                    <a:pt x="364839" y="41673"/>
                    <a:pt x="342788" y="19880"/>
                    <a:pt x="312784" y="8880"/>
                  </a:cubicBezTo>
                  <a:close/>
                  <a:moveTo>
                    <a:pt x="313662" y="182809"/>
                  </a:moveTo>
                  <a:lnTo>
                    <a:pt x="192253" y="289242"/>
                  </a:lnTo>
                  <a:lnTo>
                    <a:pt x="70843" y="182809"/>
                  </a:lnTo>
                  <a:cubicBezTo>
                    <a:pt x="43319" y="158692"/>
                    <a:pt x="32887" y="119032"/>
                    <a:pt x="45435" y="86446"/>
                  </a:cubicBezTo>
                  <a:cubicBezTo>
                    <a:pt x="53027" y="66770"/>
                    <a:pt x="66144" y="53705"/>
                    <a:pt x="85509" y="46630"/>
                  </a:cubicBezTo>
                  <a:cubicBezTo>
                    <a:pt x="97748" y="42137"/>
                    <a:pt x="108542" y="40278"/>
                    <a:pt x="117992" y="40278"/>
                  </a:cubicBezTo>
                  <a:cubicBezTo>
                    <a:pt x="146602" y="40278"/>
                    <a:pt x="163178" y="57165"/>
                    <a:pt x="171389" y="69301"/>
                  </a:cubicBezTo>
                  <a:cubicBezTo>
                    <a:pt x="180788" y="83296"/>
                    <a:pt x="203820" y="83192"/>
                    <a:pt x="213064" y="69404"/>
                  </a:cubicBezTo>
                  <a:cubicBezTo>
                    <a:pt x="224064" y="53137"/>
                    <a:pt x="249781" y="28555"/>
                    <a:pt x="298996" y="46630"/>
                  </a:cubicBezTo>
                  <a:cubicBezTo>
                    <a:pt x="318362" y="53705"/>
                    <a:pt x="331426" y="66719"/>
                    <a:pt x="339070" y="86446"/>
                  </a:cubicBezTo>
                  <a:cubicBezTo>
                    <a:pt x="351670" y="119032"/>
                    <a:pt x="341187" y="158641"/>
                    <a:pt x="313662" y="182809"/>
                  </a:cubicBezTo>
                  <a:close/>
                </a:path>
              </a:pathLst>
            </a:custGeom>
            <a:grpFill/>
            <a:ln w="5164" cap="flat">
              <a:noFill/>
              <a:prstDash val="solid"/>
              <a:miter/>
            </a:ln>
          </p:spPr>
          <p:txBody>
            <a:bodyPr rtlCol="0" anchor="ctr"/>
            <a:lstStyle/>
            <a:p>
              <a:endParaRPr lang="en-US" sz="1200"/>
            </a:p>
          </p:txBody>
        </p:sp>
      </p:grpSp>
      <p:grpSp>
        <p:nvGrpSpPr>
          <p:cNvPr id="639" name="Graphic 2">
            <a:extLst>
              <a:ext uri="{FF2B5EF4-FFF2-40B4-BE49-F238E27FC236}">
                <a16:creationId xmlns:a16="http://schemas.microsoft.com/office/drawing/2014/main" id="{DF368907-1B5B-4CA1-AA32-CBFA6656D8D9}"/>
              </a:ext>
            </a:extLst>
          </p:cNvPr>
          <p:cNvGrpSpPr/>
          <p:nvPr/>
        </p:nvGrpSpPr>
        <p:grpSpPr>
          <a:xfrm>
            <a:off x="3101218" y="3686876"/>
            <a:ext cx="734085" cy="856598"/>
            <a:chOff x="6250748" y="3937979"/>
            <a:chExt cx="964109" cy="1125011"/>
          </a:xfrm>
          <a:solidFill>
            <a:schemeClr val="accent1"/>
          </a:solidFill>
        </p:grpSpPr>
        <p:sp>
          <p:nvSpPr>
            <p:cNvPr id="704" name="Freeform: Shape 703">
              <a:extLst>
                <a:ext uri="{FF2B5EF4-FFF2-40B4-BE49-F238E27FC236}">
                  <a16:creationId xmlns:a16="http://schemas.microsoft.com/office/drawing/2014/main" id="{9DBBFE37-7013-4F39-A7CD-DB62ED269B8C}"/>
                </a:ext>
              </a:extLst>
            </p:cNvPr>
            <p:cNvSpPr/>
            <p:nvPr/>
          </p:nvSpPr>
          <p:spPr>
            <a:xfrm>
              <a:off x="6250748" y="4546414"/>
              <a:ext cx="964109" cy="516576"/>
            </a:xfrm>
            <a:custGeom>
              <a:avLst/>
              <a:gdLst>
                <a:gd name="connsiteX0" fmla="*/ 871949 w 964109"/>
                <a:gd name="connsiteY0" fmla="*/ 65539 h 516576"/>
                <a:gd name="connsiteX1" fmla="*/ 697865 w 964109"/>
                <a:gd name="connsiteY1" fmla="*/ 129833 h 516576"/>
                <a:gd name="connsiteX2" fmla="*/ 627064 w 964109"/>
                <a:gd name="connsiteY2" fmla="*/ 59445 h 516576"/>
                <a:gd name="connsiteX3" fmla="*/ 485515 w 964109"/>
                <a:gd name="connsiteY3" fmla="*/ 59445 h 516576"/>
                <a:gd name="connsiteX4" fmla="*/ 432944 w 964109"/>
                <a:gd name="connsiteY4" fmla="*/ 50046 h 516576"/>
                <a:gd name="connsiteX5" fmla="*/ 328008 w 964109"/>
                <a:gd name="connsiteY5" fmla="*/ 11212 h 516576"/>
                <a:gd name="connsiteX6" fmla="*/ 208406 w 964109"/>
                <a:gd name="connsiteY6" fmla="*/ 8991 h 516576"/>
                <a:gd name="connsiteX7" fmla="*/ 42843 w 964109"/>
                <a:gd name="connsiteY7" fmla="*/ 115631 h 516576"/>
                <a:gd name="connsiteX8" fmla="*/ 4887 w 964109"/>
                <a:gd name="connsiteY8" fmla="*/ 159578 h 516576"/>
                <a:gd name="connsiteX9" fmla="*/ 6952 w 964109"/>
                <a:gd name="connsiteY9" fmla="*/ 187929 h 516576"/>
                <a:gd name="connsiteX10" fmla="*/ 35304 w 964109"/>
                <a:gd name="connsiteY10" fmla="*/ 185864 h 516576"/>
                <a:gd name="connsiteX11" fmla="*/ 72795 w 964109"/>
                <a:gd name="connsiteY11" fmla="*/ 142381 h 516576"/>
                <a:gd name="connsiteX12" fmla="*/ 220852 w 964109"/>
                <a:gd name="connsiteY12" fmla="*/ 47154 h 516576"/>
                <a:gd name="connsiteX13" fmla="*/ 314065 w 964109"/>
                <a:gd name="connsiteY13" fmla="*/ 48859 h 516576"/>
                <a:gd name="connsiteX14" fmla="*/ 418949 w 964109"/>
                <a:gd name="connsiteY14" fmla="*/ 87693 h 516576"/>
                <a:gd name="connsiteX15" fmla="*/ 485463 w 964109"/>
                <a:gd name="connsiteY15" fmla="*/ 99622 h 516576"/>
                <a:gd name="connsiteX16" fmla="*/ 627013 w 964109"/>
                <a:gd name="connsiteY16" fmla="*/ 99622 h 516576"/>
                <a:gd name="connsiteX17" fmla="*/ 657739 w 964109"/>
                <a:gd name="connsiteY17" fmla="*/ 130814 h 516576"/>
                <a:gd name="connsiteX18" fmla="*/ 641163 w 964109"/>
                <a:gd name="connsiteY18" fmla="*/ 152813 h 516576"/>
                <a:gd name="connsiteX19" fmla="*/ 600521 w 964109"/>
                <a:gd name="connsiteY19" fmla="*/ 165620 h 516576"/>
                <a:gd name="connsiteX20" fmla="*/ 427883 w 964109"/>
                <a:gd name="connsiteY20" fmla="*/ 165775 h 516576"/>
                <a:gd name="connsiteX21" fmla="*/ 403405 w 964109"/>
                <a:gd name="connsiteY21" fmla="*/ 162263 h 516576"/>
                <a:gd name="connsiteX22" fmla="*/ 380631 w 964109"/>
                <a:gd name="connsiteY22" fmla="*/ 179254 h 516576"/>
                <a:gd name="connsiteX23" fmla="*/ 397621 w 964109"/>
                <a:gd name="connsiteY23" fmla="*/ 201976 h 516576"/>
                <a:gd name="connsiteX24" fmla="*/ 422099 w 964109"/>
                <a:gd name="connsiteY24" fmla="*/ 205539 h 516576"/>
                <a:gd name="connsiteX25" fmla="*/ 513298 w 964109"/>
                <a:gd name="connsiteY25" fmla="*/ 212046 h 516576"/>
                <a:gd name="connsiteX26" fmla="*/ 607854 w 964109"/>
                <a:gd name="connsiteY26" fmla="*/ 205126 h 516576"/>
                <a:gd name="connsiteX27" fmla="*/ 660735 w 964109"/>
                <a:gd name="connsiteY27" fmla="*/ 187878 h 516576"/>
                <a:gd name="connsiteX28" fmla="*/ 669669 w 964109"/>
                <a:gd name="connsiteY28" fmla="*/ 182249 h 516576"/>
                <a:gd name="connsiteX29" fmla="*/ 673232 w 964109"/>
                <a:gd name="connsiteY29" fmla="*/ 181681 h 516576"/>
                <a:gd name="connsiteX30" fmla="*/ 885427 w 964109"/>
                <a:gd name="connsiteY30" fmla="*/ 103289 h 516576"/>
                <a:gd name="connsiteX31" fmla="*/ 921060 w 964109"/>
                <a:gd name="connsiteY31" fmla="*/ 118162 h 516576"/>
                <a:gd name="connsiteX32" fmla="*/ 909079 w 964109"/>
                <a:gd name="connsiteY32" fmla="*/ 156738 h 516576"/>
                <a:gd name="connsiteX33" fmla="*/ 575526 w 964109"/>
                <a:gd name="connsiteY33" fmla="*/ 341718 h 516576"/>
                <a:gd name="connsiteX34" fmla="*/ 469093 w 964109"/>
                <a:gd name="connsiteY34" fmla="*/ 351272 h 516576"/>
                <a:gd name="connsiteX35" fmla="*/ 241147 w 964109"/>
                <a:gd name="connsiteY35" fmla="*/ 273706 h 516576"/>
                <a:gd name="connsiteX36" fmla="*/ 151755 w 964109"/>
                <a:gd name="connsiteY36" fmla="*/ 277424 h 516576"/>
                <a:gd name="connsiteX37" fmla="*/ 103367 w 964109"/>
                <a:gd name="connsiteY37" fmla="*/ 319822 h 516576"/>
                <a:gd name="connsiteX38" fmla="*/ 81884 w 964109"/>
                <a:gd name="connsiteY38" fmla="*/ 354060 h 516576"/>
                <a:gd name="connsiteX39" fmla="*/ 7004 w 964109"/>
                <a:gd name="connsiteY39" fmla="*/ 486624 h 516576"/>
                <a:gd name="connsiteX40" fmla="*/ 14595 w 964109"/>
                <a:gd name="connsiteY40" fmla="*/ 513994 h 516576"/>
                <a:gd name="connsiteX41" fmla="*/ 24459 w 964109"/>
                <a:gd name="connsiteY41" fmla="*/ 516576 h 516576"/>
                <a:gd name="connsiteX42" fmla="*/ 41965 w 964109"/>
                <a:gd name="connsiteY42" fmla="*/ 506351 h 516576"/>
                <a:gd name="connsiteX43" fmla="*/ 116846 w 964109"/>
                <a:gd name="connsiteY43" fmla="*/ 373787 h 516576"/>
                <a:gd name="connsiteX44" fmla="*/ 136056 w 964109"/>
                <a:gd name="connsiteY44" fmla="*/ 343060 h 516576"/>
                <a:gd name="connsiteX45" fmla="*/ 167661 w 964109"/>
                <a:gd name="connsiteY45" fmla="*/ 314193 h 516576"/>
                <a:gd name="connsiteX46" fmla="*/ 228133 w 964109"/>
                <a:gd name="connsiteY46" fmla="*/ 311662 h 516576"/>
                <a:gd name="connsiteX47" fmla="*/ 456027 w 964109"/>
                <a:gd name="connsiteY47" fmla="*/ 389228 h 516576"/>
                <a:gd name="connsiteX48" fmla="*/ 594892 w 964109"/>
                <a:gd name="connsiteY48" fmla="*/ 376783 h 516576"/>
                <a:gd name="connsiteX49" fmla="*/ 928445 w 964109"/>
                <a:gd name="connsiteY49" fmla="*/ 191802 h 516576"/>
                <a:gd name="connsiteX50" fmla="*/ 957002 w 964109"/>
                <a:gd name="connsiteY50" fmla="*/ 100345 h 516576"/>
                <a:gd name="connsiteX51" fmla="*/ 871949 w 964109"/>
                <a:gd name="connsiteY51" fmla="*/ 65539 h 5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4109" h="516576">
                  <a:moveTo>
                    <a:pt x="871949" y="65539"/>
                  </a:moveTo>
                  <a:lnTo>
                    <a:pt x="697865" y="129833"/>
                  </a:lnTo>
                  <a:cubicBezTo>
                    <a:pt x="697349" y="90946"/>
                    <a:pt x="665796" y="59445"/>
                    <a:pt x="627064" y="59445"/>
                  </a:cubicBezTo>
                  <a:lnTo>
                    <a:pt x="485515" y="59445"/>
                  </a:lnTo>
                  <a:cubicBezTo>
                    <a:pt x="467544" y="59445"/>
                    <a:pt x="449830" y="56243"/>
                    <a:pt x="432944" y="50046"/>
                  </a:cubicBezTo>
                  <a:lnTo>
                    <a:pt x="328008" y="11212"/>
                  </a:lnTo>
                  <a:cubicBezTo>
                    <a:pt x="289690" y="-2938"/>
                    <a:pt x="247189" y="-3713"/>
                    <a:pt x="208406" y="8991"/>
                  </a:cubicBezTo>
                  <a:cubicBezTo>
                    <a:pt x="145455" y="29596"/>
                    <a:pt x="88340" y="66262"/>
                    <a:pt x="42843" y="115631"/>
                  </a:cubicBezTo>
                  <a:lnTo>
                    <a:pt x="4887" y="159578"/>
                  </a:lnTo>
                  <a:cubicBezTo>
                    <a:pt x="-2343" y="167995"/>
                    <a:pt x="-1465" y="180648"/>
                    <a:pt x="6952" y="187929"/>
                  </a:cubicBezTo>
                  <a:cubicBezTo>
                    <a:pt x="15370" y="195211"/>
                    <a:pt x="28022" y="194229"/>
                    <a:pt x="35304" y="185864"/>
                  </a:cubicBezTo>
                  <a:lnTo>
                    <a:pt x="72795" y="142381"/>
                  </a:lnTo>
                  <a:cubicBezTo>
                    <a:pt x="113179" y="98538"/>
                    <a:pt x="164408" y="65642"/>
                    <a:pt x="220852" y="47154"/>
                  </a:cubicBezTo>
                  <a:cubicBezTo>
                    <a:pt x="251114" y="37291"/>
                    <a:pt x="284216" y="37910"/>
                    <a:pt x="314065" y="48859"/>
                  </a:cubicBezTo>
                  <a:lnTo>
                    <a:pt x="418949" y="87693"/>
                  </a:lnTo>
                  <a:cubicBezTo>
                    <a:pt x="440329" y="95594"/>
                    <a:pt x="462689" y="99622"/>
                    <a:pt x="485463" y="99622"/>
                  </a:cubicBezTo>
                  <a:lnTo>
                    <a:pt x="627013" y="99622"/>
                  </a:lnTo>
                  <a:cubicBezTo>
                    <a:pt x="643951" y="99622"/>
                    <a:pt x="657739" y="113617"/>
                    <a:pt x="657739" y="130814"/>
                  </a:cubicBezTo>
                  <a:cubicBezTo>
                    <a:pt x="657739" y="139644"/>
                    <a:pt x="655364" y="144860"/>
                    <a:pt x="641163" y="152813"/>
                  </a:cubicBezTo>
                  <a:cubicBezTo>
                    <a:pt x="630111" y="159010"/>
                    <a:pt x="616994" y="163245"/>
                    <a:pt x="600521" y="165620"/>
                  </a:cubicBezTo>
                  <a:cubicBezTo>
                    <a:pt x="543250" y="173934"/>
                    <a:pt x="485153" y="173986"/>
                    <a:pt x="427883" y="165775"/>
                  </a:cubicBezTo>
                  <a:lnTo>
                    <a:pt x="403405" y="162263"/>
                  </a:lnTo>
                  <a:cubicBezTo>
                    <a:pt x="392405" y="160559"/>
                    <a:pt x="382232" y="168305"/>
                    <a:pt x="380631" y="179254"/>
                  </a:cubicBezTo>
                  <a:cubicBezTo>
                    <a:pt x="379030" y="190202"/>
                    <a:pt x="386673" y="200427"/>
                    <a:pt x="397621" y="201976"/>
                  </a:cubicBezTo>
                  <a:lnTo>
                    <a:pt x="422099" y="205539"/>
                  </a:lnTo>
                  <a:cubicBezTo>
                    <a:pt x="452309" y="209877"/>
                    <a:pt x="482675" y="212046"/>
                    <a:pt x="513298" y="212046"/>
                  </a:cubicBezTo>
                  <a:cubicBezTo>
                    <a:pt x="544645" y="212046"/>
                    <a:pt x="576146" y="209774"/>
                    <a:pt x="607854" y="205126"/>
                  </a:cubicBezTo>
                  <a:cubicBezTo>
                    <a:pt x="627529" y="202286"/>
                    <a:pt x="645346" y="196450"/>
                    <a:pt x="660735" y="187878"/>
                  </a:cubicBezTo>
                  <a:cubicBezTo>
                    <a:pt x="663575" y="186277"/>
                    <a:pt x="666622" y="184366"/>
                    <a:pt x="669669" y="182249"/>
                  </a:cubicBezTo>
                  <a:cubicBezTo>
                    <a:pt x="670857" y="182042"/>
                    <a:pt x="672096" y="182146"/>
                    <a:pt x="673232" y="181681"/>
                  </a:cubicBezTo>
                  <a:lnTo>
                    <a:pt x="885427" y="103289"/>
                  </a:lnTo>
                  <a:cubicBezTo>
                    <a:pt x="899215" y="98434"/>
                    <a:pt x="914553" y="104786"/>
                    <a:pt x="921060" y="118162"/>
                  </a:cubicBezTo>
                  <a:cubicBezTo>
                    <a:pt x="927928" y="132260"/>
                    <a:pt x="922712" y="149198"/>
                    <a:pt x="909079" y="156738"/>
                  </a:cubicBezTo>
                  <a:lnTo>
                    <a:pt x="575526" y="341718"/>
                  </a:lnTo>
                  <a:cubicBezTo>
                    <a:pt x="542992" y="359792"/>
                    <a:pt x="504209" y="363201"/>
                    <a:pt x="469093" y="351272"/>
                  </a:cubicBezTo>
                  <a:lnTo>
                    <a:pt x="241147" y="273706"/>
                  </a:lnTo>
                  <a:cubicBezTo>
                    <a:pt x="211918" y="263842"/>
                    <a:pt x="180210" y="265133"/>
                    <a:pt x="151755" y="277424"/>
                  </a:cubicBezTo>
                  <a:cubicBezTo>
                    <a:pt x="128672" y="287442"/>
                    <a:pt x="114883" y="303710"/>
                    <a:pt x="103367" y="319822"/>
                  </a:cubicBezTo>
                  <a:cubicBezTo>
                    <a:pt x="96292" y="329789"/>
                    <a:pt x="89476" y="340633"/>
                    <a:pt x="81884" y="354060"/>
                  </a:cubicBezTo>
                  <a:lnTo>
                    <a:pt x="7004" y="486624"/>
                  </a:lnTo>
                  <a:cubicBezTo>
                    <a:pt x="1530" y="496281"/>
                    <a:pt x="4938" y="508520"/>
                    <a:pt x="14595" y="513994"/>
                  </a:cubicBezTo>
                  <a:cubicBezTo>
                    <a:pt x="17694" y="515750"/>
                    <a:pt x="21102" y="516576"/>
                    <a:pt x="24459" y="516576"/>
                  </a:cubicBezTo>
                  <a:cubicBezTo>
                    <a:pt x="31482" y="516576"/>
                    <a:pt x="38299" y="512910"/>
                    <a:pt x="41965" y="506351"/>
                  </a:cubicBezTo>
                  <a:lnTo>
                    <a:pt x="116846" y="373787"/>
                  </a:lnTo>
                  <a:cubicBezTo>
                    <a:pt x="123714" y="361600"/>
                    <a:pt x="129808" y="351840"/>
                    <a:pt x="136056" y="343060"/>
                  </a:cubicBezTo>
                  <a:cubicBezTo>
                    <a:pt x="145972" y="329169"/>
                    <a:pt x="154286" y="320028"/>
                    <a:pt x="167661" y="314193"/>
                  </a:cubicBezTo>
                  <a:cubicBezTo>
                    <a:pt x="186872" y="305879"/>
                    <a:pt x="208355" y="304949"/>
                    <a:pt x="228133" y="311662"/>
                  </a:cubicBezTo>
                  <a:lnTo>
                    <a:pt x="456027" y="389228"/>
                  </a:lnTo>
                  <a:cubicBezTo>
                    <a:pt x="501834" y="404824"/>
                    <a:pt x="552494" y="400331"/>
                    <a:pt x="594892" y="376783"/>
                  </a:cubicBezTo>
                  <a:lnTo>
                    <a:pt x="928445" y="191802"/>
                  </a:lnTo>
                  <a:cubicBezTo>
                    <a:pt x="960721" y="173883"/>
                    <a:pt x="973270" y="133809"/>
                    <a:pt x="957002" y="100345"/>
                  </a:cubicBezTo>
                  <a:cubicBezTo>
                    <a:pt x="941923" y="68947"/>
                    <a:pt x="905412" y="53868"/>
                    <a:pt x="871949" y="65539"/>
                  </a:cubicBezTo>
                  <a:close/>
                </a:path>
              </a:pathLst>
            </a:custGeom>
            <a:grpFill/>
            <a:ln w="5164" cap="flat">
              <a:noFill/>
              <a:prstDash val="solid"/>
              <a:miter/>
            </a:ln>
          </p:spPr>
          <p:txBody>
            <a:bodyPr rtlCol="0" anchor="ctr"/>
            <a:lstStyle/>
            <a:p>
              <a:endParaRPr lang="en-US" sz="1200"/>
            </a:p>
          </p:txBody>
        </p:sp>
        <p:sp>
          <p:nvSpPr>
            <p:cNvPr id="705" name="Freeform: Shape 704">
              <a:extLst>
                <a:ext uri="{FF2B5EF4-FFF2-40B4-BE49-F238E27FC236}">
                  <a16:creationId xmlns:a16="http://schemas.microsoft.com/office/drawing/2014/main" id="{F80EAF7E-6CCD-4E7D-BC1A-105360315A4B}"/>
                </a:ext>
              </a:extLst>
            </p:cNvPr>
            <p:cNvSpPr/>
            <p:nvPr/>
          </p:nvSpPr>
          <p:spPr>
            <a:xfrm>
              <a:off x="6475422" y="3937979"/>
              <a:ext cx="569193" cy="570639"/>
            </a:xfrm>
            <a:custGeom>
              <a:avLst/>
              <a:gdLst>
                <a:gd name="connsiteX0" fmla="*/ 40177 w 569193"/>
                <a:gd name="connsiteY0" fmla="*/ 433376 h 570639"/>
                <a:gd name="connsiteX1" fmla="*/ 136902 w 569193"/>
                <a:gd name="connsiteY1" fmla="*/ 433376 h 570639"/>
                <a:gd name="connsiteX2" fmla="*/ 136902 w 569193"/>
                <a:gd name="connsiteY2" fmla="*/ 530462 h 570639"/>
                <a:gd name="connsiteX3" fmla="*/ 177079 w 569193"/>
                <a:gd name="connsiteY3" fmla="*/ 570639 h 570639"/>
                <a:gd name="connsiteX4" fmla="*/ 529016 w 569193"/>
                <a:gd name="connsiteY4" fmla="*/ 570639 h 570639"/>
                <a:gd name="connsiteX5" fmla="*/ 569193 w 569193"/>
                <a:gd name="connsiteY5" fmla="*/ 530462 h 570639"/>
                <a:gd name="connsiteX6" fmla="*/ 569193 w 569193"/>
                <a:gd name="connsiteY6" fmla="*/ 393199 h 570639"/>
                <a:gd name="connsiteX7" fmla="*/ 496947 w 569193"/>
                <a:gd name="connsiteY7" fmla="*/ 393199 h 570639"/>
                <a:gd name="connsiteX8" fmla="*/ 499942 w 569193"/>
                <a:gd name="connsiteY8" fmla="*/ 363557 h 570639"/>
                <a:gd name="connsiteX9" fmla="*/ 418090 w 569193"/>
                <a:gd name="connsiteY9" fmla="*/ 232077 h 570639"/>
                <a:gd name="connsiteX10" fmla="*/ 458835 w 569193"/>
                <a:gd name="connsiteY10" fmla="*/ 186891 h 570639"/>
                <a:gd name="connsiteX11" fmla="*/ 459507 w 569193"/>
                <a:gd name="connsiteY11" fmla="*/ 155131 h 570639"/>
                <a:gd name="connsiteX12" fmla="*/ 422376 w 569193"/>
                <a:gd name="connsiteY12" fmla="*/ 110100 h 570639"/>
                <a:gd name="connsiteX13" fmla="*/ 403579 w 569193"/>
                <a:gd name="connsiteY13" fmla="*/ 101166 h 570639"/>
                <a:gd name="connsiteX14" fmla="*/ 302516 w 569193"/>
                <a:gd name="connsiteY14" fmla="*/ 101166 h 570639"/>
                <a:gd name="connsiteX15" fmla="*/ 283719 w 569193"/>
                <a:gd name="connsiteY15" fmla="*/ 110048 h 570639"/>
                <a:gd name="connsiteX16" fmla="*/ 246588 w 569193"/>
                <a:gd name="connsiteY16" fmla="*/ 155028 h 570639"/>
                <a:gd name="connsiteX17" fmla="*/ 247260 w 569193"/>
                <a:gd name="connsiteY17" fmla="*/ 186891 h 570639"/>
                <a:gd name="connsiteX18" fmla="*/ 288005 w 569193"/>
                <a:gd name="connsiteY18" fmla="*/ 232077 h 570639"/>
                <a:gd name="connsiteX19" fmla="*/ 206205 w 569193"/>
                <a:gd name="connsiteY19" fmla="*/ 363557 h 570639"/>
                <a:gd name="connsiteX20" fmla="*/ 209200 w 569193"/>
                <a:gd name="connsiteY20" fmla="*/ 393199 h 570639"/>
                <a:gd name="connsiteX21" fmla="*/ 177079 w 569193"/>
                <a:gd name="connsiteY21" fmla="*/ 393199 h 570639"/>
                <a:gd name="connsiteX22" fmla="*/ 177079 w 569193"/>
                <a:gd name="connsiteY22" fmla="*/ 0 h 570639"/>
                <a:gd name="connsiteX23" fmla="*/ 40177 w 569193"/>
                <a:gd name="connsiteY23" fmla="*/ 0 h 570639"/>
                <a:gd name="connsiteX24" fmla="*/ 0 w 569193"/>
                <a:gd name="connsiteY24" fmla="*/ 40177 h 570639"/>
                <a:gd name="connsiteX25" fmla="*/ 0 w 569193"/>
                <a:gd name="connsiteY25" fmla="*/ 393199 h 570639"/>
                <a:gd name="connsiteX26" fmla="*/ 40177 w 569193"/>
                <a:gd name="connsiteY26" fmla="*/ 433376 h 570639"/>
                <a:gd name="connsiteX27" fmla="*/ 286301 w 569193"/>
                <a:gd name="connsiteY27" fmla="*/ 170159 h 570639"/>
                <a:gd name="connsiteX28" fmla="*/ 310056 w 569193"/>
                <a:gd name="connsiteY28" fmla="*/ 141395 h 570639"/>
                <a:gd name="connsiteX29" fmla="*/ 396194 w 569193"/>
                <a:gd name="connsiteY29" fmla="*/ 141395 h 570639"/>
                <a:gd name="connsiteX30" fmla="*/ 419949 w 569193"/>
                <a:gd name="connsiteY30" fmla="*/ 170159 h 570639"/>
                <a:gd name="connsiteX31" fmla="*/ 367636 w 569193"/>
                <a:gd name="connsiteY31" fmla="*/ 228152 h 570639"/>
                <a:gd name="connsiteX32" fmla="*/ 367481 w 569193"/>
                <a:gd name="connsiteY32" fmla="*/ 228307 h 570639"/>
                <a:gd name="connsiteX33" fmla="*/ 353177 w 569193"/>
                <a:gd name="connsiteY33" fmla="*/ 244161 h 570639"/>
                <a:gd name="connsiteX34" fmla="*/ 338924 w 569193"/>
                <a:gd name="connsiteY34" fmla="*/ 228359 h 570639"/>
                <a:gd name="connsiteX35" fmla="*/ 338614 w 569193"/>
                <a:gd name="connsiteY35" fmla="*/ 227998 h 570639"/>
                <a:gd name="connsiteX36" fmla="*/ 286301 w 569193"/>
                <a:gd name="connsiteY36" fmla="*/ 170159 h 570639"/>
                <a:gd name="connsiteX37" fmla="*/ 316460 w 569193"/>
                <a:gd name="connsiteY37" fmla="*/ 263527 h 570639"/>
                <a:gd name="connsiteX38" fmla="*/ 334999 w 569193"/>
                <a:gd name="connsiteY38" fmla="*/ 284080 h 570639"/>
                <a:gd name="connsiteX39" fmla="*/ 353073 w 569193"/>
                <a:gd name="connsiteY39" fmla="*/ 292136 h 570639"/>
                <a:gd name="connsiteX40" fmla="*/ 353125 w 569193"/>
                <a:gd name="connsiteY40" fmla="*/ 292136 h 570639"/>
                <a:gd name="connsiteX41" fmla="*/ 371148 w 569193"/>
                <a:gd name="connsiteY41" fmla="*/ 284080 h 570639"/>
                <a:gd name="connsiteX42" fmla="*/ 389739 w 569193"/>
                <a:gd name="connsiteY42" fmla="*/ 263527 h 570639"/>
                <a:gd name="connsiteX43" fmla="*/ 459765 w 569193"/>
                <a:gd name="connsiteY43" fmla="*/ 363557 h 570639"/>
                <a:gd name="connsiteX44" fmla="*/ 455117 w 569193"/>
                <a:gd name="connsiteY44" fmla="*/ 393199 h 570639"/>
                <a:gd name="connsiteX45" fmla="*/ 251081 w 569193"/>
                <a:gd name="connsiteY45" fmla="*/ 393199 h 570639"/>
                <a:gd name="connsiteX46" fmla="*/ 246433 w 569193"/>
                <a:gd name="connsiteY46" fmla="*/ 363557 h 570639"/>
                <a:gd name="connsiteX47" fmla="*/ 316460 w 569193"/>
                <a:gd name="connsiteY47" fmla="*/ 263527 h 570639"/>
                <a:gd name="connsiteX48" fmla="*/ 177079 w 569193"/>
                <a:gd name="connsiteY48" fmla="*/ 433376 h 570639"/>
                <a:gd name="connsiteX49" fmla="*/ 529016 w 569193"/>
                <a:gd name="connsiteY49" fmla="*/ 433376 h 570639"/>
                <a:gd name="connsiteX50" fmla="*/ 529068 w 569193"/>
                <a:gd name="connsiteY50" fmla="*/ 530462 h 570639"/>
                <a:gd name="connsiteX51" fmla="*/ 177079 w 569193"/>
                <a:gd name="connsiteY51" fmla="*/ 530462 h 570639"/>
                <a:gd name="connsiteX52" fmla="*/ 177079 w 569193"/>
                <a:gd name="connsiteY52" fmla="*/ 433376 h 570639"/>
                <a:gd name="connsiteX53" fmla="*/ 40177 w 569193"/>
                <a:gd name="connsiteY53" fmla="*/ 40177 h 570639"/>
                <a:gd name="connsiteX54" fmla="*/ 136902 w 569193"/>
                <a:gd name="connsiteY54" fmla="*/ 40177 h 570639"/>
                <a:gd name="connsiteX55" fmla="*/ 136902 w 569193"/>
                <a:gd name="connsiteY55" fmla="*/ 393199 h 570639"/>
                <a:gd name="connsiteX56" fmla="*/ 40177 w 569193"/>
                <a:gd name="connsiteY56" fmla="*/ 393199 h 570639"/>
                <a:gd name="connsiteX57" fmla="*/ 40177 w 569193"/>
                <a:gd name="connsiteY57" fmla="*/ 40177 h 57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9193" h="570639">
                  <a:moveTo>
                    <a:pt x="40177" y="433376"/>
                  </a:moveTo>
                  <a:lnTo>
                    <a:pt x="136902" y="433376"/>
                  </a:lnTo>
                  <a:lnTo>
                    <a:pt x="136902" y="530462"/>
                  </a:lnTo>
                  <a:cubicBezTo>
                    <a:pt x="136902" y="552616"/>
                    <a:pt x="154925" y="570639"/>
                    <a:pt x="177079" y="570639"/>
                  </a:cubicBezTo>
                  <a:lnTo>
                    <a:pt x="529016" y="570639"/>
                  </a:lnTo>
                  <a:cubicBezTo>
                    <a:pt x="551170" y="570639"/>
                    <a:pt x="569193" y="552616"/>
                    <a:pt x="569193" y="530462"/>
                  </a:cubicBezTo>
                  <a:lnTo>
                    <a:pt x="569193" y="393199"/>
                  </a:lnTo>
                  <a:lnTo>
                    <a:pt x="496947" y="393199"/>
                  </a:lnTo>
                  <a:cubicBezTo>
                    <a:pt x="498909" y="383490"/>
                    <a:pt x="499942" y="373627"/>
                    <a:pt x="499942" y="363557"/>
                  </a:cubicBezTo>
                  <a:cubicBezTo>
                    <a:pt x="499942" y="306596"/>
                    <a:pt x="467356" y="256401"/>
                    <a:pt x="418090" y="232077"/>
                  </a:cubicBezTo>
                  <a:lnTo>
                    <a:pt x="458835" y="186891"/>
                  </a:lnTo>
                  <a:cubicBezTo>
                    <a:pt x="466840" y="178009"/>
                    <a:pt x="467150" y="164324"/>
                    <a:pt x="459507" y="155131"/>
                  </a:cubicBezTo>
                  <a:lnTo>
                    <a:pt x="422376" y="110100"/>
                  </a:lnTo>
                  <a:cubicBezTo>
                    <a:pt x="417729" y="104419"/>
                    <a:pt x="410860" y="101166"/>
                    <a:pt x="403579" y="101166"/>
                  </a:cubicBezTo>
                  <a:lnTo>
                    <a:pt x="302516" y="101166"/>
                  </a:lnTo>
                  <a:cubicBezTo>
                    <a:pt x="295183" y="101166"/>
                    <a:pt x="288315" y="104419"/>
                    <a:pt x="283719" y="110048"/>
                  </a:cubicBezTo>
                  <a:lnTo>
                    <a:pt x="246588" y="155028"/>
                  </a:lnTo>
                  <a:cubicBezTo>
                    <a:pt x="238894" y="164272"/>
                    <a:pt x="239204" y="177957"/>
                    <a:pt x="247260" y="186891"/>
                  </a:cubicBezTo>
                  <a:lnTo>
                    <a:pt x="288005" y="232077"/>
                  </a:lnTo>
                  <a:cubicBezTo>
                    <a:pt x="238739" y="256452"/>
                    <a:pt x="206205" y="306596"/>
                    <a:pt x="206205" y="363557"/>
                  </a:cubicBezTo>
                  <a:cubicBezTo>
                    <a:pt x="206205" y="373627"/>
                    <a:pt x="207186" y="383542"/>
                    <a:pt x="209200" y="393199"/>
                  </a:cubicBezTo>
                  <a:lnTo>
                    <a:pt x="177079" y="393199"/>
                  </a:lnTo>
                  <a:lnTo>
                    <a:pt x="177079" y="0"/>
                  </a:lnTo>
                  <a:lnTo>
                    <a:pt x="40177" y="0"/>
                  </a:lnTo>
                  <a:cubicBezTo>
                    <a:pt x="18023" y="0"/>
                    <a:pt x="0" y="18023"/>
                    <a:pt x="0" y="40177"/>
                  </a:cubicBezTo>
                  <a:lnTo>
                    <a:pt x="0" y="393199"/>
                  </a:lnTo>
                  <a:cubicBezTo>
                    <a:pt x="0" y="415353"/>
                    <a:pt x="18023" y="433376"/>
                    <a:pt x="40177" y="433376"/>
                  </a:cubicBezTo>
                  <a:close/>
                  <a:moveTo>
                    <a:pt x="286301" y="170159"/>
                  </a:moveTo>
                  <a:lnTo>
                    <a:pt x="310056" y="141395"/>
                  </a:lnTo>
                  <a:lnTo>
                    <a:pt x="396194" y="141395"/>
                  </a:lnTo>
                  <a:lnTo>
                    <a:pt x="419949" y="170159"/>
                  </a:lnTo>
                  <a:lnTo>
                    <a:pt x="367636" y="228152"/>
                  </a:lnTo>
                  <a:cubicBezTo>
                    <a:pt x="367585" y="228204"/>
                    <a:pt x="367533" y="228256"/>
                    <a:pt x="367481" y="228307"/>
                  </a:cubicBezTo>
                  <a:lnTo>
                    <a:pt x="353177" y="244161"/>
                  </a:lnTo>
                  <a:lnTo>
                    <a:pt x="338924" y="228359"/>
                  </a:lnTo>
                  <a:cubicBezTo>
                    <a:pt x="338820" y="228204"/>
                    <a:pt x="338717" y="228152"/>
                    <a:pt x="338614" y="227998"/>
                  </a:cubicBezTo>
                  <a:lnTo>
                    <a:pt x="286301" y="170159"/>
                  </a:lnTo>
                  <a:close/>
                  <a:moveTo>
                    <a:pt x="316460" y="263527"/>
                  </a:moveTo>
                  <a:lnTo>
                    <a:pt x="334999" y="284080"/>
                  </a:lnTo>
                  <a:cubicBezTo>
                    <a:pt x="339595" y="289193"/>
                    <a:pt x="346205" y="292136"/>
                    <a:pt x="353073" y="292136"/>
                  </a:cubicBezTo>
                  <a:cubicBezTo>
                    <a:pt x="353073" y="292136"/>
                    <a:pt x="353073" y="292136"/>
                    <a:pt x="353125" y="292136"/>
                  </a:cubicBezTo>
                  <a:cubicBezTo>
                    <a:pt x="360045" y="292136"/>
                    <a:pt x="366603" y="289193"/>
                    <a:pt x="371148" y="284080"/>
                  </a:cubicBezTo>
                  <a:lnTo>
                    <a:pt x="389739" y="263527"/>
                  </a:lnTo>
                  <a:cubicBezTo>
                    <a:pt x="431414" y="278761"/>
                    <a:pt x="459765" y="318215"/>
                    <a:pt x="459765" y="363557"/>
                  </a:cubicBezTo>
                  <a:cubicBezTo>
                    <a:pt x="459765" y="373730"/>
                    <a:pt x="457854" y="383594"/>
                    <a:pt x="455117" y="393199"/>
                  </a:cubicBezTo>
                  <a:lnTo>
                    <a:pt x="251081" y="393199"/>
                  </a:lnTo>
                  <a:cubicBezTo>
                    <a:pt x="248344" y="383594"/>
                    <a:pt x="246433" y="373730"/>
                    <a:pt x="246433" y="363557"/>
                  </a:cubicBezTo>
                  <a:cubicBezTo>
                    <a:pt x="246433" y="318215"/>
                    <a:pt x="274785" y="278813"/>
                    <a:pt x="316460" y="263527"/>
                  </a:cubicBezTo>
                  <a:close/>
                  <a:moveTo>
                    <a:pt x="177079" y="433376"/>
                  </a:moveTo>
                  <a:lnTo>
                    <a:pt x="529016" y="433376"/>
                  </a:lnTo>
                  <a:lnTo>
                    <a:pt x="529068" y="530462"/>
                  </a:lnTo>
                  <a:lnTo>
                    <a:pt x="177079" y="530462"/>
                  </a:lnTo>
                  <a:lnTo>
                    <a:pt x="177079" y="433376"/>
                  </a:lnTo>
                  <a:close/>
                  <a:moveTo>
                    <a:pt x="40177" y="40177"/>
                  </a:moveTo>
                  <a:lnTo>
                    <a:pt x="136902" y="40177"/>
                  </a:lnTo>
                  <a:lnTo>
                    <a:pt x="136902" y="393199"/>
                  </a:lnTo>
                  <a:lnTo>
                    <a:pt x="40177" y="393199"/>
                  </a:lnTo>
                  <a:lnTo>
                    <a:pt x="40177" y="40177"/>
                  </a:lnTo>
                  <a:close/>
                </a:path>
              </a:pathLst>
            </a:custGeom>
            <a:grpFill/>
            <a:ln w="5164" cap="flat">
              <a:noFill/>
              <a:prstDash val="solid"/>
              <a:miter/>
            </a:ln>
          </p:spPr>
          <p:txBody>
            <a:bodyPr rtlCol="0" anchor="ctr"/>
            <a:lstStyle/>
            <a:p>
              <a:endParaRPr lang="en-US" sz="1200"/>
            </a:p>
          </p:txBody>
        </p:sp>
      </p:grpSp>
      <p:sp>
        <p:nvSpPr>
          <p:cNvPr id="640" name="Freeform: Shape 639">
            <a:extLst>
              <a:ext uri="{FF2B5EF4-FFF2-40B4-BE49-F238E27FC236}">
                <a16:creationId xmlns:a16="http://schemas.microsoft.com/office/drawing/2014/main" id="{B7C8B4F8-39D5-46E5-AADA-6945AEA9DB2C}"/>
              </a:ext>
            </a:extLst>
          </p:cNvPr>
          <p:cNvSpPr/>
          <p:nvPr/>
        </p:nvSpPr>
        <p:spPr>
          <a:xfrm>
            <a:off x="5539049" y="3686825"/>
            <a:ext cx="611895" cy="856700"/>
          </a:xfrm>
          <a:custGeom>
            <a:avLst/>
            <a:gdLst>
              <a:gd name="connsiteX0" fmla="*/ 793828 w 803631"/>
              <a:gd name="connsiteY0" fmla="*/ 256845 h 1125145"/>
              <a:gd name="connsiteX1" fmla="*/ 715023 w 803631"/>
              <a:gd name="connsiteY1" fmla="*/ 180312 h 1125145"/>
              <a:gd name="connsiteX2" fmla="*/ 568516 w 803631"/>
              <a:gd name="connsiteY2" fmla="*/ 205410 h 1125145"/>
              <a:gd name="connsiteX3" fmla="*/ 561905 w 803631"/>
              <a:gd name="connsiteY3" fmla="*/ 102540 h 1125145"/>
              <a:gd name="connsiteX4" fmla="*/ 469467 w 803631"/>
              <a:gd name="connsiteY4" fmla="*/ 12735 h 1125145"/>
              <a:gd name="connsiteX5" fmla="*/ 286759 w 803631"/>
              <a:gd name="connsiteY5" fmla="*/ 53532 h 1125145"/>
              <a:gd name="connsiteX6" fmla="*/ 103845 w 803631"/>
              <a:gd name="connsiteY6" fmla="*/ 12735 h 1125145"/>
              <a:gd name="connsiteX7" fmla="*/ 11613 w 803631"/>
              <a:gd name="connsiteY7" fmla="*/ 102540 h 1125145"/>
              <a:gd name="connsiteX8" fmla="*/ 65062 w 803631"/>
              <a:gd name="connsiteY8" fmla="*/ 305904 h 1125145"/>
              <a:gd name="connsiteX9" fmla="*/ 267032 w 803631"/>
              <a:gd name="connsiteY9" fmla="*/ 479936 h 1125145"/>
              <a:gd name="connsiteX10" fmla="*/ 290529 w 803631"/>
              <a:gd name="connsiteY10" fmla="*/ 594684 h 1125145"/>
              <a:gd name="connsiteX11" fmla="*/ 285107 w 803631"/>
              <a:gd name="connsiteY11" fmla="*/ 753223 h 1125145"/>
              <a:gd name="connsiteX12" fmla="*/ 255361 w 803631"/>
              <a:gd name="connsiteY12" fmla="*/ 975437 h 1125145"/>
              <a:gd name="connsiteX13" fmla="*/ 292750 w 803631"/>
              <a:gd name="connsiteY13" fmla="*/ 1110480 h 1125145"/>
              <a:gd name="connsiteX14" fmla="*/ 312063 w 803631"/>
              <a:gd name="connsiteY14" fmla="*/ 1125146 h 1125145"/>
              <a:gd name="connsiteX15" fmla="*/ 317486 w 803631"/>
              <a:gd name="connsiteY15" fmla="*/ 1124526 h 1125145"/>
              <a:gd name="connsiteX16" fmla="*/ 331377 w 803631"/>
              <a:gd name="connsiteY16" fmla="*/ 1099790 h 1125145"/>
              <a:gd name="connsiteX17" fmla="*/ 294196 w 803631"/>
              <a:gd name="connsiteY17" fmla="*/ 964541 h 1125145"/>
              <a:gd name="connsiteX18" fmla="*/ 319706 w 803631"/>
              <a:gd name="connsiteY18" fmla="*/ 773467 h 1125145"/>
              <a:gd name="connsiteX19" fmla="*/ 327763 w 803631"/>
              <a:gd name="connsiteY19" fmla="*/ 579346 h 1125145"/>
              <a:gd name="connsiteX20" fmla="*/ 307261 w 803631"/>
              <a:gd name="connsiteY20" fmla="*/ 479058 h 1125145"/>
              <a:gd name="connsiteX21" fmla="*/ 370367 w 803631"/>
              <a:gd name="connsiteY21" fmla="*/ 424628 h 1125145"/>
              <a:gd name="connsiteX22" fmla="*/ 375376 w 803631"/>
              <a:gd name="connsiteY22" fmla="*/ 429637 h 1125145"/>
              <a:gd name="connsiteX23" fmla="*/ 542179 w 803631"/>
              <a:gd name="connsiteY23" fmla="*/ 573304 h 1125145"/>
              <a:gd name="connsiteX24" fmla="*/ 561854 w 803631"/>
              <a:gd name="connsiteY24" fmla="*/ 668531 h 1125145"/>
              <a:gd name="connsiteX25" fmla="*/ 557619 w 803631"/>
              <a:gd name="connsiteY25" fmla="*/ 797325 h 1125145"/>
              <a:gd name="connsiteX26" fmla="*/ 532521 w 803631"/>
              <a:gd name="connsiteY26" fmla="*/ 984577 h 1125145"/>
              <a:gd name="connsiteX27" fmla="*/ 563661 w 803631"/>
              <a:gd name="connsiteY27" fmla="*/ 1096898 h 1125145"/>
              <a:gd name="connsiteX28" fmla="*/ 582975 w 803631"/>
              <a:gd name="connsiteY28" fmla="*/ 1111771 h 1125145"/>
              <a:gd name="connsiteX29" fmla="*/ 588398 w 803631"/>
              <a:gd name="connsiteY29" fmla="*/ 1110945 h 1125145"/>
              <a:gd name="connsiteX30" fmla="*/ 602289 w 803631"/>
              <a:gd name="connsiteY30" fmla="*/ 1086208 h 1125145"/>
              <a:gd name="connsiteX31" fmla="*/ 571356 w 803631"/>
              <a:gd name="connsiteY31" fmla="*/ 973888 h 1125145"/>
              <a:gd name="connsiteX32" fmla="*/ 592271 w 803631"/>
              <a:gd name="connsiteY32" fmla="*/ 817569 h 1125145"/>
              <a:gd name="connsiteX33" fmla="*/ 599087 w 803631"/>
              <a:gd name="connsiteY33" fmla="*/ 653194 h 1125145"/>
              <a:gd name="connsiteX34" fmla="*/ 582407 w 803631"/>
              <a:gd name="connsiteY34" fmla="*/ 572633 h 1125145"/>
              <a:gd name="connsiteX35" fmla="*/ 748435 w 803631"/>
              <a:gd name="connsiteY35" fmla="*/ 429586 h 1125145"/>
              <a:gd name="connsiteX36" fmla="*/ 793828 w 803631"/>
              <a:gd name="connsiteY36" fmla="*/ 256845 h 1125145"/>
              <a:gd name="connsiteX37" fmla="*/ 286707 w 803631"/>
              <a:gd name="connsiteY37" fmla="*/ 443735 h 1125145"/>
              <a:gd name="connsiteX38" fmla="*/ 91141 w 803631"/>
              <a:gd name="connsiteY38" fmla="*/ 275332 h 1125145"/>
              <a:gd name="connsiteX39" fmla="*/ 48950 w 803631"/>
              <a:gd name="connsiteY39" fmla="*/ 117206 h 1125145"/>
              <a:gd name="connsiteX40" fmla="*/ 117478 w 803631"/>
              <a:gd name="connsiteY40" fmla="*/ 50485 h 1125145"/>
              <a:gd name="connsiteX41" fmla="*/ 172167 w 803631"/>
              <a:gd name="connsiteY41" fmla="*/ 40053 h 1125145"/>
              <a:gd name="connsiteX42" fmla="*/ 263624 w 803631"/>
              <a:gd name="connsiteY42" fmla="*/ 89268 h 1125145"/>
              <a:gd name="connsiteX43" fmla="*/ 286759 w 803631"/>
              <a:gd name="connsiteY43" fmla="*/ 101300 h 1125145"/>
              <a:gd name="connsiteX44" fmla="*/ 309688 w 803631"/>
              <a:gd name="connsiteY44" fmla="*/ 89268 h 1125145"/>
              <a:gd name="connsiteX45" fmla="*/ 455988 w 803631"/>
              <a:gd name="connsiteY45" fmla="*/ 50485 h 1125145"/>
              <a:gd name="connsiteX46" fmla="*/ 524310 w 803631"/>
              <a:gd name="connsiteY46" fmla="*/ 117206 h 1125145"/>
              <a:gd name="connsiteX47" fmla="*/ 531127 w 803631"/>
              <a:gd name="connsiteY47" fmla="*/ 187128 h 1125145"/>
              <a:gd name="connsiteX48" fmla="*/ 408736 w 803631"/>
              <a:gd name="connsiteY48" fmla="*/ 180312 h 1125145"/>
              <a:gd name="connsiteX49" fmla="*/ 329931 w 803631"/>
              <a:gd name="connsiteY49" fmla="*/ 256845 h 1125145"/>
              <a:gd name="connsiteX50" fmla="*/ 344598 w 803631"/>
              <a:gd name="connsiteY50" fmla="*/ 393901 h 1125145"/>
              <a:gd name="connsiteX51" fmla="*/ 286707 w 803631"/>
              <a:gd name="connsiteY51" fmla="*/ 443735 h 1125145"/>
              <a:gd name="connsiteX52" fmla="*/ 561854 w 803631"/>
              <a:gd name="connsiteY52" fmla="*/ 537362 h 1125145"/>
              <a:gd name="connsiteX53" fmla="*/ 401455 w 803631"/>
              <a:gd name="connsiteY53" fmla="*/ 399324 h 1125145"/>
              <a:gd name="connsiteX54" fmla="*/ 367268 w 803631"/>
              <a:gd name="connsiteY54" fmla="*/ 271511 h 1125145"/>
              <a:gd name="connsiteX55" fmla="*/ 422112 w 803631"/>
              <a:gd name="connsiteY55" fmla="*/ 218062 h 1125145"/>
              <a:gd name="connsiteX56" fmla="*/ 466317 w 803631"/>
              <a:gd name="connsiteY56" fmla="*/ 209644 h 1125145"/>
              <a:gd name="connsiteX57" fmla="*/ 539854 w 803631"/>
              <a:gd name="connsiteY57" fmla="*/ 249047 h 1125145"/>
              <a:gd name="connsiteX58" fmla="*/ 583646 w 803631"/>
              <a:gd name="connsiteY58" fmla="*/ 249047 h 1125145"/>
              <a:gd name="connsiteX59" fmla="*/ 701234 w 803631"/>
              <a:gd name="connsiteY59" fmla="*/ 218113 h 1125145"/>
              <a:gd name="connsiteX60" fmla="*/ 756129 w 803631"/>
              <a:gd name="connsiteY60" fmla="*/ 271563 h 1125145"/>
              <a:gd name="connsiteX61" fmla="*/ 721943 w 803631"/>
              <a:gd name="connsiteY61" fmla="*/ 399375 h 1125145"/>
              <a:gd name="connsiteX62" fmla="*/ 561854 w 803631"/>
              <a:gd name="connsiteY62" fmla="*/ 537362 h 11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03631" h="1125145">
                <a:moveTo>
                  <a:pt x="793828" y="256845"/>
                </a:moveTo>
                <a:cubicBezTo>
                  <a:pt x="779161" y="219663"/>
                  <a:pt x="752618" y="193739"/>
                  <a:pt x="715023" y="180312"/>
                </a:cubicBezTo>
                <a:cubicBezTo>
                  <a:pt x="641278" y="153561"/>
                  <a:pt x="593613" y="181500"/>
                  <a:pt x="568516" y="205410"/>
                </a:cubicBezTo>
                <a:cubicBezTo>
                  <a:pt x="576365" y="171274"/>
                  <a:pt x="574764" y="135280"/>
                  <a:pt x="561905" y="102540"/>
                </a:cubicBezTo>
                <a:cubicBezTo>
                  <a:pt x="544606" y="58748"/>
                  <a:pt x="513466" y="28589"/>
                  <a:pt x="469467" y="12735"/>
                </a:cubicBezTo>
                <a:cubicBezTo>
                  <a:pt x="370780" y="-22846"/>
                  <a:pt x="311908" y="24406"/>
                  <a:pt x="286759" y="53532"/>
                </a:cubicBezTo>
                <a:cubicBezTo>
                  <a:pt x="261661" y="24406"/>
                  <a:pt x="202738" y="-22846"/>
                  <a:pt x="103845" y="12735"/>
                </a:cubicBezTo>
                <a:cubicBezTo>
                  <a:pt x="59846" y="28589"/>
                  <a:pt x="28655" y="58748"/>
                  <a:pt x="11613" y="102540"/>
                </a:cubicBezTo>
                <a:cubicBezTo>
                  <a:pt x="-15705" y="171688"/>
                  <a:pt x="6397" y="255244"/>
                  <a:pt x="65062" y="305904"/>
                </a:cubicBezTo>
                <a:lnTo>
                  <a:pt x="267032" y="479936"/>
                </a:lnTo>
                <a:cubicBezTo>
                  <a:pt x="267858" y="519339"/>
                  <a:pt x="275656" y="558483"/>
                  <a:pt x="290529" y="594684"/>
                </a:cubicBezTo>
                <a:cubicBezTo>
                  <a:pt x="315833" y="656550"/>
                  <a:pt x="314233" y="703802"/>
                  <a:pt x="285107" y="753223"/>
                </a:cubicBezTo>
                <a:cubicBezTo>
                  <a:pt x="245497" y="819944"/>
                  <a:pt x="234653" y="900918"/>
                  <a:pt x="255361" y="975437"/>
                </a:cubicBezTo>
                <a:lnTo>
                  <a:pt x="292750" y="1110480"/>
                </a:lnTo>
                <a:cubicBezTo>
                  <a:pt x="295177" y="1119310"/>
                  <a:pt x="303181" y="1125146"/>
                  <a:pt x="312063" y="1125146"/>
                </a:cubicBezTo>
                <a:cubicBezTo>
                  <a:pt x="313871" y="1125146"/>
                  <a:pt x="315678" y="1124940"/>
                  <a:pt x="317486" y="1124526"/>
                </a:cubicBezTo>
                <a:cubicBezTo>
                  <a:pt x="328124" y="1121531"/>
                  <a:pt x="334372" y="1110480"/>
                  <a:pt x="331377" y="1099790"/>
                </a:cubicBezTo>
                <a:lnTo>
                  <a:pt x="294196" y="964541"/>
                </a:lnTo>
                <a:cubicBezTo>
                  <a:pt x="276327" y="900660"/>
                  <a:pt x="285778" y="830892"/>
                  <a:pt x="319706" y="773467"/>
                </a:cubicBezTo>
                <a:cubicBezTo>
                  <a:pt x="355494" y="712995"/>
                  <a:pt x="357870" y="653091"/>
                  <a:pt x="327763" y="579346"/>
                </a:cubicBezTo>
                <a:cubicBezTo>
                  <a:pt x="314904" y="547793"/>
                  <a:pt x="307880" y="513452"/>
                  <a:pt x="307261" y="479058"/>
                </a:cubicBezTo>
                <a:lnTo>
                  <a:pt x="370367" y="424628"/>
                </a:lnTo>
                <a:cubicBezTo>
                  <a:pt x="371968" y="426229"/>
                  <a:pt x="373569" y="428243"/>
                  <a:pt x="375376" y="429637"/>
                </a:cubicBezTo>
                <a:lnTo>
                  <a:pt x="542179" y="573304"/>
                </a:lnTo>
                <a:cubicBezTo>
                  <a:pt x="543004" y="606045"/>
                  <a:pt x="549615" y="638424"/>
                  <a:pt x="561854" y="668531"/>
                </a:cubicBezTo>
                <a:cubicBezTo>
                  <a:pt x="582562" y="718778"/>
                  <a:pt x="581168" y="757355"/>
                  <a:pt x="557619" y="797325"/>
                </a:cubicBezTo>
                <a:cubicBezTo>
                  <a:pt x="524258" y="853563"/>
                  <a:pt x="515221" y="921885"/>
                  <a:pt x="532521" y="984577"/>
                </a:cubicBezTo>
                <a:lnTo>
                  <a:pt x="563661" y="1096898"/>
                </a:lnTo>
                <a:cubicBezTo>
                  <a:pt x="566088" y="1105935"/>
                  <a:pt x="574093" y="1111771"/>
                  <a:pt x="582975" y="1111771"/>
                </a:cubicBezTo>
                <a:cubicBezTo>
                  <a:pt x="584783" y="1111771"/>
                  <a:pt x="586590" y="1111564"/>
                  <a:pt x="588398" y="1110945"/>
                </a:cubicBezTo>
                <a:cubicBezTo>
                  <a:pt x="599035" y="1107949"/>
                  <a:pt x="605284" y="1096898"/>
                  <a:pt x="602289" y="1086208"/>
                </a:cubicBezTo>
                <a:lnTo>
                  <a:pt x="571356" y="973888"/>
                </a:lnTo>
                <a:cubicBezTo>
                  <a:pt x="556896" y="921420"/>
                  <a:pt x="564539" y="864562"/>
                  <a:pt x="592271" y="817569"/>
                </a:cubicBezTo>
                <a:cubicBezTo>
                  <a:pt x="622636" y="766340"/>
                  <a:pt x="624650" y="715680"/>
                  <a:pt x="599087" y="653194"/>
                </a:cubicBezTo>
                <a:cubicBezTo>
                  <a:pt x="588862" y="627889"/>
                  <a:pt x="583027" y="600364"/>
                  <a:pt x="582407" y="572633"/>
                </a:cubicBezTo>
                <a:lnTo>
                  <a:pt x="748435" y="429586"/>
                </a:lnTo>
                <a:cubicBezTo>
                  <a:pt x="798217" y="386878"/>
                  <a:pt x="816911" y="315768"/>
                  <a:pt x="793828" y="256845"/>
                </a:cubicBezTo>
                <a:close/>
                <a:moveTo>
                  <a:pt x="286707" y="443735"/>
                </a:moveTo>
                <a:lnTo>
                  <a:pt x="91141" y="275332"/>
                </a:lnTo>
                <a:cubicBezTo>
                  <a:pt x="45335" y="235723"/>
                  <a:pt x="27828" y="170862"/>
                  <a:pt x="48950" y="117206"/>
                </a:cubicBezTo>
                <a:cubicBezTo>
                  <a:pt x="61809" y="84259"/>
                  <a:pt x="84324" y="62569"/>
                  <a:pt x="117478" y="50485"/>
                </a:cubicBezTo>
                <a:cubicBezTo>
                  <a:pt x="137980" y="43049"/>
                  <a:pt x="156054" y="40053"/>
                  <a:pt x="172167" y="40053"/>
                </a:cubicBezTo>
                <a:cubicBezTo>
                  <a:pt x="221019" y="40053"/>
                  <a:pt x="249371" y="68611"/>
                  <a:pt x="263624" y="89268"/>
                </a:cubicBezTo>
                <a:cubicBezTo>
                  <a:pt x="268840" y="96911"/>
                  <a:pt x="277516" y="101300"/>
                  <a:pt x="286759" y="101300"/>
                </a:cubicBezTo>
                <a:cubicBezTo>
                  <a:pt x="295796" y="101300"/>
                  <a:pt x="304421" y="96859"/>
                  <a:pt x="309688" y="89268"/>
                </a:cubicBezTo>
                <a:cubicBezTo>
                  <a:pt x="328589" y="61949"/>
                  <a:pt x="372587" y="20533"/>
                  <a:pt x="455988" y="50485"/>
                </a:cubicBezTo>
                <a:cubicBezTo>
                  <a:pt x="488936" y="62517"/>
                  <a:pt x="511451" y="84259"/>
                  <a:pt x="524310" y="117206"/>
                </a:cubicBezTo>
                <a:cubicBezTo>
                  <a:pt x="533141" y="139515"/>
                  <a:pt x="534949" y="163632"/>
                  <a:pt x="531127" y="187128"/>
                </a:cubicBezTo>
                <a:cubicBezTo>
                  <a:pt x="503602" y="170655"/>
                  <a:pt x="463374" y="160585"/>
                  <a:pt x="408736" y="180312"/>
                </a:cubicBezTo>
                <a:cubicBezTo>
                  <a:pt x="371141" y="193790"/>
                  <a:pt x="344598" y="219508"/>
                  <a:pt x="329931" y="256845"/>
                </a:cubicBezTo>
                <a:cubicBezTo>
                  <a:pt x="312425" y="301463"/>
                  <a:pt x="318880" y="352691"/>
                  <a:pt x="344598" y="393901"/>
                </a:cubicBezTo>
                <a:lnTo>
                  <a:pt x="286707" y="443735"/>
                </a:lnTo>
                <a:close/>
                <a:moveTo>
                  <a:pt x="561854" y="537362"/>
                </a:moveTo>
                <a:lnTo>
                  <a:pt x="401455" y="399324"/>
                </a:lnTo>
                <a:cubicBezTo>
                  <a:pt x="364480" y="367358"/>
                  <a:pt x="350382" y="314735"/>
                  <a:pt x="367268" y="271511"/>
                </a:cubicBezTo>
                <a:cubicBezTo>
                  <a:pt x="377700" y="245174"/>
                  <a:pt x="395620" y="227512"/>
                  <a:pt x="422112" y="218062"/>
                </a:cubicBezTo>
                <a:cubicBezTo>
                  <a:pt x="438792" y="212020"/>
                  <a:pt x="453458" y="209644"/>
                  <a:pt x="466317" y="209644"/>
                </a:cubicBezTo>
                <a:cubicBezTo>
                  <a:pt x="505719" y="209644"/>
                  <a:pt x="528442" y="232573"/>
                  <a:pt x="539854" y="249047"/>
                </a:cubicBezTo>
                <a:cubicBezTo>
                  <a:pt x="549718" y="263507"/>
                  <a:pt x="573834" y="263507"/>
                  <a:pt x="583646" y="249047"/>
                </a:cubicBezTo>
                <a:cubicBezTo>
                  <a:pt x="598726" y="227151"/>
                  <a:pt x="634100" y="193997"/>
                  <a:pt x="701234" y="218113"/>
                </a:cubicBezTo>
                <a:cubicBezTo>
                  <a:pt x="727778" y="227564"/>
                  <a:pt x="745853" y="245225"/>
                  <a:pt x="756129" y="271563"/>
                </a:cubicBezTo>
                <a:cubicBezTo>
                  <a:pt x="773223" y="314787"/>
                  <a:pt x="759124" y="367409"/>
                  <a:pt x="721943" y="399375"/>
                </a:cubicBezTo>
                <a:lnTo>
                  <a:pt x="561854" y="537362"/>
                </a:lnTo>
                <a:close/>
              </a:path>
            </a:pathLst>
          </a:custGeom>
          <a:solidFill>
            <a:schemeClr val="accent1"/>
          </a:solidFill>
          <a:ln w="5164" cap="flat">
            <a:noFill/>
            <a:prstDash val="solid"/>
            <a:miter/>
          </a:ln>
        </p:spPr>
        <p:txBody>
          <a:bodyPr rtlCol="0" anchor="ctr"/>
          <a:lstStyle/>
          <a:p>
            <a:endParaRPr lang="en-US" sz="1200"/>
          </a:p>
        </p:txBody>
      </p:sp>
      <p:grpSp>
        <p:nvGrpSpPr>
          <p:cNvPr id="641" name="Graphic 2">
            <a:extLst>
              <a:ext uri="{FF2B5EF4-FFF2-40B4-BE49-F238E27FC236}">
                <a16:creationId xmlns:a16="http://schemas.microsoft.com/office/drawing/2014/main" id="{AC5C75C4-0E44-42A4-B27D-86C90D50C147}"/>
              </a:ext>
            </a:extLst>
          </p:cNvPr>
          <p:cNvGrpSpPr/>
          <p:nvPr/>
        </p:nvGrpSpPr>
        <p:grpSpPr>
          <a:xfrm>
            <a:off x="7732311" y="3747989"/>
            <a:ext cx="856737" cy="734372"/>
            <a:chOff x="12599728" y="4018407"/>
            <a:chExt cx="1125194" cy="964486"/>
          </a:xfrm>
          <a:solidFill>
            <a:schemeClr val="accent1"/>
          </a:solidFill>
        </p:grpSpPr>
        <p:sp>
          <p:nvSpPr>
            <p:cNvPr id="702" name="Freeform: Shape 701">
              <a:extLst>
                <a:ext uri="{FF2B5EF4-FFF2-40B4-BE49-F238E27FC236}">
                  <a16:creationId xmlns:a16="http://schemas.microsoft.com/office/drawing/2014/main" id="{80382D93-38B6-4551-A331-C0644775D07E}"/>
                </a:ext>
              </a:extLst>
            </p:cNvPr>
            <p:cNvSpPr/>
            <p:nvPr/>
          </p:nvSpPr>
          <p:spPr>
            <a:xfrm>
              <a:off x="12599728" y="4018407"/>
              <a:ext cx="1125194" cy="964486"/>
            </a:xfrm>
            <a:custGeom>
              <a:avLst/>
              <a:gdLst>
                <a:gd name="connsiteX0" fmla="*/ 1119870 w 1125194"/>
                <a:gd name="connsiteY0" fmla="*/ 727349 h 964486"/>
                <a:gd name="connsiteX1" fmla="*/ 984052 w 1125194"/>
                <a:gd name="connsiteY1" fmla="*/ 361572 h 964486"/>
                <a:gd name="connsiteX2" fmla="*/ 907932 w 1125194"/>
                <a:gd name="connsiteY2" fmla="*/ 266499 h 964486"/>
                <a:gd name="connsiteX3" fmla="*/ 808471 w 1125194"/>
                <a:gd name="connsiteY3" fmla="*/ 66027 h 964486"/>
                <a:gd name="connsiteX4" fmla="*/ 631237 w 1125194"/>
                <a:gd name="connsiteY4" fmla="*/ 29 h 964486"/>
                <a:gd name="connsiteX5" fmla="*/ 473523 w 1125194"/>
                <a:gd name="connsiteY5" fmla="*/ 70985 h 964486"/>
                <a:gd name="connsiteX6" fmla="*/ 487312 w 1125194"/>
                <a:gd name="connsiteY6" fmla="*/ 359403 h 964486"/>
                <a:gd name="connsiteX7" fmla="*/ 16857 w 1125194"/>
                <a:gd name="connsiteY7" fmla="*/ 818548 h 964486"/>
                <a:gd name="connsiteX8" fmla="*/ 16186 w 1125194"/>
                <a:gd name="connsiteY8" fmla="*/ 898902 h 964486"/>
                <a:gd name="connsiteX9" fmla="*/ 74437 w 1125194"/>
                <a:gd name="connsiteY9" fmla="*/ 912587 h 964486"/>
                <a:gd name="connsiteX10" fmla="*/ 108418 w 1125194"/>
                <a:gd name="connsiteY10" fmla="*/ 947548 h 964486"/>
                <a:gd name="connsiteX11" fmla="*/ 148956 w 1125194"/>
                <a:gd name="connsiteY11" fmla="*/ 964487 h 964486"/>
                <a:gd name="connsiteX12" fmla="*/ 191870 w 1125194"/>
                <a:gd name="connsiteY12" fmla="*/ 944657 h 964486"/>
                <a:gd name="connsiteX13" fmla="*/ 187636 w 1125194"/>
                <a:gd name="connsiteY13" fmla="*/ 866471 h 964486"/>
                <a:gd name="connsiteX14" fmla="*/ 159336 w 1125194"/>
                <a:gd name="connsiteY14" fmla="*/ 837449 h 964486"/>
                <a:gd name="connsiteX15" fmla="*/ 175913 w 1125194"/>
                <a:gd name="connsiteY15" fmla="*/ 821182 h 964486"/>
                <a:gd name="connsiteX16" fmla="*/ 189805 w 1125194"/>
                <a:gd name="connsiteY16" fmla="*/ 835383 h 964486"/>
                <a:gd name="connsiteX17" fmla="*/ 230343 w 1125194"/>
                <a:gd name="connsiteY17" fmla="*/ 852528 h 964486"/>
                <a:gd name="connsiteX18" fmla="*/ 273257 w 1125194"/>
                <a:gd name="connsiteY18" fmla="*/ 832698 h 964486"/>
                <a:gd name="connsiteX19" fmla="*/ 269178 w 1125194"/>
                <a:gd name="connsiteY19" fmla="*/ 754461 h 964486"/>
                <a:gd name="connsiteX20" fmla="*/ 256629 w 1125194"/>
                <a:gd name="connsiteY20" fmla="*/ 741705 h 964486"/>
                <a:gd name="connsiteX21" fmla="*/ 401845 w 1125194"/>
                <a:gd name="connsiteY21" fmla="*/ 600259 h 964486"/>
                <a:gd name="connsiteX22" fmla="*/ 573863 w 1125194"/>
                <a:gd name="connsiteY22" fmla="*/ 432579 h 964486"/>
                <a:gd name="connsiteX23" fmla="*/ 591628 w 1125194"/>
                <a:gd name="connsiteY23" fmla="*/ 441203 h 964486"/>
                <a:gd name="connsiteX24" fmla="*/ 603557 w 1125194"/>
                <a:gd name="connsiteY24" fmla="*/ 502501 h 964486"/>
                <a:gd name="connsiteX25" fmla="*/ 739374 w 1125194"/>
                <a:gd name="connsiteY25" fmla="*/ 868537 h 964486"/>
                <a:gd name="connsiteX26" fmla="*/ 817353 w 1125194"/>
                <a:gd name="connsiteY26" fmla="*/ 922761 h 964486"/>
                <a:gd name="connsiteX27" fmla="*/ 846169 w 1125194"/>
                <a:gd name="connsiteY27" fmla="*/ 917596 h 964486"/>
                <a:gd name="connsiteX28" fmla="*/ 1070758 w 1125194"/>
                <a:gd name="connsiteY28" fmla="*/ 834247 h 964486"/>
                <a:gd name="connsiteX29" fmla="*/ 1117597 w 1125194"/>
                <a:gd name="connsiteY29" fmla="*/ 790868 h 964486"/>
                <a:gd name="connsiteX30" fmla="*/ 1119870 w 1125194"/>
                <a:gd name="connsiteY30" fmla="*/ 727349 h 964486"/>
                <a:gd name="connsiteX31" fmla="*/ 595140 w 1125194"/>
                <a:gd name="connsiteY31" fmla="*/ 398134 h 964486"/>
                <a:gd name="connsiteX32" fmla="*/ 584346 w 1125194"/>
                <a:gd name="connsiteY32" fmla="*/ 392092 h 964486"/>
                <a:gd name="connsiteX33" fmla="*/ 554600 w 1125194"/>
                <a:gd name="connsiteY33" fmla="*/ 395190 h 964486"/>
                <a:gd name="connsiteX34" fmla="*/ 373907 w 1125194"/>
                <a:gd name="connsiteY34" fmla="*/ 571391 h 964486"/>
                <a:gd name="connsiteX35" fmla="*/ 217020 w 1125194"/>
                <a:gd name="connsiteY35" fmla="*/ 724302 h 964486"/>
                <a:gd name="connsiteX36" fmla="*/ 216917 w 1125194"/>
                <a:gd name="connsiteY36" fmla="*/ 758437 h 964486"/>
                <a:gd name="connsiteX37" fmla="*/ 240517 w 1125194"/>
                <a:gd name="connsiteY37" fmla="*/ 782451 h 964486"/>
                <a:gd name="connsiteX38" fmla="*/ 242738 w 1125194"/>
                <a:gd name="connsiteY38" fmla="*/ 806619 h 964486"/>
                <a:gd name="connsiteX39" fmla="*/ 230395 w 1125194"/>
                <a:gd name="connsiteY39" fmla="*/ 812247 h 964486"/>
                <a:gd name="connsiteX40" fmla="*/ 218672 w 1125194"/>
                <a:gd name="connsiteY40" fmla="*/ 807290 h 964486"/>
                <a:gd name="connsiteX41" fmla="*/ 193368 w 1125194"/>
                <a:gd name="connsiteY41" fmla="*/ 781366 h 964486"/>
                <a:gd name="connsiteX42" fmla="*/ 159285 w 1125194"/>
                <a:gd name="connsiteY42" fmla="*/ 781211 h 964486"/>
                <a:gd name="connsiteX43" fmla="*/ 120811 w 1125194"/>
                <a:gd name="connsiteY43" fmla="*/ 818961 h 964486"/>
                <a:gd name="connsiteX44" fmla="*/ 119572 w 1125194"/>
                <a:gd name="connsiteY44" fmla="*/ 854026 h 964486"/>
                <a:gd name="connsiteX45" fmla="*/ 159026 w 1125194"/>
                <a:gd name="connsiteY45" fmla="*/ 894512 h 964486"/>
                <a:gd name="connsiteX46" fmla="*/ 161660 w 1125194"/>
                <a:gd name="connsiteY46" fmla="*/ 918164 h 964486"/>
                <a:gd name="connsiteX47" fmla="*/ 137078 w 1125194"/>
                <a:gd name="connsiteY47" fmla="*/ 919249 h 964486"/>
                <a:gd name="connsiteX48" fmla="*/ 96179 w 1125194"/>
                <a:gd name="connsiteY48" fmla="*/ 877213 h 964486"/>
                <a:gd name="connsiteX49" fmla="*/ 65555 w 1125194"/>
                <a:gd name="connsiteY49" fmla="*/ 872616 h 964486"/>
                <a:gd name="connsiteX50" fmla="*/ 44847 w 1125194"/>
                <a:gd name="connsiteY50" fmla="*/ 870602 h 964486"/>
                <a:gd name="connsiteX51" fmla="*/ 45053 w 1125194"/>
                <a:gd name="connsiteY51" fmla="*/ 847157 h 964486"/>
                <a:gd name="connsiteX52" fmla="*/ 526301 w 1125194"/>
                <a:gd name="connsiteY52" fmla="*/ 377477 h 964486"/>
                <a:gd name="connsiteX53" fmla="*/ 527282 w 1125194"/>
                <a:gd name="connsiteY53" fmla="*/ 344272 h 964486"/>
                <a:gd name="connsiteX54" fmla="*/ 504405 w 1125194"/>
                <a:gd name="connsiteY54" fmla="*/ 96702 h 964486"/>
                <a:gd name="connsiteX55" fmla="*/ 631598 w 1125194"/>
                <a:gd name="connsiteY55" fmla="*/ 40154 h 964486"/>
                <a:gd name="connsiteX56" fmla="*/ 633303 w 1125194"/>
                <a:gd name="connsiteY56" fmla="*/ 40154 h 964486"/>
                <a:gd name="connsiteX57" fmla="*/ 782753 w 1125194"/>
                <a:gd name="connsiteY57" fmla="*/ 96857 h 964486"/>
                <a:gd name="connsiteX58" fmla="*/ 867962 w 1125194"/>
                <a:gd name="connsiteY58" fmla="*/ 276879 h 964486"/>
                <a:gd name="connsiteX59" fmla="*/ 832587 w 1125194"/>
                <a:gd name="connsiteY59" fmla="*/ 370506 h 964486"/>
                <a:gd name="connsiteX60" fmla="*/ 788898 w 1125194"/>
                <a:gd name="connsiteY60" fmla="*/ 406138 h 964486"/>
                <a:gd name="connsiteX61" fmla="*/ 768139 w 1125194"/>
                <a:gd name="connsiteY61" fmla="*/ 379749 h 964486"/>
                <a:gd name="connsiteX62" fmla="*/ 807180 w 1125194"/>
                <a:gd name="connsiteY62" fmla="*/ 349436 h 964486"/>
                <a:gd name="connsiteX63" fmla="*/ 835118 w 1125194"/>
                <a:gd name="connsiteY63" fmla="*/ 253537 h 964486"/>
                <a:gd name="connsiteX64" fmla="*/ 761684 w 1125194"/>
                <a:gd name="connsiteY64" fmla="*/ 122006 h 964486"/>
                <a:gd name="connsiteX65" fmla="*/ 633251 w 1125194"/>
                <a:gd name="connsiteY65" fmla="*/ 72947 h 964486"/>
                <a:gd name="connsiteX66" fmla="*/ 529606 w 1125194"/>
                <a:gd name="connsiteY66" fmla="*/ 117978 h 964486"/>
                <a:gd name="connsiteX67" fmla="*/ 503785 w 1125194"/>
                <a:gd name="connsiteY67" fmla="*/ 226529 h 964486"/>
                <a:gd name="connsiteX68" fmla="*/ 575360 w 1125194"/>
                <a:gd name="connsiteY68" fmla="*/ 345460 h 964486"/>
                <a:gd name="connsiteX69" fmla="*/ 604331 w 1125194"/>
                <a:gd name="connsiteY69" fmla="*/ 365496 h 964486"/>
                <a:gd name="connsiteX70" fmla="*/ 595140 w 1125194"/>
                <a:gd name="connsiteY70" fmla="*/ 398134 h 964486"/>
                <a:gd name="connsiteX71" fmla="*/ 600975 w 1125194"/>
                <a:gd name="connsiteY71" fmla="*/ 314526 h 964486"/>
                <a:gd name="connsiteX72" fmla="*/ 543395 w 1125194"/>
                <a:gd name="connsiteY72" fmla="*/ 219712 h 964486"/>
                <a:gd name="connsiteX73" fmla="*/ 560488 w 1125194"/>
                <a:gd name="connsiteY73" fmla="*/ 143747 h 964486"/>
                <a:gd name="connsiteX74" fmla="*/ 633303 w 1125194"/>
                <a:gd name="connsiteY74" fmla="*/ 113176 h 964486"/>
                <a:gd name="connsiteX75" fmla="*/ 735966 w 1125194"/>
                <a:gd name="connsiteY75" fmla="*/ 152888 h 964486"/>
                <a:gd name="connsiteX76" fmla="*/ 790861 w 1125194"/>
                <a:gd name="connsiteY76" fmla="*/ 235205 h 964486"/>
                <a:gd name="connsiteX77" fmla="*/ 734417 w 1125194"/>
                <a:gd name="connsiteY77" fmla="*/ 246824 h 964486"/>
                <a:gd name="connsiteX78" fmla="*/ 718046 w 1125194"/>
                <a:gd name="connsiteY78" fmla="*/ 252866 h 964486"/>
                <a:gd name="connsiteX79" fmla="*/ 622561 w 1125194"/>
                <a:gd name="connsiteY79" fmla="*/ 329760 h 964486"/>
                <a:gd name="connsiteX80" fmla="*/ 600975 w 1125194"/>
                <a:gd name="connsiteY80" fmla="*/ 314526 h 964486"/>
                <a:gd name="connsiteX81" fmla="*/ 1081087 w 1125194"/>
                <a:gd name="connsiteY81" fmla="*/ 774085 h 964486"/>
                <a:gd name="connsiteX82" fmla="*/ 1056866 w 1125194"/>
                <a:gd name="connsiteY82" fmla="*/ 796445 h 964486"/>
                <a:gd name="connsiteX83" fmla="*/ 832226 w 1125194"/>
                <a:gd name="connsiteY83" fmla="*/ 879846 h 964486"/>
                <a:gd name="connsiteX84" fmla="*/ 799382 w 1125194"/>
                <a:gd name="connsiteY84" fmla="*/ 878555 h 964486"/>
                <a:gd name="connsiteX85" fmla="*/ 777021 w 1125194"/>
                <a:gd name="connsiteY85" fmla="*/ 854542 h 964486"/>
                <a:gd name="connsiteX86" fmla="*/ 641203 w 1125194"/>
                <a:gd name="connsiteY86" fmla="*/ 488455 h 964486"/>
                <a:gd name="connsiteX87" fmla="*/ 631598 w 1125194"/>
                <a:gd name="connsiteY87" fmla="*/ 429222 h 964486"/>
                <a:gd name="connsiteX88" fmla="*/ 647969 w 1125194"/>
                <a:gd name="connsiteY88" fmla="*/ 365858 h 964486"/>
                <a:gd name="connsiteX89" fmla="*/ 731990 w 1125194"/>
                <a:gd name="connsiteY89" fmla="*/ 290461 h 964486"/>
                <a:gd name="connsiteX90" fmla="*/ 748308 w 1125194"/>
                <a:gd name="connsiteY90" fmla="*/ 284419 h 964486"/>
                <a:gd name="connsiteX91" fmla="*/ 795199 w 1125194"/>
                <a:gd name="connsiteY91" fmla="*/ 275020 h 964486"/>
                <a:gd name="connsiteX92" fmla="*/ 776298 w 1125194"/>
                <a:gd name="connsiteY92" fmla="*/ 323667 h 964486"/>
                <a:gd name="connsiteX93" fmla="*/ 753369 w 1125194"/>
                <a:gd name="connsiteY93" fmla="*/ 342154 h 964486"/>
                <a:gd name="connsiteX94" fmla="*/ 731835 w 1125194"/>
                <a:gd name="connsiteY94" fmla="*/ 331258 h 964486"/>
                <a:gd name="connsiteX95" fmla="*/ 715980 w 1125194"/>
                <a:gd name="connsiteY95" fmla="*/ 354858 h 964486"/>
                <a:gd name="connsiteX96" fmla="*/ 813583 w 1125194"/>
                <a:gd name="connsiteY96" fmla="*/ 461292 h 964486"/>
                <a:gd name="connsiteX97" fmla="*/ 817250 w 1125194"/>
                <a:gd name="connsiteY97" fmla="*/ 461601 h 964486"/>
                <a:gd name="connsiteX98" fmla="*/ 836977 w 1125194"/>
                <a:gd name="connsiteY98" fmla="*/ 445179 h 964486"/>
                <a:gd name="connsiteX99" fmla="*/ 830677 w 1125194"/>
                <a:gd name="connsiteY99" fmla="*/ 427105 h 964486"/>
                <a:gd name="connsiteX100" fmla="*/ 863366 w 1125194"/>
                <a:gd name="connsiteY100" fmla="*/ 396275 h 964486"/>
                <a:gd name="connsiteX101" fmla="*/ 903543 w 1125194"/>
                <a:gd name="connsiteY101" fmla="*/ 313700 h 964486"/>
                <a:gd name="connsiteX102" fmla="*/ 946302 w 1125194"/>
                <a:gd name="connsiteY102" fmla="*/ 375463 h 964486"/>
                <a:gd name="connsiteX103" fmla="*/ 1082171 w 1125194"/>
                <a:gd name="connsiteY103" fmla="*/ 741395 h 964486"/>
                <a:gd name="connsiteX104" fmla="*/ 1081087 w 1125194"/>
                <a:gd name="connsiteY104" fmla="*/ 774085 h 96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25194" h="964486">
                  <a:moveTo>
                    <a:pt x="1119870" y="727349"/>
                  </a:moveTo>
                  <a:lnTo>
                    <a:pt x="984052" y="361572"/>
                  </a:lnTo>
                  <a:cubicBezTo>
                    <a:pt x="969695" y="322479"/>
                    <a:pt x="942842" y="289170"/>
                    <a:pt x="907932" y="266499"/>
                  </a:cubicBezTo>
                  <a:cubicBezTo>
                    <a:pt x="907726" y="192549"/>
                    <a:pt x="871422" y="118391"/>
                    <a:pt x="808471" y="66027"/>
                  </a:cubicBezTo>
                  <a:cubicBezTo>
                    <a:pt x="756932" y="22958"/>
                    <a:pt x="693723" y="-952"/>
                    <a:pt x="631237" y="29"/>
                  </a:cubicBezTo>
                  <a:cubicBezTo>
                    <a:pt x="567305" y="545"/>
                    <a:pt x="511274" y="25746"/>
                    <a:pt x="473523" y="70985"/>
                  </a:cubicBezTo>
                  <a:cubicBezTo>
                    <a:pt x="407887" y="149428"/>
                    <a:pt x="414342" y="268668"/>
                    <a:pt x="487312" y="359403"/>
                  </a:cubicBezTo>
                  <a:lnTo>
                    <a:pt x="16857" y="818548"/>
                  </a:lnTo>
                  <a:cubicBezTo>
                    <a:pt x="-5297" y="840444"/>
                    <a:pt x="-5711" y="876387"/>
                    <a:pt x="16186" y="898902"/>
                  </a:cubicBezTo>
                  <a:cubicBezTo>
                    <a:pt x="31213" y="913930"/>
                    <a:pt x="53523" y="919817"/>
                    <a:pt x="74437" y="912587"/>
                  </a:cubicBezTo>
                  <a:lnTo>
                    <a:pt x="108418" y="947548"/>
                  </a:lnTo>
                  <a:cubicBezTo>
                    <a:pt x="119314" y="958496"/>
                    <a:pt x="133722" y="964487"/>
                    <a:pt x="148956" y="964487"/>
                  </a:cubicBezTo>
                  <a:cubicBezTo>
                    <a:pt x="165120" y="964487"/>
                    <a:pt x="180768" y="957309"/>
                    <a:pt x="191870" y="944657"/>
                  </a:cubicBezTo>
                  <a:cubicBezTo>
                    <a:pt x="210926" y="922554"/>
                    <a:pt x="209015" y="888161"/>
                    <a:pt x="187636" y="866471"/>
                  </a:cubicBezTo>
                  <a:lnTo>
                    <a:pt x="159336" y="837449"/>
                  </a:lnTo>
                  <a:lnTo>
                    <a:pt x="175913" y="821182"/>
                  </a:lnTo>
                  <a:lnTo>
                    <a:pt x="189805" y="835383"/>
                  </a:lnTo>
                  <a:cubicBezTo>
                    <a:pt x="200391" y="846279"/>
                    <a:pt x="215161" y="852528"/>
                    <a:pt x="230343" y="852528"/>
                  </a:cubicBezTo>
                  <a:cubicBezTo>
                    <a:pt x="247127" y="852528"/>
                    <a:pt x="262826" y="845195"/>
                    <a:pt x="273257" y="832698"/>
                  </a:cubicBezTo>
                  <a:cubicBezTo>
                    <a:pt x="292210" y="810750"/>
                    <a:pt x="290506" y="776408"/>
                    <a:pt x="269178" y="754461"/>
                  </a:cubicBezTo>
                  <a:lnTo>
                    <a:pt x="256629" y="741705"/>
                  </a:lnTo>
                  <a:cubicBezTo>
                    <a:pt x="282863" y="716039"/>
                    <a:pt x="341373" y="659130"/>
                    <a:pt x="401845" y="600259"/>
                  </a:cubicBezTo>
                  <a:cubicBezTo>
                    <a:pt x="472129" y="531834"/>
                    <a:pt x="545099" y="460827"/>
                    <a:pt x="573863" y="432579"/>
                  </a:cubicBezTo>
                  <a:cubicBezTo>
                    <a:pt x="579595" y="435781"/>
                    <a:pt x="585637" y="438414"/>
                    <a:pt x="591628" y="441203"/>
                  </a:cubicBezTo>
                  <a:cubicBezTo>
                    <a:pt x="592299" y="462118"/>
                    <a:pt x="596172" y="482671"/>
                    <a:pt x="603557" y="502501"/>
                  </a:cubicBezTo>
                  <a:lnTo>
                    <a:pt x="739374" y="868537"/>
                  </a:lnTo>
                  <a:cubicBezTo>
                    <a:pt x="751768" y="902001"/>
                    <a:pt x="783580" y="922761"/>
                    <a:pt x="817353" y="922761"/>
                  </a:cubicBezTo>
                  <a:cubicBezTo>
                    <a:pt x="826907" y="922761"/>
                    <a:pt x="836667" y="921108"/>
                    <a:pt x="846169" y="917596"/>
                  </a:cubicBezTo>
                  <a:lnTo>
                    <a:pt x="1070758" y="834247"/>
                  </a:lnTo>
                  <a:cubicBezTo>
                    <a:pt x="1091673" y="826552"/>
                    <a:pt x="1108302" y="811163"/>
                    <a:pt x="1117597" y="790868"/>
                  </a:cubicBezTo>
                  <a:cubicBezTo>
                    <a:pt x="1126893" y="770573"/>
                    <a:pt x="1127667" y="748005"/>
                    <a:pt x="1119870" y="727349"/>
                  </a:cubicBezTo>
                  <a:close/>
                  <a:moveTo>
                    <a:pt x="595140" y="398134"/>
                  </a:moveTo>
                  <a:cubicBezTo>
                    <a:pt x="591524" y="396120"/>
                    <a:pt x="587806" y="394209"/>
                    <a:pt x="584346" y="392092"/>
                  </a:cubicBezTo>
                  <a:cubicBezTo>
                    <a:pt x="574173" y="385637"/>
                    <a:pt x="561211" y="387444"/>
                    <a:pt x="554600" y="395190"/>
                  </a:cubicBezTo>
                  <a:cubicBezTo>
                    <a:pt x="539728" y="409960"/>
                    <a:pt x="455036" y="492380"/>
                    <a:pt x="373907" y="571391"/>
                  </a:cubicBezTo>
                  <a:cubicBezTo>
                    <a:pt x="301608" y="641727"/>
                    <a:pt x="232151" y="709378"/>
                    <a:pt x="217020" y="724302"/>
                  </a:cubicBezTo>
                  <a:cubicBezTo>
                    <a:pt x="207776" y="733494"/>
                    <a:pt x="207466" y="747851"/>
                    <a:pt x="216917" y="758437"/>
                  </a:cubicBezTo>
                  <a:lnTo>
                    <a:pt x="240517" y="782451"/>
                  </a:lnTo>
                  <a:cubicBezTo>
                    <a:pt x="247230" y="789370"/>
                    <a:pt x="248315" y="800112"/>
                    <a:pt x="242738" y="806619"/>
                  </a:cubicBezTo>
                  <a:cubicBezTo>
                    <a:pt x="238606" y="811525"/>
                    <a:pt x="233235" y="812247"/>
                    <a:pt x="230395" y="812247"/>
                  </a:cubicBezTo>
                  <a:cubicBezTo>
                    <a:pt x="226057" y="812247"/>
                    <a:pt x="221719" y="810388"/>
                    <a:pt x="218672" y="807290"/>
                  </a:cubicBezTo>
                  <a:lnTo>
                    <a:pt x="193368" y="781366"/>
                  </a:lnTo>
                  <a:cubicBezTo>
                    <a:pt x="183918" y="771915"/>
                    <a:pt x="168529" y="771967"/>
                    <a:pt x="159285" y="781211"/>
                  </a:cubicBezTo>
                  <a:lnTo>
                    <a:pt x="120811" y="818961"/>
                  </a:lnTo>
                  <a:cubicBezTo>
                    <a:pt x="110845" y="827843"/>
                    <a:pt x="110018" y="843284"/>
                    <a:pt x="119572" y="854026"/>
                  </a:cubicBezTo>
                  <a:lnTo>
                    <a:pt x="159026" y="894512"/>
                  </a:lnTo>
                  <a:cubicBezTo>
                    <a:pt x="165792" y="901381"/>
                    <a:pt x="166927" y="912071"/>
                    <a:pt x="161660" y="918164"/>
                  </a:cubicBezTo>
                  <a:cubicBezTo>
                    <a:pt x="154998" y="925704"/>
                    <a:pt x="143482" y="925652"/>
                    <a:pt x="137078" y="919249"/>
                  </a:cubicBezTo>
                  <a:lnTo>
                    <a:pt x="96179" y="877213"/>
                  </a:lnTo>
                  <a:cubicBezTo>
                    <a:pt x="88381" y="868330"/>
                    <a:pt x="75367" y="866523"/>
                    <a:pt x="65555" y="872616"/>
                  </a:cubicBezTo>
                  <a:cubicBezTo>
                    <a:pt x="57705" y="877264"/>
                    <a:pt x="49804" y="875508"/>
                    <a:pt x="44847" y="870602"/>
                  </a:cubicBezTo>
                  <a:cubicBezTo>
                    <a:pt x="38495" y="864096"/>
                    <a:pt x="38650" y="853509"/>
                    <a:pt x="45053" y="847157"/>
                  </a:cubicBezTo>
                  <a:lnTo>
                    <a:pt x="526301" y="377477"/>
                  </a:lnTo>
                  <a:cubicBezTo>
                    <a:pt x="535287" y="368492"/>
                    <a:pt x="535803" y="353929"/>
                    <a:pt x="527282" y="344272"/>
                  </a:cubicBezTo>
                  <a:cubicBezTo>
                    <a:pt x="458444" y="267222"/>
                    <a:pt x="448839" y="163113"/>
                    <a:pt x="504405" y="96702"/>
                  </a:cubicBezTo>
                  <a:cubicBezTo>
                    <a:pt x="534512" y="60656"/>
                    <a:pt x="579699" y="40619"/>
                    <a:pt x="631598" y="40154"/>
                  </a:cubicBezTo>
                  <a:cubicBezTo>
                    <a:pt x="632166" y="40154"/>
                    <a:pt x="632734" y="40154"/>
                    <a:pt x="633303" y="40154"/>
                  </a:cubicBezTo>
                  <a:cubicBezTo>
                    <a:pt x="685977" y="40154"/>
                    <a:pt x="738961" y="60243"/>
                    <a:pt x="782753" y="96857"/>
                  </a:cubicBezTo>
                  <a:cubicBezTo>
                    <a:pt x="839559" y="144109"/>
                    <a:pt x="871422" y="211346"/>
                    <a:pt x="867962" y="276879"/>
                  </a:cubicBezTo>
                  <a:cubicBezTo>
                    <a:pt x="866516" y="312357"/>
                    <a:pt x="854277" y="344685"/>
                    <a:pt x="832587" y="370506"/>
                  </a:cubicBezTo>
                  <a:cubicBezTo>
                    <a:pt x="820452" y="385069"/>
                    <a:pt x="805733" y="396894"/>
                    <a:pt x="788898" y="406138"/>
                  </a:cubicBezTo>
                  <a:cubicBezTo>
                    <a:pt x="779913" y="398392"/>
                    <a:pt x="773200" y="388890"/>
                    <a:pt x="768139" y="379749"/>
                  </a:cubicBezTo>
                  <a:cubicBezTo>
                    <a:pt x="783218" y="372365"/>
                    <a:pt x="796387" y="362346"/>
                    <a:pt x="807180" y="349436"/>
                  </a:cubicBezTo>
                  <a:cubicBezTo>
                    <a:pt x="828611" y="323873"/>
                    <a:pt x="838475" y="289790"/>
                    <a:pt x="835118" y="253537"/>
                  </a:cubicBezTo>
                  <a:cubicBezTo>
                    <a:pt x="830625" y="205304"/>
                    <a:pt x="803874" y="157381"/>
                    <a:pt x="761684" y="122006"/>
                  </a:cubicBezTo>
                  <a:cubicBezTo>
                    <a:pt x="723778" y="90350"/>
                    <a:pt x="678179" y="72947"/>
                    <a:pt x="633251" y="72947"/>
                  </a:cubicBezTo>
                  <a:cubicBezTo>
                    <a:pt x="590647" y="72947"/>
                    <a:pt x="553826" y="88904"/>
                    <a:pt x="529606" y="117978"/>
                  </a:cubicBezTo>
                  <a:cubicBezTo>
                    <a:pt x="505903" y="146484"/>
                    <a:pt x="496710" y="184957"/>
                    <a:pt x="503785" y="226529"/>
                  </a:cubicBezTo>
                  <a:cubicBezTo>
                    <a:pt x="511635" y="271199"/>
                    <a:pt x="536991" y="313390"/>
                    <a:pt x="575360" y="345460"/>
                  </a:cubicBezTo>
                  <a:cubicBezTo>
                    <a:pt x="584863" y="353257"/>
                    <a:pt x="594520" y="359661"/>
                    <a:pt x="604331" y="365496"/>
                  </a:cubicBezTo>
                  <a:cubicBezTo>
                    <a:pt x="600200" y="376083"/>
                    <a:pt x="597256" y="387031"/>
                    <a:pt x="595140" y="398134"/>
                  </a:cubicBezTo>
                  <a:close/>
                  <a:moveTo>
                    <a:pt x="600975" y="314526"/>
                  </a:moveTo>
                  <a:cubicBezTo>
                    <a:pt x="570042" y="288654"/>
                    <a:pt x="549591" y="254932"/>
                    <a:pt x="543395" y="219712"/>
                  </a:cubicBezTo>
                  <a:cubicBezTo>
                    <a:pt x="538334" y="190018"/>
                    <a:pt x="544479" y="163010"/>
                    <a:pt x="560488" y="143747"/>
                  </a:cubicBezTo>
                  <a:cubicBezTo>
                    <a:pt x="576910" y="124072"/>
                    <a:pt x="602782" y="113176"/>
                    <a:pt x="633303" y="113176"/>
                  </a:cubicBezTo>
                  <a:cubicBezTo>
                    <a:pt x="668832" y="113176"/>
                    <a:pt x="705291" y="127274"/>
                    <a:pt x="735966" y="152888"/>
                  </a:cubicBezTo>
                  <a:cubicBezTo>
                    <a:pt x="763439" y="175869"/>
                    <a:pt x="782546" y="205046"/>
                    <a:pt x="790861" y="235205"/>
                  </a:cubicBezTo>
                  <a:cubicBezTo>
                    <a:pt x="771650" y="236238"/>
                    <a:pt x="752749" y="239956"/>
                    <a:pt x="734417" y="246824"/>
                  </a:cubicBezTo>
                  <a:lnTo>
                    <a:pt x="718046" y="252866"/>
                  </a:lnTo>
                  <a:cubicBezTo>
                    <a:pt x="678386" y="267739"/>
                    <a:pt x="645128" y="294696"/>
                    <a:pt x="622561" y="329760"/>
                  </a:cubicBezTo>
                  <a:cubicBezTo>
                    <a:pt x="615279" y="325268"/>
                    <a:pt x="608050" y="320362"/>
                    <a:pt x="600975" y="314526"/>
                  </a:cubicBezTo>
                  <a:close/>
                  <a:moveTo>
                    <a:pt x="1081087" y="774085"/>
                  </a:moveTo>
                  <a:cubicBezTo>
                    <a:pt x="1076284" y="784516"/>
                    <a:pt x="1067712" y="792469"/>
                    <a:pt x="1056866" y="796445"/>
                  </a:cubicBezTo>
                  <a:lnTo>
                    <a:pt x="832226" y="879846"/>
                  </a:lnTo>
                  <a:cubicBezTo>
                    <a:pt x="821536" y="883823"/>
                    <a:pt x="809813" y="883358"/>
                    <a:pt x="799382" y="878555"/>
                  </a:cubicBezTo>
                  <a:cubicBezTo>
                    <a:pt x="788950" y="873753"/>
                    <a:pt x="780998" y="865232"/>
                    <a:pt x="777021" y="854542"/>
                  </a:cubicBezTo>
                  <a:lnTo>
                    <a:pt x="641203" y="488455"/>
                  </a:lnTo>
                  <a:cubicBezTo>
                    <a:pt x="634077" y="469399"/>
                    <a:pt x="630875" y="449465"/>
                    <a:pt x="631598" y="429222"/>
                  </a:cubicBezTo>
                  <a:cubicBezTo>
                    <a:pt x="632321" y="407429"/>
                    <a:pt x="637950" y="385533"/>
                    <a:pt x="647969" y="365858"/>
                  </a:cubicBezTo>
                  <a:cubicBezTo>
                    <a:pt x="665475" y="331000"/>
                    <a:pt x="695375" y="304198"/>
                    <a:pt x="731990" y="290461"/>
                  </a:cubicBezTo>
                  <a:lnTo>
                    <a:pt x="748308" y="284419"/>
                  </a:lnTo>
                  <a:cubicBezTo>
                    <a:pt x="763543" y="278738"/>
                    <a:pt x="779293" y="275640"/>
                    <a:pt x="795199" y="275020"/>
                  </a:cubicBezTo>
                  <a:cubicBezTo>
                    <a:pt x="793856" y="293663"/>
                    <a:pt x="787556" y="310240"/>
                    <a:pt x="776298" y="323667"/>
                  </a:cubicBezTo>
                  <a:cubicBezTo>
                    <a:pt x="769894" y="331361"/>
                    <a:pt x="762148" y="337403"/>
                    <a:pt x="753369" y="342154"/>
                  </a:cubicBezTo>
                  <a:cubicBezTo>
                    <a:pt x="749445" y="334253"/>
                    <a:pt x="740924" y="329451"/>
                    <a:pt x="731835" y="331258"/>
                  </a:cubicBezTo>
                  <a:cubicBezTo>
                    <a:pt x="720938" y="333375"/>
                    <a:pt x="713864" y="343962"/>
                    <a:pt x="715980" y="354858"/>
                  </a:cubicBezTo>
                  <a:cubicBezTo>
                    <a:pt x="716703" y="358628"/>
                    <a:pt x="734881" y="446729"/>
                    <a:pt x="813583" y="461292"/>
                  </a:cubicBezTo>
                  <a:cubicBezTo>
                    <a:pt x="814822" y="461550"/>
                    <a:pt x="816062" y="461601"/>
                    <a:pt x="817250" y="461601"/>
                  </a:cubicBezTo>
                  <a:cubicBezTo>
                    <a:pt x="826752" y="461601"/>
                    <a:pt x="835221" y="454836"/>
                    <a:pt x="836977" y="445179"/>
                  </a:cubicBezTo>
                  <a:cubicBezTo>
                    <a:pt x="838268" y="438208"/>
                    <a:pt x="835531" y="431649"/>
                    <a:pt x="830677" y="427105"/>
                  </a:cubicBezTo>
                  <a:cubicBezTo>
                    <a:pt x="842761" y="418119"/>
                    <a:pt x="853760" y="407894"/>
                    <a:pt x="863366" y="396275"/>
                  </a:cubicBezTo>
                  <a:cubicBezTo>
                    <a:pt x="883351" y="372468"/>
                    <a:pt x="896881" y="344323"/>
                    <a:pt x="903543" y="313700"/>
                  </a:cubicBezTo>
                  <a:cubicBezTo>
                    <a:pt x="922547" y="330432"/>
                    <a:pt x="937471" y="351502"/>
                    <a:pt x="946302" y="375463"/>
                  </a:cubicBezTo>
                  <a:lnTo>
                    <a:pt x="1082171" y="741395"/>
                  </a:lnTo>
                  <a:cubicBezTo>
                    <a:pt x="1086251" y="752085"/>
                    <a:pt x="1085837" y="763653"/>
                    <a:pt x="1081087" y="774085"/>
                  </a:cubicBezTo>
                  <a:close/>
                </a:path>
              </a:pathLst>
            </a:custGeom>
            <a:grpFill/>
            <a:ln w="5164" cap="flat">
              <a:noFill/>
              <a:prstDash val="solid"/>
              <a:miter/>
            </a:ln>
          </p:spPr>
          <p:txBody>
            <a:bodyPr rtlCol="0" anchor="ctr"/>
            <a:lstStyle/>
            <a:p>
              <a:endParaRPr lang="en-US" sz="1200"/>
            </a:p>
          </p:txBody>
        </p:sp>
        <p:sp>
          <p:nvSpPr>
            <p:cNvPr id="703" name="Freeform: Shape 702">
              <a:extLst>
                <a:ext uri="{FF2B5EF4-FFF2-40B4-BE49-F238E27FC236}">
                  <a16:creationId xmlns:a16="http://schemas.microsoft.com/office/drawing/2014/main" id="{B9FA831D-75BB-4E1E-ACB1-50451FFC0099}"/>
                </a:ext>
              </a:extLst>
            </p:cNvPr>
            <p:cNvSpPr/>
            <p:nvPr/>
          </p:nvSpPr>
          <p:spPr>
            <a:xfrm>
              <a:off x="13320819" y="4508669"/>
              <a:ext cx="267642" cy="260067"/>
            </a:xfrm>
            <a:custGeom>
              <a:avLst/>
              <a:gdLst>
                <a:gd name="connsiteX0" fmla="*/ 183794 w 267642"/>
                <a:gd name="connsiteY0" fmla="*/ 1 h 260067"/>
                <a:gd name="connsiteX1" fmla="*/ 109689 w 267642"/>
                <a:gd name="connsiteY1" fmla="*/ 41159 h 260067"/>
                <a:gd name="connsiteX2" fmla="*/ 26649 w 267642"/>
                <a:gd name="connsiteY2" fmla="*/ 58252 h 260067"/>
                <a:gd name="connsiteX3" fmla="*/ 2 w 267642"/>
                <a:gd name="connsiteY3" fmla="*/ 120171 h 260067"/>
                <a:gd name="connsiteX4" fmla="*/ 61455 w 267642"/>
                <a:gd name="connsiteY4" fmla="*/ 211163 h 260067"/>
                <a:gd name="connsiteX5" fmla="*/ 174550 w 267642"/>
                <a:gd name="connsiteY5" fmla="*/ 258467 h 260067"/>
                <a:gd name="connsiteX6" fmla="*/ 182761 w 267642"/>
                <a:gd name="connsiteY6" fmla="*/ 260068 h 260067"/>
                <a:gd name="connsiteX7" fmla="*/ 202385 w 267642"/>
                <a:gd name="connsiteY7" fmla="*/ 248035 h 260067"/>
                <a:gd name="connsiteX8" fmla="*/ 257177 w 267642"/>
                <a:gd name="connsiteY8" fmla="*/ 138658 h 260067"/>
                <a:gd name="connsiteX9" fmla="*/ 244421 w 267642"/>
                <a:gd name="connsiteY9" fmla="*/ 29591 h 260067"/>
                <a:gd name="connsiteX10" fmla="*/ 183794 w 267642"/>
                <a:gd name="connsiteY10" fmla="*/ 1 h 260067"/>
                <a:gd name="connsiteX11" fmla="*/ 221183 w 267642"/>
                <a:gd name="connsiteY11" fmla="*/ 120636 h 260067"/>
                <a:gd name="connsiteX12" fmla="*/ 174085 w 267642"/>
                <a:gd name="connsiteY12" fmla="*/ 214727 h 260067"/>
                <a:gd name="connsiteX13" fmla="*/ 76947 w 267642"/>
                <a:gd name="connsiteY13" fmla="*/ 174085 h 260067"/>
                <a:gd name="connsiteX14" fmla="*/ 40179 w 267642"/>
                <a:gd name="connsiteY14" fmla="*/ 119913 h 260067"/>
                <a:gd name="connsiteX15" fmla="*/ 53347 w 267642"/>
                <a:gd name="connsiteY15" fmla="*/ 88308 h 260067"/>
                <a:gd name="connsiteX16" fmla="*/ 81750 w 267642"/>
                <a:gd name="connsiteY16" fmla="*/ 75553 h 260067"/>
                <a:gd name="connsiteX17" fmla="*/ 104421 w 267642"/>
                <a:gd name="connsiteY17" fmla="*/ 84022 h 260067"/>
                <a:gd name="connsiteX18" fmla="*/ 126833 w 267642"/>
                <a:gd name="connsiteY18" fmla="*/ 87430 h 260067"/>
                <a:gd name="connsiteX19" fmla="*/ 141603 w 267642"/>
                <a:gd name="connsiteY19" fmla="*/ 70233 h 260067"/>
                <a:gd name="connsiteX20" fmla="*/ 183071 w 267642"/>
                <a:gd name="connsiteY20" fmla="*/ 40127 h 260067"/>
                <a:gd name="connsiteX21" fmla="*/ 213694 w 267642"/>
                <a:gd name="connsiteY21" fmla="*/ 55464 h 260067"/>
                <a:gd name="connsiteX22" fmla="*/ 221183 w 267642"/>
                <a:gd name="connsiteY22" fmla="*/ 120636 h 26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642" h="260067">
                  <a:moveTo>
                    <a:pt x="183794" y="1"/>
                  </a:moveTo>
                  <a:cubicBezTo>
                    <a:pt x="144288" y="-154"/>
                    <a:pt x="121411" y="18437"/>
                    <a:pt x="109689" y="41159"/>
                  </a:cubicBezTo>
                  <a:cubicBezTo>
                    <a:pt x="85933" y="31554"/>
                    <a:pt x="55568" y="32483"/>
                    <a:pt x="26649" y="58252"/>
                  </a:cubicBezTo>
                  <a:cubicBezTo>
                    <a:pt x="9039" y="73952"/>
                    <a:pt x="-153" y="95331"/>
                    <a:pt x="2" y="120171"/>
                  </a:cubicBezTo>
                  <a:cubicBezTo>
                    <a:pt x="311" y="159367"/>
                    <a:pt x="24996" y="195877"/>
                    <a:pt x="61455" y="211163"/>
                  </a:cubicBezTo>
                  <a:lnTo>
                    <a:pt x="174550" y="258467"/>
                  </a:lnTo>
                  <a:cubicBezTo>
                    <a:pt x="177236" y="259552"/>
                    <a:pt x="180024" y="260068"/>
                    <a:pt x="182761" y="260068"/>
                  </a:cubicBezTo>
                  <a:cubicBezTo>
                    <a:pt x="190817" y="260068"/>
                    <a:pt x="198564" y="255575"/>
                    <a:pt x="202385" y="248035"/>
                  </a:cubicBezTo>
                  <a:lnTo>
                    <a:pt x="257177" y="138658"/>
                  </a:lnTo>
                  <a:cubicBezTo>
                    <a:pt x="274890" y="103336"/>
                    <a:pt x="269777" y="59492"/>
                    <a:pt x="244421" y="29591"/>
                  </a:cubicBezTo>
                  <a:cubicBezTo>
                    <a:pt x="228309" y="10639"/>
                    <a:pt x="207394" y="414"/>
                    <a:pt x="183794" y="1"/>
                  </a:cubicBezTo>
                  <a:close/>
                  <a:moveTo>
                    <a:pt x="221183" y="120636"/>
                  </a:moveTo>
                  <a:lnTo>
                    <a:pt x="174085" y="214727"/>
                  </a:lnTo>
                  <a:lnTo>
                    <a:pt x="76947" y="174085"/>
                  </a:lnTo>
                  <a:cubicBezTo>
                    <a:pt x="55465" y="165099"/>
                    <a:pt x="40334" y="142790"/>
                    <a:pt x="40179" y="119913"/>
                  </a:cubicBezTo>
                  <a:cubicBezTo>
                    <a:pt x="40075" y="106641"/>
                    <a:pt x="44414" y="96312"/>
                    <a:pt x="53347" y="88308"/>
                  </a:cubicBezTo>
                  <a:cubicBezTo>
                    <a:pt x="62901" y="79839"/>
                    <a:pt x="72403" y="75553"/>
                    <a:pt x="81750" y="75553"/>
                  </a:cubicBezTo>
                  <a:cubicBezTo>
                    <a:pt x="89393" y="75553"/>
                    <a:pt x="96984" y="78393"/>
                    <a:pt x="104421" y="84022"/>
                  </a:cubicBezTo>
                  <a:cubicBezTo>
                    <a:pt x="110876" y="88979"/>
                    <a:pt x="119294" y="90322"/>
                    <a:pt x="126833" y="87430"/>
                  </a:cubicBezTo>
                  <a:cubicBezTo>
                    <a:pt x="134424" y="84642"/>
                    <a:pt x="139899" y="78186"/>
                    <a:pt x="141603" y="70233"/>
                  </a:cubicBezTo>
                  <a:cubicBezTo>
                    <a:pt x="145940" y="49835"/>
                    <a:pt x="160400" y="38887"/>
                    <a:pt x="183071" y="40127"/>
                  </a:cubicBezTo>
                  <a:cubicBezTo>
                    <a:pt x="195103" y="40333"/>
                    <a:pt x="205122" y="45342"/>
                    <a:pt x="213694" y="55464"/>
                  </a:cubicBezTo>
                  <a:cubicBezTo>
                    <a:pt x="228567" y="73022"/>
                    <a:pt x="231614" y="99824"/>
                    <a:pt x="221183" y="120636"/>
                  </a:cubicBezTo>
                  <a:close/>
                </a:path>
              </a:pathLst>
            </a:custGeom>
            <a:grpFill/>
            <a:ln w="5164" cap="flat">
              <a:noFill/>
              <a:prstDash val="solid"/>
              <a:miter/>
            </a:ln>
          </p:spPr>
          <p:txBody>
            <a:bodyPr rtlCol="0" anchor="ctr"/>
            <a:lstStyle/>
            <a:p>
              <a:endParaRPr lang="en-US" sz="1200"/>
            </a:p>
          </p:txBody>
        </p:sp>
      </p:grpSp>
      <p:grpSp>
        <p:nvGrpSpPr>
          <p:cNvPr id="642" name="Graphic 2">
            <a:extLst>
              <a:ext uri="{FF2B5EF4-FFF2-40B4-BE49-F238E27FC236}">
                <a16:creationId xmlns:a16="http://schemas.microsoft.com/office/drawing/2014/main" id="{02413EF6-A7C9-414A-8699-0F04DD90A6BA}"/>
              </a:ext>
            </a:extLst>
          </p:cNvPr>
          <p:cNvGrpSpPr/>
          <p:nvPr/>
        </p:nvGrpSpPr>
        <p:grpSpPr>
          <a:xfrm>
            <a:off x="3196109" y="4992777"/>
            <a:ext cx="856676" cy="703719"/>
            <a:chOff x="6170426" y="5645817"/>
            <a:chExt cx="1125114" cy="924228"/>
          </a:xfrm>
          <a:solidFill>
            <a:schemeClr val="accent1"/>
          </a:solidFill>
        </p:grpSpPr>
        <p:sp>
          <p:nvSpPr>
            <p:cNvPr id="686" name="Freeform: Shape 685">
              <a:extLst>
                <a:ext uri="{FF2B5EF4-FFF2-40B4-BE49-F238E27FC236}">
                  <a16:creationId xmlns:a16="http://schemas.microsoft.com/office/drawing/2014/main" id="{F0C62A43-A502-428E-BD12-B3C75B930CF4}"/>
                </a:ext>
              </a:extLst>
            </p:cNvPr>
            <p:cNvSpPr/>
            <p:nvPr/>
          </p:nvSpPr>
          <p:spPr>
            <a:xfrm>
              <a:off x="6170426" y="5645817"/>
              <a:ext cx="1125114" cy="924228"/>
            </a:xfrm>
            <a:custGeom>
              <a:avLst/>
              <a:gdLst>
                <a:gd name="connsiteX0" fmla="*/ 1125115 w 1125114"/>
                <a:gd name="connsiteY0" fmla="*/ 249326 h 924228"/>
                <a:gd name="connsiteX1" fmla="*/ 1125115 w 1125114"/>
                <a:gd name="connsiteY1" fmla="*/ 152136 h 924228"/>
                <a:gd name="connsiteX2" fmla="*/ 1038512 w 1125114"/>
                <a:gd name="connsiteY2" fmla="*/ 65378 h 924228"/>
                <a:gd name="connsiteX3" fmla="*/ 997870 w 1125114"/>
                <a:gd name="connsiteY3" fmla="*/ 65378 h 924228"/>
                <a:gd name="connsiteX4" fmla="*/ 997870 w 1125114"/>
                <a:gd name="connsiteY4" fmla="*/ 63622 h 924228"/>
                <a:gd name="connsiteX5" fmla="*/ 934247 w 1125114"/>
                <a:gd name="connsiteY5" fmla="*/ 0 h 924228"/>
                <a:gd name="connsiteX6" fmla="*/ 870625 w 1125114"/>
                <a:gd name="connsiteY6" fmla="*/ 63622 h 924228"/>
                <a:gd name="connsiteX7" fmla="*/ 870625 w 1125114"/>
                <a:gd name="connsiteY7" fmla="*/ 65378 h 924228"/>
                <a:gd name="connsiteX8" fmla="*/ 750094 w 1125114"/>
                <a:gd name="connsiteY8" fmla="*/ 65378 h 924228"/>
                <a:gd name="connsiteX9" fmla="*/ 750094 w 1125114"/>
                <a:gd name="connsiteY9" fmla="*/ 63622 h 924228"/>
                <a:gd name="connsiteX10" fmla="*/ 686471 w 1125114"/>
                <a:gd name="connsiteY10" fmla="*/ 0 h 924228"/>
                <a:gd name="connsiteX11" fmla="*/ 622849 w 1125114"/>
                <a:gd name="connsiteY11" fmla="*/ 63622 h 924228"/>
                <a:gd name="connsiteX12" fmla="*/ 622849 w 1125114"/>
                <a:gd name="connsiteY12" fmla="*/ 65378 h 924228"/>
                <a:gd name="connsiteX13" fmla="*/ 502318 w 1125114"/>
                <a:gd name="connsiteY13" fmla="*/ 65378 h 924228"/>
                <a:gd name="connsiteX14" fmla="*/ 502318 w 1125114"/>
                <a:gd name="connsiteY14" fmla="*/ 63622 h 924228"/>
                <a:gd name="connsiteX15" fmla="*/ 438695 w 1125114"/>
                <a:gd name="connsiteY15" fmla="*/ 0 h 924228"/>
                <a:gd name="connsiteX16" fmla="*/ 375073 w 1125114"/>
                <a:gd name="connsiteY16" fmla="*/ 63622 h 924228"/>
                <a:gd name="connsiteX17" fmla="*/ 375073 w 1125114"/>
                <a:gd name="connsiteY17" fmla="*/ 65378 h 924228"/>
                <a:gd name="connsiteX18" fmla="*/ 254541 w 1125114"/>
                <a:gd name="connsiteY18" fmla="*/ 65378 h 924228"/>
                <a:gd name="connsiteX19" fmla="*/ 254541 w 1125114"/>
                <a:gd name="connsiteY19" fmla="*/ 63622 h 924228"/>
                <a:gd name="connsiteX20" fmla="*/ 190919 w 1125114"/>
                <a:gd name="connsiteY20" fmla="*/ 0 h 924228"/>
                <a:gd name="connsiteX21" fmla="*/ 127296 w 1125114"/>
                <a:gd name="connsiteY21" fmla="*/ 63622 h 924228"/>
                <a:gd name="connsiteX22" fmla="*/ 127296 w 1125114"/>
                <a:gd name="connsiteY22" fmla="*/ 65378 h 924228"/>
                <a:gd name="connsiteX23" fmla="*/ 86603 w 1125114"/>
                <a:gd name="connsiteY23" fmla="*/ 65378 h 924228"/>
                <a:gd name="connsiteX24" fmla="*/ 0 w 1125114"/>
                <a:gd name="connsiteY24" fmla="*/ 152136 h 924228"/>
                <a:gd name="connsiteX25" fmla="*/ 0 w 1125114"/>
                <a:gd name="connsiteY25" fmla="*/ 289606 h 924228"/>
                <a:gd name="connsiteX26" fmla="*/ 0 w 1125114"/>
                <a:gd name="connsiteY26" fmla="*/ 289606 h 924228"/>
                <a:gd name="connsiteX27" fmla="*/ 0 w 1125114"/>
                <a:gd name="connsiteY27" fmla="*/ 837265 h 924228"/>
                <a:gd name="connsiteX28" fmla="*/ 86603 w 1125114"/>
                <a:gd name="connsiteY28" fmla="*/ 924229 h 924228"/>
                <a:gd name="connsiteX29" fmla="*/ 1038460 w 1125114"/>
                <a:gd name="connsiteY29" fmla="*/ 924229 h 924228"/>
                <a:gd name="connsiteX30" fmla="*/ 1125063 w 1125114"/>
                <a:gd name="connsiteY30" fmla="*/ 837265 h 924228"/>
                <a:gd name="connsiteX31" fmla="*/ 1125115 w 1125114"/>
                <a:gd name="connsiteY31" fmla="*/ 249326 h 924228"/>
                <a:gd name="connsiteX32" fmla="*/ 1125115 w 1125114"/>
                <a:gd name="connsiteY32" fmla="*/ 249326 h 924228"/>
                <a:gd name="connsiteX33" fmla="*/ 910802 w 1125114"/>
                <a:gd name="connsiteY33" fmla="*/ 63570 h 924228"/>
                <a:gd name="connsiteX34" fmla="*/ 934247 w 1125114"/>
                <a:gd name="connsiteY34" fmla="*/ 40126 h 924228"/>
                <a:gd name="connsiteX35" fmla="*/ 957693 w 1125114"/>
                <a:gd name="connsiteY35" fmla="*/ 63570 h 924228"/>
                <a:gd name="connsiteX36" fmla="*/ 957693 w 1125114"/>
                <a:gd name="connsiteY36" fmla="*/ 107105 h 924228"/>
                <a:gd name="connsiteX37" fmla="*/ 934247 w 1125114"/>
                <a:gd name="connsiteY37" fmla="*/ 130550 h 924228"/>
                <a:gd name="connsiteX38" fmla="*/ 910802 w 1125114"/>
                <a:gd name="connsiteY38" fmla="*/ 107105 h 924228"/>
                <a:gd name="connsiteX39" fmla="*/ 910802 w 1125114"/>
                <a:gd name="connsiteY39" fmla="*/ 63570 h 924228"/>
                <a:gd name="connsiteX40" fmla="*/ 663026 w 1125114"/>
                <a:gd name="connsiteY40" fmla="*/ 63570 h 924228"/>
                <a:gd name="connsiteX41" fmla="*/ 686471 w 1125114"/>
                <a:gd name="connsiteY41" fmla="*/ 40126 h 924228"/>
                <a:gd name="connsiteX42" fmla="*/ 709916 w 1125114"/>
                <a:gd name="connsiteY42" fmla="*/ 63570 h 924228"/>
                <a:gd name="connsiteX43" fmla="*/ 709916 w 1125114"/>
                <a:gd name="connsiteY43" fmla="*/ 107105 h 924228"/>
                <a:gd name="connsiteX44" fmla="*/ 686471 w 1125114"/>
                <a:gd name="connsiteY44" fmla="*/ 130550 h 924228"/>
                <a:gd name="connsiteX45" fmla="*/ 663026 w 1125114"/>
                <a:gd name="connsiteY45" fmla="*/ 107105 h 924228"/>
                <a:gd name="connsiteX46" fmla="*/ 663026 w 1125114"/>
                <a:gd name="connsiteY46" fmla="*/ 63570 h 924228"/>
                <a:gd name="connsiteX47" fmla="*/ 415250 w 1125114"/>
                <a:gd name="connsiteY47" fmla="*/ 63570 h 924228"/>
                <a:gd name="connsiteX48" fmla="*/ 438695 w 1125114"/>
                <a:gd name="connsiteY48" fmla="*/ 40126 h 924228"/>
                <a:gd name="connsiteX49" fmla="*/ 462140 w 1125114"/>
                <a:gd name="connsiteY49" fmla="*/ 63570 h 924228"/>
                <a:gd name="connsiteX50" fmla="*/ 462140 w 1125114"/>
                <a:gd name="connsiteY50" fmla="*/ 107105 h 924228"/>
                <a:gd name="connsiteX51" fmla="*/ 438695 w 1125114"/>
                <a:gd name="connsiteY51" fmla="*/ 130550 h 924228"/>
                <a:gd name="connsiteX52" fmla="*/ 415250 w 1125114"/>
                <a:gd name="connsiteY52" fmla="*/ 107105 h 924228"/>
                <a:gd name="connsiteX53" fmla="*/ 415250 w 1125114"/>
                <a:gd name="connsiteY53" fmla="*/ 63570 h 924228"/>
                <a:gd name="connsiteX54" fmla="*/ 167422 w 1125114"/>
                <a:gd name="connsiteY54" fmla="*/ 63570 h 924228"/>
                <a:gd name="connsiteX55" fmla="*/ 190867 w 1125114"/>
                <a:gd name="connsiteY55" fmla="*/ 40126 h 924228"/>
                <a:gd name="connsiteX56" fmla="*/ 214313 w 1125114"/>
                <a:gd name="connsiteY56" fmla="*/ 63570 h 924228"/>
                <a:gd name="connsiteX57" fmla="*/ 214313 w 1125114"/>
                <a:gd name="connsiteY57" fmla="*/ 107105 h 924228"/>
                <a:gd name="connsiteX58" fmla="*/ 190867 w 1125114"/>
                <a:gd name="connsiteY58" fmla="*/ 130550 h 924228"/>
                <a:gd name="connsiteX59" fmla="*/ 167422 w 1125114"/>
                <a:gd name="connsiteY59" fmla="*/ 107105 h 924228"/>
                <a:gd name="connsiteX60" fmla="*/ 167422 w 1125114"/>
                <a:gd name="connsiteY60" fmla="*/ 63570 h 924228"/>
                <a:gd name="connsiteX61" fmla="*/ 40177 w 1125114"/>
                <a:gd name="connsiteY61" fmla="*/ 152136 h 924228"/>
                <a:gd name="connsiteX62" fmla="*/ 86603 w 1125114"/>
                <a:gd name="connsiteY62" fmla="*/ 105555 h 924228"/>
                <a:gd name="connsiteX63" fmla="*/ 127296 w 1125114"/>
                <a:gd name="connsiteY63" fmla="*/ 105555 h 924228"/>
                <a:gd name="connsiteX64" fmla="*/ 127296 w 1125114"/>
                <a:gd name="connsiteY64" fmla="*/ 107156 h 924228"/>
                <a:gd name="connsiteX65" fmla="*/ 190919 w 1125114"/>
                <a:gd name="connsiteY65" fmla="*/ 170778 h 924228"/>
                <a:gd name="connsiteX66" fmla="*/ 254541 w 1125114"/>
                <a:gd name="connsiteY66" fmla="*/ 107156 h 924228"/>
                <a:gd name="connsiteX67" fmla="*/ 254541 w 1125114"/>
                <a:gd name="connsiteY67" fmla="*/ 105555 h 924228"/>
                <a:gd name="connsiteX68" fmla="*/ 375073 w 1125114"/>
                <a:gd name="connsiteY68" fmla="*/ 105555 h 924228"/>
                <a:gd name="connsiteX69" fmla="*/ 375073 w 1125114"/>
                <a:gd name="connsiteY69" fmla="*/ 107156 h 924228"/>
                <a:gd name="connsiteX70" fmla="*/ 438695 w 1125114"/>
                <a:gd name="connsiteY70" fmla="*/ 170778 h 924228"/>
                <a:gd name="connsiteX71" fmla="*/ 502318 w 1125114"/>
                <a:gd name="connsiteY71" fmla="*/ 107156 h 924228"/>
                <a:gd name="connsiteX72" fmla="*/ 502318 w 1125114"/>
                <a:gd name="connsiteY72" fmla="*/ 105555 h 924228"/>
                <a:gd name="connsiteX73" fmla="*/ 622849 w 1125114"/>
                <a:gd name="connsiteY73" fmla="*/ 105555 h 924228"/>
                <a:gd name="connsiteX74" fmla="*/ 622849 w 1125114"/>
                <a:gd name="connsiteY74" fmla="*/ 107156 h 924228"/>
                <a:gd name="connsiteX75" fmla="*/ 686471 w 1125114"/>
                <a:gd name="connsiteY75" fmla="*/ 170778 h 924228"/>
                <a:gd name="connsiteX76" fmla="*/ 750094 w 1125114"/>
                <a:gd name="connsiteY76" fmla="*/ 107156 h 924228"/>
                <a:gd name="connsiteX77" fmla="*/ 750094 w 1125114"/>
                <a:gd name="connsiteY77" fmla="*/ 105555 h 924228"/>
                <a:gd name="connsiteX78" fmla="*/ 870625 w 1125114"/>
                <a:gd name="connsiteY78" fmla="*/ 105555 h 924228"/>
                <a:gd name="connsiteX79" fmla="*/ 870625 w 1125114"/>
                <a:gd name="connsiteY79" fmla="*/ 107156 h 924228"/>
                <a:gd name="connsiteX80" fmla="*/ 934247 w 1125114"/>
                <a:gd name="connsiteY80" fmla="*/ 170778 h 924228"/>
                <a:gd name="connsiteX81" fmla="*/ 997870 w 1125114"/>
                <a:gd name="connsiteY81" fmla="*/ 107156 h 924228"/>
                <a:gd name="connsiteX82" fmla="*/ 997870 w 1125114"/>
                <a:gd name="connsiteY82" fmla="*/ 105555 h 924228"/>
                <a:gd name="connsiteX83" fmla="*/ 1038512 w 1125114"/>
                <a:gd name="connsiteY83" fmla="*/ 105555 h 924228"/>
                <a:gd name="connsiteX84" fmla="*/ 1084938 w 1125114"/>
                <a:gd name="connsiteY84" fmla="*/ 152136 h 924228"/>
                <a:gd name="connsiteX85" fmla="*/ 1084938 w 1125114"/>
                <a:gd name="connsiteY85" fmla="*/ 249326 h 924228"/>
                <a:gd name="connsiteX86" fmla="*/ 40177 w 1125114"/>
                <a:gd name="connsiteY86" fmla="*/ 249326 h 924228"/>
                <a:gd name="connsiteX87" fmla="*/ 40177 w 1125114"/>
                <a:gd name="connsiteY87" fmla="*/ 152136 h 924228"/>
                <a:gd name="connsiteX88" fmla="*/ 1084938 w 1125114"/>
                <a:gd name="connsiteY88" fmla="*/ 837213 h 924228"/>
                <a:gd name="connsiteX89" fmla="*/ 1038512 w 1125114"/>
                <a:gd name="connsiteY89" fmla="*/ 884000 h 924228"/>
                <a:gd name="connsiteX90" fmla="*/ 86655 w 1125114"/>
                <a:gd name="connsiteY90" fmla="*/ 884000 h 924228"/>
                <a:gd name="connsiteX91" fmla="*/ 40229 w 1125114"/>
                <a:gd name="connsiteY91" fmla="*/ 837213 h 924228"/>
                <a:gd name="connsiteX92" fmla="*/ 40229 w 1125114"/>
                <a:gd name="connsiteY92" fmla="*/ 289554 h 924228"/>
                <a:gd name="connsiteX93" fmla="*/ 1084989 w 1125114"/>
                <a:gd name="connsiteY93" fmla="*/ 289554 h 924228"/>
                <a:gd name="connsiteX94" fmla="*/ 1084989 w 1125114"/>
                <a:gd name="connsiteY94" fmla="*/ 837213 h 92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25114" h="924228">
                  <a:moveTo>
                    <a:pt x="1125115" y="249326"/>
                  </a:moveTo>
                  <a:lnTo>
                    <a:pt x="1125115" y="152136"/>
                  </a:lnTo>
                  <a:cubicBezTo>
                    <a:pt x="1125115" y="104264"/>
                    <a:pt x="1086280" y="65378"/>
                    <a:pt x="1038512" y="65378"/>
                  </a:cubicBezTo>
                  <a:lnTo>
                    <a:pt x="997870" y="65378"/>
                  </a:lnTo>
                  <a:lnTo>
                    <a:pt x="997870" y="63622"/>
                  </a:lnTo>
                  <a:cubicBezTo>
                    <a:pt x="997870" y="28558"/>
                    <a:pt x="969312" y="0"/>
                    <a:pt x="934247" y="0"/>
                  </a:cubicBezTo>
                  <a:cubicBezTo>
                    <a:pt x="899183" y="0"/>
                    <a:pt x="870625" y="28506"/>
                    <a:pt x="870625" y="63622"/>
                  </a:cubicBezTo>
                  <a:lnTo>
                    <a:pt x="870625" y="65378"/>
                  </a:lnTo>
                  <a:lnTo>
                    <a:pt x="750094" y="65378"/>
                  </a:lnTo>
                  <a:lnTo>
                    <a:pt x="750094" y="63622"/>
                  </a:lnTo>
                  <a:cubicBezTo>
                    <a:pt x="750094" y="28558"/>
                    <a:pt x="721536" y="0"/>
                    <a:pt x="686471" y="0"/>
                  </a:cubicBezTo>
                  <a:cubicBezTo>
                    <a:pt x="651407" y="0"/>
                    <a:pt x="622849" y="28506"/>
                    <a:pt x="622849" y="63622"/>
                  </a:cubicBezTo>
                  <a:lnTo>
                    <a:pt x="622849" y="65378"/>
                  </a:lnTo>
                  <a:lnTo>
                    <a:pt x="502318" y="65378"/>
                  </a:lnTo>
                  <a:lnTo>
                    <a:pt x="502318" y="63622"/>
                  </a:lnTo>
                  <a:cubicBezTo>
                    <a:pt x="502318" y="28558"/>
                    <a:pt x="473760" y="0"/>
                    <a:pt x="438695" y="0"/>
                  </a:cubicBezTo>
                  <a:cubicBezTo>
                    <a:pt x="403631" y="0"/>
                    <a:pt x="375073" y="28506"/>
                    <a:pt x="375073" y="63622"/>
                  </a:cubicBezTo>
                  <a:lnTo>
                    <a:pt x="375073" y="65378"/>
                  </a:lnTo>
                  <a:lnTo>
                    <a:pt x="254541" y="65378"/>
                  </a:lnTo>
                  <a:lnTo>
                    <a:pt x="254541" y="63622"/>
                  </a:lnTo>
                  <a:cubicBezTo>
                    <a:pt x="254541" y="28558"/>
                    <a:pt x="225984" y="0"/>
                    <a:pt x="190919" y="0"/>
                  </a:cubicBezTo>
                  <a:cubicBezTo>
                    <a:pt x="155854" y="0"/>
                    <a:pt x="127296" y="28506"/>
                    <a:pt x="127296" y="63622"/>
                  </a:cubicBezTo>
                  <a:lnTo>
                    <a:pt x="127296" y="65378"/>
                  </a:lnTo>
                  <a:lnTo>
                    <a:pt x="86603" y="65378"/>
                  </a:lnTo>
                  <a:cubicBezTo>
                    <a:pt x="38834" y="65378"/>
                    <a:pt x="0" y="104316"/>
                    <a:pt x="0" y="152136"/>
                  </a:cubicBezTo>
                  <a:lnTo>
                    <a:pt x="0" y="289606"/>
                  </a:lnTo>
                  <a:lnTo>
                    <a:pt x="0" y="289606"/>
                  </a:lnTo>
                  <a:lnTo>
                    <a:pt x="0" y="837265"/>
                  </a:lnTo>
                  <a:cubicBezTo>
                    <a:pt x="0" y="885239"/>
                    <a:pt x="38834" y="924229"/>
                    <a:pt x="86603" y="924229"/>
                  </a:cubicBezTo>
                  <a:lnTo>
                    <a:pt x="1038460" y="924229"/>
                  </a:lnTo>
                  <a:cubicBezTo>
                    <a:pt x="1086229" y="924229"/>
                    <a:pt x="1125063" y="885188"/>
                    <a:pt x="1125063" y="837265"/>
                  </a:cubicBezTo>
                  <a:lnTo>
                    <a:pt x="1125115" y="249326"/>
                  </a:lnTo>
                  <a:lnTo>
                    <a:pt x="1125115" y="249326"/>
                  </a:lnTo>
                  <a:close/>
                  <a:moveTo>
                    <a:pt x="910802" y="63570"/>
                  </a:moveTo>
                  <a:cubicBezTo>
                    <a:pt x="910802" y="50660"/>
                    <a:pt x="921337" y="40126"/>
                    <a:pt x="934247" y="40126"/>
                  </a:cubicBezTo>
                  <a:cubicBezTo>
                    <a:pt x="947158" y="40126"/>
                    <a:pt x="957693" y="50660"/>
                    <a:pt x="957693" y="63570"/>
                  </a:cubicBezTo>
                  <a:lnTo>
                    <a:pt x="957693" y="107105"/>
                  </a:lnTo>
                  <a:cubicBezTo>
                    <a:pt x="957693" y="120015"/>
                    <a:pt x="947158" y="130550"/>
                    <a:pt x="934247" y="130550"/>
                  </a:cubicBezTo>
                  <a:cubicBezTo>
                    <a:pt x="921337" y="130550"/>
                    <a:pt x="910802" y="120015"/>
                    <a:pt x="910802" y="107105"/>
                  </a:cubicBezTo>
                  <a:lnTo>
                    <a:pt x="910802" y="63570"/>
                  </a:lnTo>
                  <a:close/>
                  <a:moveTo>
                    <a:pt x="663026" y="63570"/>
                  </a:moveTo>
                  <a:cubicBezTo>
                    <a:pt x="663026" y="50660"/>
                    <a:pt x="673561" y="40126"/>
                    <a:pt x="686471" y="40126"/>
                  </a:cubicBezTo>
                  <a:cubicBezTo>
                    <a:pt x="699382" y="40126"/>
                    <a:pt x="709916" y="50660"/>
                    <a:pt x="709916" y="63570"/>
                  </a:cubicBezTo>
                  <a:lnTo>
                    <a:pt x="709916" y="107105"/>
                  </a:lnTo>
                  <a:cubicBezTo>
                    <a:pt x="709916" y="120015"/>
                    <a:pt x="699382" y="130550"/>
                    <a:pt x="686471" y="130550"/>
                  </a:cubicBezTo>
                  <a:cubicBezTo>
                    <a:pt x="673561" y="130550"/>
                    <a:pt x="663026" y="120015"/>
                    <a:pt x="663026" y="107105"/>
                  </a:cubicBezTo>
                  <a:lnTo>
                    <a:pt x="663026" y="63570"/>
                  </a:lnTo>
                  <a:close/>
                  <a:moveTo>
                    <a:pt x="415250" y="63570"/>
                  </a:moveTo>
                  <a:cubicBezTo>
                    <a:pt x="415250" y="50660"/>
                    <a:pt x="425785" y="40126"/>
                    <a:pt x="438695" y="40126"/>
                  </a:cubicBezTo>
                  <a:cubicBezTo>
                    <a:pt x="451606" y="40126"/>
                    <a:pt x="462140" y="50660"/>
                    <a:pt x="462140" y="63570"/>
                  </a:cubicBezTo>
                  <a:lnTo>
                    <a:pt x="462140" y="107105"/>
                  </a:lnTo>
                  <a:cubicBezTo>
                    <a:pt x="462140" y="120015"/>
                    <a:pt x="451606" y="130550"/>
                    <a:pt x="438695" y="130550"/>
                  </a:cubicBezTo>
                  <a:cubicBezTo>
                    <a:pt x="425785" y="130550"/>
                    <a:pt x="415250" y="120015"/>
                    <a:pt x="415250" y="107105"/>
                  </a:cubicBezTo>
                  <a:lnTo>
                    <a:pt x="415250" y="63570"/>
                  </a:lnTo>
                  <a:close/>
                  <a:moveTo>
                    <a:pt x="167422" y="63570"/>
                  </a:moveTo>
                  <a:cubicBezTo>
                    <a:pt x="167422" y="50660"/>
                    <a:pt x="177957" y="40126"/>
                    <a:pt x="190867" y="40126"/>
                  </a:cubicBezTo>
                  <a:cubicBezTo>
                    <a:pt x="203778" y="40126"/>
                    <a:pt x="214313" y="50660"/>
                    <a:pt x="214313" y="63570"/>
                  </a:cubicBezTo>
                  <a:lnTo>
                    <a:pt x="214313" y="107105"/>
                  </a:lnTo>
                  <a:cubicBezTo>
                    <a:pt x="214313" y="120015"/>
                    <a:pt x="203778" y="130550"/>
                    <a:pt x="190867" y="130550"/>
                  </a:cubicBezTo>
                  <a:cubicBezTo>
                    <a:pt x="177957" y="130550"/>
                    <a:pt x="167422" y="120015"/>
                    <a:pt x="167422" y="107105"/>
                  </a:cubicBezTo>
                  <a:lnTo>
                    <a:pt x="167422" y="63570"/>
                  </a:lnTo>
                  <a:close/>
                  <a:moveTo>
                    <a:pt x="40177" y="152136"/>
                  </a:moveTo>
                  <a:cubicBezTo>
                    <a:pt x="40177" y="126418"/>
                    <a:pt x="60989" y="105555"/>
                    <a:pt x="86603" y="105555"/>
                  </a:cubicBezTo>
                  <a:lnTo>
                    <a:pt x="127296" y="105555"/>
                  </a:lnTo>
                  <a:lnTo>
                    <a:pt x="127296" y="107156"/>
                  </a:lnTo>
                  <a:cubicBezTo>
                    <a:pt x="127296" y="142221"/>
                    <a:pt x="155854" y="170778"/>
                    <a:pt x="190919" y="170778"/>
                  </a:cubicBezTo>
                  <a:cubicBezTo>
                    <a:pt x="225984" y="170778"/>
                    <a:pt x="254541" y="142221"/>
                    <a:pt x="254541" y="107156"/>
                  </a:cubicBezTo>
                  <a:lnTo>
                    <a:pt x="254541" y="105555"/>
                  </a:lnTo>
                  <a:lnTo>
                    <a:pt x="375073" y="105555"/>
                  </a:lnTo>
                  <a:lnTo>
                    <a:pt x="375073" y="107156"/>
                  </a:lnTo>
                  <a:cubicBezTo>
                    <a:pt x="375073" y="142221"/>
                    <a:pt x="403631" y="170778"/>
                    <a:pt x="438695" y="170778"/>
                  </a:cubicBezTo>
                  <a:cubicBezTo>
                    <a:pt x="473760" y="170778"/>
                    <a:pt x="502318" y="142221"/>
                    <a:pt x="502318" y="107156"/>
                  </a:cubicBezTo>
                  <a:lnTo>
                    <a:pt x="502318" y="105555"/>
                  </a:lnTo>
                  <a:lnTo>
                    <a:pt x="622849" y="105555"/>
                  </a:lnTo>
                  <a:lnTo>
                    <a:pt x="622849" y="107156"/>
                  </a:lnTo>
                  <a:cubicBezTo>
                    <a:pt x="622849" y="142221"/>
                    <a:pt x="651407" y="170778"/>
                    <a:pt x="686471" y="170778"/>
                  </a:cubicBezTo>
                  <a:cubicBezTo>
                    <a:pt x="721536" y="170778"/>
                    <a:pt x="750094" y="142221"/>
                    <a:pt x="750094" y="107156"/>
                  </a:cubicBezTo>
                  <a:lnTo>
                    <a:pt x="750094" y="105555"/>
                  </a:lnTo>
                  <a:lnTo>
                    <a:pt x="870625" y="105555"/>
                  </a:lnTo>
                  <a:lnTo>
                    <a:pt x="870625" y="107156"/>
                  </a:lnTo>
                  <a:cubicBezTo>
                    <a:pt x="870625" y="142221"/>
                    <a:pt x="899183" y="170778"/>
                    <a:pt x="934247" y="170778"/>
                  </a:cubicBezTo>
                  <a:cubicBezTo>
                    <a:pt x="969312" y="170778"/>
                    <a:pt x="997870" y="142221"/>
                    <a:pt x="997870" y="107156"/>
                  </a:cubicBezTo>
                  <a:lnTo>
                    <a:pt x="997870" y="105555"/>
                  </a:lnTo>
                  <a:lnTo>
                    <a:pt x="1038512" y="105555"/>
                  </a:lnTo>
                  <a:cubicBezTo>
                    <a:pt x="1064126" y="105555"/>
                    <a:pt x="1084938" y="126470"/>
                    <a:pt x="1084938" y="152136"/>
                  </a:cubicBezTo>
                  <a:lnTo>
                    <a:pt x="1084938" y="249326"/>
                  </a:lnTo>
                  <a:lnTo>
                    <a:pt x="40177" y="249326"/>
                  </a:lnTo>
                  <a:lnTo>
                    <a:pt x="40177" y="152136"/>
                  </a:lnTo>
                  <a:close/>
                  <a:moveTo>
                    <a:pt x="1084938" y="837213"/>
                  </a:moveTo>
                  <a:cubicBezTo>
                    <a:pt x="1084938" y="863034"/>
                    <a:pt x="1064126" y="884000"/>
                    <a:pt x="1038512" y="884000"/>
                  </a:cubicBezTo>
                  <a:lnTo>
                    <a:pt x="86655" y="884000"/>
                  </a:lnTo>
                  <a:cubicBezTo>
                    <a:pt x="61040" y="884000"/>
                    <a:pt x="40229" y="862982"/>
                    <a:pt x="40229" y="837213"/>
                  </a:cubicBezTo>
                  <a:lnTo>
                    <a:pt x="40229" y="289554"/>
                  </a:lnTo>
                  <a:lnTo>
                    <a:pt x="1084989" y="289554"/>
                  </a:lnTo>
                  <a:lnTo>
                    <a:pt x="1084989" y="837213"/>
                  </a:lnTo>
                  <a:close/>
                </a:path>
              </a:pathLst>
            </a:custGeom>
            <a:grpFill/>
            <a:ln w="5164" cap="flat">
              <a:noFill/>
              <a:prstDash val="solid"/>
              <a:miter/>
            </a:ln>
          </p:spPr>
          <p:txBody>
            <a:bodyPr rtlCol="0" anchor="ctr"/>
            <a:lstStyle/>
            <a:p>
              <a:endParaRPr lang="en-US" sz="1200"/>
            </a:p>
          </p:txBody>
        </p:sp>
        <p:sp>
          <p:nvSpPr>
            <p:cNvPr id="687" name="Freeform: Shape 686">
              <a:extLst>
                <a:ext uri="{FF2B5EF4-FFF2-40B4-BE49-F238E27FC236}">
                  <a16:creationId xmlns:a16="http://schemas.microsoft.com/office/drawing/2014/main" id="{E034EBDC-850B-4B27-9B52-F364A023E98C}"/>
                </a:ext>
              </a:extLst>
            </p:cNvPr>
            <p:cNvSpPr/>
            <p:nvPr/>
          </p:nvSpPr>
          <p:spPr>
            <a:xfrm>
              <a:off x="6257752" y="6057173"/>
              <a:ext cx="401875" cy="350769"/>
            </a:xfrm>
            <a:custGeom>
              <a:avLst/>
              <a:gdLst>
                <a:gd name="connsiteX0" fmla="*/ 185755 w 401875"/>
                <a:gd name="connsiteY0" fmla="*/ 344986 h 350769"/>
                <a:gd name="connsiteX1" fmla="*/ 200990 w 401875"/>
                <a:gd name="connsiteY1" fmla="*/ 350770 h 350769"/>
                <a:gd name="connsiteX2" fmla="*/ 216017 w 401875"/>
                <a:gd name="connsiteY2" fmla="*/ 345038 h 350769"/>
                <a:gd name="connsiteX3" fmla="*/ 355708 w 401875"/>
                <a:gd name="connsiteY3" fmla="*/ 222389 h 350769"/>
                <a:gd name="connsiteX4" fmla="*/ 393664 w 401875"/>
                <a:gd name="connsiteY4" fmla="*/ 75107 h 350769"/>
                <a:gd name="connsiteX5" fmla="*/ 327305 w 401875"/>
                <a:gd name="connsiteY5" fmla="*/ 9316 h 350769"/>
                <a:gd name="connsiteX6" fmla="*/ 200938 w 401875"/>
                <a:gd name="connsiteY6" fmla="*/ 33794 h 350769"/>
                <a:gd name="connsiteX7" fmla="*/ 74571 w 401875"/>
                <a:gd name="connsiteY7" fmla="*/ 9316 h 350769"/>
                <a:gd name="connsiteX8" fmla="*/ 8212 w 401875"/>
                <a:gd name="connsiteY8" fmla="*/ 75107 h 350769"/>
                <a:gd name="connsiteX9" fmla="*/ 46168 w 401875"/>
                <a:gd name="connsiteY9" fmla="*/ 222389 h 350769"/>
                <a:gd name="connsiteX10" fmla="*/ 185755 w 401875"/>
                <a:gd name="connsiteY10" fmla="*/ 344986 h 350769"/>
                <a:gd name="connsiteX11" fmla="*/ 45755 w 401875"/>
                <a:gd name="connsiteY11" fmla="*/ 89567 h 350769"/>
                <a:gd name="connsiteX12" fmla="*/ 88463 w 401875"/>
                <a:gd name="connsiteY12" fmla="*/ 47015 h 350769"/>
                <a:gd name="connsiteX13" fmla="*/ 123011 w 401875"/>
                <a:gd name="connsiteY13" fmla="*/ 40301 h 350769"/>
                <a:gd name="connsiteX14" fmla="*/ 179972 w 401875"/>
                <a:gd name="connsiteY14" fmla="*/ 71441 h 350769"/>
                <a:gd name="connsiteX15" fmla="*/ 200990 w 401875"/>
                <a:gd name="connsiteY15" fmla="*/ 82647 h 350769"/>
                <a:gd name="connsiteX16" fmla="*/ 201041 w 401875"/>
                <a:gd name="connsiteY16" fmla="*/ 82647 h 350769"/>
                <a:gd name="connsiteX17" fmla="*/ 222059 w 401875"/>
                <a:gd name="connsiteY17" fmla="*/ 71389 h 350769"/>
                <a:gd name="connsiteX18" fmla="*/ 313517 w 401875"/>
                <a:gd name="connsiteY18" fmla="*/ 47015 h 350769"/>
                <a:gd name="connsiteX19" fmla="*/ 356224 w 401875"/>
                <a:gd name="connsiteY19" fmla="*/ 89567 h 350769"/>
                <a:gd name="connsiteX20" fmla="*/ 329267 w 401875"/>
                <a:gd name="connsiteY20" fmla="*/ 192231 h 350769"/>
                <a:gd name="connsiteX21" fmla="*/ 201041 w 401875"/>
                <a:gd name="connsiteY21" fmla="*/ 304861 h 350769"/>
                <a:gd name="connsiteX22" fmla="*/ 72815 w 401875"/>
                <a:gd name="connsiteY22" fmla="*/ 192231 h 350769"/>
                <a:gd name="connsiteX23" fmla="*/ 45755 w 401875"/>
                <a:gd name="connsiteY23" fmla="*/ 89567 h 35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1875" h="350769">
                  <a:moveTo>
                    <a:pt x="185755" y="344986"/>
                  </a:moveTo>
                  <a:cubicBezTo>
                    <a:pt x="190093" y="348859"/>
                    <a:pt x="195567" y="350770"/>
                    <a:pt x="200990" y="350770"/>
                  </a:cubicBezTo>
                  <a:cubicBezTo>
                    <a:pt x="206412" y="350770"/>
                    <a:pt x="211783" y="348859"/>
                    <a:pt x="216017" y="345038"/>
                  </a:cubicBezTo>
                  <a:lnTo>
                    <a:pt x="355708" y="222389"/>
                  </a:lnTo>
                  <a:cubicBezTo>
                    <a:pt x="397382" y="185775"/>
                    <a:pt x="412978" y="125252"/>
                    <a:pt x="393664" y="75107"/>
                  </a:cubicBezTo>
                  <a:cubicBezTo>
                    <a:pt x="381477" y="43503"/>
                    <a:pt x="358548" y="20780"/>
                    <a:pt x="327305" y="9316"/>
                  </a:cubicBezTo>
                  <a:cubicBezTo>
                    <a:pt x="262237" y="-14542"/>
                    <a:pt x="221233" y="12673"/>
                    <a:pt x="200938" y="33794"/>
                  </a:cubicBezTo>
                  <a:cubicBezTo>
                    <a:pt x="180643" y="12621"/>
                    <a:pt x="139639" y="-14594"/>
                    <a:pt x="74571" y="9316"/>
                  </a:cubicBezTo>
                  <a:cubicBezTo>
                    <a:pt x="43328" y="20780"/>
                    <a:pt x="20347" y="43554"/>
                    <a:pt x="8212" y="75107"/>
                  </a:cubicBezTo>
                  <a:cubicBezTo>
                    <a:pt x="-11102" y="125252"/>
                    <a:pt x="4493" y="185827"/>
                    <a:pt x="46168" y="222389"/>
                  </a:cubicBezTo>
                  <a:lnTo>
                    <a:pt x="185755" y="344986"/>
                  </a:lnTo>
                  <a:close/>
                  <a:moveTo>
                    <a:pt x="45755" y="89567"/>
                  </a:moveTo>
                  <a:cubicBezTo>
                    <a:pt x="53863" y="68549"/>
                    <a:pt x="67858" y="54606"/>
                    <a:pt x="88463" y="47015"/>
                  </a:cubicBezTo>
                  <a:cubicBezTo>
                    <a:pt x="101476" y="42263"/>
                    <a:pt x="112941" y="40301"/>
                    <a:pt x="123011" y="40301"/>
                  </a:cubicBezTo>
                  <a:cubicBezTo>
                    <a:pt x="153479" y="40301"/>
                    <a:pt x="171141" y="58375"/>
                    <a:pt x="179972" y="71441"/>
                  </a:cubicBezTo>
                  <a:cubicBezTo>
                    <a:pt x="184722" y="78464"/>
                    <a:pt x="192572" y="82647"/>
                    <a:pt x="200990" y="82647"/>
                  </a:cubicBezTo>
                  <a:cubicBezTo>
                    <a:pt x="200990" y="82647"/>
                    <a:pt x="200990" y="82647"/>
                    <a:pt x="201041" y="82647"/>
                  </a:cubicBezTo>
                  <a:cubicBezTo>
                    <a:pt x="209459" y="82647"/>
                    <a:pt x="217360" y="78412"/>
                    <a:pt x="222059" y="71389"/>
                  </a:cubicBezTo>
                  <a:cubicBezTo>
                    <a:pt x="233730" y="54038"/>
                    <a:pt x="261204" y="27855"/>
                    <a:pt x="313517" y="47015"/>
                  </a:cubicBezTo>
                  <a:cubicBezTo>
                    <a:pt x="334121" y="54606"/>
                    <a:pt x="348116" y="68497"/>
                    <a:pt x="356224" y="89567"/>
                  </a:cubicBezTo>
                  <a:cubicBezTo>
                    <a:pt x="369599" y="124322"/>
                    <a:pt x="358496" y="166513"/>
                    <a:pt x="329267" y="192231"/>
                  </a:cubicBezTo>
                  <a:lnTo>
                    <a:pt x="201041" y="304861"/>
                  </a:lnTo>
                  <a:lnTo>
                    <a:pt x="72815" y="192231"/>
                  </a:lnTo>
                  <a:cubicBezTo>
                    <a:pt x="43483" y="166513"/>
                    <a:pt x="32380" y="124322"/>
                    <a:pt x="45755" y="89567"/>
                  </a:cubicBezTo>
                  <a:close/>
                </a:path>
              </a:pathLst>
            </a:custGeom>
            <a:grpFill/>
            <a:ln w="5164" cap="flat">
              <a:noFill/>
              <a:prstDash val="solid"/>
              <a:miter/>
            </a:ln>
          </p:spPr>
          <p:txBody>
            <a:bodyPr rtlCol="0" anchor="ctr"/>
            <a:lstStyle/>
            <a:p>
              <a:endParaRPr lang="en-US" sz="1200"/>
            </a:p>
          </p:txBody>
        </p:sp>
        <p:sp>
          <p:nvSpPr>
            <p:cNvPr id="688" name="Freeform: Shape 687">
              <a:extLst>
                <a:ext uri="{FF2B5EF4-FFF2-40B4-BE49-F238E27FC236}">
                  <a16:creationId xmlns:a16="http://schemas.microsoft.com/office/drawing/2014/main" id="{7A8130B6-C2E6-4F21-AE4D-96CE1D2D76AA}"/>
                </a:ext>
              </a:extLst>
            </p:cNvPr>
            <p:cNvSpPr/>
            <p:nvPr/>
          </p:nvSpPr>
          <p:spPr>
            <a:xfrm>
              <a:off x="6730376" y="6007515"/>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89" name="Freeform: Shape 688">
              <a:extLst>
                <a:ext uri="{FF2B5EF4-FFF2-40B4-BE49-F238E27FC236}">
                  <a16:creationId xmlns:a16="http://schemas.microsoft.com/office/drawing/2014/main" id="{338342A5-3E9B-4176-862F-63649DE72450}"/>
                </a:ext>
              </a:extLst>
            </p:cNvPr>
            <p:cNvSpPr/>
            <p:nvPr/>
          </p:nvSpPr>
          <p:spPr>
            <a:xfrm>
              <a:off x="6857569" y="6007515"/>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0" name="Freeform: Shape 689">
              <a:extLst>
                <a:ext uri="{FF2B5EF4-FFF2-40B4-BE49-F238E27FC236}">
                  <a16:creationId xmlns:a16="http://schemas.microsoft.com/office/drawing/2014/main" id="{9040B6D9-DF8E-446D-82DF-079E21AD07D2}"/>
                </a:ext>
              </a:extLst>
            </p:cNvPr>
            <p:cNvSpPr/>
            <p:nvPr/>
          </p:nvSpPr>
          <p:spPr>
            <a:xfrm>
              <a:off x="6984762" y="6007515"/>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1" name="Freeform: Shape 690">
              <a:extLst>
                <a:ext uri="{FF2B5EF4-FFF2-40B4-BE49-F238E27FC236}">
                  <a16:creationId xmlns:a16="http://schemas.microsoft.com/office/drawing/2014/main" id="{F74248E0-5A80-4884-B885-AE7CCE91C763}"/>
                </a:ext>
              </a:extLst>
            </p:cNvPr>
            <p:cNvSpPr/>
            <p:nvPr/>
          </p:nvSpPr>
          <p:spPr>
            <a:xfrm>
              <a:off x="7112007" y="6007515"/>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2" name="Freeform: Shape 691">
              <a:extLst>
                <a:ext uri="{FF2B5EF4-FFF2-40B4-BE49-F238E27FC236}">
                  <a16:creationId xmlns:a16="http://schemas.microsoft.com/office/drawing/2014/main" id="{FB827C62-2389-43E9-A6D2-BC6671E6D67A}"/>
                </a:ext>
              </a:extLst>
            </p:cNvPr>
            <p:cNvSpPr/>
            <p:nvPr/>
          </p:nvSpPr>
          <p:spPr>
            <a:xfrm>
              <a:off x="6730376" y="6136928"/>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3" name="Freeform: Shape 692">
              <a:extLst>
                <a:ext uri="{FF2B5EF4-FFF2-40B4-BE49-F238E27FC236}">
                  <a16:creationId xmlns:a16="http://schemas.microsoft.com/office/drawing/2014/main" id="{CCA7E3DB-DC82-4FFA-94C6-DD3B8E41E4F8}"/>
                </a:ext>
              </a:extLst>
            </p:cNvPr>
            <p:cNvSpPr/>
            <p:nvPr/>
          </p:nvSpPr>
          <p:spPr>
            <a:xfrm>
              <a:off x="6857569" y="6136928"/>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4" name="Freeform: Shape 693">
              <a:extLst>
                <a:ext uri="{FF2B5EF4-FFF2-40B4-BE49-F238E27FC236}">
                  <a16:creationId xmlns:a16="http://schemas.microsoft.com/office/drawing/2014/main" id="{416D91A8-17D3-42B8-884C-0F4602A3F36A}"/>
                </a:ext>
              </a:extLst>
            </p:cNvPr>
            <p:cNvSpPr/>
            <p:nvPr/>
          </p:nvSpPr>
          <p:spPr>
            <a:xfrm>
              <a:off x="6984762" y="6136928"/>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5" name="Freeform: Shape 694">
              <a:extLst>
                <a:ext uri="{FF2B5EF4-FFF2-40B4-BE49-F238E27FC236}">
                  <a16:creationId xmlns:a16="http://schemas.microsoft.com/office/drawing/2014/main" id="{A1F829C7-F47A-49AD-AE0D-0C55AE9B28E4}"/>
                </a:ext>
              </a:extLst>
            </p:cNvPr>
            <p:cNvSpPr/>
            <p:nvPr/>
          </p:nvSpPr>
          <p:spPr>
            <a:xfrm>
              <a:off x="7112007" y="6136928"/>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696" name="Freeform: Shape 695">
              <a:extLst>
                <a:ext uri="{FF2B5EF4-FFF2-40B4-BE49-F238E27FC236}">
                  <a16:creationId xmlns:a16="http://schemas.microsoft.com/office/drawing/2014/main" id="{A931CF3E-8B6C-4BDC-9A8C-A8F6B439228B}"/>
                </a:ext>
              </a:extLst>
            </p:cNvPr>
            <p:cNvSpPr/>
            <p:nvPr/>
          </p:nvSpPr>
          <p:spPr>
            <a:xfrm>
              <a:off x="6730376" y="6266394"/>
              <a:ext cx="61814" cy="61866"/>
            </a:xfrm>
            <a:custGeom>
              <a:avLst/>
              <a:gdLst>
                <a:gd name="connsiteX0" fmla="*/ 0 w 61814"/>
                <a:gd name="connsiteY0" fmla="*/ 0 h 61866"/>
                <a:gd name="connsiteX1" fmla="*/ 61815 w 61814"/>
                <a:gd name="connsiteY1" fmla="*/ 0 h 61866"/>
                <a:gd name="connsiteX2" fmla="*/ 61815 w 61814"/>
                <a:gd name="connsiteY2" fmla="*/ 61866 h 61866"/>
                <a:gd name="connsiteX3" fmla="*/ 0 w 61814"/>
                <a:gd name="connsiteY3" fmla="*/ 61866 h 61866"/>
              </a:gdLst>
              <a:ahLst/>
              <a:cxnLst>
                <a:cxn ang="0">
                  <a:pos x="connsiteX0" y="connsiteY0"/>
                </a:cxn>
                <a:cxn ang="0">
                  <a:pos x="connsiteX1" y="connsiteY1"/>
                </a:cxn>
                <a:cxn ang="0">
                  <a:pos x="connsiteX2" y="connsiteY2"/>
                </a:cxn>
                <a:cxn ang="0">
                  <a:pos x="connsiteX3" y="connsiteY3"/>
                </a:cxn>
              </a:cxnLst>
              <a:rect l="l" t="t" r="r" b="b"/>
              <a:pathLst>
                <a:path w="61814" h="61866">
                  <a:moveTo>
                    <a:pt x="0" y="0"/>
                  </a:moveTo>
                  <a:lnTo>
                    <a:pt x="61815" y="0"/>
                  </a:lnTo>
                  <a:lnTo>
                    <a:pt x="61815" y="61866"/>
                  </a:lnTo>
                  <a:lnTo>
                    <a:pt x="0" y="61866"/>
                  </a:lnTo>
                  <a:close/>
                </a:path>
              </a:pathLst>
            </a:custGeom>
            <a:grpFill/>
            <a:ln w="5164" cap="flat">
              <a:noFill/>
              <a:prstDash val="solid"/>
              <a:miter/>
            </a:ln>
          </p:spPr>
          <p:txBody>
            <a:bodyPr rtlCol="0" anchor="ctr"/>
            <a:lstStyle/>
            <a:p>
              <a:endParaRPr lang="en-US" sz="1200"/>
            </a:p>
          </p:txBody>
        </p:sp>
        <p:sp>
          <p:nvSpPr>
            <p:cNvPr id="697" name="Freeform: Shape 696">
              <a:extLst>
                <a:ext uri="{FF2B5EF4-FFF2-40B4-BE49-F238E27FC236}">
                  <a16:creationId xmlns:a16="http://schemas.microsoft.com/office/drawing/2014/main" id="{4EADB280-DE5B-4031-B3A6-01BFE8D1F74B}"/>
                </a:ext>
              </a:extLst>
            </p:cNvPr>
            <p:cNvSpPr/>
            <p:nvPr/>
          </p:nvSpPr>
          <p:spPr>
            <a:xfrm>
              <a:off x="6857569" y="6266394"/>
              <a:ext cx="61814" cy="61866"/>
            </a:xfrm>
            <a:custGeom>
              <a:avLst/>
              <a:gdLst>
                <a:gd name="connsiteX0" fmla="*/ 0 w 61814"/>
                <a:gd name="connsiteY0" fmla="*/ 0 h 61866"/>
                <a:gd name="connsiteX1" fmla="*/ 61815 w 61814"/>
                <a:gd name="connsiteY1" fmla="*/ 0 h 61866"/>
                <a:gd name="connsiteX2" fmla="*/ 61815 w 61814"/>
                <a:gd name="connsiteY2" fmla="*/ 61866 h 61866"/>
                <a:gd name="connsiteX3" fmla="*/ 0 w 61814"/>
                <a:gd name="connsiteY3" fmla="*/ 61866 h 61866"/>
              </a:gdLst>
              <a:ahLst/>
              <a:cxnLst>
                <a:cxn ang="0">
                  <a:pos x="connsiteX0" y="connsiteY0"/>
                </a:cxn>
                <a:cxn ang="0">
                  <a:pos x="connsiteX1" y="connsiteY1"/>
                </a:cxn>
                <a:cxn ang="0">
                  <a:pos x="connsiteX2" y="connsiteY2"/>
                </a:cxn>
                <a:cxn ang="0">
                  <a:pos x="connsiteX3" y="connsiteY3"/>
                </a:cxn>
              </a:cxnLst>
              <a:rect l="l" t="t" r="r" b="b"/>
              <a:pathLst>
                <a:path w="61814" h="61866">
                  <a:moveTo>
                    <a:pt x="0" y="0"/>
                  </a:moveTo>
                  <a:lnTo>
                    <a:pt x="61815" y="0"/>
                  </a:lnTo>
                  <a:lnTo>
                    <a:pt x="61815" y="61866"/>
                  </a:lnTo>
                  <a:lnTo>
                    <a:pt x="0" y="61866"/>
                  </a:lnTo>
                  <a:close/>
                </a:path>
              </a:pathLst>
            </a:custGeom>
            <a:grpFill/>
            <a:ln w="5164" cap="flat">
              <a:noFill/>
              <a:prstDash val="solid"/>
              <a:miter/>
            </a:ln>
          </p:spPr>
          <p:txBody>
            <a:bodyPr rtlCol="0" anchor="ctr"/>
            <a:lstStyle/>
            <a:p>
              <a:endParaRPr lang="en-US" sz="1200"/>
            </a:p>
          </p:txBody>
        </p:sp>
        <p:sp>
          <p:nvSpPr>
            <p:cNvPr id="698" name="Freeform: Shape 697">
              <a:extLst>
                <a:ext uri="{FF2B5EF4-FFF2-40B4-BE49-F238E27FC236}">
                  <a16:creationId xmlns:a16="http://schemas.microsoft.com/office/drawing/2014/main" id="{1227044C-8E94-4B59-9093-AC2BA3069726}"/>
                </a:ext>
              </a:extLst>
            </p:cNvPr>
            <p:cNvSpPr/>
            <p:nvPr/>
          </p:nvSpPr>
          <p:spPr>
            <a:xfrm>
              <a:off x="6984762" y="6266394"/>
              <a:ext cx="61814" cy="61866"/>
            </a:xfrm>
            <a:custGeom>
              <a:avLst/>
              <a:gdLst>
                <a:gd name="connsiteX0" fmla="*/ 0 w 61814"/>
                <a:gd name="connsiteY0" fmla="*/ 0 h 61866"/>
                <a:gd name="connsiteX1" fmla="*/ 61815 w 61814"/>
                <a:gd name="connsiteY1" fmla="*/ 0 h 61866"/>
                <a:gd name="connsiteX2" fmla="*/ 61815 w 61814"/>
                <a:gd name="connsiteY2" fmla="*/ 61866 h 61866"/>
                <a:gd name="connsiteX3" fmla="*/ 0 w 61814"/>
                <a:gd name="connsiteY3" fmla="*/ 61866 h 61866"/>
              </a:gdLst>
              <a:ahLst/>
              <a:cxnLst>
                <a:cxn ang="0">
                  <a:pos x="connsiteX0" y="connsiteY0"/>
                </a:cxn>
                <a:cxn ang="0">
                  <a:pos x="connsiteX1" y="connsiteY1"/>
                </a:cxn>
                <a:cxn ang="0">
                  <a:pos x="connsiteX2" y="connsiteY2"/>
                </a:cxn>
                <a:cxn ang="0">
                  <a:pos x="connsiteX3" y="connsiteY3"/>
                </a:cxn>
              </a:cxnLst>
              <a:rect l="l" t="t" r="r" b="b"/>
              <a:pathLst>
                <a:path w="61814" h="61866">
                  <a:moveTo>
                    <a:pt x="0" y="0"/>
                  </a:moveTo>
                  <a:lnTo>
                    <a:pt x="61815" y="0"/>
                  </a:lnTo>
                  <a:lnTo>
                    <a:pt x="61815" y="61866"/>
                  </a:lnTo>
                  <a:lnTo>
                    <a:pt x="0" y="61866"/>
                  </a:lnTo>
                  <a:close/>
                </a:path>
              </a:pathLst>
            </a:custGeom>
            <a:grpFill/>
            <a:ln w="5164" cap="flat">
              <a:noFill/>
              <a:prstDash val="solid"/>
              <a:miter/>
            </a:ln>
          </p:spPr>
          <p:txBody>
            <a:bodyPr rtlCol="0" anchor="ctr"/>
            <a:lstStyle/>
            <a:p>
              <a:endParaRPr lang="en-US" sz="1200"/>
            </a:p>
          </p:txBody>
        </p:sp>
        <p:sp>
          <p:nvSpPr>
            <p:cNvPr id="699" name="Freeform: Shape 698">
              <a:extLst>
                <a:ext uri="{FF2B5EF4-FFF2-40B4-BE49-F238E27FC236}">
                  <a16:creationId xmlns:a16="http://schemas.microsoft.com/office/drawing/2014/main" id="{79E33195-CF85-438D-A9E7-62FE7067D89D}"/>
                </a:ext>
              </a:extLst>
            </p:cNvPr>
            <p:cNvSpPr/>
            <p:nvPr/>
          </p:nvSpPr>
          <p:spPr>
            <a:xfrm>
              <a:off x="7112007" y="6266394"/>
              <a:ext cx="61814" cy="61866"/>
            </a:xfrm>
            <a:custGeom>
              <a:avLst/>
              <a:gdLst>
                <a:gd name="connsiteX0" fmla="*/ 0 w 61814"/>
                <a:gd name="connsiteY0" fmla="*/ 0 h 61866"/>
                <a:gd name="connsiteX1" fmla="*/ 61815 w 61814"/>
                <a:gd name="connsiteY1" fmla="*/ 0 h 61866"/>
                <a:gd name="connsiteX2" fmla="*/ 61815 w 61814"/>
                <a:gd name="connsiteY2" fmla="*/ 61866 h 61866"/>
                <a:gd name="connsiteX3" fmla="*/ 0 w 61814"/>
                <a:gd name="connsiteY3" fmla="*/ 61866 h 61866"/>
              </a:gdLst>
              <a:ahLst/>
              <a:cxnLst>
                <a:cxn ang="0">
                  <a:pos x="connsiteX0" y="connsiteY0"/>
                </a:cxn>
                <a:cxn ang="0">
                  <a:pos x="connsiteX1" y="connsiteY1"/>
                </a:cxn>
                <a:cxn ang="0">
                  <a:pos x="connsiteX2" y="connsiteY2"/>
                </a:cxn>
                <a:cxn ang="0">
                  <a:pos x="connsiteX3" y="connsiteY3"/>
                </a:cxn>
              </a:cxnLst>
              <a:rect l="l" t="t" r="r" b="b"/>
              <a:pathLst>
                <a:path w="61814" h="61866">
                  <a:moveTo>
                    <a:pt x="0" y="0"/>
                  </a:moveTo>
                  <a:lnTo>
                    <a:pt x="61815" y="0"/>
                  </a:lnTo>
                  <a:lnTo>
                    <a:pt x="61815" y="61866"/>
                  </a:lnTo>
                  <a:lnTo>
                    <a:pt x="0" y="61866"/>
                  </a:lnTo>
                  <a:close/>
                </a:path>
              </a:pathLst>
            </a:custGeom>
            <a:grpFill/>
            <a:ln w="5164" cap="flat">
              <a:noFill/>
              <a:prstDash val="solid"/>
              <a:miter/>
            </a:ln>
          </p:spPr>
          <p:txBody>
            <a:bodyPr rtlCol="0" anchor="ctr"/>
            <a:lstStyle/>
            <a:p>
              <a:endParaRPr lang="en-US" sz="1200"/>
            </a:p>
          </p:txBody>
        </p:sp>
        <p:sp>
          <p:nvSpPr>
            <p:cNvPr id="700" name="Freeform: Shape 699">
              <a:extLst>
                <a:ext uri="{FF2B5EF4-FFF2-40B4-BE49-F238E27FC236}">
                  <a16:creationId xmlns:a16="http://schemas.microsoft.com/office/drawing/2014/main" id="{22A2925B-C012-44BC-81DF-2E7DFE35EA28}"/>
                </a:ext>
              </a:extLst>
            </p:cNvPr>
            <p:cNvSpPr/>
            <p:nvPr/>
          </p:nvSpPr>
          <p:spPr>
            <a:xfrm>
              <a:off x="6730376" y="6395859"/>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sp>
          <p:nvSpPr>
            <p:cNvPr id="701" name="Freeform: Shape 700">
              <a:extLst>
                <a:ext uri="{FF2B5EF4-FFF2-40B4-BE49-F238E27FC236}">
                  <a16:creationId xmlns:a16="http://schemas.microsoft.com/office/drawing/2014/main" id="{4C382594-A2FE-434C-AD56-5B6612DD6351}"/>
                </a:ext>
              </a:extLst>
            </p:cNvPr>
            <p:cNvSpPr/>
            <p:nvPr/>
          </p:nvSpPr>
          <p:spPr>
            <a:xfrm>
              <a:off x="6857569" y="6395859"/>
              <a:ext cx="61814" cy="61814"/>
            </a:xfrm>
            <a:custGeom>
              <a:avLst/>
              <a:gdLst>
                <a:gd name="connsiteX0" fmla="*/ 0 w 61814"/>
                <a:gd name="connsiteY0" fmla="*/ 0 h 61814"/>
                <a:gd name="connsiteX1" fmla="*/ 61815 w 61814"/>
                <a:gd name="connsiteY1" fmla="*/ 0 h 61814"/>
                <a:gd name="connsiteX2" fmla="*/ 61815 w 61814"/>
                <a:gd name="connsiteY2" fmla="*/ 61815 h 61814"/>
                <a:gd name="connsiteX3" fmla="*/ 0 w 61814"/>
                <a:gd name="connsiteY3" fmla="*/ 61815 h 61814"/>
              </a:gdLst>
              <a:ahLst/>
              <a:cxnLst>
                <a:cxn ang="0">
                  <a:pos x="connsiteX0" y="connsiteY0"/>
                </a:cxn>
                <a:cxn ang="0">
                  <a:pos x="connsiteX1" y="connsiteY1"/>
                </a:cxn>
                <a:cxn ang="0">
                  <a:pos x="connsiteX2" y="connsiteY2"/>
                </a:cxn>
                <a:cxn ang="0">
                  <a:pos x="connsiteX3" y="connsiteY3"/>
                </a:cxn>
              </a:cxnLst>
              <a:rect l="l" t="t" r="r" b="b"/>
              <a:pathLst>
                <a:path w="61814" h="61814">
                  <a:moveTo>
                    <a:pt x="0" y="0"/>
                  </a:moveTo>
                  <a:lnTo>
                    <a:pt x="61815" y="0"/>
                  </a:lnTo>
                  <a:lnTo>
                    <a:pt x="61815" y="61815"/>
                  </a:lnTo>
                  <a:lnTo>
                    <a:pt x="0" y="61815"/>
                  </a:lnTo>
                  <a:close/>
                </a:path>
              </a:pathLst>
            </a:custGeom>
            <a:grpFill/>
            <a:ln w="5164" cap="flat">
              <a:noFill/>
              <a:prstDash val="solid"/>
              <a:miter/>
            </a:ln>
          </p:spPr>
          <p:txBody>
            <a:bodyPr rtlCol="0" anchor="ctr"/>
            <a:lstStyle/>
            <a:p>
              <a:endParaRPr lang="en-US" sz="1200"/>
            </a:p>
          </p:txBody>
        </p:sp>
      </p:grpSp>
      <p:grpSp>
        <p:nvGrpSpPr>
          <p:cNvPr id="643" name="Graphic 2">
            <a:extLst>
              <a:ext uri="{FF2B5EF4-FFF2-40B4-BE49-F238E27FC236}">
                <a16:creationId xmlns:a16="http://schemas.microsoft.com/office/drawing/2014/main" id="{737CAF02-72FB-488F-B0D0-52CED088EFE4}"/>
              </a:ext>
            </a:extLst>
          </p:cNvPr>
          <p:cNvGrpSpPr/>
          <p:nvPr/>
        </p:nvGrpSpPr>
        <p:grpSpPr>
          <a:xfrm>
            <a:off x="5854451" y="5115142"/>
            <a:ext cx="856678" cy="458988"/>
            <a:chOff x="9385126" y="5806526"/>
            <a:chExt cx="1125116" cy="602811"/>
          </a:xfrm>
          <a:solidFill>
            <a:schemeClr val="accent1"/>
          </a:solidFill>
        </p:grpSpPr>
        <p:sp>
          <p:nvSpPr>
            <p:cNvPr id="683" name="Freeform: Shape 682">
              <a:extLst>
                <a:ext uri="{FF2B5EF4-FFF2-40B4-BE49-F238E27FC236}">
                  <a16:creationId xmlns:a16="http://schemas.microsoft.com/office/drawing/2014/main" id="{A98B4891-521D-4E7D-868C-69FB36E714EE}"/>
                </a:ext>
              </a:extLst>
            </p:cNvPr>
            <p:cNvSpPr/>
            <p:nvPr/>
          </p:nvSpPr>
          <p:spPr>
            <a:xfrm>
              <a:off x="9385126" y="5850576"/>
              <a:ext cx="318152" cy="558709"/>
            </a:xfrm>
            <a:custGeom>
              <a:avLst/>
              <a:gdLst>
                <a:gd name="connsiteX0" fmla="*/ 240173 w 318152"/>
                <a:gd name="connsiteY0" fmla="*/ 214157 h 558709"/>
                <a:gd name="connsiteX1" fmla="*/ 106370 w 318152"/>
                <a:gd name="connsiteY1" fmla="*/ 214157 h 558709"/>
                <a:gd name="connsiteX2" fmla="*/ 61958 w 318152"/>
                <a:gd name="connsiteY2" fmla="*/ 228204 h 558709"/>
                <a:gd name="connsiteX3" fmla="*/ 40062 w 318152"/>
                <a:gd name="connsiteY3" fmla="*/ 18023 h 558709"/>
                <a:gd name="connsiteX4" fmla="*/ 17960 w 318152"/>
                <a:gd name="connsiteY4" fmla="*/ 154 h 558709"/>
                <a:gd name="connsiteX5" fmla="*/ 91 w 318152"/>
                <a:gd name="connsiteY5" fmla="*/ 22257 h 558709"/>
                <a:gd name="connsiteX6" fmla="*/ 28442 w 318152"/>
                <a:gd name="connsiteY6" fmla="*/ 294511 h 558709"/>
                <a:gd name="connsiteX7" fmla="*/ 28442 w 318152"/>
                <a:gd name="connsiteY7" fmla="*/ 538621 h 558709"/>
                <a:gd name="connsiteX8" fmla="*/ 48531 w 318152"/>
                <a:gd name="connsiteY8" fmla="*/ 558710 h 558709"/>
                <a:gd name="connsiteX9" fmla="*/ 68620 w 318152"/>
                <a:gd name="connsiteY9" fmla="*/ 538621 h 558709"/>
                <a:gd name="connsiteX10" fmla="*/ 68620 w 318152"/>
                <a:gd name="connsiteY10" fmla="*/ 356378 h 558709"/>
                <a:gd name="connsiteX11" fmla="*/ 277975 w 318152"/>
                <a:gd name="connsiteY11" fmla="*/ 356378 h 558709"/>
                <a:gd name="connsiteX12" fmla="*/ 277975 w 318152"/>
                <a:gd name="connsiteY12" fmla="*/ 538621 h 558709"/>
                <a:gd name="connsiteX13" fmla="*/ 298063 w 318152"/>
                <a:gd name="connsiteY13" fmla="*/ 558710 h 558709"/>
                <a:gd name="connsiteX14" fmla="*/ 318152 w 318152"/>
                <a:gd name="connsiteY14" fmla="*/ 538621 h 558709"/>
                <a:gd name="connsiteX15" fmla="*/ 318152 w 318152"/>
                <a:gd name="connsiteY15" fmla="*/ 292084 h 558709"/>
                <a:gd name="connsiteX16" fmla="*/ 240173 w 318152"/>
                <a:gd name="connsiteY16" fmla="*/ 214157 h 558709"/>
                <a:gd name="connsiteX17" fmla="*/ 277923 w 318152"/>
                <a:gd name="connsiteY17" fmla="*/ 316201 h 558709"/>
                <a:gd name="connsiteX18" fmla="*/ 68568 w 318152"/>
                <a:gd name="connsiteY18" fmla="*/ 316201 h 558709"/>
                <a:gd name="connsiteX19" fmla="*/ 68568 w 318152"/>
                <a:gd name="connsiteY19" fmla="*/ 292084 h 558709"/>
                <a:gd name="connsiteX20" fmla="*/ 106318 w 318152"/>
                <a:gd name="connsiteY20" fmla="*/ 254335 h 558709"/>
                <a:gd name="connsiteX21" fmla="*/ 240121 w 318152"/>
                <a:gd name="connsiteY21" fmla="*/ 254335 h 558709"/>
                <a:gd name="connsiteX22" fmla="*/ 277871 w 318152"/>
                <a:gd name="connsiteY22" fmla="*/ 292084 h 558709"/>
                <a:gd name="connsiteX23" fmla="*/ 277871 w 318152"/>
                <a:gd name="connsiteY23" fmla="*/ 316201 h 5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8152" h="558709">
                  <a:moveTo>
                    <a:pt x="240173" y="214157"/>
                  </a:moveTo>
                  <a:lnTo>
                    <a:pt x="106370" y="214157"/>
                  </a:lnTo>
                  <a:cubicBezTo>
                    <a:pt x="89896" y="214157"/>
                    <a:pt x="74610" y="219373"/>
                    <a:pt x="61958" y="228204"/>
                  </a:cubicBezTo>
                  <a:lnTo>
                    <a:pt x="40062" y="18023"/>
                  </a:lnTo>
                  <a:cubicBezTo>
                    <a:pt x="38874" y="6971"/>
                    <a:pt x="29217" y="-1239"/>
                    <a:pt x="17960" y="154"/>
                  </a:cubicBezTo>
                  <a:cubicBezTo>
                    <a:pt x="6908" y="1136"/>
                    <a:pt x="-941" y="11206"/>
                    <a:pt x="91" y="22257"/>
                  </a:cubicBezTo>
                  <a:lnTo>
                    <a:pt x="28442" y="294511"/>
                  </a:lnTo>
                  <a:lnTo>
                    <a:pt x="28442" y="538621"/>
                  </a:lnTo>
                  <a:cubicBezTo>
                    <a:pt x="28442" y="549672"/>
                    <a:pt x="37480" y="558710"/>
                    <a:pt x="48531" y="558710"/>
                  </a:cubicBezTo>
                  <a:cubicBezTo>
                    <a:pt x="59789" y="558710"/>
                    <a:pt x="68620" y="549672"/>
                    <a:pt x="68620" y="538621"/>
                  </a:cubicBezTo>
                  <a:lnTo>
                    <a:pt x="68620" y="356378"/>
                  </a:lnTo>
                  <a:lnTo>
                    <a:pt x="277975" y="356378"/>
                  </a:lnTo>
                  <a:lnTo>
                    <a:pt x="277975" y="538621"/>
                  </a:lnTo>
                  <a:cubicBezTo>
                    <a:pt x="277975" y="549672"/>
                    <a:pt x="286805" y="558710"/>
                    <a:pt x="298063" y="558710"/>
                  </a:cubicBezTo>
                  <a:cubicBezTo>
                    <a:pt x="309115" y="558710"/>
                    <a:pt x="318152" y="549672"/>
                    <a:pt x="318152" y="538621"/>
                  </a:cubicBezTo>
                  <a:lnTo>
                    <a:pt x="318152" y="292084"/>
                  </a:lnTo>
                  <a:cubicBezTo>
                    <a:pt x="318100" y="249067"/>
                    <a:pt x="283139" y="214157"/>
                    <a:pt x="240173" y="214157"/>
                  </a:cubicBezTo>
                  <a:close/>
                  <a:moveTo>
                    <a:pt x="277923" y="316201"/>
                  </a:moveTo>
                  <a:lnTo>
                    <a:pt x="68568" y="316201"/>
                  </a:lnTo>
                  <a:lnTo>
                    <a:pt x="68568" y="292084"/>
                  </a:lnTo>
                  <a:cubicBezTo>
                    <a:pt x="68568" y="271376"/>
                    <a:pt x="85455" y="254335"/>
                    <a:pt x="106318" y="254335"/>
                  </a:cubicBezTo>
                  <a:lnTo>
                    <a:pt x="240121" y="254335"/>
                  </a:lnTo>
                  <a:cubicBezTo>
                    <a:pt x="260829" y="254335"/>
                    <a:pt x="277871" y="271428"/>
                    <a:pt x="277871" y="292084"/>
                  </a:cubicBezTo>
                  <a:lnTo>
                    <a:pt x="277871" y="316201"/>
                  </a:lnTo>
                  <a:close/>
                </a:path>
              </a:pathLst>
            </a:custGeom>
            <a:grpFill/>
            <a:ln w="5164" cap="flat">
              <a:noFill/>
              <a:prstDash val="solid"/>
              <a:miter/>
            </a:ln>
          </p:spPr>
          <p:txBody>
            <a:bodyPr rtlCol="0" anchor="ctr"/>
            <a:lstStyle/>
            <a:p>
              <a:endParaRPr lang="en-US" sz="1200"/>
            </a:p>
          </p:txBody>
        </p:sp>
        <p:sp>
          <p:nvSpPr>
            <p:cNvPr id="684" name="Freeform: Shape 683">
              <a:extLst>
                <a:ext uri="{FF2B5EF4-FFF2-40B4-BE49-F238E27FC236}">
                  <a16:creationId xmlns:a16="http://schemas.microsoft.com/office/drawing/2014/main" id="{98A35CC4-4E51-482D-AF97-5F31CA1F9311}"/>
                </a:ext>
              </a:extLst>
            </p:cNvPr>
            <p:cNvSpPr/>
            <p:nvPr/>
          </p:nvSpPr>
          <p:spPr>
            <a:xfrm>
              <a:off x="10192272" y="5850576"/>
              <a:ext cx="317970" cy="558761"/>
            </a:xfrm>
            <a:custGeom>
              <a:avLst/>
              <a:gdLst>
                <a:gd name="connsiteX0" fmla="*/ 299986 w 317970"/>
                <a:gd name="connsiteY0" fmla="*/ 154 h 558761"/>
                <a:gd name="connsiteX1" fmla="*/ 277884 w 317970"/>
                <a:gd name="connsiteY1" fmla="*/ 18023 h 558761"/>
                <a:gd name="connsiteX2" fmla="*/ 255988 w 317970"/>
                <a:gd name="connsiteY2" fmla="*/ 228204 h 558761"/>
                <a:gd name="connsiteX3" fmla="*/ 211782 w 317970"/>
                <a:gd name="connsiteY3" fmla="*/ 214157 h 558761"/>
                <a:gd name="connsiteX4" fmla="*/ 77773 w 317970"/>
                <a:gd name="connsiteY4" fmla="*/ 214157 h 558761"/>
                <a:gd name="connsiteX5" fmla="*/ 0 w 317970"/>
                <a:gd name="connsiteY5" fmla="*/ 292136 h 558761"/>
                <a:gd name="connsiteX6" fmla="*/ 0 w 317970"/>
                <a:gd name="connsiteY6" fmla="*/ 538673 h 558761"/>
                <a:gd name="connsiteX7" fmla="*/ 20089 w 317970"/>
                <a:gd name="connsiteY7" fmla="*/ 558761 h 558761"/>
                <a:gd name="connsiteX8" fmla="*/ 40177 w 317970"/>
                <a:gd name="connsiteY8" fmla="*/ 538673 h 558761"/>
                <a:gd name="connsiteX9" fmla="*/ 40177 w 317970"/>
                <a:gd name="connsiteY9" fmla="*/ 356430 h 558761"/>
                <a:gd name="connsiteX10" fmla="*/ 249326 w 317970"/>
                <a:gd name="connsiteY10" fmla="*/ 356430 h 558761"/>
                <a:gd name="connsiteX11" fmla="*/ 249326 w 317970"/>
                <a:gd name="connsiteY11" fmla="*/ 538673 h 558761"/>
                <a:gd name="connsiteX12" fmla="*/ 269414 w 317970"/>
                <a:gd name="connsiteY12" fmla="*/ 558761 h 558761"/>
                <a:gd name="connsiteX13" fmla="*/ 289503 w 317970"/>
                <a:gd name="connsiteY13" fmla="*/ 538673 h 558761"/>
                <a:gd name="connsiteX14" fmla="*/ 289503 w 317970"/>
                <a:gd name="connsiteY14" fmla="*/ 294563 h 558761"/>
                <a:gd name="connsiteX15" fmla="*/ 317854 w 317970"/>
                <a:gd name="connsiteY15" fmla="*/ 22309 h 558761"/>
                <a:gd name="connsiteX16" fmla="*/ 299986 w 317970"/>
                <a:gd name="connsiteY16" fmla="*/ 154 h 558761"/>
                <a:gd name="connsiteX17" fmla="*/ 249326 w 317970"/>
                <a:gd name="connsiteY17" fmla="*/ 316201 h 558761"/>
                <a:gd name="connsiteX18" fmla="*/ 40177 w 317970"/>
                <a:gd name="connsiteY18" fmla="*/ 316201 h 558761"/>
                <a:gd name="connsiteX19" fmla="*/ 40177 w 317970"/>
                <a:gd name="connsiteY19" fmla="*/ 292084 h 558761"/>
                <a:gd name="connsiteX20" fmla="*/ 77773 w 317970"/>
                <a:gd name="connsiteY20" fmla="*/ 254335 h 558761"/>
                <a:gd name="connsiteX21" fmla="*/ 211782 w 317970"/>
                <a:gd name="connsiteY21" fmla="*/ 254335 h 558761"/>
                <a:gd name="connsiteX22" fmla="*/ 249377 w 317970"/>
                <a:gd name="connsiteY22" fmla="*/ 292084 h 558761"/>
                <a:gd name="connsiteX23" fmla="*/ 249377 w 317970"/>
                <a:gd name="connsiteY23" fmla="*/ 316201 h 55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970" h="558761">
                  <a:moveTo>
                    <a:pt x="299986" y="154"/>
                  </a:moveTo>
                  <a:cubicBezTo>
                    <a:pt x="288728" y="-1239"/>
                    <a:pt x="279071" y="6971"/>
                    <a:pt x="277884" y="18023"/>
                  </a:cubicBezTo>
                  <a:lnTo>
                    <a:pt x="255988" y="228204"/>
                  </a:lnTo>
                  <a:cubicBezTo>
                    <a:pt x="243542" y="219373"/>
                    <a:pt x="228255" y="214157"/>
                    <a:pt x="211782" y="214157"/>
                  </a:cubicBezTo>
                  <a:lnTo>
                    <a:pt x="77773" y="214157"/>
                  </a:lnTo>
                  <a:cubicBezTo>
                    <a:pt x="34961" y="214157"/>
                    <a:pt x="0" y="249119"/>
                    <a:pt x="0" y="292136"/>
                  </a:cubicBezTo>
                  <a:lnTo>
                    <a:pt x="0" y="538673"/>
                  </a:lnTo>
                  <a:cubicBezTo>
                    <a:pt x="0" y="549724"/>
                    <a:pt x="9037" y="558761"/>
                    <a:pt x="20089" y="558761"/>
                  </a:cubicBezTo>
                  <a:cubicBezTo>
                    <a:pt x="31140" y="558761"/>
                    <a:pt x="40177" y="549724"/>
                    <a:pt x="40177" y="538673"/>
                  </a:cubicBezTo>
                  <a:lnTo>
                    <a:pt x="40177" y="356430"/>
                  </a:lnTo>
                  <a:lnTo>
                    <a:pt x="249326" y="356430"/>
                  </a:lnTo>
                  <a:lnTo>
                    <a:pt x="249326" y="538673"/>
                  </a:lnTo>
                  <a:cubicBezTo>
                    <a:pt x="249326" y="549724"/>
                    <a:pt x="258363" y="558761"/>
                    <a:pt x="269414" y="558761"/>
                  </a:cubicBezTo>
                  <a:cubicBezTo>
                    <a:pt x="280466" y="558761"/>
                    <a:pt x="289503" y="549724"/>
                    <a:pt x="289503" y="538673"/>
                  </a:cubicBezTo>
                  <a:lnTo>
                    <a:pt x="289503" y="294563"/>
                  </a:lnTo>
                  <a:lnTo>
                    <a:pt x="317854" y="22309"/>
                  </a:lnTo>
                  <a:cubicBezTo>
                    <a:pt x="319042" y="11206"/>
                    <a:pt x="311037" y="1136"/>
                    <a:pt x="299986" y="154"/>
                  </a:cubicBezTo>
                  <a:close/>
                  <a:moveTo>
                    <a:pt x="249326" y="316201"/>
                  </a:moveTo>
                  <a:lnTo>
                    <a:pt x="40177" y="316201"/>
                  </a:lnTo>
                  <a:lnTo>
                    <a:pt x="40177" y="292084"/>
                  </a:lnTo>
                  <a:cubicBezTo>
                    <a:pt x="40177" y="271376"/>
                    <a:pt x="57064" y="254335"/>
                    <a:pt x="77773" y="254335"/>
                  </a:cubicBezTo>
                  <a:lnTo>
                    <a:pt x="211782" y="254335"/>
                  </a:lnTo>
                  <a:cubicBezTo>
                    <a:pt x="232490" y="254335"/>
                    <a:pt x="249377" y="271428"/>
                    <a:pt x="249377" y="292084"/>
                  </a:cubicBezTo>
                  <a:lnTo>
                    <a:pt x="249377" y="316201"/>
                  </a:lnTo>
                  <a:close/>
                </a:path>
              </a:pathLst>
            </a:custGeom>
            <a:grpFill/>
            <a:ln w="5164" cap="flat">
              <a:noFill/>
              <a:prstDash val="solid"/>
              <a:miter/>
            </a:ln>
          </p:spPr>
          <p:txBody>
            <a:bodyPr rtlCol="0" anchor="ctr"/>
            <a:lstStyle/>
            <a:p>
              <a:endParaRPr lang="en-US" sz="1200"/>
            </a:p>
          </p:txBody>
        </p:sp>
        <p:sp>
          <p:nvSpPr>
            <p:cNvPr id="685" name="Freeform: Shape 684">
              <a:extLst>
                <a:ext uri="{FF2B5EF4-FFF2-40B4-BE49-F238E27FC236}">
                  <a16:creationId xmlns:a16="http://schemas.microsoft.com/office/drawing/2014/main" id="{6C7565FC-4FAD-4997-B083-39AF9768C111}"/>
                </a:ext>
              </a:extLst>
            </p:cNvPr>
            <p:cNvSpPr/>
            <p:nvPr/>
          </p:nvSpPr>
          <p:spPr>
            <a:xfrm>
              <a:off x="9736793" y="5806526"/>
              <a:ext cx="421807" cy="602708"/>
            </a:xfrm>
            <a:custGeom>
              <a:avLst/>
              <a:gdLst>
                <a:gd name="connsiteX0" fmla="*/ 379927 w 421807"/>
                <a:gd name="connsiteY0" fmla="*/ 160141 h 602708"/>
                <a:gd name="connsiteX1" fmla="*/ 333914 w 421807"/>
                <a:gd name="connsiteY1" fmla="*/ 160141 h 602708"/>
                <a:gd name="connsiteX2" fmla="*/ 333914 w 421807"/>
                <a:gd name="connsiteY2" fmla="*/ 149296 h 602708"/>
                <a:gd name="connsiteX3" fmla="*/ 231044 w 421807"/>
                <a:gd name="connsiteY3" fmla="*/ 29746 h 602708"/>
                <a:gd name="connsiteX4" fmla="*/ 231044 w 421807"/>
                <a:gd name="connsiteY4" fmla="*/ 20089 h 602708"/>
                <a:gd name="connsiteX5" fmla="*/ 210956 w 421807"/>
                <a:gd name="connsiteY5" fmla="*/ 0 h 602708"/>
                <a:gd name="connsiteX6" fmla="*/ 190867 w 421807"/>
                <a:gd name="connsiteY6" fmla="*/ 20089 h 602708"/>
                <a:gd name="connsiteX7" fmla="*/ 190867 w 421807"/>
                <a:gd name="connsiteY7" fmla="*/ 29746 h 602708"/>
                <a:gd name="connsiteX8" fmla="*/ 87791 w 421807"/>
                <a:gd name="connsiteY8" fmla="*/ 149296 h 602708"/>
                <a:gd name="connsiteX9" fmla="*/ 87791 w 421807"/>
                <a:gd name="connsiteY9" fmla="*/ 160141 h 602708"/>
                <a:gd name="connsiteX10" fmla="*/ 41778 w 421807"/>
                <a:gd name="connsiteY10" fmla="*/ 160141 h 602708"/>
                <a:gd name="connsiteX11" fmla="*/ 0 w 421807"/>
                <a:gd name="connsiteY11" fmla="*/ 200731 h 602708"/>
                <a:gd name="connsiteX12" fmla="*/ 0 w 421807"/>
                <a:gd name="connsiteY12" fmla="*/ 315633 h 602708"/>
                <a:gd name="connsiteX13" fmla="*/ 23084 w 421807"/>
                <a:gd name="connsiteY13" fmla="*/ 339750 h 602708"/>
                <a:gd name="connsiteX14" fmla="*/ 40951 w 421807"/>
                <a:gd name="connsiteY14" fmla="*/ 346566 h 602708"/>
                <a:gd name="connsiteX15" fmla="*/ 83556 w 421807"/>
                <a:gd name="connsiteY15" fmla="*/ 360252 h 602708"/>
                <a:gd name="connsiteX16" fmla="*/ 126367 w 421807"/>
                <a:gd name="connsiteY16" fmla="*/ 346566 h 602708"/>
                <a:gd name="connsiteX17" fmla="*/ 147075 w 421807"/>
                <a:gd name="connsiteY17" fmla="*/ 339543 h 602708"/>
                <a:gd name="connsiteX18" fmla="*/ 167990 w 421807"/>
                <a:gd name="connsiteY18" fmla="*/ 346566 h 602708"/>
                <a:gd name="connsiteX19" fmla="*/ 190919 w 421807"/>
                <a:gd name="connsiteY19" fmla="*/ 357411 h 602708"/>
                <a:gd name="connsiteX20" fmla="*/ 190919 w 421807"/>
                <a:gd name="connsiteY20" fmla="*/ 562531 h 602708"/>
                <a:gd name="connsiteX21" fmla="*/ 133029 w 421807"/>
                <a:gd name="connsiteY21" fmla="*/ 562531 h 602708"/>
                <a:gd name="connsiteX22" fmla="*/ 112940 w 421807"/>
                <a:gd name="connsiteY22" fmla="*/ 582620 h 602708"/>
                <a:gd name="connsiteX23" fmla="*/ 133029 w 421807"/>
                <a:gd name="connsiteY23" fmla="*/ 602709 h 602708"/>
                <a:gd name="connsiteX24" fmla="*/ 288728 w 421807"/>
                <a:gd name="connsiteY24" fmla="*/ 602709 h 602708"/>
                <a:gd name="connsiteX25" fmla="*/ 308816 w 421807"/>
                <a:gd name="connsiteY25" fmla="*/ 582620 h 602708"/>
                <a:gd name="connsiteX26" fmla="*/ 288728 w 421807"/>
                <a:gd name="connsiteY26" fmla="*/ 562531 h 602708"/>
                <a:gd name="connsiteX27" fmla="*/ 231044 w 421807"/>
                <a:gd name="connsiteY27" fmla="*/ 562531 h 602708"/>
                <a:gd name="connsiteX28" fmla="*/ 231044 w 421807"/>
                <a:gd name="connsiteY28" fmla="*/ 357205 h 602708"/>
                <a:gd name="connsiteX29" fmla="*/ 253353 w 421807"/>
                <a:gd name="connsiteY29" fmla="*/ 346566 h 602708"/>
                <a:gd name="connsiteX30" fmla="*/ 274268 w 421807"/>
                <a:gd name="connsiteY30" fmla="*/ 339543 h 602708"/>
                <a:gd name="connsiteX31" fmla="*/ 295390 w 421807"/>
                <a:gd name="connsiteY31" fmla="*/ 346566 h 602708"/>
                <a:gd name="connsiteX32" fmla="*/ 337994 w 421807"/>
                <a:gd name="connsiteY32" fmla="*/ 360252 h 602708"/>
                <a:gd name="connsiteX33" fmla="*/ 380805 w 421807"/>
                <a:gd name="connsiteY33" fmla="*/ 346566 h 602708"/>
                <a:gd name="connsiteX34" fmla="*/ 398879 w 421807"/>
                <a:gd name="connsiteY34" fmla="*/ 339750 h 602708"/>
                <a:gd name="connsiteX35" fmla="*/ 421808 w 421807"/>
                <a:gd name="connsiteY35" fmla="*/ 315633 h 602708"/>
                <a:gd name="connsiteX36" fmla="*/ 421808 w 421807"/>
                <a:gd name="connsiteY36" fmla="*/ 200731 h 602708"/>
                <a:gd name="connsiteX37" fmla="*/ 379927 w 421807"/>
                <a:gd name="connsiteY37" fmla="*/ 160141 h 602708"/>
                <a:gd name="connsiteX38" fmla="*/ 127967 w 421807"/>
                <a:gd name="connsiteY38" fmla="*/ 149296 h 602708"/>
                <a:gd name="connsiteX39" fmla="*/ 208942 w 421807"/>
                <a:gd name="connsiteY39" fmla="*/ 68322 h 602708"/>
                <a:gd name="connsiteX40" fmla="*/ 212763 w 421807"/>
                <a:gd name="connsiteY40" fmla="*/ 68322 h 602708"/>
                <a:gd name="connsiteX41" fmla="*/ 293737 w 421807"/>
                <a:gd name="connsiteY41" fmla="*/ 149296 h 602708"/>
                <a:gd name="connsiteX42" fmla="*/ 293737 w 421807"/>
                <a:gd name="connsiteY42" fmla="*/ 160141 h 602708"/>
                <a:gd name="connsiteX43" fmla="*/ 127967 w 421807"/>
                <a:gd name="connsiteY43" fmla="*/ 160141 h 602708"/>
                <a:gd name="connsiteX44" fmla="*/ 127967 w 421807"/>
                <a:gd name="connsiteY44" fmla="*/ 149296 h 602708"/>
                <a:gd name="connsiteX45" fmla="*/ 381528 w 421807"/>
                <a:gd name="connsiteY45" fmla="*/ 302000 h 602708"/>
                <a:gd name="connsiteX46" fmla="*/ 359012 w 421807"/>
                <a:gd name="connsiteY46" fmla="*/ 312844 h 602708"/>
                <a:gd name="connsiteX47" fmla="*/ 337890 w 421807"/>
                <a:gd name="connsiteY47" fmla="*/ 320074 h 602708"/>
                <a:gd name="connsiteX48" fmla="*/ 316976 w 421807"/>
                <a:gd name="connsiteY48" fmla="*/ 312844 h 602708"/>
                <a:gd name="connsiteX49" fmla="*/ 274165 w 421807"/>
                <a:gd name="connsiteY49" fmla="*/ 299366 h 602708"/>
                <a:gd name="connsiteX50" fmla="*/ 231561 w 421807"/>
                <a:gd name="connsiteY50" fmla="*/ 312844 h 602708"/>
                <a:gd name="connsiteX51" fmla="*/ 210646 w 421807"/>
                <a:gd name="connsiteY51" fmla="*/ 320074 h 602708"/>
                <a:gd name="connsiteX52" fmla="*/ 189731 w 421807"/>
                <a:gd name="connsiteY52" fmla="*/ 312844 h 602708"/>
                <a:gd name="connsiteX53" fmla="*/ 146920 w 421807"/>
                <a:gd name="connsiteY53" fmla="*/ 299366 h 602708"/>
                <a:gd name="connsiteX54" fmla="*/ 104316 w 421807"/>
                <a:gd name="connsiteY54" fmla="*/ 312844 h 602708"/>
                <a:gd name="connsiteX55" fmla="*/ 83401 w 421807"/>
                <a:gd name="connsiteY55" fmla="*/ 320074 h 602708"/>
                <a:gd name="connsiteX56" fmla="*/ 62486 w 421807"/>
                <a:gd name="connsiteY56" fmla="*/ 313051 h 602708"/>
                <a:gd name="connsiteX57" fmla="*/ 39971 w 421807"/>
                <a:gd name="connsiteY57" fmla="*/ 302000 h 602708"/>
                <a:gd name="connsiteX58" fmla="*/ 39971 w 421807"/>
                <a:gd name="connsiteY58" fmla="*/ 216016 h 602708"/>
                <a:gd name="connsiteX59" fmla="*/ 39764 w 421807"/>
                <a:gd name="connsiteY59" fmla="*/ 200369 h 602708"/>
                <a:gd name="connsiteX60" fmla="*/ 381321 w 421807"/>
                <a:gd name="connsiteY60" fmla="*/ 200782 h 602708"/>
                <a:gd name="connsiteX61" fmla="*/ 381321 w 421807"/>
                <a:gd name="connsiteY61" fmla="*/ 302000 h 60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1807" h="602708">
                  <a:moveTo>
                    <a:pt x="379927" y="160141"/>
                  </a:moveTo>
                  <a:lnTo>
                    <a:pt x="333914" y="160141"/>
                  </a:lnTo>
                  <a:lnTo>
                    <a:pt x="333914" y="149296"/>
                  </a:lnTo>
                  <a:cubicBezTo>
                    <a:pt x="333914" y="88617"/>
                    <a:pt x="289089" y="38576"/>
                    <a:pt x="231044" y="29746"/>
                  </a:cubicBezTo>
                  <a:lnTo>
                    <a:pt x="231044" y="20089"/>
                  </a:lnTo>
                  <a:cubicBezTo>
                    <a:pt x="231044" y="8831"/>
                    <a:pt x="222007" y="0"/>
                    <a:pt x="210956" y="0"/>
                  </a:cubicBezTo>
                  <a:cubicBezTo>
                    <a:pt x="199698" y="0"/>
                    <a:pt x="190867" y="8831"/>
                    <a:pt x="190867" y="20089"/>
                  </a:cubicBezTo>
                  <a:lnTo>
                    <a:pt x="190867" y="29746"/>
                  </a:lnTo>
                  <a:cubicBezTo>
                    <a:pt x="132615" y="38576"/>
                    <a:pt x="87791" y="88617"/>
                    <a:pt x="87791" y="149296"/>
                  </a:cubicBezTo>
                  <a:lnTo>
                    <a:pt x="87791" y="160141"/>
                  </a:lnTo>
                  <a:lnTo>
                    <a:pt x="41778" y="160141"/>
                  </a:lnTo>
                  <a:cubicBezTo>
                    <a:pt x="18694" y="160141"/>
                    <a:pt x="0" y="178421"/>
                    <a:pt x="0" y="200731"/>
                  </a:cubicBezTo>
                  <a:lnTo>
                    <a:pt x="0" y="315633"/>
                  </a:lnTo>
                  <a:cubicBezTo>
                    <a:pt x="0" y="328285"/>
                    <a:pt x="10070" y="338717"/>
                    <a:pt x="23084" y="339750"/>
                  </a:cubicBezTo>
                  <a:cubicBezTo>
                    <a:pt x="30933" y="340163"/>
                    <a:pt x="34548" y="342538"/>
                    <a:pt x="40951" y="346566"/>
                  </a:cubicBezTo>
                  <a:cubicBezTo>
                    <a:pt x="49783" y="352402"/>
                    <a:pt x="61866" y="360252"/>
                    <a:pt x="83556" y="360252"/>
                  </a:cubicBezTo>
                  <a:cubicBezTo>
                    <a:pt x="105452" y="360252"/>
                    <a:pt x="117536" y="352402"/>
                    <a:pt x="126367" y="346566"/>
                  </a:cubicBezTo>
                  <a:cubicBezTo>
                    <a:pt x="133390" y="342125"/>
                    <a:pt x="137211" y="339543"/>
                    <a:pt x="147075" y="339543"/>
                  </a:cubicBezTo>
                  <a:cubicBezTo>
                    <a:pt x="157145" y="339543"/>
                    <a:pt x="160915" y="342177"/>
                    <a:pt x="167990" y="346566"/>
                  </a:cubicBezTo>
                  <a:cubicBezTo>
                    <a:pt x="173619" y="350181"/>
                    <a:pt x="180849" y="354623"/>
                    <a:pt x="190919" y="357411"/>
                  </a:cubicBezTo>
                  <a:lnTo>
                    <a:pt x="190919" y="562531"/>
                  </a:lnTo>
                  <a:lnTo>
                    <a:pt x="133029" y="562531"/>
                  </a:lnTo>
                  <a:cubicBezTo>
                    <a:pt x="121977" y="562531"/>
                    <a:pt x="112940" y="571362"/>
                    <a:pt x="112940" y="582620"/>
                  </a:cubicBezTo>
                  <a:cubicBezTo>
                    <a:pt x="112940" y="593671"/>
                    <a:pt x="121977" y="602709"/>
                    <a:pt x="133029" y="602709"/>
                  </a:cubicBezTo>
                  <a:lnTo>
                    <a:pt x="288728" y="602709"/>
                  </a:lnTo>
                  <a:cubicBezTo>
                    <a:pt x="299779" y="602709"/>
                    <a:pt x="308816" y="593671"/>
                    <a:pt x="308816" y="582620"/>
                  </a:cubicBezTo>
                  <a:cubicBezTo>
                    <a:pt x="308816" y="571362"/>
                    <a:pt x="299779" y="562531"/>
                    <a:pt x="288728" y="562531"/>
                  </a:cubicBezTo>
                  <a:lnTo>
                    <a:pt x="231044" y="562531"/>
                  </a:lnTo>
                  <a:lnTo>
                    <a:pt x="231044" y="357205"/>
                  </a:lnTo>
                  <a:cubicBezTo>
                    <a:pt x="240701" y="354416"/>
                    <a:pt x="247931" y="350181"/>
                    <a:pt x="253353" y="346566"/>
                  </a:cubicBezTo>
                  <a:cubicBezTo>
                    <a:pt x="260376" y="342125"/>
                    <a:pt x="264405" y="339543"/>
                    <a:pt x="274268" y="339543"/>
                  </a:cubicBezTo>
                  <a:cubicBezTo>
                    <a:pt x="284338" y="339543"/>
                    <a:pt x="288315" y="342177"/>
                    <a:pt x="295390" y="346566"/>
                  </a:cubicBezTo>
                  <a:cubicBezTo>
                    <a:pt x="304220" y="352402"/>
                    <a:pt x="316305" y="360252"/>
                    <a:pt x="337994" y="360252"/>
                  </a:cubicBezTo>
                  <a:cubicBezTo>
                    <a:pt x="359890" y="360252"/>
                    <a:pt x="371974" y="352402"/>
                    <a:pt x="380805" y="346566"/>
                  </a:cubicBezTo>
                  <a:cubicBezTo>
                    <a:pt x="387053" y="342538"/>
                    <a:pt x="390875" y="340163"/>
                    <a:pt x="398879" y="339750"/>
                  </a:cubicBezTo>
                  <a:cubicBezTo>
                    <a:pt x="411738" y="338769"/>
                    <a:pt x="421808" y="328285"/>
                    <a:pt x="421808" y="315633"/>
                  </a:cubicBezTo>
                  <a:lnTo>
                    <a:pt x="421808" y="200731"/>
                  </a:lnTo>
                  <a:cubicBezTo>
                    <a:pt x="421705" y="178421"/>
                    <a:pt x="403062" y="160141"/>
                    <a:pt x="379927" y="160141"/>
                  </a:cubicBezTo>
                  <a:close/>
                  <a:moveTo>
                    <a:pt x="127967" y="149296"/>
                  </a:moveTo>
                  <a:cubicBezTo>
                    <a:pt x="127967" y="104678"/>
                    <a:pt x="164323" y="68322"/>
                    <a:pt x="208942" y="68322"/>
                  </a:cubicBezTo>
                  <a:lnTo>
                    <a:pt x="212763" y="68322"/>
                  </a:lnTo>
                  <a:cubicBezTo>
                    <a:pt x="257381" y="68322"/>
                    <a:pt x="293737" y="104678"/>
                    <a:pt x="293737" y="149296"/>
                  </a:cubicBezTo>
                  <a:lnTo>
                    <a:pt x="293737" y="160141"/>
                  </a:lnTo>
                  <a:lnTo>
                    <a:pt x="127967" y="160141"/>
                  </a:lnTo>
                  <a:lnTo>
                    <a:pt x="127967" y="149296"/>
                  </a:lnTo>
                  <a:close/>
                  <a:moveTo>
                    <a:pt x="381528" y="302000"/>
                  </a:moveTo>
                  <a:cubicBezTo>
                    <a:pt x="371457" y="304789"/>
                    <a:pt x="364434" y="309230"/>
                    <a:pt x="359012" y="312844"/>
                  </a:cubicBezTo>
                  <a:cubicBezTo>
                    <a:pt x="351988" y="317441"/>
                    <a:pt x="347961" y="320074"/>
                    <a:pt x="337890" y="320074"/>
                  </a:cubicBezTo>
                  <a:cubicBezTo>
                    <a:pt x="328027" y="320074"/>
                    <a:pt x="324051" y="317441"/>
                    <a:pt x="316976" y="312844"/>
                  </a:cubicBezTo>
                  <a:cubicBezTo>
                    <a:pt x="308145" y="307216"/>
                    <a:pt x="296061" y="299366"/>
                    <a:pt x="274165" y="299366"/>
                  </a:cubicBezTo>
                  <a:cubicBezTo>
                    <a:pt x="252476" y="299366"/>
                    <a:pt x="240391" y="307216"/>
                    <a:pt x="231561" y="312844"/>
                  </a:cubicBezTo>
                  <a:cubicBezTo>
                    <a:pt x="224537" y="317441"/>
                    <a:pt x="220509" y="320074"/>
                    <a:pt x="210646" y="320074"/>
                  </a:cubicBezTo>
                  <a:cubicBezTo>
                    <a:pt x="200576" y="320074"/>
                    <a:pt x="196806" y="317441"/>
                    <a:pt x="189731" y="312844"/>
                  </a:cubicBezTo>
                  <a:cubicBezTo>
                    <a:pt x="180900" y="307216"/>
                    <a:pt x="168816" y="299366"/>
                    <a:pt x="146920" y="299366"/>
                  </a:cubicBezTo>
                  <a:cubicBezTo>
                    <a:pt x="125231" y="299366"/>
                    <a:pt x="113146" y="307216"/>
                    <a:pt x="104316" y="312844"/>
                  </a:cubicBezTo>
                  <a:cubicBezTo>
                    <a:pt x="97293" y="317441"/>
                    <a:pt x="93471" y="320074"/>
                    <a:pt x="83401" y="320074"/>
                  </a:cubicBezTo>
                  <a:cubicBezTo>
                    <a:pt x="73538" y="320074"/>
                    <a:pt x="69561" y="317441"/>
                    <a:pt x="62486" y="313051"/>
                  </a:cubicBezTo>
                  <a:cubicBezTo>
                    <a:pt x="57064" y="309437"/>
                    <a:pt x="50040" y="304789"/>
                    <a:pt x="39971" y="302000"/>
                  </a:cubicBezTo>
                  <a:lnTo>
                    <a:pt x="39971" y="216016"/>
                  </a:lnTo>
                  <a:lnTo>
                    <a:pt x="39764" y="200369"/>
                  </a:lnTo>
                  <a:lnTo>
                    <a:pt x="381321" y="200782"/>
                  </a:lnTo>
                  <a:lnTo>
                    <a:pt x="381321" y="302000"/>
                  </a:lnTo>
                  <a:close/>
                </a:path>
              </a:pathLst>
            </a:custGeom>
            <a:grpFill/>
            <a:ln w="5164" cap="flat">
              <a:noFill/>
              <a:prstDash val="solid"/>
              <a:miter/>
            </a:ln>
          </p:spPr>
          <p:txBody>
            <a:bodyPr rtlCol="0" anchor="ctr"/>
            <a:lstStyle/>
            <a:p>
              <a:endParaRPr lang="en-US" sz="1200"/>
            </a:p>
          </p:txBody>
        </p:sp>
      </p:grpSp>
      <p:grpSp>
        <p:nvGrpSpPr>
          <p:cNvPr id="644" name="Graphic 2">
            <a:extLst>
              <a:ext uri="{FF2B5EF4-FFF2-40B4-BE49-F238E27FC236}">
                <a16:creationId xmlns:a16="http://schemas.microsoft.com/office/drawing/2014/main" id="{E3F65C6A-8387-4BFE-88B9-2C8D83588740}"/>
              </a:ext>
            </a:extLst>
          </p:cNvPr>
          <p:cNvGrpSpPr/>
          <p:nvPr/>
        </p:nvGrpSpPr>
        <p:grpSpPr>
          <a:xfrm>
            <a:off x="8268037" y="5023422"/>
            <a:ext cx="856756" cy="642429"/>
            <a:chOff x="12599698" y="5685981"/>
            <a:chExt cx="1125219" cy="843733"/>
          </a:xfrm>
          <a:solidFill>
            <a:schemeClr val="accent1"/>
          </a:solidFill>
        </p:grpSpPr>
        <p:sp>
          <p:nvSpPr>
            <p:cNvPr id="680" name="Freeform: Shape 679">
              <a:extLst>
                <a:ext uri="{FF2B5EF4-FFF2-40B4-BE49-F238E27FC236}">
                  <a16:creationId xmlns:a16="http://schemas.microsoft.com/office/drawing/2014/main" id="{90FE183C-67E6-453E-8E8F-5CE239847987}"/>
                </a:ext>
              </a:extLst>
            </p:cNvPr>
            <p:cNvSpPr/>
            <p:nvPr/>
          </p:nvSpPr>
          <p:spPr>
            <a:xfrm>
              <a:off x="12695803" y="5787573"/>
              <a:ext cx="459713" cy="457338"/>
            </a:xfrm>
            <a:custGeom>
              <a:avLst/>
              <a:gdLst>
                <a:gd name="connsiteX0" fmla="*/ 229857 w 459713"/>
                <a:gd name="connsiteY0" fmla="*/ 0 h 457338"/>
                <a:gd name="connsiteX1" fmla="*/ 0 w 459713"/>
                <a:gd name="connsiteY1" fmla="*/ 228669 h 457338"/>
                <a:gd name="connsiteX2" fmla="*/ 229857 w 459713"/>
                <a:gd name="connsiteY2" fmla="*/ 457338 h 457338"/>
                <a:gd name="connsiteX3" fmla="*/ 459713 w 459713"/>
                <a:gd name="connsiteY3" fmla="*/ 228669 h 457338"/>
                <a:gd name="connsiteX4" fmla="*/ 229857 w 459713"/>
                <a:gd name="connsiteY4" fmla="*/ 0 h 457338"/>
                <a:gd name="connsiteX5" fmla="*/ 229857 w 459713"/>
                <a:gd name="connsiteY5" fmla="*/ 417161 h 457338"/>
                <a:gd name="connsiteX6" fmla="*/ 40177 w 459713"/>
                <a:gd name="connsiteY6" fmla="*/ 228669 h 457338"/>
                <a:gd name="connsiteX7" fmla="*/ 229857 w 459713"/>
                <a:gd name="connsiteY7" fmla="*/ 40177 h 457338"/>
                <a:gd name="connsiteX8" fmla="*/ 419536 w 459713"/>
                <a:gd name="connsiteY8" fmla="*/ 228669 h 457338"/>
                <a:gd name="connsiteX9" fmla="*/ 229857 w 459713"/>
                <a:gd name="connsiteY9" fmla="*/ 417161 h 45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13" h="457338">
                  <a:moveTo>
                    <a:pt x="229857" y="0"/>
                  </a:moveTo>
                  <a:cubicBezTo>
                    <a:pt x="103076" y="0"/>
                    <a:pt x="0" y="102663"/>
                    <a:pt x="0" y="228669"/>
                  </a:cubicBezTo>
                  <a:cubicBezTo>
                    <a:pt x="0" y="354675"/>
                    <a:pt x="103076" y="457338"/>
                    <a:pt x="229857" y="457338"/>
                  </a:cubicBezTo>
                  <a:cubicBezTo>
                    <a:pt x="356430" y="457338"/>
                    <a:pt x="459713" y="354675"/>
                    <a:pt x="459713" y="228669"/>
                  </a:cubicBezTo>
                  <a:cubicBezTo>
                    <a:pt x="459713" y="102663"/>
                    <a:pt x="356482" y="0"/>
                    <a:pt x="229857" y="0"/>
                  </a:cubicBezTo>
                  <a:close/>
                  <a:moveTo>
                    <a:pt x="229857" y="417161"/>
                  </a:moveTo>
                  <a:cubicBezTo>
                    <a:pt x="125179" y="417161"/>
                    <a:pt x="40177" y="332572"/>
                    <a:pt x="40177" y="228669"/>
                  </a:cubicBezTo>
                  <a:cubicBezTo>
                    <a:pt x="40177" y="124766"/>
                    <a:pt x="125179" y="40177"/>
                    <a:pt x="229857" y="40177"/>
                  </a:cubicBezTo>
                  <a:cubicBezTo>
                    <a:pt x="334327" y="40177"/>
                    <a:pt x="419536" y="124766"/>
                    <a:pt x="419536" y="228669"/>
                  </a:cubicBezTo>
                  <a:cubicBezTo>
                    <a:pt x="419536" y="332572"/>
                    <a:pt x="334379" y="417161"/>
                    <a:pt x="229857" y="417161"/>
                  </a:cubicBezTo>
                  <a:close/>
                </a:path>
              </a:pathLst>
            </a:custGeom>
            <a:grpFill/>
            <a:ln w="5164" cap="flat">
              <a:noFill/>
              <a:prstDash val="solid"/>
              <a:miter/>
            </a:ln>
          </p:spPr>
          <p:txBody>
            <a:bodyPr rtlCol="0" anchor="ctr"/>
            <a:lstStyle/>
            <a:p>
              <a:endParaRPr lang="en-US" sz="1200"/>
            </a:p>
          </p:txBody>
        </p:sp>
        <p:sp>
          <p:nvSpPr>
            <p:cNvPr id="681" name="Freeform: Shape 680">
              <a:extLst>
                <a:ext uri="{FF2B5EF4-FFF2-40B4-BE49-F238E27FC236}">
                  <a16:creationId xmlns:a16="http://schemas.microsoft.com/office/drawing/2014/main" id="{51C18CE5-A411-4DED-96E0-2C4CE0E02081}"/>
                </a:ext>
              </a:extLst>
            </p:cNvPr>
            <p:cNvSpPr/>
            <p:nvPr/>
          </p:nvSpPr>
          <p:spPr>
            <a:xfrm>
              <a:off x="12782669" y="5902220"/>
              <a:ext cx="285994" cy="249425"/>
            </a:xfrm>
            <a:custGeom>
              <a:avLst/>
              <a:gdLst>
                <a:gd name="connsiteX0" fmla="*/ 279841 w 285994"/>
                <a:gd name="connsiteY0" fmla="*/ 54944 h 249425"/>
                <a:gd name="connsiteX1" fmla="*/ 230833 w 285994"/>
                <a:gd name="connsiteY1" fmla="*/ 6710 h 249425"/>
                <a:gd name="connsiteX2" fmla="*/ 143043 w 285994"/>
                <a:gd name="connsiteY2" fmla="*/ 20395 h 249425"/>
                <a:gd name="connsiteX3" fmla="*/ 55045 w 285994"/>
                <a:gd name="connsiteY3" fmla="*/ 6710 h 249425"/>
                <a:gd name="connsiteX4" fmla="*/ 6244 w 285994"/>
                <a:gd name="connsiteY4" fmla="*/ 54944 h 249425"/>
                <a:gd name="connsiteX5" fmla="*/ 33769 w 285994"/>
                <a:gd name="connsiteY5" fmla="*/ 161429 h 249425"/>
                <a:gd name="connsiteX6" fmla="*/ 128583 w 285994"/>
                <a:gd name="connsiteY6" fmla="*/ 244210 h 249425"/>
                <a:gd name="connsiteX7" fmla="*/ 143043 w 285994"/>
                <a:gd name="connsiteY7" fmla="*/ 249426 h 249425"/>
                <a:gd name="connsiteX8" fmla="*/ 157502 w 285994"/>
                <a:gd name="connsiteY8" fmla="*/ 244004 h 249425"/>
                <a:gd name="connsiteX9" fmla="*/ 252316 w 285994"/>
                <a:gd name="connsiteY9" fmla="*/ 161429 h 249425"/>
                <a:gd name="connsiteX10" fmla="*/ 279841 w 285994"/>
                <a:gd name="connsiteY10" fmla="*/ 54944 h 249425"/>
                <a:gd name="connsiteX11" fmla="*/ 225772 w 285994"/>
                <a:gd name="connsiteY11" fmla="*/ 131064 h 249425"/>
                <a:gd name="connsiteX12" fmla="*/ 142991 w 285994"/>
                <a:gd name="connsiteY12" fmla="*/ 203414 h 249425"/>
                <a:gd name="connsiteX13" fmla="*/ 60003 w 285994"/>
                <a:gd name="connsiteY13" fmla="*/ 131064 h 249425"/>
                <a:gd name="connsiteX14" fmla="*/ 43529 w 285994"/>
                <a:gd name="connsiteY14" fmla="*/ 69352 h 249425"/>
                <a:gd name="connsiteX15" fmla="*/ 68627 w 285994"/>
                <a:gd name="connsiteY15" fmla="*/ 44409 h 249425"/>
                <a:gd name="connsiteX16" fmla="*/ 90110 w 285994"/>
                <a:gd name="connsiteY16" fmla="*/ 40174 h 249425"/>
                <a:gd name="connsiteX17" fmla="*/ 123263 w 285994"/>
                <a:gd name="connsiteY17" fmla="*/ 58455 h 249425"/>
                <a:gd name="connsiteX18" fmla="*/ 162460 w 285994"/>
                <a:gd name="connsiteY18" fmla="*/ 58455 h 249425"/>
                <a:gd name="connsiteX19" fmla="*/ 217096 w 285994"/>
                <a:gd name="connsiteY19" fmla="*/ 44409 h 249425"/>
                <a:gd name="connsiteX20" fmla="*/ 242194 w 285994"/>
                <a:gd name="connsiteY20" fmla="*/ 69352 h 249425"/>
                <a:gd name="connsiteX21" fmla="*/ 225772 w 285994"/>
                <a:gd name="connsiteY21" fmla="*/ 131064 h 2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994" h="249425">
                  <a:moveTo>
                    <a:pt x="279841" y="54944"/>
                  </a:moveTo>
                  <a:cubicBezTo>
                    <a:pt x="270804" y="31860"/>
                    <a:pt x="253917" y="15180"/>
                    <a:pt x="230833" y="6710"/>
                  </a:cubicBezTo>
                  <a:cubicBezTo>
                    <a:pt x="187815" y="-8988"/>
                    <a:pt x="159103" y="5885"/>
                    <a:pt x="143043" y="20395"/>
                  </a:cubicBezTo>
                  <a:cubicBezTo>
                    <a:pt x="126775" y="5936"/>
                    <a:pt x="98011" y="-8937"/>
                    <a:pt x="55045" y="6710"/>
                  </a:cubicBezTo>
                  <a:cubicBezTo>
                    <a:pt x="31962" y="15128"/>
                    <a:pt x="15075" y="31808"/>
                    <a:pt x="6244" y="54944"/>
                  </a:cubicBezTo>
                  <a:cubicBezTo>
                    <a:pt x="-8216" y="91713"/>
                    <a:pt x="3042" y="134730"/>
                    <a:pt x="33769" y="161429"/>
                  </a:cubicBezTo>
                  <a:lnTo>
                    <a:pt x="128583" y="244210"/>
                  </a:lnTo>
                  <a:cubicBezTo>
                    <a:pt x="132817" y="247825"/>
                    <a:pt x="137827" y="249426"/>
                    <a:pt x="143043" y="249426"/>
                  </a:cubicBezTo>
                  <a:cubicBezTo>
                    <a:pt x="148258" y="249426"/>
                    <a:pt x="153474" y="247618"/>
                    <a:pt x="157502" y="244004"/>
                  </a:cubicBezTo>
                  <a:lnTo>
                    <a:pt x="252316" y="161429"/>
                  </a:lnTo>
                  <a:cubicBezTo>
                    <a:pt x="283043" y="134678"/>
                    <a:pt x="294094" y="91713"/>
                    <a:pt x="279841" y="54944"/>
                  </a:cubicBezTo>
                  <a:close/>
                  <a:moveTo>
                    <a:pt x="225772" y="131064"/>
                  </a:moveTo>
                  <a:lnTo>
                    <a:pt x="142991" y="203414"/>
                  </a:lnTo>
                  <a:lnTo>
                    <a:pt x="60003" y="131064"/>
                  </a:lnTo>
                  <a:cubicBezTo>
                    <a:pt x="42342" y="115571"/>
                    <a:pt x="35473" y="90267"/>
                    <a:pt x="43529" y="69352"/>
                  </a:cubicBezTo>
                  <a:cubicBezTo>
                    <a:pt x="48332" y="57113"/>
                    <a:pt x="56595" y="48850"/>
                    <a:pt x="68627" y="44409"/>
                  </a:cubicBezTo>
                  <a:cubicBezTo>
                    <a:pt x="76683" y="41413"/>
                    <a:pt x="83913" y="40174"/>
                    <a:pt x="90110" y="40174"/>
                  </a:cubicBezTo>
                  <a:cubicBezTo>
                    <a:pt x="106790" y="40174"/>
                    <a:pt x="117222" y="49418"/>
                    <a:pt x="123263" y="58455"/>
                  </a:cubicBezTo>
                  <a:cubicBezTo>
                    <a:pt x="132095" y="71314"/>
                    <a:pt x="153629" y="71314"/>
                    <a:pt x="162460" y="58455"/>
                  </a:cubicBezTo>
                  <a:cubicBezTo>
                    <a:pt x="170877" y="46010"/>
                    <a:pt x="187196" y="33564"/>
                    <a:pt x="217096" y="44409"/>
                  </a:cubicBezTo>
                  <a:cubicBezTo>
                    <a:pt x="229335" y="48850"/>
                    <a:pt x="237598" y="57061"/>
                    <a:pt x="242194" y="69352"/>
                  </a:cubicBezTo>
                  <a:cubicBezTo>
                    <a:pt x="250508" y="90318"/>
                    <a:pt x="243692" y="115623"/>
                    <a:pt x="225772" y="131064"/>
                  </a:cubicBezTo>
                  <a:close/>
                </a:path>
              </a:pathLst>
            </a:custGeom>
            <a:grpFill/>
            <a:ln w="5164" cap="flat">
              <a:noFill/>
              <a:prstDash val="solid"/>
              <a:miter/>
            </a:ln>
          </p:spPr>
          <p:txBody>
            <a:bodyPr rtlCol="0" anchor="ctr"/>
            <a:lstStyle/>
            <a:p>
              <a:endParaRPr lang="en-US" sz="1200"/>
            </a:p>
          </p:txBody>
        </p:sp>
        <p:sp>
          <p:nvSpPr>
            <p:cNvPr id="682" name="Freeform: Shape 681">
              <a:extLst>
                <a:ext uri="{FF2B5EF4-FFF2-40B4-BE49-F238E27FC236}">
                  <a16:creationId xmlns:a16="http://schemas.microsoft.com/office/drawing/2014/main" id="{83537B49-FB28-4849-9203-1637801535F9}"/>
                </a:ext>
              </a:extLst>
            </p:cNvPr>
            <p:cNvSpPr/>
            <p:nvPr/>
          </p:nvSpPr>
          <p:spPr>
            <a:xfrm>
              <a:off x="12599698" y="5685981"/>
              <a:ext cx="1125219" cy="843733"/>
            </a:xfrm>
            <a:custGeom>
              <a:avLst/>
              <a:gdLst>
                <a:gd name="connsiteX0" fmla="*/ 1123824 w 1125219"/>
                <a:gd name="connsiteY0" fmla="*/ 600501 h 843733"/>
                <a:gd name="connsiteX1" fmla="*/ 915863 w 1125219"/>
                <a:gd name="connsiteY1" fmla="*/ 445990 h 843733"/>
                <a:gd name="connsiteX2" fmla="*/ 782266 w 1125219"/>
                <a:gd name="connsiteY2" fmla="*/ 348129 h 843733"/>
                <a:gd name="connsiteX3" fmla="*/ 704133 w 1125219"/>
                <a:gd name="connsiteY3" fmla="*/ 394348 h 843733"/>
                <a:gd name="connsiteX4" fmla="*/ 681617 w 1125219"/>
                <a:gd name="connsiteY4" fmla="*/ 479350 h 843733"/>
                <a:gd name="connsiteX5" fmla="*/ 651871 w 1125219"/>
                <a:gd name="connsiteY5" fmla="*/ 493810 h 843733"/>
                <a:gd name="connsiteX6" fmla="*/ 651871 w 1125219"/>
                <a:gd name="connsiteY6" fmla="*/ 26195 h 843733"/>
                <a:gd name="connsiteX7" fmla="*/ 641801 w 1125219"/>
                <a:gd name="connsiteY7" fmla="*/ 6313 h 843733"/>
                <a:gd name="connsiteX8" fmla="*/ 620112 w 1125219"/>
                <a:gd name="connsiteY8" fmla="*/ 2285 h 843733"/>
                <a:gd name="connsiteX9" fmla="*/ 571672 w 1125219"/>
                <a:gd name="connsiteY9" fmla="*/ 22167 h 843733"/>
                <a:gd name="connsiteX10" fmla="*/ 496947 w 1125219"/>
                <a:gd name="connsiteY10" fmla="*/ 891 h 843733"/>
                <a:gd name="connsiteX11" fmla="*/ 483468 w 1125219"/>
                <a:gd name="connsiteY11" fmla="*/ 891 h 843733"/>
                <a:gd name="connsiteX12" fmla="*/ 407917 w 1125219"/>
                <a:gd name="connsiteY12" fmla="*/ 22374 h 843733"/>
                <a:gd name="connsiteX13" fmla="*/ 332365 w 1125219"/>
                <a:gd name="connsiteY13" fmla="*/ 891 h 843733"/>
                <a:gd name="connsiteX14" fmla="*/ 318887 w 1125219"/>
                <a:gd name="connsiteY14" fmla="*/ 891 h 843733"/>
                <a:gd name="connsiteX15" fmla="*/ 243335 w 1125219"/>
                <a:gd name="connsiteY15" fmla="*/ 22374 h 843733"/>
                <a:gd name="connsiteX16" fmla="*/ 167783 w 1125219"/>
                <a:gd name="connsiteY16" fmla="*/ 891 h 843733"/>
                <a:gd name="connsiteX17" fmla="*/ 154305 w 1125219"/>
                <a:gd name="connsiteY17" fmla="*/ 891 h 843733"/>
                <a:gd name="connsiteX18" fmla="*/ 79786 w 1125219"/>
                <a:gd name="connsiteY18" fmla="*/ 22167 h 843733"/>
                <a:gd name="connsiteX19" fmla="*/ 33773 w 1125219"/>
                <a:gd name="connsiteY19" fmla="*/ 3060 h 843733"/>
                <a:gd name="connsiteX20" fmla="*/ 31553 w 1125219"/>
                <a:gd name="connsiteY20" fmla="*/ 2233 h 843733"/>
                <a:gd name="connsiteX21" fmla="*/ 9863 w 1125219"/>
                <a:gd name="connsiteY21" fmla="*/ 6262 h 843733"/>
                <a:gd name="connsiteX22" fmla="*/ 0 w 1125219"/>
                <a:gd name="connsiteY22" fmla="*/ 26144 h 843733"/>
                <a:gd name="connsiteX23" fmla="*/ 0 w 1125219"/>
                <a:gd name="connsiteY23" fmla="*/ 634378 h 843733"/>
                <a:gd name="connsiteX24" fmla="*/ 9863 w 1125219"/>
                <a:gd name="connsiteY24" fmla="*/ 654053 h 843733"/>
                <a:gd name="connsiteX25" fmla="*/ 31553 w 1125219"/>
                <a:gd name="connsiteY25" fmla="*/ 658081 h 843733"/>
                <a:gd name="connsiteX26" fmla="*/ 79786 w 1125219"/>
                <a:gd name="connsiteY26" fmla="*/ 638406 h 843733"/>
                <a:gd name="connsiteX27" fmla="*/ 154511 w 1125219"/>
                <a:gd name="connsiteY27" fmla="*/ 659528 h 843733"/>
                <a:gd name="connsiteX28" fmla="*/ 167990 w 1125219"/>
                <a:gd name="connsiteY28" fmla="*/ 659528 h 843733"/>
                <a:gd name="connsiteX29" fmla="*/ 243335 w 1125219"/>
                <a:gd name="connsiteY29" fmla="*/ 638044 h 843733"/>
                <a:gd name="connsiteX30" fmla="*/ 318887 w 1125219"/>
                <a:gd name="connsiteY30" fmla="*/ 659528 h 843733"/>
                <a:gd name="connsiteX31" fmla="*/ 325703 w 1125219"/>
                <a:gd name="connsiteY31" fmla="*/ 660508 h 843733"/>
                <a:gd name="connsiteX32" fmla="*/ 332313 w 1125219"/>
                <a:gd name="connsiteY32" fmla="*/ 659528 h 843733"/>
                <a:gd name="connsiteX33" fmla="*/ 407865 w 1125219"/>
                <a:gd name="connsiteY33" fmla="*/ 638044 h 843733"/>
                <a:gd name="connsiteX34" fmla="*/ 483623 w 1125219"/>
                <a:gd name="connsiteY34" fmla="*/ 659528 h 843733"/>
                <a:gd name="connsiteX35" fmla="*/ 497102 w 1125219"/>
                <a:gd name="connsiteY35" fmla="*/ 659528 h 843733"/>
                <a:gd name="connsiteX36" fmla="*/ 525246 w 1125219"/>
                <a:gd name="connsiteY36" fmla="*/ 651471 h 843733"/>
                <a:gd name="connsiteX37" fmla="*/ 525659 w 1125219"/>
                <a:gd name="connsiteY37" fmla="*/ 685607 h 843733"/>
                <a:gd name="connsiteX38" fmla="*/ 788877 w 1125219"/>
                <a:gd name="connsiteY38" fmla="*/ 843733 h 843733"/>
                <a:gd name="connsiteX39" fmla="*/ 852963 w 1125219"/>
                <a:gd name="connsiteY39" fmla="*/ 839137 h 843733"/>
                <a:gd name="connsiteX40" fmla="*/ 1090670 w 1125219"/>
                <a:gd name="connsiteY40" fmla="*/ 715352 h 843733"/>
                <a:gd name="connsiteX41" fmla="*/ 1123824 w 1125219"/>
                <a:gd name="connsiteY41" fmla="*/ 600501 h 843733"/>
                <a:gd name="connsiteX42" fmla="*/ 698710 w 1125219"/>
                <a:gd name="connsiteY42" fmla="*/ 645119 h 843733"/>
                <a:gd name="connsiteX43" fmla="*/ 703151 w 1125219"/>
                <a:gd name="connsiteY43" fmla="*/ 645739 h 843733"/>
                <a:gd name="connsiteX44" fmla="*/ 722620 w 1125219"/>
                <a:gd name="connsiteY44" fmla="*/ 630040 h 843733"/>
                <a:gd name="connsiteX45" fmla="*/ 727216 w 1125219"/>
                <a:gd name="connsiteY45" fmla="*/ 514105 h 843733"/>
                <a:gd name="connsiteX46" fmla="*/ 721588 w 1125219"/>
                <a:gd name="connsiteY46" fmla="*/ 475735 h 843733"/>
                <a:gd name="connsiteX47" fmla="*/ 736254 w 1125219"/>
                <a:gd name="connsiteY47" fmla="*/ 418464 h 843733"/>
                <a:gd name="connsiteX48" fmla="*/ 787895 w 1125219"/>
                <a:gd name="connsiteY48" fmla="*/ 387945 h 843733"/>
                <a:gd name="connsiteX49" fmla="*/ 876512 w 1125219"/>
                <a:gd name="connsiteY49" fmla="*/ 453839 h 843733"/>
                <a:gd name="connsiteX50" fmla="*/ 882141 w 1125219"/>
                <a:gd name="connsiteY50" fmla="*/ 492209 h 843733"/>
                <a:gd name="connsiteX51" fmla="*/ 919117 w 1125219"/>
                <a:gd name="connsiteY51" fmla="*/ 602102 h 843733"/>
                <a:gd name="connsiteX52" fmla="*/ 946434 w 1125219"/>
                <a:gd name="connsiteY52" fmla="*/ 609952 h 843733"/>
                <a:gd name="connsiteX53" fmla="*/ 954284 w 1125219"/>
                <a:gd name="connsiteY53" fmla="*/ 582633 h 843733"/>
                <a:gd name="connsiteX54" fmla="*/ 947674 w 1125219"/>
                <a:gd name="connsiteY54" fmla="*/ 569362 h 843733"/>
                <a:gd name="connsiteX55" fmla="*/ 1003344 w 1125219"/>
                <a:gd name="connsiteY55" fmla="*/ 617801 h 843733"/>
                <a:gd name="connsiteX56" fmla="*/ 991673 w 1125219"/>
                <a:gd name="connsiteY56" fmla="*/ 653382 h 843733"/>
                <a:gd name="connsiteX57" fmla="*/ 836955 w 1125219"/>
                <a:gd name="connsiteY57" fmla="*/ 726300 h 843733"/>
                <a:gd name="connsiteX58" fmla="*/ 646500 w 1125219"/>
                <a:gd name="connsiteY58" fmla="*/ 668410 h 843733"/>
                <a:gd name="connsiteX59" fmla="*/ 657965 w 1125219"/>
                <a:gd name="connsiteY59" fmla="*/ 632829 h 843733"/>
                <a:gd name="connsiteX60" fmla="*/ 686110 w 1125219"/>
                <a:gd name="connsiteY60" fmla="*/ 606492 h 843733"/>
                <a:gd name="connsiteX61" fmla="*/ 683476 w 1125219"/>
                <a:gd name="connsiteY61" fmla="*/ 621158 h 843733"/>
                <a:gd name="connsiteX62" fmla="*/ 698710 w 1125219"/>
                <a:gd name="connsiteY62" fmla="*/ 645119 h 843733"/>
                <a:gd name="connsiteX63" fmla="*/ 537950 w 1125219"/>
                <a:gd name="connsiteY63" fmla="*/ 606130 h 843733"/>
                <a:gd name="connsiteX64" fmla="*/ 490336 w 1125219"/>
                <a:gd name="connsiteY64" fmla="*/ 619815 h 843733"/>
                <a:gd name="connsiteX65" fmla="*/ 414578 w 1125219"/>
                <a:gd name="connsiteY65" fmla="*/ 598332 h 843733"/>
                <a:gd name="connsiteX66" fmla="*/ 401100 w 1125219"/>
                <a:gd name="connsiteY66" fmla="*/ 598332 h 843733"/>
                <a:gd name="connsiteX67" fmla="*/ 325755 w 1125219"/>
                <a:gd name="connsiteY67" fmla="*/ 619815 h 843733"/>
                <a:gd name="connsiteX68" fmla="*/ 249996 w 1125219"/>
                <a:gd name="connsiteY68" fmla="*/ 598332 h 843733"/>
                <a:gd name="connsiteX69" fmla="*/ 243387 w 1125219"/>
                <a:gd name="connsiteY69" fmla="*/ 597351 h 843733"/>
                <a:gd name="connsiteX70" fmla="*/ 236570 w 1125219"/>
                <a:gd name="connsiteY70" fmla="*/ 598332 h 843733"/>
                <a:gd name="connsiteX71" fmla="*/ 161225 w 1125219"/>
                <a:gd name="connsiteY71" fmla="*/ 619815 h 843733"/>
                <a:gd name="connsiteX72" fmla="*/ 85673 w 1125219"/>
                <a:gd name="connsiteY72" fmla="*/ 598332 h 843733"/>
                <a:gd name="connsiteX73" fmla="*/ 72195 w 1125219"/>
                <a:gd name="connsiteY73" fmla="*/ 598332 h 843733"/>
                <a:gd name="connsiteX74" fmla="*/ 40228 w 1125219"/>
                <a:gd name="connsiteY74" fmla="*/ 611397 h 843733"/>
                <a:gd name="connsiteX75" fmla="*/ 40228 w 1125219"/>
                <a:gd name="connsiteY75" fmla="*/ 49175 h 843733"/>
                <a:gd name="connsiteX76" fmla="*/ 69974 w 1125219"/>
                <a:gd name="connsiteY76" fmla="*/ 61621 h 843733"/>
                <a:gd name="connsiteX77" fmla="*/ 72195 w 1125219"/>
                <a:gd name="connsiteY77" fmla="*/ 62241 h 843733"/>
                <a:gd name="connsiteX78" fmla="*/ 85673 w 1125219"/>
                <a:gd name="connsiteY78" fmla="*/ 62241 h 843733"/>
                <a:gd name="connsiteX79" fmla="*/ 161225 w 1125219"/>
                <a:gd name="connsiteY79" fmla="*/ 40965 h 843733"/>
                <a:gd name="connsiteX80" fmla="*/ 236776 w 1125219"/>
                <a:gd name="connsiteY80" fmla="*/ 62241 h 843733"/>
                <a:gd name="connsiteX81" fmla="*/ 250255 w 1125219"/>
                <a:gd name="connsiteY81" fmla="*/ 62241 h 843733"/>
                <a:gd name="connsiteX82" fmla="*/ 325806 w 1125219"/>
                <a:gd name="connsiteY82" fmla="*/ 40965 h 843733"/>
                <a:gd name="connsiteX83" fmla="*/ 401358 w 1125219"/>
                <a:gd name="connsiteY83" fmla="*/ 62241 h 843733"/>
                <a:gd name="connsiteX84" fmla="*/ 414836 w 1125219"/>
                <a:gd name="connsiteY84" fmla="*/ 62241 h 843733"/>
                <a:gd name="connsiteX85" fmla="*/ 490388 w 1125219"/>
                <a:gd name="connsiteY85" fmla="*/ 40965 h 843733"/>
                <a:gd name="connsiteX86" fmla="*/ 566147 w 1125219"/>
                <a:gd name="connsiteY86" fmla="*/ 62241 h 843733"/>
                <a:gd name="connsiteX87" fmla="*/ 579418 w 1125219"/>
                <a:gd name="connsiteY87" fmla="*/ 62241 h 843733"/>
                <a:gd name="connsiteX88" fmla="*/ 611746 w 1125219"/>
                <a:gd name="connsiteY88" fmla="*/ 49175 h 843733"/>
                <a:gd name="connsiteX89" fmla="*/ 611746 w 1125219"/>
                <a:gd name="connsiteY89" fmla="*/ 519579 h 843733"/>
                <a:gd name="connsiteX90" fmla="*/ 559123 w 1125219"/>
                <a:gd name="connsiteY90" fmla="*/ 570807 h 843733"/>
                <a:gd name="connsiteX91" fmla="*/ 537950 w 1125219"/>
                <a:gd name="connsiteY91" fmla="*/ 606130 h 843733"/>
                <a:gd name="connsiteX92" fmla="*/ 1058549 w 1125219"/>
                <a:gd name="connsiteY92" fmla="*/ 691339 h 843733"/>
                <a:gd name="connsiteX93" fmla="*/ 847386 w 1125219"/>
                <a:gd name="connsiteY93" fmla="*/ 799424 h 843733"/>
                <a:gd name="connsiteX94" fmla="*/ 565475 w 1125219"/>
                <a:gd name="connsiteY94" fmla="*/ 680081 h 843733"/>
                <a:gd name="connsiteX95" fmla="*/ 591193 w 1125219"/>
                <a:gd name="connsiteY95" fmla="*/ 594872 h 843733"/>
                <a:gd name="connsiteX96" fmla="*/ 687453 w 1125219"/>
                <a:gd name="connsiteY96" fmla="*/ 520715 h 843733"/>
                <a:gd name="connsiteX97" fmla="*/ 690086 w 1125219"/>
                <a:gd name="connsiteY97" fmla="*/ 557277 h 843733"/>
                <a:gd name="connsiteX98" fmla="*/ 625792 w 1125219"/>
                <a:gd name="connsiteY98" fmla="*/ 608712 h 843733"/>
                <a:gd name="connsiteX99" fmla="*/ 606685 w 1125219"/>
                <a:gd name="connsiteY99" fmla="*/ 674194 h 843733"/>
                <a:gd name="connsiteX100" fmla="*/ 786501 w 1125219"/>
                <a:gd name="connsiteY100" fmla="*/ 770041 h 843733"/>
                <a:gd name="connsiteX101" fmla="*/ 842532 w 1125219"/>
                <a:gd name="connsiteY101" fmla="*/ 766012 h 843733"/>
                <a:gd name="connsiteX102" fmla="*/ 1023742 w 1125219"/>
                <a:gd name="connsiteY102" fmla="*/ 677395 h 843733"/>
                <a:gd name="connsiteX103" fmla="*/ 1043005 w 1125219"/>
                <a:gd name="connsiteY103" fmla="*/ 611914 h 843733"/>
                <a:gd name="connsiteX104" fmla="*/ 929909 w 1125219"/>
                <a:gd name="connsiteY104" fmla="*/ 522677 h 843733"/>
                <a:gd name="connsiteX105" fmla="*/ 921854 w 1125219"/>
                <a:gd name="connsiteY105" fmla="*/ 486889 h 843733"/>
                <a:gd name="connsiteX106" fmla="*/ 1084008 w 1125219"/>
                <a:gd name="connsiteY106" fmla="*/ 606027 h 843733"/>
                <a:gd name="connsiteX107" fmla="*/ 1058549 w 1125219"/>
                <a:gd name="connsiteY107" fmla="*/ 691339 h 8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25219" h="843733">
                  <a:moveTo>
                    <a:pt x="1123824" y="600501"/>
                  </a:moveTo>
                  <a:cubicBezTo>
                    <a:pt x="1112153" y="519527"/>
                    <a:pt x="1026996" y="460656"/>
                    <a:pt x="915863" y="445990"/>
                  </a:cubicBezTo>
                  <a:cubicBezTo>
                    <a:pt x="905638" y="382677"/>
                    <a:pt x="846147" y="339091"/>
                    <a:pt x="782266" y="348129"/>
                  </a:cubicBezTo>
                  <a:cubicBezTo>
                    <a:pt x="750920" y="352570"/>
                    <a:pt x="723188" y="369044"/>
                    <a:pt x="704133" y="394348"/>
                  </a:cubicBezTo>
                  <a:cubicBezTo>
                    <a:pt x="685851" y="418878"/>
                    <a:pt x="677796" y="448985"/>
                    <a:pt x="681617" y="479350"/>
                  </a:cubicBezTo>
                  <a:cubicBezTo>
                    <a:pt x="671392" y="483791"/>
                    <a:pt x="661322" y="488594"/>
                    <a:pt x="651871" y="493810"/>
                  </a:cubicBezTo>
                  <a:lnTo>
                    <a:pt x="651871" y="26195"/>
                  </a:lnTo>
                  <a:cubicBezTo>
                    <a:pt x="651871" y="18346"/>
                    <a:pt x="648050" y="10910"/>
                    <a:pt x="641801" y="6313"/>
                  </a:cubicBezTo>
                  <a:cubicBezTo>
                    <a:pt x="635759" y="1665"/>
                    <a:pt x="627548" y="65"/>
                    <a:pt x="620112" y="2285"/>
                  </a:cubicBezTo>
                  <a:lnTo>
                    <a:pt x="571672" y="22167"/>
                  </a:lnTo>
                  <a:lnTo>
                    <a:pt x="496947" y="891"/>
                  </a:lnTo>
                  <a:cubicBezTo>
                    <a:pt x="492506" y="-297"/>
                    <a:pt x="487909" y="-297"/>
                    <a:pt x="483468" y="891"/>
                  </a:cubicBezTo>
                  <a:lnTo>
                    <a:pt x="407917" y="22374"/>
                  </a:lnTo>
                  <a:lnTo>
                    <a:pt x="332365" y="891"/>
                  </a:lnTo>
                  <a:cubicBezTo>
                    <a:pt x="327924" y="-297"/>
                    <a:pt x="323328" y="-297"/>
                    <a:pt x="318887" y="891"/>
                  </a:cubicBezTo>
                  <a:lnTo>
                    <a:pt x="243335" y="22374"/>
                  </a:lnTo>
                  <a:lnTo>
                    <a:pt x="167783" y="891"/>
                  </a:lnTo>
                  <a:cubicBezTo>
                    <a:pt x="163548" y="-297"/>
                    <a:pt x="158952" y="-297"/>
                    <a:pt x="154305" y="891"/>
                  </a:cubicBezTo>
                  <a:lnTo>
                    <a:pt x="79786" y="22167"/>
                  </a:lnTo>
                  <a:lnTo>
                    <a:pt x="33773" y="3060"/>
                  </a:lnTo>
                  <a:lnTo>
                    <a:pt x="31553" y="2233"/>
                  </a:lnTo>
                  <a:cubicBezTo>
                    <a:pt x="24116" y="219"/>
                    <a:pt x="16060" y="1614"/>
                    <a:pt x="9863" y="6262"/>
                  </a:cubicBezTo>
                  <a:cubicBezTo>
                    <a:pt x="3615" y="10858"/>
                    <a:pt x="0" y="18294"/>
                    <a:pt x="0" y="26144"/>
                  </a:cubicBezTo>
                  <a:lnTo>
                    <a:pt x="0" y="634378"/>
                  </a:lnTo>
                  <a:cubicBezTo>
                    <a:pt x="0" y="642228"/>
                    <a:pt x="3615" y="649251"/>
                    <a:pt x="9863" y="654053"/>
                  </a:cubicBezTo>
                  <a:cubicBezTo>
                    <a:pt x="15905" y="658649"/>
                    <a:pt x="24116" y="660302"/>
                    <a:pt x="31553" y="658081"/>
                  </a:cubicBezTo>
                  <a:lnTo>
                    <a:pt x="79786" y="638406"/>
                  </a:lnTo>
                  <a:lnTo>
                    <a:pt x="154511" y="659528"/>
                  </a:lnTo>
                  <a:cubicBezTo>
                    <a:pt x="158952" y="660715"/>
                    <a:pt x="163548" y="660715"/>
                    <a:pt x="167990" y="659528"/>
                  </a:cubicBezTo>
                  <a:lnTo>
                    <a:pt x="243335" y="638044"/>
                  </a:lnTo>
                  <a:lnTo>
                    <a:pt x="318887" y="659528"/>
                  </a:lnTo>
                  <a:cubicBezTo>
                    <a:pt x="321107" y="660147"/>
                    <a:pt x="323328" y="660508"/>
                    <a:pt x="325703" y="660508"/>
                  </a:cubicBezTo>
                  <a:cubicBezTo>
                    <a:pt x="327924" y="660508"/>
                    <a:pt x="330144" y="660095"/>
                    <a:pt x="332313" y="659528"/>
                  </a:cubicBezTo>
                  <a:lnTo>
                    <a:pt x="407865" y="638044"/>
                  </a:lnTo>
                  <a:lnTo>
                    <a:pt x="483623" y="659528"/>
                  </a:lnTo>
                  <a:cubicBezTo>
                    <a:pt x="488065" y="660715"/>
                    <a:pt x="492454" y="660715"/>
                    <a:pt x="497102" y="659528"/>
                  </a:cubicBezTo>
                  <a:lnTo>
                    <a:pt x="525246" y="651471"/>
                  </a:lnTo>
                  <a:cubicBezTo>
                    <a:pt x="524059" y="662936"/>
                    <a:pt x="524059" y="674400"/>
                    <a:pt x="525659" y="685607"/>
                  </a:cubicBezTo>
                  <a:cubicBezTo>
                    <a:pt x="539344" y="779439"/>
                    <a:pt x="651613" y="843733"/>
                    <a:pt x="788877" y="843733"/>
                  </a:cubicBezTo>
                  <a:cubicBezTo>
                    <a:pt x="809791" y="843733"/>
                    <a:pt x="831274" y="842339"/>
                    <a:pt x="852963" y="839137"/>
                  </a:cubicBezTo>
                  <a:cubicBezTo>
                    <a:pt x="954646" y="824677"/>
                    <a:pt x="1043417" y="778458"/>
                    <a:pt x="1090670" y="715352"/>
                  </a:cubicBezTo>
                  <a:cubicBezTo>
                    <a:pt x="1117988" y="679100"/>
                    <a:pt x="1129453" y="639284"/>
                    <a:pt x="1123824" y="600501"/>
                  </a:cubicBezTo>
                  <a:close/>
                  <a:moveTo>
                    <a:pt x="698710" y="645119"/>
                  </a:moveTo>
                  <a:cubicBezTo>
                    <a:pt x="700104" y="645533"/>
                    <a:pt x="701706" y="645739"/>
                    <a:pt x="703151" y="645739"/>
                  </a:cubicBezTo>
                  <a:cubicBezTo>
                    <a:pt x="712395" y="645739"/>
                    <a:pt x="720606" y="639335"/>
                    <a:pt x="722620" y="630040"/>
                  </a:cubicBezTo>
                  <a:cubicBezTo>
                    <a:pt x="731244" y="591877"/>
                    <a:pt x="732845" y="552888"/>
                    <a:pt x="727216" y="514105"/>
                  </a:cubicBezTo>
                  <a:lnTo>
                    <a:pt x="721588" y="475735"/>
                  </a:lnTo>
                  <a:cubicBezTo>
                    <a:pt x="718799" y="455440"/>
                    <a:pt x="724015" y="434938"/>
                    <a:pt x="736254" y="418464"/>
                  </a:cubicBezTo>
                  <a:cubicBezTo>
                    <a:pt x="748905" y="401784"/>
                    <a:pt x="767187" y="390940"/>
                    <a:pt x="787895" y="387945"/>
                  </a:cubicBezTo>
                  <a:cubicBezTo>
                    <a:pt x="830912" y="381902"/>
                    <a:pt x="870470" y="411441"/>
                    <a:pt x="876512" y="453839"/>
                  </a:cubicBezTo>
                  <a:lnTo>
                    <a:pt x="882141" y="492209"/>
                  </a:lnTo>
                  <a:cubicBezTo>
                    <a:pt x="887564" y="530785"/>
                    <a:pt x="900009" y="567760"/>
                    <a:pt x="919117" y="602102"/>
                  </a:cubicBezTo>
                  <a:cubicBezTo>
                    <a:pt x="924539" y="611759"/>
                    <a:pt x="936778" y="615374"/>
                    <a:pt x="946434" y="609952"/>
                  </a:cubicBezTo>
                  <a:cubicBezTo>
                    <a:pt x="956092" y="604529"/>
                    <a:pt x="959707" y="592290"/>
                    <a:pt x="954284" y="582633"/>
                  </a:cubicBezTo>
                  <a:cubicBezTo>
                    <a:pt x="951857" y="578192"/>
                    <a:pt x="949843" y="573803"/>
                    <a:pt x="947674" y="569362"/>
                  </a:cubicBezTo>
                  <a:cubicBezTo>
                    <a:pt x="980002" y="580826"/>
                    <a:pt x="1000504" y="598487"/>
                    <a:pt x="1003344" y="617801"/>
                  </a:cubicBezTo>
                  <a:cubicBezTo>
                    <a:pt x="1004945" y="629059"/>
                    <a:pt x="1000917" y="640885"/>
                    <a:pt x="991673" y="653382"/>
                  </a:cubicBezTo>
                  <a:cubicBezTo>
                    <a:pt x="965749" y="687930"/>
                    <a:pt x="905070" y="716694"/>
                    <a:pt x="836955" y="726300"/>
                  </a:cubicBezTo>
                  <a:cubicBezTo>
                    <a:pt x="731657" y="741172"/>
                    <a:pt x="652129" y="707812"/>
                    <a:pt x="646500" y="668410"/>
                  </a:cubicBezTo>
                  <a:cubicBezTo>
                    <a:pt x="644900" y="657152"/>
                    <a:pt x="648721" y="645119"/>
                    <a:pt x="657965" y="632829"/>
                  </a:cubicBezTo>
                  <a:cubicBezTo>
                    <a:pt x="664988" y="623378"/>
                    <a:pt x="674646" y="614548"/>
                    <a:pt x="686110" y="606492"/>
                  </a:cubicBezTo>
                  <a:cubicBezTo>
                    <a:pt x="685283" y="611294"/>
                    <a:pt x="684715" y="616355"/>
                    <a:pt x="683476" y="621158"/>
                  </a:cubicBezTo>
                  <a:cubicBezTo>
                    <a:pt x="680997" y="632054"/>
                    <a:pt x="687814" y="642692"/>
                    <a:pt x="698710" y="645119"/>
                  </a:cubicBezTo>
                  <a:close/>
                  <a:moveTo>
                    <a:pt x="537950" y="606130"/>
                  </a:moveTo>
                  <a:lnTo>
                    <a:pt x="490336" y="619815"/>
                  </a:lnTo>
                  <a:lnTo>
                    <a:pt x="414578" y="598332"/>
                  </a:lnTo>
                  <a:cubicBezTo>
                    <a:pt x="410344" y="597145"/>
                    <a:pt x="405748" y="597145"/>
                    <a:pt x="401100" y="598332"/>
                  </a:cubicBezTo>
                  <a:lnTo>
                    <a:pt x="325755" y="619815"/>
                  </a:lnTo>
                  <a:lnTo>
                    <a:pt x="249996" y="598332"/>
                  </a:lnTo>
                  <a:cubicBezTo>
                    <a:pt x="247776" y="597713"/>
                    <a:pt x="245555" y="597351"/>
                    <a:pt x="243387" y="597351"/>
                  </a:cubicBezTo>
                  <a:cubicBezTo>
                    <a:pt x="241218" y="597351"/>
                    <a:pt x="238791" y="597764"/>
                    <a:pt x="236570" y="598332"/>
                  </a:cubicBezTo>
                  <a:lnTo>
                    <a:pt x="161225" y="619815"/>
                  </a:lnTo>
                  <a:lnTo>
                    <a:pt x="85673" y="598332"/>
                  </a:lnTo>
                  <a:cubicBezTo>
                    <a:pt x="81232" y="597145"/>
                    <a:pt x="76636" y="597145"/>
                    <a:pt x="72195" y="598332"/>
                  </a:cubicBezTo>
                  <a:lnTo>
                    <a:pt x="40228" y="611397"/>
                  </a:lnTo>
                  <a:lnTo>
                    <a:pt x="40228" y="49175"/>
                  </a:lnTo>
                  <a:lnTo>
                    <a:pt x="69974" y="61621"/>
                  </a:lnTo>
                  <a:lnTo>
                    <a:pt x="72195" y="62241"/>
                  </a:lnTo>
                  <a:cubicBezTo>
                    <a:pt x="76636" y="63635"/>
                    <a:pt x="81232" y="63635"/>
                    <a:pt x="85673" y="62241"/>
                  </a:cubicBezTo>
                  <a:lnTo>
                    <a:pt x="161225" y="40965"/>
                  </a:lnTo>
                  <a:lnTo>
                    <a:pt x="236776" y="62241"/>
                  </a:lnTo>
                  <a:cubicBezTo>
                    <a:pt x="241218" y="63635"/>
                    <a:pt x="245814" y="63635"/>
                    <a:pt x="250255" y="62241"/>
                  </a:cubicBezTo>
                  <a:lnTo>
                    <a:pt x="325806" y="40965"/>
                  </a:lnTo>
                  <a:lnTo>
                    <a:pt x="401358" y="62241"/>
                  </a:lnTo>
                  <a:cubicBezTo>
                    <a:pt x="405799" y="63635"/>
                    <a:pt x="410395" y="63635"/>
                    <a:pt x="414836" y="62241"/>
                  </a:cubicBezTo>
                  <a:lnTo>
                    <a:pt x="490388" y="40965"/>
                  </a:lnTo>
                  <a:lnTo>
                    <a:pt x="566147" y="62241"/>
                  </a:lnTo>
                  <a:cubicBezTo>
                    <a:pt x="570588" y="63635"/>
                    <a:pt x="575184" y="63635"/>
                    <a:pt x="579418" y="62241"/>
                  </a:cubicBezTo>
                  <a:lnTo>
                    <a:pt x="611746" y="49175"/>
                  </a:lnTo>
                  <a:lnTo>
                    <a:pt x="611746" y="519579"/>
                  </a:lnTo>
                  <a:cubicBezTo>
                    <a:pt x="591038" y="535071"/>
                    <a:pt x="572963" y="552113"/>
                    <a:pt x="559123" y="570807"/>
                  </a:cubicBezTo>
                  <a:cubicBezTo>
                    <a:pt x="550189" y="582220"/>
                    <a:pt x="543372" y="594097"/>
                    <a:pt x="537950" y="606130"/>
                  </a:cubicBezTo>
                  <a:close/>
                  <a:moveTo>
                    <a:pt x="1058549" y="691339"/>
                  </a:moveTo>
                  <a:cubicBezTo>
                    <a:pt x="1017545" y="746182"/>
                    <a:pt x="938585" y="786566"/>
                    <a:pt x="847386" y="799424"/>
                  </a:cubicBezTo>
                  <a:cubicBezTo>
                    <a:pt x="704339" y="819926"/>
                    <a:pt x="577972" y="766271"/>
                    <a:pt x="565475" y="680081"/>
                  </a:cubicBezTo>
                  <a:cubicBezTo>
                    <a:pt x="561447" y="651936"/>
                    <a:pt x="570277" y="622604"/>
                    <a:pt x="591193" y="594872"/>
                  </a:cubicBezTo>
                  <a:cubicBezTo>
                    <a:pt x="613295" y="565127"/>
                    <a:pt x="647068" y="539822"/>
                    <a:pt x="687453" y="520715"/>
                  </a:cubicBezTo>
                  <a:cubicBezTo>
                    <a:pt x="689260" y="532747"/>
                    <a:pt x="689880" y="545038"/>
                    <a:pt x="690086" y="557277"/>
                  </a:cubicBezTo>
                  <a:cubicBezTo>
                    <a:pt x="662974" y="571737"/>
                    <a:pt x="640458" y="589243"/>
                    <a:pt x="625792" y="608712"/>
                  </a:cubicBezTo>
                  <a:cubicBezTo>
                    <a:pt x="610145" y="629627"/>
                    <a:pt x="603483" y="652298"/>
                    <a:pt x="606685" y="674194"/>
                  </a:cubicBezTo>
                  <a:cubicBezTo>
                    <a:pt x="614948" y="732290"/>
                    <a:pt x="689880" y="770041"/>
                    <a:pt x="786501" y="770041"/>
                  </a:cubicBezTo>
                  <a:cubicBezTo>
                    <a:pt x="804575" y="770041"/>
                    <a:pt x="823269" y="768853"/>
                    <a:pt x="842532" y="766012"/>
                  </a:cubicBezTo>
                  <a:cubicBezTo>
                    <a:pt x="921905" y="754754"/>
                    <a:pt x="991415" y="720826"/>
                    <a:pt x="1023742" y="677395"/>
                  </a:cubicBezTo>
                  <a:cubicBezTo>
                    <a:pt x="1039389" y="656481"/>
                    <a:pt x="1046051" y="633810"/>
                    <a:pt x="1043005" y="611914"/>
                  </a:cubicBezTo>
                  <a:cubicBezTo>
                    <a:pt x="1036601" y="568122"/>
                    <a:pt x="992396" y="535949"/>
                    <a:pt x="929909" y="522677"/>
                  </a:cubicBezTo>
                  <a:cubicBezTo>
                    <a:pt x="926501" y="511006"/>
                    <a:pt x="923661" y="499180"/>
                    <a:pt x="921854" y="486889"/>
                  </a:cubicBezTo>
                  <a:cubicBezTo>
                    <a:pt x="1009850" y="500730"/>
                    <a:pt x="1075332" y="545348"/>
                    <a:pt x="1084008" y="606027"/>
                  </a:cubicBezTo>
                  <a:cubicBezTo>
                    <a:pt x="1088088" y="634275"/>
                    <a:pt x="1079205" y="663607"/>
                    <a:pt x="1058549" y="691339"/>
                  </a:cubicBezTo>
                  <a:close/>
                </a:path>
              </a:pathLst>
            </a:custGeom>
            <a:grpFill/>
            <a:ln w="5164" cap="flat">
              <a:noFill/>
              <a:prstDash val="solid"/>
              <a:miter/>
            </a:ln>
          </p:spPr>
          <p:txBody>
            <a:bodyPr rtlCol="0" anchor="ctr"/>
            <a:lstStyle/>
            <a:p>
              <a:endParaRPr lang="en-US" sz="1200"/>
            </a:p>
          </p:txBody>
        </p:sp>
      </p:grpSp>
      <p:grpSp>
        <p:nvGrpSpPr>
          <p:cNvPr id="645" name="Graphic 2">
            <a:extLst>
              <a:ext uri="{FF2B5EF4-FFF2-40B4-BE49-F238E27FC236}">
                <a16:creationId xmlns:a16="http://schemas.microsoft.com/office/drawing/2014/main" id="{B61B3AC5-5AD0-418D-B294-393761BD2BDF}"/>
              </a:ext>
            </a:extLst>
          </p:cNvPr>
          <p:cNvGrpSpPr/>
          <p:nvPr/>
        </p:nvGrpSpPr>
        <p:grpSpPr>
          <a:xfrm>
            <a:off x="3290972" y="6145752"/>
            <a:ext cx="458949" cy="856716"/>
            <a:chOff x="6431578" y="7152615"/>
            <a:chExt cx="602760" cy="1125166"/>
          </a:xfrm>
          <a:solidFill>
            <a:schemeClr val="accent1"/>
          </a:solidFill>
        </p:grpSpPr>
        <p:sp>
          <p:nvSpPr>
            <p:cNvPr id="672" name="Freeform: Shape 671">
              <a:extLst>
                <a:ext uri="{FF2B5EF4-FFF2-40B4-BE49-F238E27FC236}">
                  <a16:creationId xmlns:a16="http://schemas.microsoft.com/office/drawing/2014/main" id="{CA727AB5-5269-4F45-9F05-D4574F903025}"/>
                </a:ext>
              </a:extLst>
            </p:cNvPr>
            <p:cNvSpPr/>
            <p:nvPr/>
          </p:nvSpPr>
          <p:spPr>
            <a:xfrm>
              <a:off x="6708686" y="7220782"/>
              <a:ext cx="68683" cy="97860"/>
            </a:xfrm>
            <a:custGeom>
              <a:avLst/>
              <a:gdLst>
                <a:gd name="connsiteX0" fmla="*/ 68683 w 68683"/>
                <a:gd name="connsiteY0" fmla="*/ 0 h 97860"/>
                <a:gd name="connsiteX1" fmla="*/ 68683 w 68683"/>
                <a:gd name="connsiteY1" fmla="*/ 97861 h 97860"/>
                <a:gd name="connsiteX2" fmla="*/ 28506 w 68683"/>
                <a:gd name="connsiteY2" fmla="*/ 97861 h 97860"/>
                <a:gd name="connsiteX3" fmla="*/ 28506 w 68683"/>
                <a:gd name="connsiteY3" fmla="*/ 40177 h 97860"/>
                <a:gd name="connsiteX4" fmla="*/ 0 w 68683"/>
                <a:gd name="connsiteY4" fmla="*/ 40177 h 97860"/>
                <a:gd name="connsiteX5" fmla="*/ 0 w 68683"/>
                <a:gd name="connsiteY5" fmla="*/ 0 h 9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97860">
                  <a:moveTo>
                    <a:pt x="68683" y="0"/>
                  </a:moveTo>
                  <a:lnTo>
                    <a:pt x="68683" y="97861"/>
                  </a:lnTo>
                  <a:lnTo>
                    <a:pt x="28506" y="97861"/>
                  </a:lnTo>
                  <a:lnTo>
                    <a:pt x="28506" y="40177"/>
                  </a:lnTo>
                  <a:lnTo>
                    <a:pt x="0" y="40177"/>
                  </a:lnTo>
                  <a:lnTo>
                    <a:pt x="0" y="0"/>
                  </a:lnTo>
                  <a:close/>
                </a:path>
              </a:pathLst>
            </a:custGeom>
            <a:grpFill/>
            <a:ln w="5164" cap="flat">
              <a:noFill/>
              <a:prstDash val="solid"/>
              <a:miter/>
            </a:ln>
          </p:spPr>
          <p:txBody>
            <a:bodyPr rtlCol="0" anchor="ctr"/>
            <a:lstStyle/>
            <a:p>
              <a:endParaRPr lang="en-US" sz="1200"/>
            </a:p>
          </p:txBody>
        </p:sp>
        <p:sp>
          <p:nvSpPr>
            <p:cNvPr id="673" name="Freeform: Shape 672">
              <a:extLst>
                <a:ext uri="{FF2B5EF4-FFF2-40B4-BE49-F238E27FC236}">
                  <a16:creationId xmlns:a16="http://schemas.microsoft.com/office/drawing/2014/main" id="{0DB55435-6473-471D-8F41-24AA2AB4E634}"/>
                </a:ext>
              </a:extLst>
            </p:cNvPr>
            <p:cNvSpPr/>
            <p:nvPr/>
          </p:nvSpPr>
          <p:spPr>
            <a:xfrm>
              <a:off x="6431578" y="7152615"/>
              <a:ext cx="602760" cy="1125166"/>
            </a:xfrm>
            <a:custGeom>
              <a:avLst/>
              <a:gdLst>
                <a:gd name="connsiteX0" fmla="*/ 187665 w 602760"/>
                <a:gd name="connsiteY0" fmla="*/ 52 h 1125166"/>
                <a:gd name="connsiteX1" fmla="*/ 187665 w 602760"/>
                <a:gd name="connsiteY1" fmla="*/ 227687 h 1125166"/>
                <a:gd name="connsiteX2" fmla="*/ 0 w 602760"/>
                <a:gd name="connsiteY2" fmla="*/ 227687 h 1125166"/>
                <a:gd name="connsiteX3" fmla="*/ 0 w 602760"/>
                <a:gd name="connsiteY3" fmla="*/ 1125167 h 1125166"/>
                <a:gd name="connsiteX4" fmla="*/ 602760 w 602760"/>
                <a:gd name="connsiteY4" fmla="*/ 1125167 h 1125166"/>
                <a:gd name="connsiteX5" fmla="*/ 602760 w 602760"/>
                <a:gd name="connsiteY5" fmla="*/ 0 h 1125166"/>
                <a:gd name="connsiteX6" fmla="*/ 187665 w 602760"/>
                <a:gd name="connsiteY6" fmla="*/ 0 h 1125166"/>
                <a:gd name="connsiteX7" fmla="*/ 227894 w 602760"/>
                <a:gd name="connsiteY7" fmla="*/ 40228 h 1125166"/>
                <a:gd name="connsiteX8" fmla="*/ 375176 w 602760"/>
                <a:gd name="connsiteY8" fmla="*/ 40228 h 1125166"/>
                <a:gd name="connsiteX9" fmla="*/ 375176 w 602760"/>
                <a:gd name="connsiteY9" fmla="*/ 227687 h 1125166"/>
                <a:gd name="connsiteX10" fmla="*/ 227894 w 602760"/>
                <a:gd name="connsiteY10" fmla="*/ 227687 h 1125166"/>
                <a:gd name="connsiteX11" fmla="*/ 227894 w 602760"/>
                <a:gd name="connsiteY11" fmla="*/ 40228 h 1125166"/>
                <a:gd name="connsiteX12" fmla="*/ 227894 w 602760"/>
                <a:gd name="connsiteY12" fmla="*/ 267865 h 1125166"/>
                <a:gd name="connsiteX13" fmla="*/ 375176 w 602760"/>
                <a:gd name="connsiteY13" fmla="*/ 267865 h 1125166"/>
                <a:gd name="connsiteX14" fmla="*/ 375176 w 602760"/>
                <a:gd name="connsiteY14" fmla="*/ 455323 h 1125166"/>
                <a:gd name="connsiteX15" fmla="*/ 227894 w 602760"/>
                <a:gd name="connsiteY15" fmla="*/ 455323 h 1125166"/>
                <a:gd name="connsiteX16" fmla="*/ 227894 w 602760"/>
                <a:gd name="connsiteY16" fmla="*/ 267865 h 1125166"/>
                <a:gd name="connsiteX17" fmla="*/ 227894 w 602760"/>
                <a:gd name="connsiteY17" fmla="*/ 495552 h 1125166"/>
                <a:gd name="connsiteX18" fmla="*/ 375176 w 602760"/>
                <a:gd name="connsiteY18" fmla="*/ 495552 h 1125166"/>
                <a:gd name="connsiteX19" fmla="*/ 375176 w 602760"/>
                <a:gd name="connsiteY19" fmla="*/ 605239 h 1125166"/>
                <a:gd name="connsiteX20" fmla="*/ 345843 w 602760"/>
                <a:gd name="connsiteY20" fmla="*/ 598991 h 1125166"/>
                <a:gd name="connsiteX21" fmla="*/ 345843 w 602760"/>
                <a:gd name="connsiteY21" fmla="*/ 523232 h 1125166"/>
                <a:gd name="connsiteX22" fmla="*/ 277109 w 602760"/>
                <a:gd name="connsiteY22" fmla="*/ 523232 h 1125166"/>
                <a:gd name="connsiteX23" fmla="*/ 277109 w 602760"/>
                <a:gd name="connsiteY23" fmla="*/ 563409 h 1125166"/>
                <a:gd name="connsiteX24" fmla="*/ 305615 w 602760"/>
                <a:gd name="connsiteY24" fmla="*/ 563409 h 1125166"/>
                <a:gd name="connsiteX25" fmla="*/ 305615 w 602760"/>
                <a:gd name="connsiteY25" fmla="*/ 590314 h 1125166"/>
                <a:gd name="connsiteX26" fmla="*/ 227843 w 602760"/>
                <a:gd name="connsiteY26" fmla="*/ 573634 h 1125166"/>
                <a:gd name="connsiteX27" fmla="*/ 227843 w 602760"/>
                <a:gd name="connsiteY27" fmla="*/ 495552 h 1125166"/>
                <a:gd name="connsiteX28" fmla="*/ 40229 w 602760"/>
                <a:gd name="connsiteY28" fmla="*/ 267865 h 1125166"/>
                <a:gd name="connsiteX29" fmla="*/ 187717 w 602760"/>
                <a:gd name="connsiteY29" fmla="*/ 267865 h 1125166"/>
                <a:gd name="connsiteX30" fmla="*/ 187717 w 602760"/>
                <a:gd name="connsiteY30" fmla="*/ 455323 h 1125166"/>
                <a:gd name="connsiteX31" fmla="*/ 40229 w 602760"/>
                <a:gd name="connsiteY31" fmla="*/ 455323 h 1125166"/>
                <a:gd name="connsiteX32" fmla="*/ 40229 w 602760"/>
                <a:gd name="connsiteY32" fmla="*/ 267865 h 1125166"/>
                <a:gd name="connsiteX33" fmla="*/ 40229 w 602760"/>
                <a:gd name="connsiteY33" fmla="*/ 495552 h 1125166"/>
                <a:gd name="connsiteX34" fmla="*/ 187717 w 602760"/>
                <a:gd name="connsiteY34" fmla="*/ 495552 h 1125166"/>
                <a:gd name="connsiteX35" fmla="*/ 187717 w 602760"/>
                <a:gd name="connsiteY35" fmla="*/ 565062 h 1125166"/>
                <a:gd name="connsiteX36" fmla="*/ 158385 w 602760"/>
                <a:gd name="connsiteY36" fmla="*/ 558813 h 1125166"/>
                <a:gd name="connsiteX37" fmla="*/ 158385 w 602760"/>
                <a:gd name="connsiteY37" fmla="*/ 523232 h 1125166"/>
                <a:gd name="connsiteX38" fmla="*/ 89650 w 602760"/>
                <a:gd name="connsiteY38" fmla="*/ 523232 h 1125166"/>
                <a:gd name="connsiteX39" fmla="*/ 89650 w 602760"/>
                <a:gd name="connsiteY39" fmla="*/ 544147 h 1125166"/>
                <a:gd name="connsiteX40" fmla="*/ 40229 w 602760"/>
                <a:gd name="connsiteY40" fmla="*/ 533509 h 1125166"/>
                <a:gd name="connsiteX41" fmla="*/ 40229 w 602760"/>
                <a:gd name="connsiteY41" fmla="*/ 495552 h 1125166"/>
                <a:gd name="connsiteX42" fmla="*/ 562583 w 602760"/>
                <a:gd name="connsiteY42" fmla="*/ 1085041 h 1125166"/>
                <a:gd name="connsiteX43" fmla="*/ 40229 w 602760"/>
                <a:gd name="connsiteY43" fmla="*/ 1085041 h 1125166"/>
                <a:gd name="connsiteX44" fmla="*/ 40229 w 602760"/>
                <a:gd name="connsiteY44" fmla="*/ 1034225 h 1125166"/>
                <a:gd name="connsiteX45" fmla="*/ 562583 w 602760"/>
                <a:gd name="connsiteY45" fmla="*/ 1034225 h 1125166"/>
                <a:gd name="connsiteX46" fmla="*/ 562583 w 602760"/>
                <a:gd name="connsiteY46" fmla="*/ 1085041 h 1125166"/>
                <a:gd name="connsiteX47" fmla="*/ 562583 w 602760"/>
                <a:gd name="connsiteY47" fmla="*/ 993997 h 1125166"/>
                <a:gd name="connsiteX48" fmla="*/ 40229 w 602760"/>
                <a:gd name="connsiteY48" fmla="*/ 993997 h 1125166"/>
                <a:gd name="connsiteX49" fmla="*/ 40229 w 602760"/>
                <a:gd name="connsiteY49" fmla="*/ 574667 h 1125166"/>
                <a:gd name="connsiteX50" fmla="*/ 562635 w 602760"/>
                <a:gd name="connsiteY50" fmla="*/ 686574 h 1125166"/>
                <a:gd name="connsiteX51" fmla="*/ 562635 w 602760"/>
                <a:gd name="connsiteY51" fmla="*/ 993997 h 1125166"/>
                <a:gd name="connsiteX52" fmla="*/ 562583 w 602760"/>
                <a:gd name="connsiteY52" fmla="*/ 645416 h 1125166"/>
                <a:gd name="connsiteX53" fmla="*/ 415301 w 602760"/>
                <a:gd name="connsiteY53" fmla="*/ 613863 h 1125166"/>
                <a:gd name="connsiteX54" fmla="*/ 415301 w 602760"/>
                <a:gd name="connsiteY54" fmla="*/ 495501 h 1125166"/>
                <a:gd name="connsiteX55" fmla="*/ 562583 w 602760"/>
                <a:gd name="connsiteY55" fmla="*/ 495501 h 1125166"/>
                <a:gd name="connsiteX56" fmla="*/ 562583 w 602760"/>
                <a:gd name="connsiteY56" fmla="*/ 645416 h 1125166"/>
                <a:gd name="connsiteX57" fmla="*/ 562583 w 602760"/>
                <a:gd name="connsiteY57" fmla="*/ 455323 h 1125166"/>
                <a:gd name="connsiteX58" fmla="*/ 415301 w 602760"/>
                <a:gd name="connsiteY58" fmla="*/ 455323 h 1125166"/>
                <a:gd name="connsiteX59" fmla="*/ 415301 w 602760"/>
                <a:gd name="connsiteY59" fmla="*/ 267865 h 1125166"/>
                <a:gd name="connsiteX60" fmla="*/ 562583 w 602760"/>
                <a:gd name="connsiteY60" fmla="*/ 267865 h 1125166"/>
                <a:gd name="connsiteX61" fmla="*/ 562583 w 602760"/>
                <a:gd name="connsiteY61" fmla="*/ 455323 h 1125166"/>
                <a:gd name="connsiteX62" fmla="*/ 562583 w 602760"/>
                <a:gd name="connsiteY62" fmla="*/ 227687 h 1125166"/>
                <a:gd name="connsiteX63" fmla="*/ 415301 w 602760"/>
                <a:gd name="connsiteY63" fmla="*/ 227687 h 1125166"/>
                <a:gd name="connsiteX64" fmla="*/ 415301 w 602760"/>
                <a:gd name="connsiteY64" fmla="*/ 40228 h 1125166"/>
                <a:gd name="connsiteX65" fmla="*/ 562583 w 602760"/>
                <a:gd name="connsiteY65" fmla="*/ 40228 h 1125166"/>
                <a:gd name="connsiteX66" fmla="*/ 562583 w 602760"/>
                <a:gd name="connsiteY66" fmla="*/ 227687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2760" h="1125166">
                  <a:moveTo>
                    <a:pt x="187665" y="52"/>
                  </a:moveTo>
                  <a:lnTo>
                    <a:pt x="187665" y="227687"/>
                  </a:lnTo>
                  <a:lnTo>
                    <a:pt x="0" y="227687"/>
                  </a:lnTo>
                  <a:lnTo>
                    <a:pt x="0" y="1125167"/>
                  </a:lnTo>
                  <a:lnTo>
                    <a:pt x="602760" y="1125167"/>
                  </a:lnTo>
                  <a:lnTo>
                    <a:pt x="602760" y="0"/>
                  </a:lnTo>
                  <a:lnTo>
                    <a:pt x="187665" y="0"/>
                  </a:lnTo>
                  <a:close/>
                  <a:moveTo>
                    <a:pt x="227894" y="40228"/>
                  </a:moveTo>
                  <a:lnTo>
                    <a:pt x="375176" y="40228"/>
                  </a:lnTo>
                  <a:lnTo>
                    <a:pt x="375176" y="227687"/>
                  </a:lnTo>
                  <a:lnTo>
                    <a:pt x="227894" y="227687"/>
                  </a:lnTo>
                  <a:lnTo>
                    <a:pt x="227894" y="40228"/>
                  </a:lnTo>
                  <a:close/>
                  <a:moveTo>
                    <a:pt x="227894" y="267865"/>
                  </a:moveTo>
                  <a:lnTo>
                    <a:pt x="375176" y="267865"/>
                  </a:lnTo>
                  <a:lnTo>
                    <a:pt x="375176" y="455323"/>
                  </a:lnTo>
                  <a:lnTo>
                    <a:pt x="227894" y="455323"/>
                  </a:lnTo>
                  <a:lnTo>
                    <a:pt x="227894" y="267865"/>
                  </a:lnTo>
                  <a:close/>
                  <a:moveTo>
                    <a:pt x="227894" y="495552"/>
                  </a:moveTo>
                  <a:lnTo>
                    <a:pt x="375176" y="495552"/>
                  </a:lnTo>
                  <a:lnTo>
                    <a:pt x="375176" y="605239"/>
                  </a:lnTo>
                  <a:lnTo>
                    <a:pt x="345843" y="598991"/>
                  </a:lnTo>
                  <a:lnTo>
                    <a:pt x="345843" y="523232"/>
                  </a:lnTo>
                  <a:lnTo>
                    <a:pt x="277109" y="523232"/>
                  </a:lnTo>
                  <a:lnTo>
                    <a:pt x="277109" y="563409"/>
                  </a:lnTo>
                  <a:lnTo>
                    <a:pt x="305615" y="563409"/>
                  </a:lnTo>
                  <a:lnTo>
                    <a:pt x="305615" y="590314"/>
                  </a:lnTo>
                  <a:lnTo>
                    <a:pt x="227843" y="573634"/>
                  </a:lnTo>
                  <a:lnTo>
                    <a:pt x="227843" y="495552"/>
                  </a:lnTo>
                  <a:close/>
                  <a:moveTo>
                    <a:pt x="40229" y="267865"/>
                  </a:moveTo>
                  <a:lnTo>
                    <a:pt x="187717" y="267865"/>
                  </a:lnTo>
                  <a:lnTo>
                    <a:pt x="187717" y="455323"/>
                  </a:lnTo>
                  <a:lnTo>
                    <a:pt x="40229" y="455323"/>
                  </a:lnTo>
                  <a:lnTo>
                    <a:pt x="40229" y="267865"/>
                  </a:lnTo>
                  <a:close/>
                  <a:moveTo>
                    <a:pt x="40229" y="495552"/>
                  </a:moveTo>
                  <a:lnTo>
                    <a:pt x="187717" y="495552"/>
                  </a:lnTo>
                  <a:lnTo>
                    <a:pt x="187717" y="565062"/>
                  </a:lnTo>
                  <a:lnTo>
                    <a:pt x="158385" y="558813"/>
                  </a:lnTo>
                  <a:lnTo>
                    <a:pt x="158385" y="523232"/>
                  </a:lnTo>
                  <a:lnTo>
                    <a:pt x="89650" y="523232"/>
                  </a:lnTo>
                  <a:lnTo>
                    <a:pt x="89650" y="544147"/>
                  </a:lnTo>
                  <a:lnTo>
                    <a:pt x="40229" y="533509"/>
                  </a:lnTo>
                  <a:lnTo>
                    <a:pt x="40229" y="495552"/>
                  </a:lnTo>
                  <a:close/>
                  <a:moveTo>
                    <a:pt x="562583" y="1085041"/>
                  </a:moveTo>
                  <a:lnTo>
                    <a:pt x="40229" y="1085041"/>
                  </a:lnTo>
                  <a:lnTo>
                    <a:pt x="40229" y="1034225"/>
                  </a:lnTo>
                  <a:lnTo>
                    <a:pt x="562583" y="1034225"/>
                  </a:lnTo>
                  <a:lnTo>
                    <a:pt x="562583" y="1085041"/>
                  </a:lnTo>
                  <a:close/>
                  <a:moveTo>
                    <a:pt x="562583" y="993997"/>
                  </a:moveTo>
                  <a:lnTo>
                    <a:pt x="40229" y="993997"/>
                  </a:lnTo>
                  <a:lnTo>
                    <a:pt x="40229" y="574667"/>
                  </a:lnTo>
                  <a:lnTo>
                    <a:pt x="562635" y="686574"/>
                  </a:lnTo>
                  <a:lnTo>
                    <a:pt x="562635" y="993997"/>
                  </a:lnTo>
                  <a:close/>
                  <a:moveTo>
                    <a:pt x="562583" y="645416"/>
                  </a:moveTo>
                  <a:lnTo>
                    <a:pt x="415301" y="613863"/>
                  </a:lnTo>
                  <a:lnTo>
                    <a:pt x="415301" y="495501"/>
                  </a:lnTo>
                  <a:lnTo>
                    <a:pt x="562583" y="495501"/>
                  </a:lnTo>
                  <a:lnTo>
                    <a:pt x="562583" y="645416"/>
                  </a:lnTo>
                  <a:close/>
                  <a:moveTo>
                    <a:pt x="562583" y="455323"/>
                  </a:moveTo>
                  <a:lnTo>
                    <a:pt x="415301" y="455323"/>
                  </a:lnTo>
                  <a:lnTo>
                    <a:pt x="415301" y="267865"/>
                  </a:lnTo>
                  <a:lnTo>
                    <a:pt x="562583" y="267865"/>
                  </a:lnTo>
                  <a:lnTo>
                    <a:pt x="562583" y="455323"/>
                  </a:lnTo>
                  <a:close/>
                  <a:moveTo>
                    <a:pt x="562583" y="227687"/>
                  </a:moveTo>
                  <a:lnTo>
                    <a:pt x="415301" y="227687"/>
                  </a:lnTo>
                  <a:lnTo>
                    <a:pt x="415301" y="40228"/>
                  </a:lnTo>
                  <a:lnTo>
                    <a:pt x="562583" y="40228"/>
                  </a:lnTo>
                  <a:lnTo>
                    <a:pt x="562583" y="227687"/>
                  </a:lnTo>
                  <a:close/>
                </a:path>
              </a:pathLst>
            </a:custGeom>
            <a:grpFill/>
            <a:ln w="5164" cap="flat">
              <a:noFill/>
              <a:prstDash val="solid"/>
              <a:miter/>
            </a:ln>
          </p:spPr>
          <p:txBody>
            <a:bodyPr rtlCol="0" anchor="ctr"/>
            <a:lstStyle/>
            <a:p>
              <a:endParaRPr lang="en-US" sz="1200"/>
            </a:p>
          </p:txBody>
        </p:sp>
        <p:sp>
          <p:nvSpPr>
            <p:cNvPr id="674" name="Freeform: Shape 673">
              <a:extLst>
                <a:ext uri="{FF2B5EF4-FFF2-40B4-BE49-F238E27FC236}">
                  <a16:creationId xmlns:a16="http://schemas.microsoft.com/office/drawing/2014/main" id="{201BDBB1-2CDE-4D3E-8F61-8E3B82DEDAAC}"/>
                </a:ext>
              </a:extLst>
            </p:cNvPr>
            <p:cNvSpPr/>
            <p:nvPr/>
          </p:nvSpPr>
          <p:spPr>
            <a:xfrm>
              <a:off x="6896352" y="7220782"/>
              <a:ext cx="68476" cy="97860"/>
            </a:xfrm>
            <a:custGeom>
              <a:avLst/>
              <a:gdLst>
                <a:gd name="connsiteX0" fmla="*/ 68477 w 68476"/>
                <a:gd name="connsiteY0" fmla="*/ 0 h 97860"/>
                <a:gd name="connsiteX1" fmla="*/ 68477 w 68476"/>
                <a:gd name="connsiteY1" fmla="*/ 97861 h 97860"/>
                <a:gd name="connsiteX2" fmla="*/ 28299 w 68476"/>
                <a:gd name="connsiteY2" fmla="*/ 97861 h 97860"/>
                <a:gd name="connsiteX3" fmla="*/ 28299 w 68476"/>
                <a:gd name="connsiteY3" fmla="*/ 40177 h 97860"/>
                <a:gd name="connsiteX4" fmla="*/ 0 w 68476"/>
                <a:gd name="connsiteY4" fmla="*/ 40177 h 97860"/>
                <a:gd name="connsiteX5" fmla="*/ 0 w 68476"/>
                <a:gd name="connsiteY5" fmla="*/ 0 h 9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6" h="97860">
                  <a:moveTo>
                    <a:pt x="68477" y="0"/>
                  </a:moveTo>
                  <a:lnTo>
                    <a:pt x="68477" y="97861"/>
                  </a:lnTo>
                  <a:lnTo>
                    <a:pt x="28299" y="97861"/>
                  </a:lnTo>
                  <a:lnTo>
                    <a:pt x="28299" y="40177"/>
                  </a:lnTo>
                  <a:lnTo>
                    <a:pt x="0" y="40177"/>
                  </a:lnTo>
                  <a:lnTo>
                    <a:pt x="0" y="0"/>
                  </a:lnTo>
                  <a:close/>
                </a:path>
              </a:pathLst>
            </a:custGeom>
            <a:grpFill/>
            <a:ln w="5164" cap="flat">
              <a:noFill/>
              <a:prstDash val="solid"/>
              <a:miter/>
            </a:ln>
          </p:spPr>
          <p:txBody>
            <a:bodyPr rtlCol="0" anchor="ctr"/>
            <a:lstStyle/>
            <a:p>
              <a:endParaRPr lang="en-US" sz="1200"/>
            </a:p>
          </p:txBody>
        </p:sp>
        <p:sp>
          <p:nvSpPr>
            <p:cNvPr id="675" name="Freeform: Shape 674">
              <a:extLst>
                <a:ext uri="{FF2B5EF4-FFF2-40B4-BE49-F238E27FC236}">
                  <a16:creationId xmlns:a16="http://schemas.microsoft.com/office/drawing/2014/main" id="{02A1B21E-C0AA-47F9-8EDB-18152FA42F7F}"/>
                </a:ext>
              </a:extLst>
            </p:cNvPr>
            <p:cNvSpPr/>
            <p:nvPr/>
          </p:nvSpPr>
          <p:spPr>
            <a:xfrm>
              <a:off x="6521228" y="7448417"/>
              <a:ext cx="68683" cy="97861"/>
            </a:xfrm>
            <a:custGeom>
              <a:avLst/>
              <a:gdLst>
                <a:gd name="connsiteX0" fmla="*/ 68683 w 68683"/>
                <a:gd name="connsiteY0" fmla="*/ 0 h 97861"/>
                <a:gd name="connsiteX1" fmla="*/ 68683 w 68683"/>
                <a:gd name="connsiteY1" fmla="*/ 97861 h 97861"/>
                <a:gd name="connsiteX2" fmla="*/ 28506 w 68683"/>
                <a:gd name="connsiteY2" fmla="*/ 97861 h 97861"/>
                <a:gd name="connsiteX3" fmla="*/ 28506 w 68683"/>
                <a:gd name="connsiteY3" fmla="*/ 40177 h 97861"/>
                <a:gd name="connsiteX4" fmla="*/ 0 w 68683"/>
                <a:gd name="connsiteY4" fmla="*/ 40177 h 97861"/>
                <a:gd name="connsiteX5" fmla="*/ 0 w 68683"/>
                <a:gd name="connsiteY5" fmla="*/ 0 h 9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97861">
                  <a:moveTo>
                    <a:pt x="68683" y="0"/>
                  </a:moveTo>
                  <a:lnTo>
                    <a:pt x="68683" y="97861"/>
                  </a:lnTo>
                  <a:lnTo>
                    <a:pt x="28506" y="97861"/>
                  </a:lnTo>
                  <a:lnTo>
                    <a:pt x="28506" y="40177"/>
                  </a:lnTo>
                  <a:lnTo>
                    <a:pt x="0" y="40177"/>
                  </a:lnTo>
                  <a:lnTo>
                    <a:pt x="0" y="0"/>
                  </a:lnTo>
                  <a:close/>
                </a:path>
              </a:pathLst>
            </a:custGeom>
            <a:grpFill/>
            <a:ln w="5164" cap="flat">
              <a:noFill/>
              <a:prstDash val="solid"/>
              <a:miter/>
            </a:ln>
          </p:spPr>
          <p:txBody>
            <a:bodyPr rtlCol="0" anchor="ctr"/>
            <a:lstStyle/>
            <a:p>
              <a:endParaRPr lang="en-US" sz="1200"/>
            </a:p>
          </p:txBody>
        </p:sp>
        <p:sp>
          <p:nvSpPr>
            <p:cNvPr id="676" name="Freeform: Shape 675">
              <a:extLst>
                <a:ext uri="{FF2B5EF4-FFF2-40B4-BE49-F238E27FC236}">
                  <a16:creationId xmlns:a16="http://schemas.microsoft.com/office/drawing/2014/main" id="{8D4E6B9A-AA80-495F-A857-B1D31A7FCFFA}"/>
                </a:ext>
              </a:extLst>
            </p:cNvPr>
            <p:cNvSpPr/>
            <p:nvPr/>
          </p:nvSpPr>
          <p:spPr>
            <a:xfrm>
              <a:off x="6708686" y="7448417"/>
              <a:ext cx="68683" cy="97861"/>
            </a:xfrm>
            <a:custGeom>
              <a:avLst/>
              <a:gdLst>
                <a:gd name="connsiteX0" fmla="*/ 68683 w 68683"/>
                <a:gd name="connsiteY0" fmla="*/ 0 h 97861"/>
                <a:gd name="connsiteX1" fmla="*/ 68683 w 68683"/>
                <a:gd name="connsiteY1" fmla="*/ 97861 h 97861"/>
                <a:gd name="connsiteX2" fmla="*/ 28506 w 68683"/>
                <a:gd name="connsiteY2" fmla="*/ 97861 h 97861"/>
                <a:gd name="connsiteX3" fmla="*/ 28506 w 68683"/>
                <a:gd name="connsiteY3" fmla="*/ 40177 h 97861"/>
                <a:gd name="connsiteX4" fmla="*/ 0 w 68683"/>
                <a:gd name="connsiteY4" fmla="*/ 40177 h 97861"/>
                <a:gd name="connsiteX5" fmla="*/ 0 w 68683"/>
                <a:gd name="connsiteY5" fmla="*/ 0 h 9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97861">
                  <a:moveTo>
                    <a:pt x="68683" y="0"/>
                  </a:moveTo>
                  <a:lnTo>
                    <a:pt x="68683" y="97861"/>
                  </a:lnTo>
                  <a:lnTo>
                    <a:pt x="28506" y="97861"/>
                  </a:lnTo>
                  <a:lnTo>
                    <a:pt x="28506" y="40177"/>
                  </a:lnTo>
                  <a:lnTo>
                    <a:pt x="0" y="40177"/>
                  </a:lnTo>
                  <a:lnTo>
                    <a:pt x="0" y="0"/>
                  </a:lnTo>
                  <a:close/>
                </a:path>
              </a:pathLst>
            </a:custGeom>
            <a:grpFill/>
            <a:ln w="5164" cap="flat">
              <a:noFill/>
              <a:prstDash val="solid"/>
              <a:miter/>
            </a:ln>
          </p:spPr>
          <p:txBody>
            <a:bodyPr rtlCol="0" anchor="ctr"/>
            <a:lstStyle/>
            <a:p>
              <a:endParaRPr lang="en-US" sz="1200"/>
            </a:p>
          </p:txBody>
        </p:sp>
        <p:sp>
          <p:nvSpPr>
            <p:cNvPr id="677" name="Freeform: Shape 676">
              <a:extLst>
                <a:ext uri="{FF2B5EF4-FFF2-40B4-BE49-F238E27FC236}">
                  <a16:creationId xmlns:a16="http://schemas.microsoft.com/office/drawing/2014/main" id="{9F1F0C33-1D1A-427E-BF04-EF7A593B4572}"/>
                </a:ext>
              </a:extLst>
            </p:cNvPr>
            <p:cNvSpPr/>
            <p:nvPr/>
          </p:nvSpPr>
          <p:spPr>
            <a:xfrm>
              <a:off x="6896352" y="7448417"/>
              <a:ext cx="68476" cy="97861"/>
            </a:xfrm>
            <a:custGeom>
              <a:avLst/>
              <a:gdLst>
                <a:gd name="connsiteX0" fmla="*/ 68477 w 68476"/>
                <a:gd name="connsiteY0" fmla="*/ 0 h 97861"/>
                <a:gd name="connsiteX1" fmla="*/ 68477 w 68476"/>
                <a:gd name="connsiteY1" fmla="*/ 97861 h 97861"/>
                <a:gd name="connsiteX2" fmla="*/ 28299 w 68476"/>
                <a:gd name="connsiteY2" fmla="*/ 97861 h 97861"/>
                <a:gd name="connsiteX3" fmla="*/ 28299 w 68476"/>
                <a:gd name="connsiteY3" fmla="*/ 40177 h 97861"/>
                <a:gd name="connsiteX4" fmla="*/ 0 w 68476"/>
                <a:gd name="connsiteY4" fmla="*/ 40177 h 97861"/>
                <a:gd name="connsiteX5" fmla="*/ 0 w 68476"/>
                <a:gd name="connsiteY5" fmla="*/ 0 h 9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6" h="97861">
                  <a:moveTo>
                    <a:pt x="68477" y="0"/>
                  </a:moveTo>
                  <a:lnTo>
                    <a:pt x="68477" y="97861"/>
                  </a:lnTo>
                  <a:lnTo>
                    <a:pt x="28299" y="97861"/>
                  </a:lnTo>
                  <a:lnTo>
                    <a:pt x="28299" y="40177"/>
                  </a:lnTo>
                  <a:lnTo>
                    <a:pt x="0" y="40177"/>
                  </a:lnTo>
                  <a:lnTo>
                    <a:pt x="0" y="0"/>
                  </a:lnTo>
                  <a:close/>
                </a:path>
              </a:pathLst>
            </a:custGeom>
            <a:grpFill/>
            <a:ln w="5164" cap="flat">
              <a:noFill/>
              <a:prstDash val="solid"/>
              <a:miter/>
            </a:ln>
          </p:spPr>
          <p:txBody>
            <a:bodyPr rtlCol="0" anchor="ctr"/>
            <a:lstStyle/>
            <a:p>
              <a:endParaRPr lang="en-US" sz="1200"/>
            </a:p>
          </p:txBody>
        </p:sp>
        <p:sp>
          <p:nvSpPr>
            <p:cNvPr id="678" name="Freeform: Shape 677">
              <a:extLst>
                <a:ext uri="{FF2B5EF4-FFF2-40B4-BE49-F238E27FC236}">
                  <a16:creationId xmlns:a16="http://schemas.microsoft.com/office/drawing/2014/main" id="{E60D0E4C-787F-46F0-844C-D4161F74275F}"/>
                </a:ext>
              </a:extLst>
            </p:cNvPr>
            <p:cNvSpPr/>
            <p:nvPr/>
          </p:nvSpPr>
          <p:spPr>
            <a:xfrm>
              <a:off x="6896352" y="7675847"/>
              <a:ext cx="68476" cy="98067"/>
            </a:xfrm>
            <a:custGeom>
              <a:avLst/>
              <a:gdLst>
                <a:gd name="connsiteX0" fmla="*/ 68477 w 68476"/>
                <a:gd name="connsiteY0" fmla="*/ 0 h 98067"/>
                <a:gd name="connsiteX1" fmla="*/ 68477 w 68476"/>
                <a:gd name="connsiteY1" fmla="*/ 98067 h 98067"/>
                <a:gd name="connsiteX2" fmla="*/ 28299 w 68476"/>
                <a:gd name="connsiteY2" fmla="*/ 98067 h 98067"/>
                <a:gd name="connsiteX3" fmla="*/ 28299 w 68476"/>
                <a:gd name="connsiteY3" fmla="*/ 40229 h 98067"/>
                <a:gd name="connsiteX4" fmla="*/ 0 w 68476"/>
                <a:gd name="connsiteY4" fmla="*/ 40229 h 98067"/>
                <a:gd name="connsiteX5" fmla="*/ 0 w 68476"/>
                <a:gd name="connsiteY5" fmla="*/ 0 h 9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76" h="98067">
                  <a:moveTo>
                    <a:pt x="68477" y="0"/>
                  </a:moveTo>
                  <a:lnTo>
                    <a:pt x="68477" y="98067"/>
                  </a:lnTo>
                  <a:lnTo>
                    <a:pt x="28299" y="98067"/>
                  </a:lnTo>
                  <a:lnTo>
                    <a:pt x="28299" y="40229"/>
                  </a:lnTo>
                  <a:lnTo>
                    <a:pt x="0" y="40229"/>
                  </a:lnTo>
                  <a:lnTo>
                    <a:pt x="0" y="0"/>
                  </a:lnTo>
                  <a:close/>
                </a:path>
              </a:pathLst>
            </a:custGeom>
            <a:grpFill/>
            <a:ln w="5164" cap="flat">
              <a:noFill/>
              <a:prstDash val="solid"/>
              <a:miter/>
            </a:ln>
          </p:spPr>
          <p:txBody>
            <a:bodyPr rtlCol="0" anchor="ctr"/>
            <a:lstStyle/>
            <a:p>
              <a:endParaRPr lang="en-US" sz="1200"/>
            </a:p>
          </p:txBody>
        </p:sp>
        <p:sp>
          <p:nvSpPr>
            <p:cNvPr id="679" name="Freeform: Shape 678">
              <a:extLst>
                <a:ext uri="{FF2B5EF4-FFF2-40B4-BE49-F238E27FC236}">
                  <a16:creationId xmlns:a16="http://schemas.microsoft.com/office/drawing/2014/main" id="{93993462-3E8F-4EEC-9946-0486300D7789}"/>
                </a:ext>
              </a:extLst>
            </p:cNvPr>
            <p:cNvSpPr/>
            <p:nvPr/>
          </p:nvSpPr>
          <p:spPr>
            <a:xfrm>
              <a:off x="6532335" y="7842985"/>
              <a:ext cx="401510" cy="249403"/>
            </a:xfrm>
            <a:custGeom>
              <a:avLst/>
              <a:gdLst>
                <a:gd name="connsiteX0" fmla="*/ 395363 w 401510"/>
                <a:gd name="connsiteY0" fmla="*/ 54714 h 249403"/>
                <a:gd name="connsiteX1" fmla="*/ 346355 w 401510"/>
                <a:gd name="connsiteY1" fmla="*/ 6688 h 249403"/>
                <a:gd name="connsiteX2" fmla="*/ 258565 w 401510"/>
                <a:gd name="connsiteY2" fmla="*/ 20373 h 249403"/>
                <a:gd name="connsiteX3" fmla="*/ 201501 w 401510"/>
                <a:gd name="connsiteY3" fmla="*/ 284 h 249403"/>
                <a:gd name="connsiteX4" fmla="*/ 143042 w 401510"/>
                <a:gd name="connsiteY4" fmla="*/ 20373 h 249403"/>
                <a:gd name="connsiteX5" fmla="*/ 55045 w 401510"/>
                <a:gd name="connsiteY5" fmla="*/ 6688 h 249403"/>
                <a:gd name="connsiteX6" fmla="*/ 6244 w 401510"/>
                <a:gd name="connsiteY6" fmla="*/ 54921 h 249403"/>
                <a:gd name="connsiteX7" fmla="*/ 33769 w 401510"/>
                <a:gd name="connsiteY7" fmla="*/ 161406 h 249403"/>
                <a:gd name="connsiteX8" fmla="*/ 128583 w 401510"/>
                <a:gd name="connsiteY8" fmla="*/ 243981 h 249403"/>
                <a:gd name="connsiteX9" fmla="*/ 143042 w 401510"/>
                <a:gd name="connsiteY9" fmla="*/ 249403 h 249403"/>
                <a:gd name="connsiteX10" fmla="*/ 157502 w 401510"/>
                <a:gd name="connsiteY10" fmla="*/ 243981 h 249403"/>
                <a:gd name="connsiteX11" fmla="*/ 200674 w 401510"/>
                <a:gd name="connsiteY11" fmla="*/ 206385 h 249403"/>
                <a:gd name="connsiteX12" fmla="*/ 244053 w 401510"/>
                <a:gd name="connsiteY12" fmla="*/ 243981 h 249403"/>
                <a:gd name="connsiteX13" fmla="*/ 258513 w 401510"/>
                <a:gd name="connsiteY13" fmla="*/ 249403 h 249403"/>
                <a:gd name="connsiteX14" fmla="*/ 272973 w 401510"/>
                <a:gd name="connsiteY14" fmla="*/ 243981 h 249403"/>
                <a:gd name="connsiteX15" fmla="*/ 367580 w 401510"/>
                <a:gd name="connsiteY15" fmla="*/ 161406 h 249403"/>
                <a:gd name="connsiteX16" fmla="*/ 395363 w 401510"/>
                <a:gd name="connsiteY16" fmla="*/ 54714 h 249403"/>
                <a:gd name="connsiteX17" fmla="*/ 142991 w 401510"/>
                <a:gd name="connsiteY17" fmla="*/ 203390 h 249403"/>
                <a:gd name="connsiteX18" fmla="*/ 60003 w 401510"/>
                <a:gd name="connsiteY18" fmla="*/ 131041 h 249403"/>
                <a:gd name="connsiteX19" fmla="*/ 43529 w 401510"/>
                <a:gd name="connsiteY19" fmla="*/ 69381 h 249403"/>
                <a:gd name="connsiteX20" fmla="*/ 68834 w 401510"/>
                <a:gd name="connsiteY20" fmla="*/ 44489 h 249403"/>
                <a:gd name="connsiteX21" fmla="*/ 90110 w 401510"/>
                <a:gd name="connsiteY21" fmla="*/ 40255 h 249403"/>
                <a:gd name="connsiteX22" fmla="*/ 123264 w 401510"/>
                <a:gd name="connsiteY22" fmla="*/ 58329 h 249403"/>
                <a:gd name="connsiteX23" fmla="*/ 142939 w 401510"/>
                <a:gd name="connsiteY23" fmla="*/ 68761 h 249403"/>
                <a:gd name="connsiteX24" fmla="*/ 162408 w 401510"/>
                <a:gd name="connsiteY24" fmla="*/ 58329 h 249403"/>
                <a:gd name="connsiteX25" fmla="*/ 217045 w 401510"/>
                <a:gd name="connsiteY25" fmla="*/ 44489 h 249403"/>
                <a:gd name="connsiteX26" fmla="*/ 242349 w 401510"/>
                <a:gd name="connsiteY26" fmla="*/ 69381 h 249403"/>
                <a:gd name="connsiteX27" fmla="*/ 225669 w 401510"/>
                <a:gd name="connsiteY27" fmla="*/ 131041 h 249403"/>
                <a:gd name="connsiteX28" fmla="*/ 142991 w 401510"/>
                <a:gd name="connsiteY28" fmla="*/ 203390 h 249403"/>
                <a:gd name="connsiteX29" fmla="*/ 341294 w 401510"/>
                <a:gd name="connsiteY29" fmla="*/ 131041 h 249403"/>
                <a:gd name="connsiteX30" fmla="*/ 258513 w 401510"/>
                <a:gd name="connsiteY30" fmla="*/ 203390 h 249403"/>
                <a:gd name="connsiteX31" fmla="*/ 231194 w 401510"/>
                <a:gd name="connsiteY31" fmla="*/ 179687 h 249403"/>
                <a:gd name="connsiteX32" fmla="*/ 252316 w 401510"/>
                <a:gd name="connsiteY32" fmla="*/ 161406 h 249403"/>
                <a:gd name="connsiteX33" fmla="*/ 280048 w 401510"/>
                <a:gd name="connsiteY33" fmla="*/ 55747 h 249403"/>
                <a:gd name="connsiteX34" fmla="*/ 332670 w 401510"/>
                <a:gd name="connsiteY34" fmla="*/ 44489 h 249403"/>
                <a:gd name="connsiteX35" fmla="*/ 357768 w 401510"/>
                <a:gd name="connsiteY35" fmla="*/ 69381 h 249403"/>
                <a:gd name="connsiteX36" fmla="*/ 341294 w 401510"/>
                <a:gd name="connsiteY36" fmla="*/ 131041 h 2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1510" h="249403">
                  <a:moveTo>
                    <a:pt x="395363" y="54714"/>
                  </a:moveTo>
                  <a:cubicBezTo>
                    <a:pt x="386326" y="31786"/>
                    <a:pt x="369439" y="15157"/>
                    <a:pt x="346355" y="6688"/>
                  </a:cubicBezTo>
                  <a:cubicBezTo>
                    <a:pt x="303338" y="-8960"/>
                    <a:pt x="274625" y="5861"/>
                    <a:pt x="258565" y="20373"/>
                  </a:cubicBezTo>
                  <a:cubicBezTo>
                    <a:pt x="246687" y="9735"/>
                    <a:pt x="227838" y="-903"/>
                    <a:pt x="201501" y="284"/>
                  </a:cubicBezTo>
                  <a:cubicBezTo>
                    <a:pt x="174389" y="-1524"/>
                    <a:pt x="155075" y="9528"/>
                    <a:pt x="143042" y="20373"/>
                  </a:cubicBezTo>
                  <a:cubicBezTo>
                    <a:pt x="126982" y="5913"/>
                    <a:pt x="98011" y="-8960"/>
                    <a:pt x="55045" y="6688"/>
                  </a:cubicBezTo>
                  <a:cubicBezTo>
                    <a:pt x="31961" y="15106"/>
                    <a:pt x="15075" y="31786"/>
                    <a:pt x="6244" y="54921"/>
                  </a:cubicBezTo>
                  <a:cubicBezTo>
                    <a:pt x="-8216" y="91690"/>
                    <a:pt x="3042" y="134707"/>
                    <a:pt x="33769" y="161406"/>
                  </a:cubicBezTo>
                  <a:lnTo>
                    <a:pt x="128583" y="243981"/>
                  </a:lnTo>
                  <a:cubicBezTo>
                    <a:pt x="132611" y="247596"/>
                    <a:pt x="137827" y="249403"/>
                    <a:pt x="143042" y="249403"/>
                  </a:cubicBezTo>
                  <a:cubicBezTo>
                    <a:pt x="148258" y="249403"/>
                    <a:pt x="153268" y="247596"/>
                    <a:pt x="157502" y="243981"/>
                  </a:cubicBezTo>
                  <a:lnTo>
                    <a:pt x="200674" y="206385"/>
                  </a:lnTo>
                  <a:lnTo>
                    <a:pt x="244053" y="243981"/>
                  </a:lnTo>
                  <a:cubicBezTo>
                    <a:pt x="248081" y="247596"/>
                    <a:pt x="253297" y="249403"/>
                    <a:pt x="258513" y="249403"/>
                  </a:cubicBezTo>
                  <a:cubicBezTo>
                    <a:pt x="263522" y="249403"/>
                    <a:pt x="268738" y="247596"/>
                    <a:pt x="272973" y="243981"/>
                  </a:cubicBezTo>
                  <a:lnTo>
                    <a:pt x="367580" y="161406"/>
                  </a:lnTo>
                  <a:cubicBezTo>
                    <a:pt x="398565" y="134449"/>
                    <a:pt x="409616" y="91690"/>
                    <a:pt x="395363" y="54714"/>
                  </a:cubicBezTo>
                  <a:close/>
                  <a:moveTo>
                    <a:pt x="142991" y="203390"/>
                  </a:moveTo>
                  <a:lnTo>
                    <a:pt x="60003" y="131041"/>
                  </a:lnTo>
                  <a:cubicBezTo>
                    <a:pt x="42341" y="115548"/>
                    <a:pt x="35473" y="90244"/>
                    <a:pt x="43529" y="69381"/>
                  </a:cubicBezTo>
                  <a:cubicBezTo>
                    <a:pt x="48332" y="57142"/>
                    <a:pt x="56595" y="48879"/>
                    <a:pt x="68834" y="44489"/>
                  </a:cubicBezTo>
                  <a:cubicBezTo>
                    <a:pt x="76890" y="41494"/>
                    <a:pt x="83913" y="40255"/>
                    <a:pt x="90110" y="40255"/>
                  </a:cubicBezTo>
                  <a:cubicBezTo>
                    <a:pt x="106790" y="40255"/>
                    <a:pt x="117221" y="49292"/>
                    <a:pt x="123264" y="58329"/>
                  </a:cubicBezTo>
                  <a:cubicBezTo>
                    <a:pt x="127705" y="64940"/>
                    <a:pt x="135141" y="68761"/>
                    <a:pt x="142939" y="68761"/>
                  </a:cubicBezTo>
                  <a:cubicBezTo>
                    <a:pt x="150737" y="68761"/>
                    <a:pt x="158018" y="64940"/>
                    <a:pt x="162408" y="58329"/>
                  </a:cubicBezTo>
                  <a:cubicBezTo>
                    <a:pt x="170825" y="46090"/>
                    <a:pt x="187144" y="33593"/>
                    <a:pt x="217045" y="44489"/>
                  </a:cubicBezTo>
                  <a:cubicBezTo>
                    <a:pt x="229284" y="48930"/>
                    <a:pt x="237547" y="57142"/>
                    <a:pt x="242349" y="69381"/>
                  </a:cubicBezTo>
                  <a:cubicBezTo>
                    <a:pt x="250405" y="90295"/>
                    <a:pt x="243537" y="115600"/>
                    <a:pt x="225669" y="131041"/>
                  </a:cubicBezTo>
                  <a:lnTo>
                    <a:pt x="142991" y="203390"/>
                  </a:lnTo>
                  <a:close/>
                  <a:moveTo>
                    <a:pt x="341294" y="131041"/>
                  </a:moveTo>
                  <a:lnTo>
                    <a:pt x="258513" y="203390"/>
                  </a:lnTo>
                  <a:lnTo>
                    <a:pt x="231194" y="179687"/>
                  </a:lnTo>
                  <a:lnTo>
                    <a:pt x="252316" y="161406"/>
                  </a:lnTo>
                  <a:cubicBezTo>
                    <a:pt x="282836" y="134862"/>
                    <a:pt x="293887" y="92516"/>
                    <a:pt x="280048" y="55747"/>
                  </a:cubicBezTo>
                  <a:cubicBezTo>
                    <a:pt x="289085" y="44489"/>
                    <a:pt x="304939" y="34471"/>
                    <a:pt x="332670" y="44489"/>
                  </a:cubicBezTo>
                  <a:cubicBezTo>
                    <a:pt x="344703" y="48930"/>
                    <a:pt x="352965" y="57142"/>
                    <a:pt x="357768" y="69381"/>
                  </a:cubicBezTo>
                  <a:cubicBezTo>
                    <a:pt x="365979" y="90244"/>
                    <a:pt x="359162" y="115600"/>
                    <a:pt x="341294" y="131041"/>
                  </a:cubicBezTo>
                  <a:close/>
                </a:path>
              </a:pathLst>
            </a:custGeom>
            <a:grpFill/>
            <a:ln w="5164" cap="flat">
              <a:noFill/>
              <a:prstDash val="solid"/>
              <a:miter/>
            </a:ln>
          </p:spPr>
          <p:txBody>
            <a:bodyPr rtlCol="0" anchor="ctr"/>
            <a:lstStyle/>
            <a:p>
              <a:endParaRPr lang="en-US" sz="1200"/>
            </a:p>
          </p:txBody>
        </p:sp>
      </p:grpSp>
      <p:grpSp>
        <p:nvGrpSpPr>
          <p:cNvPr id="646" name="Graphic 2">
            <a:extLst>
              <a:ext uri="{FF2B5EF4-FFF2-40B4-BE49-F238E27FC236}">
                <a16:creationId xmlns:a16="http://schemas.microsoft.com/office/drawing/2014/main" id="{B068D403-9616-4859-8FA5-4B50FF1A0755}"/>
              </a:ext>
            </a:extLst>
          </p:cNvPr>
          <p:cNvGrpSpPr/>
          <p:nvPr/>
        </p:nvGrpSpPr>
        <p:grpSpPr>
          <a:xfrm>
            <a:off x="5588392" y="6145766"/>
            <a:ext cx="703744" cy="856689"/>
            <a:chOff x="9485516" y="7152702"/>
            <a:chExt cx="924260" cy="1125130"/>
          </a:xfrm>
          <a:solidFill>
            <a:schemeClr val="accent1"/>
          </a:solidFill>
        </p:grpSpPr>
        <p:sp>
          <p:nvSpPr>
            <p:cNvPr id="668" name="Freeform: Shape 667">
              <a:extLst>
                <a:ext uri="{FF2B5EF4-FFF2-40B4-BE49-F238E27FC236}">
                  <a16:creationId xmlns:a16="http://schemas.microsoft.com/office/drawing/2014/main" id="{7C0B22DE-2F40-4117-892C-A41CBDBB338F}"/>
                </a:ext>
              </a:extLst>
            </p:cNvPr>
            <p:cNvSpPr/>
            <p:nvPr/>
          </p:nvSpPr>
          <p:spPr>
            <a:xfrm>
              <a:off x="9485516" y="7152702"/>
              <a:ext cx="924260" cy="1125130"/>
            </a:xfrm>
            <a:custGeom>
              <a:avLst/>
              <a:gdLst>
                <a:gd name="connsiteX0" fmla="*/ 906041 w 924260"/>
                <a:gd name="connsiteY0" fmla="*/ 494743 h 1125130"/>
                <a:gd name="connsiteX1" fmla="*/ 760876 w 924260"/>
                <a:gd name="connsiteY1" fmla="*/ 351592 h 1125130"/>
                <a:gd name="connsiteX2" fmla="*/ 482218 w 924260"/>
                <a:gd name="connsiteY2" fmla="*/ 405093 h 1125130"/>
                <a:gd name="connsiteX3" fmla="*/ 482218 w 924260"/>
                <a:gd name="connsiteY3" fmla="*/ 339405 h 1125130"/>
                <a:gd name="connsiteX4" fmla="*/ 536958 w 924260"/>
                <a:gd name="connsiteY4" fmla="*/ 311105 h 1125130"/>
                <a:gd name="connsiteX5" fmla="*/ 551418 w 924260"/>
                <a:gd name="connsiteY5" fmla="*/ 163204 h 1125130"/>
                <a:gd name="connsiteX6" fmla="*/ 445914 w 924260"/>
                <a:gd name="connsiteY6" fmla="*/ 1978 h 1125130"/>
                <a:gd name="connsiteX7" fmla="*/ 420507 w 924260"/>
                <a:gd name="connsiteY7" fmla="*/ 5903 h 1125130"/>
                <a:gd name="connsiteX8" fmla="*/ 412915 w 924260"/>
                <a:gd name="connsiteY8" fmla="*/ 30330 h 1125130"/>
                <a:gd name="connsiteX9" fmla="*/ 391329 w 924260"/>
                <a:gd name="connsiteY9" fmla="*/ 131960 h 1125130"/>
                <a:gd name="connsiteX10" fmla="*/ 364114 w 924260"/>
                <a:gd name="connsiteY10" fmla="*/ 215413 h 1125130"/>
                <a:gd name="connsiteX11" fmla="*/ 386785 w 924260"/>
                <a:gd name="connsiteY11" fmla="*/ 310537 h 1125130"/>
                <a:gd name="connsiteX12" fmla="*/ 442041 w 924260"/>
                <a:gd name="connsiteY12" fmla="*/ 338320 h 1125130"/>
                <a:gd name="connsiteX13" fmla="*/ 442041 w 924260"/>
                <a:gd name="connsiteY13" fmla="*/ 405041 h 1125130"/>
                <a:gd name="connsiteX14" fmla="*/ 163383 w 924260"/>
                <a:gd name="connsiteY14" fmla="*/ 351541 h 1125130"/>
                <a:gd name="connsiteX15" fmla="*/ 18219 w 924260"/>
                <a:gd name="connsiteY15" fmla="*/ 494691 h 1125130"/>
                <a:gd name="connsiteX16" fmla="*/ 103118 w 924260"/>
                <a:gd name="connsiteY16" fmla="*/ 820601 h 1125130"/>
                <a:gd name="connsiteX17" fmla="*/ 444416 w 924260"/>
                <a:gd name="connsiteY17" fmla="*/ 1118470 h 1125130"/>
                <a:gd name="connsiteX18" fmla="*/ 462181 w 924260"/>
                <a:gd name="connsiteY18" fmla="*/ 1125131 h 1125130"/>
                <a:gd name="connsiteX19" fmla="*/ 479895 w 924260"/>
                <a:gd name="connsiteY19" fmla="*/ 1118521 h 1125130"/>
                <a:gd name="connsiteX20" fmla="*/ 821194 w 924260"/>
                <a:gd name="connsiteY20" fmla="*/ 820652 h 1125130"/>
                <a:gd name="connsiteX21" fmla="*/ 906041 w 924260"/>
                <a:gd name="connsiteY21" fmla="*/ 494743 h 1125130"/>
                <a:gd name="connsiteX22" fmla="*/ 416737 w 924260"/>
                <a:gd name="connsiteY22" fmla="*/ 283683 h 1125130"/>
                <a:gd name="connsiteX23" fmla="*/ 404085 w 924260"/>
                <a:gd name="connsiteY23" fmla="*/ 219803 h 1125130"/>
                <a:gd name="connsiteX24" fmla="*/ 426755 w 924260"/>
                <a:gd name="connsiteY24" fmla="*/ 150913 h 1125130"/>
                <a:gd name="connsiteX25" fmla="*/ 455262 w 924260"/>
                <a:gd name="connsiteY25" fmla="*/ 58371 h 1125130"/>
                <a:gd name="connsiteX26" fmla="*/ 512687 w 924260"/>
                <a:gd name="connsiteY26" fmla="*/ 173790 h 1125130"/>
                <a:gd name="connsiteX27" fmla="*/ 506955 w 924260"/>
                <a:gd name="connsiteY27" fmla="*/ 284303 h 1125130"/>
                <a:gd name="connsiteX28" fmla="*/ 482218 w 924260"/>
                <a:gd name="connsiteY28" fmla="*/ 298660 h 1125130"/>
                <a:gd name="connsiteX29" fmla="*/ 482218 w 924260"/>
                <a:gd name="connsiteY29" fmla="*/ 271651 h 1125130"/>
                <a:gd name="connsiteX30" fmla="*/ 462130 w 924260"/>
                <a:gd name="connsiteY30" fmla="*/ 251563 h 1125130"/>
                <a:gd name="connsiteX31" fmla="*/ 442041 w 924260"/>
                <a:gd name="connsiteY31" fmla="*/ 271651 h 1125130"/>
                <a:gd name="connsiteX32" fmla="*/ 442041 w 924260"/>
                <a:gd name="connsiteY32" fmla="*/ 297265 h 1125130"/>
                <a:gd name="connsiteX33" fmla="*/ 416737 w 924260"/>
                <a:gd name="connsiteY33" fmla="*/ 283683 h 1125130"/>
                <a:gd name="connsiteX34" fmla="*/ 794753 w 924260"/>
                <a:gd name="connsiteY34" fmla="*/ 790339 h 1125130"/>
                <a:gd name="connsiteX35" fmla="*/ 462181 w 924260"/>
                <a:gd name="connsiteY35" fmla="*/ 1080565 h 1125130"/>
                <a:gd name="connsiteX36" fmla="*/ 129610 w 924260"/>
                <a:gd name="connsiteY36" fmla="*/ 790339 h 1125130"/>
                <a:gd name="connsiteX37" fmla="*/ 55814 w 924260"/>
                <a:gd name="connsiteY37" fmla="*/ 509202 h 1125130"/>
                <a:gd name="connsiteX38" fmla="*/ 177275 w 924260"/>
                <a:gd name="connsiteY38" fmla="*/ 389239 h 1125130"/>
                <a:gd name="connsiteX39" fmla="*/ 271417 w 924260"/>
                <a:gd name="connsiteY39" fmla="*/ 371164 h 1125130"/>
                <a:gd name="connsiteX40" fmla="*/ 434863 w 924260"/>
                <a:gd name="connsiteY40" fmla="*/ 459316 h 1125130"/>
                <a:gd name="connsiteX41" fmla="*/ 462233 w 924260"/>
                <a:gd name="connsiteY41" fmla="*/ 473879 h 1125130"/>
                <a:gd name="connsiteX42" fmla="*/ 462233 w 924260"/>
                <a:gd name="connsiteY42" fmla="*/ 473879 h 1125130"/>
                <a:gd name="connsiteX43" fmla="*/ 489603 w 924260"/>
                <a:gd name="connsiteY43" fmla="*/ 459316 h 1125130"/>
                <a:gd name="connsiteX44" fmla="*/ 747191 w 924260"/>
                <a:gd name="connsiteY44" fmla="*/ 389239 h 1125130"/>
                <a:gd name="connsiteX45" fmla="*/ 868600 w 924260"/>
                <a:gd name="connsiteY45" fmla="*/ 509202 h 1125130"/>
                <a:gd name="connsiteX46" fmla="*/ 794753 w 924260"/>
                <a:gd name="connsiteY46" fmla="*/ 790339 h 112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4260" h="1125130">
                  <a:moveTo>
                    <a:pt x="906041" y="494743"/>
                  </a:moveTo>
                  <a:cubicBezTo>
                    <a:pt x="878980" y="425026"/>
                    <a:pt x="830179" y="376845"/>
                    <a:pt x="760876" y="351592"/>
                  </a:cubicBezTo>
                  <a:cubicBezTo>
                    <a:pt x="616383" y="298917"/>
                    <a:pt x="526321" y="359028"/>
                    <a:pt x="482218" y="405093"/>
                  </a:cubicBezTo>
                  <a:lnTo>
                    <a:pt x="482218" y="339405"/>
                  </a:lnTo>
                  <a:cubicBezTo>
                    <a:pt x="497866" y="337339"/>
                    <a:pt x="519814" y="330677"/>
                    <a:pt x="536958" y="311105"/>
                  </a:cubicBezTo>
                  <a:cubicBezTo>
                    <a:pt x="563502" y="280791"/>
                    <a:pt x="568460" y="231319"/>
                    <a:pt x="551418" y="163204"/>
                  </a:cubicBezTo>
                  <a:cubicBezTo>
                    <a:pt x="516560" y="47320"/>
                    <a:pt x="470392" y="12462"/>
                    <a:pt x="445914" y="1978"/>
                  </a:cubicBezTo>
                  <a:cubicBezTo>
                    <a:pt x="437291" y="-1688"/>
                    <a:pt x="427582" y="-190"/>
                    <a:pt x="420507" y="5903"/>
                  </a:cubicBezTo>
                  <a:cubicBezTo>
                    <a:pt x="413483" y="11946"/>
                    <a:pt x="410540" y="21344"/>
                    <a:pt x="412915" y="30330"/>
                  </a:cubicBezTo>
                  <a:cubicBezTo>
                    <a:pt x="416169" y="42724"/>
                    <a:pt x="420558" y="77530"/>
                    <a:pt x="391329" y="131960"/>
                  </a:cubicBezTo>
                  <a:cubicBezTo>
                    <a:pt x="376250" y="160054"/>
                    <a:pt x="367109" y="188147"/>
                    <a:pt x="364114" y="215413"/>
                  </a:cubicBezTo>
                  <a:cubicBezTo>
                    <a:pt x="359570" y="256675"/>
                    <a:pt x="367213" y="288693"/>
                    <a:pt x="386785" y="310537"/>
                  </a:cubicBezTo>
                  <a:cubicBezTo>
                    <a:pt x="400263" y="325565"/>
                    <a:pt x="418906" y="334757"/>
                    <a:pt x="442041" y="338320"/>
                  </a:cubicBezTo>
                  <a:lnTo>
                    <a:pt x="442041" y="405041"/>
                  </a:lnTo>
                  <a:cubicBezTo>
                    <a:pt x="397939" y="358977"/>
                    <a:pt x="307928" y="298866"/>
                    <a:pt x="163383" y="351541"/>
                  </a:cubicBezTo>
                  <a:cubicBezTo>
                    <a:pt x="94080" y="376793"/>
                    <a:pt x="45279" y="424975"/>
                    <a:pt x="18219" y="494691"/>
                  </a:cubicBezTo>
                  <a:cubicBezTo>
                    <a:pt x="-24747" y="605513"/>
                    <a:pt x="10163" y="739524"/>
                    <a:pt x="103118" y="820601"/>
                  </a:cubicBezTo>
                  <a:lnTo>
                    <a:pt x="444416" y="1118470"/>
                  </a:lnTo>
                  <a:cubicBezTo>
                    <a:pt x="449478" y="1122911"/>
                    <a:pt x="455830" y="1125131"/>
                    <a:pt x="462181" y="1125131"/>
                  </a:cubicBezTo>
                  <a:cubicBezTo>
                    <a:pt x="468533" y="1125131"/>
                    <a:pt x="474833" y="1122911"/>
                    <a:pt x="479895" y="1118521"/>
                  </a:cubicBezTo>
                  <a:lnTo>
                    <a:pt x="821194" y="820652"/>
                  </a:lnTo>
                  <a:cubicBezTo>
                    <a:pt x="914097" y="739524"/>
                    <a:pt x="949007" y="605513"/>
                    <a:pt x="906041" y="494743"/>
                  </a:cubicBezTo>
                  <a:close/>
                  <a:moveTo>
                    <a:pt x="416737" y="283683"/>
                  </a:moveTo>
                  <a:cubicBezTo>
                    <a:pt x="402226" y="267571"/>
                    <a:pt x="401864" y="240047"/>
                    <a:pt x="404085" y="219803"/>
                  </a:cubicBezTo>
                  <a:cubicBezTo>
                    <a:pt x="406512" y="197648"/>
                    <a:pt x="414155" y="174461"/>
                    <a:pt x="426755" y="150913"/>
                  </a:cubicBezTo>
                  <a:cubicBezTo>
                    <a:pt x="447050" y="113059"/>
                    <a:pt x="454074" y="81920"/>
                    <a:pt x="455262" y="58371"/>
                  </a:cubicBezTo>
                  <a:cubicBezTo>
                    <a:pt x="472045" y="76653"/>
                    <a:pt x="493683" y="110684"/>
                    <a:pt x="512687" y="173790"/>
                  </a:cubicBezTo>
                  <a:cubicBezTo>
                    <a:pt x="525855" y="226413"/>
                    <a:pt x="523893" y="264679"/>
                    <a:pt x="506955" y="284303"/>
                  </a:cubicBezTo>
                  <a:cubicBezTo>
                    <a:pt x="499518" y="292927"/>
                    <a:pt x="490120" y="296852"/>
                    <a:pt x="482218" y="298660"/>
                  </a:cubicBezTo>
                  <a:lnTo>
                    <a:pt x="482218" y="271651"/>
                  </a:lnTo>
                  <a:cubicBezTo>
                    <a:pt x="482218" y="260548"/>
                    <a:pt x="473233" y="251563"/>
                    <a:pt x="462130" y="251563"/>
                  </a:cubicBezTo>
                  <a:cubicBezTo>
                    <a:pt x="451027" y="251563"/>
                    <a:pt x="442041" y="260548"/>
                    <a:pt x="442041" y="271651"/>
                  </a:cubicBezTo>
                  <a:lnTo>
                    <a:pt x="442041" y="297265"/>
                  </a:lnTo>
                  <a:cubicBezTo>
                    <a:pt x="431352" y="294683"/>
                    <a:pt x="422676" y="290345"/>
                    <a:pt x="416737" y="283683"/>
                  </a:cubicBezTo>
                  <a:close/>
                  <a:moveTo>
                    <a:pt x="794753" y="790339"/>
                  </a:moveTo>
                  <a:lnTo>
                    <a:pt x="462181" y="1080565"/>
                  </a:lnTo>
                  <a:lnTo>
                    <a:pt x="129610" y="790339"/>
                  </a:lnTo>
                  <a:cubicBezTo>
                    <a:pt x="49204" y="720158"/>
                    <a:pt x="18839" y="604584"/>
                    <a:pt x="55814" y="509202"/>
                  </a:cubicBezTo>
                  <a:cubicBezTo>
                    <a:pt x="78484" y="450744"/>
                    <a:pt x="119333" y="410360"/>
                    <a:pt x="177275" y="389239"/>
                  </a:cubicBezTo>
                  <a:cubicBezTo>
                    <a:pt x="212495" y="376380"/>
                    <a:pt x="243789" y="371164"/>
                    <a:pt x="271417" y="371164"/>
                  </a:cubicBezTo>
                  <a:cubicBezTo>
                    <a:pt x="363030" y="371164"/>
                    <a:pt x="414310" y="428951"/>
                    <a:pt x="434863" y="459316"/>
                  </a:cubicBezTo>
                  <a:cubicBezTo>
                    <a:pt x="441060" y="468457"/>
                    <a:pt x="451285" y="473879"/>
                    <a:pt x="462233" y="473879"/>
                  </a:cubicBezTo>
                  <a:cubicBezTo>
                    <a:pt x="462233" y="473879"/>
                    <a:pt x="462233" y="473879"/>
                    <a:pt x="462233" y="473879"/>
                  </a:cubicBezTo>
                  <a:cubicBezTo>
                    <a:pt x="473181" y="473879"/>
                    <a:pt x="483406" y="468405"/>
                    <a:pt x="489603" y="459316"/>
                  </a:cubicBezTo>
                  <a:cubicBezTo>
                    <a:pt x="516405" y="419759"/>
                    <a:pt x="595262" y="333827"/>
                    <a:pt x="747191" y="389239"/>
                  </a:cubicBezTo>
                  <a:cubicBezTo>
                    <a:pt x="805133" y="410360"/>
                    <a:pt x="845981" y="450692"/>
                    <a:pt x="868600" y="509202"/>
                  </a:cubicBezTo>
                  <a:cubicBezTo>
                    <a:pt x="905524" y="604584"/>
                    <a:pt x="875159" y="720158"/>
                    <a:pt x="794753" y="790339"/>
                  </a:cubicBezTo>
                  <a:close/>
                </a:path>
              </a:pathLst>
            </a:custGeom>
            <a:grpFill/>
            <a:ln w="5164" cap="flat">
              <a:noFill/>
              <a:prstDash val="solid"/>
              <a:miter/>
            </a:ln>
          </p:spPr>
          <p:txBody>
            <a:bodyPr rtlCol="0" anchor="ctr"/>
            <a:lstStyle/>
            <a:p>
              <a:endParaRPr lang="en-US" sz="1200"/>
            </a:p>
          </p:txBody>
        </p:sp>
        <p:sp>
          <p:nvSpPr>
            <p:cNvPr id="669" name="Freeform: Shape 668">
              <a:extLst>
                <a:ext uri="{FF2B5EF4-FFF2-40B4-BE49-F238E27FC236}">
                  <a16:creationId xmlns:a16="http://schemas.microsoft.com/office/drawing/2014/main" id="{467270EB-9131-4B64-AA1F-B941ADC825AC}"/>
                </a:ext>
              </a:extLst>
            </p:cNvPr>
            <p:cNvSpPr/>
            <p:nvPr/>
          </p:nvSpPr>
          <p:spPr>
            <a:xfrm>
              <a:off x="9874779" y="7645327"/>
              <a:ext cx="58303" cy="87790"/>
            </a:xfrm>
            <a:custGeom>
              <a:avLst/>
              <a:gdLst>
                <a:gd name="connsiteX0" fmla="*/ 58304 w 58303"/>
                <a:gd name="connsiteY0" fmla="*/ 58665 h 87790"/>
                <a:gd name="connsiteX1" fmla="*/ 29952 w 58303"/>
                <a:gd name="connsiteY1" fmla="*/ 0 h 87790"/>
                <a:gd name="connsiteX2" fmla="*/ 0 w 58303"/>
                <a:gd name="connsiteY2" fmla="*/ 58665 h 87790"/>
                <a:gd name="connsiteX3" fmla="*/ 29178 w 58303"/>
                <a:gd name="connsiteY3" fmla="*/ 87791 h 87790"/>
                <a:gd name="connsiteX4" fmla="*/ 58304 w 58303"/>
                <a:gd name="connsiteY4" fmla="*/ 58665 h 8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 h="87790">
                  <a:moveTo>
                    <a:pt x="58304" y="58665"/>
                  </a:moveTo>
                  <a:cubicBezTo>
                    <a:pt x="58304" y="42553"/>
                    <a:pt x="29952" y="0"/>
                    <a:pt x="29952" y="0"/>
                  </a:cubicBezTo>
                  <a:cubicBezTo>
                    <a:pt x="29952" y="0"/>
                    <a:pt x="0" y="42553"/>
                    <a:pt x="0" y="58665"/>
                  </a:cubicBezTo>
                  <a:cubicBezTo>
                    <a:pt x="0" y="74777"/>
                    <a:pt x="13065" y="87791"/>
                    <a:pt x="29178" y="87791"/>
                  </a:cubicBezTo>
                  <a:cubicBezTo>
                    <a:pt x="45290" y="87791"/>
                    <a:pt x="58304" y="74777"/>
                    <a:pt x="58304" y="58665"/>
                  </a:cubicBezTo>
                  <a:close/>
                </a:path>
              </a:pathLst>
            </a:custGeom>
            <a:grpFill/>
            <a:ln w="5164" cap="flat">
              <a:noFill/>
              <a:prstDash val="solid"/>
              <a:miter/>
            </a:ln>
          </p:spPr>
          <p:txBody>
            <a:bodyPr rtlCol="0" anchor="ctr"/>
            <a:lstStyle/>
            <a:p>
              <a:endParaRPr lang="en-US" sz="1200"/>
            </a:p>
          </p:txBody>
        </p:sp>
        <p:sp>
          <p:nvSpPr>
            <p:cNvPr id="670" name="Freeform: Shape 669">
              <a:extLst>
                <a:ext uri="{FF2B5EF4-FFF2-40B4-BE49-F238E27FC236}">
                  <a16:creationId xmlns:a16="http://schemas.microsoft.com/office/drawing/2014/main" id="{35191B0D-B68D-4871-98B2-98CC6D1B79D3}"/>
                </a:ext>
              </a:extLst>
            </p:cNvPr>
            <p:cNvSpPr/>
            <p:nvPr/>
          </p:nvSpPr>
          <p:spPr>
            <a:xfrm>
              <a:off x="9962260" y="7702494"/>
              <a:ext cx="58355" cy="87790"/>
            </a:xfrm>
            <a:custGeom>
              <a:avLst/>
              <a:gdLst>
                <a:gd name="connsiteX0" fmla="*/ 0 w 58355"/>
                <a:gd name="connsiteY0" fmla="*/ 58665 h 87790"/>
                <a:gd name="connsiteX1" fmla="*/ 29178 w 58355"/>
                <a:gd name="connsiteY1" fmla="*/ 87791 h 87790"/>
                <a:gd name="connsiteX2" fmla="*/ 58355 w 58355"/>
                <a:gd name="connsiteY2" fmla="*/ 58665 h 87790"/>
                <a:gd name="connsiteX3" fmla="*/ 30004 w 58355"/>
                <a:gd name="connsiteY3" fmla="*/ 0 h 87790"/>
                <a:gd name="connsiteX4" fmla="*/ 0 w 58355"/>
                <a:gd name="connsiteY4" fmla="*/ 58665 h 8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5" h="87790">
                  <a:moveTo>
                    <a:pt x="0" y="58665"/>
                  </a:moveTo>
                  <a:cubicBezTo>
                    <a:pt x="0" y="74777"/>
                    <a:pt x="13065" y="87791"/>
                    <a:pt x="29178" y="87791"/>
                  </a:cubicBezTo>
                  <a:cubicBezTo>
                    <a:pt x="45290" y="87791"/>
                    <a:pt x="58355" y="74725"/>
                    <a:pt x="58355" y="58665"/>
                  </a:cubicBezTo>
                  <a:cubicBezTo>
                    <a:pt x="58355" y="42553"/>
                    <a:pt x="30004" y="0"/>
                    <a:pt x="30004" y="0"/>
                  </a:cubicBezTo>
                  <a:cubicBezTo>
                    <a:pt x="30004" y="0"/>
                    <a:pt x="0" y="42604"/>
                    <a:pt x="0" y="58665"/>
                  </a:cubicBezTo>
                  <a:close/>
                </a:path>
              </a:pathLst>
            </a:custGeom>
            <a:grpFill/>
            <a:ln w="5164" cap="flat">
              <a:noFill/>
              <a:prstDash val="solid"/>
              <a:miter/>
            </a:ln>
          </p:spPr>
          <p:txBody>
            <a:bodyPr rtlCol="0" anchor="ctr"/>
            <a:lstStyle/>
            <a:p>
              <a:endParaRPr lang="en-US" sz="1200"/>
            </a:p>
          </p:txBody>
        </p:sp>
        <p:sp>
          <p:nvSpPr>
            <p:cNvPr id="671" name="Freeform: Shape 670">
              <a:extLst>
                <a:ext uri="{FF2B5EF4-FFF2-40B4-BE49-F238E27FC236}">
                  <a16:creationId xmlns:a16="http://schemas.microsoft.com/office/drawing/2014/main" id="{59A36858-22F5-4505-8A41-7565AEB1A2A1}"/>
                </a:ext>
              </a:extLst>
            </p:cNvPr>
            <p:cNvSpPr/>
            <p:nvPr/>
          </p:nvSpPr>
          <p:spPr>
            <a:xfrm>
              <a:off x="9903957" y="7792919"/>
              <a:ext cx="58354" cy="87790"/>
            </a:xfrm>
            <a:custGeom>
              <a:avLst/>
              <a:gdLst>
                <a:gd name="connsiteX0" fmla="*/ 0 w 58354"/>
                <a:gd name="connsiteY0" fmla="*/ 58665 h 87790"/>
                <a:gd name="connsiteX1" fmla="*/ 29178 w 58354"/>
                <a:gd name="connsiteY1" fmla="*/ 87791 h 87790"/>
                <a:gd name="connsiteX2" fmla="*/ 58355 w 58354"/>
                <a:gd name="connsiteY2" fmla="*/ 58665 h 87790"/>
                <a:gd name="connsiteX3" fmla="*/ 30003 w 58354"/>
                <a:gd name="connsiteY3" fmla="*/ 0 h 87790"/>
                <a:gd name="connsiteX4" fmla="*/ 0 w 58354"/>
                <a:gd name="connsiteY4" fmla="*/ 58665 h 8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4" h="87790">
                  <a:moveTo>
                    <a:pt x="0" y="58665"/>
                  </a:moveTo>
                  <a:cubicBezTo>
                    <a:pt x="0" y="74777"/>
                    <a:pt x="13065" y="87791"/>
                    <a:pt x="29178" y="87791"/>
                  </a:cubicBezTo>
                  <a:cubicBezTo>
                    <a:pt x="45290" y="87791"/>
                    <a:pt x="58355" y="74725"/>
                    <a:pt x="58355" y="58665"/>
                  </a:cubicBezTo>
                  <a:cubicBezTo>
                    <a:pt x="58355" y="42553"/>
                    <a:pt x="30003" y="0"/>
                    <a:pt x="30003" y="0"/>
                  </a:cubicBezTo>
                  <a:cubicBezTo>
                    <a:pt x="30003" y="0"/>
                    <a:pt x="0" y="42553"/>
                    <a:pt x="0" y="58665"/>
                  </a:cubicBezTo>
                  <a:close/>
                </a:path>
              </a:pathLst>
            </a:custGeom>
            <a:grpFill/>
            <a:ln w="5164" cap="flat">
              <a:noFill/>
              <a:prstDash val="solid"/>
              <a:miter/>
            </a:ln>
          </p:spPr>
          <p:txBody>
            <a:bodyPr rtlCol="0" anchor="ctr"/>
            <a:lstStyle/>
            <a:p>
              <a:endParaRPr lang="en-US" sz="1200"/>
            </a:p>
          </p:txBody>
        </p:sp>
      </p:grpSp>
      <p:grpSp>
        <p:nvGrpSpPr>
          <p:cNvPr id="647" name="Graphic 2">
            <a:extLst>
              <a:ext uri="{FF2B5EF4-FFF2-40B4-BE49-F238E27FC236}">
                <a16:creationId xmlns:a16="http://schemas.microsoft.com/office/drawing/2014/main" id="{66FA46FE-29B3-4352-AB0C-03D3D2323141}"/>
              </a:ext>
            </a:extLst>
          </p:cNvPr>
          <p:cNvGrpSpPr/>
          <p:nvPr/>
        </p:nvGrpSpPr>
        <p:grpSpPr>
          <a:xfrm>
            <a:off x="8191737" y="6145772"/>
            <a:ext cx="764903" cy="856676"/>
            <a:chOff x="12660067" y="7152718"/>
            <a:chExt cx="1004583" cy="1125114"/>
          </a:xfrm>
          <a:solidFill>
            <a:schemeClr val="accent1"/>
          </a:solidFill>
        </p:grpSpPr>
        <p:sp>
          <p:nvSpPr>
            <p:cNvPr id="655" name="Freeform: Shape 654">
              <a:extLst>
                <a:ext uri="{FF2B5EF4-FFF2-40B4-BE49-F238E27FC236}">
                  <a16:creationId xmlns:a16="http://schemas.microsoft.com/office/drawing/2014/main" id="{24B626A1-3096-4F11-860E-E52103F4E80C}"/>
                </a:ext>
              </a:extLst>
            </p:cNvPr>
            <p:cNvSpPr/>
            <p:nvPr/>
          </p:nvSpPr>
          <p:spPr>
            <a:xfrm>
              <a:off x="12660067" y="7152718"/>
              <a:ext cx="1004583" cy="1125114"/>
            </a:xfrm>
            <a:custGeom>
              <a:avLst/>
              <a:gdLst>
                <a:gd name="connsiteX0" fmla="*/ 802458 w 1004583"/>
                <a:gd name="connsiteY0" fmla="*/ 236260 h 1125114"/>
                <a:gd name="connsiteX1" fmla="*/ 802458 w 1004583"/>
                <a:gd name="connsiteY1" fmla="*/ 60266 h 1125114"/>
                <a:gd name="connsiteX2" fmla="*/ 742192 w 1004583"/>
                <a:gd name="connsiteY2" fmla="*/ 0 h 1125114"/>
                <a:gd name="connsiteX3" fmla="*/ 262184 w 1004583"/>
                <a:gd name="connsiteY3" fmla="*/ 0 h 1125114"/>
                <a:gd name="connsiteX4" fmla="*/ 201918 w 1004583"/>
                <a:gd name="connsiteY4" fmla="*/ 60266 h 1125114"/>
                <a:gd name="connsiteX5" fmla="*/ 201918 w 1004583"/>
                <a:gd name="connsiteY5" fmla="*/ 450470 h 1125114"/>
                <a:gd name="connsiteX6" fmla="*/ 0 w 1004583"/>
                <a:gd name="connsiteY6" fmla="*/ 635501 h 1125114"/>
                <a:gd name="connsiteX7" fmla="*/ 201918 w 1004583"/>
                <a:gd name="connsiteY7" fmla="*/ 820533 h 1125114"/>
                <a:gd name="connsiteX8" fmla="*/ 201918 w 1004583"/>
                <a:gd name="connsiteY8" fmla="*/ 1064850 h 1125114"/>
                <a:gd name="connsiteX9" fmla="*/ 262184 w 1004583"/>
                <a:gd name="connsiteY9" fmla="*/ 1125115 h 1125114"/>
                <a:gd name="connsiteX10" fmla="*/ 742192 w 1004583"/>
                <a:gd name="connsiteY10" fmla="*/ 1125115 h 1125114"/>
                <a:gd name="connsiteX11" fmla="*/ 802458 w 1004583"/>
                <a:gd name="connsiteY11" fmla="*/ 1064850 h 1125114"/>
                <a:gd name="connsiteX12" fmla="*/ 802458 w 1004583"/>
                <a:gd name="connsiteY12" fmla="*/ 606531 h 1125114"/>
                <a:gd name="connsiteX13" fmla="*/ 1004584 w 1004583"/>
                <a:gd name="connsiteY13" fmla="*/ 421292 h 1125114"/>
                <a:gd name="connsiteX14" fmla="*/ 802458 w 1004583"/>
                <a:gd name="connsiteY14" fmla="*/ 236260 h 1125114"/>
                <a:gd name="connsiteX15" fmla="*/ 242096 w 1004583"/>
                <a:gd name="connsiteY15" fmla="*/ 60214 h 1125114"/>
                <a:gd name="connsiteX16" fmla="*/ 262184 w 1004583"/>
                <a:gd name="connsiteY16" fmla="*/ 40126 h 1125114"/>
                <a:gd name="connsiteX17" fmla="*/ 742192 w 1004583"/>
                <a:gd name="connsiteY17" fmla="*/ 40126 h 1125114"/>
                <a:gd name="connsiteX18" fmla="*/ 762281 w 1004583"/>
                <a:gd name="connsiteY18" fmla="*/ 60214 h 1125114"/>
                <a:gd name="connsiteX19" fmla="*/ 762281 w 1004583"/>
                <a:gd name="connsiteY19" fmla="*/ 85726 h 1125114"/>
                <a:gd name="connsiteX20" fmla="*/ 731761 w 1004583"/>
                <a:gd name="connsiteY20" fmla="*/ 78496 h 1125114"/>
                <a:gd name="connsiteX21" fmla="*/ 272668 w 1004583"/>
                <a:gd name="connsiteY21" fmla="*/ 78496 h 1125114"/>
                <a:gd name="connsiteX22" fmla="*/ 242147 w 1004583"/>
                <a:gd name="connsiteY22" fmla="*/ 85726 h 1125114"/>
                <a:gd name="connsiteX23" fmla="*/ 242147 w 1004583"/>
                <a:gd name="connsiteY23" fmla="*/ 60214 h 1125114"/>
                <a:gd name="connsiteX24" fmla="*/ 228256 w 1004583"/>
                <a:gd name="connsiteY24" fmla="*/ 778497 h 1125114"/>
                <a:gd name="connsiteX25" fmla="*/ 203365 w 1004583"/>
                <a:gd name="connsiteY25" fmla="*/ 780511 h 1125114"/>
                <a:gd name="connsiteX26" fmla="*/ 40229 w 1004583"/>
                <a:gd name="connsiteY26" fmla="*/ 635450 h 1125114"/>
                <a:gd name="connsiteX27" fmla="*/ 203365 w 1004583"/>
                <a:gd name="connsiteY27" fmla="*/ 490595 h 1125114"/>
                <a:gd name="connsiteX28" fmla="*/ 366500 w 1004583"/>
                <a:gd name="connsiteY28" fmla="*/ 635450 h 1125114"/>
                <a:gd name="connsiteX29" fmla="*/ 322502 w 1004583"/>
                <a:gd name="connsiteY29" fmla="*/ 734292 h 1125114"/>
                <a:gd name="connsiteX30" fmla="*/ 315478 w 1004583"/>
                <a:gd name="connsiteY30" fmla="*/ 756601 h 1125114"/>
                <a:gd name="connsiteX31" fmla="*/ 331539 w 1004583"/>
                <a:gd name="connsiteY31" fmla="*/ 832359 h 1125114"/>
                <a:gd name="connsiteX32" fmla="*/ 243128 w 1004583"/>
                <a:gd name="connsiteY32" fmla="*/ 781544 h 1125114"/>
                <a:gd name="connsiteX33" fmla="*/ 231251 w 1004583"/>
                <a:gd name="connsiteY33" fmla="*/ 778342 h 1125114"/>
                <a:gd name="connsiteX34" fmla="*/ 228256 w 1004583"/>
                <a:gd name="connsiteY34" fmla="*/ 778497 h 1125114"/>
                <a:gd name="connsiteX35" fmla="*/ 762281 w 1004583"/>
                <a:gd name="connsiteY35" fmla="*/ 1064850 h 1125114"/>
                <a:gd name="connsiteX36" fmla="*/ 742192 w 1004583"/>
                <a:gd name="connsiteY36" fmla="*/ 1084938 h 1125114"/>
                <a:gd name="connsiteX37" fmla="*/ 262184 w 1004583"/>
                <a:gd name="connsiteY37" fmla="*/ 1084938 h 1125114"/>
                <a:gd name="connsiteX38" fmla="*/ 242096 w 1004583"/>
                <a:gd name="connsiteY38" fmla="*/ 1064850 h 1125114"/>
                <a:gd name="connsiteX39" fmla="*/ 242096 w 1004583"/>
                <a:gd name="connsiteY39" fmla="*/ 1039338 h 1125114"/>
                <a:gd name="connsiteX40" fmla="*/ 272616 w 1004583"/>
                <a:gd name="connsiteY40" fmla="*/ 1046568 h 1125114"/>
                <a:gd name="connsiteX41" fmla="*/ 731710 w 1004583"/>
                <a:gd name="connsiteY41" fmla="*/ 1046568 h 1125114"/>
                <a:gd name="connsiteX42" fmla="*/ 762229 w 1004583"/>
                <a:gd name="connsiteY42" fmla="*/ 1039338 h 1125114"/>
                <a:gd name="connsiteX43" fmla="*/ 762229 w 1004583"/>
                <a:gd name="connsiteY43" fmla="*/ 1064850 h 1125114"/>
                <a:gd name="connsiteX44" fmla="*/ 762281 w 1004583"/>
                <a:gd name="connsiteY44" fmla="*/ 974838 h 1125114"/>
                <a:gd name="connsiteX45" fmla="*/ 731761 w 1004583"/>
                <a:gd name="connsiteY45" fmla="*/ 1006391 h 1125114"/>
                <a:gd name="connsiteX46" fmla="*/ 272668 w 1004583"/>
                <a:gd name="connsiteY46" fmla="*/ 1006391 h 1125114"/>
                <a:gd name="connsiteX47" fmla="*/ 242147 w 1004583"/>
                <a:gd name="connsiteY47" fmla="*/ 974838 h 1125114"/>
                <a:gd name="connsiteX48" fmla="*/ 242147 w 1004583"/>
                <a:gd name="connsiteY48" fmla="*/ 827350 h 1125114"/>
                <a:gd name="connsiteX49" fmla="*/ 343416 w 1004583"/>
                <a:gd name="connsiteY49" fmla="*/ 885602 h 1125114"/>
                <a:gd name="connsiteX50" fmla="*/ 355294 w 1004583"/>
                <a:gd name="connsiteY50" fmla="*/ 888804 h 1125114"/>
                <a:gd name="connsiteX51" fmla="*/ 369341 w 1004583"/>
                <a:gd name="connsiteY51" fmla="*/ 884207 h 1125114"/>
                <a:gd name="connsiteX52" fmla="*/ 378585 w 1004583"/>
                <a:gd name="connsiteY52" fmla="*/ 860091 h 1125114"/>
                <a:gd name="connsiteX53" fmla="*/ 356689 w 1004583"/>
                <a:gd name="connsiteY53" fmla="*/ 757014 h 1125114"/>
                <a:gd name="connsiteX54" fmla="*/ 406729 w 1004583"/>
                <a:gd name="connsiteY54" fmla="*/ 635450 h 1125114"/>
                <a:gd name="connsiteX55" fmla="*/ 242199 w 1004583"/>
                <a:gd name="connsiteY55" fmla="*/ 453826 h 1125114"/>
                <a:gd name="connsiteX56" fmla="*/ 242199 w 1004583"/>
                <a:gd name="connsiteY56" fmla="*/ 150226 h 1125114"/>
                <a:gd name="connsiteX57" fmla="*/ 272719 w 1004583"/>
                <a:gd name="connsiteY57" fmla="*/ 118673 h 1125114"/>
                <a:gd name="connsiteX58" fmla="*/ 731812 w 1004583"/>
                <a:gd name="connsiteY58" fmla="*/ 118673 h 1125114"/>
                <a:gd name="connsiteX59" fmla="*/ 762333 w 1004583"/>
                <a:gd name="connsiteY59" fmla="*/ 150226 h 1125114"/>
                <a:gd name="connsiteX60" fmla="*/ 762333 w 1004583"/>
                <a:gd name="connsiteY60" fmla="*/ 239617 h 1125114"/>
                <a:gd name="connsiteX61" fmla="*/ 597803 w 1004583"/>
                <a:gd name="connsiteY61" fmla="*/ 421241 h 1125114"/>
                <a:gd name="connsiteX62" fmla="*/ 647844 w 1004583"/>
                <a:gd name="connsiteY62" fmla="*/ 542805 h 1125114"/>
                <a:gd name="connsiteX63" fmla="*/ 625947 w 1004583"/>
                <a:gd name="connsiteY63" fmla="*/ 645881 h 1125114"/>
                <a:gd name="connsiteX64" fmla="*/ 635191 w 1004583"/>
                <a:gd name="connsiteY64" fmla="*/ 670204 h 1125114"/>
                <a:gd name="connsiteX65" fmla="*/ 649238 w 1004583"/>
                <a:gd name="connsiteY65" fmla="*/ 674646 h 1125114"/>
                <a:gd name="connsiteX66" fmla="*/ 661115 w 1004583"/>
                <a:gd name="connsiteY66" fmla="*/ 671651 h 1125114"/>
                <a:gd name="connsiteX67" fmla="*/ 762384 w 1004583"/>
                <a:gd name="connsiteY67" fmla="*/ 613193 h 1125114"/>
                <a:gd name="connsiteX68" fmla="*/ 762384 w 1004583"/>
                <a:gd name="connsiteY68" fmla="*/ 974838 h 1125114"/>
                <a:gd name="connsiteX69" fmla="*/ 801064 w 1004583"/>
                <a:gd name="connsiteY69" fmla="*/ 566353 h 1125114"/>
                <a:gd name="connsiteX70" fmla="*/ 776534 w 1004583"/>
                <a:gd name="connsiteY70" fmla="*/ 564546 h 1125114"/>
                <a:gd name="connsiteX71" fmla="*/ 761249 w 1004583"/>
                <a:gd name="connsiteY71" fmla="*/ 567335 h 1125114"/>
                <a:gd name="connsiteX72" fmla="*/ 672838 w 1004583"/>
                <a:gd name="connsiteY72" fmla="*/ 618357 h 1125114"/>
                <a:gd name="connsiteX73" fmla="*/ 688899 w 1004583"/>
                <a:gd name="connsiteY73" fmla="*/ 542392 h 1125114"/>
                <a:gd name="connsiteX74" fmla="*/ 682082 w 1004583"/>
                <a:gd name="connsiteY74" fmla="*/ 520289 h 1125114"/>
                <a:gd name="connsiteX75" fmla="*/ 637877 w 1004583"/>
                <a:gd name="connsiteY75" fmla="*/ 421241 h 1125114"/>
                <a:gd name="connsiteX76" fmla="*/ 801012 w 1004583"/>
                <a:gd name="connsiteY76" fmla="*/ 276386 h 1125114"/>
                <a:gd name="connsiteX77" fmla="*/ 964355 w 1004583"/>
                <a:gd name="connsiteY77" fmla="*/ 421241 h 1125114"/>
                <a:gd name="connsiteX78" fmla="*/ 801064 w 1004583"/>
                <a:gd name="connsiteY78" fmla="*/ 566353 h 112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04583" h="1125114">
                  <a:moveTo>
                    <a:pt x="802458" y="236260"/>
                  </a:moveTo>
                  <a:lnTo>
                    <a:pt x="802458" y="60266"/>
                  </a:lnTo>
                  <a:cubicBezTo>
                    <a:pt x="802458" y="27112"/>
                    <a:pt x="775347" y="0"/>
                    <a:pt x="742192" y="0"/>
                  </a:cubicBezTo>
                  <a:lnTo>
                    <a:pt x="262184" y="0"/>
                  </a:lnTo>
                  <a:cubicBezTo>
                    <a:pt x="229030" y="0"/>
                    <a:pt x="201918" y="27112"/>
                    <a:pt x="201918" y="60266"/>
                  </a:cubicBezTo>
                  <a:lnTo>
                    <a:pt x="201918" y="450470"/>
                  </a:lnTo>
                  <a:cubicBezTo>
                    <a:pt x="90424" y="451090"/>
                    <a:pt x="0" y="533871"/>
                    <a:pt x="0" y="635501"/>
                  </a:cubicBezTo>
                  <a:cubicBezTo>
                    <a:pt x="0" y="737183"/>
                    <a:pt x="90424" y="819965"/>
                    <a:pt x="201918" y="820533"/>
                  </a:cubicBezTo>
                  <a:lnTo>
                    <a:pt x="201918" y="1064850"/>
                  </a:lnTo>
                  <a:cubicBezTo>
                    <a:pt x="201918" y="1098003"/>
                    <a:pt x="229030" y="1125115"/>
                    <a:pt x="262184" y="1125115"/>
                  </a:cubicBezTo>
                  <a:lnTo>
                    <a:pt x="742192" y="1125115"/>
                  </a:lnTo>
                  <a:cubicBezTo>
                    <a:pt x="775347" y="1125115"/>
                    <a:pt x="802458" y="1098003"/>
                    <a:pt x="802458" y="1064850"/>
                  </a:cubicBezTo>
                  <a:lnTo>
                    <a:pt x="802458" y="606531"/>
                  </a:lnTo>
                  <a:cubicBezTo>
                    <a:pt x="913952" y="605704"/>
                    <a:pt x="1004584" y="522923"/>
                    <a:pt x="1004584" y="421292"/>
                  </a:cubicBezTo>
                  <a:cubicBezTo>
                    <a:pt x="1004584" y="319661"/>
                    <a:pt x="913952" y="236829"/>
                    <a:pt x="802458" y="236260"/>
                  </a:cubicBezTo>
                  <a:close/>
                  <a:moveTo>
                    <a:pt x="242096" y="60214"/>
                  </a:moveTo>
                  <a:cubicBezTo>
                    <a:pt x="242096" y="49163"/>
                    <a:pt x="251133" y="40126"/>
                    <a:pt x="262184" y="40126"/>
                  </a:cubicBezTo>
                  <a:lnTo>
                    <a:pt x="742192" y="40126"/>
                  </a:lnTo>
                  <a:cubicBezTo>
                    <a:pt x="753244" y="40126"/>
                    <a:pt x="762281" y="49163"/>
                    <a:pt x="762281" y="60214"/>
                  </a:cubicBezTo>
                  <a:lnTo>
                    <a:pt x="762281" y="85726"/>
                  </a:lnTo>
                  <a:cubicBezTo>
                    <a:pt x="753038" y="81284"/>
                    <a:pt x="742812" y="78496"/>
                    <a:pt x="731761" y="78496"/>
                  </a:cubicBezTo>
                  <a:lnTo>
                    <a:pt x="272668" y="78496"/>
                  </a:lnTo>
                  <a:cubicBezTo>
                    <a:pt x="261616" y="78496"/>
                    <a:pt x="251391" y="81284"/>
                    <a:pt x="242147" y="85726"/>
                  </a:cubicBezTo>
                  <a:lnTo>
                    <a:pt x="242147" y="60214"/>
                  </a:lnTo>
                  <a:close/>
                  <a:moveTo>
                    <a:pt x="228256" y="778497"/>
                  </a:moveTo>
                  <a:cubicBezTo>
                    <a:pt x="219012" y="779891"/>
                    <a:pt x="210956" y="780511"/>
                    <a:pt x="203365" y="780511"/>
                  </a:cubicBezTo>
                  <a:cubicBezTo>
                    <a:pt x="113354" y="780511"/>
                    <a:pt x="40229" y="715391"/>
                    <a:pt x="40229" y="635450"/>
                  </a:cubicBezTo>
                  <a:cubicBezTo>
                    <a:pt x="40229" y="555509"/>
                    <a:pt x="113354" y="490595"/>
                    <a:pt x="203365" y="490595"/>
                  </a:cubicBezTo>
                  <a:cubicBezTo>
                    <a:pt x="293376" y="490595"/>
                    <a:pt x="366500" y="555509"/>
                    <a:pt x="366500" y="635450"/>
                  </a:cubicBezTo>
                  <a:cubicBezTo>
                    <a:pt x="366500" y="672219"/>
                    <a:pt x="350853" y="707387"/>
                    <a:pt x="322502" y="734292"/>
                  </a:cubicBezTo>
                  <a:cubicBezTo>
                    <a:pt x="316460" y="739921"/>
                    <a:pt x="313878" y="748338"/>
                    <a:pt x="315478" y="756601"/>
                  </a:cubicBezTo>
                  <a:lnTo>
                    <a:pt x="331539" y="832359"/>
                  </a:lnTo>
                  <a:lnTo>
                    <a:pt x="243128" y="781544"/>
                  </a:lnTo>
                  <a:cubicBezTo>
                    <a:pt x="239720" y="779530"/>
                    <a:pt x="235485" y="778342"/>
                    <a:pt x="231251" y="778342"/>
                  </a:cubicBezTo>
                  <a:cubicBezTo>
                    <a:pt x="230270" y="778342"/>
                    <a:pt x="229237" y="778497"/>
                    <a:pt x="228256" y="778497"/>
                  </a:cubicBezTo>
                  <a:close/>
                  <a:moveTo>
                    <a:pt x="762281" y="1064850"/>
                  </a:moveTo>
                  <a:cubicBezTo>
                    <a:pt x="762281" y="1075901"/>
                    <a:pt x="753244" y="1084938"/>
                    <a:pt x="742192" y="1084938"/>
                  </a:cubicBezTo>
                  <a:lnTo>
                    <a:pt x="262184" y="1084938"/>
                  </a:lnTo>
                  <a:cubicBezTo>
                    <a:pt x="251133" y="1084938"/>
                    <a:pt x="242096" y="1075901"/>
                    <a:pt x="242096" y="1064850"/>
                  </a:cubicBezTo>
                  <a:lnTo>
                    <a:pt x="242096" y="1039338"/>
                  </a:lnTo>
                  <a:cubicBezTo>
                    <a:pt x="251340" y="1043779"/>
                    <a:pt x="261565" y="1046568"/>
                    <a:pt x="272616" y="1046568"/>
                  </a:cubicBezTo>
                  <a:lnTo>
                    <a:pt x="731710" y="1046568"/>
                  </a:lnTo>
                  <a:cubicBezTo>
                    <a:pt x="742760" y="1046568"/>
                    <a:pt x="752986" y="1043779"/>
                    <a:pt x="762229" y="1039338"/>
                  </a:cubicBezTo>
                  <a:lnTo>
                    <a:pt x="762229" y="1064850"/>
                  </a:lnTo>
                  <a:close/>
                  <a:moveTo>
                    <a:pt x="762281" y="974838"/>
                  </a:moveTo>
                  <a:cubicBezTo>
                    <a:pt x="762281" y="992293"/>
                    <a:pt x="748596" y="1006391"/>
                    <a:pt x="731761" y="1006391"/>
                  </a:cubicBezTo>
                  <a:lnTo>
                    <a:pt x="272668" y="1006391"/>
                  </a:lnTo>
                  <a:cubicBezTo>
                    <a:pt x="255781" y="1006391"/>
                    <a:pt x="242147" y="992345"/>
                    <a:pt x="242147" y="974838"/>
                  </a:cubicBezTo>
                  <a:lnTo>
                    <a:pt x="242147" y="827350"/>
                  </a:lnTo>
                  <a:lnTo>
                    <a:pt x="343416" y="885602"/>
                  </a:lnTo>
                  <a:cubicBezTo>
                    <a:pt x="347238" y="887822"/>
                    <a:pt x="351266" y="888804"/>
                    <a:pt x="355294" y="888804"/>
                  </a:cubicBezTo>
                  <a:cubicBezTo>
                    <a:pt x="360303" y="888804"/>
                    <a:pt x="365157" y="887409"/>
                    <a:pt x="369341" y="884207"/>
                  </a:cubicBezTo>
                  <a:cubicBezTo>
                    <a:pt x="376983" y="878785"/>
                    <a:pt x="380599" y="869335"/>
                    <a:pt x="378585" y="860091"/>
                  </a:cubicBezTo>
                  <a:lnTo>
                    <a:pt x="356689" y="757014"/>
                  </a:lnTo>
                  <a:cubicBezTo>
                    <a:pt x="389016" y="723240"/>
                    <a:pt x="406729" y="680481"/>
                    <a:pt x="406729" y="635450"/>
                  </a:cubicBezTo>
                  <a:cubicBezTo>
                    <a:pt x="406729" y="545438"/>
                    <a:pt x="335825" y="470300"/>
                    <a:pt x="242199" y="453826"/>
                  </a:cubicBezTo>
                  <a:lnTo>
                    <a:pt x="242199" y="150226"/>
                  </a:lnTo>
                  <a:cubicBezTo>
                    <a:pt x="242199" y="132771"/>
                    <a:pt x="255884" y="118673"/>
                    <a:pt x="272719" y="118673"/>
                  </a:cubicBezTo>
                  <a:lnTo>
                    <a:pt x="731812" y="118673"/>
                  </a:lnTo>
                  <a:cubicBezTo>
                    <a:pt x="748699" y="118673"/>
                    <a:pt x="762333" y="132719"/>
                    <a:pt x="762333" y="150226"/>
                  </a:cubicBezTo>
                  <a:lnTo>
                    <a:pt x="762333" y="239617"/>
                  </a:lnTo>
                  <a:cubicBezTo>
                    <a:pt x="668707" y="256297"/>
                    <a:pt x="597803" y="331229"/>
                    <a:pt x="597803" y="421241"/>
                  </a:cubicBezTo>
                  <a:cubicBezTo>
                    <a:pt x="597803" y="466220"/>
                    <a:pt x="615464" y="509238"/>
                    <a:pt x="647844" y="542805"/>
                  </a:cubicBezTo>
                  <a:lnTo>
                    <a:pt x="625947" y="645881"/>
                  </a:lnTo>
                  <a:cubicBezTo>
                    <a:pt x="623934" y="655125"/>
                    <a:pt x="627548" y="664576"/>
                    <a:pt x="635191" y="670204"/>
                  </a:cubicBezTo>
                  <a:cubicBezTo>
                    <a:pt x="639426" y="673200"/>
                    <a:pt x="644229" y="674646"/>
                    <a:pt x="649238" y="674646"/>
                  </a:cubicBezTo>
                  <a:cubicBezTo>
                    <a:pt x="653266" y="674646"/>
                    <a:pt x="657501" y="673665"/>
                    <a:pt x="661115" y="671651"/>
                  </a:cubicBezTo>
                  <a:lnTo>
                    <a:pt x="762384" y="613193"/>
                  </a:lnTo>
                  <a:lnTo>
                    <a:pt x="762384" y="974838"/>
                  </a:lnTo>
                  <a:close/>
                  <a:moveTo>
                    <a:pt x="801064" y="566353"/>
                  </a:moveTo>
                  <a:cubicBezTo>
                    <a:pt x="793421" y="566353"/>
                    <a:pt x="785416" y="565734"/>
                    <a:pt x="776534" y="564546"/>
                  </a:cubicBezTo>
                  <a:cubicBezTo>
                    <a:pt x="771318" y="563720"/>
                    <a:pt x="765896" y="564753"/>
                    <a:pt x="761249" y="567335"/>
                  </a:cubicBezTo>
                  <a:lnTo>
                    <a:pt x="672838" y="618357"/>
                  </a:lnTo>
                  <a:lnTo>
                    <a:pt x="688899" y="542392"/>
                  </a:lnTo>
                  <a:cubicBezTo>
                    <a:pt x="690706" y="534336"/>
                    <a:pt x="688072" y="526124"/>
                    <a:pt x="682082" y="520289"/>
                  </a:cubicBezTo>
                  <a:cubicBezTo>
                    <a:pt x="653576" y="493384"/>
                    <a:pt x="637877" y="458216"/>
                    <a:pt x="637877" y="421241"/>
                  </a:cubicBezTo>
                  <a:cubicBezTo>
                    <a:pt x="637877" y="341454"/>
                    <a:pt x="711208" y="276386"/>
                    <a:pt x="801012" y="276386"/>
                  </a:cubicBezTo>
                  <a:cubicBezTo>
                    <a:pt x="891024" y="276386"/>
                    <a:pt x="964355" y="341506"/>
                    <a:pt x="964355" y="421241"/>
                  </a:cubicBezTo>
                  <a:cubicBezTo>
                    <a:pt x="964406" y="501233"/>
                    <a:pt x="891076" y="566353"/>
                    <a:pt x="801064" y="566353"/>
                  </a:cubicBezTo>
                  <a:close/>
                </a:path>
              </a:pathLst>
            </a:custGeom>
            <a:grpFill/>
            <a:ln w="5164" cap="flat">
              <a:noFill/>
              <a:prstDash val="solid"/>
              <a:miter/>
            </a:ln>
          </p:spPr>
          <p:txBody>
            <a:bodyPr rtlCol="0" anchor="ctr"/>
            <a:lstStyle/>
            <a:p>
              <a:endParaRPr lang="en-US" sz="1200"/>
            </a:p>
          </p:txBody>
        </p:sp>
        <p:sp>
          <p:nvSpPr>
            <p:cNvPr id="656" name="Freeform: Shape 655">
              <a:extLst>
                <a:ext uri="{FF2B5EF4-FFF2-40B4-BE49-F238E27FC236}">
                  <a16:creationId xmlns:a16="http://schemas.microsoft.com/office/drawing/2014/main" id="{BD0D8ACA-3BCE-475E-A4E2-3573B93408F0}"/>
                </a:ext>
              </a:extLst>
            </p:cNvPr>
            <p:cNvSpPr/>
            <p:nvPr/>
          </p:nvSpPr>
          <p:spPr>
            <a:xfrm>
              <a:off x="13348379" y="7480649"/>
              <a:ext cx="225684" cy="205474"/>
            </a:xfrm>
            <a:custGeom>
              <a:avLst/>
              <a:gdLst>
                <a:gd name="connsiteX0" fmla="*/ 220632 w 225684"/>
                <a:gd name="connsiteY0" fmla="*/ 44714 h 205474"/>
                <a:gd name="connsiteX1" fmla="*/ 180868 w 225684"/>
                <a:gd name="connsiteY1" fmla="*/ 5312 h 205474"/>
                <a:gd name="connsiteX2" fmla="*/ 112752 w 225684"/>
                <a:gd name="connsiteY2" fmla="*/ 13936 h 205474"/>
                <a:gd name="connsiteX3" fmla="*/ 44843 w 225684"/>
                <a:gd name="connsiteY3" fmla="*/ 5312 h 205474"/>
                <a:gd name="connsiteX4" fmla="*/ 5080 w 225684"/>
                <a:gd name="connsiteY4" fmla="*/ 44714 h 205474"/>
                <a:gd name="connsiteX5" fmla="*/ 27182 w 225684"/>
                <a:gd name="connsiteY5" fmla="*/ 131111 h 205474"/>
                <a:gd name="connsiteX6" fmla="*/ 98499 w 225684"/>
                <a:gd name="connsiteY6" fmla="*/ 193597 h 205474"/>
                <a:gd name="connsiteX7" fmla="*/ 113785 w 225684"/>
                <a:gd name="connsiteY7" fmla="*/ 205475 h 205474"/>
                <a:gd name="connsiteX8" fmla="*/ 198581 w 225684"/>
                <a:gd name="connsiteY8" fmla="*/ 131111 h 205474"/>
                <a:gd name="connsiteX9" fmla="*/ 220632 w 225684"/>
                <a:gd name="connsiteY9" fmla="*/ 44714 h 205474"/>
                <a:gd name="connsiteX10" fmla="*/ 172037 w 225684"/>
                <a:gd name="connsiteY10" fmla="*/ 100797 h 205474"/>
                <a:gd name="connsiteX11" fmla="*/ 112752 w 225684"/>
                <a:gd name="connsiteY11" fmla="*/ 152852 h 205474"/>
                <a:gd name="connsiteX12" fmla="*/ 53675 w 225684"/>
                <a:gd name="connsiteY12" fmla="*/ 100797 h 205474"/>
                <a:gd name="connsiteX13" fmla="*/ 42416 w 225684"/>
                <a:gd name="connsiteY13" fmla="*/ 59226 h 205474"/>
                <a:gd name="connsiteX14" fmla="*/ 58477 w 225684"/>
                <a:gd name="connsiteY14" fmla="*/ 43166 h 205474"/>
                <a:gd name="connsiteX15" fmla="*/ 72937 w 225684"/>
                <a:gd name="connsiteY15" fmla="*/ 40377 h 205474"/>
                <a:gd name="connsiteX16" fmla="*/ 93851 w 225684"/>
                <a:gd name="connsiteY16" fmla="*/ 51841 h 205474"/>
                <a:gd name="connsiteX17" fmla="*/ 112752 w 225684"/>
                <a:gd name="connsiteY17" fmla="*/ 62066 h 205474"/>
                <a:gd name="connsiteX18" fmla="*/ 131860 w 225684"/>
                <a:gd name="connsiteY18" fmla="*/ 51996 h 205474"/>
                <a:gd name="connsiteX19" fmla="*/ 167234 w 225684"/>
                <a:gd name="connsiteY19" fmla="*/ 43166 h 205474"/>
                <a:gd name="connsiteX20" fmla="*/ 183295 w 225684"/>
                <a:gd name="connsiteY20" fmla="*/ 59226 h 205474"/>
                <a:gd name="connsiteX21" fmla="*/ 172037 w 225684"/>
                <a:gd name="connsiteY21" fmla="*/ 100797 h 2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684" h="205474">
                  <a:moveTo>
                    <a:pt x="220632" y="44714"/>
                  </a:moveTo>
                  <a:cubicBezTo>
                    <a:pt x="213402" y="25813"/>
                    <a:pt x="199716" y="12181"/>
                    <a:pt x="180868" y="5312"/>
                  </a:cubicBezTo>
                  <a:cubicBezTo>
                    <a:pt x="152155" y="-5326"/>
                    <a:pt x="128813" y="1284"/>
                    <a:pt x="112752" y="13936"/>
                  </a:cubicBezTo>
                  <a:cubicBezTo>
                    <a:pt x="96899" y="1284"/>
                    <a:pt x="73556" y="-5171"/>
                    <a:pt x="44843" y="5312"/>
                  </a:cubicBezTo>
                  <a:cubicBezTo>
                    <a:pt x="25943" y="12129"/>
                    <a:pt x="12310" y="25813"/>
                    <a:pt x="5080" y="44714"/>
                  </a:cubicBezTo>
                  <a:cubicBezTo>
                    <a:pt x="-6591" y="74667"/>
                    <a:pt x="2291" y="109215"/>
                    <a:pt x="27182" y="131111"/>
                  </a:cubicBezTo>
                  <a:lnTo>
                    <a:pt x="98499" y="193597"/>
                  </a:lnTo>
                  <a:lnTo>
                    <a:pt x="113785" y="205475"/>
                  </a:lnTo>
                  <a:lnTo>
                    <a:pt x="198581" y="131111"/>
                  </a:lnTo>
                  <a:cubicBezTo>
                    <a:pt x="223265" y="109215"/>
                    <a:pt x="232303" y="74667"/>
                    <a:pt x="220632" y="44714"/>
                  </a:cubicBezTo>
                  <a:close/>
                  <a:moveTo>
                    <a:pt x="172037" y="100797"/>
                  </a:moveTo>
                  <a:lnTo>
                    <a:pt x="112752" y="152852"/>
                  </a:lnTo>
                  <a:lnTo>
                    <a:pt x="53675" y="100797"/>
                  </a:lnTo>
                  <a:cubicBezTo>
                    <a:pt x="41642" y="90365"/>
                    <a:pt x="36994" y="73272"/>
                    <a:pt x="42416" y="59226"/>
                  </a:cubicBezTo>
                  <a:cubicBezTo>
                    <a:pt x="45618" y="51170"/>
                    <a:pt x="50679" y="45954"/>
                    <a:pt x="58477" y="43166"/>
                  </a:cubicBezTo>
                  <a:cubicBezTo>
                    <a:pt x="63693" y="41358"/>
                    <a:pt x="68547" y="40377"/>
                    <a:pt x="72937" y="40377"/>
                  </a:cubicBezTo>
                  <a:cubicBezTo>
                    <a:pt x="81561" y="40377"/>
                    <a:pt x="88584" y="44198"/>
                    <a:pt x="93851" y="51841"/>
                  </a:cubicBezTo>
                  <a:cubicBezTo>
                    <a:pt x="98086" y="58245"/>
                    <a:pt x="105109" y="61911"/>
                    <a:pt x="112752" y="62066"/>
                  </a:cubicBezTo>
                  <a:cubicBezTo>
                    <a:pt x="120395" y="62066"/>
                    <a:pt x="127418" y="58245"/>
                    <a:pt x="131860" y="51996"/>
                  </a:cubicBezTo>
                  <a:cubicBezTo>
                    <a:pt x="139503" y="40325"/>
                    <a:pt x="151328" y="37330"/>
                    <a:pt x="167234" y="43166"/>
                  </a:cubicBezTo>
                  <a:cubicBezTo>
                    <a:pt x="175084" y="45954"/>
                    <a:pt x="180093" y="51221"/>
                    <a:pt x="183295" y="59226"/>
                  </a:cubicBezTo>
                  <a:cubicBezTo>
                    <a:pt x="188717" y="73272"/>
                    <a:pt x="184070" y="90365"/>
                    <a:pt x="172037" y="100797"/>
                  </a:cubicBezTo>
                  <a:close/>
                </a:path>
              </a:pathLst>
            </a:custGeom>
            <a:grpFill/>
            <a:ln w="5164" cap="flat">
              <a:noFill/>
              <a:prstDash val="solid"/>
              <a:miter/>
            </a:ln>
          </p:spPr>
          <p:txBody>
            <a:bodyPr rtlCol="0" anchor="ctr"/>
            <a:lstStyle/>
            <a:p>
              <a:endParaRPr lang="en-US" sz="1200"/>
            </a:p>
          </p:txBody>
        </p:sp>
        <p:sp>
          <p:nvSpPr>
            <p:cNvPr id="657" name="Freeform: Shape 656">
              <a:extLst>
                <a:ext uri="{FF2B5EF4-FFF2-40B4-BE49-F238E27FC236}">
                  <a16:creationId xmlns:a16="http://schemas.microsoft.com/office/drawing/2014/main" id="{1C988080-38AC-4B81-AAA1-16E3E84126B5}"/>
                </a:ext>
              </a:extLst>
            </p:cNvPr>
            <p:cNvSpPr/>
            <p:nvPr/>
          </p:nvSpPr>
          <p:spPr>
            <a:xfrm>
              <a:off x="12750501" y="7694827"/>
              <a:ext cx="225740" cy="205300"/>
            </a:xfrm>
            <a:custGeom>
              <a:avLst/>
              <a:gdLst>
                <a:gd name="connsiteX0" fmla="*/ 220810 w 225740"/>
                <a:gd name="connsiteY0" fmla="*/ 44746 h 205300"/>
                <a:gd name="connsiteX1" fmla="*/ 181046 w 225740"/>
                <a:gd name="connsiteY1" fmla="*/ 5343 h 205300"/>
                <a:gd name="connsiteX2" fmla="*/ 112931 w 225740"/>
                <a:gd name="connsiteY2" fmla="*/ 13761 h 205300"/>
                <a:gd name="connsiteX3" fmla="*/ 44816 w 225740"/>
                <a:gd name="connsiteY3" fmla="*/ 5343 h 205300"/>
                <a:gd name="connsiteX4" fmla="*/ 5052 w 225740"/>
                <a:gd name="connsiteY4" fmla="*/ 44746 h 205300"/>
                <a:gd name="connsiteX5" fmla="*/ 27154 w 225740"/>
                <a:gd name="connsiteY5" fmla="*/ 130936 h 205300"/>
                <a:gd name="connsiteX6" fmla="*/ 98884 w 225740"/>
                <a:gd name="connsiteY6" fmla="*/ 193835 h 205300"/>
                <a:gd name="connsiteX7" fmla="*/ 113963 w 225740"/>
                <a:gd name="connsiteY7" fmla="*/ 205300 h 205300"/>
                <a:gd name="connsiteX8" fmla="*/ 198759 w 225740"/>
                <a:gd name="connsiteY8" fmla="*/ 130936 h 205300"/>
                <a:gd name="connsiteX9" fmla="*/ 220810 w 225740"/>
                <a:gd name="connsiteY9" fmla="*/ 44746 h 205300"/>
                <a:gd name="connsiteX10" fmla="*/ 172164 w 225740"/>
                <a:gd name="connsiteY10" fmla="*/ 100778 h 205300"/>
                <a:gd name="connsiteX11" fmla="*/ 112879 w 225740"/>
                <a:gd name="connsiteY11" fmla="*/ 152832 h 205300"/>
                <a:gd name="connsiteX12" fmla="*/ 53595 w 225740"/>
                <a:gd name="connsiteY12" fmla="*/ 100778 h 205300"/>
                <a:gd name="connsiteX13" fmla="*/ 42337 w 225740"/>
                <a:gd name="connsiteY13" fmla="*/ 59206 h 205300"/>
                <a:gd name="connsiteX14" fmla="*/ 58604 w 225740"/>
                <a:gd name="connsiteY14" fmla="*/ 43145 h 205300"/>
                <a:gd name="connsiteX15" fmla="*/ 72857 w 225740"/>
                <a:gd name="connsiteY15" fmla="*/ 40357 h 205300"/>
                <a:gd name="connsiteX16" fmla="*/ 93978 w 225740"/>
                <a:gd name="connsiteY16" fmla="*/ 51821 h 205300"/>
                <a:gd name="connsiteX17" fmla="*/ 131728 w 225740"/>
                <a:gd name="connsiteY17" fmla="*/ 51821 h 205300"/>
                <a:gd name="connsiteX18" fmla="*/ 167103 w 225740"/>
                <a:gd name="connsiteY18" fmla="*/ 43197 h 205300"/>
                <a:gd name="connsiteX19" fmla="*/ 183163 w 225740"/>
                <a:gd name="connsiteY19" fmla="*/ 59258 h 205300"/>
                <a:gd name="connsiteX20" fmla="*/ 172164 w 225740"/>
                <a:gd name="connsiteY20" fmla="*/ 100778 h 2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0" h="205300">
                  <a:moveTo>
                    <a:pt x="220810" y="44746"/>
                  </a:moveTo>
                  <a:cubicBezTo>
                    <a:pt x="213373" y="25846"/>
                    <a:pt x="199689" y="12212"/>
                    <a:pt x="181046" y="5343"/>
                  </a:cubicBezTo>
                  <a:cubicBezTo>
                    <a:pt x="152127" y="-5294"/>
                    <a:pt x="128785" y="1316"/>
                    <a:pt x="112931" y="13761"/>
                  </a:cubicBezTo>
                  <a:cubicBezTo>
                    <a:pt x="96870" y="1316"/>
                    <a:pt x="73528" y="-5346"/>
                    <a:pt x="44816" y="5343"/>
                  </a:cubicBezTo>
                  <a:cubicBezTo>
                    <a:pt x="26122" y="12160"/>
                    <a:pt x="12281" y="25846"/>
                    <a:pt x="5052" y="44746"/>
                  </a:cubicBezTo>
                  <a:cubicBezTo>
                    <a:pt x="-6620" y="74698"/>
                    <a:pt x="2418" y="109246"/>
                    <a:pt x="27154" y="130936"/>
                  </a:cubicBezTo>
                  <a:lnTo>
                    <a:pt x="98884" y="193835"/>
                  </a:lnTo>
                  <a:lnTo>
                    <a:pt x="113963" y="205300"/>
                  </a:lnTo>
                  <a:lnTo>
                    <a:pt x="198759" y="130936"/>
                  </a:lnTo>
                  <a:cubicBezTo>
                    <a:pt x="223392" y="109246"/>
                    <a:pt x="232223" y="74647"/>
                    <a:pt x="220810" y="44746"/>
                  </a:cubicBezTo>
                  <a:close/>
                  <a:moveTo>
                    <a:pt x="172164" y="100778"/>
                  </a:moveTo>
                  <a:lnTo>
                    <a:pt x="112879" y="152832"/>
                  </a:lnTo>
                  <a:lnTo>
                    <a:pt x="53595" y="100778"/>
                  </a:lnTo>
                  <a:cubicBezTo>
                    <a:pt x="41562" y="90346"/>
                    <a:pt x="37121" y="73045"/>
                    <a:pt x="42337" y="59206"/>
                  </a:cubicBezTo>
                  <a:cubicBezTo>
                    <a:pt x="45538" y="51149"/>
                    <a:pt x="50754" y="45934"/>
                    <a:pt x="58604" y="43145"/>
                  </a:cubicBezTo>
                  <a:cubicBezTo>
                    <a:pt x="63820" y="41131"/>
                    <a:pt x="68468" y="40357"/>
                    <a:pt x="72857" y="40357"/>
                  </a:cubicBezTo>
                  <a:cubicBezTo>
                    <a:pt x="81687" y="40357"/>
                    <a:pt x="88711" y="44178"/>
                    <a:pt x="93978" y="51821"/>
                  </a:cubicBezTo>
                  <a:cubicBezTo>
                    <a:pt x="102396" y="64473"/>
                    <a:pt x="123311" y="64473"/>
                    <a:pt x="131728" y="51821"/>
                  </a:cubicBezTo>
                  <a:cubicBezTo>
                    <a:pt x="139578" y="40357"/>
                    <a:pt x="151404" y="37362"/>
                    <a:pt x="167103" y="43197"/>
                  </a:cubicBezTo>
                  <a:cubicBezTo>
                    <a:pt x="174952" y="45985"/>
                    <a:pt x="180168" y="51253"/>
                    <a:pt x="183163" y="59258"/>
                  </a:cubicBezTo>
                  <a:cubicBezTo>
                    <a:pt x="188638" y="73045"/>
                    <a:pt x="184041" y="90346"/>
                    <a:pt x="172164" y="100778"/>
                  </a:cubicBezTo>
                  <a:close/>
                </a:path>
              </a:pathLst>
            </a:custGeom>
            <a:grpFill/>
            <a:ln w="5164" cap="flat">
              <a:noFill/>
              <a:prstDash val="solid"/>
              <a:miter/>
            </a:ln>
          </p:spPr>
          <p:txBody>
            <a:bodyPr rtlCol="0" anchor="ctr"/>
            <a:lstStyle/>
            <a:p>
              <a:endParaRPr lang="en-US" sz="1200"/>
            </a:p>
          </p:txBody>
        </p:sp>
        <p:sp>
          <p:nvSpPr>
            <p:cNvPr id="658" name="Freeform: Shape 657">
              <a:extLst>
                <a:ext uri="{FF2B5EF4-FFF2-40B4-BE49-F238E27FC236}">
                  <a16:creationId xmlns:a16="http://schemas.microsoft.com/office/drawing/2014/main" id="{18AF1411-DB13-48E2-A080-9F2A1D553325}"/>
                </a:ext>
              </a:extLst>
            </p:cNvPr>
            <p:cNvSpPr/>
            <p:nvPr/>
          </p:nvSpPr>
          <p:spPr>
            <a:xfrm>
              <a:off x="12958452" y="7339918"/>
              <a:ext cx="190867" cy="40177"/>
            </a:xfrm>
            <a:custGeom>
              <a:avLst/>
              <a:gdLst>
                <a:gd name="connsiteX0" fmla="*/ 190867 w 190867"/>
                <a:gd name="connsiteY0" fmla="*/ 20089 h 40177"/>
                <a:gd name="connsiteX1" fmla="*/ 170778 w 190867"/>
                <a:gd name="connsiteY1" fmla="*/ 40177 h 40177"/>
                <a:gd name="connsiteX2" fmla="*/ 20089 w 190867"/>
                <a:gd name="connsiteY2" fmla="*/ 40177 h 40177"/>
                <a:gd name="connsiteX3" fmla="*/ 0 w 190867"/>
                <a:gd name="connsiteY3" fmla="*/ 20089 h 40177"/>
                <a:gd name="connsiteX4" fmla="*/ 20089 w 190867"/>
                <a:gd name="connsiteY4" fmla="*/ 0 h 40177"/>
                <a:gd name="connsiteX5" fmla="*/ 170778 w 190867"/>
                <a:gd name="connsiteY5" fmla="*/ 0 h 40177"/>
                <a:gd name="connsiteX6" fmla="*/ 190867 w 190867"/>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867" h="40177">
                  <a:moveTo>
                    <a:pt x="190867" y="20089"/>
                  </a:moveTo>
                  <a:cubicBezTo>
                    <a:pt x="190867" y="31347"/>
                    <a:pt x="182037" y="40177"/>
                    <a:pt x="170778" y="40177"/>
                  </a:cubicBezTo>
                  <a:lnTo>
                    <a:pt x="20089" y="40177"/>
                  </a:lnTo>
                  <a:cubicBezTo>
                    <a:pt x="9037" y="40177"/>
                    <a:pt x="0" y="31347"/>
                    <a:pt x="0" y="20089"/>
                  </a:cubicBezTo>
                  <a:cubicBezTo>
                    <a:pt x="0" y="9037"/>
                    <a:pt x="9037" y="0"/>
                    <a:pt x="20089" y="0"/>
                  </a:cubicBezTo>
                  <a:lnTo>
                    <a:pt x="170778" y="0"/>
                  </a:lnTo>
                  <a:cubicBezTo>
                    <a:pt x="181985" y="0"/>
                    <a:pt x="190867" y="9037"/>
                    <a:pt x="190867" y="20089"/>
                  </a:cubicBezTo>
                  <a:close/>
                </a:path>
              </a:pathLst>
            </a:custGeom>
            <a:grpFill/>
            <a:ln w="5164" cap="flat">
              <a:noFill/>
              <a:prstDash val="solid"/>
              <a:miter/>
            </a:ln>
          </p:spPr>
          <p:txBody>
            <a:bodyPr rtlCol="0" anchor="ctr"/>
            <a:lstStyle/>
            <a:p>
              <a:endParaRPr lang="en-US" sz="1200"/>
            </a:p>
          </p:txBody>
        </p:sp>
        <p:sp>
          <p:nvSpPr>
            <p:cNvPr id="659" name="Freeform: Shape 658">
              <a:extLst>
                <a:ext uri="{FF2B5EF4-FFF2-40B4-BE49-F238E27FC236}">
                  <a16:creationId xmlns:a16="http://schemas.microsoft.com/office/drawing/2014/main" id="{DB3EC819-C323-49EE-9018-4DCFE22F8E45}"/>
                </a:ext>
              </a:extLst>
            </p:cNvPr>
            <p:cNvSpPr/>
            <p:nvPr/>
          </p:nvSpPr>
          <p:spPr>
            <a:xfrm>
              <a:off x="13088589" y="7437573"/>
              <a:ext cx="165769" cy="40177"/>
            </a:xfrm>
            <a:custGeom>
              <a:avLst/>
              <a:gdLst>
                <a:gd name="connsiteX0" fmla="*/ 165769 w 165769"/>
                <a:gd name="connsiteY0" fmla="*/ 20089 h 40177"/>
                <a:gd name="connsiteX1" fmla="*/ 145681 w 165769"/>
                <a:gd name="connsiteY1" fmla="*/ 40177 h 40177"/>
                <a:gd name="connsiteX2" fmla="*/ 20089 w 165769"/>
                <a:gd name="connsiteY2" fmla="*/ 40177 h 40177"/>
                <a:gd name="connsiteX3" fmla="*/ 0 w 165769"/>
                <a:gd name="connsiteY3" fmla="*/ 20089 h 40177"/>
                <a:gd name="connsiteX4" fmla="*/ 20089 w 165769"/>
                <a:gd name="connsiteY4" fmla="*/ 0 h 40177"/>
                <a:gd name="connsiteX5" fmla="*/ 145681 w 165769"/>
                <a:gd name="connsiteY5" fmla="*/ 0 h 40177"/>
                <a:gd name="connsiteX6" fmla="*/ 165769 w 165769"/>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69" h="40177">
                  <a:moveTo>
                    <a:pt x="165769" y="20089"/>
                  </a:moveTo>
                  <a:cubicBezTo>
                    <a:pt x="165769" y="31140"/>
                    <a:pt x="156732" y="40177"/>
                    <a:pt x="145681" y="40177"/>
                  </a:cubicBezTo>
                  <a:lnTo>
                    <a:pt x="20089" y="40177"/>
                  </a:lnTo>
                  <a:cubicBezTo>
                    <a:pt x="9037" y="40177"/>
                    <a:pt x="0" y="31140"/>
                    <a:pt x="0" y="20089"/>
                  </a:cubicBezTo>
                  <a:cubicBezTo>
                    <a:pt x="0" y="8831"/>
                    <a:pt x="9037" y="0"/>
                    <a:pt x="20089" y="0"/>
                  </a:cubicBezTo>
                  <a:lnTo>
                    <a:pt x="145681" y="0"/>
                  </a:lnTo>
                  <a:cubicBezTo>
                    <a:pt x="156732" y="0"/>
                    <a:pt x="165769" y="8831"/>
                    <a:pt x="165769" y="20089"/>
                  </a:cubicBezTo>
                  <a:close/>
                </a:path>
              </a:pathLst>
            </a:custGeom>
            <a:grpFill/>
            <a:ln w="5164" cap="flat">
              <a:noFill/>
              <a:prstDash val="solid"/>
              <a:miter/>
            </a:ln>
          </p:spPr>
          <p:txBody>
            <a:bodyPr rtlCol="0" anchor="ctr"/>
            <a:lstStyle/>
            <a:p>
              <a:endParaRPr lang="en-US" sz="1200"/>
            </a:p>
          </p:txBody>
        </p:sp>
        <p:sp>
          <p:nvSpPr>
            <p:cNvPr id="660" name="Freeform: Shape 659">
              <a:extLst>
                <a:ext uri="{FF2B5EF4-FFF2-40B4-BE49-F238E27FC236}">
                  <a16:creationId xmlns:a16="http://schemas.microsoft.com/office/drawing/2014/main" id="{0CF54E60-2428-4759-9E4A-AF785C493DB5}"/>
                </a:ext>
              </a:extLst>
            </p:cNvPr>
            <p:cNvSpPr/>
            <p:nvPr/>
          </p:nvSpPr>
          <p:spPr>
            <a:xfrm>
              <a:off x="13176225" y="7339918"/>
              <a:ext cx="98635" cy="40177"/>
            </a:xfrm>
            <a:custGeom>
              <a:avLst/>
              <a:gdLst>
                <a:gd name="connsiteX0" fmla="*/ 98635 w 98635"/>
                <a:gd name="connsiteY0" fmla="*/ 20089 h 40177"/>
                <a:gd name="connsiteX1" fmla="*/ 78547 w 98635"/>
                <a:gd name="connsiteY1" fmla="*/ 40177 h 40177"/>
                <a:gd name="connsiteX2" fmla="*/ 20088 w 98635"/>
                <a:gd name="connsiteY2" fmla="*/ 40177 h 40177"/>
                <a:gd name="connsiteX3" fmla="*/ 0 w 98635"/>
                <a:gd name="connsiteY3" fmla="*/ 20089 h 40177"/>
                <a:gd name="connsiteX4" fmla="*/ 20088 w 98635"/>
                <a:gd name="connsiteY4" fmla="*/ 0 h 40177"/>
                <a:gd name="connsiteX5" fmla="*/ 78547 w 98635"/>
                <a:gd name="connsiteY5" fmla="*/ 0 h 40177"/>
                <a:gd name="connsiteX6" fmla="*/ 98635 w 98635"/>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5" h="40177">
                  <a:moveTo>
                    <a:pt x="98635" y="20089"/>
                  </a:moveTo>
                  <a:cubicBezTo>
                    <a:pt x="98635" y="31347"/>
                    <a:pt x="89804" y="40177"/>
                    <a:pt x="78547" y="40177"/>
                  </a:cubicBezTo>
                  <a:lnTo>
                    <a:pt x="20088" y="40177"/>
                  </a:lnTo>
                  <a:cubicBezTo>
                    <a:pt x="8831" y="40177"/>
                    <a:pt x="0" y="31347"/>
                    <a:pt x="0" y="20089"/>
                  </a:cubicBezTo>
                  <a:cubicBezTo>
                    <a:pt x="0" y="9037"/>
                    <a:pt x="8831" y="0"/>
                    <a:pt x="20088" y="0"/>
                  </a:cubicBezTo>
                  <a:lnTo>
                    <a:pt x="78547" y="0"/>
                  </a:lnTo>
                  <a:cubicBezTo>
                    <a:pt x="89804" y="0"/>
                    <a:pt x="98635" y="9037"/>
                    <a:pt x="98635" y="20089"/>
                  </a:cubicBezTo>
                  <a:close/>
                </a:path>
              </a:pathLst>
            </a:custGeom>
            <a:grpFill/>
            <a:ln w="5164" cap="flat">
              <a:noFill/>
              <a:prstDash val="solid"/>
              <a:miter/>
            </a:ln>
          </p:spPr>
          <p:txBody>
            <a:bodyPr rtlCol="0" anchor="ctr"/>
            <a:lstStyle/>
            <a:p>
              <a:endParaRPr lang="en-US" sz="1200"/>
            </a:p>
          </p:txBody>
        </p:sp>
        <p:sp>
          <p:nvSpPr>
            <p:cNvPr id="661" name="Freeform: Shape 660">
              <a:extLst>
                <a:ext uri="{FF2B5EF4-FFF2-40B4-BE49-F238E27FC236}">
                  <a16:creationId xmlns:a16="http://schemas.microsoft.com/office/drawing/2014/main" id="{FFC2A66A-31CE-48BC-AC8B-820DFD590E70}"/>
                </a:ext>
              </a:extLst>
            </p:cNvPr>
            <p:cNvSpPr/>
            <p:nvPr/>
          </p:nvSpPr>
          <p:spPr>
            <a:xfrm>
              <a:off x="12958452" y="7437573"/>
              <a:ext cx="98842" cy="40177"/>
            </a:xfrm>
            <a:custGeom>
              <a:avLst/>
              <a:gdLst>
                <a:gd name="connsiteX0" fmla="*/ 98842 w 98842"/>
                <a:gd name="connsiteY0" fmla="*/ 20089 h 40177"/>
                <a:gd name="connsiteX1" fmla="*/ 78753 w 98842"/>
                <a:gd name="connsiteY1" fmla="*/ 40177 h 40177"/>
                <a:gd name="connsiteX2" fmla="*/ 20089 w 98842"/>
                <a:gd name="connsiteY2" fmla="*/ 40177 h 40177"/>
                <a:gd name="connsiteX3" fmla="*/ 0 w 98842"/>
                <a:gd name="connsiteY3" fmla="*/ 20089 h 40177"/>
                <a:gd name="connsiteX4" fmla="*/ 20089 w 98842"/>
                <a:gd name="connsiteY4" fmla="*/ 0 h 40177"/>
                <a:gd name="connsiteX5" fmla="*/ 78753 w 98842"/>
                <a:gd name="connsiteY5" fmla="*/ 0 h 40177"/>
                <a:gd name="connsiteX6" fmla="*/ 98842 w 98842"/>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2" h="40177">
                  <a:moveTo>
                    <a:pt x="98842" y="20089"/>
                  </a:moveTo>
                  <a:cubicBezTo>
                    <a:pt x="98842" y="31140"/>
                    <a:pt x="89805" y="40177"/>
                    <a:pt x="78753" y="40177"/>
                  </a:cubicBezTo>
                  <a:lnTo>
                    <a:pt x="20089" y="40177"/>
                  </a:lnTo>
                  <a:cubicBezTo>
                    <a:pt x="9037" y="40177"/>
                    <a:pt x="0" y="31140"/>
                    <a:pt x="0" y="20089"/>
                  </a:cubicBezTo>
                  <a:cubicBezTo>
                    <a:pt x="0" y="8831"/>
                    <a:pt x="9037" y="0"/>
                    <a:pt x="20089" y="0"/>
                  </a:cubicBezTo>
                  <a:lnTo>
                    <a:pt x="78753" y="0"/>
                  </a:lnTo>
                  <a:cubicBezTo>
                    <a:pt x="89805" y="0"/>
                    <a:pt x="98842" y="8831"/>
                    <a:pt x="98842" y="20089"/>
                  </a:cubicBezTo>
                  <a:close/>
                </a:path>
              </a:pathLst>
            </a:custGeom>
            <a:grpFill/>
            <a:ln w="5164" cap="flat">
              <a:noFill/>
              <a:prstDash val="solid"/>
              <a:miter/>
            </a:ln>
          </p:spPr>
          <p:txBody>
            <a:bodyPr rtlCol="0" anchor="ctr"/>
            <a:lstStyle/>
            <a:p>
              <a:endParaRPr lang="en-US" sz="1200"/>
            </a:p>
          </p:txBody>
        </p:sp>
        <p:sp>
          <p:nvSpPr>
            <p:cNvPr id="662" name="Freeform: Shape 661">
              <a:extLst>
                <a:ext uri="{FF2B5EF4-FFF2-40B4-BE49-F238E27FC236}">
                  <a16:creationId xmlns:a16="http://schemas.microsoft.com/office/drawing/2014/main" id="{509C4456-E432-4880-BA51-76D465B83367}"/>
                </a:ext>
              </a:extLst>
            </p:cNvPr>
            <p:cNvSpPr/>
            <p:nvPr/>
          </p:nvSpPr>
          <p:spPr>
            <a:xfrm>
              <a:off x="12958452" y="7534814"/>
              <a:ext cx="243283" cy="40176"/>
            </a:xfrm>
            <a:custGeom>
              <a:avLst/>
              <a:gdLst>
                <a:gd name="connsiteX0" fmla="*/ 243283 w 243283"/>
                <a:gd name="connsiteY0" fmla="*/ 20088 h 40176"/>
                <a:gd name="connsiteX1" fmla="*/ 223195 w 243283"/>
                <a:gd name="connsiteY1" fmla="*/ 40177 h 40176"/>
                <a:gd name="connsiteX2" fmla="*/ 20089 w 243283"/>
                <a:gd name="connsiteY2" fmla="*/ 40177 h 40176"/>
                <a:gd name="connsiteX3" fmla="*/ 0 w 243283"/>
                <a:gd name="connsiteY3" fmla="*/ 20088 h 40176"/>
                <a:gd name="connsiteX4" fmla="*/ 20089 w 243283"/>
                <a:gd name="connsiteY4" fmla="*/ 0 h 40176"/>
                <a:gd name="connsiteX5" fmla="*/ 223195 w 243283"/>
                <a:gd name="connsiteY5" fmla="*/ 0 h 40176"/>
                <a:gd name="connsiteX6" fmla="*/ 243283 w 243283"/>
                <a:gd name="connsiteY6" fmla="*/ 20088 h 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83" h="40176">
                  <a:moveTo>
                    <a:pt x="243283" y="20088"/>
                  </a:moveTo>
                  <a:cubicBezTo>
                    <a:pt x="243283" y="31139"/>
                    <a:pt x="234246" y="40177"/>
                    <a:pt x="223195" y="40177"/>
                  </a:cubicBezTo>
                  <a:lnTo>
                    <a:pt x="20089" y="40177"/>
                  </a:lnTo>
                  <a:cubicBezTo>
                    <a:pt x="9037" y="40177"/>
                    <a:pt x="0" y="31139"/>
                    <a:pt x="0" y="20088"/>
                  </a:cubicBezTo>
                  <a:cubicBezTo>
                    <a:pt x="0" y="9037"/>
                    <a:pt x="9037" y="0"/>
                    <a:pt x="20089" y="0"/>
                  </a:cubicBezTo>
                  <a:lnTo>
                    <a:pt x="223195" y="0"/>
                  </a:lnTo>
                  <a:cubicBezTo>
                    <a:pt x="234246" y="0"/>
                    <a:pt x="243283" y="9037"/>
                    <a:pt x="243283" y="20088"/>
                  </a:cubicBezTo>
                  <a:close/>
                </a:path>
              </a:pathLst>
            </a:custGeom>
            <a:grpFill/>
            <a:ln w="5164" cap="flat">
              <a:noFill/>
              <a:prstDash val="solid"/>
              <a:miter/>
            </a:ln>
          </p:spPr>
          <p:txBody>
            <a:bodyPr rtlCol="0" anchor="ctr"/>
            <a:lstStyle/>
            <a:p>
              <a:endParaRPr lang="en-US" sz="1200"/>
            </a:p>
          </p:txBody>
        </p:sp>
        <p:sp>
          <p:nvSpPr>
            <p:cNvPr id="663" name="Freeform: Shape 662">
              <a:extLst>
                <a:ext uri="{FF2B5EF4-FFF2-40B4-BE49-F238E27FC236}">
                  <a16:creationId xmlns:a16="http://schemas.microsoft.com/office/drawing/2014/main" id="{7A7B7C91-E48D-40F2-9877-8B84C0E2C746}"/>
                </a:ext>
              </a:extLst>
            </p:cNvPr>
            <p:cNvSpPr/>
            <p:nvPr/>
          </p:nvSpPr>
          <p:spPr>
            <a:xfrm>
              <a:off x="13192905" y="7855508"/>
              <a:ext cx="190867" cy="40176"/>
            </a:xfrm>
            <a:custGeom>
              <a:avLst/>
              <a:gdLst>
                <a:gd name="connsiteX0" fmla="*/ 190867 w 190867"/>
                <a:gd name="connsiteY0" fmla="*/ 20089 h 40176"/>
                <a:gd name="connsiteX1" fmla="*/ 170778 w 190867"/>
                <a:gd name="connsiteY1" fmla="*/ 40177 h 40176"/>
                <a:gd name="connsiteX2" fmla="*/ 20089 w 190867"/>
                <a:gd name="connsiteY2" fmla="*/ 40177 h 40176"/>
                <a:gd name="connsiteX3" fmla="*/ 0 w 190867"/>
                <a:gd name="connsiteY3" fmla="*/ 20089 h 40176"/>
                <a:gd name="connsiteX4" fmla="*/ 20089 w 190867"/>
                <a:gd name="connsiteY4" fmla="*/ 0 h 40176"/>
                <a:gd name="connsiteX5" fmla="*/ 170778 w 190867"/>
                <a:gd name="connsiteY5" fmla="*/ 0 h 40176"/>
                <a:gd name="connsiteX6" fmla="*/ 190867 w 190867"/>
                <a:gd name="connsiteY6" fmla="*/ 20089 h 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867" h="40176">
                  <a:moveTo>
                    <a:pt x="190867" y="20089"/>
                  </a:moveTo>
                  <a:cubicBezTo>
                    <a:pt x="190867" y="31139"/>
                    <a:pt x="181830" y="40177"/>
                    <a:pt x="170778" y="40177"/>
                  </a:cubicBezTo>
                  <a:lnTo>
                    <a:pt x="20089" y="40177"/>
                  </a:lnTo>
                  <a:cubicBezTo>
                    <a:pt x="9037" y="40177"/>
                    <a:pt x="0" y="31139"/>
                    <a:pt x="0" y="20089"/>
                  </a:cubicBezTo>
                  <a:cubicBezTo>
                    <a:pt x="0" y="9037"/>
                    <a:pt x="9037" y="0"/>
                    <a:pt x="20089" y="0"/>
                  </a:cubicBezTo>
                  <a:lnTo>
                    <a:pt x="170778" y="0"/>
                  </a:lnTo>
                  <a:cubicBezTo>
                    <a:pt x="181830" y="0"/>
                    <a:pt x="190867" y="9037"/>
                    <a:pt x="190867" y="20089"/>
                  </a:cubicBezTo>
                  <a:close/>
                </a:path>
              </a:pathLst>
            </a:custGeom>
            <a:grpFill/>
            <a:ln w="5164" cap="flat">
              <a:noFill/>
              <a:prstDash val="solid"/>
              <a:miter/>
            </a:ln>
          </p:spPr>
          <p:txBody>
            <a:bodyPr rtlCol="0" anchor="ctr"/>
            <a:lstStyle/>
            <a:p>
              <a:endParaRPr lang="en-US" sz="1200"/>
            </a:p>
          </p:txBody>
        </p:sp>
        <p:sp>
          <p:nvSpPr>
            <p:cNvPr id="664" name="Freeform: Shape 663">
              <a:extLst>
                <a:ext uri="{FF2B5EF4-FFF2-40B4-BE49-F238E27FC236}">
                  <a16:creationId xmlns:a16="http://schemas.microsoft.com/office/drawing/2014/main" id="{1B880682-9B2D-4F35-A7CD-5D1207117F2A}"/>
                </a:ext>
              </a:extLst>
            </p:cNvPr>
            <p:cNvSpPr/>
            <p:nvPr/>
          </p:nvSpPr>
          <p:spPr>
            <a:xfrm>
              <a:off x="13087814" y="7952956"/>
              <a:ext cx="165769" cy="40177"/>
            </a:xfrm>
            <a:custGeom>
              <a:avLst/>
              <a:gdLst>
                <a:gd name="connsiteX0" fmla="*/ 165770 w 165769"/>
                <a:gd name="connsiteY0" fmla="*/ 20089 h 40177"/>
                <a:gd name="connsiteX1" fmla="*/ 145681 w 165769"/>
                <a:gd name="connsiteY1" fmla="*/ 40177 h 40177"/>
                <a:gd name="connsiteX2" fmla="*/ 20089 w 165769"/>
                <a:gd name="connsiteY2" fmla="*/ 40177 h 40177"/>
                <a:gd name="connsiteX3" fmla="*/ 0 w 165769"/>
                <a:gd name="connsiteY3" fmla="*/ 20089 h 40177"/>
                <a:gd name="connsiteX4" fmla="*/ 20089 w 165769"/>
                <a:gd name="connsiteY4" fmla="*/ 0 h 40177"/>
                <a:gd name="connsiteX5" fmla="*/ 145681 w 165769"/>
                <a:gd name="connsiteY5" fmla="*/ 0 h 40177"/>
                <a:gd name="connsiteX6" fmla="*/ 165770 w 165769"/>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69" h="40177">
                  <a:moveTo>
                    <a:pt x="165770" y="20089"/>
                  </a:moveTo>
                  <a:cubicBezTo>
                    <a:pt x="165770" y="31346"/>
                    <a:pt x="156733" y="40177"/>
                    <a:pt x="145681" y="40177"/>
                  </a:cubicBezTo>
                  <a:lnTo>
                    <a:pt x="20089" y="40177"/>
                  </a:lnTo>
                  <a:cubicBezTo>
                    <a:pt x="9037" y="40177"/>
                    <a:pt x="0" y="31346"/>
                    <a:pt x="0" y="20089"/>
                  </a:cubicBezTo>
                  <a:cubicBezTo>
                    <a:pt x="0" y="9037"/>
                    <a:pt x="9037" y="0"/>
                    <a:pt x="20089" y="0"/>
                  </a:cubicBezTo>
                  <a:lnTo>
                    <a:pt x="145681" y="0"/>
                  </a:lnTo>
                  <a:cubicBezTo>
                    <a:pt x="156733" y="0"/>
                    <a:pt x="165770" y="9037"/>
                    <a:pt x="165770" y="20089"/>
                  </a:cubicBezTo>
                  <a:close/>
                </a:path>
              </a:pathLst>
            </a:custGeom>
            <a:grpFill/>
            <a:ln w="5164" cap="flat">
              <a:noFill/>
              <a:prstDash val="solid"/>
              <a:miter/>
            </a:ln>
          </p:spPr>
          <p:txBody>
            <a:bodyPr rtlCol="0" anchor="ctr"/>
            <a:lstStyle/>
            <a:p>
              <a:endParaRPr lang="en-US" sz="1200"/>
            </a:p>
          </p:txBody>
        </p:sp>
        <p:sp>
          <p:nvSpPr>
            <p:cNvPr id="665" name="Freeform: Shape 664">
              <a:extLst>
                <a:ext uri="{FF2B5EF4-FFF2-40B4-BE49-F238E27FC236}">
                  <a16:creationId xmlns:a16="http://schemas.microsoft.com/office/drawing/2014/main" id="{3FB6F17E-0EBE-4706-A4FA-B3C616295269}"/>
                </a:ext>
              </a:extLst>
            </p:cNvPr>
            <p:cNvSpPr/>
            <p:nvPr/>
          </p:nvSpPr>
          <p:spPr>
            <a:xfrm>
              <a:off x="13067312" y="7855508"/>
              <a:ext cx="98842" cy="40176"/>
            </a:xfrm>
            <a:custGeom>
              <a:avLst/>
              <a:gdLst>
                <a:gd name="connsiteX0" fmla="*/ 98842 w 98842"/>
                <a:gd name="connsiteY0" fmla="*/ 20089 h 40176"/>
                <a:gd name="connsiteX1" fmla="*/ 78753 w 98842"/>
                <a:gd name="connsiteY1" fmla="*/ 40177 h 40176"/>
                <a:gd name="connsiteX2" fmla="*/ 20089 w 98842"/>
                <a:gd name="connsiteY2" fmla="*/ 40177 h 40176"/>
                <a:gd name="connsiteX3" fmla="*/ 0 w 98842"/>
                <a:gd name="connsiteY3" fmla="*/ 20089 h 40176"/>
                <a:gd name="connsiteX4" fmla="*/ 20089 w 98842"/>
                <a:gd name="connsiteY4" fmla="*/ 0 h 40176"/>
                <a:gd name="connsiteX5" fmla="*/ 78753 w 98842"/>
                <a:gd name="connsiteY5" fmla="*/ 0 h 40176"/>
                <a:gd name="connsiteX6" fmla="*/ 98842 w 98842"/>
                <a:gd name="connsiteY6" fmla="*/ 20089 h 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2" h="40176">
                  <a:moveTo>
                    <a:pt x="98842" y="20089"/>
                  </a:moveTo>
                  <a:cubicBezTo>
                    <a:pt x="98842" y="31139"/>
                    <a:pt x="89805" y="40177"/>
                    <a:pt x="78753" y="40177"/>
                  </a:cubicBezTo>
                  <a:lnTo>
                    <a:pt x="20089" y="40177"/>
                  </a:lnTo>
                  <a:cubicBezTo>
                    <a:pt x="9037" y="40177"/>
                    <a:pt x="0" y="31139"/>
                    <a:pt x="0" y="20089"/>
                  </a:cubicBezTo>
                  <a:cubicBezTo>
                    <a:pt x="0" y="9037"/>
                    <a:pt x="9037" y="0"/>
                    <a:pt x="20089" y="0"/>
                  </a:cubicBezTo>
                  <a:lnTo>
                    <a:pt x="78753" y="0"/>
                  </a:lnTo>
                  <a:cubicBezTo>
                    <a:pt x="89805" y="0"/>
                    <a:pt x="98842" y="9037"/>
                    <a:pt x="98842" y="20089"/>
                  </a:cubicBezTo>
                  <a:close/>
                </a:path>
              </a:pathLst>
            </a:custGeom>
            <a:grpFill/>
            <a:ln w="5164" cap="flat">
              <a:noFill/>
              <a:prstDash val="solid"/>
              <a:miter/>
            </a:ln>
          </p:spPr>
          <p:txBody>
            <a:bodyPr rtlCol="0" anchor="ctr"/>
            <a:lstStyle/>
            <a:p>
              <a:endParaRPr lang="en-US" sz="1200"/>
            </a:p>
          </p:txBody>
        </p:sp>
        <p:sp>
          <p:nvSpPr>
            <p:cNvPr id="666" name="Freeform: Shape 665">
              <a:extLst>
                <a:ext uri="{FF2B5EF4-FFF2-40B4-BE49-F238E27FC236}">
                  <a16:creationId xmlns:a16="http://schemas.microsoft.com/office/drawing/2014/main" id="{6A0C8190-12AE-426D-BF1F-FCC9CBBE9996}"/>
                </a:ext>
              </a:extLst>
            </p:cNvPr>
            <p:cNvSpPr/>
            <p:nvPr/>
          </p:nvSpPr>
          <p:spPr>
            <a:xfrm>
              <a:off x="13284930" y="7952956"/>
              <a:ext cx="98842" cy="40177"/>
            </a:xfrm>
            <a:custGeom>
              <a:avLst/>
              <a:gdLst>
                <a:gd name="connsiteX0" fmla="*/ 98842 w 98842"/>
                <a:gd name="connsiteY0" fmla="*/ 20089 h 40177"/>
                <a:gd name="connsiteX1" fmla="*/ 78753 w 98842"/>
                <a:gd name="connsiteY1" fmla="*/ 40177 h 40177"/>
                <a:gd name="connsiteX2" fmla="*/ 20089 w 98842"/>
                <a:gd name="connsiteY2" fmla="*/ 40177 h 40177"/>
                <a:gd name="connsiteX3" fmla="*/ 0 w 98842"/>
                <a:gd name="connsiteY3" fmla="*/ 20089 h 40177"/>
                <a:gd name="connsiteX4" fmla="*/ 20089 w 98842"/>
                <a:gd name="connsiteY4" fmla="*/ 0 h 40177"/>
                <a:gd name="connsiteX5" fmla="*/ 78753 w 98842"/>
                <a:gd name="connsiteY5" fmla="*/ 0 h 40177"/>
                <a:gd name="connsiteX6" fmla="*/ 98842 w 98842"/>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2" h="40177">
                  <a:moveTo>
                    <a:pt x="98842" y="20089"/>
                  </a:moveTo>
                  <a:cubicBezTo>
                    <a:pt x="98842" y="31346"/>
                    <a:pt x="89805" y="40177"/>
                    <a:pt x="78753" y="40177"/>
                  </a:cubicBezTo>
                  <a:lnTo>
                    <a:pt x="20089" y="40177"/>
                  </a:lnTo>
                  <a:cubicBezTo>
                    <a:pt x="9037" y="40177"/>
                    <a:pt x="0" y="31346"/>
                    <a:pt x="0" y="20089"/>
                  </a:cubicBezTo>
                  <a:cubicBezTo>
                    <a:pt x="0" y="9037"/>
                    <a:pt x="9037" y="0"/>
                    <a:pt x="20089" y="0"/>
                  </a:cubicBezTo>
                  <a:lnTo>
                    <a:pt x="78753" y="0"/>
                  </a:lnTo>
                  <a:cubicBezTo>
                    <a:pt x="89805" y="0"/>
                    <a:pt x="98842" y="9037"/>
                    <a:pt x="98842" y="20089"/>
                  </a:cubicBezTo>
                  <a:close/>
                </a:path>
              </a:pathLst>
            </a:custGeom>
            <a:grpFill/>
            <a:ln w="5164" cap="flat">
              <a:noFill/>
              <a:prstDash val="solid"/>
              <a:miter/>
            </a:ln>
          </p:spPr>
          <p:txBody>
            <a:bodyPr rtlCol="0" anchor="ctr"/>
            <a:lstStyle/>
            <a:p>
              <a:endParaRPr lang="en-US" sz="1200"/>
            </a:p>
          </p:txBody>
        </p:sp>
        <p:sp>
          <p:nvSpPr>
            <p:cNvPr id="667" name="Freeform: Shape 666">
              <a:extLst>
                <a:ext uri="{FF2B5EF4-FFF2-40B4-BE49-F238E27FC236}">
                  <a16:creationId xmlns:a16="http://schemas.microsoft.com/office/drawing/2014/main" id="{3611C264-66CC-4D5F-8B69-7A1968621EA4}"/>
                </a:ext>
              </a:extLst>
            </p:cNvPr>
            <p:cNvSpPr/>
            <p:nvPr/>
          </p:nvSpPr>
          <p:spPr>
            <a:xfrm>
              <a:off x="13140489" y="8050403"/>
              <a:ext cx="243283" cy="40177"/>
            </a:xfrm>
            <a:custGeom>
              <a:avLst/>
              <a:gdLst>
                <a:gd name="connsiteX0" fmla="*/ 243283 w 243283"/>
                <a:gd name="connsiteY0" fmla="*/ 20089 h 40177"/>
                <a:gd name="connsiteX1" fmla="*/ 223195 w 243283"/>
                <a:gd name="connsiteY1" fmla="*/ 40177 h 40177"/>
                <a:gd name="connsiteX2" fmla="*/ 20089 w 243283"/>
                <a:gd name="connsiteY2" fmla="*/ 40177 h 40177"/>
                <a:gd name="connsiteX3" fmla="*/ 0 w 243283"/>
                <a:gd name="connsiteY3" fmla="*/ 20089 h 40177"/>
                <a:gd name="connsiteX4" fmla="*/ 20089 w 243283"/>
                <a:gd name="connsiteY4" fmla="*/ 0 h 40177"/>
                <a:gd name="connsiteX5" fmla="*/ 223195 w 243283"/>
                <a:gd name="connsiteY5" fmla="*/ 0 h 40177"/>
                <a:gd name="connsiteX6" fmla="*/ 243283 w 243283"/>
                <a:gd name="connsiteY6" fmla="*/ 20089 h 4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83" h="40177">
                  <a:moveTo>
                    <a:pt x="243283" y="20089"/>
                  </a:moveTo>
                  <a:cubicBezTo>
                    <a:pt x="243283" y="31140"/>
                    <a:pt x="234246" y="40177"/>
                    <a:pt x="223195" y="40177"/>
                  </a:cubicBezTo>
                  <a:lnTo>
                    <a:pt x="20089" y="40177"/>
                  </a:lnTo>
                  <a:cubicBezTo>
                    <a:pt x="9037" y="40177"/>
                    <a:pt x="0" y="31140"/>
                    <a:pt x="0" y="20089"/>
                  </a:cubicBezTo>
                  <a:cubicBezTo>
                    <a:pt x="0" y="8831"/>
                    <a:pt x="9037" y="0"/>
                    <a:pt x="20089" y="0"/>
                  </a:cubicBezTo>
                  <a:lnTo>
                    <a:pt x="223195" y="0"/>
                  </a:lnTo>
                  <a:cubicBezTo>
                    <a:pt x="234246" y="0"/>
                    <a:pt x="243283" y="8831"/>
                    <a:pt x="243283" y="20089"/>
                  </a:cubicBezTo>
                  <a:close/>
                </a:path>
              </a:pathLst>
            </a:custGeom>
            <a:grpFill/>
            <a:ln w="5164" cap="flat">
              <a:noFill/>
              <a:prstDash val="solid"/>
              <a:miter/>
            </a:ln>
          </p:spPr>
          <p:txBody>
            <a:bodyPr rtlCol="0" anchor="ctr"/>
            <a:lstStyle/>
            <a:p>
              <a:endParaRPr lang="en-US" sz="1200"/>
            </a:p>
          </p:txBody>
        </p:sp>
      </p:grpSp>
      <p:sp>
        <p:nvSpPr>
          <p:cNvPr id="648" name="Freeform: Shape 647">
            <a:extLst>
              <a:ext uri="{FF2B5EF4-FFF2-40B4-BE49-F238E27FC236}">
                <a16:creationId xmlns:a16="http://schemas.microsoft.com/office/drawing/2014/main" id="{218C967C-EFFC-45C4-A450-B3B4F83CBCAA}"/>
              </a:ext>
            </a:extLst>
          </p:cNvPr>
          <p:cNvSpPr/>
          <p:nvPr/>
        </p:nvSpPr>
        <p:spPr>
          <a:xfrm>
            <a:off x="3060614" y="7375200"/>
            <a:ext cx="550784" cy="856647"/>
          </a:xfrm>
          <a:custGeom>
            <a:avLst/>
            <a:gdLst>
              <a:gd name="connsiteX0" fmla="*/ 702567 w 723371"/>
              <a:gd name="connsiteY0" fmla="*/ 371678 h 1125076"/>
              <a:gd name="connsiteX1" fmla="*/ 673854 w 723371"/>
              <a:gd name="connsiteY1" fmla="*/ 326852 h 1125076"/>
              <a:gd name="connsiteX2" fmla="*/ 723068 w 723371"/>
              <a:gd name="connsiteY2" fmla="*/ 213912 h 1125076"/>
              <a:gd name="connsiteX3" fmla="*/ 693116 w 723371"/>
              <a:gd name="connsiteY3" fmla="*/ 151994 h 1125076"/>
              <a:gd name="connsiteX4" fmla="*/ 695337 w 723371"/>
              <a:gd name="connsiteY4" fmla="*/ 87081 h 1125076"/>
              <a:gd name="connsiteX5" fmla="*/ 694356 w 723371"/>
              <a:gd name="connsiteY5" fmla="*/ 84653 h 1125076"/>
              <a:gd name="connsiteX6" fmla="*/ 653559 w 723371"/>
              <a:gd name="connsiteY6" fmla="*/ 45251 h 1125076"/>
              <a:gd name="connsiteX7" fmla="*/ 607133 w 723371"/>
              <a:gd name="connsiteY7" fmla="*/ 45664 h 1125076"/>
              <a:gd name="connsiteX8" fmla="*/ 431965 w 723371"/>
              <a:gd name="connsiteY8" fmla="*/ 17933 h 1125076"/>
              <a:gd name="connsiteX9" fmla="*/ 349184 w 723371"/>
              <a:gd name="connsiteY9" fmla="*/ 31824 h 1125076"/>
              <a:gd name="connsiteX10" fmla="*/ 319645 w 723371"/>
              <a:gd name="connsiteY10" fmla="*/ 69832 h 1125076"/>
              <a:gd name="connsiteX11" fmla="*/ 276834 w 723371"/>
              <a:gd name="connsiteY11" fmla="*/ 65030 h 1125076"/>
              <a:gd name="connsiteX12" fmla="*/ 220390 w 723371"/>
              <a:gd name="connsiteY12" fmla="*/ 99785 h 1125076"/>
              <a:gd name="connsiteX13" fmla="*/ 155683 w 723371"/>
              <a:gd name="connsiteY13" fmla="*/ 97771 h 1125076"/>
              <a:gd name="connsiteX14" fmla="*/ 80957 w 723371"/>
              <a:gd name="connsiteY14" fmla="*/ 175956 h 1125076"/>
              <a:gd name="connsiteX15" fmla="*/ 1636 w 723371"/>
              <a:gd name="connsiteY15" fmla="*/ 244278 h 1125076"/>
              <a:gd name="connsiteX16" fmla="*/ 31588 w 723371"/>
              <a:gd name="connsiteY16" fmla="*/ 327886 h 1125076"/>
              <a:gd name="connsiteX17" fmla="*/ 67944 w 723371"/>
              <a:gd name="connsiteY17" fmla="*/ 454924 h 1125076"/>
              <a:gd name="connsiteX18" fmla="*/ 172621 w 723371"/>
              <a:gd name="connsiteY18" fmla="*/ 660715 h 1125076"/>
              <a:gd name="connsiteX19" fmla="*/ 149537 w 723371"/>
              <a:gd name="connsiteY19" fmla="*/ 670940 h 1125076"/>
              <a:gd name="connsiteX20" fmla="*/ 102750 w 723371"/>
              <a:gd name="connsiteY20" fmla="*/ 753722 h 1125076"/>
              <a:gd name="connsiteX21" fmla="*/ 102750 w 723371"/>
              <a:gd name="connsiteY21" fmla="*/ 804950 h 1125076"/>
              <a:gd name="connsiteX22" fmla="*/ 149537 w 723371"/>
              <a:gd name="connsiteY22" fmla="*/ 887731 h 1125076"/>
              <a:gd name="connsiteX23" fmla="*/ 199165 w 723371"/>
              <a:gd name="connsiteY23" fmla="*/ 901778 h 1125076"/>
              <a:gd name="connsiteX24" fmla="*/ 209803 w 723371"/>
              <a:gd name="connsiteY24" fmla="*/ 901159 h 1125076"/>
              <a:gd name="connsiteX25" fmla="*/ 190902 w 723371"/>
              <a:gd name="connsiteY25" fmla="*/ 977536 h 1125076"/>
              <a:gd name="connsiteX26" fmla="*/ 197926 w 723371"/>
              <a:gd name="connsiteY26" fmla="*/ 1000259 h 1125076"/>
              <a:gd name="connsiteX27" fmla="*/ 223230 w 723371"/>
              <a:gd name="connsiteY27" fmla="*/ 1005474 h 1125076"/>
              <a:gd name="connsiteX28" fmla="*/ 259379 w 723371"/>
              <a:gd name="connsiteY28" fmla="*/ 992616 h 1125076"/>
              <a:gd name="connsiteX29" fmla="*/ 285303 w 723371"/>
              <a:gd name="connsiteY29" fmla="*/ 1020967 h 1125076"/>
              <a:gd name="connsiteX30" fmla="*/ 303791 w 723371"/>
              <a:gd name="connsiteY30" fmla="*/ 1029229 h 1125076"/>
              <a:gd name="connsiteX31" fmla="*/ 310039 w 723371"/>
              <a:gd name="connsiteY31" fmla="*/ 1028403 h 1125076"/>
              <a:gd name="connsiteX32" fmla="*/ 314480 w 723371"/>
              <a:gd name="connsiteY32" fmla="*/ 1026596 h 1125076"/>
              <a:gd name="connsiteX33" fmla="*/ 326926 w 723371"/>
              <a:gd name="connsiteY33" fmla="*/ 1095537 h 1125076"/>
              <a:gd name="connsiteX34" fmla="*/ 327752 w 723371"/>
              <a:gd name="connsiteY34" fmla="*/ 1098171 h 1125076"/>
              <a:gd name="connsiteX35" fmla="*/ 364728 w 723371"/>
              <a:gd name="connsiteY35" fmla="*/ 1125077 h 1125076"/>
              <a:gd name="connsiteX36" fmla="*/ 364934 w 723371"/>
              <a:gd name="connsiteY36" fmla="*/ 1125077 h 1125076"/>
              <a:gd name="connsiteX37" fmla="*/ 402116 w 723371"/>
              <a:gd name="connsiteY37" fmla="*/ 1097965 h 1125076"/>
              <a:gd name="connsiteX38" fmla="*/ 414562 w 723371"/>
              <a:gd name="connsiteY38" fmla="*/ 1026441 h 1125076"/>
              <a:gd name="connsiteX39" fmla="*/ 419364 w 723371"/>
              <a:gd name="connsiteY39" fmla="*/ 1028455 h 1125076"/>
              <a:gd name="connsiteX40" fmla="*/ 425613 w 723371"/>
              <a:gd name="connsiteY40" fmla="*/ 1029281 h 1125076"/>
              <a:gd name="connsiteX41" fmla="*/ 444101 w 723371"/>
              <a:gd name="connsiteY41" fmla="*/ 1021019 h 1125076"/>
              <a:gd name="connsiteX42" fmla="*/ 470025 w 723371"/>
              <a:gd name="connsiteY42" fmla="*/ 992667 h 1125076"/>
              <a:gd name="connsiteX43" fmla="*/ 505967 w 723371"/>
              <a:gd name="connsiteY43" fmla="*/ 1005526 h 1125076"/>
              <a:gd name="connsiteX44" fmla="*/ 531478 w 723371"/>
              <a:gd name="connsiteY44" fmla="*/ 1000310 h 1125076"/>
              <a:gd name="connsiteX45" fmla="*/ 538502 w 723371"/>
              <a:gd name="connsiteY45" fmla="*/ 977588 h 1125076"/>
              <a:gd name="connsiteX46" fmla="*/ 519601 w 723371"/>
              <a:gd name="connsiteY46" fmla="*/ 901210 h 1125076"/>
              <a:gd name="connsiteX47" fmla="*/ 530239 w 723371"/>
              <a:gd name="connsiteY47" fmla="*/ 901829 h 1125076"/>
              <a:gd name="connsiteX48" fmla="*/ 579867 w 723371"/>
              <a:gd name="connsiteY48" fmla="*/ 887783 h 1125076"/>
              <a:gd name="connsiteX49" fmla="*/ 626447 w 723371"/>
              <a:gd name="connsiteY49" fmla="*/ 805002 h 1125076"/>
              <a:gd name="connsiteX50" fmla="*/ 626447 w 723371"/>
              <a:gd name="connsiteY50" fmla="*/ 753774 h 1125076"/>
              <a:gd name="connsiteX51" fmla="*/ 579867 w 723371"/>
              <a:gd name="connsiteY51" fmla="*/ 670992 h 1125076"/>
              <a:gd name="connsiteX52" fmla="*/ 553374 w 723371"/>
              <a:gd name="connsiteY52" fmla="*/ 659941 h 1125076"/>
              <a:gd name="connsiteX53" fmla="*/ 589317 w 723371"/>
              <a:gd name="connsiteY53" fmla="*/ 583563 h 1125076"/>
              <a:gd name="connsiteX54" fmla="*/ 617617 w 723371"/>
              <a:gd name="connsiteY54" fmla="*/ 572098 h 1125076"/>
              <a:gd name="connsiteX55" fmla="*/ 682478 w 723371"/>
              <a:gd name="connsiteY55" fmla="*/ 429981 h 1125076"/>
              <a:gd name="connsiteX56" fmla="*/ 702567 w 723371"/>
              <a:gd name="connsiteY56" fmla="*/ 371678 h 1125076"/>
              <a:gd name="connsiteX57" fmla="*/ 451640 w 723371"/>
              <a:gd name="connsiteY57" fmla="*/ 53152 h 1125076"/>
              <a:gd name="connsiteX58" fmla="*/ 582397 w 723371"/>
              <a:gd name="connsiteY58" fmla="*/ 77682 h 1125076"/>
              <a:gd name="connsiteX59" fmla="*/ 559675 w 723371"/>
              <a:gd name="connsiteY59" fmla="*/ 154060 h 1125076"/>
              <a:gd name="connsiteX60" fmla="*/ 494813 w 723371"/>
              <a:gd name="connsiteY60" fmla="*/ 114657 h 1125076"/>
              <a:gd name="connsiteX61" fmla="*/ 493832 w 723371"/>
              <a:gd name="connsiteY61" fmla="*/ 104226 h 1125076"/>
              <a:gd name="connsiteX62" fmla="*/ 500080 w 723371"/>
              <a:gd name="connsiteY62" fmla="*/ 99010 h 1125076"/>
              <a:gd name="connsiteX63" fmla="*/ 530807 w 723371"/>
              <a:gd name="connsiteY63" fmla="*/ 116104 h 1125076"/>
              <a:gd name="connsiteX64" fmla="*/ 558539 w 723371"/>
              <a:gd name="connsiteY64" fmla="*/ 121526 h 1125076"/>
              <a:gd name="connsiteX65" fmla="*/ 563961 w 723371"/>
              <a:gd name="connsiteY65" fmla="*/ 93588 h 1125076"/>
              <a:gd name="connsiteX66" fmla="*/ 492437 w 723371"/>
              <a:gd name="connsiteY66" fmla="*/ 59607 h 1125076"/>
              <a:gd name="connsiteX67" fmla="*/ 456856 w 723371"/>
              <a:gd name="connsiteY67" fmla="*/ 88526 h 1125076"/>
              <a:gd name="connsiteX68" fmla="*/ 461091 w 723371"/>
              <a:gd name="connsiteY68" fmla="*/ 136760 h 1125076"/>
              <a:gd name="connsiteX69" fmla="*/ 487015 w 723371"/>
              <a:gd name="connsiteY69" fmla="*/ 167900 h 1125076"/>
              <a:gd name="connsiteX70" fmla="*/ 451847 w 723371"/>
              <a:gd name="connsiteY70" fmla="*/ 149205 h 1125076"/>
              <a:gd name="connsiteX71" fmla="*/ 451640 w 723371"/>
              <a:gd name="connsiteY71" fmla="*/ 53152 h 1125076"/>
              <a:gd name="connsiteX72" fmla="*/ 372732 w 723371"/>
              <a:gd name="connsiteY72" fmla="*/ 64410 h 1125076"/>
              <a:gd name="connsiteX73" fmla="*/ 405266 w 723371"/>
              <a:gd name="connsiteY73" fmla="*/ 55786 h 1125076"/>
              <a:gd name="connsiteX74" fmla="*/ 427162 w 723371"/>
              <a:gd name="connsiteY74" fmla="*/ 181017 h 1125076"/>
              <a:gd name="connsiteX75" fmla="*/ 520582 w 723371"/>
              <a:gd name="connsiteY75" fmla="*/ 214997 h 1125076"/>
              <a:gd name="connsiteX76" fmla="*/ 557351 w 723371"/>
              <a:gd name="connsiteY76" fmla="*/ 207354 h 1125076"/>
              <a:gd name="connsiteX77" fmla="*/ 584876 w 723371"/>
              <a:gd name="connsiteY77" fmla="*/ 187059 h 1125076"/>
              <a:gd name="connsiteX78" fmla="*/ 585857 w 723371"/>
              <a:gd name="connsiteY78" fmla="*/ 185665 h 1125076"/>
              <a:gd name="connsiteX79" fmla="*/ 622006 w 723371"/>
              <a:gd name="connsiteY79" fmla="*/ 83362 h 1125076"/>
              <a:gd name="connsiteX80" fmla="*/ 640700 w 723371"/>
              <a:gd name="connsiteY80" fmla="*/ 83569 h 1125076"/>
              <a:gd name="connsiteX81" fmla="*/ 657174 w 723371"/>
              <a:gd name="connsiteY81" fmla="*/ 100249 h 1125076"/>
              <a:gd name="connsiteX82" fmla="*/ 652733 w 723371"/>
              <a:gd name="connsiteY82" fmla="*/ 142647 h 1125076"/>
              <a:gd name="connsiteX83" fmla="*/ 652320 w 723371"/>
              <a:gd name="connsiteY83" fmla="*/ 143835 h 1125076"/>
              <a:gd name="connsiteX84" fmla="*/ 647724 w 723371"/>
              <a:gd name="connsiteY84" fmla="*/ 151891 h 1125076"/>
              <a:gd name="connsiteX85" fmla="*/ 568195 w 723371"/>
              <a:gd name="connsiteY85" fmla="*/ 238701 h 1125076"/>
              <a:gd name="connsiteX86" fmla="*/ 477978 w 723371"/>
              <a:gd name="connsiteY86" fmla="*/ 233278 h 1125076"/>
              <a:gd name="connsiteX87" fmla="*/ 434392 w 723371"/>
              <a:gd name="connsiteY87" fmla="*/ 214997 h 1125076"/>
              <a:gd name="connsiteX88" fmla="*/ 356465 w 723371"/>
              <a:gd name="connsiteY88" fmla="*/ 145849 h 1125076"/>
              <a:gd name="connsiteX89" fmla="*/ 352437 w 723371"/>
              <a:gd name="connsiteY89" fmla="*/ 100817 h 1125076"/>
              <a:gd name="connsiteX90" fmla="*/ 372732 w 723371"/>
              <a:gd name="connsiteY90" fmla="*/ 64410 h 1125076"/>
              <a:gd name="connsiteX91" fmla="*/ 551102 w 723371"/>
              <a:gd name="connsiteY91" fmla="*/ 303769 h 1125076"/>
              <a:gd name="connsiteX92" fmla="*/ 500907 w 723371"/>
              <a:gd name="connsiteY92" fmla="*/ 284093 h 1125076"/>
              <a:gd name="connsiteX93" fmla="*/ 485259 w 723371"/>
              <a:gd name="connsiteY93" fmla="*/ 286521 h 1125076"/>
              <a:gd name="connsiteX94" fmla="*/ 468166 w 723371"/>
              <a:gd name="connsiteY94" fmla="*/ 309243 h 1125076"/>
              <a:gd name="connsiteX95" fmla="*/ 491043 w 723371"/>
              <a:gd name="connsiteY95" fmla="*/ 326129 h 1125076"/>
              <a:gd name="connsiteX96" fmla="*/ 506691 w 723371"/>
              <a:gd name="connsiteY96" fmla="*/ 323909 h 1125076"/>
              <a:gd name="connsiteX97" fmla="*/ 519756 w 723371"/>
              <a:gd name="connsiteY97" fmla="*/ 329125 h 1125076"/>
              <a:gd name="connsiteX98" fmla="*/ 521770 w 723371"/>
              <a:gd name="connsiteY98" fmla="*/ 341209 h 1125076"/>
              <a:gd name="connsiteX99" fmla="*/ 518568 w 723371"/>
              <a:gd name="connsiteY99" fmla="*/ 345030 h 1125076"/>
              <a:gd name="connsiteX100" fmla="*/ 476790 w 723371"/>
              <a:gd name="connsiteY100" fmla="*/ 358302 h 1125076"/>
              <a:gd name="connsiteX101" fmla="*/ 443016 w 723371"/>
              <a:gd name="connsiteY101" fmla="*/ 307435 h 1125076"/>
              <a:gd name="connsiteX102" fmla="*/ 482212 w 723371"/>
              <a:gd name="connsiteY102" fmla="*/ 273662 h 1125076"/>
              <a:gd name="connsiteX103" fmla="*/ 555956 w 723371"/>
              <a:gd name="connsiteY103" fmla="*/ 277277 h 1125076"/>
              <a:gd name="connsiteX104" fmla="*/ 558384 w 723371"/>
              <a:gd name="connsiteY104" fmla="*/ 278671 h 1125076"/>
              <a:gd name="connsiteX105" fmla="*/ 574857 w 723371"/>
              <a:gd name="connsiteY105" fmla="*/ 296746 h 1125076"/>
              <a:gd name="connsiteX106" fmla="*/ 573050 w 723371"/>
              <a:gd name="connsiteY106" fmla="*/ 382987 h 1125076"/>
              <a:gd name="connsiteX107" fmla="*/ 505761 w 723371"/>
              <a:gd name="connsiteY107" fmla="*/ 411906 h 1125076"/>
              <a:gd name="connsiteX108" fmla="*/ 440280 w 723371"/>
              <a:gd name="connsiteY108" fmla="*/ 381954 h 1125076"/>
              <a:gd name="connsiteX109" fmla="*/ 462382 w 723371"/>
              <a:gd name="connsiteY109" fmla="*/ 395846 h 1125076"/>
              <a:gd name="connsiteX110" fmla="*/ 485104 w 723371"/>
              <a:gd name="connsiteY110" fmla="*/ 399874 h 1125076"/>
              <a:gd name="connsiteX111" fmla="*/ 542943 w 723371"/>
              <a:gd name="connsiteY111" fmla="*/ 376945 h 1125076"/>
              <a:gd name="connsiteX112" fmla="*/ 559830 w 723371"/>
              <a:gd name="connsiteY112" fmla="*/ 354223 h 1125076"/>
              <a:gd name="connsiteX113" fmla="*/ 551102 w 723371"/>
              <a:gd name="connsiteY113" fmla="*/ 303769 h 1125076"/>
              <a:gd name="connsiteX114" fmla="*/ 395816 w 723371"/>
              <a:gd name="connsiteY114" fmla="*/ 385982 h 1125076"/>
              <a:gd name="connsiteX115" fmla="*/ 409088 w 723371"/>
              <a:gd name="connsiteY115" fmla="*/ 407310 h 1125076"/>
              <a:gd name="connsiteX116" fmla="*/ 393441 w 723371"/>
              <a:gd name="connsiteY116" fmla="*/ 405090 h 1125076"/>
              <a:gd name="connsiteX117" fmla="*/ 370718 w 723371"/>
              <a:gd name="connsiteY117" fmla="*/ 311618 h 1125076"/>
              <a:gd name="connsiteX118" fmla="*/ 370718 w 723371"/>
              <a:gd name="connsiteY118" fmla="*/ 311205 h 1125076"/>
              <a:gd name="connsiteX119" fmla="*/ 370718 w 723371"/>
              <a:gd name="connsiteY119" fmla="*/ 309604 h 1125076"/>
              <a:gd name="connsiteX120" fmla="*/ 389412 w 723371"/>
              <a:gd name="connsiteY120" fmla="*/ 254141 h 1125076"/>
              <a:gd name="connsiteX121" fmla="*/ 434806 w 723371"/>
              <a:gd name="connsiteY121" fmla="*/ 257136 h 1125076"/>
              <a:gd name="connsiteX122" fmla="*/ 406093 w 723371"/>
              <a:gd name="connsiteY122" fmla="*/ 291117 h 1125076"/>
              <a:gd name="connsiteX123" fmla="*/ 402891 w 723371"/>
              <a:gd name="connsiteY123" fmla="*/ 296952 h 1125076"/>
              <a:gd name="connsiteX124" fmla="*/ 395816 w 723371"/>
              <a:gd name="connsiteY124" fmla="*/ 385982 h 1125076"/>
              <a:gd name="connsiteX125" fmla="*/ 368704 w 723371"/>
              <a:gd name="connsiteY125" fmla="*/ 219748 h 1125076"/>
              <a:gd name="connsiteX126" fmla="*/ 354451 w 723371"/>
              <a:gd name="connsiteY126" fmla="*/ 231626 h 1125076"/>
              <a:gd name="connsiteX127" fmla="*/ 357446 w 723371"/>
              <a:gd name="connsiteY127" fmla="*/ 190002 h 1125076"/>
              <a:gd name="connsiteX128" fmla="*/ 385953 w 723371"/>
              <a:gd name="connsiteY128" fmla="*/ 212725 h 1125076"/>
              <a:gd name="connsiteX129" fmla="*/ 368704 w 723371"/>
              <a:gd name="connsiteY129" fmla="*/ 219748 h 1125076"/>
              <a:gd name="connsiteX130" fmla="*/ 330128 w 723371"/>
              <a:gd name="connsiteY130" fmla="*/ 327886 h 1125076"/>
              <a:gd name="connsiteX131" fmla="*/ 372319 w 723371"/>
              <a:gd name="connsiteY131" fmla="*/ 439225 h 1125076"/>
              <a:gd name="connsiteX132" fmla="*/ 403666 w 723371"/>
              <a:gd name="connsiteY132" fmla="*/ 448055 h 1125076"/>
              <a:gd name="connsiteX133" fmla="*/ 407900 w 723371"/>
              <a:gd name="connsiteY133" fmla="*/ 447642 h 1125076"/>
              <a:gd name="connsiteX134" fmla="*/ 433204 w 723371"/>
              <a:gd name="connsiteY134" fmla="*/ 475167 h 1125076"/>
              <a:gd name="connsiteX135" fmla="*/ 429590 w 723371"/>
              <a:gd name="connsiteY135" fmla="*/ 496289 h 1125076"/>
              <a:gd name="connsiteX136" fmla="*/ 358686 w 723371"/>
              <a:gd name="connsiteY136" fmla="*/ 524433 h 1125076"/>
              <a:gd name="connsiteX137" fmla="*/ 293204 w 723371"/>
              <a:gd name="connsiteY137" fmla="*/ 446661 h 1125076"/>
              <a:gd name="connsiteX138" fmla="*/ 299040 w 723371"/>
              <a:gd name="connsiteY138" fmla="*/ 389184 h 1125076"/>
              <a:gd name="connsiteX139" fmla="*/ 299246 w 723371"/>
              <a:gd name="connsiteY139" fmla="*/ 389184 h 1125076"/>
              <a:gd name="connsiteX140" fmla="*/ 311279 w 723371"/>
              <a:gd name="connsiteY140" fmla="*/ 327059 h 1125076"/>
              <a:gd name="connsiteX141" fmla="*/ 330128 w 723371"/>
              <a:gd name="connsiteY141" fmla="*/ 327886 h 1125076"/>
              <a:gd name="connsiteX142" fmla="*/ 252975 w 723371"/>
              <a:gd name="connsiteY142" fmla="*/ 123901 h 1125076"/>
              <a:gd name="connsiteX143" fmla="*/ 284115 w 723371"/>
              <a:gd name="connsiteY143" fmla="*/ 104381 h 1125076"/>
              <a:gd name="connsiteX144" fmla="*/ 313241 w 723371"/>
              <a:gd name="connsiteY144" fmla="*/ 111817 h 1125076"/>
              <a:gd name="connsiteX145" fmla="*/ 283702 w 723371"/>
              <a:gd name="connsiteY145" fmla="*/ 296332 h 1125076"/>
              <a:gd name="connsiteX146" fmla="*/ 252149 w 723371"/>
              <a:gd name="connsiteY146" fmla="*/ 303976 h 1125076"/>
              <a:gd name="connsiteX147" fmla="*/ 274871 w 723371"/>
              <a:gd name="connsiteY147" fmla="*/ 270821 h 1125076"/>
              <a:gd name="connsiteX148" fmla="*/ 252975 w 723371"/>
              <a:gd name="connsiteY148" fmla="*/ 123901 h 1125076"/>
              <a:gd name="connsiteX149" fmla="*/ 112562 w 723371"/>
              <a:gd name="connsiteY149" fmla="*/ 204668 h 1125076"/>
              <a:gd name="connsiteX150" fmla="*/ 114576 w 723371"/>
              <a:gd name="connsiteY150" fmla="*/ 199246 h 1125076"/>
              <a:gd name="connsiteX151" fmla="*/ 169419 w 723371"/>
              <a:gd name="connsiteY151" fmla="*/ 135521 h 1125076"/>
              <a:gd name="connsiteX152" fmla="*/ 215019 w 723371"/>
              <a:gd name="connsiteY152" fmla="*/ 141769 h 1125076"/>
              <a:gd name="connsiteX153" fmla="*/ 237741 w 723371"/>
              <a:gd name="connsiteY153" fmla="*/ 255742 h 1125076"/>
              <a:gd name="connsiteX154" fmla="*/ 203400 w 723371"/>
              <a:gd name="connsiteY154" fmla="*/ 287708 h 1125076"/>
              <a:gd name="connsiteX155" fmla="*/ 223488 w 723371"/>
              <a:gd name="connsiteY155" fmla="*/ 197284 h 1125076"/>
              <a:gd name="connsiteX156" fmla="*/ 195343 w 723371"/>
              <a:gd name="connsiteY156" fmla="*/ 166351 h 1125076"/>
              <a:gd name="connsiteX157" fmla="*/ 156767 w 723371"/>
              <a:gd name="connsiteY157" fmla="*/ 169552 h 1125076"/>
              <a:gd name="connsiteX158" fmla="*/ 126247 w 723371"/>
              <a:gd name="connsiteY158" fmla="*/ 222020 h 1125076"/>
              <a:gd name="connsiteX159" fmla="*/ 143908 w 723371"/>
              <a:gd name="connsiteY159" fmla="*/ 243916 h 1125076"/>
              <a:gd name="connsiteX160" fmla="*/ 166218 w 723371"/>
              <a:gd name="connsiteY160" fmla="*/ 226255 h 1125076"/>
              <a:gd name="connsiteX161" fmla="*/ 177682 w 723371"/>
              <a:gd name="connsiteY161" fmla="*/ 203739 h 1125076"/>
              <a:gd name="connsiteX162" fmla="*/ 180677 w 723371"/>
              <a:gd name="connsiteY162" fmla="*/ 203739 h 1125076"/>
              <a:gd name="connsiteX163" fmla="*/ 184705 w 723371"/>
              <a:gd name="connsiteY163" fmla="*/ 208180 h 1125076"/>
              <a:gd name="connsiteX164" fmla="*/ 148969 w 723371"/>
              <a:gd name="connsiteY164" fmla="*/ 280323 h 1125076"/>
              <a:gd name="connsiteX165" fmla="*/ 142566 w 723371"/>
              <a:gd name="connsiteY165" fmla="*/ 275727 h 1125076"/>
              <a:gd name="connsiteX166" fmla="*/ 112562 w 723371"/>
              <a:gd name="connsiteY166" fmla="*/ 204668 h 1125076"/>
              <a:gd name="connsiteX167" fmla="*/ 66188 w 723371"/>
              <a:gd name="connsiteY167" fmla="*/ 305576 h 1125076"/>
              <a:gd name="connsiteX168" fmla="*/ 40884 w 723371"/>
              <a:gd name="connsiteY168" fmla="*/ 253108 h 1125076"/>
              <a:gd name="connsiteX169" fmla="*/ 70629 w 723371"/>
              <a:gd name="connsiteY169" fmla="*/ 223776 h 1125076"/>
              <a:gd name="connsiteX170" fmla="*/ 115041 w 723371"/>
              <a:gd name="connsiteY170" fmla="*/ 304956 h 1125076"/>
              <a:gd name="connsiteX171" fmla="*/ 136317 w 723371"/>
              <a:gd name="connsiteY171" fmla="*/ 319623 h 1125076"/>
              <a:gd name="connsiteX172" fmla="*/ 142927 w 723371"/>
              <a:gd name="connsiteY172" fmla="*/ 322824 h 1125076"/>
              <a:gd name="connsiteX173" fmla="*/ 180884 w 723371"/>
              <a:gd name="connsiteY173" fmla="*/ 331449 h 1125076"/>
              <a:gd name="connsiteX174" fmla="*/ 169006 w 723371"/>
              <a:gd name="connsiteY174" fmla="*/ 361194 h 1125076"/>
              <a:gd name="connsiteX175" fmla="*/ 71559 w 723371"/>
              <a:gd name="connsiteY175" fmla="*/ 310327 h 1125076"/>
              <a:gd name="connsiteX176" fmla="*/ 66188 w 723371"/>
              <a:gd name="connsiteY176" fmla="*/ 305576 h 1125076"/>
              <a:gd name="connsiteX177" fmla="*/ 71197 w 723371"/>
              <a:gd name="connsiteY177" fmla="*/ 362227 h 1125076"/>
              <a:gd name="connsiteX178" fmla="*/ 162603 w 723371"/>
              <a:gd name="connsiteY178" fmla="*/ 402404 h 1125076"/>
              <a:gd name="connsiteX179" fmla="*/ 185325 w 723371"/>
              <a:gd name="connsiteY179" fmla="*/ 397963 h 1125076"/>
              <a:gd name="connsiteX180" fmla="*/ 220493 w 723371"/>
              <a:gd name="connsiteY180" fmla="*/ 338266 h 1125076"/>
              <a:gd name="connsiteX181" fmla="*/ 231131 w 723371"/>
              <a:gd name="connsiteY181" fmla="*/ 341054 h 1125076"/>
              <a:gd name="connsiteX182" fmla="*/ 259069 w 723371"/>
              <a:gd name="connsiteY182" fmla="*/ 391921 h 1125076"/>
              <a:gd name="connsiteX183" fmla="*/ 259276 w 723371"/>
              <a:gd name="connsiteY183" fmla="*/ 393315 h 1125076"/>
              <a:gd name="connsiteX184" fmla="*/ 259689 w 723371"/>
              <a:gd name="connsiteY184" fmla="*/ 402352 h 1125076"/>
              <a:gd name="connsiteX185" fmla="*/ 254473 w 723371"/>
              <a:gd name="connsiteY185" fmla="*/ 435713 h 1125076"/>
              <a:gd name="connsiteX186" fmla="*/ 135749 w 723371"/>
              <a:gd name="connsiteY186" fmla="*/ 450173 h 1125076"/>
              <a:gd name="connsiteX187" fmla="*/ 133942 w 723371"/>
              <a:gd name="connsiteY187" fmla="*/ 449760 h 1125076"/>
              <a:gd name="connsiteX188" fmla="*/ 71197 w 723371"/>
              <a:gd name="connsiteY188" fmla="*/ 362227 h 1125076"/>
              <a:gd name="connsiteX189" fmla="*/ 133270 w 723371"/>
              <a:gd name="connsiteY189" fmla="*/ 491073 h 1125076"/>
              <a:gd name="connsiteX190" fmla="*/ 262219 w 723371"/>
              <a:gd name="connsiteY190" fmla="*/ 480022 h 1125076"/>
              <a:gd name="connsiteX191" fmla="*/ 450453 w 723371"/>
              <a:gd name="connsiteY191" fmla="*/ 598177 h 1125076"/>
              <a:gd name="connsiteX192" fmla="*/ 481386 w 723371"/>
              <a:gd name="connsiteY192" fmla="*/ 599572 h 1125076"/>
              <a:gd name="connsiteX193" fmla="*/ 539225 w 723371"/>
              <a:gd name="connsiteY193" fmla="*/ 595337 h 1125076"/>
              <a:gd name="connsiteX194" fmla="*/ 509686 w 723371"/>
              <a:gd name="connsiteY194" fmla="*/ 659269 h 1125076"/>
              <a:gd name="connsiteX195" fmla="*/ 485363 w 723371"/>
              <a:gd name="connsiteY195" fmla="*/ 668100 h 1125076"/>
              <a:gd name="connsiteX196" fmla="*/ 413271 w 723371"/>
              <a:gd name="connsiteY196" fmla="*/ 706108 h 1125076"/>
              <a:gd name="connsiteX197" fmla="*/ 364676 w 723371"/>
              <a:gd name="connsiteY197" fmla="*/ 691236 h 1125076"/>
              <a:gd name="connsiteX198" fmla="*/ 316081 w 723371"/>
              <a:gd name="connsiteY198" fmla="*/ 706108 h 1125076"/>
              <a:gd name="connsiteX199" fmla="*/ 243990 w 723371"/>
              <a:gd name="connsiteY199" fmla="*/ 668100 h 1125076"/>
              <a:gd name="connsiteX200" fmla="*/ 215845 w 723371"/>
              <a:gd name="connsiteY200" fmla="*/ 658650 h 1125076"/>
              <a:gd name="connsiteX201" fmla="*/ 133270 w 723371"/>
              <a:gd name="connsiteY201" fmla="*/ 491073 h 1125076"/>
              <a:gd name="connsiteX202" fmla="*/ 170246 w 723371"/>
              <a:gd name="connsiteY202" fmla="*/ 853441 h 1125076"/>
              <a:gd name="connsiteX203" fmla="*/ 142927 w 723371"/>
              <a:gd name="connsiteY203" fmla="*/ 805002 h 1125076"/>
              <a:gd name="connsiteX204" fmla="*/ 142927 w 723371"/>
              <a:gd name="connsiteY204" fmla="*/ 753774 h 1125076"/>
              <a:gd name="connsiteX205" fmla="*/ 170246 w 723371"/>
              <a:gd name="connsiteY205" fmla="*/ 705334 h 1125076"/>
              <a:gd name="connsiteX206" fmla="*/ 199165 w 723371"/>
              <a:gd name="connsiteY206" fmla="*/ 697071 h 1125076"/>
              <a:gd name="connsiteX207" fmla="*/ 225295 w 723371"/>
              <a:gd name="connsiteY207" fmla="*/ 703681 h 1125076"/>
              <a:gd name="connsiteX208" fmla="*/ 288143 w 723371"/>
              <a:gd name="connsiteY208" fmla="*/ 736835 h 1125076"/>
              <a:gd name="connsiteX209" fmla="*/ 276679 w 723371"/>
              <a:gd name="connsiteY209" fmla="*/ 779232 h 1125076"/>
              <a:gd name="connsiteX210" fmla="*/ 288143 w 723371"/>
              <a:gd name="connsiteY210" fmla="*/ 821837 h 1125076"/>
              <a:gd name="connsiteX211" fmla="*/ 225295 w 723371"/>
              <a:gd name="connsiteY211" fmla="*/ 854991 h 1125076"/>
              <a:gd name="connsiteX212" fmla="*/ 170246 w 723371"/>
              <a:gd name="connsiteY212" fmla="*/ 853441 h 1125076"/>
              <a:gd name="connsiteX213" fmla="*/ 295373 w 723371"/>
              <a:gd name="connsiteY213" fmla="*/ 972424 h 1125076"/>
              <a:gd name="connsiteX214" fmla="*/ 282308 w 723371"/>
              <a:gd name="connsiteY214" fmla="*/ 958377 h 1125076"/>
              <a:gd name="connsiteX215" fmla="*/ 263614 w 723371"/>
              <a:gd name="connsiteY215" fmla="*/ 950115 h 1125076"/>
              <a:gd name="connsiteX216" fmla="*/ 255403 w 723371"/>
              <a:gd name="connsiteY216" fmla="*/ 951509 h 1125076"/>
              <a:gd name="connsiteX217" fmla="*/ 237121 w 723371"/>
              <a:gd name="connsiteY217" fmla="*/ 957964 h 1125076"/>
              <a:gd name="connsiteX218" fmla="*/ 255196 w 723371"/>
              <a:gd name="connsiteY218" fmla="*/ 884581 h 1125076"/>
              <a:gd name="connsiteX219" fmla="*/ 315875 w 723371"/>
              <a:gd name="connsiteY219" fmla="*/ 852616 h 1125076"/>
              <a:gd name="connsiteX220" fmla="*/ 323931 w 723371"/>
              <a:gd name="connsiteY220" fmla="*/ 857057 h 1125076"/>
              <a:gd name="connsiteX221" fmla="*/ 295373 w 723371"/>
              <a:gd name="connsiteY221" fmla="*/ 972424 h 1125076"/>
              <a:gd name="connsiteX222" fmla="*/ 390445 w 723371"/>
              <a:gd name="connsiteY222" fmla="*/ 965865 h 1125076"/>
              <a:gd name="connsiteX223" fmla="*/ 371131 w 723371"/>
              <a:gd name="connsiteY223" fmla="*/ 1041572 h 1125076"/>
              <a:gd name="connsiteX224" fmla="*/ 364676 w 723371"/>
              <a:gd name="connsiteY224" fmla="*/ 1078754 h 1125076"/>
              <a:gd name="connsiteX225" fmla="*/ 357550 w 723371"/>
              <a:gd name="connsiteY225" fmla="*/ 1039506 h 1125076"/>
              <a:gd name="connsiteX226" fmla="*/ 338494 w 723371"/>
              <a:gd name="connsiteY226" fmla="*/ 966175 h 1125076"/>
              <a:gd name="connsiteX227" fmla="*/ 338391 w 723371"/>
              <a:gd name="connsiteY227" fmla="*/ 965813 h 1125076"/>
              <a:gd name="connsiteX228" fmla="*/ 362714 w 723371"/>
              <a:gd name="connsiteY228" fmla="*/ 867333 h 1125076"/>
              <a:gd name="connsiteX229" fmla="*/ 364728 w 723371"/>
              <a:gd name="connsiteY229" fmla="*/ 867540 h 1125076"/>
              <a:gd name="connsiteX230" fmla="*/ 366535 w 723371"/>
              <a:gd name="connsiteY230" fmla="*/ 867333 h 1125076"/>
              <a:gd name="connsiteX231" fmla="*/ 390859 w 723371"/>
              <a:gd name="connsiteY231" fmla="*/ 964833 h 1125076"/>
              <a:gd name="connsiteX232" fmla="*/ 390445 w 723371"/>
              <a:gd name="connsiteY232" fmla="*/ 965865 h 1125076"/>
              <a:gd name="connsiteX233" fmla="*/ 364676 w 723371"/>
              <a:gd name="connsiteY233" fmla="*/ 827311 h 1125076"/>
              <a:gd name="connsiteX234" fmla="*/ 316856 w 723371"/>
              <a:gd name="connsiteY234" fmla="*/ 779284 h 1125076"/>
              <a:gd name="connsiteX235" fmla="*/ 364676 w 723371"/>
              <a:gd name="connsiteY235" fmla="*/ 731464 h 1125076"/>
              <a:gd name="connsiteX236" fmla="*/ 412290 w 723371"/>
              <a:gd name="connsiteY236" fmla="*/ 779284 h 1125076"/>
              <a:gd name="connsiteX237" fmla="*/ 364676 w 723371"/>
              <a:gd name="connsiteY237" fmla="*/ 827311 h 1125076"/>
              <a:gd name="connsiteX238" fmla="*/ 473950 w 723371"/>
              <a:gd name="connsiteY238" fmla="*/ 951509 h 1125076"/>
              <a:gd name="connsiteX239" fmla="*/ 447045 w 723371"/>
              <a:gd name="connsiteY239" fmla="*/ 958119 h 1125076"/>
              <a:gd name="connsiteX240" fmla="*/ 433979 w 723371"/>
              <a:gd name="connsiteY240" fmla="*/ 972372 h 1125076"/>
              <a:gd name="connsiteX241" fmla="*/ 405473 w 723371"/>
              <a:gd name="connsiteY241" fmla="*/ 857005 h 1125076"/>
              <a:gd name="connsiteX242" fmla="*/ 413322 w 723371"/>
              <a:gd name="connsiteY242" fmla="*/ 852564 h 1125076"/>
              <a:gd name="connsiteX243" fmla="*/ 474001 w 723371"/>
              <a:gd name="connsiteY243" fmla="*/ 884530 h 1125076"/>
              <a:gd name="connsiteX244" fmla="*/ 492282 w 723371"/>
              <a:gd name="connsiteY244" fmla="*/ 957913 h 1125076"/>
              <a:gd name="connsiteX245" fmla="*/ 473950 w 723371"/>
              <a:gd name="connsiteY245" fmla="*/ 951509 h 1125076"/>
              <a:gd name="connsiteX246" fmla="*/ 559158 w 723371"/>
              <a:gd name="connsiteY246" fmla="*/ 705334 h 1125076"/>
              <a:gd name="connsiteX247" fmla="*/ 586270 w 723371"/>
              <a:gd name="connsiteY247" fmla="*/ 753774 h 1125076"/>
              <a:gd name="connsiteX248" fmla="*/ 586270 w 723371"/>
              <a:gd name="connsiteY248" fmla="*/ 805002 h 1125076"/>
              <a:gd name="connsiteX249" fmla="*/ 559158 w 723371"/>
              <a:gd name="connsiteY249" fmla="*/ 853441 h 1125076"/>
              <a:gd name="connsiteX250" fmla="*/ 504108 w 723371"/>
              <a:gd name="connsiteY250" fmla="*/ 855043 h 1125076"/>
              <a:gd name="connsiteX251" fmla="*/ 441261 w 723371"/>
              <a:gd name="connsiteY251" fmla="*/ 821888 h 1125076"/>
              <a:gd name="connsiteX252" fmla="*/ 452519 w 723371"/>
              <a:gd name="connsiteY252" fmla="*/ 779284 h 1125076"/>
              <a:gd name="connsiteX253" fmla="*/ 441261 w 723371"/>
              <a:gd name="connsiteY253" fmla="*/ 736887 h 1125076"/>
              <a:gd name="connsiteX254" fmla="*/ 504108 w 723371"/>
              <a:gd name="connsiteY254" fmla="*/ 703733 h 1125076"/>
              <a:gd name="connsiteX255" fmla="*/ 559158 w 723371"/>
              <a:gd name="connsiteY255" fmla="*/ 705334 h 1125076"/>
              <a:gd name="connsiteX256" fmla="*/ 599697 w 723371"/>
              <a:gd name="connsiteY256" fmla="*/ 536104 h 1125076"/>
              <a:gd name="connsiteX257" fmla="*/ 455255 w 723371"/>
              <a:gd name="connsiteY257" fmla="*/ 558413 h 1125076"/>
              <a:gd name="connsiteX258" fmla="*/ 420707 w 723371"/>
              <a:gd name="connsiteY258" fmla="*/ 550564 h 1125076"/>
              <a:gd name="connsiteX259" fmla="*/ 462279 w 723371"/>
              <a:gd name="connsiteY259" fmla="*/ 519631 h 1125076"/>
              <a:gd name="connsiteX260" fmla="*/ 472504 w 723371"/>
              <a:gd name="connsiteY260" fmla="*/ 496495 h 1125076"/>
              <a:gd name="connsiteX261" fmla="*/ 473123 w 723371"/>
              <a:gd name="connsiteY261" fmla="*/ 496702 h 1125076"/>
              <a:gd name="connsiteX262" fmla="*/ 512319 w 723371"/>
              <a:gd name="connsiteY262" fmla="*/ 502330 h 1125076"/>
              <a:gd name="connsiteX263" fmla="*/ 642095 w 723371"/>
              <a:gd name="connsiteY263" fmla="*/ 459313 h 1125076"/>
              <a:gd name="connsiteX264" fmla="*/ 599697 w 723371"/>
              <a:gd name="connsiteY264" fmla="*/ 536104 h 1125076"/>
              <a:gd name="connsiteX265" fmla="*/ 648550 w 723371"/>
              <a:gd name="connsiteY265" fmla="*/ 407672 h 1125076"/>
              <a:gd name="connsiteX266" fmla="*/ 485414 w 723371"/>
              <a:gd name="connsiteY266" fmla="*/ 458538 h 1125076"/>
              <a:gd name="connsiteX267" fmla="*/ 457683 w 723371"/>
              <a:gd name="connsiteY267" fmla="*/ 443666 h 1125076"/>
              <a:gd name="connsiteX268" fmla="*/ 501681 w 723371"/>
              <a:gd name="connsiteY268" fmla="*/ 452290 h 1125076"/>
              <a:gd name="connsiteX269" fmla="*/ 507723 w 723371"/>
              <a:gd name="connsiteY269" fmla="*/ 452083 h 1125076"/>
              <a:gd name="connsiteX270" fmla="*/ 606565 w 723371"/>
              <a:gd name="connsiteY270" fmla="*/ 404831 h 1125076"/>
              <a:gd name="connsiteX271" fmla="*/ 611781 w 723371"/>
              <a:gd name="connsiteY271" fmla="*/ 280840 h 1125076"/>
              <a:gd name="connsiteX272" fmla="*/ 602330 w 723371"/>
              <a:gd name="connsiteY272" fmla="*/ 265554 h 1125076"/>
              <a:gd name="connsiteX273" fmla="*/ 674422 w 723371"/>
              <a:gd name="connsiteY273" fmla="*/ 192584 h 1125076"/>
              <a:gd name="connsiteX274" fmla="*/ 682840 w 723371"/>
              <a:gd name="connsiteY274" fmla="*/ 217114 h 1125076"/>
              <a:gd name="connsiteX275" fmla="*/ 631611 w 723371"/>
              <a:gd name="connsiteY275" fmla="*/ 312806 h 1125076"/>
              <a:gd name="connsiteX276" fmla="*/ 625001 w 723371"/>
              <a:gd name="connsiteY276" fmla="*/ 333514 h 1125076"/>
              <a:gd name="connsiteX277" fmla="*/ 637240 w 723371"/>
              <a:gd name="connsiteY277" fmla="*/ 351021 h 1125076"/>
              <a:gd name="connsiteX278" fmla="*/ 662751 w 723371"/>
              <a:gd name="connsiteY278" fmla="*/ 377926 h 1125076"/>
              <a:gd name="connsiteX279" fmla="*/ 648550 w 723371"/>
              <a:gd name="connsiteY279" fmla="*/ 407672 h 112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723371" h="1125076">
                <a:moveTo>
                  <a:pt x="702567" y="371678"/>
                </a:moveTo>
                <a:cubicBezTo>
                  <a:pt x="699365" y="351382"/>
                  <a:pt x="686093" y="336716"/>
                  <a:pt x="673854" y="326852"/>
                </a:cubicBezTo>
                <a:cubicBezTo>
                  <a:pt x="709384" y="287244"/>
                  <a:pt x="725857" y="249287"/>
                  <a:pt x="723068" y="213912"/>
                </a:cubicBezTo>
                <a:cubicBezTo>
                  <a:pt x="720641" y="184374"/>
                  <a:pt x="705407" y="164078"/>
                  <a:pt x="693116" y="151994"/>
                </a:cubicBezTo>
                <a:cubicBezTo>
                  <a:pt x="705769" y="121422"/>
                  <a:pt x="695750" y="88682"/>
                  <a:pt x="695337" y="87081"/>
                </a:cubicBezTo>
                <a:lnTo>
                  <a:pt x="694356" y="84653"/>
                </a:lnTo>
                <a:cubicBezTo>
                  <a:pt x="682892" y="59711"/>
                  <a:pt x="665850" y="49486"/>
                  <a:pt x="653559" y="45251"/>
                </a:cubicBezTo>
                <a:cubicBezTo>
                  <a:pt x="635898" y="39209"/>
                  <a:pt x="618598" y="42256"/>
                  <a:pt x="607133" y="45664"/>
                </a:cubicBezTo>
                <a:cubicBezTo>
                  <a:pt x="519756" y="-24465"/>
                  <a:pt x="455255" y="3266"/>
                  <a:pt x="431965" y="17933"/>
                </a:cubicBezTo>
                <a:cubicBezTo>
                  <a:pt x="398398" y="11478"/>
                  <a:pt x="370718" y="16126"/>
                  <a:pt x="349184" y="31824"/>
                </a:cubicBezTo>
                <a:cubicBezTo>
                  <a:pt x="334104" y="42669"/>
                  <a:pt x="325067" y="57129"/>
                  <a:pt x="319645" y="69832"/>
                </a:cubicBezTo>
                <a:cubicBezTo>
                  <a:pt x="305598" y="63997"/>
                  <a:pt x="291345" y="62396"/>
                  <a:pt x="276834" y="65030"/>
                </a:cubicBezTo>
                <a:cubicBezTo>
                  <a:pt x="250703" y="69678"/>
                  <a:pt x="231441" y="86926"/>
                  <a:pt x="220390" y="99785"/>
                </a:cubicBezTo>
                <a:cubicBezTo>
                  <a:pt x="198287" y="90954"/>
                  <a:pt x="176598" y="90334"/>
                  <a:pt x="155683" y="97771"/>
                </a:cubicBezTo>
                <a:cubicBezTo>
                  <a:pt x="114524" y="112643"/>
                  <a:pt x="89995" y="156435"/>
                  <a:pt x="80957" y="175956"/>
                </a:cubicBezTo>
                <a:cubicBezTo>
                  <a:pt x="34945" y="191242"/>
                  <a:pt x="8246" y="214326"/>
                  <a:pt x="1636" y="244278"/>
                </a:cubicBezTo>
                <a:cubicBezTo>
                  <a:pt x="-6575" y="280840"/>
                  <a:pt x="18110" y="313426"/>
                  <a:pt x="31588" y="327886"/>
                </a:cubicBezTo>
                <a:cubicBezTo>
                  <a:pt x="25546" y="391972"/>
                  <a:pt x="45066" y="431169"/>
                  <a:pt x="67944" y="454924"/>
                </a:cubicBezTo>
                <a:cubicBezTo>
                  <a:pt x="105126" y="522264"/>
                  <a:pt x="140242" y="590792"/>
                  <a:pt x="172621" y="660715"/>
                </a:cubicBezTo>
                <a:cubicBezTo>
                  <a:pt x="164565" y="663142"/>
                  <a:pt x="156767" y="666344"/>
                  <a:pt x="149537" y="670940"/>
                </a:cubicBezTo>
                <a:cubicBezTo>
                  <a:pt x="120205" y="688602"/>
                  <a:pt x="102750" y="719587"/>
                  <a:pt x="102750" y="753722"/>
                </a:cubicBezTo>
                <a:lnTo>
                  <a:pt x="102750" y="804950"/>
                </a:lnTo>
                <a:cubicBezTo>
                  <a:pt x="102750" y="839137"/>
                  <a:pt x="120205" y="870277"/>
                  <a:pt x="149537" y="887731"/>
                </a:cubicBezTo>
                <a:cubicBezTo>
                  <a:pt x="164823" y="897182"/>
                  <a:pt x="181865" y="901778"/>
                  <a:pt x="199165" y="901778"/>
                </a:cubicBezTo>
                <a:cubicBezTo>
                  <a:pt x="202780" y="901778"/>
                  <a:pt x="206188" y="901572"/>
                  <a:pt x="209803" y="901159"/>
                </a:cubicBezTo>
                <a:lnTo>
                  <a:pt x="190902" y="977536"/>
                </a:lnTo>
                <a:cubicBezTo>
                  <a:pt x="188682" y="985799"/>
                  <a:pt x="191522" y="994423"/>
                  <a:pt x="197926" y="1000259"/>
                </a:cubicBezTo>
                <a:cubicBezTo>
                  <a:pt x="204742" y="1006507"/>
                  <a:pt x="214606" y="1008521"/>
                  <a:pt x="223230" y="1005474"/>
                </a:cubicBezTo>
                <a:lnTo>
                  <a:pt x="259379" y="992616"/>
                </a:lnTo>
                <a:lnTo>
                  <a:pt x="285303" y="1020967"/>
                </a:lnTo>
                <a:cubicBezTo>
                  <a:pt x="290106" y="1026183"/>
                  <a:pt x="296767" y="1029229"/>
                  <a:pt x="303791" y="1029229"/>
                </a:cubicBezTo>
                <a:cubicBezTo>
                  <a:pt x="305805" y="1029229"/>
                  <a:pt x="308025" y="1028817"/>
                  <a:pt x="310039" y="1028403"/>
                </a:cubicBezTo>
                <a:cubicBezTo>
                  <a:pt x="311640" y="1027990"/>
                  <a:pt x="313035" y="1027215"/>
                  <a:pt x="314480" y="1026596"/>
                </a:cubicBezTo>
                <a:lnTo>
                  <a:pt x="326926" y="1095537"/>
                </a:lnTo>
                <a:lnTo>
                  <a:pt x="327752" y="1098171"/>
                </a:lnTo>
                <a:cubicBezTo>
                  <a:pt x="332968" y="1114645"/>
                  <a:pt x="347635" y="1125077"/>
                  <a:pt x="364728" y="1125077"/>
                </a:cubicBezTo>
                <a:cubicBezTo>
                  <a:pt x="364934" y="1125077"/>
                  <a:pt x="364934" y="1125077"/>
                  <a:pt x="364934" y="1125077"/>
                </a:cubicBezTo>
                <a:cubicBezTo>
                  <a:pt x="382234" y="1125077"/>
                  <a:pt x="396849" y="1114231"/>
                  <a:pt x="402116" y="1097965"/>
                </a:cubicBezTo>
                <a:lnTo>
                  <a:pt x="414562" y="1026441"/>
                </a:lnTo>
                <a:cubicBezTo>
                  <a:pt x="415956" y="1027267"/>
                  <a:pt x="417557" y="1027835"/>
                  <a:pt x="419364" y="1028455"/>
                </a:cubicBezTo>
                <a:cubicBezTo>
                  <a:pt x="421379" y="1028868"/>
                  <a:pt x="423599" y="1029281"/>
                  <a:pt x="425613" y="1029281"/>
                </a:cubicBezTo>
                <a:cubicBezTo>
                  <a:pt x="432636" y="1029281"/>
                  <a:pt x="439298" y="1026286"/>
                  <a:pt x="444101" y="1021019"/>
                </a:cubicBezTo>
                <a:lnTo>
                  <a:pt x="470025" y="992667"/>
                </a:lnTo>
                <a:lnTo>
                  <a:pt x="505967" y="1005526"/>
                </a:lnTo>
                <a:cubicBezTo>
                  <a:pt x="514592" y="1008521"/>
                  <a:pt x="524662" y="1006507"/>
                  <a:pt x="531478" y="1000310"/>
                </a:cubicBezTo>
                <a:cubicBezTo>
                  <a:pt x="537882" y="994475"/>
                  <a:pt x="540516" y="985850"/>
                  <a:pt x="538502" y="977588"/>
                </a:cubicBezTo>
                <a:lnTo>
                  <a:pt x="519601" y="901210"/>
                </a:lnTo>
                <a:cubicBezTo>
                  <a:pt x="523009" y="901623"/>
                  <a:pt x="526624" y="901829"/>
                  <a:pt x="530239" y="901829"/>
                </a:cubicBezTo>
                <a:cubicBezTo>
                  <a:pt x="547332" y="901829"/>
                  <a:pt x="564581" y="897234"/>
                  <a:pt x="579867" y="887783"/>
                </a:cubicBezTo>
                <a:cubicBezTo>
                  <a:pt x="609199" y="870277"/>
                  <a:pt x="626447" y="839137"/>
                  <a:pt x="626447" y="805002"/>
                </a:cubicBezTo>
                <a:lnTo>
                  <a:pt x="626447" y="753774"/>
                </a:lnTo>
                <a:cubicBezTo>
                  <a:pt x="626447" y="719587"/>
                  <a:pt x="609147" y="688654"/>
                  <a:pt x="579867" y="670992"/>
                </a:cubicBezTo>
                <a:cubicBezTo>
                  <a:pt x="571449" y="665776"/>
                  <a:pt x="562567" y="662368"/>
                  <a:pt x="553374" y="659941"/>
                </a:cubicBezTo>
                <a:cubicBezTo>
                  <a:pt x="565252" y="634430"/>
                  <a:pt x="577078" y="608867"/>
                  <a:pt x="589317" y="583563"/>
                </a:cubicBezTo>
                <a:cubicBezTo>
                  <a:pt x="598974" y="580361"/>
                  <a:pt x="608424" y="576746"/>
                  <a:pt x="617617" y="572098"/>
                </a:cubicBezTo>
                <a:cubicBezTo>
                  <a:pt x="683924" y="539151"/>
                  <a:pt x="684492" y="458332"/>
                  <a:pt x="682478" y="429981"/>
                </a:cubicBezTo>
                <a:cubicBezTo>
                  <a:pt x="698952" y="410667"/>
                  <a:pt x="705562" y="391198"/>
                  <a:pt x="702567" y="371678"/>
                </a:cubicBezTo>
                <a:close/>
                <a:moveTo>
                  <a:pt x="451640" y="53152"/>
                </a:moveTo>
                <a:cubicBezTo>
                  <a:pt x="460884" y="46129"/>
                  <a:pt x="507465" y="17365"/>
                  <a:pt x="582397" y="77682"/>
                </a:cubicBezTo>
                <a:cubicBezTo>
                  <a:pt x="578989" y="112075"/>
                  <a:pt x="571346" y="137793"/>
                  <a:pt x="559675" y="154060"/>
                </a:cubicBezTo>
                <a:cubicBezTo>
                  <a:pt x="531530" y="160102"/>
                  <a:pt x="509066" y="136553"/>
                  <a:pt x="494813" y="114657"/>
                </a:cubicBezTo>
                <a:cubicBezTo>
                  <a:pt x="492799" y="111662"/>
                  <a:pt x="492386" y="107634"/>
                  <a:pt x="493832" y="104226"/>
                </a:cubicBezTo>
                <a:cubicBezTo>
                  <a:pt x="494813" y="102212"/>
                  <a:pt x="496465" y="99578"/>
                  <a:pt x="500080" y="99010"/>
                </a:cubicBezTo>
                <a:cubicBezTo>
                  <a:pt x="515934" y="96015"/>
                  <a:pt x="530394" y="115484"/>
                  <a:pt x="530807" y="116104"/>
                </a:cubicBezTo>
                <a:cubicBezTo>
                  <a:pt x="537056" y="125347"/>
                  <a:pt x="549501" y="127775"/>
                  <a:pt x="558539" y="121526"/>
                </a:cubicBezTo>
                <a:cubicBezTo>
                  <a:pt x="567783" y="115277"/>
                  <a:pt x="570210" y="102831"/>
                  <a:pt x="563961" y="93588"/>
                </a:cubicBezTo>
                <a:cubicBezTo>
                  <a:pt x="553529" y="77889"/>
                  <a:pt x="526211" y="52997"/>
                  <a:pt x="492437" y="59607"/>
                </a:cubicBezTo>
                <a:cubicBezTo>
                  <a:pt x="476583" y="62603"/>
                  <a:pt x="463311" y="73499"/>
                  <a:pt x="456856" y="88526"/>
                </a:cubicBezTo>
                <a:cubicBezTo>
                  <a:pt x="450246" y="104381"/>
                  <a:pt x="451847" y="122507"/>
                  <a:pt x="461091" y="136760"/>
                </a:cubicBezTo>
                <a:cubicBezTo>
                  <a:pt x="469302" y="148999"/>
                  <a:pt x="477978" y="159276"/>
                  <a:pt x="487015" y="167900"/>
                </a:cubicBezTo>
                <a:cubicBezTo>
                  <a:pt x="471729" y="162064"/>
                  <a:pt x="458302" y="154060"/>
                  <a:pt x="451847" y="149205"/>
                </a:cubicBezTo>
                <a:cubicBezTo>
                  <a:pt x="414510" y="119047"/>
                  <a:pt x="444411" y="64771"/>
                  <a:pt x="451640" y="53152"/>
                </a:cubicBezTo>
                <a:close/>
                <a:moveTo>
                  <a:pt x="372732" y="64410"/>
                </a:moveTo>
                <a:cubicBezTo>
                  <a:pt x="381150" y="58368"/>
                  <a:pt x="392201" y="55786"/>
                  <a:pt x="405266" y="55786"/>
                </a:cubicBezTo>
                <a:cubicBezTo>
                  <a:pt x="389980" y="92968"/>
                  <a:pt x="383370" y="145642"/>
                  <a:pt x="427162" y="181017"/>
                </a:cubicBezTo>
                <a:cubicBezTo>
                  <a:pt x="429383" y="182618"/>
                  <a:pt x="473382" y="214997"/>
                  <a:pt x="520582" y="214997"/>
                </a:cubicBezTo>
                <a:cubicBezTo>
                  <a:pt x="532821" y="214997"/>
                  <a:pt x="545267" y="212983"/>
                  <a:pt x="557351" y="207354"/>
                </a:cubicBezTo>
                <a:cubicBezTo>
                  <a:pt x="567783" y="202551"/>
                  <a:pt x="576820" y="195683"/>
                  <a:pt x="584876" y="187059"/>
                </a:cubicBezTo>
                <a:cubicBezTo>
                  <a:pt x="585289" y="186645"/>
                  <a:pt x="585496" y="186077"/>
                  <a:pt x="585857" y="185665"/>
                </a:cubicBezTo>
                <a:cubicBezTo>
                  <a:pt x="605326" y="163562"/>
                  <a:pt x="617410" y="129168"/>
                  <a:pt x="622006" y="83362"/>
                </a:cubicBezTo>
                <a:cubicBezTo>
                  <a:pt x="627429" y="82175"/>
                  <a:pt x="634452" y="81349"/>
                  <a:pt x="640700" y="83569"/>
                </a:cubicBezTo>
                <a:cubicBezTo>
                  <a:pt x="647310" y="85790"/>
                  <a:pt x="652939" y="91212"/>
                  <a:pt x="657174" y="100249"/>
                </a:cubicBezTo>
                <a:cubicBezTo>
                  <a:pt x="658568" y="105465"/>
                  <a:pt x="663216" y="127361"/>
                  <a:pt x="652733" y="142647"/>
                </a:cubicBezTo>
                <a:cubicBezTo>
                  <a:pt x="652526" y="143060"/>
                  <a:pt x="652526" y="143473"/>
                  <a:pt x="652320" y="143835"/>
                </a:cubicBezTo>
                <a:cubicBezTo>
                  <a:pt x="650099" y="146055"/>
                  <a:pt x="648498" y="148637"/>
                  <a:pt x="647724" y="151891"/>
                </a:cubicBezTo>
                <a:cubicBezTo>
                  <a:pt x="634658" y="200744"/>
                  <a:pt x="587045" y="229044"/>
                  <a:pt x="568195" y="238701"/>
                </a:cubicBezTo>
                <a:cubicBezTo>
                  <a:pt x="534628" y="224241"/>
                  <a:pt x="495278" y="229663"/>
                  <a:pt x="477978" y="233278"/>
                </a:cubicBezTo>
                <a:cubicBezTo>
                  <a:pt x="462537" y="224860"/>
                  <a:pt x="447871" y="218819"/>
                  <a:pt x="434392" y="214997"/>
                </a:cubicBezTo>
                <a:cubicBezTo>
                  <a:pt x="415905" y="172392"/>
                  <a:pt x="377741" y="153492"/>
                  <a:pt x="356465" y="145849"/>
                </a:cubicBezTo>
                <a:cubicBezTo>
                  <a:pt x="355639" y="131596"/>
                  <a:pt x="354245" y="116723"/>
                  <a:pt x="352437" y="100817"/>
                </a:cubicBezTo>
                <a:cubicBezTo>
                  <a:pt x="353057" y="95756"/>
                  <a:pt x="356827" y="75823"/>
                  <a:pt x="372732" y="64410"/>
                </a:cubicBezTo>
                <a:close/>
                <a:moveTo>
                  <a:pt x="551102" y="303769"/>
                </a:moveTo>
                <a:cubicBezTo>
                  <a:pt x="539070" y="288896"/>
                  <a:pt x="519756" y="281253"/>
                  <a:pt x="500907" y="284093"/>
                </a:cubicBezTo>
                <a:lnTo>
                  <a:pt x="485259" y="286521"/>
                </a:lnTo>
                <a:cubicBezTo>
                  <a:pt x="474208" y="288121"/>
                  <a:pt x="466565" y="298398"/>
                  <a:pt x="468166" y="309243"/>
                </a:cubicBezTo>
                <a:cubicBezTo>
                  <a:pt x="469767" y="320294"/>
                  <a:pt x="480198" y="327937"/>
                  <a:pt x="491043" y="326129"/>
                </a:cubicBezTo>
                <a:lnTo>
                  <a:pt x="506691" y="323909"/>
                </a:lnTo>
                <a:cubicBezTo>
                  <a:pt x="511700" y="323083"/>
                  <a:pt x="516554" y="325097"/>
                  <a:pt x="519756" y="329125"/>
                </a:cubicBezTo>
                <a:cubicBezTo>
                  <a:pt x="521357" y="331139"/>
                  <a:pt x="523990" y="335167"/>
                  <a:pt x="521770" y="341209"/>
                </a:cubicBezTo>
                <a:cubicBezTo>
                  <a:pt x="521357" y="342035"/>
                  <a:pt x="520375" y="343636"/>
                  <a:pt x="518568" y="345030"/>
                </a:cubicBezTo>
                <a:cubicBezTo>
                  <a:pt x="501475" y="357889"/>
                  <a:pt x="487428" y="362330"/>
                  <a:pt x="476790" y="358302"/>
                </a:cubicBezTo>
                <a:cubicBezTo>
                  <a:pt x="459129" y="351692"/>
                  <a:pt x="447664" y="323547"/>
                  <a:pt x="443016" y="307435"/>
                </a:cubicBezTo>
                <a:cubicBezTo>
                  <a:pt x="451640" y="294783"/>
                  <a:pt x="464293" y="282699"/>
                  <a:pt x="482212" y="273662"/>
                </a:cubicBezTo>
                <a:cubicBezTo>
                  <a:pt x="490630" y="271648"/>
                  <a:pt x="529826" y="263230"/>
                  <a:pt x="555956" y="277277"/>
                </a:cubicBezTo>
                <a:cubicBezTo>
                  <a:pt x="556783" y="277896"/>
                  <a:pt x="557557" y="278258"/>
                  <a:pt x="558384" y="278671"/>
                </a:cubicBezTo>
                <a:cubicBezTo>
                  <a:pt x="565201" y="282905"/>
                  <a:pt x="571036" y="288535"/>
                  <a:pt x="574857" y="296746"/>
                </a:cubicBezTo>
                <a:cubicBezTo>
                  <a:pt x="575064" y="297159"/>
                  <a:pt x="594326" y="350195"/>
                  <a:pt x="573050" y="382987"/>
                </a:cubicBezTo>
                <a:cubicBezTo>
                  <a:pt x="561586" y="400648"/>
                  <a:pt x="538915" y="410305"/>
                  <a:pt x="505761" y="411906"/>
                </a:cubicBezTo>
                <a:cubicBezTo>
                  <a:pt x="479269" y="413300"/>
                  <a:pt x="454946" y="401681"/>
                  <a:pt x="440280" y="381954"/>
                </a:cubicBezTo>
                <a:cubicBezTo>
                  <a:pt x="446683" y="387790"/>
                  <a:pt x="453913" y="392592"/>
                  <a:pt x="462382" y="395846"/>
                </a:cubicBezTo>
                <a:cubicBezTo>
                  <a:pt x="469818" y="398634"/>
                  <a:pt x="477461" y="399874"/>
                  <a:pt x="485104" y="399874"/>
                </a:cubicBezTo>
                <a:cubicBezTo>
                  <a:pt x="503385" y="399874"/>
                  <a:pt x="522648" y="392231"/>
                  <a:pt x="542943" y="376945"/>
                </a:cubicBezTo>
                <a:cubicBezTo>
                  <a:pt x="550379" y="371316"/>
                  <a:pt x="556008" y="363880"/>
                  <a:pt x="559830" y="354223"/>
                </a:cubicBezTo>
                <a:cubicBezTo>
                  <a:pt x="565975" y="337129"/>
                  <a:pt x="562773" y="318229"/>
                  <a:pt x="551102" y="303769"/>
                </a:cubicBezTo>
                <a:close/>
                <a:moveTo>
                  <a:pt x="395816" y="385982"/>
                </a:moveTo>
                <a:cubicBezTo>
                  <a:pt x="399431" y="393625"/>
                  <a:pt x="404027" y="400648"/>
                  <a:pt x="409088" y="407310"/>
                </a:cubicBezTo>
                <a:cubicBezTo>
                  <a:pt x="403252" y="408136"/>
                  <a:pt x="397830" y="407723"/>
                  <a:pt x="393441" y="405090"/>
                </a:cubicBezTo>
                <a:cubicBezTo>
                  <a:pt x="374540" y="393212"/>
                  <a:pt x="368756" y="343378"/>
                  <a:pt x="370718" y="311618"/>
                </a:cubicBezTo>
                <a:cubicBezTo>
                  <a:pt x="370718" y="311412"/>
                  <a:pt x="370512" y="311412"/>
                  <a:pt x="370718" y="311205"/>
                </a:cubicBezTo>
                <a:lnTo>
                  <a:pt x="370718" y="309604"/>
                </a:lnTo>
                <a:cubicBezTo>
                  <a:pt x="370099" y="293544"/>
                  <a:pt x="373352" y="264005"/>
                  <a:pt x="389412" y="254141"/>
                </a:cubicBezTo>
                <a:cubicBezTo>
                  <a:pt x="399276" y="248306"/>
                  <a:pt x="414923" y="249338"/>
                  <a:pt x="434806" y="257136"/>
                </a:cubicBezTo>
                <a:cubicBezTo>
                  <a:pt x="422773" y="267361"/>
                  <a:pt x="413322" y="279032"/>
                  <a:pt x="406093" y="291117"/>
                </a:cubicBezTo>
                <a:cubicBezTo>
                  <a:pt x="404698" y="292924"/>
                  <a:pt x="403666" y="294938"/>
                  <a:pt x="402891" y="296952"/>
                </a:cubicBezTo>
                <a:cubicBezTo>
                  <a:pt x="386779" y="327266"/>
                  <a:pt x="384145" y="360626"/>
                  <a:pt x="395816" y="385982"/>
                </a:cubicBezTo>
                <a:close/>
                <a:moveTo>
                  <a:pt x="368704" y="219748"/>
                </a:moveTo>
                <a:cubicBezTo>
                  <a:pt x="363075" y="223156"/>
                  <a:pt x="358479" y="227185"/>
                  <a:pt x="354451" y="231626"/>
                </a:cubicBezTo>
                <a:cubicBezTo>
                  <a:pt x="356052" y="218767"/>
                  <a:pt x="357085" y="205082"/>
                  <a:pt x="357446" y="190002"/>
                </a:cubicBezTo>
                <a:cubicBezTo>
                  <a:pt x="366897" y="194805"/>
                  <a:pt x="377328" y="202086"/>
                  <a:pt x="385953" y="212725"/>
                </a:cubicBezTo>
                <a:cubicBezTo>
                  <a:pt x="379962" y="214326"/>
                  <a:pt x="374127" y="216546"/>
                  <a:pt x="368704" y="219748"/>
                </a:cubicBezTo>
                <a:close/>
                <a:moveTo>
                  <a:pt x="330128" y="327886"/>
                </a:moveTo>
                <a:cubicBezTo>
                  <a:pt x="330748" y="358612"/>
                  <a:pt x="336376" y="416916"/>
                  <a:pt x="372319" y="439225"/>
                </a:cubicBezTo>
                <a:cubicBezTo>
                  <a:pt x="381770" y="445060"/>
                  <a:pt x="392201" y="448055"/>
                  <a:pt x="403666" y="448055"/>
                </a:cubicBezTo>
                <a:cubicBezTo>
                  <a:pt x="405060" y="448055"/>
                  <a:pt x="406454" y="447642"/>
                  <a:pt x="407900" y="447642"/>
                </a:cubicBezTo>
                <a:cubicBezTo>
                  <a:pt x="413116" y="455699"/>
                  <a:pt x="421379" y="465717"/>
                  <a:pt x="433204" y="475167"/>
                </a:cubicBezTo>
                <a:cubicBezTo>
                  <a:pt x="435012" y="486012"/>
                  <a:pt x="432223" y="492467"/>
                  <a:pt x="429590" y="496289"/>
                </a:cubicBezTo>
                <a:cubicBezTo>
                  <a:pt x="416318" y="515189"/>
                  <a:pt x="377380" y="522626"/>
                  <a:pt x="358686" y="524433"/>
                </a:cubicBezTo>
                <a:cubicBezTo>
                  <a:pt x="329560" y="507546"/>
                  <a:pt x="302655" y="482655"/>
                  <a:pt x="293204" y="446661"/>
                </a:cubicBezTo>
                <a:cubicBezTo>
                  <a:pt x="297800" y="431788"/>
                  <a:pt x="301260" y="411080"/>
                  <a:pt x="299040" y="389184"/>
                </a:cubicBezTo>
                <a:lnTo>
                  <a:pt x="299246" y="389184"/>
                </a:lnTo>
                <a:cubicBezTo>
                  <a:pt x="296819" y="368062"/>
                  <a:pt x="299866" y="334909"/>
                  <a:pt x="311279" y="327059"/>
                </a:cubicBezTo>
                <a:cubicBezTo>
                  <a:pt x="315875" y="323857"/>
                  <a:pt x="323311" y="325458"/>
                  <a:pt x="330128" y="327886"/>
                </a:cubicBezTo>
                <a:close/>
                <a:moveTo>
                  <a:pt x="252975" y="123901"/>
                </a:moveTo>
                <a:cubicBezTo>
                  <a:pt x="260618" y="115638"/>
                  <a:pt x="271670" y="106601"/>
                  <a:pt x="284115" y="104381"/>
                </a:cubicBezTo>
                <a:cubicBezTo>
                  <a:pt x="293359" y="102780"/>
                  <a:pt x="303016" y="105362"/>
                  <a:pt x="313241" y="111817"/>
                </a:cubicBezTo>
                <a:cubicBezTo>
                  <a:pt x="327701" y="243451"/>
                  <a:pt x="301209" y="284042"/>
                  <a:pt x="283702" y="296332"/>
                </a:cubicBezTo>
                <a:cubicBezTo>
                  <a:pt x="274045" y="303149"/>
                  <a:pt x="262787" y="304595"/>
                  <a:pt x="252149" y="303976"/>
                </a:cubicBezTo>
                <a:cubicBezTo>
                  <a:pt x="261806" y="294525"/>
                  <a:pt x="269604" y="283473"/>
                  <a:pt x="274871" y="270821"/>
                </a:cubicBezTo>
                <a:cubicBezTo>
                  <a:pt x="300796" y="206682"/>
                  <a:pt x="276524" y="152614"/>
                  <a:pt x="252975" y="123901"/>
                </a:cubicBezTo>
                <a:close/>
                <a:moveTo>
                  <a:pt x="112562" y="204668"/>
                </a:moveTo>
                <a:lnTo>
                  <a:pt x="114576" y="199246"/>
                </a:lnTo>
                <a:cubicBezTo>
                  <a:pt x="119998" y="185200"/>
                  <a:pt x="140500" y="146004"/>
                  <a:pt x="169419" y="135521"/>
                </a:cubicBezTo>
                <a:cubicBezTo>
                  <a:pt x="183466" y="130511"/>
                  <a:pt x="198339" y="132680"/>
                  <a:pt x="215019" y="141769"/>
                </a:cubicBezTo>
                <a:cubicBezTo>
                  <a:pt x="223436" y="150032"/>
                  <a:pt x="262839" y="192998"/>
                  <a:pt x="237741" y="255742"/>
                </a:cubicBezTo>
                <a:cubicBezTo>
                  <a:pt x="231493" y="271028"/>
                  <a:pt x="219047" y="282080"/>
                  <a:pt x="203400" y="287708"/>
                </a:cubicBezTo>
                <a:cubicBezTo>
                  <a:pt x="233713" y="253160"/>
                  <a:pt x="228497" y="215152"/>
                  <a:pt x="223488" y="197284"/>
                </a:cubicBezTo>
                <a:cubicBezTo>
                  <a:pt x="219460" y="183238"/>
                  <a:pt x="209028" y="171773"/>
                  <a:pt x="195343" y="166351"/>
                </a:cubicBezTo>
                <a:cubicBezTo>
                  <a:pt x="182278" y="161342"/>
                  <a:pt x="168232" y="162322"/>
                  <a:pt x="156767" y="169552"/>
                </a:cubicBezTo>
                <a:cubicBezTo>
                  <a:pt x="130637" y="185252"/>
                  <a:pt x="126609" y="218199"/>
                  <a:pt x="126247" y="222020"/>
                </a:cubicBezTo>
                <a:cubicBezTo>
                  <a:pt x="125059" y="233071"/>
                  <a:pt x="133064" y="242729"/>
                  <a:pt x="143908" y="243916"/>
                </a:cubicBezTo>
                <a:cubicBezTo>
                  <a:pt x="154753" y="245104"/>
                  <a:pt x="164823" y="237306"/>
                  <a:pt x="166218" y="226255"/>
                </a:cubicBezTo>
                <a:cubicBezTo>
                  <a:pt x="166631" y="222020"/>
                  <a:pt x="169833" y="208593"/>
                  <a:pt x="177682" y="203739"/>
                </a:cubicBezTo>
                <a:cubicBezTo>
                  <a:pt x="177889" y="203532"/>
                  <a:pt x="178663" y="202913"/>
                  <a:pt x="180677" y="203739"/>
                </a:cubicBezTo>
                <a:cubicBezTo>
                  <a:pt x="182072" y="204359"/>
                  <a:pt x="184086" y="205959"/>
                  <a:pt x="184705" y="208180"/>
                </a:cubicBezTo>
                <a:cubicBezTo>
                  <a:pt x="192916" y="237513"/>
                  <a:pt x="180884" y="261629"/>
                  <a:pt x="148969" y="280323"/>
                </a:cubicBezTo>
                <a:cubicBezTo>
                  <a:pt x="146749" y="278723"/>
                  <a:pt x="144528" y="277535"/>
                  <a:pt x="142566" y="275727"/>
                </a:cubicBezTo>
                <a:cubicBezTo>
                  <a:pt x="105745" y="240869"/>
                  <a:pt x="108741" y="216546"/>
                  <a:pt x="112562" y="204668"/>
                </a:cubicBezTo>
                <a:close/>
                <a:moveTo>
                  <a:pt x="66188" y="305576"/>
                </a:moveTo>
                <a:cubicBezTo>
                  <a:pt x="58132" y="298346"/>
                  <a:pt x="36442" y="273404"/>
                  <a:pt x="40884" y="253108"/>
                </a:cubicBezTo>
                <a:cubicBezTo>
                  <a:pt x="43311" y="242470"/>
                  <a:pt x="53742" y="232400"/>
                  <a:pt x="70629" y="223776"/>
                </a:cubicBezTo>
                <a:cubicBezTo>
                  <a:pt x="72023" y="247066"/>
                  <a:pt x="83281" y="275005"/>
                  <a:pt x="115041" y="304956"/>
                </a:cubicBezTo>
                <a:cubicBezTo>
                  <a:pt x="121496" y="310999"/>
                  <a:pt x="128881" y="315595"/>
                  <a:pt x="136317" y="319623"/>
                </a:cubicBezTo>
                <a:cubicBezTo>
                  <a:pt x="138331" y="321017"/>
                  <a:pt x="140552" y="322256"/>
                  <a:pt x="142927" y="322824"/>
                </a:cubicBezTo>
                <a:cubicBezTo>
                  <a:pt x="154805" y="328247"/>
                  <a:pt x="167612" y="331087"/>
                  <a:pt x="180884" y="331449"/>
                </a:cubicBezTo>
                <a:cubicBezTo>
                  <a:pt x="179489" y="347509"/>
                  <a:pt x="175255" y="358405"/>
                  <a:pt x="169006" y="361194"/>
                </a:cubicBezTo>
                <a:cubicBezTo>
                  <a:pt x="150519" y="369457"/>
                  <a:pt x="102492" y="338059"/>
                  <a:pt x="71559" y="310327"/>
                </a:cubicBezTo>
                <a:lnTo>
                  <a:pt x="66188" y="305576"/>
                </a:lnTo>
                <a:close/>
                <a:moveTo>
                  <a:pt x="71197" y="362227"/>
                </a:moveTo>
                <a:cubicBezTo>
                  <a:pt x="96708" y="381335"/>
                  <a:pt x="131876" y="402404"/>
                  <a:pt x="162603" y="402404"/>
                </a:cubicBezTo>
                <a:cubicBezTo>
                  <a:pt x="170659" y="402404"/>
                  <a:pt x="178095" y="401010"/>
                  <a:pt x="185325" y="397963"/>
                </a:cubicBezTo>
                <a:cubicBezTo>
                  <a:pt x="205207" y="388926"/>
                  <a:pt x="217085" y="369044"/>
                  <a:pt x="220493" y="338266"/>
                </a:cubicBezTo>
                <a:cubicBezTo>
                  <a:pt x="223901" y="339247"/>
                  <a:pt x="227516" y="340279"/>
                  <a:pt x="231131" y="341054"/>
                </a:cubicBezTo>
                <a:cubicBezTo>
                  <a:pt x="249825" y="355720"/>
                  <a:pt x="257262" y="374621"/>
                  <a:pt x="259069" y="391921"/>
                </a:cubicBezTo>
                <a:cubicBezTo>
                  <a:pt x="259069" y="392334"/>
                  <a:pt x="259069" y="392902"/>
                  <a:pt x="259276" y="393315"/>
                </a:cubicBezTo>
                <a:cubicBezTo>
                  <a:pt x="259482" y="396517"/>
                  <a:pt x="259689" y="399564"/>
                  <a:pt x="259689" y="402352"/>
                </a:cubicBezTo>
                <a:cubicBezTo>
                  <a:pt x="259689" y="417639"/>
                  <a:pt x="256280" y="430084"/>
                  <a:pt x="254473" y="435713"/>
                </a:cubicBezTo>
                <a:cubicBezTo>
                  <a:pt x="246417" y="443976"/>
                  <a:pt x="211507" y="473102"/>
                  <a:pt x="135749" y="450173"/>
                </a:cubicBezTo>
                <a:lnTo>
                  <a:pt x="133942" y="449760"/>
                </a:lnTo>
                <a:cubicBezTo>
                  <a:pt x="127228" y="448469"/>
                  <a:pt x="76206" y="434990"/>
                  <a:pt x="71197" y="362227"/>
                </a:cubicBezTo>
                <a:close/>
                <a:moveTo>
                  <a:pt x="133270" y="491073"/>
                </a:moveTo>
                <a:cubicBezTo>
                  <a:pt x="196170" y="507753"/>
                  <a:pt x="238103" y="494481"/>
                  <a:pt x="262219" y="480022"/>
                </a:cubicBezTo>
                <a:cubicBezTo>
                  <a:pt x="305805" y="576901"/>
                  <a:pt x="443430" y="597403"/>
                  <a:pt x="450453" y="598177"/>
                </a:cubicBezTo>
                <a:cubicBezTo>
                  <a:pt x="451640" y="598384"/>
                  <a:pt x="463518" y="599572"/>
                  <a:pt x="481386" y="599572"/>
                </a:cubicBezTo>
                <a:cubicBezTo>
                  <a:pt x="497034" y="599572"/>
                  <a:pt x="517329" y="598590"/>
                  <a:pt x="539225" y="595337"/>
                </a:cubicBezTo>
                <a:cubicBezTo>
                  <a:pt x="529154" y="616459"/>
                  <a:pt x="519343" y="637735"/>
                  <a:pt x="509686" y="659269"/>
                </a:cubicBezTo>
                <a:cubicBezTo>
                  <a:pt x="501475" y="661077"/>
                  <a:pt x="493212" y="663917"/>
                  <a:pt x="485363" y="668100"/>
                </a:cubicBezTo>
                <a:lnTo>
                  <a:pt x="413271" y="706108"/>
                </a:lnTo>
                <a:cubicBezTo>
                  <a:pt x="399431" y="696658"/>
                  <a:pt x="382544" y="691236"/>
                  <a:pt x="364676" y="691236"/>
                </a:cubicBezTo>
                <a:cubicBezTo>
                  <a:pt x="346602" y="691236"/>
                  <a:pt x="329921" y="696658"/>
                  <a:pt x="316081" y="706108"/>
                </a:cubicBezTo>
                <a:lnTo>
                  <a:pt x="243990" y="668100"/>
                </a:lnTo>
                <a:cubicBezTo>
                  <a:pt x="234952" y="663297"/>
                  <a:pt x="225502" y="660251"/>
                  <a:pt x="215845" y="658650"/>
                </a:cubicBezTo>
                <a:cubicBezTo>
                  <a:pt x="189921" y="601999"/>
                  <a:pt x="162396" y="546123"/>
                  <a:pt x="133270" y="491073"/>
                </a:cubicBezTo>
                <a:close/>
                <a:moveTo>
                  <a:pt x="170246" y="853441"/>
                </a:moveTo>
                <a:cubicBezTo>
                  <a:pt x="153152" y="843216"/>
                  <a:pt x="142927" y="825090"/>
                  <a:pt x="142927" y="805002"/>
                </a:cubicBezTo>
                <a:lnTo>
                  <a:pt x="142927" y="753774"/>
                </a:lnTo>
                <a:cubicBezTo>
                  <a:pt x="142927" y="733685"/>
                  <a:pt x="153152" y="715610"/>
                  <a:pt x="170246" y="705334"/>
                </a:cubicBezTo>
                <a:cubicBezTo>
                  <a:pt x="179283" y="699911"/>
                  <a:pt x="189146" y="697071"/>
                  <a:pt x="199165" y="697071"/>
                </a:cubicBezTo>
                <a:cubicBezTo>
                  <a:pt x="207996" y="697071"/>
                  <a:pt x="217033" y="699291"/>
                  <a:pt x="225295" y="703681"/>
                </a:cubicBezTo>
                <a:lnTo>
                  <a:pt x="288143" y="736835"/>
                </a:lnTo>
                <a:cubicBezTo>
                  <a:pt x="281120" y="749487"/>
                  <a:pt x="276679" y="763740"/>
                  <a:pt x="276679" y="779232"/>
                </a:cubicBezTo>
                <a:cubicBezTo>
                  <a:pt x="276679" y="794932"/>
                  <a:pt x="281120" y="809185"/>
                  <a:pt x="288143" y="821837"/>
                </a:cubicBezTo>
                <a:lnTo>
                  <a:pt x="225295" y="854991"/>
                </a:lnTo>
                <a:cubicBezTo>
                  <a:pt x="207789" y="864287"/>
                  <a:pt x="187132" y="863667"/>
                  <a:pt x="170246" y="853441"/>
                </a:cubicBezTo>
                <a:close/>
                <a:moveTo>
                  <a:pt x="295373" y="972424"/>
                </a:moveTo>
                <a:lnTo>
                  <a:pt x="282308" y="958377"/>
                </a:lnTo>
                <a:cubicBezTo>
                  <a:pt x="277505" y="952955"/>
                  <a:pt x="270637" y="950115"/>
                  <a:pt x="263614" y="950115"/>
                </a:cubicBezTo>
                <a:cubicBezTo>
                  <a:pt x="260825" y="950115"/>
                  <a:pt x="257985" y="950528"/>
                  <a:pt x="255403" y="951509"/>
                </a:cubicBezTo>
                <a:lnTo>
                  <a:pt x="237121" y="957964"/>
                </a:lnTo>
                <a:lnTo>
                  <a:pt x="255196" y="884581"/>
                </a:lnTo>
                <a:lnTo>
                  <a:pt x="315875" y="852616"/>
                </a:lnTo>
                <a:cubicBezTo>
                  <a:pt x="318509" y="854423"/>
                  <a:pt x="321297" y="855611"/>
                  <a:pt x="323931" y="857057"/>
                </a:cubicBezTo>
                <a:lnTo>
                  <a:pt x="295373" y="972424"/>
                </a:lnTo>
                <a:close/>
                <a:moveTo>
                  <a:pt x="390445" y="965865"/>
                </a:moveTo>
                <a:cubicBezTo>
                  <a:pt x="382079" y="990550"/>
                  <a:pt x="375624" y="1015854"/>
                  <a:pt x="371131" y="1041572"/>
                </a:cubicBezTo>
                <a:lnTo>
                  <a:pt x="364676" y="1078754"/>
                </a:lnTo>
                <a:lnTo>
                  <a:pt x="357550" y="1039506"/>
                </a:lnTo>
                <a:cubicBezTo>
                  <a:pt x="353057" y="1014615"/>
                  <a:pt x="346705" y="990085"/>
                  <a:pt x="338494" y="966175"/>
                </a:cubicBezTo>
                <a:lnTo>
                  <a:pt x="338391" y="965813"/>
                </a:lnTo>
                <a:lnTo>
                  <a:pt x="362714" y="867333"/>
                </a:lnTo>
                <a:cubicBezTo>
                  <a:pt x="363540" y="867540"/>
                  <a:pt x="364108" y="867540"/>
                  <a:pt x="364728" y="867540"/>
                </a:cubicBezTo>
                <a:cubicBezTo>
                  <a:pt x="365348" y="867540"/>
                  <a:pt x="365916" y="867540"/>
                  <a:pt x="366535" y="867333"/>
                </a:cubicBezTo>
                <a:lnTo>
                  <a:pt x="390859" y="964833"/>
                </a:lnTo>
                <a:cubicBezTo>
                  <a:pt x="390652" y="965142"/>
                  <a:pt x="390549" y="965504"/>
                  <a:pt x="390445" y="965865"/>
                </a:cubicBezTo>
                <a:close/>
                <a:moveTo>
                  <a:pt x="364676" y="827311"/>
                </a:moveTo>
                <a:cubicBezTo>
                  <a:pt x="338339" y="827311"/>
                  <a:pt x="316856" y="805828"/>
                  <a:pt x="316856" y="779284"/>
                </a:cubicBezTo>
                <a:cubicBezTo>
                  <a:pt x="316856" y="752947"/>
                  <a:pt x="338339" y="731464"/>
                  <a:pt x="364676" y="731464"/>
                </a:cubicBezTo>
                <a:cubicBezTo>
                  <a:pt x="391013" y="731464"/>
                  <a:pt x="412290" y="752947"/>
                  <a:pt x="412290" y="779284"/>
                </a:cubicBezTo>
                <a:cubicBezTo>
                  <a:pt x="412290" y="805828"/>
                  <a:pt x="391013" y="827311"/>
                  <a:pt x="364676" y="827311"/>
                </a:cubicBezTo>
                <a:close/>
                <a:moveTo>
                  <a:pt x="473950" y="951509"/>
                </a:moveTo>
                <a:cubicBezTo>
                  <a:pt x="464499" y="948101"/>
                  <a:pt x="453655" y="950683"/>
                  <a:pt x="447045" y="958119"/>
                </a:cubicBezTo>
                <a:lnTo>
                  <a:pt x="433979" y="972372"/>
                </a:lnTo>
                <a:lnTo>
                  <a:pt x="405473" y="857005"/>
                </a:lnTo>
                <a:cubicBezTo>
                  <a:pt x="408107" y="855611"/>
                  <a:pt x="410895" y="854371"/>
                  <a:pt x="413322" y="852564"/>
                </a:cubicBezTo>
                <a:lnTo>
                  <a:pt x="474001" y="884530"/>
                </a:lnTo>
                <a:lnTo>
                  <a:pt x="492282" y="957913"/>
                </a:lnTo>
                <a:lnTo>
                  <a:pt x="473950" y="951509"/>
                </a:lnTo>
                <a:close/>
                <a:moveTo>
                  <a:pt x="559158" y="705334"/>
                </a:moveTo>
                <a:cubicBezTo>
                  <a:pt x="576252" y="715559"/>
                  <a:pt x="586270" y="733685"/>
                  <a:pt x="586270" y="753774"/>
                </a:cubicBezTo>
                <a:lnTo>
                  <a:pt x="586270" y="805002"/>
                </a:lnTo>
                <a:cubicBezTo>
                  <a:pt x="586270" y="825090"/>
                  <a:pt x="576252" y="843165"/>
                  <a:pt x="559158" y="853441"/>
                </a:cubicBezTo>
                <a:cubicBezTo>
                  <a:pt x="542065" y="863667"/>
                  <a:pt x="521615" y="864287"/>
                  <a:pt x="504108" y="855043"/>
                </a:cubicBezTo>
                <a:lnTo>
                  <a:pt x="441261" y="821888"/>
                </a:lnTo>
                <a:cubicBezTo>
                  <a:pt x="448284" y="809237"/>
                  <a:pt x="452519" y="794932"/>
                  <a:pt x="452519" y="779284"/>
                </a:cubicBezTo>
                <a:cubicBezTo>
                  <a:pt x="452519" y="763792"/>
                  <a:pt x="448284" y="749539"/>
                  <a:pt x="441261" y="736887"/>
                </a:cubicBezTo>
                <a:lnTo>
                  <a:pt x="504108" y="703733"/>
                </a:lnTo>
                <a:cubicBezTo>
                  <a:pt x="521563" y="694489"/>
                  <a:pt x="542065" y="695057"/>
                  <a:pt x="559158" y="705334"/>
                </a:cubicBezTo>
                <a:close/>
                <a:moveTo>
                  <a:pt x="599697" y="536104"/>
                </a:moveTo>
                <a:cubicBezTo>
                  <a:pt x="538811" y="566469"/>
                  <a:pt x="455255" y="558413"/>
                  <a:pt x="455255" y="558413"/>
                </a:cubicBezTo>
                <a:cubicBezTo>
                  <a:pt x="454636" y="558413"/>
                  <a:pt x="440589" y="556193"/>
                  <a:pt x="420707" y="550564"/>
                </a:cubicBezTo>
                <a:cubicBezTo>
                  <a:pt x="436768" y="543747"/>
                  <a:pt x="452054" y="533883"/>
                  <a:pt x="462279" y="519631"/>
                </a:cubicBezTo>
                <a:cubicBezTo>
                  <a:pt x="466307" y="513795"/>
                  <a:pt x="470335" y="506152"/>
                  <a:pt x="472504" y="496495"/>
                </a:cubicBezTo>
                <a:cubicBezTo>
                  <a:pt x="472710" y="496495"/>
                  <a:pt x="472917" y="496702"/>
                  <a:pt x="473123" y="496702"/>
                </a:cubicBezTo>
                <a:cubicBezTo>
                  <a:pt x="485569" y="500316"/>
                  <a:pt x="498634" y="502330"/>
                  <a:pt x="512319" y="502330"/>
                </a:cubicBezTo>
                <a:cubicBezTo>
                  <a:pt x="550482" y="502330"/>
                  <a:pt x="594068" y="487664"/>
                  <a:pt x="642095" y="459313"/>
                </a:cubicBezTo>
                <a:cubicBezTo>
                  <a:pt x="639874" y="485650"/>
                  <a:pt x="630837" y="520612"/>
                  <a:pt x="599697" y="536104"/>
                </a:cubicBezTo>
                <a:close/>
                <a:moveTo>
                  <a:pt x="648550" y="407672"/>
                </a:moveTo>
                <a:cubicBezTo>
                  <a:pt x="582449" y="452703"/>
                  <a:pt x="526211" y="470365"/>
                  <a:pt x="485414" y="458538"/>
                </a:cubicBezTo>
                <a:cubicBezTo>
                  <a:pt x="473743" y="455130"/>
                  <a:pt x="464912" y="449501"/>
                  <a:pt x="457683" y="443666"/>
                </a:cubicBezTo>
                <a:cubicBezTo>
                  <a:pt x="471368" y="449088"/>
                  <a:pt x="486189" y="452290"/>
                  <a:pt x="501681" y="452290"/>
                </a:cubicBezTo>
                <a:cubicBezTo>
                  <a:pt x="503695" y="452290"/>
                  <a:pt x="505709" y="452083"/>
                  <a:pt x="507723" y="452083"/>
                </a:cubicBezTo>
                <a:cubicBezTo>
                  <a:pt x="554304" y="449863"/>
                  <a:pt x="587664" y="434009"/>
                  <a:pt x="606565" y="404831"/>
                </a:cubicBezTo>
                <a:cubicBezTo>
                  <a:pt x="639512" y="354584"/>
                  <a:pt x="613382" y="285023"/>
                  <a:pt x="611781" y="280840"/>
                </a:cubicBezTo>
                <a:cubicBezTo>
                  <a:pt x="608992" y="275211"/>
                  <a:pt x="605739" y="270202"/>
                  <a:pt x="602330" y="265554"/>
                </a:cubicBezTo>
                <a:cubicBezTo>
                  <a:pt x="624846" y="252076"/>
                  <a:pt x="655573" y="228165"/>
                  <a:pt x="674422" y="192584"/>
                </a:cubicBezTo>
                <a:cubicBezTo>
                  <a:pt x="678657" y="199040"/>
                  <a:pt x="682065" y="207250"/>
                  <a:pt x="682840" y="217114"/>
                </a:cubicBezTo>
                <a:cubicBezTo>
                  <a:pt x="685060" y="244071"/>
                  <a:pt x="667347" y="277225"/>
                  <a:pt x="631611" y="312806"/>
                </a:cubicBezTo>
                <a:cubicBezTo>
                  <a:pt x="626396" y="318229"/>
                  <a:pt x="623762" y="326078"/>
                  <a:pt x="625001" y="333514"/>
                </a:cubicBezTo>
                <a:cubicBezTo>
                  <a:pt x="625982" y="340951"/>
                  <a:pt x="630630" y="347406"/>
                  <a:pt x="637240" y="351021"/>
                </a:cubicBezTo>
                <a:cubicBezTo>
                  <a:pt x="648498" y="356857"/>
                  <a:pt x="660944" y="367081"/>
                  <a:pt x="662751" y="377926"/>
                </a:cubicBezTo>
                <a:cubicBezTo>
                  <a:pt x="664404" y="388151"/>
                  <a:pt x="656141" y="399615"/>
                  <a:pt x="648550" y="407672"/>
                </a:cubicBezTo>
                <a:close/>
              </a:path>
            </a:pathLst>
          </a:custGeom>
          <a:solidFill>
            <a:schemeClr val="accent1"/>
          </a:solidFill>
          <a:ln w="5164" cap="flat">
            <a:noFill/>
            <a:prstDash val="solid"/>
            <a:miter/>
          </a:ln>
        </p:spPr>
        <p:txBody>
          <a:bodyPr rtlCol="0" anchor="ctr"/>
          <a:lstStyle/>
          <a:p>
            <a:endParaRPr lang="en-US" sz="1200"/>
          </a:p>
        </p:txBody>
      </p:sp>
      <p:sp>
        <p:nvSpPr>
          <p:cNvPr id="649" name="Freeform: Shape 648">
            <a:extLst>
              <a:ext uri="{FF2B5EF4-FFF2-40B4-BE49-F238E27FC236}">
                <a16:creationId xmlns:a16="http://schemas.microsoft.com/office/drawing/2014/main" id="{399A4A32-63AD-4FC5-87D7-DCD01C6F42AB}"/>
              </a:ext>
            </a:extLst>
          </p:cNvPr>
          <p:cNvSpPr/>
          <p:nvPr/>
        </p:nvSpPr>
        <p:spPr>
          <a:xfrm>
            <a:off x="5356284" y="7375171"/>
            <a:ext cx="795494" cy="856705"/>
          </a:xfrm>
          <a:custGeom>
            <a:avLst/>
            <a:gdLst>
              <a:gd name="connsiteX0" fmla="*/ 986095 w 1044760"/>
              <a:gd name="connsiteY0" fmla="*/ 704583 h 1125151"/>
              <a:gd name="connsiteX1" fmla="*/ 986095 w 1044760"/>
              <a:gd name="connsiteY1" fmla="*/ 391325 h 1125151"/>
              <a:gd name="connsiteX2" fmla="*/ 1037686 w 1044760"/>
              <a:gd name="connsiteY2" fmla="*/ 317891 h 1125151"/>
              <a:gd name="connsiteX3" fmla="*/ 959190 w 1044760"/>
              <a:gd name="connsiteY3" fmla="*/ 239396 h 1125151"/>
              <a:gd name="connsiteX4" fmla="*/ 936571 w 1044760"/>
              <a:gd name="connsiteY4" fmla="*/ 243114 h 1125151"/>
              <a:gd name="connsiteX5" fmla="*/ 755981 w 1044760"/>
              <a:gd name="connsiteY5" fmla="*/ 150883 h 1125151"/>
              <a:gd name="connsiteX6" fmla="*/ 747253 w 1044760"/>
              <a:gd name="connsiteY6" fmla="*/ 86486 h 1125151"/>
              <a:gd name="connsiteX7" fmla="*/ 670772 w 1044760"/>
              <a:gd name="connsiteY7" fmla="*/ 10727 h 1125151"/>
              <a:gd name="connsiteX8" fmla="*/ 522303 w 1044760"/>
              <a:gd name="connsiteY8" fmla="*/ 41712 h 1125151"/>
              <a:gd name="connsiteX9" fmla="*/ 373833 w 1044760"/>
              <a:gd name="connsiteY9" fmla="*/ 10727 h 1125151"/>
              <a:gd name="connsiteX10" fmla="*/ 297352 w 1044760"/>
              <a:gd name="connsiteY10" fmla="*/ 86486 h 1125151"/>
              <a:gd name="connsiteX11" fmla="*/ 288625 w 1044760"/>
              <a:gd name="connsiteY11" fmla="*/ 150883 h 1125151"/>
              <a:gd name="connsiteX12" fmla="*/ 108138 w 1044760"/>
              <a:gd name="connsiteY12" fmla="*/ 243166 h 1125151"/>
              <a:gd name="connsiteX13" fmla="*/ 85415 w 1044760"/>
              <a:gd name="connsiteY13" fmla="*/ 239448 h 1125151"/>
              <a:gd name="connsiteX14" fmla="*/ 6920 w 1044760"/>
              <a:gd name="connsiteY14" fmla="*/ 317943 h 1125151"/>
              <a:gd name="connsiteX15" fmla="*/ 58561 w 1044760"/>
              <a:gd name="connsiteY15" fmla="*/ 391377 h 1125151"/>
              <a:gd name="connsiteX16" fmla="*/ 58561 w 1044760"/>
              <a:gd name="connsiteY16" fmla="*/ 704635 h 1125151"/>
              <a:gd name="connsiteX17" fmla="*/ 0 w 1044760"/>
              <a:gd name="connsiteY17" fmla="*/ 767741 h 1125151"/>
              <a:gd name="connsiteX18" fmla="*/ 0 w 1044760"/>
              <a:gd name="connsiteY18" fmla="*/ 865447 h 1125151"/>
              <a:gd name="connsiteX19" fmla="*/ 24117 w 1044760"/>
              <a:gd name="connsiteY19" fmla="*/ 889563 h 1125151"/>
              <a:gd name="connsiteX20" fmla="*/ 42811 w 1044760"/>
              <a:gd name="connsiteY20" fmla="*/ 889563 h 1125151"/>
              <a:gd name="connsiteX21" fmla="*/ 42811 w 1044760"/>
              <a:gd name="connsiteY21" fmla="*/ 959693 h 1125151"/>
              <a:gd name="connsiteX22" fmla="*/ 66927 w 1044760"/>
              <a:gd name="connsiteY22" fmla="*/ 983809 h 1125151"/>
              <a:gd name="connsiteX23" fmla="*/ 88462 w 1044760"/>
              <a:gd name="connsiteY23" fmla="*/ 983809 h 1125151"/>
              <a:gd name="connsiteX24" fmla="*/ 88462 w 1044760"/>
              <a:gd name="connsiteY24" fmla="*/ 1125152 h 1125151"/>
              <a:gd name="connsiteX25" fmla="*/ 211111 w 1044760"/>
              <a:gd name="connsiteY25" fmla="*/ 1125152 h 1125151"/>
              <a:gd name="connsiteX26" fmla="*/ 211111 w 1044760"/>
              <a:gd name="connsiteY26" fmla="*/ 983809 h 1125151"/>
              <a:gd name="connsiteX27" fmla="*/ 833650 w 1044760"/>
              <a:gd name="connsiteY27" fmla="*/ 983809 h 1125151"/>
              <a:gd name="connsiteX28" fmla="*/ 833650 w 1044760"/>
              <a:gd name="connsiteY28" fmla="*/ 1125152 h 1125151"/>
              <a:gd name="connsiteX29" fmla="*/ 956299 w 1044760"/>
              <a:gd name="connsiteY29" fmla="*/ 1125152 h 1125151"/>
              <a:gd name="connsiteX30" fmla="*/ 956299 w 1044760"/>
              <a:gd name="connsiteY30" fmla="*/ 983809 h 1125151"/>
              <a:gd name="connsiteX31" fmla="*/ 977833 w 1044760"/>
              <a:gd name="connsiteY31" fmla="*/ 983809 h 1125151"/>
              <a:gd name="connsiteX32" fmla="*/ 1001950 w 1044760"/>
              <a:gd name="connsiteY32" fmla="*/ 959693 h 1125151"/>
              <a:gd name="connsiteX33" fmla="*/ 1001950 w 1044760"/>
              <a:gd name="connsiteY33" fmla="*/ 889563 h 1125151"/>
              <a:gd name="connsiteX34" fmla="*/ 1020644 w 1044760"/>
              <a:gd name="connsiteY34" fmla="*/ 889563 h 1125151"/>
              <a:gd name="connsiteX35" fmla="*/ 1044761 w 1044760"/>
              <a:gd name="connsiteY35" fmla="*/ 865447 h 1125151"/>
              <a:gd name="connsiteX36" fmla="*/ 1044761 w 1044760"/>
              <a:gd name="connsiteY36" fmla="*/ 767741 h 1125151"/>
              <a:gd name="connsiteX37" fmla="*/ 986095 w 1044760"/>
              <a:gd name="connsiteY37" fmla="*/ 704583 h 1125151"/>
              <a:gd name="connsiteX38" fmla="*/ 959190 w 1044760"/>
              <a:gd name="connsiteY38" fmla="*/ 279573 h 1125151"/>
              <a:gd name="connsiteX39" fmla="*/ 997509 w 1044760"/>
              <a:gd name="connsiteY39" fmla="*/ 317891 h 1125151"/>
              <a:gd name="connsiteX40" fmla="*/ 959190 w 1044760"/>
              <a:gd name="connsiteY40" fmla="*/ 356209 h 1125151"/>
              <a:gd name="connsiteX41" fmla="*/ 920873 w 1044760"/>
              <a:gd name="connsiteY41" fmla="*/ 317891 h 1125151"/>
              <a:gd name="connsiteX42" fmla="*/ 959190 w 1044760"/>
              <a:gd name="connsiteY42" fmla="*/ 279573 h 1125151"/>
              <a:gd name="connsiteX43" fmla="*/ 334792 w 1044760"/>
              <a:gd name="connsiteY43" fmla="*/ 100945 h 1125151"/>
              <a:gd name="connsiteX44" fmla="*/ 387622 w 1044760"/>
              <a:gd name="connsiteY44" fmla="*/ 48477 h 1125151"/>
              <a:gd name="connsiteX45" fmla="*/ 430019 w 1044760"/>
              <a:gd name="connsiteY45" fmla="*/ 40214 h 1125151"/>
              <a:gd name="connsiteX46" fmla="*/ 500459 w 1044760"/>
              <a:gd name="connsiteY46" fmla="*/ 78688 h 1125151"/>
              <a:gd name="connsiteX47" fmla="*/ 544199 w 1044760"/>
              <a:gd name="connsiteY47" fmla="*/ 78688 h 1125151"/>
              <a:gd name="connsiteX48" fmla="*/ 656984 w 1044760"/>
              <a:gd name="connsiteY48" fmla="*/ 48477 h 1125151"/>
              <a:gd name="connsiteX49" fmla="*/ 709813 w 1044760"/>
              <a:gd name="connsiteY49" fmla="*/ 100945 h 1125151"/>
              <a:gd name="connsiteX50" fmla="*/ 676815 w 1044760"/>
              <a:gd name="connsiteY50" fmla="*/ 226434 h 1125151"/>
              <a:gd name="connsiteX51" fmla="*/ 522303 w 1044760"/>
              <a:gd name="connsiteY51" fmla="*/ 361838 h 1125151"/>
              <a:gd name="connsiteX52" fmla="*/ 367791 w 1044760"/>
              <a:gd name="connsiteY52" fmla="*/ 226434 h 1125151"/>
              <a:gd name="connsiteX53" fmla="*/ 334792 w 1044760"/>
              <a:gd name="connsiteY53" fmla="*/ 100945 h 1125151"/>
              <a:gd name="connsiteX54" fmla="*/ 142376 w 1044760"/>
              <a:gd name="connsiteY54" fmla="*/ 264236 h 1125151"/>
              <a:gd name="connsiteX55" fmla="*/ 295338 w 1044760"/>
              <a:gd name="connsiteY55" fmla="*/ 190595 h 1125151"/>
              <a:gd name="connsiteX56" fmla="*/ 297249 w 1044760"/>
              <a:gd name="connsiteY56" fmla="*/ 190595 h 1125151"/>
              <a:gd name="connsiteX57" fmla="*/ 341247 w 1044760"/>
              <a:gd name="connsiteY57" fmla="*/ 256644 h 1125151"/>
              <a:gd name="connsiteX58" fmla="*/ 506914 w 1044760"/>
              <a:gd name="connsiteY58" fmla="*/ 401860 h 1125151"/>
              <a:gd name="connsiteX59" fmla="*/ 522200 w 1044760"/>
              <a:gd name="connsiteY59" fmla="*/ 407489 h 1125151"/>
              <a:gd name="connsiteX60" fmla="*/ 537692 w 1044760"/>
              <a:gd name="connsiteY60" fmla="*/ 401757 h 1125151"/>
              <a:gd name="connsiteX61" fmla="*/ 703255 w 1044760"/>
              <a:gd name="connsiteY61" fmla="*/ 256644 h 1125151"/>
              <a:gd name="connsiteX62" fmla="*/ 747253 w 1044760"/>
              <a:gd name="connsiteY62" fmla="*/ 190595 h 1125151"/>
              <a:gd name="connsiteX63" fmla="*/ 749216 w 1044760"/>
              <a:gd name="connsiteY63" fmla="*/ 190595 h 1125151"/>
              <a:gd name="connsiteX64" fmla="*/ 902230 w 1044760"/>
              <a:gd name="connsiteY64" fmla="*/ 264132 h 1125151"/>
              <a:gd name="connsiteX65" fmla="*/ 880644 w 1044760"/>
              <a:gd name="connsiteY65" fmla="*/ 317840 h 1125151"/>
              <a:gd name="connsiteX66" fmla="*/ 945867 w 1044760"/>
              <a:gd name="connsiteY66" fmla="*/ 394992 h 1125151"/>
              <a:gd name="connsiteX67" fmla="*/ 945867 w 1044760"/>
              <a:gd name="connsiteY67" fmla="*/ 704015 h 1125151"/>
              <a:gd name="connsiteX68" fmla="*/ 899699 w 1044760"/>
              <a:gd name="connsiteY68" fmla="*/ 704015 h 1125151"/>
              <a:gd name="connsiteX69" fmla="*/ 899699 w 1044760"/>
              <a:gd name="connsiteY69" fmla="*/ 598925 h 1125151"/>
              <a:gd name="connsiteX70" fmla="*/ 859523 w 1044760"/>
              <a:gd name="connsiteY70" fmla="*/ 558748 h 1125151"/>
              <a:gd name="connsiteX71" fmla="*/ 583550 w 1044760"/>
              <a:gd name="connsiteY71" fmla="*/ 558748 h 1125151"/>
              <a:gd name="connsiteX72" fmla="*/ 543372 w 1044760"/>
              <a:gd name="connsiteY72" fmla="*/ 598925 h 1125151"/>
              <a:gd name="connsiteX73" fmla="*/ 543372 w 1044760"/>
              <a:gd name="connsiteY73" fmla="*/ 704015 h 1125151"/>
              <a:gd name="connsiteX74" fmla="*/ 501078 w 1044760"/>
              <a:gd name="connsiteY74" fmla="*/ 704015 h 1125151"/>
              <a:gd name="connsiteX75" fmla="*/ 501078 w 1044760"/>
              <a:gd name="connsiteY75" fmla="*/ 598925 h 1125151"/>
              <a:gd name="connsiteX76" fmla="*/ 460901 w 1044760"/>
              <a:gd name="connsiteY76" fmla="*/ 558748 h 1125151"/>
              <a:gd name="connsiteX77" fmla="*/ 184929 w 1044760"/>
              <a:gd name="connsiteY77" fmla="*/ 558748 h 1125151"/>
              <a:gd name="connsiteX78" fmla="*/ 144751 w 1044760"/>
              <a:gd name="connsiteY78" fmla="*/ 598925 h 1125151"/>
              <a:gd name="connsiteX79" fmla="*/ 144751 w 1044760"/>
              <a:gd name="connsiteY79" fmla="*/ 704015 h 1125151"/>
              <a:gd name="connsiteX80" fmla="*/ 98584 w 1044760"/>
              <a:gd name="connsiteY80" fmla="*/ 704015 h 1125151"/>
              <a:gd name="connsiteX81" fmla="*/ 98584 w 1044760"/>
              <a:gd name="connsiteY81" fmla="*/ 394992 h 1125151"/>
              <a:gd name="connsiteX82" fmla="*/ 163807 w 1044760"/>
              <a:gd name="connsiteY82" fmla="*/ 317840 h 1125151"/>
              <a:gd name="connsiteX83" fmla="*/ 142376 w 1044760"/>
              <a:gd name="connsiteY83" fmla="*/ 264236 h 1125151"/>
              <a:gd name="connsiteX84" fmla="*/ 859574 w 1044760"/>
              <a:gd name="connsiteY84" fmla="*/ 598977 h 1125151"/>
              <a:gd name="connsiteX85" fmla="*/ 859574 w 1044760"/>
              <a:gd name="connsiteY85" fmla="*/ 704067 h 1125151"/>
              <a:gd name="connsiteX86" fmla="*/ 583601 w 1044760"/>
              <a:gd name="connsiteY86" fmla="*/ 704067 h 1125151"/>
              <a:gd name="connsiteX87" fmla="*/ 583601 w 1044760"/>
              <a:gd name="connsiteY87" fmla="*/ 598977 h 1125151"/>
              <a:gd name="connsiteX88" fmla="*/ 859574 w 1044760"/>
              <a:gd name="connsiteY88" fmla="*/ 598977 h 1125151"/>
              <a:gd name="connsiteX89" fmla="*/ 460953 w 1044760"/>
              <a:gd name="connsiteY89" fmla="*/ 598977 h 1125151"/>
              <a:gd name="connsiteX90" fmla="*/ 460953 w 1044760"/>
              <a:gd name="connsiteY90" fmla="*/ 704067 h 1125151"/>
              <a:gd name="connsiteX91" fmla="*/ 184980 w 1044760"/>
              <a:gd name="connsiteY91" fmla="*/ 704067 h 1125151"/>
              <a:gd name="connsiteX92" fmla="*/ 184980 w 1044760"/>
              <a:gd name="connsiteY92" fmla="*/ 598977 h 1125151"/>
              <a:gd name="connsiteX93" fmla="*/ 460953 w 1044760"/>
              <a:gd name="connsiteY93" fmla="*/ 598977 h 1125151"/>
              <a:gd name="connsiteX94" fmla="*/ 47045 w 1044760"/>
              <a:gd name="connsiteY94" fmla="*/ 317891 h 1125151"/>
              <a:gd name="connsiteX95" fmla="*/ 85364 w 1044760"/>
              <a:gd name="connsiteY95" fmla="*/ 279573 h 1125151"/>
              <a:gd name="connsiteX96" fmla="*/ 123681 w 1044760"/>
              <a:gd name="connsiteY96" fmla="*/ 317891 h 1125151"/>
              <a:gd name="connsiteX97" fmla="*/ 85364 w 1044760"/>
              <a:gd name="connsiteY97" fmla="*/ 356209 h 1125151"/>
              <a:gd name="connsiteX98" fmla="*/ 47045 w 1044760"/>
              <a:gd name="connsiteY98" fmla="*/ 317891 h 1125151"/>
              <a:gd name="connsiteX99" fmla="*/ 170830 w 1044760"/>
              <a:gd name="connsiteY99" fmla="*/ 1084975 h 1125151"/>
              <a:gd name="connsiteX100" fmla="*/ 128536 w 1044760"/>
              <a:gd name="connsiteY100" fmla="*/ 1084975 h 1125151"/>
              <a:gd name="connsiteX101" fmla="*/ 128536 w 1044760"/>
              <a:gd name="connsiteY101" fmla="*/ 983809 h 1125151"/>
              <a:gd name="connsiteX102" fmla="*/ 170830 w 1044760"/>
              <a:gd name="connsiteY102" fmla="*/ 983809 h 1125151"/>
              <a:gd name="connsiteX103" fmla="*/ 170830 w 1044760"/>
              <a:gd name="connsiteY103" fmla="*/ 1084975 h 1125151"/>
              <a:gd name="connsiteX104" fmla="*/ 916018 w 1044760"/>
              <a:gd name="connsiteY104" fmla="*/ 1084975 h 1125151"/>
              <a:gd name="connsiteX105" fmla="*/ 873724 w 1044760"/>
              <a:gd name="connsiteY105" fmla="*/ 1084975 h 1125151"/>
              <a:gd name="connsiteX106" fmla="*/ 873724 w 1044760"/>
              <a:gd name="connsiteY106" fmla="*/ 983809 h 1125151"/>
              <a:gd name="connsiteX107" fmla="*/ 916018 w 1044760"/>
              <a:gd name="connsiteY107" fmla="*/ 983809 h 1125151"/>
              <a:gd name="connsiteX108" fmla="*/ 916018 w 1044760"/>
              <a:gd name="connsiteY108" fmla="*/ 1084975 h 1125151"/>
              <a:gd name="connsiteX109" fmla="*/ 961669 w 1044760"/>
              <a:gd name="connsiteY109" fmla="*/ 943581 h 1125151"/>
              <a:gd name="connsiteX110" fmla="*/ 956195 w 1044760"/>
              <a:gd name="connsiteY110" fmla="*/ 943581 h 1125151"/>
              <a:gd name="connsiteX111" fmla="*/ 833547 w 1044760"/>
              <a:gd name="connsiteY111" fmla="*/ 943581 h 1125151"/>
              <a:gd name="connsiteX112" fmla="*/ 211007 w 1044760"/>
              <a:gd name="connsiteY112" fmla="*/ 943581 h 1125151"/>
              <a:gd name="connsiteX113" fmla="*/ 88359 w 1044760"/>
              <a:gd name="connsiteY113" fmla="*/ 943581 h 1125151"/>
              <a:gd name="connsiteX114" fmla="*/ 82885 w 1044760"/>
              <a:gd name="connsiteY114" fmla="*/ 943581 h 1125151"/>
              <a:gd name="connsiteX115" fmla="*/ 82885 w 1044760"/>
              <a:gd name="connsiteY115" fmla="*/ 889512 h 1125151"/>
              <a:gd name="connsiteX116" fmla="*/ 961669 w 1044760"/>
              <a:gd name="connsiteY116" fmla="*/ 889512 h 1125151"/>
              <a:gd name="connsiteX117" fmla="*/ 961669 w 1044760"/>
              <a:gd name="connsiteY117" fmla="*/ 943581 h 1125151"/>
              <a:gd name="connsiteX118" fmla="*/ 1004480 w 1044760"/>
              <a:gd name="connsiteY118" fmla="*/ 849335 h 1125151"/>
              <a:gd name="connsiteX119" fmla="*/ 1001846 w 1044760"/>
              <a:gd name="connsiteY119" fmla="*/ 849335 h 1125151"/>
              <a:gd name="connsiteX120" fmla="*/ 42708 w 1044760"/>
              <a:gd name="connsiteY120" fmla="*/ 849335 h 1125151"/>
              <a:gd name="connsiteX121" fmla="*/ 40074 w 1044760"/>
              <a:gd name="connsiteY121" fmla="*/ 849335 h 1125151"/>
              <a:gd name="connsiteX122" fmla="*/ 40074 w 1044760"/>
              <a:gd name="connsiteY122" fmla="*/ 767689 h 1125151"/>
              <a:gd name="connsiteX123" fmla="*/ 63106 w 1044760"/>
              <a:gd name="connsiteY123" fmla="*/ 744295 h 1125151"/>
              <a:gd name="connsiteX124" fmla="*/ 981397 w 1044760"/>
              <a:gd name="connsiteY124" fmla="*/ 744295 h 1125151"/>
              <a:gd name="connsiteX125" fmla="*/ 1004480 w 1044760"/>
              <a:gd name="connsiteY125" fmla="*/ 767689 h 1125151"/>
              <a:gd name="connsiteX126" fmla="*/ 1004480 w 1044760"/>
              <a:gd name="connsiteY126" fmla="*/ 849335 h 112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044760" h="1125151">
                <a:moveTo>
                  <a:pt x="986095" y="704583"/>
                </a:moveTo>
                <a:lnTo>
                  <a:pt x="986095" y="391325"/>
                </a:lnTo>
                <a:cubicBezTo>
                  <a:pt x="1016100" y="380274"/>
                  <a:pt x="1037686" y="351665"/>
                  <a:pt x="1037686" y="317891"/>
                </a:cubicBezTo>
                <a:cubicBezTo>
                  <a:pt x="1037686" y="274616"/>
                  <a:pt x="1002466" y="239396"/>
                  <a:pt x="959190" y="239396"/>
                </a:cubicBezTo>
                <a:cubicBezTo>
                  <a:pt x="951289" y="239396"/>
                  <a:pt x="943801" y="240945"/>
                  <a:pt x="936571" y="243114"/>
                </a:cubicBezTo>
                <a:cubicBezTo>
                  <a:pt x="893141" y="186825"/>
                  <a:pt x="827298" y="152948"/>
                  <a:pt x="755981" y="150883"/>
                </a:cubicBezTo>
                <a:cubicBezTo>
                  <a:pt x="757788" y="129090"/>
                  <a:pt x="755155" y="107039"/>
                  <a:pt x="747253" y="86486"/>
                </a:cubicBezTo>
                <a:cubicBezTo>
                  <a:pt x="733001" y="49614"/>
                  <a:pt x="707283" y="24154"/>
                  <a:pt x="670772" y="10727"/>
                </a:cubicBezTo>
                <a:cubicBezTo>
                  <a:pt x="592742" y="-17882"/>
                  <a:pt x="544663" y="17079"/>
                  <a:pt x="522303" y="41712"/>
                </a:cubicBezTo>
                <a:cubicBezTo>
                  <a:pt x="499942" y="17079"/>
                  <a:pt x="451915" y="-17831"/>
                  <a:pt x="373833" y="10727"/>
                </a:cubicBezTo>
                <a:cubicBezTo>
                  <a:pt x="337323" y="24102"/>
                  <a:pt x="311553" y="49614"/>
                  <a:pt x="297352" y="86486"/>
                </a:cubicBezTo>
                <a:cubicBezTo>
                  <a:pt x="289400" y="107039"/>
                  <a:pt x="286817" y="129090"/>
                  <a:pt x="288625" y="150883"/>
                </a:cubicBezTo>
                <a:cubicBezTo>
                  <a:pt x="217307" y="152948"/>
                  <a:pt x="151464" y="186825"/>
                  <a:pt x="108138" y="243166"/>
                </a:cubicBezTo>
                <a:cubicBezTo>
                  <a:pt x="100908" y="240945"/>
                  <a:pt x="93368" y="239448"/>
                  <a:pt x="85415" y="239448"/>
                </a:cubicBezTo>
                <a:cubicBezTo>
                  <a:pt x="42140" y="239448"/>
                  <a:pt x="6920" y="274667"/>
                  <a:pt x="6920" y="317943"/>
                </a:cubicBezTo>
                <a:cubicBezTo>
                  <a:pt x="6920" y="351768"/>
                  <a:pt x="28506" y="380377"/>
                  <a:pt x="58561" y="391377"/>
                </a:cubicBezTo>
                <a:lnTo>
                  <a:pt x="58561" y="704635"/>
                </a:lnTo>
                <a:cubicBezTo>
                  <a:pt x="25872" y="707269"/>
                  <a:pt x="0" y="734381"/>
                  <a:pt x="0" y="767741"/>
                </a:cubicBezTo>
                <a:lnTo>
                  <a:pt x="0" y="865447"/>
                </a:lnTo>
                <a:cubicBezTo>
                  <a:pt x="0" y="878770"/>
                  <a:pt x="10793" y="889563"/>
                  <a:pt x="24117" y="889563"/>
                </a:cubicBezTo>
                <a:lnTo>
                  <a:pt x="42811" y="889563"/>
                </a:lnTo>
                <a:lnTo>
                  <a:pt x="42811" y="959693"/>
                </a:lnTo>
                <a:cubicBezTo>
                  <a:pt x="42811" y="973016"/>
                  <a:pt x="53604" y="983809"/>
                  <a:pt x="66927" y="983809"/>
                </a:cubicBezTo>
                <a:lnTo>
                  <a:pt x="88462" y="983809"/>
                </a:lnTo>
                <a:lnTo>
                  <a:pt x="88462" y="1125152"/>
                </a:lnTo>
                <a:lnTo>
                  <a:pt x="211111" y="1125152"/>
                </a:lnTo>
                <a:lnTo>
                  <a:pt x="211111" y="983809"/>
                </a:lnTo>
                <a:lnTo>
                  <a:pt x="833650" y="983809"/>
                </a:lnTo>
                <a:lnTo>
                  <a:pt x="833650" y="1125152"/>
                </a:lnTo>
                <a:lnTo>
                  <a:pt x="956299" y="1125152"/>
                </a:lnTo>
                <a:lnTo>
                  <a:pt x="956299" y="983809"/>
                </a:lnTo>
                <a:lnTo>
                  <a:pt x="977833" y="983809"/>
                </a:lnTo>
                <a:cubicBezTo>
                  <a:pt x="991105" y="983809"/>
                  <a:pt x="1001950" y="973016"/>
                  <a:pt x="1001950" y="959693"/>
                </a:cubicBezTo>
                <a:lnTo>
                  <a:pt x="1001950" y="889563"/>
                </a:lnTo>
                <a:lnTo>
                  <a:pt x="1020644" y="889563"/>
                </a:lnTo>
                <a:cubicBezTo>
                  <a:pt x="1033916" y="889563"/>
                  <a:pt x="1044761" y="878770"/>
                  <a:pt x="1044761" y="865447"/>
                </a:cubicBezTo>
                <a:lnTo>
                  <a:pt x="1044761" y="767741"/>
                </a:lnTo>
                <a:cubicBezTo>
                  <a:pt x="1044657" y="734329"/>
                  <a:pt x="1018785" y="707217"/>
                  <a:pt x="986095" y="704583"/>
                </a:cubicBezTo>
                <a:close/>
                <a:moveTo>
                  <a:pt x="959190" y="279573"/>
                </a:moveTo>
                <a:cubicBezTo>
                  <a:pt x="980312" y="279573"/>
                  <a:pt x="997509" y="296770"/>
                  <a:pt x="997509" y="317891"/>
                </a:cubicBezTo>
                <a:cubicBezTo>
                  <a:pt x="997509" y="339012"/>
                  <a:pt x="980312" y="356209"/>
                  <a:pt x="959190" y="356209"/>
                </a:cubicBezTo>
                <a:cubicBezTo>
                  <a:pt x="938069" y="356209"/>
                  <a:pt x="920873" y="339012"/>
                  <a:pt x="920873" y="317891"/>
                </a:cubicBezTo>
                <a:cubicBezTo>
                  <a:pt x="920873" y="296718"/>
                  <a:pt x="938069" y="279573"/>
                  <a:pt x="959190" y="279573"/>
                </a:cubicBezTo>
                <a:close/>
                <a:moveTo>
                  <a:pt x="334792" y="100945"/>
                </a:moveTo>
                <a:cubicBezTo>
                  <a:pt x="344811" y="74969"/>
                  <a:pt x="362111" y="57824"/>
                  <a:pt x="387622" y="48477"/>
                </a:cubicBezTo>
                <a:cubicBezTo>
                  <a:pt x="403579" y="42641"/>
                  <a:pt x="417625" y="40214"/>
                  <a:pt x="430019" y="40214"/>
                </a:cubicBezTo>
                <a:cubicBezTo>
                  <a:pt x="467666" y="40214"/>
                  <a:pt x="489562" y="62576"/>
                  <a:pt x="500459" y="78688"/>
                </a:cubicBezTo>
                <a:cubicBezTo>
                  <a:pt x="510322" y="93302"/>
                  <a:pt x="534335" y="93302"/>
                  <a:pt x="544199" y="78688"/>
                </a:cubicBezTo>
                <a:cubicBezTo>
                  <a:pt x="558659" y="57256"/>
                  <a:pt x="592535" y="24825"/>
                  <a:pt x="656984" y="48477"/>
                </a:cubicBezTo>
                <a:cubicBezTo>
                  <a:pt x="682495" y="57824"/>
                  <a:pt x="699795" y="74969"/>
                  <a:pt x="709813" y="100945"/>
                </a:cubicBezTo>
                <a:cubicBezTo>
                  <a:pt x="726235" y="143446"/>
                  <a:pt x="712654" y="195036"/>
                  <a:pt x="676815" y="226434"/>
                </a:cubicBezTo>
                <a:lnTo>
                  <a:pt x="522303" y="361838"/>
                </a:lnTo>
                <a:lnTo>
                  <a:pt x="367791" y="226434"/>
                </a:lnTo>
                <a:cubicBezTo>
                  <a:pt x="331952" y="195036"/>
                  <a:pt x="318370" y="143446"/>
                  <a:pt x="334792" y="100945"/>
                </a:cubicBezTo>
                <a:close/>
                <a:moveTo>
                  <a:pt x="142376" y="264236"/>
                </a:moveTo>
                <a:cubicBezTo>
                  <a:pt x="179558" y="217965"/>
                  <a:pt x="235382" y="190595"/>
                  <a:pt x="295338" y="190595"/>
                </a:cubicBezTo>
                <a:lnTo>
                  <a:pt x="297249" y="190595"/>
                </a:lnTo>
                <a:cubicBezTo>
                  <a:pt x="306080" y="215538"/>
                  <a:pt x="320746" y="238622"/>
                  <a:pt x="341247" y="256644"/>
                </a:cubicBezTo>
                <a:lnTo>
                  <a:pt x="506914" y="401860"/>
                </a:lnTo>
                <a:cubicBezTo>
                  <a:pt x="511252" y="405630"/>
                  <a:pt x="516726" y="407489"/>
                  <a:pt x="522200" y="407489"/>
                </a:cubicBezTo>
                <a:cubicBezTo>
                  <a:pt x="527726" y="407489"/>
                  <a:pt x="533251" y="405578"/>
                  <a:pt x="537692" y="401757"/>
                </a:cubicBezTo>
                <a:lnTo>
                  <a:pt x="703255" y="256644"/>
                </a:lnTo>
                <a:cubicBezTo>
                  <a:pt x="723757" y="238673"/>
                  <a:pt x="738474" y="215538"/>
                  <a:pt x="747253" y="190595"/>
                </a:cubicBezTo>
                <a:lnTo>
                  <a:pt x="749216" y="190595"/>
                </a:lnTo>
                <a:cubicBezTo>
                  <a:pt x="809120" y="190595"/>
                  <a:pt x="864996" y="217913"/>
                  <a:pt x="902230" y="264132"/>
                </a:cubicBezTo>
                <a:cubicBezTo>
                  <a:pt x="888958" y="278179"/>
                  <a:pt x="880644" y="297028"/>
                  <a:pt x="880644" y="317840"/>
                </a:cubicBezTo>
                <a:cubicBezTo>
                  <a:pt x="880644" y="356571"/>
                  <a:pt x="908943" y="388640"/>
                  <a:pt x="945867" y="394992"/>
                </a:cubicBezTo>
                <a:lnTo>
                  <a:pt x="945867" y="704015"/>
                </a:lnTo>
                <a:lnTo>
                  <a:pt x="899699" y="704015"/>
                </a:lnTo>
                <a:lnTo>
                  <a:pt x="899699" y="598925"/>
                </a:lnTo>
                <a:cubicBezTo>
                  <a:pt x="899699" y="576770"/>
                  <a:pt x="881676" y="558748"/>
                  <a:pt x="859523" y="558748"/>
                </a:cubicBezTo>
                <a:lnTo>
                  <a:pt x="583550" y="558748"/>
                </a:lnTo>
                <a:cubicBezTo>
                  <a:pt x="561395" y="558748"/>
                  <a:pt x="543372" y="576770"/>
                  <a:pt x="543372" y="598925"/>
                </a:cubicBezTo>
                <a:lnTo>
                  <a:pt x="543372" y="704015"/>
                </a:lnTo>
                <a:lnTo>
                  <a:pt x="501078" y="704015"/>
                </a:lnTo>
                <a:lnTo>
                  <a:pt x="501078" y="598925"/>
                </a:lnTo>
                <a:cubicBezTo>
                  <a:pt x="501078" y="576770"/>
                  <a:pt x="483055" y="558748"/>
                  <a:pt x="460901" y="558748"/>
                </a:cubicBezTo>
                <a:lnTo>
                  <a:pt x="184929" y="558748"/>
                </a:lnTo>
                <a:cubicBezTo>
                  <a:pt x="162774" y="558748"/>
                  <a:pt x="144751" y="576770"/>
                  <a:pt x="144751" y="598925"/>
                </a:cubicBezTo>
                <a:lnTo>
                  <a:pt x="144751" y="704015"/>
                </a:lnTo>
                <a:lnTo>
                  <a:pt x="98584" y="704015"/>
                </a:lnTo>
                <a:lnTo>
                  <a:pt x="98584" y="394992"/>
                </a:lnTo>
                <a:cubicBezTo>
                  <a:pt x="135559" y="388640"/>
                  <a:pt x="163807" y="356571"/>
                  <a:pt x="163807" y="317840"/>
                </a:cubicBezTo>
                <a:cubicBezTo>
                  <a:pt x="163859" y="297080"/>
                  <a:pt x="155596" y="278282"/>
                  <a:pt x="142376" y="264236"/>
                </a:cubicBezTo>
                <a:close/>
                <a:moveTo>
                  <a:pt x="859574" y="598977"/>
                </a:moveTo>
                <a:lnTo>
                  <a:pt x="859574" y="704067"/>
                </a:lnTo>
                <a:lnTo>
                  <a:pt x="583601" y="704067"/>
                </a:lnTo>
                <a:lnTo>
                  <a:pt x="583601" y="598977"/>
                </a:lnTo>
                <a:lnTo>
                  <a:pt x="859574" y="598977"/>
                </a:lnTo>
                <a:close/>
                <a:moveTo>
                  <a:pt x="460953" y="598977"/>
                </a:moveTo>
                <a:lnTo>
                  <a:pt x="460953" y="704067"/>
                </a:lnTo>
                <a:lnTo>
                  <a:pt x="184980" y="704067"/>
                </a:lnTo>
                <a:lnTo>
                  <a:pt x="184980" y="598977"/>
                </a:lnTo>
                <a:lnTo>
                  <a:pt x="460953" y="598977"/>
                </a:lnTo>
                <a:close/>
                <a:moveTo>
                  <a:pt x="47045" y="317891"/>
                </a:moveTo>
                <a:cubicBezTo>
                  <a:pt x="47045" y="296770"/>
                  <a:pt x="64242" y="279573"/>
                  <a:pt x="85364" y="279573"/>
                </a:cubicBezTo>
                <a:cubicBezTo>
                  <a:pt x="106485" y="279573"/>
                  <a:pt x="123681" y="296770"/>
                  <a:pt x="123681" y="317891"/>
                </a:cubicBezTo>
                <a:cubicBezTo>
                  <a:pt x="123681" y="339012"/>
                  <a:pt x="106485" y="356209"/>
                  <a:pt x="85364" y="356209"/>
                </a:cubicBezTo>
                <a:cubicBezTo>
                  <a:pt x="64242" y="356209"/>
                  <a:pt x="47045" y="339012"/>
                  <a:pt x="47045" y="317891"/>
                </a:cubicBezTo>
                <a:close/>
                <a:moveTo>
                  <a:pt x="170830" y="1084975"/>
                </a:moveTo>
                <a:lnTo>
                  <a:pt x="128536" y="1084975"/>
                </a:lnTo>
                <a:lnTo>
                  <a:pt x="128536" y="983809"/>
                </a:lnTo>
                <a:lnTo>
                  <a:pt x="170830" y="983809"/>
                </a:lnTo>
                <a:lnTo>
                  <a:pt x="170830" y="1084975"/>
                </a:lnTo>
                <a:close/>
                <a:moveTo>
                  <a:pt x="916018" y="1084975"/>
                </a:moveTo>
                <a:lnTo>
                  <a:pt x="873724" y="1084975"/>
                </a:lnTo>
                <a:lnTo>
                  <a:pt x="873724" y="983809"/>
                </a:lnTo>
                <a:lnTo>
                  <a:pt x="916018" y="983809"/>
                </a:lnTo>
                <a:lnTo>
                  <a:pt x="916018" y="1084975"/>
                </a:lnTo>
                <a:close/>
                <a:moveTo>
                  <a:pt x="961669" y="943581"/>
                </a:moveTo>
                <a:lnTo>
                  <a:pt x="956195" y="943581"/>
                </a:lnTo>
                <a:lnTo>
                  <a:pt x="833547" y="943581"/>
                </a:lnTo>
                <a:lnTo>
                  <a:pt x="211007" y="943581"/>
                </a:lnTo>
                <a:lnTo>
                  <a:pt x="88359" y="943581"/>
                </a:lnTo>
                <a:lnTo>
                  <a:pt x="82885" y="943581"/>
                </a:lnTo>
                <a:lnTo>
                  <a:pt x="82885" y="889512"/>
                </a:lnTo>
                <a:lnTo>
                  <a:pt x="961669" y="889512"/>
                </a:lnTo>
                <a:lnTo>
                  <a:pt x="961669" y="943581"/>
                </a:lnTo>
                <a:close/>
                <a:moveTo>
                  <a:pt x="1004480" y="849335"/>
                </a:moveTo>
                <a:lnTo>
                  <a:pt x="1001846" y="849335"/>
                </a:lnTo>
                <a:lnTo>
                  <a:pt x="42708" y="849335"/>
                </a:lnTo>
                <a:lnTo>
                  <a:pt x="40074" y="849335"/>
                </a:lnTo>
                <a:lnTo>
                  <a:pt x="40074" y="767689"/>
                </a:lnTo>
                <a:cubicBezTo>
                  <a:pt x="40074" y="754882"/>
                  <a:pt x="50402" y="744554"/>
                  <a:pt x="63106" y="744295"/>
                </a:cubicBezTo>
                <a:lnTo>
                  <a:pt x="981397" y="744295"/>
                </a:lnTo>
                <a:cubicBezTo>
                  <a:pt x="994152" y="744502"/>
                  <a:pt x="1004480" y="754882"/>
                  <a:pt x="1004480" y="767689"/>
                </a:cubicBezTo>
                <a:lnTo>
                  <a:pt x="1004480" y="849335"/>
                </a:lnTo>
                <a:close/>
              </a:path>
            </a:pathLst>
          </a:custGeom>
          <a:solidFill>
            <a:schemeClr val="accent1"/>
          </a:solidFill>
          <a:ln w="5164" cap="flat">
            <a:noFill/>
            <a:prstDash val="solid"/>
            <a:miter/>
          </a:ln>
        </p:spPr>
        <p:txBody>
          <a:bodyPr rtlCol="0" anchor="ctr"/>
          <a:lstStyle/>
          <a:p>
            <a:endParaRPr lang="en-US" sz="1200"/>
          </a:p>
        </p:txBody>
      </p:sp>
      <p:grpSp>
        <p:nvGrpSpPr>
          <p:cNvPr id="650" name="Graphic 2">
            <a:extLst>
              <a:ext uri="{FF2B5EF4-FFF2-40B4-BE49-F238E27FC236}">
                <a16:creationId xmlns:a16="http://schemas.microsoft.com/office/drawing/2014/main" id="{8E0F8AEB-FDE5-41E1-8D54-E10B539B76FE}"/>
              </a:ext>
            </a:extLst>
          </p:cNvPr>
          <p:cNvGrpSpPr/>
          <p:nvPr/>
        </p:nvGrpSpPr>
        <p:grpSpPr>
          <a:xfrm>
            <a:off x="7896679" y="7375152"/>
            <a:ext cx="734285" cy="856743"/>
            <a:chOff x="12680180" y="8760077"/>
            <a:chExt cx="964372" cy="1125202"/>
          </a:xfrm>
          <a:solidFill>
            <a:schemeClr val="accent1"/>
          </a:solidFill>
        </p:grpSpPr>
        <p:sp>
          <p:nvSpPr>
            <p:cNvPr id="651" name="Freeform: Shape 650">
              <a:extLst>
                <a:ext uri="{FF2B5EF4-FFF2-40B4-BE49-F238E27FC236}">
                  <a16:creationId xmlns:a16="http://schemas.microsoft.com/office/drawing/2014/main" id="{7553446F-536A-463F-93E8-4394A63DC565}"/>
                </a:ext>
              </a:extLst>
            </p:cNvPr>
            <p:cNvSpPr/>
            <p:nvPr/>
          </p:nvSpPr>
          <p:spPr>
            <a:xfrm>
              <a:off x="12680180" y="8760077"/>
              <a:ext cx="964372" cy="1125202"/>
            </a:xfrm>
            <a:custGeom>
              <a:avLst/>
              <a:gdLst>
                <a:gd name="connsiteX0" fmla="*/ 951988 w 964372"/>
                <a:gd name="connsiteY0" fmla="*/ 607342 h 1125202"/>
                <a:gd name="connsiteX1" fmla="*/ 852423 w 964372"/>
                <a:gd name="connsiteY1" fmla="*/ 349443 h 1125202"/>
                <a:gd name="connsiteX2" fmla="*/ 766595 w 964372"/>
                <a:gd name="connsiteY2" fmla="*/ 25134 h 1125202"/>
                <a:gd name="connsiteX3" fmla="*/ 752291 w 964372"/>
                <a:gd name="connsiteY3" fmla="*/ 656 h 1125202"/>
                <a:gd name="connsiteX4" fmla="*/ 727709 w 964372"/>
                <a:gd name="connsiteY4" fmla="*/ 14961 h 1125202"/>
                <a:gd name="connsiteX5" fmla="*/ 818288 w 964372"/>
                <a:gd name="connsiteY5" fmla="*/ 370668 h 1125202"/>
                <a:gd name="connsiteX6" fmla="*/ 830475 w 964372"/>
                <a:gd name="connsiteY6" fmla="*/ 391324 h 1125202"/>
                <a:gd name="connsiteX7" fmla="*/ 532245 w 964372"/>
                <a:gd name="connsiteY7" fmla="*/ 476533 h 1125202"/>
                <a:gd name="connsiteX8" fmla="*/ 515152 w 964372"/>
                <a:gd name="connsiteY8" fmla="*/ 483556 h 1125202"/>
                <a:gd name="connsiteX9" fmla="*/ 449361 w 964372"/>
                <a:gd name="connsiteY9" fmla="*/ 483505 h 1125202"/>
                <a:gd name="connsiteX10" fmla="*/ 431751 w 964372"/>
                <a:gd name="connsiteY10" fmla="*/ 476378 h 1125202"/>
                <a:gd name="connsiteX11" fmla="*/ 133883 w 964372"/>
                <a:gd name="connsiteY11" fmla="*/ 391324 h 1125202"/>
                <a:gd name="connsiteX12" fmla="*/ 146070 w 964372"/>
                <a:gd name="connsiteY12" fmla="*/ 370668 h 1125202"/>
                <a:gd name="connsiteX13" fmla="*/ 236649 w 964372"/>
                <a:gd name="connsiteY13" fmla="*/ 14961 h 1125202"/>
                <a:gd name="connsiteX14" fmla="*/ 212068 w 964372"/>
                <a:gd name="connsiteY14" fmla="*/ 656 h 1125202"/>
                <a:gd name="connsiteX15" fmla="*/ 197763 w 964372"/>
                <a:gd name="connsiteY15" fmla="*/ 25237 h 1125202"/>
                <a:gd name="connsiteX16" fmla="*/ 111935 w 964372"/>
                <a:gd name="connsiteY16" fmla="*/ 349495 h 1125202"/>
                <a:gd name="connsiteX17" fmla="*/ 12370 w 964372"/>
                <a:gd name="connsiteY17" fmla="*/ 607393 h 1125202"/>
                <a:gd name="connsiteX18" fmla="*/ 52857 w 964372"/>
                <a:gd name="connsiteY18" fmla="*/ 1110950 h 1125202"/>
                <a:gd name="connsiteX19" fmla="*/ 72067 w 964372"/>
                <a:gd name="connsiteY19" fmla="*/ 1125151 h 1125202"/>
                <a:gd name="connsiteX20" fmla="*/ 77955 w 964372"/>
                <a:gd name="connsiteY20" fmla="*/ 1124274 h 1125202"/>
                <a:gd name="connsiteX21" fmla="*/ 91279 w 964372"/>
                <a:gd name="connsiteY21" fmla="*/ 1099176 h 1125202"/>
                <a:gd name="connsiteX22" fmla="*/ 52030 w 964372"/>
                <a:gd name="connsiteY22" fmla="*/ 613745 h 1125202"/>
                <a:gd name="connsiteX23" fmla="*/ 97630 w 964372"/>
                <a:gd name="connsiteY23" fmla="*/ 462074 h 1125202"/>
                <a:gd name="connsiteX24" fmla="*/ 456849 w 964372"/>
                <a:gd name="connsiteY24" fmla="*/ 745947 h 1125202"/>
                <a:gd name="connsiteX25" fmla="*/ 173491 w 964372"/>
                <a:gd name="connsiteY25" fmla="*/ 704841 h 1125202"/>
                <a:gd name="connsiteX26" fmla="*/ 145605 w 964372"/>
                <a:gd name="connsiteY26" fmla="*/ 699625 h 1125202"/>
                <a:gd name="connsiteX27" fmla="*/ 140338 w 964372"/>
                <a:gd name="connsiteY27" fmla="*/ 727563 h 1125202"/>
                <a:gd name="connsiteX28" fmla="*/ 329346 w 964372"/>
                <a:gd name="connsiteY28" fmla="*/ 821860 h 1125202"/>
                <a:gd name="connsiteX29" fmla="*/ 411094 w 964372"/>
                <a:gd name="connsiteY29" fmla="*/ 808692 h 1125202"/>
                <a:gd name="connsiteX30" fmla="*/ 401437 w 964372"/>
                <a:gd name="connsiteY30" fmla="*/ 1097885 h 1125202"/>
                <a:gd name="connsiteX31" fmla="*/ 412953 w 964372"/>
                <a:gd name="connsiteY31" fmla="*/ 1123860 h 1125202"/>
                <a:gd name="connsiteX32" fmla="*/ 420183 w 964372"/>
                <a:gd name="connsiteY32" fmla="*/ 1125203 h 1125202"/>
                <a:gd name="connsiteX33" fmla="*/ 438929 w 964372"/>
                <a:gd name="connsiteY33" fmla="*/ 1112344 h 1125202"/>
                <a:gd name="connsiteX34" fmla="*/ 455609 w 964372"/>
                <a:gd name="connsiteY34" fmla="*/ 849282 h 1125202"/>
                <a:gd name="connsiteX35" fmla="*/ 482102 w 964372"/>
                <a:gd name="connsiteY35" fmla="*/ 853620 h 1125202"/>
                <a:gd name="connsiteX36" fmla="*/ 508749 w 964372"/>
                <a:gd name="connsiteY36" fmla="*/ 849282 h 1125202"/>
                <a:gd name="connsiteX37" fmla="*/ 525429 w 964372"/>
                <a:gd name="connsiteY37" fmla="*/ 1112344 h 1125202"/>
                <a:gd name="connsiteX38" fmla="*/ 544175 w 964372"/>
                <a:gd name="connsiteY38" fmla="*/ 1125203 h 1125202"/>
                <a:gd name="connsiteX39" fmla="*/ 551405 w 964372"/>
                <a:gd name="connsiteY39" fmla="*/ 1123860 h 1125202"/>
                <a:gd name="connsiteX40" fmla="*/ 562972 w 964372"/>
                <a:gd name="connsiteY40" fmla="*/ 1097885 h 1125202"/>
                <a:gd name="connsiteX41" fmla="*/ 553315 w 964372"/>
                <a:gd name="connsiteY41" fmla="*/ 808692 h 1125202"/>
                <a:gd name="connsiteX42" fmla="*/ 635012 w 964372"/>
                <a:gd name="connsiteY42" fmla="*/ 821860 h 1125202"/>
                <a:gd name="connsiteX43" fmla="*/ 824020 w 964372"/>
                <a:gd name="connsiteY43" fmla="*/ 727563 h 1125202"/>
                <a:gd name="connsiteX44" fmla="*/ 818805 w 964372"/>
                <a:gd name="connsiteY44" fmla="*/ 699677 h 1125202"/>
                <a:gd name="connsiteX45" fmla="*/ 790867 w 964372"/>
                <a:gd name="connsiteY45" fmla="*/ 704841 h 1125202"/>
                <a:gd name="connsiteX46" fmla="*/ 507509 w 964372"/>
                <a:gd name="connsiteY46" fmla="*/ 745947 h 1125202"/>
                <a:gd name="connsiteX47" fmla="*/ 866728 w 964372"/>
                <a:gd name="connsiteY47" fmla="*/ 462074 h 1125202"/>
                <a:gd name="connsiteX48" fmla="*/ 912328 w 964372"/>
                <a:gd name="connsiteY48" fmla="*/ 613693 h 1125202"/>
                <a:gd name="connsiteX49" fmla="*/ 873080 w 964372"/>
                <a:gd name="connsiteY49" fmla="*/ 1099124 h 1125202"/>
                <a:gd name="connsiteX50" fmla="*/ 886404 w 964372"/>
                <a:gd name="connsiteY50" fmla="*/ 1124222 h 1125202"/>
                <a:gd name="connsiteX51" fmla="*/ 892291 w 964372"/>
                <a:gd name="connsiteY51" fmla="*/ 1125099 h 1125202"/>
                <a:gd name="connsiteX52" fmla="*/ 911501 w 964372"/>
                <a:gd name="connsiteY52" fmla="*/ 1110898 h 1125202"/>
                <a:gd name="connsiteX53" fmla="*/ 951988 w 964372"/>
                <a:gd name="connsiteY53" fmla="*/ 607342 h 1125202"/>
                <a:gd name="connsiteX54" fmla="*/ 514533 w 964372"/>
                <a:gd name="connsiteY54" fmla="*/ 793974 h 1125202"/>
                <a:gd name="connsiteX55" fmla="*/ 513499 w 964372"/>
                <a:gd name="connsiteY55" fmla="*/ 802598 h 1125202"/>
                <a:gd name="connsiteX56" fmla="*/ 450859 w 964372"/>
                <a:gd name="connsiteY56" fmla="*/ 802546 h 1125202"/>
                <a:gd name="connsiteX57" fmla="*/ 449826 w 964372"/>
                <a:gd name="connsiteY57" fmla="*/ 793974 h 1125202"/>
                <a:gd name="connsiteX58" fmla="*/ 482205 w 964372"/>
                <a:gd name="connsiteY58" fmla="*/ 777707 h 1125202"/>
                <a:gd name="connsiteX59" fmla="*/ 514533 w 964372"/>
                <a:gd name="connsiteY59" fmla="*/ 793974 h 1125202"/>
                <a:gd name="connsiteX60" fmla="*/ 482153 w 964372"/>
                <a:gd name="connsiteY60" fmla="*/ 701794 h 1125202"/>
                <a:gd name="connsiteX61" fmla="*/ 158929 w 964372"/>
                <a:gd name="connsiteY61" fmla="*/ 432380 h 1125202"/>
                <a:gd name="connsiteX62" fmla="*/ 414555 w 964372"/>
                <a:gd name="connsiteY62" fmla="*/ 512630 h 1125202"/>
                <a:gd name="connsiteX63" fmla="*/ 435831 w 964372"/>
                <a:gd name="connsiteY63" fmla="*/ 521307 h 1125202"/>
                <a:gd name="connsiteX64" fmla="*/ 482205 w 964372"/>
                <a:gd name="connsiteY64" fmla="*/ 529362 h 1125202"/>
                <a:gd name="connsiteX65" fmla="*/ 528527 w 964372"/>
                <a:gd name="connsiteY65" fmla="*/ 521358 h 1125202"/>
                <a:gd name="connsiteX66" fmla="*/ 549391 w 964372"/>
                <a:gd name="connsiteY66" fmla="*/ 512786 h 1125202"/>
                <a:gd name="connsiteX67" fmla="*/ 805172 w 964372"/>
                <a:gd name="connsiteY67" fmla="*/ 432432 h 1125202"/>
                <a:gd name="connsiteX68" fmla="*/ 482153 w 964372"/>
                <a:gd name="connsiteY68" fmla="*/ 701794 h 112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64372" h="1125202">
                  <a:moveTo>
                    <a:pt x="951988" y="607342"/>
                  </a:moveTo>
                  <a:cubicBezTo>
                    <a:pt x="938149" y="520480"/>
                    <a:pt x="904633" y="433671"/>
                    <a:pt x="852423" y="349443"/>
                  </a:cubicBezTo>
                  <a:cubicBezTo>
                    <a:pt x="734319" y="158834"/>
                    <a:pt x="766234" y="26425"/>
                    <a:pt x="766595" y="25134"/>
                  </a:cubicBezTo>
                  <a:cubicBezTo>
                    <a:pt x="769384" y="14444"/>
                    <a:pt x="762980" y="3496"/>
                    <a:pt x="752291" y="656"/>
                  </a:cubicBezTo>
                  <a:cubicBezTo>
                    <a:pt x="741600" y="-2132"/>
                    <a:pt x="730601" y="4219"/>
                    <a:pt x="727709" y="14961"/>
                  </a:cubicBezTo>
                  <a:cubicBezTo>
                    <a:pt x="726108" y="20951"/>
                    <a:pt x="690321" y="164153"/>
                    <a:pt x="818288" y="370668"/>
                  </a:cubicBezTo>
                  <a:cubicBezTo>
                    <a:pt x="822523" y="377537"/>
                    <a:pt x="826499" y="384456"/>
                    <a:pt x="830475" y="391324"/>
                  </a:cubicBezTo>
                  <a:cubicBezTo>
                    <a:pt x="727244" y="388485"/>
                    <a:pt x="554968" y="466101"/>
                    <a:pt x="532245" y="476533"/>
                  </a:cubicBezTo>
                  <a:cubicBezTo>
                    <a:pt x="526668" y="479270"/>
                    <a:pt x="521039" y="481439"/>
                    <a:pt x="515152" y="483556"/>
                  </a:cubicBezTo>
                  <a:cubicBezTo>
                    <a:pt x="493928" y="491148"/>
                    <a:pt x="470637" y="491148"/>
                    <a:pt x="449361" y="483505"/>
                  </a:cubicBezTo>
                  <a:cubicBezTo>
                    <a:pt x="443577" y="481491"/>
                    <a:pt x="437742" y="479270"/>
                    <a:pt x="431751" y="476378"/>
                  </a:cubicBezTo>
                  <a:cubicBezTo>
                    <a:pt x="409339" y="466050"/>
                    <a:pt x="237114" y="388485"/>
                    <a:pt x="133883" y="391324"/>
                  </a:cubicBezTo>
                  <a:cubicBezTo>
                    <a:pt x="137859" y="384456"/>
                    <a:pt x="141835" y="377537"/>
                    <a:pt x="146070" y="370668"/>
                  </a:cubicBezTo>
                  <a:cubicBezTo>
                    <a:pt x="274037" y="164153"/>
                    <a:pt x="238199" y="20951"/>
                    <a:pt x="236649" y="14961"/>
                  </a:cubicBezTo>
                  <a:cubicBezTo>
                    <a:pt x="233809" y="4219"/>
                    <a:pt x="222809" y="-2132"/>
                    <a:pt x="212068" y="656"/>
                  </a:cubicBezTo>
                  <a:cubicBezTo>
                    <a:pt x="201326" y="3496"/>
                    <a:pt x="194923" y="14496"/>
                    <a:pt x="197763" y="25237"/>
                  </a:cubicBezTo>
                  <a:cubicBezTo>
                    <a:pt x="198125" y="26528"/>
                    <a:pt x="230865" y="157543"/>
                    <a:pt x="111935" y="349495"/>
                  </a:cubicBezTo>
                  <a:cubicBezTo>
                    <a:pt x="59725" y="433671"/>
                    <a:pt x="26210" y="520428"/>
                    <a:pt x="12370" y="607393"/>
                  </a:cubicBezTo>
                  <a:cubicBezTo>
                    <a:pt x="-5447" y="719042"/>
                    <a:pt x="-12831" y="897051"/>
                    <a:pt x="52857" y="1110950"/>
                  </a:cubicBezTo>
                  <a:cubicBezTo>
                    <a:pt x="55491" y="1119574"/>
                    <a:pt x="63495" y="1125151"/>
                    <a:pt x="72067" y="1125151"/>
                  </a:cubicBezTo>
                  <a:cubicBezTo>
                    <a:pt x="74030" y="1125151"/>
                    <a:pt x="75992" y="1124893"/>
                    <a:pt x="77955" y="1124274"/>
                  </a:cubicBezTo>
                  <a:cubicBezTo>
                    <a:pt x="88541" y="1121020"/>
                    <a:pt x="94532" y="1109762"/>
                    <a:pt x="91279" y="1099176"/>
                  </a:cubicBezTo>
                  <a:cubicBezTo>
                    <a:pt x="27811" y="892661"/>
                    <a:pt x="34886" y="721211"/>
                    <a:pt x="52030" y="613745"/>
                  </a:cubicBezTo>
                  <a:cubicBezTo>
                    <a:pt x="60138" y="563084"/>
                    <a:pt x="75424" y="512321"/>
                    <a:pt x="97630" y="462074"/>
                  </a:cubicBezTo>
                  <a:cubicBezTo>
                    <a:pt x="162234" y="463468"/>
                    <a:pt x="380574" y="541188"/>
                    <a:pt x="456849" y="745947"/>
                  </a:cubicBezTo>
                  <a:cubicBezTo>
                    <a:pt x="272540" y="843498"/>
                    <a:pt x="177571" y="710727"/>
                    <a:pt x="173491" y="704841"/>
                  </a:cubicBezTo>
                  <a:cubicBezTo>
                    <a:pt x="167243" y="695700"/>
                    <a:pt x="154746" y="693376"/>
                    <a:pt x="145605" y="699625"/>
                  </a:cubicBezTo>
                  <a:cubicBezTo>
                    <a:pt x="136465" y="705873"/>
                    <a:pt x="134089" y="718371"/>
                    <a:pt x="140338" y="727563"/>
                  </a:cubicBezTo>
                  <a:cubicBezTo>
                    <a:pt x="141216" y="728854"/>
                    <a:pt x="206542" y="821860"/>
                    <a:pt x="329346" y="821860"/>
                  </a:cubicBezTo>
                  <a:cubicBezTo>
                    <a:pt x="354237" y="821860"/>
                    <a:pt x="381556" y="817832"/>
                    <a:pt x="411094" y="808692"/>
                  </a:cubicBezTo>
                  <a:cubicBezTo>
                    <a:pt x="417756" y="865859"/>
                    <a:pt x="431751" y="1019131"/>
                    <a:pt x="401437" y="1097885"/>
                  </a:cubicBezTo>
                  <a:cubicBezTo>
                    <a:pt x="397461" y="1108265"/>
                    <a:pt x="402625" y="1119884"/>
                    <a:pt x="412953" y="1123860"/>
                  </a:cubicBezTo>
                  <a:cubicBezTo>
                    <a:pt x="415329" y="1124738"/>
                    <a:pt x="417756" y="1125203"/>
                    <a:pt x="420183" y="1125203"/>
                  </a:cubicBezTo>
                  <a:cubicBezTo>
                    <a:pt x="428240" y="1125203"/>
                    <a:pt x="435883" y="1120297"/>
                    <a:pt x="438929" y="1112344"/>
                  </a:cubicBezTo>
                  <a:cubicBezTo>
                    <a:pt x="466144" y="1041595"/>
                    <a:pt x="462013" y="923852"/>
                    <a:pt x="455609" y="849282"/>
                  </a:cubicBezTo>
                  <a:cubicBezTo>
                    <a:pt x="464182" y="851864"/>
                    <a:pt x="473013" y="853620"/>
                    <a:pt x="482102" y="853620"/>
                  </a:cubicBezTo>
                  <a:cubicBezTo>
                    <a:pt x="491294" y="853620"/>
                    <a:pt x="500176" y="851864"/>
                    <a:pt x="508749" y="849282"/>
                  </a:cubicBezTo>
                  <a:cubicBezTo>
                    <a:pt x="502397" y="923852"/>
                    <a:pt x="498214" y="1041595"/>
                    <a:pt x="525429" y="1112344"/>
                  </a:cubicBezTo>
                  <a:cubicBezTo>
                    <a:pt x="528527" y="1120349"/>
                    <a:pt x="536118" y="1125203"/>
                    <a:pt x="544175" y="1125203"/>
                  </a:cubicBezTo>
                  <a:cubicBezTo>
                    <a:pt x="546550" y="1125203"/>
                    <a:pt x="549029" y="1124790"/>
                    <a:pt x="551405" y="1123860"/>
                  </a:cubicBezTo>
                  <a:cubicBezTo>
                    <a:pt x="561785" y="1119884"/>
                    <a:pt x="566949" y="1108265"/>
                    <a:pt x="562972" y="1097885"/>
                  </a:cubicBezTo>
                  <a:cubicBezTo>
                    <a:pt x="532659" y="1019183"/>
                    <a:pt x="546654" y="865859"/>
                    <a:pt x="553315" y="808692"/>
                  </a:cubicBezTo>
                  <a:cubicBezTo>
                    <a:pt x="582854" y="817832"/>
                    <a:pt x="610173" y="821860"/>
                    <a:pt x="635012" y="821860"/>
                  </a:cubicBezTo>
                  <a:cubicBezTo>
                    <a:pt x="757764" y="821860"/>
                    <a:pt x="823143" y="728854"/>
                    <a:pt x="824020" y="727563"/>
                  </a:cubicBezTo>
                  <a:cubicBezTo>
                    <a:pt x="830269" y="718422"/>
                    <a:pt x="827893" y="705977"/>
                    <a:pt x="818805" y="699677"/>
                  </a:cubicBezTo>
                  <a:cubicBezTo>
                    <a:pt x="809613" y="693428"/>
                    <a:pt x="797167" y="695752"/>
                    <a:pt x="790867" y="704841"/>
                  </a:cubicBezTo>
                  <a:cubicBezTo>
                    <a:pt x="786787" y="710676"/>
                    <a:pt x="691870" y="843550"/>
                    <a:pt x="507509" y="745947"/>
                  </a:cubicBezTo>
                  <a:cubicBezTo>
                    <a:pt x="583732" y="541188"/>
                    <a:pt x="802073" y="463571"/>
                    <a:pt x="866728" y="462074"/>
                  </a:cubicBezTo>
                  <a:cubicBezTo>
                    <a:pt x="888934" y="512321"/>
                    <a:pt x="904220" y="563033"/>
                    <a:pt x="912328" y="613693"/>
                  </a:cubicBezTo>
                  <a:cubicBezTo>
                    <a:pt x="929472" y="721107"/>
                    <a:pt x="936599" y="892506"/>
                    <a:pt x="873080" y="1099124"/>
                  </a:cubicBezTo>
                  <a:cubicBezTo>
                    <a:pt x="869826" y="1109762"/>
                    <a:pt x="875765" y="1120968"/>
                    <a:pt x="886404" y="1124222"/>
                  </a:cubicBezTo>
                  <a:cubicBezTo>
                    <a:pt x="888366" y="1124842"/>
                    <a:pt x="890380" y="1125099"/>
                    <a:pt x="892291" y="1125099"/>
                  </a:cubicBezTo>
                  <a:cubicBezTo>
                    <a:pt x="900863" y="1125099"/>
                    <a:pt x="908868" y="1119522"/>
                    <a:pt x="911501" y="1110898"/>
                  </a:cubicBezTo>
                  <a:cubicBezTo>
                    <a:pt x="977241" y="896896"/>
                    <a:pt x="969805" y="718939"/>
                    <a:pt x="951988" y="607342"/>
                  </a:cubicBezTo>
                  <a:close/>
                  <a:moveTo>
                    <a:pt x="514533" y="793974"/>
                  </a:moveTo>
                  <a:cubicBezTo>
                    <a:pt x="514222" y="796505"/>
                    <a:pt x="513861" y="799396"/>
                    <a:pt x="513499" y="802598"/>
                  </a:cubicBezTo>
                  <a:cubicBezTo>
                    <a:pt x="495167" y="815921"/>
                    <a:pt x="469295" y="816025"/>
                    <a:pt x="450859" y="802546"/>
                  </a:cubicBezTo>
                  <a:cubicBezTo>
                    <a:pt x="450497" y="799396"/>
                    <a:pt x="450136" y="796505"/>
                    <a:pt x="449826" y="793974"/>
                  </a:cubicBezTo>
                  <a:cubicBezTo>
                    <a:pt x="460361" y="789275"/>
                    <a:pt x="471154" y="783800"/>
                    <a:pt x="482205" y="777707"/>
                  </a:cubicBezTo>
                  <a:cubicBezTo>
                    <a:pt x="493205" y="783800"/>
                    <a:pt x="504049" y="789326"/>
                    <a:pt x="514533" y="793974"/>
                  </a:cubicBezTo>
                  <a:close/>
                  <a:moveTo>
                    <a:pt x="482153" y="701794"/>
                  </a:moveTo>
                  <a:cubicBezTo>
                    <a:pt x="410268" y="545785"/>
                    <a:pt x="258855" y="460421"/>
                    <a:pt x="158929" y="432380"/>
                  </a:cubicBezTo>
                  <a:cubicBezTo>
                    <a:pt x="220279" y="438112"/>
                    <a:pt x="316436" y="467547"/>
                    <a:pt x="414555" y="512630"/>
                  </a:cubicBezTo>
                  <a:cubicBezTo>
                    <a:pt x="421526" y="515987"/>
                    <a:pt x="428756" y="518776"/>
                    <a:pt x="435831" y="521307"/>
                  </a:cubicBezTo>
                  <a:cubicBezTo>
                    <a:pt x="450755" y="526677"/>
                    <a:pt x="466506" y="529362"/>
                    <a:pt x="482205" y="529362"/>
                  </a:cubicBezTo>
                  <a:cubicBezTo>
                    <a:pt x="497904" y="529362"/>
                    <a:pt x="513603" y="526677"/>
                    <a:pt x="528527" y="521358"/>
                  </a:cubicBezTo>
                  <a:cubicBezTo>
                    <a:pt x="535757" y="518828"/>
                    <a:pt x="542780" y="516039"/>
                    <a:pt x="549391" y="512786"/>
                  </a:cubicBezTo>
                  <a:cubicBezTo>
                    <a:pt x="647613" y="467599"/>
                    <a:pt x="743770" y="438215"/>
                    <a:pt x="805172" y="432432"/>
                  </a:cubicBezTo>
                  <a:cubicBezTo>
                    <a:pt x="705245" y="460576"/>
                    <a:pt x="553987" y="545888"/>
                    <a:pt x="482153" y="701794"/>
                  </a:cubicBezTo>
                  <a:close/>
                </a:path>
              </a:pathLst>
            </a:custGeom>
            <a:grpFill/>
            <a:ln w="5164" cap="flat">
              <a:noFill/>
              <a:prstDash val="solid"/>
              <a:miter/>
            </a:ln>
          </p:spPr>
          <p:txBody>
            <a:bodyPr rtlCol="0" anchor="ctr"/>
            <a:lstStyle/>
            <a:p>
              <a:endParaRPr lang="en-US" sz="1200"/>
            </a:p>
          </p:txBody>
        </p:sp>
        <p:sp>
          <p:nvSpPr>
            <p:cNvPr id="652" name="Freeform: Shape 651">
              <a:extLst>
                <a:ext uri="{FF2B5EF4-FFF2-40B4-BE49-F238E27FC236}">
                  <a16:creationId xmlns:a16="http://schemas.microsoft.com/office/drawing/2014/main" id="{B81AD0E6-E6AB-4B01-8034-CEEDAFE37DA5}"/>
                </a:ext>
              </a:extLst>
            </p:cNvPr>
            <p:cNvSpPr/>
            <p:nvPr/>
          </p:nvSpPr>
          <p:spPr>
            <a:xfrm>
              <a:off x="13035588" y="9076368"/>
              <a:ext cx="67734" cy="70075"/>
            </a:xfrm>
            <a:custGeom>
              <a:avLst/>
              <a:gdLst>
                <a:gd name="connsiteX0" fmla="*/ 20105 w 67734"/>
                <a:gd name="connsiteY0" fmla="*/ 70076 h 70075"/>
                <a:gd name="connsiteX1" fmla="*/ 34874 w 67734"/>
                <a:gd name="connsiteY1" fmla="*/ 63621 h 70075"/>
                <a:gd name="connsiteX2" fmla="*/ 62399 w 67734"/>
                <a:gd name="connsiteY2" fmla="*/ 33720 h 70075"/>
                <a:gd name="connsiteX3" fmla="*/ 61263 w 67734"/>
                <a:gd name="connsiteY3" fmla="*/ 5317 h 70075"/>
                <a:gd name="connsiteX4" fmla="*/ 32860 w 67734"/>
                <a:gd name="connsiteY4" fmla="*/ 6453 h 70075"/>
                <a:gd name="connsiteX5" fmla="*/ 5335 w 67734"/>
                <a:gd name="connsiteY5" fmla="*/ 36354 h 70075"/>
                <a:gd name="connsiteX6" fmla="*/ 6471 w 67734"/>
                <a:gd name="connsiteY6" fmla="*/ 64756 h 70075"/>
                <a:gd name="connsiteX7" fmla="*/ 20105 w 67734"/>
                <a:gd name="connsiteY7" fmla="*/ 70076 h 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34" h="70075">
                  <a:moveTo>
                    <a:pt x="20105" y="70076"/>
                  </a:moveTo>
                  <a:cubicBezTo>
                    <a:pt x="25527" y="70076"/>
                    <a:pt x="30949" y="67907"/>
                    <a:pt x="34874" y="63621"/>
                  </a:cubicBezTo>
                  <a:lnTo>
                    <a:pt x="62399" y="33720"/>
                  </a:lnTo>
                  <a:cubicBezTo>
                    <a:pt x="69939" y="25561"/>
                    <a:pt x="69423" y="12857"/>
                    <a:pt x="61263" y="5317"/>
                  </a:cubicBezTo>
                  <a:cubicBezTo>
                    <a:pt x="53104" y="-2222"/>
                    <a:pt x="40348" y="-1654"/>
                    <a:pt x="32860" y="6453"/>
                  </a:cubicBezTo>
                  <a:lnTo>
                    <a:pt x="5335" y="36354"/>
                  </a:lnTo>
                  <a:cubicBezTo>
                    <a:pt x="-2204" y="44513"/>
                    <a:pt x="-1688" y="57217"/>
                    <a:pt x="6471" y="64756"/>
                  </a:cubicBezTo>
                  <a:cubicBezTo>
                    <a:pt x="10344" y="68320"/>
                    <a:pt x="15251" y="70076"/>
                    <a:pt x="20105" y="70076"/>
                  </a:cubicBezTo>
                  <a:close/>
                </a:path>
              </a:pathLst>
            </a:custGeom>
            <a:grpFill/>
            <a:ln w="5164" cap="flat">
              <a:noFill/>
              <a:prstDash val="solid"/>
              <a:miter/>
            </a:ln>
          </p:spPr>
          <p:txBody>
            <a:bodyPr rtlCol="0" anchor="ctr"/>
            <a:lstStyle/>
            <a:p>
              <a:endParaRPr lang="en-US" sz="1200"/>
            </a:p>
          </p:txBody>
        </p:sp>
        <p:sp>
          <p:nvSpPr>
            <p:cNvPr id="653" name="Freeform: Shape 652">
              <a:extLst>
                <a:ext uri="{FF2B5EF4-FFF2-40B4-BE49-F238E27FC236}">
                  <a16:creationId xmlns:a16="http://schemas.microsoft.com/office/drawing/2014/main" id="{E87DF806-BBE3-467E-88B8-81A5E7ED8F66}"/>
                </a:ext>
              </a:extLst>
            </p:cNvPr>
            <p:cNvSpPr/>
            <p:nvPr/>
          </p:nvSpPr>
          <p:spPr>
            <a:xfrm>
              <a:off x="13221343" y="9076298"/>
              <a:ext cx="67734" cy="70093"/>
            </a:xfrm>
            <a:custGeom>
              <a:avLst/>
              <a:gdLst>
                <a:gd name="connsiteX0" fmla="*/ 32861 w 67734"/>
                <a:gd name="connsiteY0" fmla="*/ 63639 h 70093"/>
                <a:gd name="connsiteX1" fmla="*/ 47630 w 67734"/>
                <a:gd name="connsiteY1" fmla="*/ 70094 h 70093"/>
                <a:gd name="connsiteX2" fmla="*/ 61263 w 67734"/>
                <a:gd name="connsiteY2" fmla="*/ 64775 h 70093"/>
                <a:gd name="connsiteX3" fmla="*/ 62399 w 67734"/>
                <a:gd name="connsiteY3" fmla="*/ 36372 h 70093"/>
                <a:gd name="connsiteX4" fmla="*/ 34875 w 67734"/>
                <a:gd name="connsiteY4" fmla="*/ 6472 h 70093"/>
                <a:gd name="connsiteX5" fmla="*/ 6472 w 67734"/>
                <a:gd name="connsiteY5" fmla="*/ 5335 h 70093"/>
                <a:gd name="connsiteX6" fmla="*/ 5335 w 67734"/>
                <a:gd name="connsiteY6" fmla="*/ 33738 h 70093"/>
                <a:gd name="connsiteX7" fmla="*/ 32861 w 67734"/>
                <a:gd name="connsiteY7" fmla="*/ 63639 h 7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34" h="70093">
                  <a:moveTo>
                    <a:pt x="32861" y="63639"/>
                  </a:moveTo>
                  <a:cubicBezTo>
                    <a:pt x="36837" y="67925"/>
                    <a:pt x="42207" y="70094"/>
                    <a:pt x="47630" y="70094"/>
                  </a:cubicBezTo>
                  <a:cubicBezTo>
                    <a:pt x="52484" y="70094"/>
                    <a:pt x="57390" y="68338"/>
                    <a:pt x="61263" y="64775"/>
                  </a:cubicBezTo>
                  <a:cubicBezTo>
                    <a:pt x="69423" y="57235"/>
                    <a:pt x="69939" y="44583"/>
                    <a:pt x="62399" y="36372"/>
                  </a:cubicBezTo>
                  <a:lnTo>
                    <a:pt x="34875" y="6472"/>
                  </a:lnTo>
                  <a:cubicBezTo>
                    <a:pt x="27335" y="-1688"/>
                    <a:pt x="14631" y="-2204"/>
                    <a:pt x="6472" y="5335"/>
                  </a:cubicBezTo>
                  <a:cubicBezTo>
                    <a:pt x="-1688" y="12875"/>
                    <a:pt x="-2204" y="25527"/>
                    <a:pt x="5335" y="33738"/>
                  </a:cubicBezTo>
                  <a:lnTo>
                    <a:pt x="32861" y="63639"/>
                  </a:lnTo>
                  <a:close/>
                </a:path>
              </a:pathLst>
            </a:custGeom>
            <a:grpFill/>
            <a:ln w="5164" cap="flat">
              <a:noFill/>
              <a:prstDash val="solid"/>
              <a:miter/>
            </a:ln>
          </p:spPr>
          <p:txBody>
            <a:bodyPr rtlCol="0" anchor="ctr"/>
            <a:lstStyle/>
            <a:p>
              <a:endParaRPr lang="en-US" sz="1200"/>
            </a:p>
          </p:txBody>
        </p:sp>
        <p:sp>
          <p:nvSpPr>
            <p:cNvPr id="654" name="Freeform: Shape 653">
              <a:extLst>
                <a:ext uri="{FF2B5EF4-FFF2-40B4-BE49-F238E27FC236}">
                  <a16:creationId xmlns:a16="http://schemas.microsoft.com/office/drawing/2014/main" id="{11DEDE12-7D48-4BAF-96CC-4E30C10556BB}"/>
                </a:ext>
              </a:extLst>
            </p:cNvPr>
            <p:cNvSpPr/>
            <p:nvPr/>
          </p:nvSpPr>
          <p:spPr>
            <a:xfrm>
              <a:off x="13142141" y="8802717"/>
              <a:ext cx="40280" cy="236208"/>
            </a:xfrm>
            <a:custGeom>
              <a:avLst/>
              <a:gdLst>
                <a:gd name="connsiteX0" fmla="*/ 20192 w 40280"/>
                <a:gd name="connsiteY0" fmla="*/ 236208 h 236208"/>
                <a:gd name="connsiteX1" fmla="*/ 20192 w 40280"/>
                <a:gd name="connsiteY1" fmla="*/ 236208 h 236208"/>
                <a:gd name="connsiteX2" fmla="*/ 40281 w 40280"/>
                <a:gd name="connsiteY2" fmla="*/ 216120 h 236208"/>
                <a:gd name="connsiteX3" fmla="*/ 40177 w 40280"/>
                <a:gd name="connsiteY3" fmla="*/ 20089 h 236208"/>
                <a:gd name="connsiteX4" fmla="*/ 20089 w 40280"/>
                <a:gd name="connsiteY4" fmla="*/ 0 h 236208"/>
                <a:gd name="connsiteX5" fmla="*/ 20089 w 40280"/>
                <a:gd name="connsiteY5" fmla="*/ 0 h 236208"/>
                <a:gd name="connsiteX6" fmla="*/ 0 w 40280"/>
                <a:gd name="connsiteY6" fmla="*/ 20089 h 236208"/>
                <a:gd name="connsiteX7" fmla="*/ 103 w 40280"/>
                <a:gd name="connsiteY7" fmla="*/ 216120 h 236208"/>
                <a:gd name="connsiteX8" fmla="*/ 20192 w 40280"/>
                <a:gd name="connsiteY8" fmla="*/ 236208 h 2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80" h="236208">
                  <a:moveTo>
                    <a:pt x="20192" y="236208"/>
                  </a:moveTo>
                  <a:cubicBezTo>
                    <a:pt x="20192" y="236208"/>
                    <a:pt x="20192" y="236208"/>
                    <a:pt x="20192" y="236208"/>
                  </a:cubicBezTo>
                  <a:cubicBezTo>
                    <a:pt x="31295" y="236208"/>
                    <a:pt x="40281" y="227223"/>
                    <a:pt x="40281" y="216120"/>
                  </a:cubicBezTo>
                  <a:lnTo>
                    <a:pt x="40177" y="20089"/>
                  </a:lnTo>
                  <a:cubicBezTo>
                    <a:pt x="40177" y="8986"/>
                    <a:pt x="31192" y="0"/>
                    <a:pt x="20089" y="0"/>
                  </a:cubicBezTo>
                  <a:cubicBezTo>
                    <a:pt x="20089" y="0"/>
                    <a:pt x="20089" y="0"/>
                    <a:pt x="20089" y="0"/>
                  </a:cubicBezTo>
                  <a:cubicBezTo>
                    <a:pt x="8986" y="0"/>
                    <a:pt x="0" y="8986"/>
                    <a:pt x="0" y="20089"/>
                  </a:cubicBezTo>
                  <a:lnTo>
                    <a:pt x="103" y="216120"/>
                  </a:lnTo>
                  <a:cubicBezTo>
                    <a:pt x="103" y="227223"/>
                    <a:pt x="9141" y="236208"/>
                    <a:pt x="20192" y="236208"/>
                  </a:cubicBezTo>
                  <a:close/>
                </a:path>
              </a:pathLst>
            </a:custGeom>
            <a:grpFill/>
            <a:ln w="5164" cap="flat">
              <a:noFill/>
              <a:prstDash val="solid"/>
              <a:miter/>
            </a:ln>
          </p:spPr>
          <p:txBody>
            <a:bodyPr rtlCol="0" anchor="ctr"/>
            <a:lstStyle/>
            <a:p>
              <a:endParaRPr lang="en-US" sz="1200"/>
            </a:p>
          </p:txBody>
        </p:sp>
      </p:grpSp>
      <p:grpSp>
        <p:nvGrpSpPr>
          <p:cNvPr id="775" name="Graphic 2">
            <a:extLst>
              <a:ext uri="{FF2B5EF4-FFF2-40B4-BE49-F238E27FC236}">
                <a16:creationId xmlns:a16="http://schemas.microsoft.com/office/drawing/2014/main" id="{EC5175D8-1366-4054-B375-58C020E1F445}"/>
              </a:ext>
            </a:extLst>
          </p:cNvPr>
          <p:cNvGrpSpPr/>
          <p:nvPr/>
        </p:nvGrpSpPr>
        <p:grpSpPr>
          <a:xfrm>
            <a:off x="9241284" y="2453467"/>
            <a:ext cx="802777" cy="864545"/>
            <a:chOff x="4603277" y="2411041"/>
            <a:chExt cx="1044777" cy="1125166"/>
          </a:xfrm>
          <a:solidFill>
            <a:schemeClr val="accent1"/>
          </a:solidFill>
        </p:grpSpPr>
        <p:sp>
          <p:nvSpPr>
            <p:cNvPr id="905" name="Freeform: Shape 904">
              <a:extLst>
                <a:ext uri="{FF2B5EF4-FFF2-40B4-BE49-F238E27FC236}">
                  <a16:creationId xmlns:a16="http://schemas.microsoft.com/office/drawing/2014/main" id="{0A7ADAC9-F45E-4BD6-AA55-D7BBB01C5F53}"/>
                </a:ext>
              </a:extLst>
            </p:cNvPr>
            <p:cNvSpPr/>
            <p:nvPr/>
          </p:nvSpPr>
          <p:spPr>
            <a:xfrm>
              <a:off x="4831950" y="2906505"/>
              <a:ext cx="587430" cy="504690"/>
            </a:xfrm>
            <a:custGeom>
              <a:avLst/>
              <a:gdLst>
                <a:gd name="connsiteX0" fmla="*/ 66448 w 587430"/>
                <a:gd name="connsiteY0" fmla="*/ 315301 h 504690"/>
                <a:gd name="connsiteX1" fmla="*/ 277706 w 587430"/>
                <a:gd name="connsiteY1" fmla="*/ 498764 h 504690"/>
                <a:gd name="connsiteX2" fmla="*/ 293716 w 587430"/>
                <a:gd name="connsiteY2" fmla="*/ 504691 h 504690"/>
                <a:gd name="connsiteX3" fmla="*/ 309657 w 587430"/>
                <a:gd name="connsiteY3" fmla="*/ 498764 h 504690"/>
                <a:gd name="connsiteX4" fmla="*/ 520983 w 587430"/>
                <a:gd name="connsiteY4" fmla="*/ 315233 h 504690"/>
                <a:gd name="connsiteX5" fmla="*/ 575620 w 587430"/>
                <a:gd name="connsiteY5" fmla="*/ 105814 h 504690"/>
                <a:gd name="connsiteX6" fmla="*/ 481266 w 587430"/>
                <a:gd name="connsiteY6" fmla="*/ 13163 h 504690"/>
                <a:gd name="connsiteX7" fmla="*/ 293716 w 587430"/>
                <a:gd name="connsiteY7" fmla="*/ 55605 h 504690"/>
                <a:gd name="connsiteX8" fmla="*/ 106165 w 587430"/>
                <a:gd name="connsiteY8" fmla="*/ 13163 h 504690"/>
                <a:gd name="connsiteX9" fmla="*/ 11811 w 587430"/>
                <a:gd name="connsiteY9" fmla="*/ 105814 h 504690"/>
                <a:gd name="connsiteX10" fmla="*/ 66448 w 587430"/>
                <a:gd name="connsiteY10" fmla="*/ 315301 h 504690"/>
                <a:gd name="connsiteX11" fmla="*/ 49212 w 587430"/>
                <a:gd name="connsiteY11" fmla="*/ 120461 h 504690"/>
                <a:gd name="connsiteX12" fmla="*/ 119858 w 587430"/>
                <a:gd name="connsiteY12" fmla="*/ 51041 h 504690"/>
                <a:gd name="connsiteX13" fmla="*/ 176198 w 587430"/>
                <a:gd name="connsiteY13" fmla="*/ 40209 h 504690"/>
                <a:gd name="connsiteX14" fmla="*/ 270485 w 587430"/>
                <a:gd name="connsiteY14" fmla="*/ 91303 h 504690"/>
                <a:gd name="connsiteX15" fmla="*/ 317015 w 587430"/>
                <a:gd name="connsiteY15" fmla="*/ 91303 h 504690"/>
                <a:gd name="connsiteX16" fmla="*/ 467573 w 587430"/>
                <a:gd name="connsiteY16" fmla="*/ 51041 h 504690"/>
                <a:gd name="connsiteX17" fmla="*/ 538219 w 587430"/>
                <a:gd name="connsiteY17" fmla="*/ 120529 h 504690"/>
                <a:gd name="connsiteX18" fmla="*/ 494619 w 587430"/>
                <a:gd name="connsiteY18" fmla="*/ 285053 h 504690"/>
                <a:gd name="connsiteX19" fmla="*/ 293716 w 587430"/>
                <a:gd name="connsiteY19" fmla="*/ 459523 h 504690"/>
                <a:gd name="connsiteX20" fmla="*/ 92812 w 587430"/>
                <a:gd name="connsiteY20" fmla="*/ 285053 h 504690"/>
                <a:gd name="connsiteX21" fmla="*/ 49212 w 587430"/>
                <a:gd name="connsiteY21" fmla="*/ 120461 h 5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7430" h="504690">
                  <a:moveTo>
                    <a:pt x="66448" y="315301"/>
                  </a:moveTo>
                  <a:lnTo>
                    <a:pt x="277706" y="498764"/>
                  </a:lnTo>
                  <a:cubicBezTo>
                    <a:pt x="282270" y="502715"/>
                    <a:pt x="287993" y="504691"/>
                    <a:pt x="293716" y="504691"/>
                  </a:cubicBezTo>
                  <a:cubicBezTo>
                    <a:pt x="299438" y="504691"/>
                    <a:pt x="305093" y="502715"/>
                    <a:pt x="309657" y="498764"/>
                  </a:cubicBezTo>
                  <a:lnTo>
                    <a:pt x="520983" y="315233"/>
                  </a:lnTo>
                  <a:cubicBezTo>
                    <a:pt x="580934" y="263185"/>
                    <a:pt x="603415" y="177074"/>
                    <a:pt x="575620" y="105814"/>
                  </a:cubicBezTo>
                  <a:cubicBezTo>
                    <a:pt x="558044" y="60715"/>
                    <a:pt x="526297" y="29513"/>
                    <a:pt x="481266" y="13163"/>
                  </a:cubicBezTo>
                  <a:cubicBezTo>
                    <a:pt x="379554" y="-23761"/>
                    <a:pt x="319195" y="25630"/>
                    <a:pt x="293716" y="55605"/>
                  </a:cubicBezTo>
                  <a:cubicBezTo>
                    <a:pt x="268236" y="25630"/>
                    <a:pt x="207945" y="-23761"/>
                    <a:pt x="106165" y="13163"/>
                  </a:cubicBezTo>
                  <a:cubicBezTo>
                    <a:pt x="61134" y="29513"/>
                    <a:pt x="29387" y="60647"/>
                    <a:pt x="11811" y="105814"/>
                  </a:cubicBezTo>
                  <a:cubicBezTo>
                    <a:pt x="-15985" y="177142"/>
                    <a:pt x="6497" y="263253"/>
                    <a:pt x="66448" y="315301"/>
                  </a:cubicBezTo>
                  <a:close/>
                  <a:moveTo>
                    <a:pt x="49212" y="120461"/>
                  </a:moveTo>
                  <a:cubicBezTo>
                    <a:pt x="62428" y="86603"/>
                    <a:pt x="86136" y="63235"/>
                    <a:pt x="119858" y="51041"/>
                  </a:cubicBezTo>
                  <a:cubicBezTo>
                    <a:pt x="141046" y="43343"/>
                    <a:pt x="159712" y="40209"/>
                    <a:pt x="176198" y="40209"/>
                  </a:cubicBezTo>
                  <a:cubicBezTo>
                    <a:pt x="226543" y="40209"/>
                    <a:pt x="255838" y="69912"/>
                    <a:pt x="270485" y="91303"/>
                  </a:cubicBezTo>
                  <a:cubicBezTo>
                    <a:pt x="281044" y="106768"/>
                    <a:pt x="306455" y="106768"/>
                    <a:pt x="317015" y="91303"/>
                  </a:cubicBezTo>
                  <a:cubicBezTo>
                    <a:pt x="336430" y="62895"/>
                    <a:pt x="381734" y="19839"/>
                    <a:pt x="467573" y="51041"/>
                  </a:cubicBezTo>
                  <a:cubicBezTo>
                    <a:pt x="501295" y="63235"/>
                    <a:pt x="525071" y="86603"/>
                    <a:pt x="538219" y="120529"/>
                  </a:cubicBezTo>
                  <a:cubicBezTo>
                    <a:pt x="559951" y="176256"/>
                    <a:pt x="542034" y="243905"/>
                    <a:pt x="494619" y="285053"/>
                  </a:cubicBezTo>
                  <a:lnTo>
                    <a:pt x="293716" y="459523"/>
                  </a:lnTo>
                  <a:lnTo>
                    <a:pt x="92812" y="285053"/>
                  </a:lnTo>
                  <a:cubicBezTo>
                    <a:pt x="45397" y="243837"/>
                    <a:pt x="27480" y="176188"/>
                    <a:pt x="49212" y="120461"/>
                  </a:cubicBezTo>
                  <a:close/>
                </a:path>
              </a:pathLst>
            </a:custGeom>
            <a:grpFill/>
            <a:ln w="6813" cap="flat">
              <a:noFill/>
              <a:prstDash val="solid"/>
              <a:miter/>
            </a:ln>
          </p:spPr>
          <p:txBody>
            <a:bodyPr rtlCol="0" anchor="ctr"/>
            <a:lstStyle/>
            <a:p>
              <a:endParaRPr lang="en-US" sz="1200"/>
            </a:p>
          </p:txBody>
        </p:sp>
        <p:sp>
          <p:nvSpPr>
            <p:cNvPr id="906" name="Freeform: Shape 905">
              <a:extLst>
                <a:ext uri="{FF2B5EF4-FFF2-40B4-BE49-F238E27FC236}">
                  <a16:creationId xmlns:a16="http://schemas.microsoft.com/office/drawing/2014/main" id="{15A3EC76-D539-4E90-943D-262FE5423725}"/>
                </a:ext>
              </a:extLst>
            </p:cNvPr>
            <p:cNvSpPr/>
            <p:nvPr/>
          </p:nvSpPr>
          <p:spPr>
            <a:xfrm>
              <a:off x="4603277" y="2411041"/>
              <a:ext cx="1044777" cy="1125166"/>
            </a:xfrm>
            <a:custGeom>
              <a:avLst/>
              <a:gdLst>
                <a:gd name="connsiteX0" fmla="*/ 1020661 w 1044777"/>
                <a:gd name="connsiteY0" fmla="*/ 94899 h 1125166"/>
                <a:gd name="connsiteX1" fmla="*/ 857909 w 1044777"/>
                <a:gd name="connsiteY1" fmla="*/ 94899 h 1125166"/>
                <a:gd name="connsiteX2" fmla="*/ 857909 w 1044777"/>
                <a:gd name="connsiteY2" fmla="*/ 20097 h 1125166"/>
                <a:gd name="connsiteX3" fmla="*/ 837811 w 1044777"/>
                <a:gd name="connsiteY3" fmla="*/ 0 h 1125166"/>
                <a:gd name="connsiteX4" fmla="*/ 817714 w 1044777"/>
                <a:gd name="connsiteY4" fmla="*/ 20097 h 1125166"/>
                <a:gd name="connsiteX5" fmla="*/ 817714 w 1044777"/>
                <a:gd name="connsiteY5" fmla="*/ 94899 h 1125166"/>
                <a:gd name="connsiteX6" fmla="*/ 542486 w 1044777"/>
                <a:gd name="connsiteY6" fmla="*/ 94899 h 1125166"/>
                <a:gd name="connsiteX7" fmla="*/ 542486 w 1044777"/>
                <a:gd name="connsiteY7" fmla="*/ 20097 h 1125166"/>
                <a:gd name="connsiteX8" fmla="*/ 522389 w 1044777"/>
                <a:gd name="connsiteY8" fmla="*/ 0 h 1125166"/>
                <a:gd name="connsiteX9" fmla="*/ 502292 w 1044777"/>
                <a:gd name="connsiteY9" fmla="*/ 20097 h 1125166"/>
                <a:gd name="connsiteX10" fmla="*/ 502292 w 1044777"/>
                <a:gd name="connsiteY10" fmla="*/ 94899 h 1125166"/>
                <a:gd name="connsiteX11" fmla="*/ 227063 w 1044777"/>
                <a:gd name="connsiteY11" fmla="*/ 94899 h 1125166"/>
                <a:gd name="connsiteX12" fmla="*/ 227063 w 1044777"/>
                <a:gd name="connsiteY12" fmla="*/ 20097 h 1125166"/>
                <a:gd name="connsiteX13" fmla="*/ 206966 w 1044777"/>
                <a:gd name="connsiteY13" fmla="*/ 0 h 1125166"/>
                <a:gd name="connsiteX14" fmla="*/ 186869 w 1044777"/>
                <a:gd name="connsiteY14" fmla="*/ 20097 h 1125166"/>
                <a:gd name="connsiteX15" fmla="*/ 186869 w 1044777"/>
                <a:gd name="connsiteY15" fmla="*/ 94899 h 1125166"/>
                <a:gd name="connsiteX16" fmla="*/ 24116 w 1044777"/>
                <a:gd name="connsiteY16" fmla="*/ 94899 h 1125166"/>
                <a:gd name="connsiteX17" fmla="*/ 0 w 1044777"/>
                <a:gd name="connsiteY17" fmla="*/ 119016 h 1125166"/>
                <a:gd name="connsiteX18" fmla="*/ 0 w 1044777"/>
                <a:gd name="connsiteY18" fmla="*/ 370673 h 1125166"/>
                <a:gd name="connsiteX19" fmla="*/ 0 w 1044777"/>
                <a:gd name="connsiteY19" fmla="*/ 410867 h 1125166"/>
                <a:gd name="connsiteX20" fmla="*/ 0 w 1044777"/>
                <a:gd name="connsiteY20" fmla="*/ 909344 h 1125166"/>
                <a:gd name="connsiteX21" fmla="*/ 7358 w 1044777"/>
                <a:gd name="connsiteY21" fmla="*/ 926716 h 1125166"/>
                <a:gd name="connsiteX22" fmla="*/ 205808 w 1044777"/>
                <a:gd name="connsiteY22" fmla="*/ 1118354 h 1125166"/>
                <a:gd name="connsiteX23" fmla="*/ 222635 w 1044777"/>
                <a:gd name="connsiteY23" fmla="*/ 1125166 h 1125166"/>
                <a:gd name="connsiteX24" fmla="*/ 1020661 w 1044777"/>
                <a:gd name="connsiteY24" fmla="*/ 1125166 h 1125166"/>
                <a:gd name="connsiteX25" fmla="*/ 1044778 w 1044777"/>
                <a:gd name="connsiteY25" fmla="*/ 1101050 h 1125166"/>
                <a:gd name="connsiteX26" fmla="*/ 1044778 w 1044777"/>
                <a:gd name="connsiteY26" fmla="*/ 410799 h 1125166"/>
                <a:gd name="connsiteX27" fmla="*/ 1044778 w 1044777"/>
                <a:gd name="connsiteY27" fmla="*/ 370604 h 1125166"/>
                <a:gd name="connsiteX28" fmla="*/ 1044778 w 1044777"/>
                <a:gd name="connsiteY28" fmla="*/ 118948 h 1125166"/>
                <a:gd name="connsiteX29" fmla="*/ 1020661 w 1044777"/>
                <a:gd name="connsiteY29" fmla="*/ 94899 h 1125166"/>
                <a:gd name="connsiteX30" fmla="*/ 200903 w 1044777"/>
                <a:gd name="connsiteY30" fmla="*/ 1057654 h 1125166"/>
                <a:gd name="connsiteX31" fmla="*/ 69829 w 1044777"/>
                <a:gd name="connsiteY31" fmla="*/ 931076 h 1125166"/>
                <a:gd name="connsiteX32" fmla="*/ 200903 w 1044777"/>
                <a:gd name="connsiteY32" fmla="*/ 931076 h 1125166"/>
                <a:gd name="connsiteX33" fmla="*/ 200903 w 1044777"/>
                <a:gd name="connsiteY33" fmla="*/ 1057654 h 1125166"/>
                <a:gd name="connsiteX34" fmla="*/ 1004583 w 1044777"/>
                <a:gd name="connsiteY34" fmla="*/ 1084904 h 1125166"/>
                <a:gd name="connsiteX35" fmla="*/ 241097 w 1044777"/>
                <a:gd name="connsiteY35" fmla="*/ 1084904 h 1125166"/>
                <a:gd name="connsiteX36" fmla="*/ 241097 w 1044777"/>
                <a:gd name="connsiteY36" fmla="*/ 914998 h 1125166"/>
                <a:gd name="connsiteX37" fmla="*/ 216981 w 1044777"/>
                <a:gd name="connsiteY37" fmla="*/ 890881 h 1125166"/>
                <a:gd name="connsiteX38" fmla="*/ 40194 w 1044777"/>
                <a:gd name="connsiteY38" fmla="*/ 890881 h 1125166"/>
                <a:gd name="connsiteX39" fmla="*/ 40194 w 1044777"/>
                <a:gd name="connsiteY39" fmla="*/ 410799 h 1125166"/>
                <a:gd name="connsiteX40" fmla="*/ 1004583 w 1044777"/>
                <a:gd name="connsiteY40" fmla="*/ 410799 h 1125166"/>
                <a:gd name="connsiteX41" fmla="*/ 1004583 w 1044777"/>
                <a:gd name="connsiteY41" fmla="*/ 1084904 h 1125166"/>
                <a:gd name="connsiteX42" fmla="*/ 40194 w 1044777"/>
                <a:gd name="connsiteY42" fmla="*/ 370604 h 1125166"/>
                <a:gd name="connsiteX43" fmla="*/ 40194 w 1044777"/>
                <a:gd name="connsiteY43" fmla="*/ 135025 h 1125166"/>
                <a:gd name="connsiteX44" fmla="*/ 186869 w 1044777"/>
                <a:gd name="connsiteY44" fmla="*/ 135025 h 1125166"/>
                <a:gd name="connsiteX45" fmla="*/ 186869 w 1044777"/>
                <a:gd name="connsiteY45" fmla="*/ 193069 h 1125166"/>
                <a:gd name="connsiteX46" fmla="*/ 138091 w 1044777"/>
                <a:gd name="connsiteY46" fmla="*/ 258537 h 1125166"/>
                <a:gd name="connsiteX47" fmla="*/ 206966 w 1044777"/>
                <a:gd name="connsiteY47" fmla="*/ 327345 h 1125166"/>
                <a:gd name="connsiteX48" fmla="*/ 275773 w 1044777"/>
                <a:gd name="connsiteY48" fmla="*/ 258537 h 1125166"/>
                <a:gd name="connsiteX49" fmla="*/ 226995 w 1044777"/>
                <a:gd name="connsiteY49" fmla="*/ 193069 h 1125166"/>
                <a:gd name="connsiteX50" fmla="*/ 226995 w 1044777"/>
                <a:gd name="connsiteY50" fmla="*/ 135025 h 1125166"/>
                <a:gd name="connsiteX51" fmla="*/ 502224 w 1044777"/>
                <a:gd name="connsiteY51" fmla="*/ 135025 h 1125166"/>
                <a:gd name="connsiteX52" fmla="*/ 502224 w 1044777"/>
                <a:gd name="connsiteY52" fmla="*/ 193069 h 1125166"/>
                <a:gd name="connsiteX53" fmla="*/ 453445 w 1044777"/>
                <a:gd name="connsiteY53" fmla="*/ 258537 h 1125166"/>
                <a:gd name="connsiteX54" fmla="*/ 522253 w 1044777"/>
                <a:gd name="connsiteY54" fmla="*/ 327345 h 1125166"/>
                <a:gd name="connsiteX55" fmla="*/ 591060 w 1044777"/>
                <a:gd name="connsiteY55" fmla="*/ 258537 h 1125166"/>
                <a:gd name="connsiteX56" fmla="*/ 542282 w 1044777"/>
                <a:gd name="connsiteY56" fmla="*/ 193069 h 1125166"/>
                <a:gd name="connsiteX57" fmla="*/ 542282 w 1044777"/>
                <a:gd name="connsiteY57" fmla="*/ 135025 h 1125166"/>
                <a:gd name="connsiteX58" fmla="*/ 817510 w 1044777"/>
                <a:gd name="connsiteY58" fmla="*/ 135025 h 1125166"/>
                <a:gd name="connsiteX59" fmla="*/ 817510 w 1044777"/>
                <a:gd name="connsiteY59" fmla="*/ 193069 h 1125166"/>
                <a:gd name="connsiteX60" fmla="*/ 768732 w 1044777"/>
                <a:gd name="connsiteY60" fmla="*/ 258537 h 1125166"/>
                <a:gd name="connsiteX61" fmla="*/ 837539 w 1044777"/>
                <a:gd name="connsiteY61" fmla="*/ 327345 h 1125166"/>
                <a:gd name="connsiteX62" fmla="*/ 906414 w 1044777"/>
                <a:gd name="connsiteY62" fmla="*/ 258537 h 1125166"/>
                <a:gd name="connsiteX63" fmla="*/ 857636 w 1044777"/>
                <a:gd name="connsiteY63" fmla="*/ 193069 h 1125166"/>
                <a:gd name="connsiteX64" fmla="*/ 857636 w 1044777"/>
                <a:gd name="connsiteY64" fmla="*/ 135025 h 1125166"/>
                <a:gd name="connsiteX65" fmla="*/ 1004311 w 1044777"/>
                <a:gd name="connsiteY65" fmla="*/ 135025 h 1125166"/>
                <a:gd name="connsiteX66" fmla="*/ 1004311 w 1044777"/>
                <a:gd name="connsiteY66" fmla="*/ 370604 h 1125166"/>
                <a:gd name="connsiteX67" fmla="*/ 40194 w 1044777"/>
                <a:gd name="connsiteY67" fmla="*/ 370604 h 1125166"/>
                <a:gd name="connsiteX68" fmla="*/ 206898 w 1044777"/>
                <a:gd name="connsiteY68" fmla="*/ 229925 h 1125166"/>
                <a:gd name="connsiteX69" fmla="*/ 235579 w 1044777"/>
                <a:gd name="connsiteY69" fmla="*/ 258537 h 1125166"/>
                <a:gd name="connsiteX70" fmla="*/ 206898 w 1044777"/>
                <a:gd name="connsiteY70" fmla="*/ 287150 h 1125166"/>
                <a:gd name="connsiteX71" fmla="*/ 178217 w 1044777"/>
                <a:gd name="connsiteY71" fmla="*/ 258537 h 1125166"/>
                <a:gd name="connsiteX72" fmla="*/ 206898 w 1044777"/>
                <a:gd name="connsiteY72" fmla="*/ 229925 h 1125166"/>
                <a:gd name="connsiteX73" fmla="*/ 522389 w 1044777"/>
                <a:gd name="connsiteY73" fmla="*/ 229925 h 1125166"/>
                <a:gd name="connsiteX74" fmla="*/ 551070 w 1044777"/>
                <a:gd name="connsiteY74" fmla="*/ 258537 h 1125166"/>
                <a:gd name="connsiteX75" fmla="*/ 522389 w 1044777"/>
                <a:gd name="connsiteY75" fmla="*/ 287150 h 1125166"/>
                <a:gd name="connsiteX76" fmla="*/ 493708 w 1044777"/>
                <a:gd name="connsiteY76" fmla="*/ 258537 h 1125166"/>
                <a:gd name="connsiteX77" fmla="*/ 522389 w 1044777"/>
                <a:gd name="connsiteY77" fmla="*/ 229925 h 1125166"/>
                <a:gd name="connsiteX78" fmla="*/ 837811 w 1044777"/>
                <a:gd name="connsiteY78" fmla="*/ 229925 h 1125166"/>
                <a:gd name="connsiteX79" fmla="*/ 866492 w 1044777"/>
                <a:gd name="connsiteY79" fmla="*/ 258537 h 1125166"/>
                <a:gd name="connsiteX80" fmla="*/ 837811 w 1044777"/>
                <a:gd name="connsiteY80" fmla="*/ 287150 h 1125166"/>
                <a:gd name="connsiteX81" fmla="*/ 809130 w 1044777"/>
                <a:gd name="connsiteY81" fmla="*/ 258537 h 1125166"/>
                <a:gd name="connsiteX82" fmla="*/ 837811 w 1044777"/>
                <a:gd name="connsiteY82" fmla="*/ 229925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44777" h="1125166">
                  <a:moveTo>
                    <a:pt x="1020661" y="94899"/>
                  </a:moveTo>
                  <a:lnTo>
                    <a:pt x="857909" y="94899"/>
                  </a:lnTo>
                  <a:lnTo>
                    <a:pt x="857909" y="20097"/>
                  </a:lnTo>
                  <a:cubicBezTo>
                    <a:pt x="857909" y="8993"/>
                    <a:pt x="848916" y="0"/>
                    <a:pt x="837811" y="0"/>
                  </a:cubicBezTo>
                  <a:cubicBezTo>
                    <a:pt x="826707" y="0"/>
                    <a:pt x="817714" y="8993"/>
                    <a:pt x="817714" y="20097"/>
                  </a:cubicBezTo>
                  <a:lnTo>
                    <a:pt x="817714" y="94899"/>
                  </a:lnTo>
                  <a:lnTo>
                    <a:pt x="542486" y="94899"/>
                  </a:lnTo>
                  <a:lnTo>
                    <a:pt x="542486" y="20097"/>
                  </a:lnTo>
                  <a:cubicBezTo>
                    <a:pt x="542486" y="8993"/>
                    <a:pt x="533493" y="0"/>
                    <a:pt x="522389" y="0"/>
                  </a:cubicBezTo>
                  <a:cubicBezTo>
                    <a:pt x="511284" y="0"/>
                    <a:pt x="502292" y="8993"/>
                    <a:pt x="502292" y="20097"/>
                  </a:cubicBezTo>
                  <a:lnTo>
                    <a:pt x="502292" y="94899"/>
                  </a:lnTo>
                  <a:lnTo>
                    <a:pt x="227063" y="94899"/>
                  </a:lnTo>
                  <a:lnTo>
                    <a:pt x="227063" y="20097"/>
                  </a:lnTo>
                  <a:cubicBezTo>
                    <a:pt x="227063" y="8993"/>
                    <a:pt x="218071" y="0"/>
                    <a:pt x="206966" y="0"/>
                  </a:cubicBezTo>
                  <a:cubicBezTo>
                    <a:pt x="195862" y="0"/>
                    <a:pt x="186869" y="8993"/>
                    <a:pt x="186869" y="20097"/>
                  </a:cubicBezTo>
                  <a:lnTo>
                    <a:pt x="186869" y="94899"/>
                  </a:lnTo>
                  <a:lnTo>
                    <a:pt x="24116" y="94899"/>
                  </a:lnTo>
                  <a:cubicBezTo>
                    <a:pt x="10832" y="94899"/>
                    <a:pt x="0" y="105731"/>
                    <a:pt x="0" y="119016"/>
                  </a:cubicBezTo>
                  <a:lnTo>
                    <a:pt x="0" y="370673"/>
                  </a:lnTo>
                  <a:lnTo>
                    <a:pt x="0" y="410867"/>
                  </a:lnTo>
                  <a:lnTo>
                    <a:pt x="0" y="909344"/>
                  </a:lnTo>
                  <a:cubicBezTo>
                    <a:pt x="0" y="915884"/>
                    <a:pt x="2657" y="922219"/>
                    <a:pt x="7358" y="926716"/>
                  </a:cubicBezTo>
                  <a:lnTo>
                    <a:pt x="205808" y="1118354"/>
                  </a:lnTo>
                  <a:cubicBezTo>
                    <a:pt x="210304" y="1122782"/>
                    <a:pt x="216300" y="1125166"/>
                    <a:pt x="222635" y="1125166"/>
                  </a:cubicBezTo>
                  <a:lnTo>
                    <a:pt x="1020661" y="1125166"/>
                  </a:lnTo>
                  <a:cubicBezTo>
                    <a:pt x="1033946" y="1125166"/>
                    <a:pt x="1044778" y="1114334"/>
                    <a:pt x="1044778" y="1101050"/>
                  </a:cubicBezTo>
                  <a:lnTo>
                    <a:pt x="1044778" y="410799"/>
                  </a:lnTo>
                  <a:lnTo>
                    <a:pt x="1044778" y="370604"/>
                  </a:lnTo>
                  <a:lnTo>
                    <a:pt x="1044778" y="118948"/>
                  </a:lnTo>
                  <a:cubicBezTo>
                    <a:pt x="1044778" y="105663"/>
                    <a:pt x="1033946" y="94899"/>
                    <a:pt x="1020661" y="94899"/>
                  </a:cubicBezTo>
                  <a:close/>
                  <a:moveTo>
                    <a:pt x="200903" y="1057654"/>
                  </a:moveTo>
                  <a:lnTo>
                    <a:pt x="69829" y="931076"/>
                  </a:lnTo>
                  <a:lnTo>
                    <a:pt x="200903" y="931076"/>
                  </a:lnTo>
                  <a:lnTo>
                    <a:pt x="200903" y="1057654"/>
                  </a:lnTo>
                  <a:close/>
                  <a:moveTo>
                    <a:pt x="1004583" y="1084904"/>
                  </a:moveTo>
                  <a:lnTo>
                    <a:pt x="241097" y="1084904"/>
                  </a:lnTo>
                  <a:lnTo>
                    <a:pt x="241097" y="914998"/>
                  </a:lnTo>
                  <a:cubicBezTo>
                    <a:pt x="241097" y="901713"/>
                    <a:pt x="230265" y="890881"/>
                    <a:pt x="216981" y="890881"/>
                  </a:cubicBezTo>
                  <a:lnTo>
                    <a:pt x="40194" y="890881"/>
                  </a:lnTo>
                  <a:lnTo>
                    <a:pt x="40194" y="410799"/>
                  </a:lnTo>
                  <a:lnTo>
                    <a:pt x="1004583" y="410799"/>
                  </a:lnTo>
                  <a:lnTo>
                    <a:pt x="1004583" y="1084904"/>
                  </a:lnTo>
                  <a:close/>
                  <a:moveTo>
                    <a:pt x="40194" y="370604"/>
                  </a:moveTo>
                  <a:lnTo>
                    <a:pt x="40194" y="135025"/>
                  </a:lnTo>
                  <a:lnTo>
                    <a:pt x="186869" y="135025"/>
                  </a:lnTo>
                  <a:lnTo>
                    <a:pt x="186869" y="193069"/>
                  </a:lnTo>
                  <a:cubicBezTo>
                    <a:pt x="158733" y="201720"/>
                    <a:pt x="138091" y="227608"/>
                    <a:pt x="138091" y="258537"/>
                  </a:cubicBezTo>
                  <a:cubicBezTo>
                    <a:pt x="138091" y="296484"/>
                    <a:pt x="168952" y="327345"/>
                    <a:pt x="206966" y="327345"/>
                  </a:cubicBezTo>
                  <a:cubicBezTo>
                    <a:pt x="244912" y="327345"/>
                    <a:pt x="275773" y="296484"/>
                    <a:pt x="275773" y="258537"/>
                  </a:cubicBezTo>
                  <a:cubicBezTo>
                    <a:pt x="275773" y="227608"/>
                    <a:pt x="255131" y="201720"/>
                    <a:pt x="226995" y="193069"/>
                  </a:cubicBezTo>
                  <a:lnTo>
                    <a:pt x="226995" y="135025"/>
                  </a:lnTo>
                  <a:lnTo>
                    <a:pt x="502224" y="135025"/>
                  </a:lnTo>
                  <a:lnTo>
                    <a:pt x="502224" y="193069"/>
                  </a:lnTo>
                  <a:cubicBezTo>
                    <a:pt x="474088" y="201720"/>
                    <a:pt x="453445" y="227608"/>
                    <a:pt x="453445" y="258537"/>
                  </a:cubicBezTo>
                  <a:cubicBezTo>
                    <a:pt x="453445" y="296484"/>
                    <a:pt x="484307" y="327345"/>
                    <a:pt x="522253" y="327345"/>
                  </a:cubicBezTo>
                  <a:cubicBezTo>
                    <a:pt x="560199" y="327345"/>
                    <a:pt x="591060" y="296484"/>
                    <a:pt x="591060" y="258537"/>
                  </a:cubicBezTo>
                  <a:cubicBezTo>
                    <a:pt x="591060" y="227608"/>
                    <a:pt x="570418" y="201720"/>
                    <a:pt x="542282" y="193069"/>
                  </a:cubicBezTo>
                  <a:lnTo>
                    <a:pt x="542282" y="135025"/>
                  </a:lnTo>
                  <a:lnTo>
                    <a:pt x="817510" y="135025"/>
                  </a:lnTo>
                  <a:lnTo>
                    <a:pt x="817510" y="193069"/>
                  </a:lnTo>
                  <a:cubicBezTo>
                    <a:pt x="789374" y="201720"/>
                    <a:pt x="768732" y="227608"/>
                    <a:pt x="768732" y="258537"/>
                  </a:cubicBezTo>
                  <a:cubicBezTo>
                    <a:pt x="768732" y="296484"/>
                    <a:pt x="799593" y="327345"/>
                    <a:pt x="837539" y="327345"/>
                  </a:cubicBezTo>
                  <a:cubicBezTo>
                    <a:pt x="875485" y="327345"/>
                    <a:pt x="906414" y="296484"/>
                    <a:pt x="906414" y="258537"/>
                  </a:cubicBezTo>
                  <a:cubicBezTo>
                    <a:pt x="906414" y="227608"/>
                    <a:pt x="885772" y="201720"/>
                    <a:pt x="857636" y="193069"/>
                  </a:cubicBezTo>
                  <a:lnTo>
                    <a:pt x="857636" y="135025"/>
                  </a:lnTo>
                  <a:lnTo>
                    <a:pt x="1004311" y="135025"/>
                  </a:lnTo>
                  <a:lnTo>
                    <a:pt x="1004311" y="370604"/>
                  </a:lnTo>
                  <a:lnTo>
                    <a:pt x="40194" y="370604"/>
                  </a:lnTo>
                  <a:close/>
                  <a:moveTo>
                    <a:pt x="206898" y="229925"/>
                  </a:moveTo>
                  <a:cubicBezTo>
                    <a:pt x="222703" y="229925"/>
                    <a:pt x="235579" y="242732"/>
                    <a:pt x="235579" y="258537"/>
                  </a:cubicBezTo>
                  <a:cubicBezTo>
                    <a:pt x="235579" y="274343"/>
                    <a:pt x="222703" y="287150"/>
                    <a:pt x="206898" y="287150"/>
                  </a:cubicBezTo>
                  <a:cubicBezTo>
                    <a:pt x="191093" y="287150"/>
                    <a:pt x="178217" y="274275"/>
                    <a:pt x="178217" y="258537"/>
                  </a:cubicBezTo>
                  <a:cubicBezTo>
                    <a:pt x="178217" y="242800"/>
                    <a:pt x="191093" y="229925"/>
                    <a:pt x="206898" y="229925"/>
                  </a:cubicBezTo>
                  <a:close/>
                  <a:moveTo>
                    <a:pt x="522389" y="229925"/>
                  </a:moveTo>
                  <a:cubicBezTo>
                    <a:pt x="538194" y="229925"/>
                    <a:pt x="551070" y="242732"/>
                    <a:pt x="551070" y="258537"/>
                  </a:cubicBezTo>
                  <a:cubicBezTo>
                    <a:pt x="551070" y="274343"/>
                    <a:pt x="538194" y="287150"/>
                    <a:pt x="522389" y="287150"/>
                  </a:cubicBezTo>
                  <a:cubicBezTo>
                    <a:pt x="506584" y="287150"/>
                    <a:pt x="493708" y="274275"/>
                    <a:pt x="493708" y="258537"/>
                  </a:cubicBezTo>
                  <a:cubicBezTo>
                    <a:pt x="493708" y="242800"/>
                    <a:pt x="506584" y="229925"/>
                    <a:pt x="522389" y="229925"/>
                  </a:cubicBezTo>
                  <a:close/>
                  <a:moveTo>
                    <a:pt x="837811" y="229925"/>
                  </a:moveTo>
                  <a:cubicBezTo>
                    <a:pt x="853617" y="229925"/>
                    <a:pt x="866492" y="242732"/>
                    <a:pt x="866492" y="258537"/>
                  </a:cubicBezTo>
                  <a:cubicBezTo>
                    <a:pt x="866492" y="274343"/>
                    <a:pt x="853617" y="287150"/>
                    <a:pt x="837811" y="287150"/>
                  </a:cubicBezTo>
                  <a:cubicBezTo>
                    <a:pt x="822006" y="287150"/>
                    <a:pt x="809130" y="274275"/>
                    <a:pt x="809130" y="258537"/>
                  </a:cubicBezTo>
                  <a:cubicBezTo>
                    <a:pt x="809130" y="242800"/>
                    <a:pt x="822006" y="229925"/>
                    <a:pt x="837811" y="229925"/>
                  </a:cubicBezTo>
                  <a:close/>
                </a:path>
              </a:pathLst>
            </a:custGeom>
            <a:grpFill/>
            <a:ln w="6813" cap="flat">
              <a:noFill/>
              <a:prstDash val="solid"/>
              <a:miter/>
            </a:ln>
          </p:spPr>
          <p:txBody>
            <a:bodyPr rtlCol="0" anchor="ctr"/>
            <a:lstStyle/>
            <a:p>
              <a:endParaRPr lang="en-US" sz="1200"/>
            </a:p>
          </p:txBody>
        </p:sp>
      </p:grpSp>
      <p:grpSp>
        <p:nvGrpSpPr>
          <p:cNvPr id="776" name="Graphic 2">
            <a:extLst>
              <a:ext uri="{FF2B5EF4-FFF2-40B4-BE49-F238E27FC236}">
                <a16:creationId xmlns:a16="http://schemas.microsoft.com/office/drawing/2014/main" id="{79EE8F0C-D2CA-4951-87AB-6FCDFCC88BD5}"/>
              </a:ext>
            </a:extLst>
          </p:cNvPr>
          <p:cNvGrpSpPr/>
          <p:nvPr/>
        </p:nvGrpSpPr>
        <p:grpSpPr>
          <a:xfrm>
            <a:off x="11903255" y="2453467"/>
            <a:ext cx="771945" cy="864545"/>
            <a:chOff x="7838027" y="2410973"/>
            <a:chExt cx="1004651" cy="1125166"/>
          </a:xfrm>
          <a:solidFill>
            <a:schemeClr val="accent1"/>
          </a:solidFill>
        </p:grpSpPr>
        <p:sp>
          <p:nvSpPr>
            <p:cNvPr id="897" name="Freeform: Shape 896">
              <a:extLst>
                <a:ext uri="{FF2B5EF4-FFF2-40B4-BE49-F238E27FC236}">
                  <a16:creationId xmlns:a16="http://schemas.microsoft.com/office/drawing/2014/main" id="{AADEAABB-3DBB-49DB-A724-13B87E5CDB6F}"/>
                </a:ext>
              </a:extLst>
            </p:cNvPr>
            <p:cNvSpPr/>
            <p:nvPr/>
          </p:nvSpPr>
          <p:spPr>
            <a:xfrm>
              <a:off x="7838027" y="2410973"/>
              <a:ext cx="1004651" cy="1125166"/>
            </a:xfrm>
            <a:custGeom>
              <a:avLst/>
              <a:gdLst>
                <a:gd name="connsiteX0" fmla="*/ 979309 w 1004651"/>
                <a:gd name="connsiteY0" fmla="*/ 256426 h 1125166"/>
                <a:gd name="connsiteX1" fmla="*/ 629483 w 1004651"/>
                <a:gd name="connsiteY1" fmla="*/ 256426 h 1125166"/>
                <a:gd name="connsiteX2" fmla="*/ 629483 w 1004651"/>
                <a:gd name="connsiteY2" fmla="*/ 40194 h 1125166"/>
                <a:gd name="connsiteX3" fmla="*/ 589288 w 1004651"/>
                <a:gd name="connsiteY3" fmla="*/ 0 h 1125166"/>
                <a:gd name="connsiteX4" fmla="*/ 40194 w 1004651"/>
                <a:gd name="connsiteY4" fmla="*/ 0 h 1125166"/>
                <a:gd name="connsiteX5" fmla="*/ 0 w 1004651"/>
                <a:gd name="connsiteY5" fmla="*/ 40194 h 1125166"/>
                <a:gd name="connsiteX6" fmla="*/ 0 w 1004651"/>
                <a:gd name="connsiteY6" fmla="*/ 1084972 h 1125166"/>
                <a:gd name="connsiteX7" fmla="*/ 40194 w 1004651"/>
                <a:gd name="connsiteY7" fmla="*/ 1125166 h 1125166"/>
                <a:gd name="connsiteX8" fmla="*/ 589288 w 1004651"/>
                <a:gd name="connsiteY8" fmla="*/ 1125166 h 1125166"/>
                <a:gd name="connsiteX9" fmla="*/ 629483 w 1004651"/>
                <a:gd name="connsiteY9" fmla="*/ 1084972 h 1125166"/>
                <a:gd name="connsiteX10" fmla="*/ 629483 w 1004651"/>
                <a:gd name="connsiteY10" fmla="*/ 699039 h 1125166"/>
                <a:gd name="connsiteX11" fmla="*/ 979309 w 1004651"/>
                <a:gd name="connsiteY11" fmla="*/ 699039 h 1125166"/>
                <a:gd name="connsiteX12" fmla="*/ 1004652 w 1004651"/>
                <a:gd name="connsiteY12" fmla="*/ 673696 h 1125166"/>
                <a:gd name="connsiteX13" fmla="*/ 1004652 w 1004651"/>
                <a:gd name="connsiteY13" fmla="*/ 281700 h 1125166"/>
                <a:gd name="connsiteX14" fmla="*/ 979309 w 1004651"/>
                <a:gd name="connsiteY14" fmla="*/ 256426 h 1125166"/>
                <a:gd name="connsiteX15" fmla="*/ 40194 w 1004651"/>
                <a:gd name="connsiteY15" fmla="*/ 40194 h 1125166"/>
                <a:gd name="connsiteX16" fmla="*/ 589288 w 1004651"/>
                <a:gd name="connsiteY16" fmla="*/ 40194 h 1125166"/>
                <a:gd name="connsiteX17" fmla="*/ 589288 w 1004651"/>
                <a:gd name="connsiteY17" fmla="*/ 90199 h 1125166"/>
                <a:gd name="connsiteX18" fmla="*/ 40194 w 1004651"/>
                <a:gd name="connsiteY18" fmla="*/ 90199 h 1125166"/>
                <a:gd name="connsiteX19" fmla="*/ 40194 w 1004651"/>
                <a:gd name="connsiteY19" fmla="*/ 40194 h 1125166"/>
                <a:gd name="connsiteX20" fmla="*/ 589493 w 1004651"/>
                <a:gd name="connsiteY20" fmla="*/ 1084972 h 1125166"/>
                <a:gd name="connsiteX21" fmla="*/ 40194 w 1004651"/>
                <a:gd name="connsiteY21" fmla="*/ 1084972 h 1125166"/>
                <a:gd name="connsiteX22" fmla="*/ 40194 w 1004651"/>
                <a:gd name="connsiteY22" fmla="*/ 1035172 h 1125166"/>
                <a:gd name="connsiteX23" fmla="*/ 589493 w 1004651"/>
                <a:gd name="connsiteY23" fmla="*/ 1035172 h 1125166"/>
                <a:gd name="connsiteX24" fmla="*/ 589493 w 1004651"/>
                <a:gd name="connsiteY24" fmla="*/ 1084972 h 1125166"/>
                <a:gd name="connsiteX25" fmla="*/ 589493 w 1004651"/>
                <a:gd name="connsiteY25" fmla="*/ 994978 h 1125166"/>
                <a:gd name="connsiteX26" fmla="*/ 40194 w 1004651"/>
                <a:gd name="connsiteY26" fmla="*/ 994978 h 1125166"/>
                <a:gd name="connsiteX27" fmla="*/ 40194 w 1004651"/>
                <a:gd name="connsiteY27" fmla="*/ 130461 h 1125166"/>
                <a:gd name="connsiteX28" fmla="*/ 589288 w 1004651"/>
                <a:gd name="connsiteY28" fmla="*/ 130461 h 1125166"/>
                <a:gd name="connsiteX29" fmla="*/ 589288 w 1004651"/>
                <a:gd name="connsiteY29" fmla="*/ 256426 h 1125166"/>
                <a:gd name="connsiteX30" fmla="*/ 455285 w 1004651"/>
                <a:gd name="connsiteY30" fmla="*/ 256426 h 1125166"/>
                <a:gd name="connsiteX31" fmla="*/ 429942 w 1004651"/>
                <a:gd name="connsiteY31" fmla="*/ 281769 h 1125166"/>
                <a:gd name="connsiteX32" fmla="*/ 429942 w 1004651"/>
                <a:gd name="connsiteY32" fmla="*/ 749316 h 1125166"/>
                <a:gd name="connsiteX33" fmla="*/ 442000 w 1004651"/>
                <a:gd name="connsiteY33" fmla="*/ 770844 h 1125166"/>
                <a:gd name="connsiteX34" fmla="*/ 455285 w 1004651"/>
                <a:gd name="connsiteY34" fmla="*/ 774659 h 1125166"/>
                <a:gd name="connsiteX35" fmla="*/ 466526 w 1004651"/>
                <a:gd name="connsiteY35" fmla="*/ 772070 h 1125166"/>
                <a:gd name="connsiteX36" fmla="*/ 589493 w 1004651"/>
                <a:gd name="connsiteY36" fmla="*/ 711166 h 1125166"/>
                <a:gd name="connsiteX37" fmla="*/ 589493 w 1004651"/>
                <a:gd name="connsiteY37" fmla="*/ 994978 h 1125166"/>
                <a:gd name="connsiteX38" fmla="*/ 964389 w 1004651"/>
                <a:gd name="connsiteY38" fmla="*/ 658845 h 1125166"/>
                <a:gd name="connsiteX39" fmla="*/ 614018 w 1004651"/>
                <a:gd name="connsiteY39" fmla="*/ 658845 h 1125166"/>
                <a:gd name="connsiteX40" fmla="*/ 596169 w 1004651"/>
                <a:gd name="connsiteY40" fmla="*/ 662864 h 1125166"/>
                <a:gd name="connsiteX41" fmla="*/ 470205 w 1004651"/>
                <a:gd name="connsiteY41" fmla="*/ 725336 h 1125166"/>
                <a:gd name="connsiteX42" fmla="*/ 470205 w 1004651"/>
                <a:gd name="connsiteY42" fmla="*/ 296552 h 1125166"/>
                <a:gd name="connsiteX43" fmla="*/ 964457 w 1004651"/>
                <a:gd name="connsiteY43" fmla="*/ 296552 h 1125166"/>
                <a:gd name="connsiteX44" fmla="*/ 964457 w 1004651"/>
                <a:gd name="connsiteY44" fmla="*/ 658845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4651" h="1125166">
                  <a:moveTo>
                    <a:pt x="979309" y="256426"/>
                  </a:moveTo>
                  <a:lnTo>
                    <a:pt x="629483" y="256426"/>
                  </a:lnTo>
                  <a:lnTo>
                    <a:pt x="629483" y="40194"/>
                  </a:lnTo>
                  <a:cubicBezTo>
                    <a:pt x="629483" y="18121"/>
                    <a:pt x="611634" y="0"/>
                    <a:pt x="589288" y="0"/>
                  </a:cubicBezTo>
                  <a:lnTo>
                    <a:pt x="40194" y="0"/>
                  </a:lnTo>
                  <a:cubicBezTo>
                    <a:pt x="18122" y="0"/>
                    <a:pt x="0" y="18053"/>
                    <a:pt x="0" y="40194"/>
                  </a:cubicBezTo>
                  <a:lnTo>
                    <a:pt x="0" y="1084972"/>
                  </a:lnTo>
                  <a:cubicBezTo>
                    <a:pt x="0" y="1107249"/>
                    <a:pt x="18054" y="1125166"/>
                    <a:pt x="40194" y="1125166"/>
                  </a:cubicBezTo>
                  <a:lnTo>
                    <a:pt x="589288" y="1125166"/>
                  </a:lnTo>
                  <a:cubicBezTo>
                    <a:pt x="611566" y="1125166"/>
                    <a:pt x="629483" y="1107317"/>
                    <a:pt x="629483" y="1084972"/>
                  </a:cubicBezTo>
                  <a:lnTo>
                    <a:pt x="629483" y="699039"/>
                  </a:lnTo>
                  <a:lnTo>
                    <a:pt x="979309" y="699039"/>
                  </a:lnTo>
                  <a:cubicBezTo>
                    <a:pt x="993343" y="699039"/>
                    <a:pt x="1004652" y="687594"/>
                    <a:pt x="1004652" y="673696"/>
                  </a:cubicBezTo>
                  <a:lnTo>
                    <a:pt x="1004652" y="281700"/>
                  </a:lnTo>
                  <a:cubicBezTo>
                    <a:pt x="1004584" y="267666"/>
                    <a:pt x="993343" y="256426"/>
                    <a:pt x="979309" y="256426"/>
                  </a:cubicBezTo>
                  <a:close/>
                  <a:moveTo>
                    <a:pt x="40194" y="40194"/>
                  </a:moveTo>
                  <a:lnTo>
                    <a:pt x="589288" y="40194"/>
                  </a:lnTo>
                  <a:lnTo>
                    <a:pt x="589288" y="90199"/>
                  </a:lnTo>
                  <a:lnTo>
                    <a:pt x="40194" y="90199"/>
                  </a:lnTo>
                  <a:lnTo>
                    <a:pt x="40194" y="40194"/>
                  </a:lnTo>
                  <a:close/>
                  <a:moveTo>
                    <a:pt x="589493" y="1084972"/>
                  </a:moveTo>
                  <a:lnTo>
                    <a:pt x="40194" y="1084972"/>
                  </a:lnTo>
                  <a:lnTo>
                    <a:pt x="40194" y="1035172"/>
                  </a:lnTo>
                  <a:lnTo>
                    <a:pt x="589493" y="1035172"/>
                  </a:lnTo>
                  <a:lnTo>
                    <a:pt x="589493" y="1084972"/>
                  </a:lnTo>
                  <a:close/>
                  <a:moveTo>
                    <a:pt x="589493" y="994978"/>
                  </a:moveTo>
                  <a:lnTo>
                    <a:pt x="40194" y="994978"/>
                  </a:lnTo>
                  <a:lnTo>
                    <a:pt x="40194" y="130461"/>
                  </a:lnTo>
                  <a:lnTo>
                    <a:pt x="589288" y="130461"/>
                  </a:lnTo>
                  <a:lnTo>
                    <a:pt x="589288" y="256426"/>
                  </a:lnTo>
                  <a:lnTo>
                    <a:pt x="455285" y="256426"/>
                  </a:lnTo>
                  <a:cubicBezTo>
                    <a:pt x="441455" y="256426"/>
                    <a:pt x="429942" y="267666"/>
                    <a:pt x="429942" y="281769"/>
                  </a:cubicBezTo>
                  <a:lnTo>
                    <a:pt x="429942" y="749316"/>
                  </a:lnTo>
                  <a:cubicBezTo>
                    <a:pt x="429942" y="758172"/>
                    <a:pt x="434370" y="766211"/>
                    <a:pt x="442000" y="770844"/>
                  </a:cubicBezTo>
                  <a:cubicBezTo>
                    <a:pt x="446020" y="773228"/>
                    <a:pt x="450653" y="774659"/>
                    <a:pt x="455285" y="774659"/>
                  </a:cubicBezTo>
                  <a:cubicBezTo>
                    <a:pt x="459100" y="774659"/>
                    <a:pt x="462915" y="773637"/>
                    <a:pt x="466526" y="772070"/>
                  </a:cubicBezTo>
                  <a:lnTo>
                    <a:pt x="589493" y="711166"/>
                  </a:lnTo>
                  <a:lnTo>
                    <a:pt x="589493" y="994978"/>
                  </a:lnTo>
                  <a:close/>
                  <a:moveTo>
                    <a:pt x="964389" y="658845"/>
                  </a:moveTo>
                  <a:lnTo>
                    <a:pt x="614018" y="658845"/>
                  </a:lnTo>
                  <a:cubicBezTo>
                    <a:pt x="607819" y="658845"/>
                    <a:pt x="601551" y="660276"/>
                    <a:pt x="596169" y="662864"/>
                  </a:cubicBezTo>
                  <a:lnTo>
                    <a:pt x="470205" y="725336"/>
                  </a:lnTo>
                  <a:lnTo>
                    <a:pt x="470205" y="296552"/>
                  </a:lnTo>
                  <a:lnTo>
                    <a:pt x="964457" y="296552"/>
                  </a:lnTo>
                  <a:lnTo>
                    <a:pt x="964457" y="658845"/>
                  </a:lnTo>
                  <a:close/>
                </a:path>
              </a:pathLst>
            </a:custGeom>
            <a:grpFill/>
            <a:ln w="6813" cap="flat">
              <a:noFill/>
              <a:prstDash val="solid"/>
              <a:miter/>
            </a:ln>
          </p:spPr>
          <p:txBody>
            <a:bodyPr rtlCol="0" anchor="ctr"/>
            <a:lstStyle/>
            <a:p>
              <a:endParaRPr lang="en-US" sz="1200"/>
            </a:p>
          </p:txBody>
        </p:sp>
        <p:sp>
          <p:nvSpPr>
            <p:cNvPr id="898" name="Freeform: Shape 897">
              <a:extLst>
                <a:ext uri="{FF2B5EF4-FFF2-40B4-BE49-F238E27FC236}">
                  <a16:creationId xmlns:a16="http://schemas.microsoft.com/office/drawing/2014/main" id="{CE4A8058-A553-43F5-B383-75B29901ACCE}"/>
                </a:ext>
              </a:extLst>
            </p:cNvPr>
            <p:cNvSpPr/>
            <p:nvPr/>
          </p:nvSpPr>
          <p:spPr>
            <a:xfrm>
              <a:off x="8403084" y="2756173"/>
              <a:ext cx="304321" cy="264934"/>
            </a:xfrm>
            <a:custGeom>
              <a:avLst/>
              <a:gdLst>
                <a:gd name="connsiteX0" fmla="*/ 297893 w 304321"/>
                <a:gd name="connsiteY0" fmla="*/ 57900 h 264934"/>
                <a:gd name="connsiteX1" fmla="*/ 246254 w 304321"/>
                <a:gd name="connsiteY1" fmla="*/ 7078 h 264934"/>
                <a:gd name="connsiteX2" fmla="*/ 152240 w 304321"/>
                <a:gd name="connsiteY2" fmla="*/ 22338 h 264934"/>
                <a:gd name="connsiteX3" fmla="*/ 58226 w 304321"/>
                <a:gd name="connsiteY3" fmla="*/ 7078 h 264934"/>
                <a:gd name="connsiteX4" fmla="*/ 6587 w 304321"/>
                <a:gd name="connsiteY4" fmla="*/ 57900 h 264934"/>
                <a:gd name="connsiteX5" fmla="*/ 35949 w 304321"/>
                <a:gd name="connsiteY5" fmla="*/ 170648 h 264934"/>
                <a:gd name="connsiteX6" fmla="*/ 137593 w 304321"/>
                <a:gd name="connsiteY6" fmla="*/ 259484 h 264934"/>
                <a:gd name="connsiteX7" fmla="*/ 152240 w 304321"/>
                <a:gd name="connsiteY7" fmla="*/ 264934 h 264934"/>
                <a:gd name="connsiteX8" fmla="*/ 166887 w 304321"/>
                <a:gd name="connsiteY8" fmla="*/ 259484 h 264934"/>
                <a:gd name="connsiteX9" fmla="*/ 268735 w 304321"/>
                <a:gd name="connsiteY9" fmla="*/ 170648 h 264934"/>
                <a:gd name="connsiteX10" fmla="*/ 297893 w 304321"/>
                <a:gd name="connsiteY10" fmla="*/ 57900 h 264934"/>
                <a:gd name="connsiteX11" fmla="*/ 242439 w 304321"/>
                <a:gd name="connsiteY11" fmla="*/ 140468 h 264934"/>
                <a:gd name="connsiteX12" fmla="*/ 152240 w 304321"/>
                <a:gd name="connsiteY12" fmla="*/ 218813 h 264934"/>
                <a:gd name="connsiteX13" fmla="*/ 62246 w 304321"/>
                <a:gd name="connsiteY13" fmla="*/ 140468 h 264934"/>
                <a:gd name="connsiteX14" fmla="*/ 43988 w 304321"/>
                <a:gd name="connsiteY14" fmla="*/ 72342 h 264934"/>
                <a:gd name="connsiteX15" fmla="*/ 72124 w 304321"/>
                <a:gd name="connsiteY15" fmla="*/ 44820 h 264934"/>
                <a:gd name="connsiteX16" fmla="*/ 95627 w 304321"/>
                <a:gd name="connsiteY16" fmla="*/ 40187 h 264934"/>
                <a:gd name="connsiteX17" fmla="*/ 132620 w 304321"/>
                <a:gd name="connsiteY17" fmla="*/ 60284 h 264934"/>
                <a:gd name="connsiteX18" fmla="*/ 172201 w 304321"/>
                <a:gd name="connsiteY18" fmla="*/ 60284 h 264934"/>
                <a:gd name="connsiteX19" fmla="*/ 232697 w 304321"/>
                <a:gd name="connsiteY19" fmla="*/ 44820 h 264934"/>
                <a:gd name="connsiteX20" fmla="*/ 260628 w 304321"/>
                <a:gd name="connsiteY20" fmla="*/ 72342 h 264934"/>
                <a:gd name="connsiteX21" fmla="*/ 242439 w 304321"/>
                <a:gd name="connsiteY21" fmla="*/ 140468 h 26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321" h="264934">
                  <a:moveTo>
                    <a:pt x="297893" y="57900"/>
                  </a:moveTo>
                  <a:cubicBezTo>
                    <a:pt x="288423" y="33374"/>
                    <a:pt x="270575" y="15934"/>
                    <a:pt x="246254" y="7078"/>
                  </a:cubicBezTo>
                  <a:cubicBezTo>
                    <a:pt x="199860" y="-9817"/>
                    <a:pt x="169067" y="6873"/>
                    <a:pt x="152240" y="22338"/>
                  </a:cubicBezTo>
                  <a:cubicBezTo>
                    <a:pt x="135344" y="6873"/>
                    <a:pt x="104620" y="-9817"/>
                    <a:pt x="58226" y="7078"/>
                  </a:cubicBezTo>
                  <a:cubicBezTo>
                    <a:pt x="33905" y="15934"/>
                    <a:pt x="16056" y="33374"/>
                    <a:pt x="6587" y="57900"/>
                  </a:cubicBezTo>
                  <a:cubicBezTo>
                    <a:pt x="-8674" y="96868"/>
                    <a:pt x="3181" y="142308"/>
                    <a:pt x="35949" y="170648"/>
                  </a:cubicBezTo>
                  <a:lnTo>
                    <a:pt x="137593" y="259484"/>
                  </a:lnTo>
                  <a:cubicBezTo>
                    <a:pt x="141817" y="263095"/>
                    <a:pt x="147062" y="264934"/>
                    <a:pt x="152240" y="264934"/>
                  </a:cubicBezTo>
                  <a:cubicBezTo>
                    <a:pt x="157417" y="264934"/>
                    <a:pt x="162663" y="263095"/>
                    <a:pt x="166887" y="259484"/>
                  </a:cubicBezTo>
                  <a:lnTo>
                    <a:pt x="268735" y="170648"/>
                  </a:lnTo>
                  <a:cubicBezTo>
                    <a:pt x="300890" y="142648"/>
                    <a:pt x="312949" y="96255"/>
                    <a:pt x="297893" y="57900"/>
                  </a:cubicBezTo>
                  <a:close/>
                  <a:moveTo>
                    <a:pt x="242439" y="140468"/>
                  </a:moveTo>
                  <a:lnTo>
                    <a:pt x="152240" y="218813"/>
                  </a:lnTo>
                  <a:lnTo>
                    <a:pt x="62246" y="140468"/>
                  </a:lnTo>
                  <a:cubicBezTo>
                    <a:pt x="42557" y="123369"/>
                    <a:pt x="35132" y="95233"/>
                    <a:pt x="43988" y="72342"/>
                  </a:cubicBezTo>
                  <a:cubicBezTo>
                    <a:pt x="49438" y="58649"/>
                    <a:pt x="58431" y="49656"/>
                    <a:pt x="72124" y="44820"/>
                  </a:cubicBezTo>
                  <a:cubicBezTo>
                    <a:pt x="80980" y="41618"/>
                    <a:pt x="88815" y="40187"/>
                    <a:pt x="95627" y="40187"/>
                  </a:cubicBezTo>
                  <a:cubicBezTo>
                    <a:pt x="114089" y="40187"/>
                    <a:pt x="125739" y="50202"/>
                    <a:pt x="132620" y="60284"/>
                  </a:cubicBezTo>
                  <a:cubicBezTo>
                    <a:pt x="141476" y="73569"/>
                    <a:pt x="163140" y="73569"/>
                    <a:pt x="172201" y="60284"/>
                  </a:cubicBezTo>
                  <a:cubicBezTo>
                    <a:pt x="181466" y="46591"/>
                    <a:pt x="199519" y="32761"/>
                    <a:pt x="232697" y="44820"/>
                  </a:cubicBezTo>
                  <a:cubicBezTo>
                    <a:pt x="246185" y="49656"/>
                    <a:pt x="255382" y="58649"/>
                    <a:pt x="260628" y="72342"/>
                  </a:cubicBezTo>
                  <a:cubicBezTo>
                    <a:pt x="269348" y="95233"/>
                    <a:pt x="261922" y="123369"/>
                    <a:pt x="242439" y="140468"/>
                  </a:cubicBezTo>
                  <a:close/>
                </a:path>
              </a:pathLst>
            </a:custGeom>
            <a:grpFill/>
            <a:ln w="6813" cap="flat">
              <a:noFill/>
              <a:prstDash val="solid"/>
              <a:miter/>
            </a:ln>
          </p:spPr>
          <p:txBody>
            <a:bodyPr rtlCol="0" anchor="ctr"/>
            <a:lstStyle/>
            <a:p>
              <a:endParaRPr lang="en-US" sz="1200"/>
            </a:p>
          </p:txBody>
        </p:sp>
        <p:sp>
          <p:nvSpPr>
            <p:cNvPr id="899" name="Freeform: Shape 898">
              <a:extLst>
                <a:ext uri="{FF2B5EF4-FFF2-40B4-BE49-F238E27FC236}">
                  <a16:creationId xmlns:a16="http://schemas.microsoft.com/office/drawing/2014/main" id="{2DD462F3-8B3D-4266-8C18-97DC6221B379}"/>
                </a:ext>
              </a:extLst>
            </p:cNvPr>
            <p:cNvSpPr/>
            <p:nvPr/>
          </p:nvSpPr>
          <p:spPr>
            <a:xfrm>
              <a:off x="7917394" y="2764205"/>
              <a:ext cx="122353" cy="40194"/>
            </a:xfrm>
            <a:custGeom>
              <a:avLst/>
              <a:gdLst>
                <a:gd name="connsiteX0" fmla="*/ 122354 w 122353"/>
                <a:gd name="connsiteY0" fmla="*/ 20097 h 40194"/>
                <a:gd name="connsiteX1" fmla="*/ 102257 w 122353"/>
                <a:gd name="connsiteY1" fmla="*/ 40194 h 40194"/>
                <a:gd name="connsiteX2" fmla="*/ 20097 w 122353"/>
                <a:gd name="connsiteY2" fmla="*/ 40194 h 40194"/>
                <a:gd name="connsiteX3" fmla="*/ 0 w 122353"/>
                <a:gd name="connsiteY3" fmla="*/ 20097 h 40194"/>
                <a:gd name="connsiteX4" fmla="*/ 20097 w 122353"/>
                <a:gd name="connsiteY4" fmla="*/ 0 h 40194"/>
                <a:gd name="connsiteX5" fmla="*/ 102257 w 122353"/>
                <a:gd name="connsiteY5" fmla="*/ 0 h 40194"/>
                <a:gd name="connsiteX6" fmla="*/ 122354 w 122353"/>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3" h="40194">
                  <a:moveTo>
                    <a:pt x="122354" y="20097"/>
                  </a:moveTo>
                  <a:cubicBezTo>
                    <a:pt x="122354" y="31338"/>
                    <a:pt x="113293" y="40194"/>
                    <a:pt x="102257" y="40194"/>
                  </a:cubicBezTo>
                  <a:lnTo>
                    <a:pt x="20097" y="40194"/>
                  </a:lnTo>
                  <a:cubicBezTo>
                    <a:pt x="9061" y="40194"/>
                    <a:pt x="0" y="31338"/>
                    <a:pt x="0" y="20097"/>
                  </a:cubicBezTo>
                  <a:cubicBezTo>
                    <a:pt x="0" y="9061"/>
                    <a:pt x="9061" y="0"/>
                    <a:pt x="20097" y="0"/>
                  </a:cubicBezTo>
                  <a:lnTo>
                    <a:pt x="102257" y="0"/>
                  </a:lnTo>
                  <a:cubicBezTo>
                    <a:pt x="113293" y="0"/>
                    <a:pt x="122354" y="9061"/>
                    <a:pt x="122354" y="20097"/>
                  </a:cubicBezTo>
                  <a:close/>
                </a:path>
              </a:pathLst>
            </a:custGeom>
            <a:grpFill/>
            <a:ln w="6813" cap="flat">
              <a:noFill/>
              <a:prstDash val="solid"/>
              <a:miter/>
            </a:ln>
          </p:spPr>
          <p:txBody>
            <a:bodyPr rtlCol="0" anchor="ctr"/>
            <a:lstStyle/>
            <a:p>
              <a:endParaRPr lang="en-US" sz="1200"/>
            </a:p>
          </p:txBody>
        </p:sp>
        <p:sp>
          <p:nvSpPr>
            <p:cNvPr id="900" name="Freeform: Shape 899">
              <a:extLst>
                <a:ext uri="{FF2B5EF4-FFF2-40B4-BE49-F238E27FC236}">
                  <a16:creationId xmlns:a16="http://schemas.microsoft.com/office/drawing/2014/main" id="{EF4069AF-FD24-4B68-9BFB-1B2A124F250A}"/>
                </a:ext>
              </a:extLst>
            </p:cNvPr>
            <p:cNvSpPr/>
            <p:nvPr/>
          </p:nvSpPr>
          <p:spPr>
            <a:xfrm>
              <a:off x="8073130" y="2764205"/>
              <a:ext cx="113906" cy="40194"/>
            </a:xfrm>
            <a:custGeom>
              <a:avLst/>
              <a:gdLst>
                <a:gd name="connsiteX0" fmla="*/ 113907 w 113906"/>
                <a:gd name="connsiteY0" fmla="*/ 20097 h 40194"/>
                <a:gd name="connsiteX1" fmla="*/ 93809 w 113906"/>
                <a:gd name="connsiteY1" fmla="*/ 40194 h 40194"/>
                <a:gd name="connsiteX2" fmla="*/ 20097 w 113906"/>
                <a:gd name="connsiteY2" fmla="*/ 40194 h 40194"/>
                <a:gd name="connsiteX3" fmla="*/ 0 w 113906"/>
                <a:gd name="connsiteY3" fmla="*/ 20097 h 40194"/>
                <a:gd name="connsiteX4" fmla="*/ 20097 w 113906"/>
                <a:gd name="connsiteY4" fmla="*/ 0 h 40194"/>
                <a:gd name="connsiteX5" fmla="*/ 93809 w 113906"/>
                <a:gd name="connsiteY5" fmla="*/ 0 h 40194"/>
                <a:gd name="connsiteX6" fmla="*/ 113907 w 113906"/>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06" h="40194">
                  <a:moveTo>
                    <a:pt x="113907" y="20097"/>
                  </a:moveTo>
                  <a:cubicBezTo>
                    <a:pt x="113907" y="31338"/>
                    <a:pt x="104846" y="40194"/>
                    <a:pt x="93809" y="40194"/>
                  </a:cubicBezTo>
                  <a:lnTo>
                    <a:pt x="20097" y="40194"/>
                  </a:lnTo>
                  <a:cubicBezTo>
                    <a:pt x="9061" y="40194"/>
                    <a:pt x="0" y="31338"/>
                    <a:pt x="0" y="20097"/>
                  </a:cubicBezTo>
                  <a:cubicBezTo>
                    <a:pt x="0" y="9061"/>
                    <a:pt x="9061" y="0"/>
                    <a:pt x="20097" y="0"/>
                  </a:cubicBezTo>
                  <a:lnTo>
                    <a:pt x="93809" y="0"/>
                  </a:lnTo>
                  <a:cubicBezTo>
                    <a:pt x="104846" y="0"/>
                    <a:pt x="113907" y="9061"/>
                    <a:pt x="113907" y="20097"/>
                  </a:cubicBezTo>
                  <a:close/>
                </a:path>
              </a:pathLst>
            </a:custGeom>
            <a:grpFill/>
            <a:ln w="6813" cap="flat">
              <a:noFill/>
              <a:prstDash val="solid"/>
              <a:miter/>
            </a:ln>
          </p:spPr>
          <p:txBody>
            <a:bodyPr rtlCol="0" anchor="ctr"/>
            <a:lstStyle/>
            <a:p>
              <a:endParaRPr lang="en-US" sz="1200"/>
            </a:p>
          </p:txBody>
        </p:sp>
        <p:sp>
          <p:nvSpPr>
            <p:cNvPr id="901" name="Freeform: Shape 900">
              <a:extLst>
                <a:ext uri="{FF2B5EF4-FFF2-40B4-BE49-F238E27FC236}">
                  <a16:creationId xmlns:a16="http://schemas.microsoft.com/office/drawing/2014/main" id="{1C9680E8-CCF4-4C59-A814-C6715FAB5925}"/>
                </a:ext>
              </a:extLst>
            </p:cNvPr>
            <p:cNvSpPr/>
            <p:nvPr/>
          </p:nvSpPr>
          <p:spPr>
            <a:xfrm>
              <a:off x="7917394" y="2980981"/>
              <a:ext cx="122353" cy="40194"/>
            </a:xfrm>
            <a:custGeom>
              <a:avLst/>
              <a:gdLst>
                <a:gd name="connsiteX0" fmla="*/ 122354 w 122353"/>
                <a:gd name="connsiteY0" fmla="*/ 20097 h 40194"/>
                <a:gd name="connsiteX1" fmla="*/ 102257 w 122353"/>
                <a:gd name="connsiteY1" fmla="*/ 40194 h 40194"/>
                <a:gd name="connsiteX2" fmla="*/ 20097 w 122353"/>
                <a:gd name="connsiteY2" fmla="*/ 40194 h 40194"/>
                <a:gd name="connsiteX3" fmla="*/ 0 w 122353"/>
                <a:gd name="connsiteY3" fmla="*/ 20097 h 40194"/>
                <a:gd name="connsiteX4" fmla="*/ 20097 w 122353"/>
                <a:gd name="connsiteY4" fmla="*/ 0 h 40194"/>
                <a:gd name="connsiteX5" fmla="*/ 102257 w 122353"/>
                <a:gd name="connsiteY5" fmla="*/ 0 h 40194"/>
                <a:gd name="connsiteX6" fmla="*/ 122354 w 122353"/>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3" h="40194">
                  <a:moveTo>
                    <a:pt x="122354" y="20097"/>
                  </a:moveTo>
                  <a:cubicBezTo>
                    <a:pt x="122354" y="31134"/>
                    <a:pt x="113293" y="40194"/>
                    <a:pt x="102257" y="40194"/>
                  </a:cubicBezTo>
                  <a:lnTo>
                    <a:pt x="20097" y="40194"/>
                  </a:lnTo>
                  <a:cubicBezTo>
                    <a:pt x="9061" y="40194"/>
                    <a:pt x="0" y="31134"/>
                    <a:pt x="0" y="20097"/>
                  </a:cubicBezTo>
                  <a:cubicBezTo>
                    <a:pt x="0" y="9061"/>
                    <a:pt x="9061" y="0"/>
                    <a:pt x="20097" y="0"/>
                  </a:cubicBezTo>
                  <a:lnTo>
                    <a:pt x="102257" y="0"/>
                  </a:lnTo>
                  <a:cubicBezTo>
                    <a:pt x="113293" y="68"/>
                    <a:pt x="122354" y="9061"/>
                    <a:pt x="122354" y="20097"/>
                  </a:cubicBezTo>
                  <a:close/>
                </a:path>
              </a:pathLst>
            </a:custGeom>
            <a:grpFill/>
            <a:ln w="6813" cap="flat">
              <a:noFill/>
              <a:prstDash val="solid"/>
              <a:miter/>
            </a:ln>
          </p:spPr>
          <p:txBody>
            <a:bodyPr rtlCol="0" anchor="ctr"/>
            <a:lstStyle/>
            <a:p>
              <a:endParaRPr lang="en-US" sz="1200"/>
            </a:p>
          </p:txBody>
        </p:sp>
        <p:sp>
          <p:nvSpPr>
            <p:cNvPr id="902" name="Freeform: Shape 901">
              <a:extLst>
                <a:ext uri="{FF2B5EF4-FFF2-40B4-BE49-F238E27FC236}">
                  <a16:creationId xmlns:a16="http://schemas.microsoft.com/office/drawing/2014/main" id="{05EA195B-A1C5-4386-AB5D-FF66EDEB67BD}"/>
                </a:ext>
              </a:extLst>
            </p:cNvPr>
            <p:cNvSpPr/>
            <p:nvPr/>
          </p:nvSpPr>
          <p:spPr>
            <a:xfrm>
              <a:off x="8073130" y="2980981"/>
              <a:ext cx="113906" cy="40194"/>
            </a:xfrm>
            <a:custGeom>
              <a:avLst/>
              <a:gdLst>
                <a:gd name="connsiteX0" fmla="*/ 113907 w 113906"/>
                <a:gd name="connsiteY0" fmla="*/ 20097 h 40194"/>
                <a:gd name="connsiteX1" fmla="*/ 93809 w 113906"/>
                <a:gd name="connsiteY1" fmla="*/ 40194 h 40194"/>
                <a:gd name="connsiteX2" fmla="*/ 20097 w 113906"/>
                <a:gd name="connsiteY2" fmla="*/ 40194 h 40194"/>
                <a:gd name="connsiteX3" fmla="*/ 0 w 113906"/>
                <a:gd name="connsiteY3" fmla="*/ 20097 h 40194"/>
                <a:gd name="connsiteX4" fmla="*/ 20097 w 113906"/>
                <a:gd name="connsiteY4" fmla="*/ 0 h 40194"/>
                <a:gd name="connsiteX5" fmla="*/ 93809 w 113906"/>
                <a:gd name="connsiteY5" fmla="*/ 0 h 40194"/>
                <a:gd name="connsiteX6" fmla="*/ 113907 w 113906"/>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06" h="40194">
                  <a:moveTo>
                    <a:pt x="113907" y="20097"/>
                  </a:moveTo>
                  <a:cubicBezTo>
                    <a:pt x="113907" y="31134"/>
                    <a:pt x="104846" y="40194"/>
                    <a:pt x="93809" y="40194"/>
                  </a:cubicBezTo>
                  <a:lnTo>
                    <a:pt x="20097" y="40194"/>
                  </a:lnTo>
                  <a:cubicBezTo>
                    <a:pt x="9061" y="40194"/>
                    <a:pt x="0" y="31134"/>
                    <a:pt x="0" y="20097"/>
                  </a:cubicBezTo>
                  <a:cubicBezTo>
                    <a:pt x="0" y="9061"/>
                    <a:pt x="9061" y="0"/>
                    <a:pt x="20097" y="0"/>
                  </a:cubicBezTo>
                  <a:lnTo>
                    <a:pt x="93809" y="0"/>
                  </a:lnTo>
                  <a:cubicBezTo>
                    <a:pt x="104846" y="68"/>
                    <a:pt x="113907" y="9061"/>
                    <a:pt x="113907" y="20097"/>
                  </a:cubicBezTo>
                  <a:close/>
                </a:path>
              </a:pathLst>
            </a:custGeom>
            <a:grpFill/>
            <a:ln w="6813" cap="flat">
              <a:noFill/>
              <a:prstDash val="solid"/>
              <a:miter/>
            </a:ln>
          </p:spPr>
          <p:txBody>
            <a:bodyPr rtlCol="0" anchor="ctr"/>
            <a:lstStyle/>
            <a:p>
              <a:endParaRPr lang="en-US" sz="1200"/>
            </a:p>
          </p:txBody>
        </p:sp>
        <p:sp>
          <p:nvSpPr>
            <p:cNvPr id="903" name="Freeform: Shape 902">
              <a:extLst>
                <a:ext uri="{FF2B5EF4-FFF2-40B4-BE49-F238E27FC236}">
                  <a16:creationId xmlns:a16="http://schemas.microsoft.com/office/drawing/2014/main" id="{633520DA-4129-4624-9965-C24A251D4069}"/>
                </a:ext>
              </a:extLst>
            </p:cNvPr>
            <p:cNvSpPr/>
            <p:nvPr/>
          </p:nvSpPr>
          <p:spPr>
            <a:xfrm>
              <a:off x="8083144" y="2872729"/>
              <a:ext cx="142450" cy="40194"/>
            </a:xfrm>
            <a:custGeom>
              <a:avLst/>
              <a:gdLst>
                <a:gd name="connsiteX0" fmla="*/ 142451 w 142450"/>
                <a:gd name="connsiteY0" fmla="*/ 20097 h 40194"/>
                <a:gd name="connsiteX1" fmla="*/ 122354 w 142450"/>
                <a:gd name="connsiteY1" fmla="*/ 40194 h 40194"/>
                <a:gd name="connsiteX2" fmla="*/ 20097 w 142450"/>
                <a:gd name="connsiteY2" fmla="*/ 40194 h 40194"/>
                <a:gd name="connsiteX3" fmla="*/ 0 w 142450"/>
                <a:gd name="connsiteY3" fmla="*/ 20097 h 40194"/>
                <a:gd name="connsiteX4" fmla="*/ 20097 w 142450"/>
                <a:gd name="connsiteY4" fmla="*/ 0 h 40194"/>
                <a:gd name="connsiteX5" fmla="*/ 122354 w 142450"/>
                <a:gd name="connsiteY5" fmla="*/ 0 h 40194"/>
                <a:gd name="connsiteX6" fmla="*/ 142451 w 142450"/>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50" h="40194">
                  <a:moveTo>
                    <a:pt x="142451" y="20097"/>
                  </a:moveTo>
                  <a:cubicBezTo>
                    <a:pt x="142451" y="31134"/>
                    <a:pt x="133390" y="40194"/>
                    <a:pt x="122354" y="40194"/>
                  </a:cubicBezTo>
                  <a:lnTo>
                    <a:pt x="20097" y="40194"/>
                  </a:lnTo>
                  <a:cubicBezTo>
                    <a:pt x="9060" y="40194"/>
                    <a:pt x="0" y="31134"/>
                    <a:pt x="0" y="20097"/>
                  </a:cubicBezTo>
                  <a:cubicBezTo>
                    <a:pt x="0" y="8856"/>
                    <a:pt x="9060" y="0"/>
                    <a:pt x="20097" y="0"/>
                  </a:cubicBezTo>
                  <a:lnTo>
                    <a:pt x="122354" y="0"/>
                  </a:lnTo>
                  <a:cubicBezTo>
                    <a:pt x="133390" y="0"/>
                    <a:pt x="142451" y="8856"/>
                    <a:pt x="142451" y="20097"/>
                  </a:cubicBezTo>
                  <a:close/>
                </a:path>
              </a:pathLst>
            </a:custGeom>
            <a:grpFill/>
            <a:ln w="6813" cap="flat">
              <a:noFill/>
              <a:prstDash val="solid"/>
              <a:miter/>
            </a:ln>
          </p:spPr>
          <p:txBody>
            <a:bodyPr rtlCol="0" anchor="ctr"/>
            <a:lstStyle/>
            <a:p>
              <a:endParaRPr lang="en-US" sz="1200"/>
            </a:p>
          </p:txBody>
        </p:sp>
        <p:sp>
          <p:nvSpPr>
            <p:cNvPr id="904" name="Freeform: Shape 903">
              <a:extLst>
                <a:ext uri="{FF2B5EF4-FFF2-40B4-BE49-F238E27FC236}">
                  <a16:creationId xmlns:a16="http://schemas.microsoft.com/office/drawing/2014/main" id="{CB9BAA43-4103-4EF6-A107-145BD59E33D3}"/>
                </a:ext>
              </a:extLst>
            </p:cNvPr>
            <p:cNvSpPr/>
            <p:nvPr/>
          </p:nvSpPr>
          <p:spPr>
            <a:xfrm>
              <a:off x="7956021" y="2872729"/>
              <a:ext cx="93809" cy="40194"/>
            </a:xfrm>
            <a:custGeom>
              <a:avLst/>
              <a:gdLst>
                <a:gd name="connsiteX0" fmla="*/ 93809 w 93809"/>
                <a:gd name="connsiteY0" fmla="*/ 20097 h 40194"/>
                <a:gd name="connsiteX1" fmla="*/ 73712 w 93809"/>
                <a:gd name="connsiteY1" fmla="*/ 40194 h 40194"/>
                <a:gd name="connsiteX2" fmla="*/ 20097 w 93809"/>
                <a:gd name="connsiteY2" fmla="*/ 40194 h 40194"/>
                <a:gd name="connsiteX3" fmla="*/ 0 w 93809"/>
                <a:gd name="connsiteY3" fmla="*/ 20097 h 40194"/>
                <a:gd name="connsiteX4" fmla="*/ 20097 w 93809"/>
                <a:gd name="connsiteY4" fmla="*/ 0 h 40194"/>
                <a:gd name="connsiteX5" fmla="*/ 73712 w 93809"/>
                <a:gd name="connsiteY5" fmla="*/ 0 h 40194"/>
                <a:gd name="connsiteX6" fmla="*/ 93809 w 93809"/>
                <a:gd name="connsiteY6" fmla="*/ 2009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09" h="40194">
                  <a:moveTo>
                    <a:pt x="93809" y="20097"/>
                  </a:moveTo>
                  <a:cubicBezTo>
                    <a:pt x="93809" y="31134"/>
                    <a:pt x="84749" y="40194"/>
                    <a:pt x="73712" y="40194"/>
                  </a:cubicBezTo>
                  <a:lnTo>
                    <a:pt x="20097" y="40194"/>
                  </a:lnTo>
                  <a:cubicBezTo>
                    <a:pt x="9061" y="40194"/>
                    <a:pt x="0" y="31134"/>
                    <a:pt x="0" y="20097"/>
                  </a:cubicBezTo>
                  <a:cubicBezTo>
                    <a:pt x="0" y="8856"/>
                    <a:pt x="9061" y="0"/>
                    <a:pt x="20097" y="0"/>
                  </a:cubicBezTo>
                  <a:lnTo>
                    <a:pt x="73712" y="0"/>
                  </a:lnTo>
                  <a:cubicBezTo>
                    <a:pt x="84749" y="0"/>
                    <a:pt x="93809" y="8856"/>
                    <a:pt x="93809" y="20097"/>
                  </a:cubicBezTo>
                  <a:close/>
                </a:path>
              </a:pathLst>
            </a:custGeom>
            <a:grpFill/>
            <a:ln w="6813" cap="flat">
              <a:noFill/>
              <a:prstDash val="solid"/>
              <a:miter/>
            </a:ln>
          </p:spPr>
          <p:txBody>
            <a:bodyPr rtlCol="0" anchor="ctr"/>
            <a:lstStyle/>
            <a:p>
              <a:endParaRPr lang="en-US" sz="1200"/>
            </a:p>
          </p:txBody>
        </p:sp>
      </p:grpSp>
      <p:grpSp>
        <p:nvGrpSpPr>
          <p:cNvPr id="777" name="Graphic 2">
            <a:extLst>
              <a:ext uri="{FF2B5EF4-FFF2-40B4-BE49-F238E27FC236}">
                <a16:creationId xmlns:a16="http://schemas.microsoft.com/office/drawing/2014/main" id="{72072A97-1FA8-49CD-9630-BB375DACA024}"/>
              </a:ext>
            </a:extLst>
          </p:cNvPr>
          <p:cNvGrpSpPr/>
          <p:nvPr/>
        </p:nvGrpSpPr>
        <p:grpSpPr>
          <a:xfrm>
            <a:off x="14534366" y="2453467"/>
            <a:ext cx="741037" cy="864545"/>
            <a:chOff x="11072854" y="2411041"/>
            <a:chExt cx="964426" cy="1125166"/>
          </a:xfrm>
          <a:solidFill>
            <a:schemeClr val="accent1"/>
          </a:solidFill>
        </p:grpSpPr>
        <p:sp>
          <p:nvSpPr>
            <p:cNvPr id="895" name="Freeform: Shape 894">
              <a:extLst>
                <a:ext uri="{FF2B5EF4-FFF2-40B4-BE49-F238E27FC236}">
                  <a16:creationId xmlns:a16="http://schemas.microsoft.com/office/drawing/2014/main" id="{D2966F9B-4AEB-475A-A31B-7E83D0D460A5}"/>
                </a:ext>
              </a:extLst>
            </p:cNvPr>
            <p:cNvSpPr/>
            <p:nvPr/>
          </p:nvSpPr>
          <p:spPr>
            <a:xfrm>
              <a:off x="11072854" y="2411041"/>
              <a:ext cx="964426" cy="1125166"/>
            </a:xfrm>
            <a:custGeom>
              <a:avLst/>
              <a:gdLst>
                <a:gd name="connsiteX0" fmla="*/ 907019 w 964426"/>
                <a:gd name="connsiteY0" fmla="*/ 235852 h 1125166"/>
                <a:gd name="connsiteX1" fmla="*/ 882971 w 964426"/>
                <a:gd name="connsiteY1" fmla="*/ 213302 h 1125166"/>
                <a:gd name="connsiteX2" fmla="*/ 770699 w 964426"/>
                <a:gd name="connsiteY2" fmla="*/ 213302 h 1125166"/>
                <a:gd name="connsiteX3" fmla="*/ 583966 w 964426"/>
                <a:gd name="connsiteY3" fmla="*/ 29022 h 1125166"/>
                <a:gd name="connsiteX4" fmla="*/ 516658 w 964426"/>
                <a:gd name="connsiteY4" fmla="*/ 41829 h 1125166"/>
                <a:gd name="connsiteX5" fmla="*/ 402411 w 964426"/>
                <a:gd name="connsiteY5" fmla="*/ 0 h 1125166"/>
                <a:gd name="connsiteX6" fmla="*/ 215542 w 964426"/>
                <a:gd name="connsiteY6" fmla="*/ 187823 h 1125166"/>
                <a:gd name="connsiteX7" fmla="*/ 215542 w 964426"/>
                <a:gd name="connsiteY7" fmla="*/ 213370 h 1125166"/>
                <a:gd name="connsiteX8" fmla="*/ 81402 w 964426"/>
                <a:gd name="connsiteY8" fmla="*/ 213370 h 1125166"/>
                <a:gd name="connsiteX9" fmla="*/ 57354 w 964426"/>
                <a:gd name="connsiteY9" fmla="*/ 235920 h 1125166"/>
                <a:gd name="connsiteX10" fmla="*/ 60 w 964426"/>
                <a:gd name="connsiteY10" fmla="*/ 1099483 h 1125166"/>
                <a:gd name="connsiteX11" fmla="*/ 6532 w 964426"/>
                <a:gd name="connsiteY11" fmla="*/ 1117536 h 1125166"/>
                <a:gd name="connsiteX12" fmla="*/ 24177 w 964426"/>
                <a:gd name="connsiteY12" fmla="*/ 1125166 h 1125166"/>
                <a:gd name="connsiteX13" fmla="*/ 940333 w 964426"/>
                <a:gd name="connsiteY13" fmla="*/ 1125166 h 1125166"/>
                <a:gd name="connsiteX14" fmla="*/ 957909 w 964426"/>
                <a:gd name="connsiteY14" fmla="*/ 1117536 h 1125166"/>
                <a:gd name="connsiteX15" fmla="*/ 964381 w 964426"/>
                <a:gd name="connsiteY15" fmla="*/ 1099483 h 1125166"/>
                <a:gd name="connsiteX16" fmla="*/ 907019 w 964426"/>
                <a:gd name="connsiteY16" fmla="*/ 235852 h 1125166"/>
                <a:gd name="connsiteX17" fmla="*/ 766748 w 964426"/>
                <a:gd name="connsiteY17" fmla="*/ 380415 h 1125166"/>
                <a:gd name="connsiteX18" fmla="*/ 750806 w 964426"/>
                <a:gd name="connsiteY18" fmla="*/ 396356 h 1125166"/>
                <a:gd name="connsiteX19" fmla="*/ 734797 w 964426"/>
                <a:gd name="connsiteY19" fmla="*/ 380415 h 1125166"/>
                <a:gd name="connsiteX20" fmla="*/ 750806 w 964426"/>
                <a:gd name="connsiteY20" fmla="*/ 364473 h 1125166"/>
                <a:gd name="connsiteX21" fmla="*/ 766748 w 964426"/>
                <a:gd name="connsiteY21" fmla="*/ 380415 h 1125166"/>
                <a:gd name="connsiteX22" fmla="*/ 730505 w 964426"/>
                <a:gd name="connsiteY22" fmla="*/ 213302 h 1125166"/>
                <a:gd name="connsiteX23" fmla="*/ 589144 w 964426"/>
                <a:gd name="connsiteY23" fmla="*/ 213302 h 1125166"/>
                <a:gd name="connsiteX24" fmla="*/ 546497 w 964426"/>
                <a:gd name="connsiteY24" fmla="*/ 74257 h 1125166"/>
                <a:gd name="connsiteX25" fmla="*/ 583898 w 964426"/>
                <a:gd name="connsiteY25" fmla="*/ 69216 h 1125166"/>
                <a:gd name="connsiteX26" fmla="*/ 730505 w 964426"/>
                <a:gd name="connsiteY26" fmla="*/ 213302 h 1125166"/>
                <a:gd name="connsiteX27" fmla="*/ 508756 w 964426"/>
                <a:gd name="connsiteY27" fmla="*/ 90335 h 1125166"/>
                <a:gd name="connsiteX28" fmla="*/ 548950 w 964426"/>
                <a:gd name="connsiteY28" fmla="*/ 213370 h 1125166"/>
                <a:gd name="connsiteX29" fmla="*/ 437359 w 964426"/>
                <a:gd name="connsiteY29" fmla="*/ 213370 h 1125166"/>
                <a:gd name="connsiteX30" fmla="*/ 508756 w 964426"/>
                <a:gd name="connsiteY30" fmla="*/ 90335 h 1125166"/>
                <a:gd name="connsiteX31" fmla="*/ 255668 w 964426"/>
                <a:gd name="connsiteY31" fmla="*/ 187755 h 1125166"/>
                <a:gd name="connsiteX32" fmla="*/ 402343 w 964426"/>
                <a:gd name="connsiteY32" fmla="*/ 40126 h 1125166"/>
                <a:gd name="connsiteX33" fmla="*/ 477827 w 964426"/>
                <a:gd name="connsiteY33" fmla="*/ 62335 h 1125166"/>
                <a:gd name="connsiteX34" fmla="*/ 397166 w 964426"/>
                <a:gd name="connsiteY34" fmla="*/ 213234 h 1125166"/>
                <a:gd name="connsiteX35" fmla="*/ 255600 w 964426"/>
                <a:gd name="connsiteY35" fmla="*/ 213234 h 1125166"/>
                <a:gd name="connsiteX36" fmla="*/ 255600 w 964426"/>
                <a:gd name="connsiteY36" fmla="*/ 187755 h 1125166"/>
                <a:gd name="connsiteX37" fmla="*/ 433136 w 964426"/>
                <a:gd name="connsiteY37" fmla="*/ 380415 h 1125166"/>
                <a:gd name="connsiteX38" fmla="*/ 417194 w 964426"/>
                <a:gd name="connsiteY38" fmla="*/ 396356 h 1125166"/>
                <a:gd name="connsiteX39" fmla="*/ 401185 w 964426"/>
                <a:gd name="connsiteY39" fmla="*/ 380415 h 1125166"/>
                <a:gd name="connsiteX40" fmla="*/ 417194 w 964426"/>
                <a:gd name="connsiteY40" fmla="*/ 364473 h 1125166"/>
                <a:gd name="connsiteX41" fmla="*/ 433136 w 964426"/>
                <a:gd name="connsiteY41" fmla="*/ 380415 h 1125166"/>
                <a:gd name="connsiteX42" fmla="*/ 162676 w 964426"/>
                <a:gd name="connsiteY42" fmla="*/ 1002608 h 1125166"/>
                <a:gd name="connsiteX43" fmla="*/ 265206 w 964426"/>
                <a:gd name="connsiteY43" fmla="*/ 1084904 h 1125166"/>
                <a:gd name="connsiteX44" fmla="*/ 71932 w 964426"/>
                <a:gd name="connsiteY44" fmla="*/ 1084904 h 1125166"/>
                <a:gd name="connsiteX45" fmla="*/ 162676 w 964426"/>
                <a:gd name="connsiteY45" fmla="*/ 1002608 h 1125166"/>
                <a:gd name="connsiteX46" fmla="*/ 182092 w 964426"/>
                <a:gd name="connsiteY46" fmla="*/ 966637 h 1125166"/>
                <a:gd name="connsiteX47" fmla="*/ 190881 w 964426"/>
                <a:gd name="connsiteY47" fmla="*/ 253496 h 1125166"/>
                <a:gd name="connsiteX48" fmla="*/ 245653 w 964426"/>
                <a:gd name="connsiteY48" fmla="*/ 253496 h 1125166"/>
                <a:gd name="connsiteX49" fmla="*/ 299201 w 964426"/>
                <a:gd name="connsiteY49" fmla="*/ 1060719 h 1125166"/>
                <a:gd name="connsiteX50" fmla="*/ 182092 w 964426"/>
                <a:gd name="connsiteY50" fmla="*/ 966637 h 1125166"/>
                <a:gd name="connsiteX51" fmla="*/ 96390 w 964426"/>
                <a:gd name="connsiteY51" fmla="*/ 253496 h 1125166"/>
                <a:gd name="connsiteX52" fmla="*/ 150686 w 964426"/>
                <a:gd name="connsiteY52" fmla="*/ 253496 h 1125166"/>
                <a:gd name="connsiteX53" fmla="*/ 141898 w 964426"/>
                <a:gd name="connsiteY53" fmla="*/ 967182 h 1125166"/>
                <a:gd name="connsiteX54" fmla="*/ 43183 w 964426"/>
                <a:gd name="connsiteY54" fmla="*/ 1056700 h 1125166"/>
                <a:gd name="connsiteX55" fmla="*/ 96390 w 964426"/>
                <a:gd name="connsiteY55" fmla="*/ 253496 h 1125166"/>
                <a:gd name="connsiteX56" fmla="*/ 341098 w 964426"/>
                <a:gd name="connsiteY56" fmla="*/ 1084904 h 1125166"/>
                <a:gd name="connsiteX57" fmla="*/ 285984 w 964426"/>
                <a:gd name="connsiteY57" fmla="*/ 253496 h 1125166"/>
                <a:gd name="connsiteX58" fmla="*/ 397098 w 964426"/>
                <a:gd name="connsiteY58" fmla="*/ 253496 h 1125166"/>
                <a:gd name="connsiteX59" fmla="*/ 397098 w 964426"/>
                <a:gd name="connsiteY59" fmla="*/ 328162 h 1125166"/>
                <a:gd name="connsiteX60" fmla="*/ 360991 w 964426"/>
                <a:gd name="connsiteY60" fmla="*/ 380415 h 1125166"/>
                <a:gd name="connsiteX61" fmla="*/ 417194 w 964426"/>
                <a:gd name="connsiteY61" fmla="*/ 436550 h 1125166"/>
                <a:gd name="connsiteX62" fmla="*/ 473330 w 964426"/>
                <a:gd name="connsiteY62" fmla="*/ 380415 h 1125166"/>
                <a:gd name="connsiteX63" fmla="*/ 437291 w 964426"/>
                <a:gd name="connsiteY63" fmla="*/ 328162 h 1125166"/>
                <a:gd name="connsiteX64" fmla="*/ 437291 w 964426"/>
                <a:gd name="connsiteY64" fmla="*/ 253496 h 1125166"/>
                <a:gd name="connsiteX65" fmla="*/ 730710 w 964426"/>
                <a:gd name="connsiteY65" fmla="*/ 253496 h 1125166"/>
                <a:gd name="connsiteX66" fmla="*/ 730710 w 964426"/>
                <a:gd name="connsiteY66" fmla="*/ 328162 h 1125166"/>
                <a:gd name="connsiteX67" fmla="*/ 694603 w 964426"/>
                <a:gd name="connsiteY67" fmla="*/ 380415 h 1125166"/>
                <a:gd name="connsiteX68" fmla="*/ 750806 w 964426"/>
                <a:gd name="connsiteY68" fmla="*/ 436550 h 1125166"/>
                <a:gd name="connsiteX69" fmla="*/ 807010 w 964426"/>
                <a:gd name="connsiteY69" fmla="*/ 380415 h 1125166"/>
                <a:gd name="connsiteX70" fmla="*/ 770904 w 964426"/>
                <a:gd name="connsiteY70" fmla="*/ 328162 h 1125166"/>
                <a:gd name="connsiteX71" fmla="*/ 770904 w 964426"/>
                <a:gd name="connsiteY71" fmla="*/ 253496 h 1125166"/>
                <a:gd name="connsiteX72" fmla="*/ 867983 w 964426"/>
                <a:gd name="connsiteY72" fmla="*/ 253496 h 1125166"/>
                <a:gd name="connsiteX73" fmla="*/ 923097 w 964426"/>
                <a:gd name="connsiteY73" fmla="*/ 1084904 h 1125166"/>
                <a:gd name="connsiteX74" fmla="*/ 341098 w 964426"/>
                <a:gd name="connsiteY74" fmla="*/ 1084904 h 11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64426" h="1125166">
                  <a:moveTo>
                    <a:pt x="907019" y="235852"/>
                  </a:moveTo>
                  <a:cubicBezTo>
                    <a:pt x="906202" y="223180"/>
                    <a:pt x="895642" y="213302"/>
                    <a:pt x="882971" y="213302"/>
                  </a:cubicBezTo>
                  <a:lnTo>
                    <a:pt x="770699" y="213302"/>
                  </a:lnTo>
                  <a:cubicBezTo>
                    <a:pt x="768792" y="111386"/>
                    <a:pt x="685883" y="29022"/>
                    <a:pt x="583966" y="29022"/>
                  </a:cubicBezTo>
                  <a:cubicBezTo>
                    <a:pt x="560190" y="29022"/>
                    <a:pt x="537573" y="33654"/>
                    <a:pt x="516658" y="41829"/>
                  </a:cubicBezTo>
                  <a:cubicBezTo>
                    <a:pt x="485661" y="15328"/>
                    <a:pt x="446624" y="0"/>
                    <a:pt x="402411" y="0"/>
                  </a:cubicBezTo>
                  <a:cubicBezTo>
                    <a:pt x="299336" y="0"/>
                    <a:pt x="215542" y="84272"/>
                    <a:pt x="215542" y="187823"/>
                  </a:cubicBezTo>
                  <a:lnTo>
                    <a:pt x="215542" y="213370"/>
                  </a:lnTo>
                  <a:lnTo>
                    <a:pt x="81402" y="213370"/>
                  </a:lnTo>
                  <a:cubicBezTo>
                    <a:pt x="68731" y="213370"/>
                    <a:pt x="58172" y="223248"/>
                    <a:pt x="57354" y="235920"/>
                  </a:cubicBezTo>
                  <a:lnTo>
                    <a:pt x="60" y="1099483"/>
                  </a:lnTo>
                  <a:cubicBezTo>
                    <a:pt x="-417" y="1106091"/>
                    <a:pt x="1968" y="1112699"/>
                    <a:pt x="6532" y="1117536"/>
                  </a:cubicBezTo>
                  <a:cubicBezTo>
                    <a:pt x="11096" y="1122373"/>
                    <a:pt x="17500" y="1125166"/>
                    <a:pt x="24177" y="1125166"/>
                  </a:cubicBezTo>
                  <a:lnTo>
                    <a:pt x="940333" y="1125166"/>
                  </a:lnTo>
                  <a:cubicBezTo>
                    <a:pt x="947009" y="1125166"/>
                    <a:pt x="953413" y="1122373"/>
                    <a:pt x="957909" y="1117536"/>
                  </a:cubicBezTo>
                  <a:cubicBezTo>
                    <a:pt x="962474" y="1112699"/>
                    <a:pt x="964790" y="1106091"/>
                    <a:pt x="964381" y="1099483"/>
                  </a:cubicBezTo>
                  <a:lnTo>
                    <a:pt x="907019" y="235852"/>
                  </a:lnTo>
                  <a:close/>
                  <a:moveTo>
                    <a:pt x="766748" y="380415"/>
                  </a:moveTo>
                  <a:cubicBezTo>
                    <a:pt x="766748" y="389203"/>
                    <a:pt x="759595" y="396356"/>
                    <a:pt x="750806" y="396356"/>
                  </a:cubicBezTo>
                  <a:cubicBezTo>
                    <a:pt x="742019" y="396356"/>
                    <a:pt x="734797" y="389203"/>
                    <a:pt x="734797" y="380415"/>
                  </a:cubicBezTo>
                  <a:cubicBezTo>
                    <a:pt x="734797" y="371626"/>
                    <a:pt x="741951" y="364473"/>
                    <a:pt x="750806" y="364473"/>
                  </a:cubicBezTo>
                  <a:cubicBezTo>
                    <a:pt x="759595" y="364473"/>
                    <a:pt x="766748" y="371626"/>
                    <a:pt x="766748" y="380415"/>
                  </a:cubicBezTo>
                  <a:close/>
                  <a:moveTo>
                    <a:pt x="730505" y="213302"/>
                  </a:moveTo>
                  <a:lnTo>
                    <a:pt x="589144" y="213302"/>
                  </a:lnTo>
                  <a:cubicBezTo>
                    <a:pt x="588463" y="158665"/>
                    <a:pt x="572930" y="110773"/>
                    <a:pt x="546497" y="74257"/>
                  </a:cubicBezTo>
                  <a:cubicBezTo>
                    <a:pt x="558487" y="71055"/>
                    <a:pt x="570954" y="69216"/>
                    <a:pt x="583898" y="69216"/>
                  </a:cubicBezTo>
                  <a:cubicBezTo>
                    <a:pt x="663674" y="69216"/>
                    <a:pt x="728597" y="133527"/>
                    <a:pt x="730505" y="213302"/>
                  </a:cubicBezTo>
                  <a:close/>
                  <a:moveTo>
                    <a:pt x="508756" y="90335"/>
                  </a:moveTo>
                  <a:cubicBezTo>
                    <a:pt x="533621" y="120719"/>
                    <a:pt x="548337" y="163298"/>
                    <a:pt x="548950" y="213370"/>
                  </a:cubicBezTo>
                  <a:lnTo>
                    <a:pt x="437359" y="213370"/>
                  </a:lnTo>
                  <a:cubicBezTo>
                    <a:pt x="438654" y="161049"/>
                    <a:pt x="466927" y="115541"/>
                    <a:pt x="508756" y="90335"/>
                  </a:cubicBezTo>
                  <a:close/>
                  <a:moveTo>
                    <a:pt x="255668" y="187755"/>
                  </a:moveTo>
                  <a:cubicBezTo>
                    <a:pt x="255668" y="106344"/>
                    <a:pt x="321477" y="40126"/>
                    <a:pt x="402343" y="40126"/>
                  </a:cubicBezTo>
                  <a:cubicBezTo>
                    <a:pt x="430751" y="40126"/>
                    <a:pt x="456230" y="48097"/>
                    <a:pt x="477827" y="62335"/>
                  </a:cubicBezTo>
                  <a:cubicBezTo>
                    <a:pt x="430002" y="95649"/>
                    <a:pt x="398323" y="150762"/>
                    <a:pt x="397166" y="213234"/>
                  </a:cubicBezTo>
                  <a:lnTo>
                    <a:pt x="255600" y="213234"/>
                  </a:lnTo>
                  <a:lnTo>
                    <a:pt x="255600" y="187755"/>
                  </a:lnTo>
                  <a:close/>
                  <a:moveTo>
                    <a:pt x="433136" y="380415"/>
                  </a:moveTo>
                  <a:cubicBezTo>
                    <a:pt x="433136" y="389203"/>
                    <a:pt x="425983" y="396356"/>
                    <a:pt x="417194" y="396356"/>
                  </a:cubicBezTo>
                  <a:cubicBezTo>
                    <a:pt x="408406" y="396356"/>
                    <a:pt x="401185" y="389203"/>
                    <a:pt x="401185" y="380415"/>
                  </a:cubicBezTo>
                  <a:cubicBezTo>
                    <a:pt x="401185" y="371626"/>
                    <a:pt x="408338" y="364473"/>
                    <a:pt x="417194" y="364473"/>
                  </a:cubicBezTo>
                  <a:cubicBezTo>
                    <a:pt x="425915" y="364473"/>
                    <a:pt x="433136" y="371626"/>
                    <a:pt x="433136" y="380415"/>
                  </a:cubicBezTo>
                  <a:close/>
                  <a:moveTo>
                    <a:pt x="162676" y="1002608"/>
                  </a:moveTo>
                  <a:lnTo>
                    <a:pt x="265206" y="1084904"/>
                  </a:lnTo>
                  <a:lnTo>
                    <a:pt x="71932" y="1084904"/>
                  </a:lnTo>
                  <a:lnTo>
                    <a:pt x="162676" y="1002608"/>
                  </a:lnTo>
                  <a:close/>
                  <a:moveTo>
                    <a:pt x="182092" y="966637"/>
                  </a:moveTo>
                  <a:lnTo>
                    <a:pt x="190881" y="253496"/>
                  </a:lnTo>
                  <a:lnTo>
                    <a:pt x="245653" y="253496"/>
                  </a:lnTo>
                  <a:lnTo>
                    <a:pt x="299201" y="1060719"/>
                  </a:lnTo>
                  <a:lnTo>
                    <a:pt x="182092" y="966637"/>
                  </a:lnTo>
                  <a:close/>
                  <a:moveTo>
                    <a:pt x="96390" y="253496"/>
                  </a:moveTo>
                  <a:lnTo>
                    <a:pt x="150686" y="253496"/>
                  </a:lnTo>
                  <a:lnTo>
                    <a:pt x="141898" y="967182"/>
                  </a:lnTo>
                  <a:lnTo>
                    <a:pt x="43183" y="1056700"/>
                  </a:lnTo>
                  <a:lnTo>
                    <a:pt x="96390" y="253496"/>
                  </a:lnTo>
                  <a:close/>
                  <a:moveTo>
                    <a:pt x="341098" y="1084904"/>
                  </a:moveTo>
                  <a:lnTo>
                    <a:pt x="285984" y="253496"/>
                  </a:lnTo>
                  <a:lnTo>
                    <a:pt x="397098" y="253496"/>
                  </a:lnTo>
                  <a:lnTo>
                    <a:pt x="397098" y="328162"/>
                  </a:lnTo>
                  <a:cubicBezTo>
                    <a:pt x="376046" y="336269"/>
                    <a:pt x="360991" y="356571"/>
                    <a:pt x="360991" y="380415"/>
                  </a:cubicBezTo>
                  <a:cubicBezTo>
                    <a:pt x="360991" y="411344"/>
                    <a:pt x="386197" y="436550"/>
                    <a:pt x="417194" y="436550"/>
                  </a:cubicBezTo>
                  <a:cubicBezTo>
                    <a:pt x="448192" y="436550"/>
                    <a:pt x="473330" y="411344"/>
                    <a:pt x="473330" y="380415"/>
                  </a:cubicBezTo>
                  <a:cubicBezTo>
                    <a:pt x="473330" y="356571"/>
                    <a:pt x="458343" y="336269"/>
                    <a:pt x="437291" y="328162"/>
                  </a:cubicBezTo>
                  <a:lnTo>
                    <a:pt x="437291" y="253496"/>
                  </a:lnTo>
                  <a:lnTo>
                    <a:pt x="730710" y="253496"/>
                  </a:lnTo>
                  <a:lnTo>
                    <a:pt x="730710" y="328162"/>
                  </a:lnTo>
                  <a:cubicBezTo>
                    <a:pt x="709659" y="336269"/>
                    <a:pt x="694603" y="356571"/>
                    <a:pt x="694603" y="380415"/>
                  </a:cubicBezTo>
                  <a:cubicBezTo>
                    <a:pt x="694603" y="411344"/>
                    <a:pt x="719810" y="436550"/>
                    <a:pt x="750806" y="436550"/>
                  </a:cubicBezTo>
                  <a:cubicBezTo>
                    <a:pt x="781804" y="436550"/>
                    <a:pt x="807010" y="411344"/>
                    <a:pt x="807010" y="380415"/>
                  </a:cubicBezTo>
                  <a:cubicBezTo>
                    <a:pt x="807010" y="356571"/>
                    <a:pt x="791955" y="336269"/>
                    <a:pt x="770904" y="328162"/>
                  </a:cubicBezTo>
                  <a:lnTo>
                    <a:pt x="770904" y="253496"/>
                  </a:lnTo>
                  <a:lnTo>
                    <a:pt x="867983" y="253496"/>
                  </a:lnTo>
                  <a:lnTo>
                    <a:pt x="923097" y="1084904"/>
                  </a:lnTo>
                  <a:lnTo>
                    <a:pt x="341098" y="1084904"/>
                  </a:lnTo>
                  <a:close/>
                </a:path>
              </a:pathLst>
            </a:custGeom>
            <a:grpFill/>
            <a:ln w="6813" cap="flat">
              <a:noFill/>
              <a:prstDash val="solid"/>
              <a:miter/>
            </a:ln>
          </p:spPr>
          <p:txBody>
            <a:bodyPr rtlCol="0" anchor="ctr"/>
            <a:lstStyle/>
            <a:p>
              <a:endParaRPr lang="en-US" sz="1200"/>
            </a:p>
          </p:txBody>
        </p:sp>
        <p:sp>
          <p:nvSpPr>
            <p:cNvPr id="896" name="Freeform: Shape 895">
              <a:extLst>
                <a:ext uri="{FF2B5EF4-FFF2-40B4-BE49-F238E27FC236}">
                  <a16:creationId xmlns:a16="http://schemas.microsoft.com/office/drawing/2014/main" id="{D8FDC332-CC45-4489-B74B-704E016EBF54}"/>
                </a:ext>
              </a:extLst>
            </p:cNvPr>
            <p:cNvSpPr/>
            <p:nvPr/>
          </p:nvSpPr>
          <p:spPr>
            <a:xfrm>
              <a:off x="11477276" y="2953455"/>
              <a:ext cx="396324" cy="342404"/>
            </a:xfrm>
            <a:custGeom>
              <a:avLst/>
              <a:gdLst>
                <a:gd name="connsiteX0" fmla="*/ 322541 w 396324"/>
                <a:gd name="connsiteY0" fmla="*/ 9064 h 342404"/>
                <a:gd name="connsiteX1" fmla="*/ 198143 w 396324"/>
                <a:gd name="connsiteY1" fmla="*/ 32840 h 342404"/>
                <a:gd name="connsiteX2" fmla="*/ 73745 w 396324"/>
                <a:gd name="connsiteY2" fmla="*/ 9064 h 342404"/>
                <a:gd name="connsiteX3" fmla="*/ 8140 w 396324"/>
                <a:gd name="connsiteY3" fmla="*/ 73375 h 342404"/>
                <a:gd name="connsiteX4" fmla="*/ 45677 w 396324"/>
                <a:gd name="connsiteY4" fmla="*/ 217461 h 342404"/>
                <a:gd name="connsiteX5" fmla="*/ 183087 w 396324"/>
                <a:gd name="connsiteY5" fmla="*/ 336682 h 342404"/>
                <a:gd name="connsiteX6" fmla="*/ 198211 w 396324"/>
                <a:gd name="connsiteY6" fmla="*/ 342404 h 342404"/>
                <a:gd name="connsiteX7" fmla="*/ 213199 w 396324"/>
                <a:gd name="connsiteY7" fmla="*/ 336818 h 342404"/>
                <a:gd name="connsiteX8" fmla="*/ 350677 w 396324"/>
                <a:gd name="connsiteY8" fmla="*/ 217461 h 342404"/>
                <a:gd name="connsiteX9" fmla="*/ 388214 w 396324"/>
                <a:gd name="connsiteY9" fmla="*/ 73375 h 342404"/>
                <a:gd name="connsiteX10" fmla="*/ 322541 w 396324"/>
                <a:gd name="connsiteY10" fmla="*/ 9064 h 342404"/>
                <a:gd name="connsiteX11" fmla="*/ 324244 w 396324"/>
                <a:gd name="connsiteY11" fmla="*/ 187077 h 342404"/>
                <a:gd name="connsiteX12" fmla="*/ 198074 w 396324"/>
                <a:gd name="connsiteY12" fmla="*/ 296555 h 342404"/>
                <a:gd name="connsiteX13" fmla="*/ 71906 w 396324"/>
                <a:gd name="connsiteY13" fmla="*/ 187077 h 342404"/>
                <a:gd name="connsiteX14" fmla="*/ 45473 w 396324"/>
                <a:gd name="connsiteY14" fmla="*/ 87954 h 342404"/>
                <a:gd name="connsiteX15" fmla="*/ 87303 w 396324"/>
                <a:gd name="connsiteY15" fmla="*/ 46806 h 342404"/>
                <a:gd name="connsiteX16" fmla="*/ 121229 w 396324"/>
                <a:gd name="connsiteY16" fmla="*/ 40266 h 342404"/>
                <a:gd name="connsiteX17" fmla="*/ 177092 w 396324"/>
                <a:gd name="connsiteY17" fmla="*/ 70377 h 342404"/>
                <a:gd name="connsiteX18" fmla="*/ 218921 w 396324"/>
                <a:gd name="connsiteY18" fmla="*/ 70377 h 342404"/>
                <a:gd name="connsiteX19" fmla="*/ 308712 w 396324"/>
                <a:gd name="connsiteY19" fmla="*/ 46806 h 342404"/>
                <a:gd name="connsiteX20" fmla="*/ 350540 w 396324"/>
                <a:gd name="connsiteY20" fmla="*/ 87954 h 342404"/>
                <a:gd name="connsiteX21" fmla="*/ 324244 w 396324"/>
                <a:gd name="connsiteY21" fmla="*/ 187077 h 34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324" h="342404">
                  <a:moveTo>
                    <a:pt x="322541" y="9064"/>
                  </a:moveTo>
                  <a:cubicBezTo>
                    <a:pt x="258638" y="-14098"/>
                    <a:pt x="218240" y="12198"/>
                    <a:pt x="198143" y="32840"/>
                  </a:cubicBezTo>
                  <a:cubicBezTo>
                    <a:pt x="178046" y="12198"/>
                    <a:pt x="137647" y="-14166"/>
                    <a:pt x="73745" y="9064"/>
                  </a:cubicBezTo>
                  <a:cubicBezTo>
                    <a:pt x="42884" y="20237"/>
                    <a:pt x="20198" y="42514"/>
                    <a:pt x="8140" y="73375"/>
                  </a:cubicBezTo>
                  <a:cubicBezTo>
                    <a:pt x="-11003" y="122426"/>
                    <a:pt x="4461" y="181695"/>
                    <a:pt x="45677" y="217461"/>
                  </a:cubicBezTo>
                  <a:lnTo>
                    <a:pt x="183087" y="336682"/>
                  </a:lnTo>
                  <a:cubicBezTo>
                    <a:pt x="187379" y="340497"/>
                    <a:pt x="192761" y="342404"/>
                    <a:pt x="198211" y="342404"/>
                  </a:cubicBezTo>
                  <a:cubicBezTo>
                    <a:pt x="203525" y="342404"/>
                    <a:pt x="208907" y="340565"/>
                    <a:pt x="213199" y="336818"/>
                  </a:cubicBezTo>
                  <a:lnTo>
                    <a:pt x="350677" y="217461"/>
                  </a:lnTo>
                  <a:cubicBezTo>
                    <a:pt x="391893" y="181695"/>
                    <a:pt x="407289" y="122426"/>
                    <a:pt x="388214" y="73375"/>
                  </a:cubicBezTo>
                  <a:cubicBezTo>
                    <a:pt x="376019" y="42446"/>
                    <a:pt x="353334" y="20237"/>
                    <a:pt x="322541" y="9064"/>
                  </a:cubicBezTo>
                  <a:close/>
                  <a:moveTo>
                    <a:pt x="324244" y="187077"/>
                  </a:moveTo>
                  <a:lnTo>
                    <a:pt x="198074" y="296555"/>
                  </a:lnTo>
                  <a:lnTo>
                    <a:pt x="71906" y="187077"/>
                  </a:lnTo>
                  <a:cubicBezTo>
                    <a:pt x="43293" y="162211"/>
                    <a:pt x="32461" y="121472"/>
                    <a:pt x="45473" y="87954"/>
                  </a:cubicBezTo>
                  <a:cubicBezTo>
                    <a:pt x="53375" y="67652"/>
                    <a:pt x="67069" y="54164"/>
                    <a:pt x="87303" y="46806"/>
                  </a:cubicBezTo>
                  <a:cubicBezTo>
                    <a:pt x="100110" y="42174"/>
                    <a:pt x="111350" y="40266"/>
                    <a:pt x="121229" y="40266"/>
                  </a:cubicBezTo>
                  <a:cubicBezTo>
                    <a:pt x="151137" y="40266"/>
                    <a:pt x="168440" y="57774"/>
                    <a:pt x="177092" y="70377"/>
                  </a:cubicBezTo>
                  <a:cubicBezTo>
                    <a:pt x="186562" y="84275"/>
                    <a:pt x="209520" y="84275"/>
                    <a:pt x="218921" y="70377"/>
                  </a:cubicBezTo>
                  <a:cubicBezTo>
                    <a:pt x="230434" y="53619"/>
                    <a:pt x="257276" y="28208"/>
                    <a:pt x="308712" y="46806"/>
                  </a:cubicBezTo>
                  <a:cubicBezTo>
                    <a:pt x="328945" y="54164"/>
                    <a:pt x="342638" y="67585"/>
                    <a:pt x="350540" y="87954"/>
                  </a:cubicBezTo>
                  <a:cubicBezTo>
                    <a:pt x="363689" y="121472"/>
                    <a:pt x="352857" y="162211"/>
                    <a:pt x="324244" y="187077"/>
                  </a:cubicBezTo>
                  <a:close/>
                </a:path>
              </a:pathLst>
            </a:custGeom>
            <a:grpFill/>
            <a:ln w="6813" cap="flat">
              <a:noFill/>
              <a:prstDash val="solid"/>
              <a:miter/>
            </a:ln>
          </p:spPr>
          <p:txBody>
            <a:bodyPr rtlCol="0" anchor="ctr"/>
            <a:lstStyle/>
            <a:p>
              <a:endParaRPr lang="en-US" sz="1200"/>
            </a:p>
          </p:txBody>
        </p:sp>
      </p:grpSp>
      <p:grpSp>
        <p:nvGrpSpPr>
          <p:cNvPr id="778" name="Graphic 2">
            <a:extLst>
              <a:ext uri="{FF2B5EF4-FFF2-40B4-BE49-F238E27FC236}">
                <a16:creationId xmlns:a16="http://schemas.microsoft.com/office/drawing/2014/main" id="{EC377BAD-3E11-4856-AB47-A9053CF57A3A}"/>
              </a:ext>
            </a:extLst>
          </p:cNvPr>
          <p:cNvGrpSpPr/>
          <p:nvPr/>
        </p:nvGrpSpPr>
        <p:grpSpPr>
          <a:xfrm>
            <a:off x="9089054" y="3744632"/>
            <a:ext cx="864511" cy="741087"/>
            <a:chOff x="4563112" y="4098688"/>
            <a:chExt cx="1125121" cy="964491"/>
          </a:xfrm>
          <a:solidFill>
            <a:schemeClr val="accent1"/>
          </a:solidFill>
        </p:grpSpPr>
        <p:sp>
          <p:nvSpPr>
            <p:cNvPr id="891" name="Freeform: Shape 890">
              <a:extLst>
                <a:ext uri="{FF2B5EF4-FFF2-40B4-BE49-F238E27FC236}">
                  <a16:creationId xmlns:a16="http://schemas.microsoft.com/office/drawing/2014/main" id="{93D9B6AC-43AA-4FCE-9959-07B3D72BF3B6}"/>
                </a:ext>
              </a:extLst>
            </p:cNvPr>
            <p:cNvSpPr/>
            <p:nvPr/>
          </p:nvSpPr>
          <p:spPr>
            <a:xfrm>
              <a:off x="5012441" y="4173474"/>
              <a:ext cx="675792" cy="889705"/>
            </a:xfrm>
            <a:custGeom>
              <a:avLst/>
              <a:gdLst>
                <a:gd name="connsiteX0" fmla="*/ 673765 w 675792"/>
                <a:gd name="connsiteY0" fmla="*/ 354372 h 889705"/>
                <a:gd name="connsiteX1" fmla="*/ 660684 w 675792"/>
                <a:gd name="connsiteY1" fmla="*/ 341496 h 889705"/>
                <a:gd name="connsiteX2" fmla="*/ 588335 w 675792"/>
                <a:gd name="connsiteY2" fmla="*/ 312339 h 889705"/>
                <a:gd name="connsiteX3" fmla="*/ 635750 w 675792"/>
                <a:gd name="connsiteY3" fmla="*/ 262334 h 889705"/>
                <a:gd name="connsiteX4" fmla="*/ 623692 w 675792"/>
                <a:gd name="connsiteY4" fmla="*/ 146588 h 889705"/>
                <a:gd name="connsiteX5" fmla="*/ 515985 w 675792"/>
                <a:gd name="connsiteY5" fmla="*/ 105985 h 889705"/>
                <a:gd name="connsiteX6" fmla="*/ 410526 w 675792"/>
                <a:gd name="connsiteY6" fmla="*/ 151426 h 889705"/>
                <a:gd name="connsiteX7" fmla="*/ 366108 w 675792"/>
                <a:gd name="connsiteY7" fmla="*/ 45558 h 889705"/>
                <a:gd name="connsiteX8" fmla="*/ 260445 w 675792"/>
                <a:gd name="connsiteY8" fmla="*/ 118 h 889705"/>
                <a:gd name="connsiteX9" fmla="*/ 171405 w 675792"/>
                <a:gd name="connsiteY9" fmla="*/ 75056 h 889705"/>
                <a:gd name="connsiteX10" fmla="*/ 170996 w 675792"/>
                <a:gd name="connsiteY10" fmla="*/ 144000 h 889705"/>
                <a:gd name="connsiteX11" fmla="*/ 98646 w 675792"/>
                <a:gd name="connsiteY11" fmla="*/ 114842 h 889705"/>
                <a:gd name="connsiteX12" fmla="*/ 80184 w 675792"/>
                <a:gd name="connsiteY12" fmla="*/ 115046 h 889705"/>
                <a:gd name="connsiteX13" fmla="*/ 67308 w 675792"/>
                <a:gd name="connsiteY13" fmla="*/ 128126 h 889705"/>
                <a:gd name="connsiteX14" fmla="*/ 18667 w 675792"/>
                <a:gd name="connsiteY14" fmla="*/ 248914 h 889705"/>
                <a:gd name="connsiteX15" fmla="*/ 18871 w 675792"/>
                <a:gd name="connsiteY15" fmla="*/ 267171 h 889705"/>
                <a:gd name="connsiteX16" fmla="*/ 31951 w 675792"/>
                <a:gd name="connsiteY16" fmla="*/ 280251 h 889705"/>
                <a:gd name="connsiteX17" fmla="*/ 242732 w 675792"/>
                <a:gd name="connsiteY17" fmla="*/ 365272 h 889705"/>
                <a:gd name="connsiteX18" fmla="*/ 374556 w 675792"/>
                <a:gd name="connsiteY18" fmla="*/ 418343 h 889705"/>
                <a:gd name="connsiteX19" fmla="*/ 24117 w 675792"/>
                <a:gd name="connsiteY19" fmla="*/ 418343 h 889705"/>
                <a:gd name="connsiteX20" fmla="*/ 0 w 675792"/>
                <a:gd name="connsiteY20" fmla="*/ 442459 h 889705"/>
                <a:gd name="connsiteX21" fmla="*/ 0 w 675792"/>
                <a:gd name="connsiteY21" fmla="*/ 865588 h 889705"/>
                <a:gd name="connsiteX22" fmla="*/ 24117 w 675792"/>
                <a:gd name="connsiteY22" fmla="*/ 889705 h 889705"/>
                <a:gd name="connsiteX23" fmla="*/ 568442 w 675792"/>
                <a:gd name="connsiteY23" fmla="*/ 889705 h 889705"/>
                <a:gd name="connsiteX24" fmla="*/ 592559 w 675792"/>
                <a:gd name="connsiteY24" fmla="*/ 865588 h 889705"/>
                <a:gd name="connsiteX25" fmla="*/ 592559 w 675792"/>
                <a:gd name="connsiteY25" fmla="*/ 506361 h 889705"/>
                <a:gd name="connsiteX26" fmla="*/ 593989 w 675792"/>
                <a:gd name="connsiteY26" fmla="*/ 506974 h 889705"/>
                <a:gd name="connsiteX27" fmla="*/ 603050 w 675792"/>
                <a:gd name="connsiteY27" fmla="*/ 508609 h 889705"/>
                <a:gd name="connsiteX28" fmla="*/ 612519 w 675792"/>
                <a:gd name="connsiteY28" fmla="*/ 506770 h 889705"/>
                <a:gd name="connsiteX29" fmla="*/ 625395 w 675792"/>
                <a:gd name="connsiteY29" fmla="*/ 493485 h 889705"/>
                <a:gd name="connsiteX30" fmla="*/ 674037 w 675792"/>
                <a:gd name="connsiteY30" fmla="*/ 372902 h 889705"/>
                <a:gd name="connsiteX31" fmla="*/ 673765 w 675792"/>
                <a:gd name="connsiteY31" fmla="*/ 354372 h 889705"/>
                <a:gd name="connsiteX32" fmla="*/ 516666 w 675792"/>
                <a:gd name="connsiteY32" fmla="*/ 146248 h 889705"/>
                <a:gd name="connsiteX33" fmla="*/ 594398 w 675792"/>
                <a:gd name="connsiteY33" fmla="*/ 174179 h 889705"/>
                <a:gd name="connsiteX34" fmla="*/ 600597 w 675792"/>
                <a:gd name="connsiteY34" fmla="*/ 243123 h 889705"/>
                <a:gd name="connsiteX35" fmla="*/ 536695 w 675792"/>
                <a:gd name="connsiteY35" fmla="*/ 291560 h 889705"/>
                <a:gd name="connsiteX36" fmla="*/ 420336 w 675792"/>
                <a:gd name="connsiteY36" fmla="*/ 244553 h 889705"/>
                <a:gd name="connsiteX37" fmla="*/ 398809 w 675792"/>
                <a:gd name="connsiteY37" fmla="*/ 235901 h 889705"/>
                <a:gd name="connsiteX38" fmla="*/ 516666 w 675792"/>
                <a:gd name="connsiteY38" fmla="*/ 146248 h 889705"/>
                <a:gd name="connsiteX39" fmla="*/ 210236 w 675792"/>
                <a:gd name="connsiteY39" fmla="*/ 85548 h 889705"/>
                <a:gd name="connsiteX40" fmla="*/ 262489 w 675792"/>
                <a:gd name="connsiteY40" fmla="*/ 40312 h 889705"/>
                <a:gd name="connsiteX41" fmla="*/ 337836 w 675792"/>
                <a:gd name="connsiteY41" fmla="*/ 74102 h 889705"/>
                <a:gd name="connsiteX42" fmla="*/ 360522 w 675792"/>
                <a:gd name="connsiteY42" fmla="*/ 220369 h 889705"/>
                <a:gd name="connsiteX43" fmla="*/ 309496 w 675792"/>
                <a:gd name="connsiteY43" fmla="*/ 199863 h 889705"/>
                <a:gd name="connsiteX44" fmla="*/ 222703 w 675792"/>
                <a:gd name="connsiteY44" fmla="*/ 164710 h 889705"/>
                <a:gd name="connsiteX45" fmla="*/ 210236 w 675792"/>
                <a:gd name="connsiteY45" fmla="*/ 85548 h 889705"/>
                <a:gd name="connsiteX46" fmla="*/ 257856 w 675792"/>
                <a:gd name="connsiteY46" fmla="*/ 327871 h 889705"/>
                <a:gd name="connsiteX47" fmla="*/ 62131 w 675792"/>
                <a:gd name="connsiteY47" fmla="*/ 248914 h 889705"/>
                <a:gd name="connsiteX48" fmla="*/ 98714 w 675792"/>
                <a:gd name="connsiteY48" fmla="*/ 158102 h 889705"/>
                <a:gd name="connsiteX49" fmla="*/ 294440 w 675792"/>
                <a:gd name="connsiteY49" fmla="*/ 237059 h 889705"/>
                <a:gd name="connsiteX50" fmla="*/ 257856 w 675792"/>
                <a:gd name="connsiteY50" fmla="*/ 327871 h 889705"/>
                <a:gd name="connsiteX51" fmla="*/ 361135 w 675792"/>
                <a:gd name="connsiteY51" fmla="*/ 369428 h 889705"/>
                <a:gd name="connsiteX52" fmla="*/ 311676 w 675792"/>
                <a:gd name="connsiteY52" fmla="*/ 349535 h 889705"/>
                <a:gd name="connsiteX53" fmla="*/ 295189 w 675792"/>
                <a:gd name="connsiteY53" fmla="*/ 342927 h 889705"/>
                <a:gd name="connsiteX54" fmla="*/ 331773 w 675792"/>
                <a:gd name="connsiteY54" fmla="*/ 252115 h 889705"/>
                <a:gd name="connsiteX55" fmla="*/ 364746 w 675792"/>
                <a:gd name="connsiteY55" fmla="*/ 265400 h 889705"/>
                <a:gd name="connsiteX56" fmla="*/ 397719 w 675792"/>
                <a:gd name="connsiteY56" fmla="*/ 278685 h 889705"/>
                <a:gd name="connsiteX57" fmla="*/ 361135 w 675792"/>
                <a:gd name="connsiteY57" fmla="*/ 369428 h 889705"/>
                <a:gd name="connsiteX58" fmla="*/ 220660 w 675792"/>
                <a:gd name="connsiteY58" fmla="*/ 849443 h 889705"/>
                <a:gd name="connsiteX59" fmla="*/ 40194 w 675792"/>
                <a:gd name="connsiteY59" fmla="*/ 849443 h 889705"/>
                <a:gd name="connsiteX60" fmla="*/ 40194 w 675792"/>
                <a:gd name="connsiteY60" fmla="*/ 458468 h 889705"/>
                <a:gd name="connsiteX61" fmla="*/ 220660 w 675792"/>
                <a:gd name="connsiteY61" fmla="*/ 458468 h 889705"/>
                <a:gd name="connsiteX62" fmla="*/ 220660 w 675792"/>
                <a:gd name="connsiteY62" fmla="*/ 849443 h 889705"/>
                <a:gd name="connsiteX63" fmla="*/ 331773 w 675792"/>
                <a:gd name="connsiteY63" fmla="*/ 849443 h 889705"/>
                <a:gd name="connsiteX64" fmla="*/ 260854 w 675792"/>
                <a:gd name="connsiteY64" fmla="*/ 849443 h 889705"/>
                <a:gd name="connsiteX65" fmla="*/ 260854 w 675792"/>
                <a:gd name="connsiteY65" fmla="*/ 458468 h 889705"/>
                <a:gd name="connsiteX66" fmla="*/ 331773 w 675792"/>
                <a:gd name="connsiteY66" fmla="*/ 458468 h 889705"/>
                <a:gd name="connsiteX67" fmla="*/ 331773 w 675792"/>
                <a:gd name="connsiteY67" fmla="*/ 849443 h 889705"/>
                <a:gd name="connsiteX68" fmla="*/ 552432 w 675792"/>
                <a:gd name="connsiteY68" fmla="*/ 849443 h 889705"/>
                <a:gd name="connsiteX69" fmla="*/ 371967 w 675792"/>
                <a:gd name="connsiteY69" fmla="*/ 849443 h 889705"/>
                <a:gd name="connsiteX70" fmla="*/ 371967 w 675792"/>
                <a:gd name="connsiteY70" fmla="*/ 458468 h 889705"/>
                <a:gd name="connsiteX71" fmla="*/ 474224 w 675792"/>
                <a:gd name="connsiteY71" fmla="*/ 458468 h 889705"/>
                <a:gd name="connsiteX72" fmla="*/ 552364 w 675792"/>
                <a:gd name="connsiteY72" fmla="*/ 490011 h 889705"/>
                <a:gd name="connsiteX73" fmla="*/ 552364 w 675792"/>
                <a:gd name="connsiteY73" fmla="*/ 849443 h 889705"/>
                <a:gd name="connsiteX74" fmla="*/ 594194 w 675792"/>
                <a:gd name="connsiteY74" fmla="*/ 463510 h 889705"/>
                <a:gd name="connsiteX75" fmla="*/ 398264 w 675792"/>
                <a:gd name="connsiteY75" fmla="*/ 384552 h 889705"/>
                <a:gd name="connsiteX76" fmla="*/ 434847 w 675792"/>
                <a:gd name="connsiteY76" fmla="*/ 293740 h 889705"/>
                <a:gd name="connsiteX77" fmla="*/ 630777 w 675792"/>
                <a:gd name="connsiteY77" fmla="*/ 372698 h 889705"/>
                <a:gd name="connsiteX78" fmla="*/ 594194 w 675792"/>
                <a:gd name="connsiteY78" fmla="*/ 463510 h 8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5792" h="889705">
                  <a:moveTo>
                    <a:pt x="673765" y="354372"/>
                  </a:moveTo>
                  <a:cubicBezTo>
                    <a:pt x="671380" y="348514"/>
                    <a:pt x="666748" y="343949"/>
                    <a:pt x="660684" y="341496"/>
                  </a:cubicBezTo>
                  <a:lnTo>
                    <a:pt x="588335" y="312339"/>
                  </a:lnTo>
                  <a:cubicBezTo>
                    <a:pt x="605026" y="301711"/>
                    <a:pt x="622670" y="286042"/>
                    <a:pt x="635750" y="262334"/>
                  </a:cubicBezTo>
                  <a:cubicBezTo>
                    <a:pt x="657074" y="223571"/>
                    <a:pt x="652237" y="176973"/>
                    <a:pt x="623692" y="146588"/>
                  </a:cubicBezTo>
                  <a:cubicBezTo>
                    <a:pt x="605639" y="127513"/>
                    <a:pt x="572666" y="104827"/>
                    <a:pt x="515985" y="105985"/>
                  </a:cubicBezTo>
                  <a:cubicBezTo>
                    <a:pt x="470341" y="106599"/>
                    <a:pt x="435801" y="127105"/>
                    <a:pt x="410526" y="151426"/>
                  </a:cubicBezTo>
                  <a:cubicBezTo>
                    <a:pt x="409300" y="116477"/>
                    <a:pt x="398468" y="77713"/>
                    <a:pt x="366108" y="45558"/>
                  </a:cubicBezTo>
                  <a:cubicBezTo>
                    <a:pt x="326118" y="5773"/>
                    <a:pt x="286537" y="-1040"/>
                    <a:pt x="260445" y="118"/>
                  </a:cubicBezTo>
                  <a:cubicBezTo>
                    <a:pt x="218820" y="2162"/>
                    <a:pt x="183054" y="32273"/>
                    <a:pt x="171405" y="75056"/>
                  </a:cubicBezTo>
                  <a:cubicBezTo>
                    <a:pt x="164388" y="101149"/>
                    <a:pt x="166159" y="124652"/>
                    <a:pt x="170996" y="144000"/>
                  </a:cubicBezTo>
                  <a:lnTo>
                    <a:pt x="98646" y="114842"/>
                  </a:lnTo>
                  <a:cubicBezTo>
                    <a:pt x="92787" y="112457"/>
                    <a:pt x="86179" y="112457"/>
                    <a:pt x="80184" y="115046"/>
                  </a:cubicBezTo>
                  <a:cubicBezTo>
                    <a:pt x="74325" y="117430"/>
                    <a:pt x="69761" y="122063"/>
                    <a:pt x="67308" y="128126"/>
                  </a:cubicBezTo>
                  <a:lnTo>
                    <a:pt x="18667" y="248914"/>
                  </a:lnTo>
                  <a:cubicBezTo>
                    <a:pt x="16282" y="254704"/>
                    <a:pt x="16282" y="261380"/>
                    <a:pt x="18871" y="267171"/>
                  </a:cubicBezTo>
                  <a:cubicBezTo>
                    <a:pt x="21460" y="273166"/>
                    <a:pt x="26092" y="277799"/>
                    <a:pt x="31951" y="280251"/>
                  </a:cubicBezTo>
                  <a:lnTo>
                    <a:pt x="242732" y="365272"/>
                  </a:lnTo>
                  <a:lnTo>
                    <a:pt x="374556" y="418343"/>
                  </a:lnTo>
                  <a:lnTo>
                    <a:pt x="24117" y="418343"/>
                  </a:lnTo>
                  <a:cubicBezTo>
                    <a:pt x="10832" y="418343"/>
                    <a:pt x="0" y="429174"/>
                    <a:pt x="0" y="442459"/>
                  </a:cubicBezTo>
                  <a:lnTo>
                    <a:pt x="0" y="865588"/>
                  </a:lnTo>
                  <a:cubicBezTo>
                    <a:pt x="0" y="878873"/>
                    <a:pt x="10832" y="889705"/>
                    <a:pt x="24117" y="889705"/>
                  </a:cubicBezTo>
                  <a:lnTo>
                    <a:pt x="568442" y="889705"/>
                  </a:lnTo>
                  <a:cubicBezTo>
                    <a:pt x="581726" y="889705"/>
                    <a:pt x="592559" y="878873"/>
                    <a:pt x="592559" y="865588"/>
                  </a:cubicBezTo>
                  <a:lnTo>
                    <a:pt x="592559" y="506361"/>
                  </a:lnTo>
                  <a:lnTo>
                    <a:pt x="593989" y="506974"/>
                  </a:lnTo>
                  <a:cubicBezTo>
                    <a:pt x="596987" y="507996"/>
                    <a:pt x="600052" y="508609"/>
                    <a:pt x="603050" y="508609"/>
                  </a:cubicBezTo>
                  <a:cubicBezTo>
                    <a:pt x="606252" y="508609"/>
                    <a:pt x="609454" y="507996"/>
                    <a:pt x="612519" y="506770"/>
                  </a:cubicBezTo>
                  <a:cubicBezTo>
                    <a:pt x="618514" y="504181"/>
                    <a:pt x="622943" y="499548"/>
                    <a:pt x="625395" y="493485"/>
                  </a:cubicBezTo>
                  <a:lnTo>
                    <a:pt x="674037" y="372902"/>
                  </a:lnTo>
                  <a:cubicBezTo>
                    <a:pt x="676421" y="366839"/>
                    <a:pt x="676421" y="360436"/>
                    <a:pt x="673765" y="354372"/>
                  </a:cubicBezTo>
                  <a:close/>
                  <a:moveTo>
                    <a:pt x="516666" y="146248"/>
                  </a:moveTo>
                  <a:cubicBezTo>
                    <a:pt x="550797" y="145430"/>
                    <a:pt x="576345" y="155104"/>
                    <a:pt x="594398" y="174179"/>
                  </a:cubicBezTo>
                  <a:cubicBezTo>
                    <a:pt x="611089" y="191892"/>
                    <a:pt x="613473" y="219619"/>
                    <a:pt x="600597" y="243123"/>
                  </a:cubicBezTo>
                  <a:cubicBezTo>
                    <a:pt x="581726" y="277458"/>
                    <a:pt x="548958" y="288562"/>
                    <a:pt x="536695" y="291560"/>
                  </a:cubicBezTo>
                  <a:lnTo>
                    <a:pt x="420336" y="244553"/>
                  </a:lnTo>
                  <a:lnTo>
                    <a:pt x="398809" y="235901"/>
                  </a:lnTo>
                  <a:cubicBezTo>
                    <a:pt x="412366" y="208515"/>
                    <a:pt x="449767" y="147201"/>
                    <a:pt x="516666" y="146248"/>
                  </a:cubicBezTo>
                  <a:close/>
                  <a:moveTo>
                    <a:pt x="210236" y="85548"/>
                  </a:moveTo>
                  <a:cubicBezTo>
                    <a:pt x="217253" y="59660"/>
                    <a:pt x="238168" y="41539"/>
                    <a:pt x="262489" y="40312"/>
                  </a:cubicBezTo>
                  <a:cubicBezTo>
                    <a:pt x="288990" y="39086"/>
                    <a:pt x="314128" y="50327"/>
                    <a:pt x="337836" y="74102"/>
                  </a:cubicBezTo>
                  <a:cubicBezTo>
                    <a:pt x="385047" y="121109"/>
                    <a:pt x="369787" y="191211"/>
                    <a:pt x="360522" y="220369"/>
                  </a:cubicBezTo>
                  <a:lnTo>
                    <a:pt x="309496" y="199863"/>
                  </a:lnTo>
                  <a:lnTo>
                    <a:pt x="222703" y="164710"/>
                  </a:lnTo>
                  <a:cubicBezTo>
                    <a:pt x="216095" y="154287"/>
                    <a:pt x="200017" y="123494"/>
                    <a:pt x="210236" y="85548"/>
                  </a:cubicBezTo>
                  <a:close/>
                  <a:moveTo>
                    <a:pt x="257856" y="327871"/>
                  </a:moveTo>
                  <a:lnTo>
                    <a:pt x="62131" y="248914"/>
                  </a:lnTo>
                  <a:lnTo>
                    <a:pt x="98714" y="158102"/>
                  </a:lnTo>
                  <a:lnTo>
                    <a:pt x="294440" y="237059"/>
                  </a:lnTo>
                  <a:lnTo>
                    <a:pt x="257856" y="327871"/>
                  </a:lnTo>
                  <a:close/>
                  <a:moveTo>
                    <a:pt x="361135" y="369428"/>
                  </a:moveTo>
                  <a:lnTo>
                    <a:pt x="311676" y="349535"/>
                  </a:lnTo>
                  <a:lnTo>
                    <a:pt x="295189" y="342927"/>
                  </a:lnTo>
                  <a:lnTo>
                    <a:pt x="331773" y="252115"/>
                  </a:lnTo>
                  <a:lnTo>
                    <a:pt x="364746" y="265400"/>
                  </a:lnTo>
                  <a:lnTo>
                    <a:pt x="397719" y="278685"/>
                  </a:lnTo>
                  <a:lnTo>
                    <a:pt x="361135" y="369428"/>
                  </a:lnTo>
                  <a:close/>
                  <a:moveTo>
                    <a:pt x="220660" y="849443"/>
                  </a:moveTo>
                  <a:lnTo>
                    <a:pt x="40194" y="849443"/>
                  </a:lnTo>
                  <a:lnTo>
                    <a:pt x="40194" y="458468"/>
                  </a:lnTo>
                  <a:lnTo>
                    <a:pt x="220660" y="458468"/>
                  </a:lnTo>
                  <a:lnTo>
                    <a:pt x="220660" y="849443"/>
                  </a:lnTo>
                  <a:close/>
                  <a:moveTo>
                    <a:pt x="331773" y="849443"/>
                  </a:moveTo>
                  <a:lnTo>
                    <a:pt x="260854" y="849443"/>
                  </a:lnTo>
                  <a:lnTo>
                    <a:pt x="260854" y="458468"/>
                  </a:lnTo>
                  <a:lnTo>
                    <a:pt x="331773" y="458468"/>
                  </a:lnTo>
                  <a:lnTo>
                    <a:pt x="331773" y="849443"/>
                  </a:lnTo>
                  <a:close/>
                  <a:moveTo>
                    <a:pt x="552432" y="849443"/>
                  </a:moveTo>
                  <a:lnTo>
                    <a:pt x="371967" y="849443"/>
                  </a:lnTo>
                  <a:lnTo>
                    <a:pt x="371967" y="458468"/>
                  </a:lnTo>
                  <a:lnTo>
                    <a:pt x="474224" y="458468"/>
                  </a:lnTo>
                  <a:lnTo>
                    <a:pt x="552364" y="490011"/>
                  </a:lnTo>
                  <a:lnTo>
                    <a:pt x="552364" y="849443"/>
                  </a:lnTo>
                  <a:close/>
                  <a:moveTo>
                    <a:pt x="594194" y="463510"/>
                  </a:moveTo>
                  <a:lnTo>
                    <a:pt x="398264" y="384552"/>
                  </a:lnTo>
                  <a:lnTo>
                    <a:pt x="434847" y="293740"/>
                  </a:lnTo>
                  <a:lnTo>
                    <a:pt x="630777" y="372698"/>
                  </a:lnTo>
                  <a:lnTo>
                    <a:pt x="594194" y="463510"/>
                  </a:lnTo>
                  <a:close/>
                </a:path>
              </a:pathLst>
            </a:custGeom>
            <a:grpFill/>
            <a:ln w="6813" cap="flat">
              <a:noFill/>
              <a:prstDash val="solid"/>
              <a:miter/>
            </a:ln>
          </p:spPr>
          <p:txBody>
            <a:bodyPr rtlCol="0" anchor="ctr"/>
            <a:lstStyle/>
            <a:p>
              <a:endParaRPr lang="en-US" sz="1200"/>
            </a:p>
          </p:txBody>
        </p:sp>
        <p:sp>
          <p:nvSpPr>
            <p:cNvPr id="892" name="Freeform: Shape 891">
              <a:extLst>
                <a:ext uri="{FF2B5EF4-FFF2-40B4-BE49-F238E27FC236}">
                  <a16:creationId xmlns:a16="http://schemas.microsoft.com/office/drawing/2014/main" id="{AFA166BF-E34D-40F8-8E3D-59416C5D8C99}"/>
                </a:ext>
              </a:extLst>
            </p:cNvPr>
            <p:cNvSpPr/>
            <p:nvPr/>
          </p:nvSpPr>
          <p:spPr>
            <a:xfrm>
              <a:off x="4769150" y="4409716"/>
              <a:ext cx="220617" cy="209419"/>
            </a:xfrm>
            <a:custGeom>
              <a:avLst/>
              <a:gdLst>
                <a:gd name="connsiteX0" fmla="*/ 201938 w 220617"/>
                <a:gd name="connsiteY0" fmla="*/ 22891 h 209419"/>
                <a:gd name="connsiteX1" fmla="*/ 151321 w 220617"/>
                <a:gd name="connsiteY1" fmla="*/ 0 h 209419"/>
                <a:gd name="connsiteX2" fmla="*/ 151117 w 220617"/>
                <a:gd name="connsiteY2" fmla="*/ 0 h 209419"/>
                <a:gd name="connsiteX3" fmla="*/ 90212 w 220617"/>
                <a:gd name="connsiteY3" fmla="*/ 31338 h 209419"/>
                <a:gd name="connsiteX4" fmla="*/ 23721 w 220617"/>
                <a:gd name="connsiteY4" fmla="*/ 47007 h 209419"/>
                <a:gd name="connsiteX5" fmla="*/ 14 w 220617"/>
                <a:gd name="connsiteY5" fmla="*/ 97420 h 209419"/>
                <a:gd name="connsiteX6" fmla="*/ 50427 w 220617"/>
                <a:gd name="connsiteY6" fmla="*/ 170179 h 209419"/>
                <a:gd name="connsiteX7" fmla="*/ 138854 w 220617"/>
                <a:gd name="connsiteY7" fmla="*/ 203765 h 209419"/>
                <a:gd name="connsiteX8" fmla="*/ 156907 w 220617"/>
                <a:gd name="connsiteY8" fmla="*/ 209419 h 209419"/>
                <a:gd name="connsiteX9" fmla="*/ 210727 w 220617"/>
                <a:gd name="connsiteY9" fmla="*/ 110977 h 209419"/>
                <a:gd name="connsiteX10" fmla="*/ 201938 w 220617"/>
                <a:gd name="connsiteY10" fmla="*/ 22891 h 209419"/>
                <a:gd name="connsiteX11" fmla="*/ 175642 w 220617"/>
                <a:gd name="connsiteY11" fmla="*/ 91629 h 209419"/>
                <a:gd name="connsiteX12" fmla="*/ 137832 w 220617"/>
                <a:gd name="connsiteY12" fmla="*/ 160573 h 209419"/>
                <a:gd name="connsiteX13" fmla="*/ 64665 w 220617"/>
                <a:gd name="connsiteY13" fmla="*/ 132641 h 209419"/>
                <a:gd name="connsiteX14" fmla="*/ 40140 w 220617"/>
                <a:gd name="connsiteY14" fmla="*/ 98101 h 209419"/>
                <a:gd name="connsiteX15" fmla="*/ 49609 w 220617"/>
                <a:gd name="connsiteY15" fmla="*/ 77800 h 209419"/>
                <a:gd name="connsiteX16" fmla="*/ 70932 w 220617"/>
                <a:gd name="connsiteY16" fmla="*/ 68535 h 209419"/>
                <a:gd name="connsiteX17" fmla="*/ 85784 w 220617"/>
                <a:gd name="connsiteY17" fmla="*/ 73576 h 209419"/>
                <a:gd name="connsiteX18" fmla="*/ 106903 w 220617"/>
                <a:gd name="connsiteY18" fmla="*/ 76369 h 209419"/>
                <a:gd name="connsiteX19" fmla="*/ 121141 w 220617"/>
                <a:gd name="connsiteY19" fmla="*/ 60496 h 209419"/>
                <a:gd name="connsiteX20" fmla="*/ 151253 w 220617"/>
                <a:gd name="connsiteY20" fmla="*/ 40194 h 209419"/>
                <a:gd name="connsiteX21" fmla="*/ 171759 w 220617"/>
                <a:gd name="connsiteY21" fmla="*/ 49459 h 209419"/>
                <a:gd name="connsiteX22" fmla="*/ 175642 w 220617"/>
                <a:gd name="connsiteY22" fmla="*/ 91629 h 20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617" h="209419">
                  <a:moveTo>
                    <a:pt x="201938" y="22891"/>
                  </a:moveTo>
                  <a:cubicBezTo>
                    <a:pt x="188654" y="7835"/>
                    <a:pt x="171214" y="0"/>
                    <a:pt x="151321" y="0"/>
                  </a:cubicBezTo>
                  <a:lnTo>
                    <a:pt x="151117" y="0"/>
                  </a:lnTo>
                  <a:cubicBezTo>
                    <a:pt x="120596" y="205"/>
                    <a:pt x="100908" y="14238"/>
                    <a:pt x="90212" y="31338"/>
                  </a:cubicBezTo>
                  <a:cubicBezTo>
                    <a:pt x="73930" y="26092"/>
                    <a:pt x="49609" y="24934"/>
                    <a:pt x="23721" y="47007"/>
                  </a:cubicBezTo>
                  <a:cubicBezTo>
                    <a:pt x="8461" y="59883"/>
                    <a:pt x="218" y="77323"/>
                    <a:pt x="14" y="97420"/>
                  </a:cubicBezTo>
                  <a:cubicBezTo>
                    <a:pt x="-600" y="129371"/>
                    <a:pt x="19702" y="158529"/>
                    <a:pt x="50427" y="170179"/>
                  </a:cubicBezTo>
                  <a:lnTo>
                    <a:pt x="138854" y="203765"/>
                  </a:lnTo>
                  <a:lnTo>
                    <a:pt x="156907" y="209419"/>
                  </a:lnTo>
                  <a:lnTo>
                    <a:pt x="210727" y="110977"/>
                  </a:lnTo>
                  <a:cubicBezTo>
                    <a:pt x="226668" y="82160"/>
                    <a:pt x="223058" y="46598"/>
                    <a:pt x="201938" y="22891"/>
                  </a:cubicBezTo>
                  <a:close/>
                  <a:moveTo>
                    <a:pt x="175642" y="91629"/>
                  </a:moveTo>
                  <a:lnTo>
                    <a:pt x="137832" y="160573"/>
                  </a:lnTo>
                  <a:lnTo>
                    <a:pt x="64665" y="132641"/>
                  </a:lnTo>
                  <a:cubicBezTo>
                    <a:pt x="50018" y="127191"/>
                    <a:pt x="39731" y="112953"/>
                    <a:pt x="40140" y="98101"/>
                  </a:cubicBezTo>
                  <a:cubicBezTo>
                    <a:pt x="40140" y="89654"/>
                    <a:pt x="43137" y="83250"/>
                    <a:pt x="49609" y="77800"/>
                  </a:cubicBezTo>
                  <a:cubicBezTo>
                    <a:pt x="56830" y="71600"/>
                    <a:pt x="64052" y="68535"/>
                    <a:pt x="70932" y="68535"/>
                  </a:cubicBezTo>
                  <a:cubicBezTo>
                    <a:pt x="75974" y="68535"/>
                    <a:pt x="80947" y="70170"/>
                    <a:pt x="85784" y="73576"/>
                  </a:cubicBezTo>
                  <a:cubicBezTo>
                    <a:pt x="91779" y="78004"/>
                    <a:pt x="99818" y="79026"/>
                    <a:pt x="106903" y="76369"/>
                  </a:cubicBezTo>
                  <a:cubicBezTo>
                    <a:pt x="113920" y="73780"/>
                    <a:pt x="119370" y="67922"/>
                    <a:pt x="121141" y="60496"/>
                  </a:cubicBezTo>
                  <a:cubicBezTo>
                    <a:pt x="124343" y="47007"/>
                    <a:pt x="134630" y="40194"/>
                    <a:pt x="151253" y="40194"/>
                  </a:cubicBezTo>
                  <a:cubicBezTo>
                    <a:pt x="160314" y="40194"/>
                    <a:pt x="166104" y="42987"/>
                    <a:pt x="171759" y="49459"/>
                  </a:cubicBezTo>
                  <a:cubicBezTo>
                    <a:pt x="181433" y="60496"/>
                    <a:pt x="183068" y="77936"/>
                    <a:pt x="175642" y="91629"/>
                  </a:cubicBezTo>
                  <a:close/>
                </a:path>
              </a:pathLst>
            </a:custGeom>
            <a:grpFill/>
            <a:ln w="6813" cap="flat">
              <a:noFill/>
              <a:prstDash val="solid"/>
              <a:miter/>
            </a:ln>
          </p:spPr>
          <p:txBody>
            <a:bodyPr rtlCol="0" anchor="ctr"/>
            <a:lstStyle/>
            <a:p>
              <a:endParaRPr lang="en-US" sz="1200"/>
            </a:p>
          </p:txBody>
        </p:sp>
        <p:sp>
          <p:nvSpPr>
            <p:cNvPr id="893" name="Freeform: Shape 892">
              <a:extLst>
                <a:ext uri="{FF2B5EF4-FFF2-40B4-BE49-F238E27FC236}">
                  <a16:creationId xmlns:a16="http://schemas.microsoft.com/office/drawing/2014/main" id="{57566481-0BC1-48AF-A265-53CF73FD2D56}"/>
                </a:ext>
              </a:extLst>
            </p:cNvPr>
            <p:cNvSpPr/>
            <p:nvPr/>
          </p:nvSpPr>
          <p:spPr>
            <a:xfrm>
              <a:off x="4793161" y="4098688"/>
              <a:ext cx="224591" cy="207953"/>
            </a:xfrm>
            <a:custGeom>
              <a:avLst/>
              <a:gdLst>
                <a:gd name="connsiteX0" fmla="*/ 222549 w 224591"/>
                <a:gd name="connsiteY0" fmla="*/ 63868 h 207953"/>
                <a:gd name="connsiteX1" fmla="*/ 188214 w 224591"/>
                <a:gd name="connsiteY1" fmla="*/ 20063 h 207953"/>
                <a:gd name="connsiteX2" fmla="*/ 119883 w 224591"/>
                <a:gd name="connsiteY2" fmla="*/ 19449 h 207953"/>
                <a:gd name="connsiteX3" fmla="*/ 53597 w 224591"/>
                <a:gd name="connsiteY3" fmla="*/ 2146 h 207953"/>
                <a:gd name="connsiteX4" fmla="*/ 9179 w 224591"/>
                <a:gd name="connsiteY4" fmla="*/ 35732 h 207953"/>
                <a:gd name="connsiteX5" fmla="*/ 19807 w 224591"/>
                <a:gd name="connsiteY5" fmla="*/ 123546 h 207953"/>
                <a:gd name="connsiteX6" fmla="*/ 82482 w 224591"/>
                <a:gd name="connsiteY6" fmla="*/ 194669 h 207953"/>
                <a:gd name="connsiteX7" fmla="*/ 95971 w 224591"/>
                <a:gd name="connsiteY7" fmla="*/ 207953 h 207953"/>
                <a:gd name="connsiteX8" fmla="*/ 189372 w 224591"/>
                <a:gd name="connsiteY8" fmla="*/ 146095 h 207953"/>
                <a:gd name="connsiteX9" fmla="*/ 222549 w 224591"/>
                <a:gd name="connsiteY9" fmla="*/ 63868 h 207953"/>
                <a:gd name="connsiteX10" fmla="*/ 167095 w 224591"/>
                <a:gd name="connsiteY10" fmla="*/ 112509 h 207953"/>
                <a:gd name="connsiteX11" fmla="*/ 101762 w 224591"/>
                <a:gd name="connsiteY11" fmla="*/ 155906 h 207953"/>
                <a:gd name="connsiteX12" fmla="*/ 49918 w 224591"/>
                <a:gd name="connsiteY12" fmla="*/ 97045 h 207953"/>
                <a:gd name="connsiteX13" fmla="*/ 44264 w 224591"/>
                <a:gd name="connsiteY13" fmla="*/ 55079 h 207953"/>
                <a:gd name="connsiteX14" fmla="*/ 62181 w 224591"/>
                <a:gd name="connsiteY14" fmla="*/ 41386 h 207953"/>
                <a:gd name="connsiteX15" fmla="*/ 72400 w 224591"/>
                <a:gd name="connsiteY15" fmla="*/ 40160 h 207953"/>
                <a:gd name="connsiteX16" fmla="*/ 96108 w 224591"/>
                <a:gd name="connsiteY16" fmla="*/ 54603 h 207953"/>
                <a:gd name="connsiteX17" fmla="*/ 113412 w 224591"/>
                <a:gd name="connsiteY17" fmla="*/ 67069 h 207953"/>
                <a:gd name="connsiteX18" fmla="*/ 133509 w 224591"/>
                <a:gd name="connsiteY18" fmla="*/ 59644 h 207953"/>
                <a:gd name="connsiteX19" fmla="*/ 169683 w 224591"/>
                <a:gd name="connsiteY19" fmla="*/ 55624 h 207953"/>
                <a:gd name="connsiteX20" fmla="*/ 183377 w 224591"/>
                <a:gd name="connsiteY20" fmla="*/ 73541 h 207953"/>
                <a:gd name="connsiteX21" fmla="*/ 167095 w 224591"/>
                <a:gd name="connsiteY21" fmla="*/ 112509 h 20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591" h="207953">
                  <a:moveTo>
                    <a:pt x="222549" y="63868"/>
                  </a:moveTo>
                  <a:cubicBezTo>
                    <a:pt x="217712" y="44384"/>
                    <a:pt x="205858" y="29123"/>
                    <a:pt x="188214" y="20063"/>
                  </a:cubicBezTo>
                  <a:cubicBezTo>
                    <a:pt x="161100" y="5824"/>
                    <a:pt x="137188" y="9230"/>
                    <a:pt x="119883" y="19449"/>
                  </a:cubicBezTo>
                  <a:cubicBezTo>
                    <a:pt x="105645" y="5007"/>
                    <a:pt x="83300" y="-4463"/>
                    <a:pt x="53597" y="2146"/>
                  </a:cubicBezTo>
                  <a:cubicBezTo>
                    <a:pt x="34113" y="6369"/>
                    <a:pt x="18853" y="18019"/>
                    <a:pt x="9179" y="35732"/>
                  </a:cubicBezTo>
                  <a:cubicBezTo>
                    <a:pt x="-6286" y="63663"/>
                    <a:pt x="-1857" y="99020"/>
                    <a:pt x="19807" y="123546"/>
                  </a:cubicBezTo>
                  <a:lnTo>
                    <a:pt x="82482" y="194669"/>
                  </a:lnTo>
                  <a:lnTo>
                    <a:pt x="95971" y="207953"/>
                  </a:lnTo>
                  <a:lnTo>
                    <a:pt x="189372" y="146095"/>
                  </a:lnTo>
                  <a:cubicBezTo>
                    <a:pt x="216758" y="127974"/>
                    <a:pt x="229975" y="95001"/>
                    <a:pt x="222549" y="63868"/>
                  </a:cubicBezTo>
                  <a:close/>
                  <a:moveTo>
                    <a:pt x="167095" y="112509"/>
                  </a:moveTo>
                  <a:lnTo>
                    <a:pt x="101762" y="155906"/>
                  </a:lnTo>
                  <a:lnTo>
                    <a:pt x="49918" y="97045"/>
                  </a:lnTo>
                  <a:cubicBezTo>
                    <a:pt x="39495" y="85191"/>
                    <a:pt x="37247" y="67887"/>
                    <a:pt x="44264" y="55079"/>
                  </a:cubicBezTo>
                  <a:cubicBezTo>
                    <a:pt x="48283" y="47654"/>
                    <a:pt x="54142" y="43225"/>
                    <a:pt x="62181" y="41386"/>
                  </a:cubicBezTo>
                  <a:cubicBezTo>
                    <a:pt x="65996" y="40569"/>
                    <a:pt x="69198" y="40160"/>
                    <a:pt x="72400" y="40160"/>
                  </a:cubicBezTo>
                  <a:cubicBezTo>
                    <a:pt x="83436" y="40160"/>
                    <a:pt x="91271" y="44997"/>
                    <a:pt x="96108" y="54603"/>
                  </a:cubicBezTo>
                  <a:cubicBezTo>
                    <a:pt x="99514" y="61415"/>
                    <a:pt x="105986" y="66048"/>
                    <a:pt x="113412" y="67069"/>
                  </a:cubicBezTo>
                  <a:cubicBezTo>
                    <a:pt x="121042" y="68091"/>
                    <a:pt x="128467" y="65230"/>
                    <a:pt x="133509" y="59644"/>
                  </a:cubicBezTo>
                  <a:cubicBezTo>
                    <a:pt x="142774" y="49220"/>
                    <a:pt x="154832" y="47994"/>
                    <a:pt x="169683" y="55624"/>
                  </a:cubicBezTo>
                  <a:cubicBezTo>
                    <a:pt x="177109" y="59439"/>
                    <a:pt x="181333" y="65094"/>
                    <a:pt x="183377" y="73541"/>
                  </a:cubicBezTo>
                  <a:cubicBezTo>
                    <a:pt x="186987" y="87780"/>
                    <a:pt x="180175" y="103857"/>
                    <a:pt x="167095" y="112509"/>
                  </a:cubicBezTo>
                  <a:close/>
                </a:path>
              </a:pathLst>
            </a:custGeom>
            <a:grpFill/>
            <a:ln w="6813" cap="flat">
              <a:noFill/>
              <a:prstDash val="solid"/>
              <a:miter/>
            </a:ln>
          </p:spPr>
          <p:txBody>
            <a:bodyPr rtlCol="0" anchor="ctr"/>
            <a:lstStyle/>
            <a:p>
              <a:endParaRPr lang="en-US" sz="1200"/>
            </a:p>
          </p:txBody>
        </p:sp>
        <p:sp>
          <p:nvSpPr>
            <p:cNvPr id="894" name="Freeform: Shape 893">
              <a:extLst>
                <a:ext uri="{FF2B5EF4-FFF2-40B4-BE49-F238E27FC236}">
                  <a16:creationId xmlns:a16="http://schemas.microsoft.com/office/drawing/2014/main" id="{9DE23F66-B237-4722-8298-7F45928E18B6}"/>
                </a:ext>
              </a:extLst>
            </p:cNvPr>
            <p:cNvSpPr/>
            <p:nvPr/>
          </p:nvSpPr>
          <p:spPr>
            <a:xfrm>
              <a:off x="4563112" y="4236677"/>
              <a:ext cx="224527" cy="207578"/>
            </a:xfrm>
            <a:custGeom>
              <a:avLst/>
              <a:gdLst>
                <a:gd name="connsiteX0" fmla="*/ 215521 w 224527"/>
                <a:gd name="connsiteY0" fmla="*/ 35970 h 207578"/>
                <a:gd name="connsiteX1" fmla="*/ 171103 w 224527"/>
                <a:gd name="connsiteY1" fmla="*/ 2180 h 207578"/>
                <a:gd name="connsiteX2" fmla="*/ 105021 w 224527"/>
                <a:gd name="connsiteY2" fmla="*/ 19279 h 207578"/>
                <a:gd name="connsiteX3" fmla="*/ 36486 w 224527"/>
                <a:gd name="connsiteY3" fmla="*/ 19484 h 207578"/>
                <a:gd name="connsiteX4" fmla="*/ 2151 w 224527"/>
                <a:gd name="connsiteY4" fmla="*/ 63288 h 207578"/>
                <a:gd name="connsiteX5" fmla="*/ 34919 w 224527"/>
                <a:gd name="connsiteY5" fmla="*/ 145448 h 207578"/>
                <a:gd name="connsiteX6" fmla="*/ 113877 w 224527"/>
                <a:gd name="connsiteY6" fmla="*/ 198314 h 207578"/>
                <a:gd name="connsiteX7" fmla="*/ 130159 w 224527"/>
                <a:gd name="connsiteY7" fmla="*/ 207579 h 207578"/>
                <a:gd name="connsiteX8" fmla="*/ 174168 w 224527"/>
                <a:gd name="connsiteY8" fmla="*/ 158119 h 207578"/>
                <a:gd name="connsiteX9" fmla="*/ 204484 w 224527"/>
                <a:gd name="connsiteY9" fmla="*/ 123784 h 207578"/>
                <a:gd name="connsiteX10" fmla="*/ 215521 w 224527"/>
                <a:gd name="connsiteY10" fmla="*/ 35970 h 207578"/>
                <a:gd name="connsiteX11" fmla="*/ 174509 w 224527"/>
                <a:gd name="connsiteY11" fmla="*/ 97079 h 207578"/>
                <a:gd name="connsiteX12" fmla="*/ 122461 w 224527"/>
                <a:gd name="connsiteY12" fmla="*/ 155735 h 207578"/>
                <a:gd name="connsiteX13" fmla="*/ 57128 w 224527"/>
                <a:gd name="connsiteY13" fmla="*/ 112135 h 207578"/>
                <a:gd name="connsiteX14" fmla="*/ 41050 w 224527"/>
                <a:gd name="connsiteY14" fmla="*/ 72962 h 207578"/>
                <a:gd name="connsiteX15" fmla="*/ 54948 w 224527"/>
                <a:gd name="connsiteY15" fmla="*/ 55250 h 207578"/>
                <a:gd name="connsiteX16" fmla="*/ 72252 w 224527"/>
                <a:gd name="connsiteY16" fmla="*/ 50208 h 207578"/>
                <a:gd name="connsiteX17" fmla="*/ 90919 w 224527"/>
                <a:gd name="connsiteY17" fmla="*/ 59269 h 207578"/>
                <a:gd name="connsiteX18" fmla="*/ 111016 w 224527"/>
                <a:gd name="connsiteY18" fmla="*/ 66695 h 207578"/>
                <a:gd name="connsiteX19" fmla="*/ 128524 w 224527"/>
                <a:gd name="connsiteY19" fmla="*/ 54432 h 207578"/>
                <a:gd name="connsiteX20" fmla="*/ 162246 w 224527"/>
                <a:gd name="connsiteY20" fmla="*/ 41352 h 207578"/>
                <a:gd name="connsiteX21" fmla="*/ 180300 w 224527"/>
                <a:gd name="connsiteY21" fmla="*/ 55045 h 207578"/>
                <a:gd name="connsiteX22" fmla="*/ 174509 w 224527"/>
                <a:gd name="connsiteY22" fmla="*/ 97079 h 20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527" h="207578">
                  <a:moveTo>
                    <a:pt x="215521" y="35970"/>
                  </a:moveTo>
                  <a:cubicBezTo>
                    <a:pt x="205847" y="18257"/>
                    <a:pt x="190587" y="6608"/>
                    <a:pt x="171103" y="2180"/>
                  </a:cubicBezTo>
                  <a:cubicBezTo>
                    <a:pt x="141332" y="-4429"/>
                    <a:pt x="119259" y="4769"/>
                    <a:pt x="105021" y="19279"/>
                  </a:cubicBezTo>
                  <a:cubicBezTo>
                    <a:pt x="87512" y="8856"/>
                    <a:pt x="63600" y="5381"/>
                    <a:pt x="36486" y="19484"/>
                  </a:cubicBezTo>
                  <a:cubicBezTo>
                    <a:pt x="18773" y="28544"/>
                    <a:pt x="6919" y="43805"/>
                    <a:pt x="2151" y="63288"/>
                  </a:cubicBezTo>
                  <a:cubicBezTo>
                    <a:pt x="-5479" y="94217"/>
                    <a:pt x="7601" y="127395"/>
                    <a:pt x="34919" y="145448"/>
                  </a:cubicBezTo>
                  <a:lnTo>
                    <a:pt x="113877" y="198314"/>
                  </a:lnTo>
                  <a:lnTo>
                    <a:pt x="130159" y="207579"/>
                  </a:lnTo>
                  <a:lnTo>
                    <a:pt x="174168" y="158119"/>
                  </a:lnTo>
                  <a:lnTo>
                    <a:pt x="204484" y="123784"/>
                  </a:lnTo>
                  <a:cubicBezTo>
                    <a:pt x="226353" y="99327"/>
                    <a:pt x="230781" y="63902"/>
                    <a:pt x="215521" y="35970"/>
                  </a:cubicBezTo>
                  <a:close/>
                  <a:moveTo>
                    <a:pt x="174509" y="97079"/>
                  </a:moveTo>
                  <a:lnTo>
                    <a:pt x="122461" y="155735"/>
                  </a:lnTo>
                  <a:lnTo>
                    <a:pt x="57128" y="112135"/>
                  </a:lnTo>
                  <a:cubicBezTo>
                    <a:pt x="44048" y="103483"/>
                    <a:pt x="37440" y="87201"/>
                    <a:pt x="41050" y="72962"/>
                  </a:cubicBezTo>
                  <a:cubicBezTo>
                    <a:pt x="43026" y="64719"/>
                    <a:pt x="47454" y="59065"/>
                    <a:pt x="54948" y="55250"/>
                  </a:cubicBezTo>
                  <a:cubicBezTo>
                    <a:pt x="61148" y="52048"/>
                    <a:pt x="67006" y="50208"/>
                    <a:pt x="72252" y="50208"/>
                  </a:cubicBezTo>
                  <a:cubicBezTo>
                    <a:pt x="79473" y="50208"/>
                    <a:pt x="85741" y="53206"/>
                    <a:pt x="90919" y="59269"/>
                  </a:cubicBezTo>
                  <a:cubicBezTo>
                    <a:pt x="96164" y="64923"/>
                    <a:pt x="103590" y="67717"/>
                    <a:pt x="111016" y="66695"/>
                  </a:cubicBezTo>
                  <a:cubicBezTo>
                    <a:pt x="118441" y="65673"/>
                    <a:pt x="125050" y="61245"/>
                    <a:pt x="128524" y="54432"/>
                  </a:cubicBezTo>
                  <a:cubicBezTo>
                    <a:pt x="134723" y="42170"/>
                    <a:pt x="146237" y="37741"/>
                    <a:pt x="162246" y="41352"/>
                  </a:cubicBezTo>
                  <a:cubicBezTo>
                    <a:pt x="170490" y="43191"/>
                    <a:pt x="176076" y="47551"/>
                    <a:pt x="180300" y="55045"/>
                  </a:cubicBezTo>
                  <a:cubicBezTo>
                    <a:pt x="187385" y="68126"/>
                    <a:pt x="184932" y="85429"/>
                    <a:pt x="174509" y="97079"/>
                  </a:cubicBezTo>
                  <a:close/>
                </a:path>
              </a:pathLst>
            </a:custGeom>
            <a:grpFill/>
            <a:ln w="6813" cap="flat">
              <a:noFill/>
              <a:prstDash val="solid"/>
              <a:miter/>
            </a:ln>
          </p:spPr>
          <p:txBody>
            <a:bodyPr rtlCol="0" anchor="ctr"/>
            <a:lstStyle/>
            <a:p>
              <a:endParaRPr lang="en-US" sz="1200"/>
            </a:p>
          </p:txBody>
        </p:sp>
      </p:grpSp>
      <p:sp>
        <p:nvSpPr>
          <p:cNvPr id="779" name="Freeform: Shape 778">
            <a:extLst>
              <a:ext uri="{FF2B5EF4-FFF2-40B4-BE49-F238E27FC236}">
                <a16:creationId xmlns:a16="http://schemas.microsoft.com/office/drawing/2014/main" id="{CA6949B9-E522-4540-AE4F-D17574AADD08}"/>
              </a:ext>
            </a:extLst>
          </p:cNvPr>
          <p:cNvSpPr/>
          <p:nvPr/>
        </p:nvSpPr>
        <p:spPr>
          <a:xfrm>
            <a:off x="11818112" y="3682929"/>
            <a:ext cx="741009" cy="864493"/>
          </a:xfrm>
          <a:custGeom>
            <a:avLst/>
            <a:gdLst>
              <a:gd name="connsiteX0" fmla="*/ 929849 w 964389"/>
              <a:gd name="connsiteY0" fmla="*/ 445203 h 1125098"/>
              <a:gd name="connsiteX1" fmla="*/ 912000 w 964389"/>
              <a:gd name="connsiteY1" fmla="*/ 353164 h 1125098"/>
              <a:gd name="connsiteX2" fmla="*/ 771389 w 964389"/>
              <a:gd name="connsiteY2" fmla="*/ 225360 h 1125098"/>
              <a:gd name="connsiteX3" fmla="*/ 503586 w 964389"/>
              <a:gd name="connsiteY3" fmla="*/ 271959 h 1125098"/>
              <a:gd name="connsiteX4" fmla="*/ 503586 w 964389"/>
              <a:gd name="connsiteY4" fmla="*/ 181351 h 1125098"/>
              <a:gd name="connsiteX5" fmla="*/ 516666 w 964389"/>
              <a:gd name="connsiteY5" fmla="*/ 182986 h 1125098"/>
              <a:gd name="connsiteX6" fmla="*/ 542009 w 964389"/>
              <a:gd name="connsiteY6" fmla="*/ 178354 h 1125098"/>
              <a:gd name="connsiteX7" fmla="*/ 577979 w 964389"/>
              <a:gd name="connsiteY7" fmla="*/ 142792 h 1125098"/>
              <a:gd name="connsiteX8" fmla="*/ 558087 w 964389"/>
              <a:gd name="connsiteY8" fmla="*/ 65469 h 1125098"/>
              <a:gd name="connsiteX9" fmla="*/ 496228 w 964389"/>
              <a:gd name="connsiteY9" fmla="*/ 11446 h 1125098"/>
              <a:gd name="connsiteX10" fmla="*/ 481377 w 964389"/>
              <a:gd name="connsiteY10" fmla="*/ 0 h 1125098"/>
              <a:gd name="connsiteX11" fmla="*/ 406030 w 964389"/>
              <a:gd name="connsiteY11" fmla="*/ 65469 h 1125098"/>
              <a:gd name="connsiteX12" fmla="*/ 386137 w 964389"/>
              <a:gd name="connsiteY12" fmla="*/ 142792 h 1125098"/>
              <a:gd name="connsiteX13" fmla="*/ 422312 w 964389"/>
              <a:gd name="connsiteY13" fmla="*/ 178354 h 1125098"/>
              <a:gd name="connsiteX14" fmla="*/ 463528 w 964389"/>
              <a:gd name="connsiteY14" fmla="*/ 180738 h 1125098"/>
              <a:gd name="connsiteX15" fmla="*/ 463528 w 964389"/>
              <a:gd name="connsiteY15" fmla="*/ 271959 h 1125098"/>
              <a:gd name="connsiteX16" fmla="*/ 195930 w 964389"/>
              <a:gd name="connsiteY16" fmla="*/ 225360 h 1125098"/>
              <a:gd name="connsiteX17" fmla="*/ 55318 w 964389"/>
              <a:gd name="connsiteY17" fmla="*/ 353164 h 1125098"/>
              <a:gd name="connsiteX18" fmla="*/ 37605 w 964389"/>
              <a:gd name="connsiteY18" fmla="*/ 443363 h 1125098"/>
              <a:gd name="connsiteX19" fmla="*/ 0 w 964389"/>
              <a:gd name="connsiteY19" fmla="*/ 502837 h 1125098"/>
              <a:gd name="connsiteX20" fmla="*/ 66082 w 964389"/>
              <a:gd name="connsiteY20" fmla="*/ 568919 h 1125098"/>
              <a:gd name="connsiteX21" fmla="*/ 99464 w 964389"/>
              <a:gd name="connsiteY21" fmla="*/ 559449 h 1125098"/>
              <a:gd name="connsiteX22" fmla="*/ 463528 w 964389"/>
              <a:gd name="connsiteY22" fmla="*/ 883524 h 1125098"/>
              <a:gd name="connsiteX23" fmla="*/ 463528 w 964389"/>
              <a:gd name="connsiteY23" fmla="*/ 928555 h 1125098"/>
              <a:gd name="connsiteX24" fmla="*/ 407665 w 964389"/>
              <a:gd name="connsiteY24" fmla="*/ 949674 h 1125098"/>
              <a:gd name="connsiteX25" fmla="*/ 407665 w 964389"/>
              <a:gd name="connsiteY25" fmla="*/ 1125098 h 1125098"/>
              <a:gd name="connsiteX26" fmla="*/ 482194 w 964389"/>
              <a:gd name="connsiteY26" fmla="*/ 1096962 h 1125098"/>
              <a:gd name="connsiteX27" fmla="*/ 556520 w 964389"/>
              <a:gd name="connsiteY27" fmla="*/ 1125098 h 1125098"/>
              <a:gd name="connsiteX28" fmla="*/ 556520 w 964389"/>
              <a:gd name="connsiteY28" fmla="*/ 949674 h 1125098"/>
              <a:gd name="connsiteX29" fmla="*/ 503654 w 964389"/>
              <a:gd name="connsiteY29" fmla="*/ 929782 h 1125098"/>
              <a:gd name="connsiteX30" fmla="*/ 503654 w 964389"/>
              <a:gd name="connsiteY30" fmla="*/ 883592 h 1125098"/>
              <a:gd name="connsiteX31" fmla="*/ 864925 w 964389"/>
              <a:gd name="connsiteY31" fmla="*/ 559722 h 1125098"/>
              <a:gd name="connsiteX32" fmla="*/ 898307 w 964389"/>
              <a:gd name="connsiteY32" fmla="*/ 568987 h 1125098"/>
              <a:gd name="connsiteX33" fmla="*/ 964389 w 964389"/>
              <a:gd name="connsiteY33" fmla="*/ 502905 h 1125098"/>
              <a:gd name="connsiteX34" fmla="*/ 929849 w 964389"/>
              <a:gd name="connsiteY34" fmla="*/ 445203 h 1125098"/>
              <a:gd name="connsiteX35" fmla="*/ 65878 w 964389"/>
              <a:gd name="connsiteY35" fmla="*/ 528793 h 1125098"/>
              <a:gd name="connsiteX36" fmla="*/ 39990 w 964389"/>
              <a:gd name="connsiteY36" fmla="*/ 502905 h 1125098"/>
              <a:gd name="connsiteX37" fmla="*/ 65878 w 964389"/>
              <a:gd name="connsiteY37" fmla="*/ 477017 h 1125098"/>
              <a:gd name="connsiteX38" fmla="*/ 91561 w 964389"/>
              <a:gd name="connsiteY38" fmla="*/ 502905 h 1125098"/>
              <a:gd name="connsiteX39" fmla="*/ 65878 w 964389"/>
              <a:gd name="connsiteY39" fmla="*/ 528793 h 1125098"/>
              <a:gd name="connsiteX40" fmla="*/ 79980 w 964389"/>
              <a:gd name="connsiteY40" fmla="*/ 438390 h 1125098"/>
              <a:gd name="connsiteX41" fmla="*/ 77595 w 964389"/>
              <a:gd name="connsiteY41" fmla="*/ 437981 h 1125098"/>
              <a:gd name="connsiteX42" fmla="*/ 92242 w 964389"/>
              <a:gd name="connsiteY42" fmla="*/ 368833 h 1125098"/>
              <a:gd name="connsiteX43" fmla="*/ 208601 w 964389"/>
              <a:gd name="connsiteY43" fmla="*/ 263579 h 1125098"/>
              <a:gd name="connsiteX44" fmla="*/ 299821 w 964389"/>
              <a:gd name="connsiteY44" fmla="*/ 247501 h 1125098"/>
              <a:gd name="connsiteX45" fmla="*/ 457124 w 964389"/>
              <a:gd name="connsiteY45" fmla="*/ 325233 h 1125098"/>
              <a:gd name="connsiteX46" fmla="*/ 463323 w 964389"/>
              <a:gd name="connsiteY46" fmla="*/ 331432 h 1125098"/>
              <a:gd name="connsiteX47" fmla="*/ 463323 w 964389"/>
              <a:gd name="connsiteY47" fmla="*/ 401125 h 1125098"/>
              <a:gd name="connsiteX48" fmla="*/ 195725 w 964389"/>
              <a:gd name="connsiteY48" fmla="*/ 354527 h 1125098"/>
              <a:gd name="connsiteX49" fmla="*/ 79980 w 964389"/>
              <a:gd name="connsiteY49" fmla="*/ 438390 h 1125098"/>
              <a:gd name="connsiteX50" fmla="*/ 126169 w 964389"/>
              <a:gd name="connsiteY50" fmla="*/ 529611 h 1125098"/>
              <a:gd name="connsiteX51" fmla="*/ 131823 w 964389"/>
              <a:gd name="connsiteY51" fmla="*/ 502905 h 1125098"/>
              <a:gd name="connsiteX52" fmla="*/ 114724 w 964389"/>
              <a:gd name="connsiteY52" fmla="*/ 458691 h 1125098"/>
              <a:gd name="connsiteX53" fmla="*/ 208533 w 964389"/>
              <a:gd name="connsiteY53" fmla="*/ 392814 h 1125098"/>
              <a:gd name="connsiteX54" fmla="*/ 457056 w 964389"/>
              <a:gd name="connsiteY54" fmla="*/ 454468 h 1125098"/>
              <a:gd name="connsiteX55" fmla="*/ 463256 w 964389"/>
              <a:gd name="connsiteY55" fmla="*/ 460667 h 1125098"/>
              <a:gd name="connsiteX56" fmla="*/ 463256 w 964389"/>
              <a:gd name="connsiteY56" fmla="*/ 829773 h 1125098"/>
              <a:gd name="connsiteX57" fmla="*/ 126169 w 964389"/>
              <a:gd name="connsiteY57" fmla="*/ 529611 h 1125098"/>
              <a:gd name="connsiteX58" fmla="*/ 516121 w 964389"/>
              <a:gd name="connsiteY58" fmla="*/ 977401 h 1125098"/>
              <a:gd name="connsiteX59" fmla="*/ 516121 w 964389"/>
              <a:gd name="connsiteY59" fmla="*/ 1066987 h 1125098"/>
              <a:gd name="connsiteX60" fmla="*/ 481990 w 964389"/>
              <a:gd name="connsiteY60" fmla="*/ 1054111 h 1125098"/>
              <a:gd name="connsiteX61" fmla="*/ 447655 w 964389"/>
              <a:gd name="connsiteY61" fmla="*/ 1066987 h 1125098"/>
              <a:gd name="connsiteX62" fmla="*/ 447655 w 964389"/>
              <a:gd name="connsiteY62" fmla="*/ 977401 h 1125098"/>
              <a:gd name="connsiteX63" fmla="*/ 481990 w 964389"/>
              <a:gd name="connsiteY63" fmla="*/ 964526 h 1125098"/>
              <a:gd name="connsiteX64" fmla="*/ 516121 w 964389"/>
              <a:gd name="connsiteY64" fmla="*/ 977401 h 1125098"/>
              <a:gd name="connsiteX65" fmla="*/ 500452 w 964389"/>
              <a:gd name="connsiteY65" fmla="*/ 134004 h 1125098"/>
              <a:gd name="connsiteX66" fmla="*/ 463256 w 964389"/>
              <a:gd name="connsiteY66" fmla="*/ 134004 h 1125098"/>
              <a:gd name="connsiteX67" fmla="*/ 435733 w 964389"/>
              <a:gd name="connsiteY67" fmla="*/ 140612 h 1125098"/>
              <a:gd name="connsiteX68" fmla="*/ 423470 w 964389"/>
              <a:gd name="connsiteY68" fmla="*/ 128349 h 1125098"/>
              <a:gd name="connsiteX69" fmla="*/ 432326 w 964389"/>
              <a:gd name="connsiteY69" fmla="*/ 95785 h 1125098"/>
              <a:gd name="connsiteX70" fmla="*/ 481922 w 964389"/>
              <a:gd name="connsiteY70" fmla="*/ 52593 h 1125098"/>
              <a:gd name="connsiteX71" fmla="*/ 531381 w 964389"/>
              <a:gd name="connsiteY71" fmla="*/ 95785 h 1125098"/>
              <a:gd name="connsiteX72" fmla="*/ 540442 w 964389"/>
              <a:gd name="connsiteY72" fmla="*/ 128349 h 1125098"/>
              <a:gd name="connsiteX73" fmla="*/ 527975 w 964389"/>
              <a:gd name="connsiteY73" fmla="*/ 140612 h 1125098"/>
              <a:gd name="connsiteX74" fmla="*/ 500452 w 964389"/>
              <a:gd name="connsiteY74" fmla="*/ 134004 h 1125098"/>
              <a:gd name="connsiteX75" fmla="*/ 837811 w 964389"/>
              <a:gd name="connsiteY75" fmla="*/ 529747 h 1125098"/>
              <a:gd name="connsiteX76" fmla="*/ 503450 w 964389"/>
              <a:gd name="connsiteY76" fmla="*/ 829500 h 1125098"/>
              <a:gd name="connsiteX77" fmla="*/ 503450 w 964389"/>
              <a:gd name="connsiteY77" fmla="*/ 460871 h 1125098"/>
              <a:gd name="connsiteX78" fmla="*/ 509853 w 964389"/>
              <a:gd name="connsiteY78" fmla="*/ 454468 h 1125098"/>
              <a:gd name="connsiteX79" fmla="*/ 758376 w 964389"/>
              <a:gd name="connsiteY79" fmla="*/ 392814 h 1125098"/>
              <a:gd name="connsiteX80" fmla="*/ 850823 w 964389"/>
              <a:gd name="connsiteY80" fmla="*/ 456920 h 1125098"/>
              <a:gd name="connsiteX81" fmla="*/ 831953 w 964389"/>
              <a:gd name="connsiteY81" fmla="*/ 502905 h 1125098"/>
              <a:gd name="connsiteX82" fmla="*/ 837811 w 964389"/>
              <a:gd name="connsiteY82" fmla="*/ 529747 h 1125098"/>
              <a:gd name="connsiteX83" fmla="*/ 771320 w 964389"/>
              <a:gd name="connsiteY83" fmla="*/ 354595 h 1125098"/>
              <a:gd name="connsiteX84" fmla="*/ 503518 w 964389"/>
              <a:gd name="connsiteY84" fmla="*/ 401193 h 1125098"/>
              <a:gd name="connsiteX85" fmla="*/ 503518 w 964389"/>
              <a:gd name="connsiteY85" fmla="*/ 331501 h 1125098"/>
              <a:gd name="connsiteX86" fmla="*/ 509922 w 964389"/>
              <a:gd name="connsiteY86" fmla="*/ 325301 h 1125098"/>
              <a:gd name="connsiteX87" fmla="*/ 758445 w 964389"/>
              <a:gd name="connsiteY87" fmla="*/ 263647 h 1125098"/>
              <a:gd name="connsiteX88" fmla="*/ 874804 w 964389"/>
              <a:gd name="connsiteY88" fmla="*/ 368902 h 1125098"/>
              <a:gd name="connsiteX89" fmla="*/ 889451 w 964389"/>
              <a:gd name="connsiteY89" fmla="*/ 437641 h 1125098"/>
              <a:gd name="connsiteX90" fmla="*/ 886862 w 964389"/>
              <a:gd name="connsiteY90" fmla="*/ 438049 h 1125098"/>
              <a:gd name="connsiteX91" fmla="*/ 771320 w 964389"/>
              <a:gd name="connsiteY91" fmla="*/ 354595 h 1125098"/>
              <a:gd name="connsiteX92" fmla="*/ 898103 w 964389"/>
              <a:gd name="connsiteY92" fmla="*/ 528793 h 1125098"/>
              <a:gd name="connsiteX93" fmla="*/ 872215 w 964389"/>
              <a:gd name="connsiteY93" fmla="*/ 502905 h 1125098"/>
              <a:gd name="connsiteX94" fmla="*/ 898103 w 964389"/>
              <a:gd name="connsiteY94" fmla="*/ 477017 h 1125098"/>
              <a:gd name="connsiteX95" fmla="*/ 923990 w 964389"/>
              <a:gd name="connsiteY95" fmla="*/ 502905 h 1125098"/>
              <a:gd name="connsiteX96" fmla="*/ 898103 w 964389"/>
              <a:gd name="connsiteY96" fmla="*/ 528793 h 1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64389" h="1125098">
                <a:moveTo>
                  <a:pt x="929849" y="445203"/>
                </a:moveTo>
                <a:cubicBezTo>
                  <a:pt x="930054" y="413456"/>
                  <a:pt x="924195" y="382527"/>
                  <a:pt x="912000" y="353164"/>
                </a:cubicBezTo>
                <a:cubicBezTo>
                  <a:pt x="885704" y="290897"/>
                  <a:pt x="838288" y="247910"/>
                  <a:pt x="771389" y="225360"/>
                </a:cubicBezTo>
                <a:cubicBezTo>
                  <a:pt x="633570" y="179375"/>
                  <a:pt x="548140" y="228767"/>
                  <a:pt x="503586" y="271959"/>
                </a:cubicBezTo>
                <a:lnTo>
                  <a:pt x="503586" y="181351"/>
                </a:lnTo>
                <a:cubicBezTo>
                  <a:pt x="507810" y="182373"/>
                  <a:pt x="512034" y="182986"/>
                  <a:pt x="516666" y="182986"/>
                </a:cubicBezTo>
                <a:cubicBezTo>
                  <a:pt x="524501" y="182986"/>
                  <a:pt x="532948" y="181556"/>
                  <a:pt x="542009" y="178354"/>
                </a:cubicBezTo>
                <a:cubicBezTo>
                  <a:pt x="558904" y="172154"/>
                  <a:pt x="571371" y="159892"/>
                  <a:pt x="577979" y="142792"/>
                </a:cubicBezTo>
                <a:cubicBezTo>
                  <a:pt x="588403" y="116087"/>
                  <a:pt x="580364" y="84953"/>
                  <a:pt x="558087" y="65469"/>
                </a:cubicBezTo>
                <a:lnTo>
                  <a:pt x="496228" y="11446"/>
                </a:lnTo>
                <a:lnTo>
                  <a:pt x="481377" y="0"/>
                </a:lnTo>
                <a:lnTo>
                  <a:pt x="406030" y="65469"/>
                </a:lnTo>
                <a:cubicBezTo>
                  <a:pt x="383753" y="84953"/>
                  <a:pt x="375714" y="116087"/>
                  <a:pt x="386137" y="142792"/>
                </a:cubicBezTo>
                <a:cubicBezTo>
                  <a:pt x="392745" y="159892"/>
                  <a:pt x="405212" y="172154"/>
                  <a:pt x="422312" y="178354"/>
                </a:cubicBezTo>
                <a:cubicBezTo>
                  <a:pt x="437981" y="184008"/>
                  <a:pt x="451878" y="184213"/>
                  <a:pt x="463528" y="180738"/>
                </a:cubicBezTo>
                <a:lnTo>
                  <a:pt x="463528" y="271959"/>
                </a:lnTo>
                <a:cubicBezTo>
                  <a:pt x="419110" y="228767"/>
                  <a:pt x="333544" y="179307"/>
                  <a:pt x="195930" y="225360"/>
                </a:cubicBezTo>
                <a:cubicBezTo>
                  <a:pt x="129030" y="247842"/>
                  <a:pt x="81615" y="290829"/>
                  <a:pt x="55318" y="353164"/>
                </a:cubicBezTo>
                <a:cubicBezTo>
                  <a:pt x="43260" y="381709"/>
                  <a:pt x="37605" y="412229"/>
                  <a:pt x="37605" y="443363"/>
                </a:cubicBezTo>
                <a:cubicBezTo>
                  <a:pt x="15532" y="453991"/>
                  <a:pt x="0" y="476540"/>
                  <a:pt x="0" y="502837"/>
                </a:cubicBezTo>
                <a:cubicBezTo>
                  <a:pt x="0" y="539216"/>
                  <a:pt x="29566" y="568919"/>
                  <a:pt x="66082" y="568919"/>
                </a:cubicBezTo>
                <a:cubicBezTo>
                  <a:pt x="78345" y="568919"/>
                  <a:pt x="89585" y="565308"/>
                  <a:pt x="99464" y="559449"/>
                </a:cubicBezTo>
                <a:lnTo>
                  <a:pt x="463528" y="883524"/>
                </a:lnTo>
                <a:lnTo>
                  <a:pt x="463528" y="928555"/>
                </a:lnTo>
                <a:lnTo>
                  <a:pt x="407665" y="949674"/>
                </a:lnTo>
                <a:lnTo>
                  <a:pt x="407665" y="1125098"/>
                </a:lnTo>
                <a:lnTo>
                  <a:pt x="482194" y="1096962"/>
                </a:lnTo>
                <a:lnTo>
                  <a:pt x="556520" y="1125098"/>
                </a:lnTo>
                <a:lnTo>
                  <a:pt x="556520" y="949674"/>
                </a:lnTo>
                <a:lnTo>
                  <a:pt x="503654" y="929782"/>
                </a:lnTo>
                <a:lnTo>
                  <a:pt x="503654" y="883592"/>
                </a:lnTo>
                <a:lnTo>
                  <a:pt x="864925" y="559722"/>
                </a:lnTo>
                <a:cubicBezTo>
                  <a:pt x="874804" y="565377"/>
                  <a:pt x="886045" y="568987"/>
                  <a:pt x="898307" y="568987"/>
                </a:cubicBezTo>
                <a:cubicBezTo>
                  <a:pt x="934686" y="568987"/>
                  <a:pt x="964389" y="539284"/>
                  <a:pt x="964389" y="502905"/>
                </a:cubicBezTo>
                <a:cubicBezTo>
                  <a:pt x="964185" y="477971"/>
                  <a:pt x="950151" y="456443"/>
                  <a:pt x="929849" y="445203"/>
                </a:cubicBezTo>
                <a:close/>
                <a:moveTo>
                  <a:pt x="65878" y="528793"/>
                </a:moveTo>
                <a:cubicBezTo>
                  <a:pt x="51435" y="528793"/>
                  <a:pt x="39990" y="517143"/>
                  <a:pt x="39990" y="502905"/>
                </a:cubicBezTo>
                <a:cubicBezTo>
                  <a:pt x="39990" y="488667"/>
                  <a:pt x="51435" y="477017"/>
                  <a:pt x="65878" y="477017"/>
                </a:cubicBezTo>
                <a:cubicBezTo>
                  <a:pt x="80116" y="477017"/>
                  <a:pt x="91561" y="488667"/>
                  <a:pt x="91561" y="502905"/>
                </a:cubicBezTo>
                <a:cubicBezTo>
                  <a:pt x="91629" y="517143"/>
                  <a:pt x="80184" y="528793"/>
                  <a:pt x="65878" y="528793"/>
                </a:cubicBezTo>
                <a:close/>
                <a:moveTo>
                  <a:pt x="79980" y="438390"/>
                </a:moveTo>
                <a:cubicBezTo>
                  <a:pt x="79162" y="438185"/>
                  <a:pt x="78345" y="438185"/>
                  <a:pt x="77595" y="437981"/>
                </a:cubicBezTo>
                <a:cubicBezTo>
                  <a:pt x="78004" y="414069"/>
                  <a:pt x="82841" y="390770"/>
                  <a:pt x="92242" y="368833"/>
                </a:cubicBezTo>
                <a:cubicBezTo>
                  <a:pt x="113770" y="317603"/>
                  <a:pt x="152942" y="282246"/>
                  <a:pt x="208601" y="263579"/>
                </a:cubicBezTo>
                <a:cubicBezTo>
                  <a:pt x="242732" y="252134"/>
                  <a:pt x="273116" y="247501"/>
                  <a:pt x="299821" y="247501"/>
                </a:cubicBezTo>
                <a:cubicBezTo>
                  <a:pt x="388044" y="247501"/>
                  <a:pt x="437232" y="298323"/>
                  <a:pt x="457124" y="325233"/>
                </a:cubicBezTo>
                <a:cubicBezTo>
                  <a:pt x="458964" y="327617"/>
                  <a:pt x="460939" y="329661"/>
                  <a:pt x="463323" y="331432"/>
                </a:cubicBezTo>
                <a:lnTo>
                  <a:pt x="463323" y="401125"/>
                </a:lnTo>
                <a:cubicBezTo>
                  <a:pt x="418906" y="357933"/>
                  <a:pt x="333544" y="308474"/>
                  <a:pt x="195725" y="354527"/>
                </a:cubicBezTo>
                <a:cubicBezTo>
                  <a:pt x="146266" y="371286"/>
                  <a:pt x="107502" y="399558"/>
                  <a:pt x="79980" y="438390"/>
                </a:cubicBezTo>
                <a:close/>
                <a:moveTo>
                  <a:pt x="126169" y="529611"/>
                </a:moveTo>
                <a:cubicBezTo>
                  <a:pt x="129780" y="521367"/>
                  <a:pt x="131823" y="512306"/>
                  <a:pt x="131823" y="502905"/>
                </a:cubicBezTo>
                <a:cubicBezTo>
                  <a:pt x="131823" y="485805"/>
                  <a:pt x="125215" y="470545"/>
                  <a:pt x="114724" y="458691"/>
                </a:cubicBezTo>
                <a:cubicBezTo>
                  <a:pt x="137205" y="428375"/>
                  <a:pt x="168543" y="406234"/>
                  <a:pt x="208533" y="392814"/>
                </a:cubicBezTo>
                <a:cubicBezTo>
                  <a:pt x="355412" y="343559"/>
                  <a:pt x="431168" y="419519"/>
                  <a:pt x="457056" y="454468"/>
                </a:cubicBezTo>
                <a:cubicBezTo>
                  <a:pt x="458895" y="456852"/>
                  <a:pt x="460871" y="458896"/>
                  <a:pt x="463256" y="460667"/>
                </a:cubicBezTo>
                <a:lnTo>
                  <a:pt x="463256" y="829773"/>
                </a:lnTo>
                <a:lnTo>
                  <a:pt x="126169" y="529611"/>
                </a:lnTo>
                <a:close/>
                <a:moveTo>
                  <a:pt x="516121" y="977401"/>
                </a:moveTo>
                <a:lnTo>
                  <a:pt x="516121" y="1066987"/>
                </a:lnTo>
                <a:lnTo>
                  <a:pt x="481990" y="1054111"/>
                </a:lnTo>
                <a:lnTo>
                  <a:pt x="447655" y="1066987"/>
                </a:lnTo>
                <a:lnTo>
                  <a:pt x="447655" y="977401"/>
                </a:lnTo>
                <a:lnTo>
                  <a:pt x="481990" y="964526"/>
                </a:lnTo>
                <a:lnTo>
                  <a:pt x="516121" y="977401"/>
                </a:lnTo>
                <a:close/>
                <a:moveTo>
                  <a:pt x="500452" y="134004"/>
                </a:moveTo>
                <a:cubicBezTo>
                  <a:pt x="492005" y="121741"/>
                  <a:pt x="471703" y="121741"/>
                  <a:pt x="463256" y="134004"/>
                </a:cubicBezTo>
                <a:cubicBezTo>
                  <a:pt x="454195" y="147288"/>
                  <a:pt x="440365" y="142247"/>
                  <a:pt x="435733" y="140612"/>
                </a:cubicBezTo>
                <a:cubicBezTo>
                  <a:pt x="429737" y="138432"/>
                  <a:pt x="425854" y="134617"/>
                  <a:pt x="423470" y="128349"/>
                </a:cubicBezTo>
                <a:cubicBezTo>
                  <a:pt x="419246" y="117313"/>
                  <a:pt x="422857" y="104028"/>
                  <a:pt x="432326" y="95785"/>
                </a:cubicBezTo>
                <a:lnTo>
                  <a:pt x="481922" y="52593"/>
                </a:lnTo>
                <a:lnTo>
                  <a:pt x="531381" y="95785"/>
                </a:lnTo>
                <a:cubicBezTo>
                  <a:pt x="541055" y="104028"/>
                  <a:pt x="544666" y="117313"/>
                  <a:pt x="540442" y="128349"/>
                </a:cubicBezTo>
                <a:cubicBezTo>
                  <a:pt x="538058" y="134549"/>
                  <a:pt x="534243" y="138364"/>
                  <a:pt x="527975" y="140612"/>
                </a:cubicBezTo>
                <a:cubicBezTo>
                  <a:pt x="523410" y="142179"/>
                  <a:pt x="509513" y="147220"/>
                  <a:pt x="500452" y="134004"/>
                </a:cubicBezTo>
                <a:close/>
                <a:moveTo>
                  <a:pt x="837811" y="529747"/>
                </a:moveTo>
                <a:lnTo>
                  <a:pt x="503450" y="829500"/>
                </a:lnTo>
                <a:lnTo>
                  <a:pt x="503450" y="460871"/>
                </a:lnTo>
                <a:cubicBezTo>
                  <a:pt x="505834" y="458896"/>
                  <a:pt x="508082" y="456852"/>
                  <a:pt x="509853" y="454468"/>
                </a:cubicBezTo>
                <a:cubicBezTo>
                  <a:pt x="535741" y="419519"/>
                  <a:pt x="611497" y="343559"/>
                  <a:pt x="758376" y="392814"/>
                </a:cubicBezTo>
                <a:cubicBezTo>
                  <a:pt x="797549" y="405894"/>
                  <a:pt x="828274" y="427558"/>
                  <a:pt x="850823" y="456920"/>
                </a:cubicBezTo>
                <a:cubicBezTo>
                  <a:pt x="839174" y="468774"/>
                  <a:pt x="831953" y="485056"/>
                  <a:pt x="831953" y="502905"/>
                </a:cubicBezTo>
                <a:cubicBezTo>
                  <a:pt x="832020" y="512511"/>
                  <a:pt x="834200" y="521571"/>
                  <a:pt x="837811" y="529747"/>
                </a:cubicBezTo>
                <a:close/>
                <a:moveTo>
                  <a:pt x="771320" y="354595"/>
                </a:moveTo>
                <a:cubicBezTo>
                  <a:pt x="633502" y="308610"/>
                  <a:pt x="548072" y="358206"/>
                  <a:pt x="503518" y="401193"/>
                </a:cubicBezTo>
                <a:lnTo>
                  <a:pt x="503518" y="331501"/>
                </a:lnTo>
                <a:cubicBezTo>
                  <a:pt x="505902" y="329661"/>
                  <a:pt x="508150" y="327685"/>
                  <a:pt x="509922" y="325301"/>
                </a:cubicBezTo>
                <a:cubicBezTo>
                  <a:pt x="535809" y="290352"/>
                  <a:pt x="611565" y="214392"/>
                  <a:pt x="758445" y="263647"/>
                </a:cubicBezTo>
                <a:cubicBezTo>
                  <a:pt x="814104" y="282313"/>
                  <a:pt x="853276" y="317671"/>
                  <a:pt x="874804" y="368902"/>
                </a:cubicBezTo>
                <a:cubicBezTo>
                  <a:pt x="884069" y="390770"/>
                  <a:pt x="888838" y="413933"/>
                  <a:pt x="889451" y="437641"/>
                </a:cubicBezTo>
                <a:cubicBezTo>
                  <a:pt x="888633" y="437845"/>
                  <a:pt x="887611" y="437845"/>
                  <a:pt x="886862" y="438049"/>
                </a:cubicBezTo>
                <a:cubicBezTo>
                  <a:pt x="859339" y="399354"/>
                  <a:pt x="820780" y="371286"/>
                  <a:pt x="771320" y="354595"/>
                </a:cubicBezTo>
                <a:close/>
                <a:moveTo>
                  <a:pt x="898103" y="528793"/>
                </a:moveTo>
                <a:cubicBezTo>
                  <a:pt x="883864" y="528793"/>
                  <a:pt x="872215" y="517143"/>
                  <a:pt x="872215" y="502905"/>
                </a:cubicBezTo>
                <a:cubicBezTo>
                  <a:pt x="872215" y="488667"/>
                  <a:pt x="883864" y="477017"/>
                  <a:pt x="898103" y="477017"/>
                </a:cubicBezTo>
                <a:cubicBezTo>
                  <a:pt x="912341" y="477017"/>
                  <a:pt x="923990" y="488667"/>
                  <a:pt x="923990" y="502905"/>
                </a:cubicBezTo>
                <a:cubicBezTo>
                  <a:pt x="923990" y="517143"/>
                  <a:pt x="912341" y="528793"/>
                  <a:pt x="898103" y="528793"/>
                </a:cubicBezTo>
                <a:close/>
              </a:path>
            </a:pathLst>
          </a:custGeom>
          <a:solidFill>
            <a:schemeClr val="accent1"/>
          </a:solidFill>
          <a:ln w="6813" cap="flat">
            <a:noFill/>
            <a:prstDash val="solid"/>
            <a:miter/>
          </a:ln>
        </p:spPr>
        <p:txBody>
          <a:bodyPr rtlCol="0" anchor="ctr"/>
          <a:lstStyle/>
          <a:p>
            <a:endParaRPr lang="en-US" sz="1200"/>
          </a:p>
        </p:txBody>
      </p:sp>
      <p:grpSp>
        <p:nvGrpSpPr>
          <p:cNvPr id="780" name="Graphic 2">
            <a:extLst>
              <a:ext uri="{FF2B5EF4-FFF2-40B4-BE49-F238E27FC236}">
                <a16:creationId xmlns:a16="http://schemas.microsoft.com/office/drawing/2014/main" id="{F4CB2CDB-D442-4536-9C60-AE94F4BAE6B7}"/>
              </a:ext>
            </a:extLst>
          </p:cNvPr>
          <p:cNvGrpSpPr/>
          <p:nvPr/>
        </p:nvGrpSpPr>
        <p:grpSpPr>
          <a:xfrm>
            <a:off x="14423632" y="3682929"/>
            <a:ext cx="632967" cy="864493"/>
            <a:chOff x="11143152" y="4018401"/>
            <a:chExt cx="823777" cy="1125098"/>
          </a:xfrm>
          <a:solidFill>
            <a:schemeClr val="accent1"/>
          </a:solidFill>
        </p:grpSpPr>
        <p:sp>
          <p:nvSpPr>
            <p:cNvPr id="887" name="Freeform: Shape 886">
              <a:extLst>
                <a:ext uri="{FF2B5EF4-FFF2-40B4-BE49-F238E27FC236}">
                  <a16:creationId xmlns:a16="http://schemas.microsoft.com/office/drawing/2014/main" id="{FBAF95C8-CEE4-4EEB-B9D5-A60207D1387C}"/>
                </a:ext>
              </a:extLst>
            </p:cNvPr>
            <p:cNvSpPr/>
            <p:nvPr/>
          </p:nvSpPr>
          <p:spPr>
            <a:xfrm>
              <a:off x="11412256" y="4255989"/>
              <a:ext cx="422960" cy="391214"/>
            </a:xfrm>
            <a:custGeom>
              <a:avLst/>
              <a:gdLst>
                <a:gd name="connsiteX0" fmla="*/ 329314 w 422960"/>
                <a:gd name="connsiteY0" fmla="*/ 328742 h 391214"/>
                <a:gd name="connsiteX1" fmla="*/ 328700 w 422960"/>
                <a:gd name="connsiteY1" fmla="*/ 357151 h 391214"/>
                <a:gd name="connsiteX2" fmla="*/ 357585 w 422960"/>
                <a:gd name="connsiteY2" fmla="*/ 357764 h 391214"/>
                <a:gd name="connsiteX3" fmla="*/ 395737 w 422960"/>
                <a:gd name="connsiteY3" fmla="*/ 309395 h 391214"/>
                <a:gd name="connsiteX4" fmla="*/ 415016 w 422960"/>
                <a:gd name="connsiteY4" fmla="*/ 151547 h 391214"/>
                <a:gd name="connsiteX5" fmla="*/ 315007 w 422960"/>
                <a:gd name="connsiteY5" fmla="*/ 26604 h 391214"/>
                <a:gd name="connsiteX6" fmla="*/ 27175 w 422960"/>
                <a:gd name="connsiteY6" fmla="*/ 105903 h 391214"/>
                <a:gd name="connsiteX7" fmla="*/ 7964 w 422960"/>
                <a:gd name="connsiteY7" fmla="*/ 263682 h 391214"/>
                <a:gd name="connsiteX8" fmla="*/ 107905 w 422960"/>
                <a:gd name="connsiteY8" fmla="*/ 388625 h 391214"/>
                <a:gd name="connsiteX9" fmla="*/ 117851 w 422960"/>
                <a:gd name="connsiteY9" fmla="*/ 391214 h 391214"/>
                <a:gd name="connsiteX10" fmla="*/ 135700 w 422960"/>
                <a:gd name="connsiteY10" fmla="*/ 380995 h 391214"/>
                <a:gd name="connsiteX11" fmla="*/ 127865 w 422960"/>
                <a:gd name="connsiteY11" fmla="*/ 353677 h 391214"/>
                <a:gd name="connsiteX12" fmla="*/ 47273 w 422960"/>
                <a:gd name="connsiteY12" fmla="*/ 252850 h 391214"/>
                <a:gd name="connsiteX13" fmla="*/ 62806 w 422960"/>
                <a:gd name="connsiteY13" fmla="*/ 125591 h 391214"/>
                <a:gd name="connsiteX14" fmla="*/ 295046 w 422960"/>
                <a:gd name="connsiteY14" fmla="*/ 61621 h 391214"/>
                <a:gd name="connsiteX15" fmla="*/ 375707 w 422960"/>
                <a:gd name="connsiteY15" fmla="*/ 162447 h 391214"/>
                <a:gd name="connsiteX16" fmla="*/ 360174 w 422960"/>
                <a:gd name="connsiteY16" fmla="*/ 289706 h 391214"/>
                <a:gd name="connsiteX17" fmla="*/ 329314 w 422960"/>
                <a:gd name="connsiteY17" fmla="*/ 328742 h 39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2960" h="391214">
                  <a:moveTo>
                    <a:pt x="329314" y="328742"/>
                  </a:moveTo>
                  <a:cubicBezTo>
                    <a:pt x="321206" y="336441"/>
                    <a:pt x="320866" y="349112"/>
                    <a:pt x="328700" y="357151"/>
                  </a:cubicBezTo>
                  <a:cubicBezTo>
                    <a:pt x="336535" y="365190"/>
                    <a:pt x="349411" y="365462"/>
                    <a:pt x="357585" y="357764"/>
                  </a:cubicBezTo>
                  <a:cubicBezTo>
                    <a:pt x="372642" y="343594"/>
                    <a:pt x="385450" y="327312"/>
                    <a:pt x="395737" y="309395"/>
                  </a:cubicBezTo>
                  <a:cubicBezTo>
                    <a:pt x="423395" y="261025"/>
                    <a:pt x="430276" y="205026"/>
                    <a:pt x="415016" y="151547"/>
                  </a:cubicBezTo>
                  <a:cubicBezTo>
                    <a:pt x="399756" y="98137"/>
                    <a:pt x="364262" y="53787"/>
                    <a:pt x="315007" y="26604"/>
                  </a:cubicBezTo>
                  <a:cubicBezTo>
                    <a:pt x="213432" y="-29531"/>
                    <a:pt x="84333" y="6099"/>
                    <a:pt x="27175" y="105903"/>
                  </a:cubicBezTo>
                  <a:cubicBezTo>
                    <a:pt x="-483" y="154272"/>
                    <a:pt x="-7296" y="210272"/>
                    <a:pt x="7964" y="263682"/>
                  </a:cubicBezTo>
                  <a:cubicBezTo>
                    <a:pt x="23224" y="317093"/>
                    <a:pt x="58717" y="361443"/>
                    <a:pt x="107905" y="388625"/>
                  </a:cubicBezTo>
                  <a:cubicBezTo>
                    <a:pt x="111038" y="390397"/>
                    <a:pt x="114513" y="391214"/>
                    <a:pt x="117851" y="391214"/>
                  </a:cubicBezTo>
                  <a:cubicBezTo>
                    <a:pt x="125005" y="391214"/>
                    <a:pt x="131953" y="387535"/>
                    <a:pt x="135700" y="380995"/>
                  </a:cubicBezTo>
                  <a:cubicBezTo>
                    <a:pt x="141219" y="371321"/>
                    <a:pt x="137744" y="359058"/>
                    <a:pt x="127865" y="353677"/>
                  </a:cubicBezTo>
                  <a:cubicBezTo>
                    <a:pt x="88148" y="331740"/>
                    <a:pt x="59535" y="295974"/>
                    <a:pt x="47273" y="252850"/>
                  </a:cubicBezTo>
                  <a:cubicBezTo>
                    <a:pt x="34942" y="209795"/>
                    <a:pt x="40460" y="164559"/>
                    <a:pt x="62806" y="125591"/>
                  </a:cubicBezTo>
                  <a:cubicBezTo>
                    <a:pt x="108859" y="45067"/>
                    <a:pt x="213023" y="16386"/>
                    <a:pt x="295046" y="61621"/>
                  </a:cubicBezTo>
                  <a:cubicBezTo>
                    <a:pt x="334763" y="83558"/>
                    <a:pt x="363377" y="119324"/>
                    <a:pt x="375707" y="162447"/>
                  </a:cubicBezTo>
                  <a:cubicBezTo>
                    <a:pt x="388038" y="205503"/>
                    <a:pt x="382520" y="250739"/>
                    <a:pt x="360174" y="289706"/>
                  </a:cubicBezTo>
                  <a:cubicBezTo>
                    <a:pt x="351795" y="304149"/>
                    <a:pt x="341440" y="317297"/>
                    <a:pt x="329314" y="328742"/>
                  </a:cubicBezTo>
                  <a:close/>
                </a:path>
              </a:pathLst>
            </a:custGeom>
            <a:grpFill/>
            <a:ln w="6813" cap="flat">
              <a:noFill/>
              <a:prstDash val="solid"/>
              <a:miter/>
            </a:ln>
          </p:spPr>
          <p:txBody>
            <a:bodyPr rtlCol="0" anchor="ctr"/>
            <a:lstStyle/>
            <a:p>
              <a:endParaRPr lang="en-US" sz="1200"/>
            </a:p>
          </p:txBody>
        </p:sp>
        <p:sp>
          <p:nvSpPr>
            <p:cNvPr id="888" name="Freeform: Shape 887">
              <a:extLst>
                <a:ext uri="{FF2B5EF4-FFF2-40B4-BE49-F238E27FC236}">
                  <a16:creationId xmlns:a16="http://schemas.microsoft.com/office/drawing/2014/main" id="{882F5035-4A11-4AB0-9B59-EB2A330AA858}"/>
                </a:ext>
              </a:extLst>
            </p:cNvPr>
            <p:cNvSpPr/>
            <p:nvPr/>
          </p:nvSpPr>
          <p:spPr>
            <a:xfrm>
              <a:off x="11221156" y="4434268"/>
              <a:ext cx="422788" cy="404095"/>
            </a:xfrm>
            <a:custGeom>
              <a:avLst/>
              <a:gdLst>
                <a:gd name="connsiteX0" fmla="*/ 40807 w 422788"/>
                <a:gd name="connsiteY0" fmla="*/ 196448 h 404095"/>
                <a:gd name="connsiteX1" fmla="*/ 88359 w 422788"/>
                <a:gd name="connsiteY1" fmla="*/ 80430 h 404095"/>
                <a:gd name="connsiteX2" fmla="*/ 87814 w 422788"/>
                <a:gd name="connsiteY2" fmla="*/ 52022 h 404095"/>
                <a:gd name="connsiteX3" fmla="*/ 58929 w 422788"/>
                <a:gd name="connsiteY3" fmla="*/ 52566 h 404095"/>
                <a:gd name="connsiteX4" fmla="*/ 0 w 422788"/>
                <a:gd name="connsiteY4" fmla="*/ 196380 h 404095"/>
                <a:gd name="connsiteX5" fmla="*/ 211395 w 422788"/>
                <a:gd name="connsiteY5" fmla="*/ 404096 h 404095"/>
                <a:gd name="connsiteX6" fmla="*/ 422788 w 422788"/>
                <a:gd name="connsiteY6" fmla="*/ 196380 h 404095"/>
                <a:gd name="connsiteX7" fmla="*/ 283880 w 422788"/>
                <a:gd name="connsiteY7" fmla="*/ 1200 h 404095"/>
                <a:gd name="connsiteX8" fmla="*/ 257720 w 422788"/>
                <a:gd name="connsiteY8" fmla="*/ 13190 h 404095"/>
                <a:gd name="connsiteX9" fmla="*/ 269915 w 422788"/>
                <a:gd name="connsiteY9" fmla="*/ 38941 h 404095"/>
                <a:gd name="connsiteX10" fmla="*/ 381981 w 422788"/>
                <a:gd name="connsiteY10" fmla="*/ 196380 h 404095"/>
                <a:gd name="connsiteX11" fmla="*/ 211395 w 422788"/>
                <a:gd name="connsiteY11" fmla="*/ 363901 h 404095"/>
                <a:gd name="connsiteX12" fmla="*/ 40807 w 422788"/>
                <a:gd name="connsiteY12" fmla="*/ 196448 h 40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2788" h="404095">
                  <a:moveTo>
                    <a:pt x="40807" y="196448"/>
                  </a:moveTo>
                  <a:cubicBezTo>
                    <a:pt x="40807" y="152984"/>
                    <a:pt x="57702" y="111768"/>
                    <a:pt x="88359" y="80430"/>
                  </a:cubicBezTo>
                  <a:cubicBezTo>
                    <a:pt x="96194" y="72459"/>
                    <a:pt x="95921" y="59719"/>
                    <a:pt x="87814" y="52022"/>
                  </a:cubicBezTo>
                  <a:cubicBezTo>
                    <a:pt x="79639" y="44323"/>
                    <a:pt x="66763" y="44596"/>
                    <a:pt x="58929" y="52566"/>
                  </a:cubicBezTo>
                  <a:cubicBezTo>
                    <a:pt x="20914" y="91398"/>
                    <a:pt x="0" y="142493"/>
                    <a:pt x="0" y="196380"/>
                  </a:cubicBezTo>
                  <a:cubicBezTo>
                    <a:pt x="0" y="310900"/>
                    <a:pt x="94831" y="404096"/>
                    <a:pt x="211395" y="404096"/>
                  </a:cubicBezTo>
                  <a:cubicBezTo>
                    <a:pt x="327958" y="404096"/>
                    <a:pt x="422788" y="310900"/>
                    <a:pt x="422788" y="196380"/>
                  </a:cubicBezTo>
                  <a:cubicBezTo>
                    <a:pt x="422788" y="109452"/>
                    <a:pt x="366994" y="31039"/>
                    <a:pt x="283880" y="1200"/>
                  </a:cubicBezTo>
                  <a:cubicBezTo>
                    <a:pt x="273321" y="-2547"/>
                    <a:pt x="261535" y="2766"/>
                    <a:pt x="257720" y="13190"/>
                  </a:cubicBezTo>
                  <a:cubicBezTo>
                    <a:pt x="253837" y="23613"/>
                    <a:pt x="259286" y="35126"/>
                    <a:pt x="269915" y="38941"/>
                  </a:cubicBezTo>
                  <a:cubicBezTo>
                    <a:pt x="336950" y="62990"/>
                    <a:pt x="381981" y="126279"/>
                    <a:pt x="381981" y="196380"/>
                  </a:cubicBezTo>
                  <a:cubicBezTo>
                    <a:pt x="381981" y="288759"/>
                    <a:pt x="305476" y="363901"/>
                    <a:pt x="211395" y="363901"/>
                  </a:cubicBezTo>
                  <a:cubicBezTo>
                    <a:pt x="117312" y="363901"/>
                    <a:pt x="40807" y="288895"/>
                    <a:pt x="40807" y="196448"/>
                  </a:cubicBezTo>
                  <a:close/>
                </a:path>
              </a:pathLst>
            </a:custGeom>
            <a:grpFill/>
            <a:ln w="6813" cap="flat">
              <a:noFill/>
              <a:prstDash val="solid"/>
              <a:miter/>
            </a:ln>
          </p:spPr>
          <p:txBody>
            <a:bodyPr rtlCol="0" anchor="ctr"/>
            <a:lstStyle/>
            <a:p>
              <a:endParaRPr lang="en-US" sz="1200"/>
            </a:p>
          </p:txBody>
        </p:sp>
        <p:sp>
          <p:nvSpPr>
            <p:cNvPr id="889" name="Freeform: Shape 888">
              <a:extLst>
                <a:ext uri="{FF2B5EF4-FFF2-40B4-BE49-F238E27FC236}">
                  <a16:creationId xmlns:a16="http://schemas.microsoft.com/office/drawing/2014/main" id="{783EF034-0EF7-4E1E-B2C0-4E9B77BBDAA3}"/>
                </a:ext>
              </a:extLst>
            </p:cNvPr>
            <p:cNvSpPr/>
            <p:nvPr/>
          </p:nvSpPr>
          <p:spPr>
            <a:xfrm>
              <a:off x="11334344" y="4018401"/>
              <a:ext cx="632585" cy="707963"/>
            </a:xfrm>
            <a:custGeom>
              <a:avLst/>
              <a:gdLst>
                <a:gd name="connsiteX0" fmla="*/ 480324 w 632585"/>
                <a:gd name="connsiteY0" fmla="*/ 230606 h 707963"/>
                <a:gd name="connsiteX1" fmla="*/ 504169 w 632585"/>
                <a:gd name="connsiteY1" fmla="*/ 188640 h 707963"/>
                <a:gd name="connsiteX2" fmla="*/ 525151 w 632585"/>
                <a:gd name="connsiteY2" fmla="*/ 229448 h 707963"/>
                <a:gd name="connsiteX3" fmla="*/ 632586 w 632585"/>
                <a:gd name="connsiteY3" fmla="*/ 175492 h 707963"/>
                <a:gd name="connsiteX4" fmla="*/ 542455 w 632585"/>
                <a:gd name="connsiteY4" fmla="*/ 0 h 707963"/>
                <a:gd name="connsiteX5" fmla="*/ 343800 w 632585"/>
                <a:gd name="connsiteY5" fmla="*/ 15056 h 707963"/>
                <a:gd name="connsiteX6" fmla="*/ 352997 w 632585"/>
                <a:gd name="connsiteY6" fmla="*/ 133731 h 707963"/>
                <a:gd name="connsiteX7" fmla="*/ 399255 w 632585"/>
                <a:gd name="connsiteY7" fmla="*/ 130189 h 707963"/>
                <a:gd name="connsiteX8" fmla="*/ 375342 w 632585"/>
                <a:gd name="connsiteY8" fmla="*/ 172290 h 707963"/>
                <a:gd name="connsiteX9" fmla="*/ 37029 w 632585"/>
                <a:gd name="connsiteY9" fmla="*/ 305068 h 707963"/>
                <a:gd name="connsiteX10" fmla="*/ 147530 w 632585"/>
                <a:gd name="connsiteY10" fmla="*/ 694679 h 707963"/>
                <a:gd name="connsiteX11" fmla="*/ 170625 w 632585"/>
                <a:gd name="connsiteY11" fmla="*/ 706193 h 707963"/>
                <a:gd name="connsiteX12" fmla="*/ 179072 w 632585"/>
                <a:gd name="connsiteY12" fmla="*/ 707964 h 707963"/>
                <a:gd name="connsiteX13" fmla="*/ 197670 w 632585"/>
                <a:gd name="connsiteY13" fmla="*/ 696178 h 707963"/>
                <a:gd name="connsiteX14" fmla="*/ 187520 w 632585"/>
                <a:gd name="connsiteY14" fmla="*/ 669609 h 707963"/>
                <a:gd name="connsiteX15" fmla="*/ 167695 w 632585"/>
                <a:gd name="connsiteY15" fmla="*/ 659663 h 707963"/>
                <a:gd name="connsiteX16" fmla="*/ 72727 w 632585"/>
                <a:gd name="connsiteY16" fmla="*/ 324620 h 707963"/>
                <a:gd name="connsiteX17" fmla="*/ 377590 w 632585"/>
                <a:gd name="connsiteY17" fmla="*/ 215482 h 707963"/>
                <a:gd name="connsiteX18" fmla="*/ 394077 w 632585"/>
                <a:gd name="connsiteY18" fmla="*/ 221682 h 707963"/>
                <a:gd name="connsiteX19" fmla="*/ 472082 w 632585"/>
                <a:gd name="connsiteY19" fmla="*/ 84340 h 707963"/>
                <a:gd name="connsiteX20" fmla="*/ 390602 w 632585"/>
                <a:gd name="connsiteY20" fmla="*/ 90539 h 707963"/>
                <a:gd name="connsiteX21" fmla="*/ 387605 w 632585"/>
                <a:gd name="connsiteY21" fmla="*/ 51980 h 707963"/>
                <a:gd name="connsiteX22" fmla="*/ 518338 w 632585"/>
                <a:gd name="connsiteY22" fmla="*/ 42034 h 707963"/>
                <a:gd name="connsiteX23" fmla="*/ 577880 w 632585"/>
                <a:gd name="connsiteY23" fmla="*/ 157848 h 707963"/>
                <a:gd name="connsiteX24" fmla="*/ 543205 w 632585"/>
                <a:gd name="connsiteY24" fmla="*/ 175288 h 707963"/>
                <a:gd name="connsiteX25" fmla="*/ 506076 w 632585"/>
                <a:gd name="connsiteY25" fmla="*/ 103074 h 707963"/>
                <a:gd name="connsiteX26" fmla="*/ 428003 w 632585"/>
                <a:gd name="connsiteY26" fmla="*/ 240485 h 707963"/>
                <a:gd name="connsiteX27" fmla="*/ 441765 w 632585"/>
                <a:gd name="connsiteY27" fmla="*/ 251112 h 707963"/>
                <a:gd name="connsiteX28" fmla="*/ 506076 w 632585"/>
                <a:gd name="connsiteY28" fmla="*/ 565717 h 707963"/>
                <a:gd name="connsiteX29" fmla="*/ 407975 w 632585"/>
                <a:gd name="connsiteY29" fmla="*/ 661297 h 707963"/>
                <a:gd name="connsiteX30" fmla="*/ 399799 w 632585"/>
                <a:gd name="connsiteY30" fmla="*/ 688548 h 707963"/>
                <a:gd name="connsiteX31" fmla="*/ 427459 w 632585"/>
                <a:gd name="connsiteY31" fmla="*/ 696587 h 707963"/>
                <a:gd name="connsiteX32" fmla="*/ 541774 w 632585"/>
                <a:gd name="connsiteY32" fmla="*/ 585337 h 707963"/>
                <a:gd name="connsiteX33" fmla="*/ 480324 w 632585"/>
                <a:gd name="connsiteY33" fmla="*/ 230606 h 70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585" h="707963">
                  <a:moveTo>
                    <a:pt x="480324" y="230606"/>
                  </a:moveTo>
                  <a:lnTo>
                    <a:pt x="504169" y="188640"/>
                  </a:lnTo>
                  <a:lnTo>
                    <a:pt x="525151" y="229448"/>
                  </a:lnTo>
                  <a:lnTo>
                    <a:pt x="632586" y="175492"/>
                  </a:lnTo>
                  <a:lnTo>
                    <a:pt x="542455" y="0"/>
                  </a:lnTo>
                  <a:lnTo>
                    <a:pt x="343800" y="15056"/>
                  </a:lnTo>
                  <a:lnTo>
                    <a:pt x="352997" y="133731"/>
                  </a:lnTo>
                  <a:lnTo>
                    <a:pt x="399255" y="130189"/>
                  </a:lnTo>
                  <a:lnTo>
                    <a:pt x="375342" y="172290"/>
                  </a:lnTo>
                  <a:cubicBezTo>
                    <a:pt x="246653" y="132778"/>
                    <a:pt x="103657" y="187755"/>
                    <a:pt x="37029" y="305068"/>
                  </a:cubicBezTo>
                  <a:cubicBezTo>
                    <a:pt x="-41111" y="442614"/>
                    <a:pt x="8485" y="617356"/>
                    <a:pt x="147530" y="694679"/>
                  </a:cubicBezTo>
                  <a:cubicBezTo>
                    <a:pt x="155092" y="698903"/>
                    <a:pt x="162790" y="702718"/>
                    <a:pt x="170625" y="706193"/>
                  </a:cubicBezTo>
                  <a:cubicBezTo>
                    <a:pt x="173349" y="707419"/>
                    <a:pt x="176211" y="707964"/>
                    <a:pt x="179072" y="707964"/>
                  </a:cubicBezTo>
                  <a:cubicBezTo>
                    <a:pt x="186838" y="707964"/>
                    <a:pt x="194264" y="703604"/>
                    <a:pt x="197670" y="696178"/>
                  </a:cubicBezTo>
                  <a:cubicBezTo>
                    <a:pt x="202303" y="686095"/>
                    <a:pt x="197739" y="674173"/>
                    <a:pt x="187520" y="669609"/>
                  </a:cubicBezTo>
                  <a:cubicBezTo>
                    <a:pt x="180844" y="666612"/>
                    <a:pt x="174235" y="663341"/>
                    <a:pt x="167695" y="659663"/>
                  </a:cubicBezTo>
                  <a:cubicBezTo>
                    <a:pt x="48134" y="593172"/>
                    <a:pt x="5555" y="442886"/>
                    <a:pt x="72727" y="324620"/>
                  </a:cubicBezTo>
                  <a:cubicBezTo>
                    <a:pt x="132474" y="219433"/>
                    <a:pt x="263548" y="172563"/>
                    <a:pt x="377590" y="215482"/>
                  </a:cubicBezTo>
                  <a:lnTo>
                    <a:pt x="394077" y="221682"/>
                  </a:lnTo>
                  <a:lnTo>
                    <a:pt x="472082" y="84340"/>
                  </a:lnTo>
                  <a:lnTo>
                    <a:pt x="390602" y="90539"/>
                  </a:lnTo>
                  <a:lnTo>
                    <a:pt x="387605" y="51980"/>
                  </a:lnTo>
                  <a:lnTo>
                    <a:pt x="518338" y="42034"/>
                  </a:lnTo>
                  <a:lnTo>
                    <a:pt x="577880" y="157848"/>
                  </a:lnTo>
                  <a:lnTo>
                    <a:pt x="543205" y="175288"/>
                  </a:lnTo>
                  <a:lnTo>
                    <a:pt x="506076" y="103074"/>
                  </a:lnTo>
                  <a:lnTo>
                    <a:pt x="428003" y="240485"/>
                  </a:lnTo>
                  <a:lnTo>
                    <a:pt x="441765" y="251112"/>
                  </a:lnTo>
                  <a:cubicBezTo>
                    <a:pt x="538231" y="325233"/>
                    <a:pt x="565890" y="460463"/>
                    <a:pt x="506076" y="565717"/>
                  </a:cubicBezTo>
                  <a:cubicBezTo>
                    <a:pt x="483050" y="606252"/>
                    <a:pt x="449122" y="639293"/>
                    <a:pt x="407975" y="661297"/>
                  </a:cubicBezTo>
                  <a:cubicBezTo>
                    <a:pt x="398096" y="666612"/>
                    <a:pt x="394418" y="678806"/>
                    <a:pt x="399799" y="688548"/>
                  </a:cubicBezTo>
                  <a:cubicBezTo>
                    <a:pt x="405181" y="698290"/>
                    <a:pt x="417581" y="701901"/>
                    <a:pt x="427459" y="696587"/>
                  </a:cubicBezTo>
                  <a:cubicBezTo>
                    <a:pt x="475488" y="670903"/>
                    <a:pt x="515000" y="632412"/>
                    <a:pt x="541774" y="585337"/>
                  </a:cubicBezTo>
                  <a:cubicBezTo>
                    <a:pt x="608333" y="468025"/>
                    <a:pt x="581491" y="318693"/>
                    <a:pt x="480324" y="230606"/>
                  </a:cubicBezTo>
                  <a:close/>
                </a:path>
              </a:pathLst>
            </a:custGeom>
            <a:grpFill/>
            <a:ln w="6813" cap="flat">
              <a:noFill/>
              <a:prstDash val="solid"/>
              <a:miter/>
            </a:ln>
          </p:spPr>
          <p:txBody>
            <a:bodyPr rtlCol="0" anchor="ctr"/>
            <a:lstStyle/>
            <a:p>
              <a:endParaRPr lang="en-US" sz="1200"/>
            </a:p>
          </p:txBody>
        </p:sp>
        <p:sp>
          <p:nvSpPr>
            <p:cNvPr id="890" name="Freeform: Shape 889">
              <a:extLst>
                <a:ext uri="{FF2B5EF4-FFF2-40B4-BE49-F238E27FC236}">
                  <a16:creationId xmlns:a16="http://schemas.microsoft.com/office/drawing/2014/main" id="{79FFD4F7-BCC1-4552-B4FC-05C42F8EC24C}"/>
                </a:ext>
              </a:extLst>
            </p:cNvPr>
            <p:cNvSpPr/>
            <p:nvPr/>
          </p:nvSpPr>
          <p:spPr>
            <a:xfrm>
              <a:off x="11143152" y="4364414"/>
              <a:ext cx="578865" cy="779085"/>
            </a:xfrm>
            <a:custGeom>
              <a:avLst/>
              <a:gdLst>
                <a:gd name="connsiteX0" fmla="*/ 399150 w 578865"/>
                <a:gd name="connsiteY0" fmla="*/ 1497 h 779085"/>
                <a:gd name="connsiteX1" fmla="*/ 372512 w 578865"/>
                <a:gd name="connsiteY1" fmla="*/ 12398 h 779085"/>
                <a:gd name="connsiteX2" fmla="*/ 383549 w 578865"/>
                <a:gd name="connsiteY2" fmla="*/ 38626 h 779085"/>
                <a:gd name="connsiteX3" fmla="*/ 537990 w 578865"/>
                <a:gd name="connsiteY3" fmla="*/ 266302 h 779085"/>
                <a:gd name="connsiteX4" fmla="*/ 326255 w 578865"/>
                <a:gd name="connsiteY4" fmla="*/ 509308 h 779085"/>
                <a:gd name="connsiteX5" fmla="*/ 308883 w 578865"/>
                <a:gd name="connsiteY5" fmla="*/ 511896 h 779085"/>
                <a:gd name="connsiteX6" fmla="*/ 308883 w 578865"/>
                <a:gd name="connsiteY6" fmla="*/ 623895 h 779085"/>
                <a:gd name="connsiteX7" fmla="*/ 371559 w 578865"/>
                <a:gd name="connsiteY7" fmla="*/ 623895 h 779085"/>
                <a:gd name="connsiteX8" fmla="*/ 371559 w 578865"/>
                <a:gd name="connsiteY8" fmla="*/ 662591 h 779085"/>
                <a:gd name="connsiteX9" fmla="*/ 308883 w 578865"/>
                <a:gd name="connsiteY9" fmla="*/ 662591 h 779085"/>
                <a:gd name="connsiteX10" fmla="*/ 308883 w 578865"/>
                <a:gd name="connsiteY10" fmla="*/ 738960 h 779085"/>
                <a:gd name="connsiteX11" fmla="*/ 270051 w 578865"/>
                <a:gd name="connsiteY11" fmla="*/ 738960 h 779085"/>
                <a:gd name="connsiteX12" fmla="*/ 270051 w 578865"/>
                <a:gd name="connsiteY12" fmla="*/ 662591 h 779085"/>
                <a:gd name="connsiteX13" fmla="*/ 207375 w 578865"/>
                <a:gd name="connsiteY13" fmla="*/ 662591 h 779085"/>
                <a:gd name="connsiteX14" fmla="*/ 207375 w 578865"/>
                <a:gd name="connsiteY14" fmla="*/ 623895 h 779085"/>
                <a:gd name="connsiteX15" fmla="*/ 270051 w 578865"/>
                <a:gd name="connsiteY15" fmla="*/ 623895 h 779085"/>
                <a:gd name="connsiteX16" fmla="*/ 270051 w 578865"/>
                <a:gd name="connsiteY16" fmla="*/ 511896 h 779085"/>
                <a:gd name="connsiteX17" fmla="*/ 252679 w 578865"/>
                <a:gd name="connsiteY17" fmla="*/ 509308 h 779085"/>
                <a:gd name="connsiteX18" fmla="*/ 40875 w 578865"/>
                <a:gd name="connsiteY18" fmla="*/ 266302 h 779085"/>
                <a:gd name="connsiteX19" fmla="*/ 165137 w 578865"/>
                <a:gd name="connsiteY19" fmla="*/ 53341 h 779085"/>
                <a:gd name="connsiteX20" fmla="*/ 172495 w 578865"/>
                <a:gd name="connsiteY20" fmla="*/ 25887 h 779085"/>
                <a:gd name="connsiteX21" fmla="*/ 144564 w 578865"/>
                <a:gd name="connsiteY21" fmla="*/ 18665 h 779085"/>
                <a:gd name="connsiteX22" fmla="*/ 0 w 578865"/>
                <a:gd name="connsiteY22" fmla="*/ 266302 h 779085"/>
                <a:gd name="connsiteX23" fmla="*/ 229175 w 578865"/>
                <a:gd name="connsiteY23" fmla="*/ 545891 h 779085"/>
                <a:gd name="connsiteX24" fmla="*/ 229175 w 578865"/>
                <a:gd name="connsiteY24" fmla="*/ 583701 h 779085"/>
                <a:gd name="connsiteX25" fmla="*/ 166500 w 578865"/>
                <a:gd name="connsiteY25" fmla="*/ 583701 h 779085"/>
                <a:gd name="connsiteX26" fmla="*/ 166500 w 578865"/>
                <a:gd name="connsiteY26" fmla="*/ 702717 h 779085"/>
                <a:gd name="connsiteX27" fmla="*/ 229175 w 578865"/>
                <a:gd name="connsiteY27" fmla="*/ 702717 h 779085"/>
                <a:gd name="connsiteX28" fmla="*/ 229175 w 578865"/>
                <a:gd name="connsiteY28" fmla="*/ 779086 h 779085"/>
                <a:gd name="connsiteX29" fmla="*/ 349690 w 578865"/>
                <a:gd name="connsiteY29" fmla="*/ 779086 h 779085"/>
                <a:gd name="connsiteX30" fmla="*/ 349690 w 578865"/>
                <a:gd name="connsiteY30" fmla="*/ 702717 h 779085"/>
                <a:gd name="connsiteX31" fmla="*/ 412366 w 578865"/>
                <a:gd name="connsiteY31" fmla="*/ 702717 h 779085"/>
                <a:gd name="connsiteX32" fmla="*/ 412366 w 578865"/>
                <a:gd name="connsiteY32" fmla="*/ 583701 h 779085"/>
                <a:gd name="connsiteX33" fmla="*/ 349690 w 578865"/>
                <a:gd name="connsiteY33" fmla="*/ 583701 h 779085"/>
                <a:gd name="connsiteX34" fmla="*/ 349690 w 578865"/>
                <a:gd name="connsiteY34" fmla="*/ 545891 h 779085"/>
                <a:gd name="connsiteX35" fmla="*/ 578866 w 578865"/>
                <a:gd name="connsiteY35" fmla="*/ 266302 h 779085"/>
                <a:gd name="connsiteX36" fmla="*/ 399150 w 578865"/>
                <a:gd name="connsiteY36" fmla="*/ 1497 h 7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8865" h="779085">
                  <a:moveTo>
                    <a:pt x="399150" y="1497"/>
                  </a:moveTo>
                  <a:cubicBezTo>
                    <a:pt x="388726" y="-2658"/>
                    <a:pt x="376804" y="2111"/>
                    <a:pt x="372512" y="12398"/>
                  </a:cubicBezTo>
                  <a:cubicBezTo>
                    <a:pt x="368220" y="22684"/>
                    <a:pt x="373125" y="34402"/>
                    <a:pt x="383549" y="38626"/>
                  </a:cubicBezTo>
                  <a:cubicBezTo>
                    <a:pt x="477358" y="76776"/>
                    <a:pt x="537990" y="166158"/>
                    <a:pt x="537990" y="266302"/>
                  </a:cubicBezTo>
                  <a:cubicBezTo>
                    <a:pt x="537990" y="386953"/>
                    <a:pt x="446974" y="491459"/>
                    <a:pt x="326255" y="509308"/>
                  </a:cubicBezTo>
                  <a:lnTo>
                    <a:pt x="308883" y="511896"/>
                  </a:lnTo>
                  <a:lnTo>
                    <a:pt x="308883" y="623895"/>
                  </a:lnTo>
                  <a:lnTo>
                    <a:pt x="371559" y="623895"/>
                  </a:lnTo>
                  <a:lnTo>
                    <a:pt x="371559" y="662591"/>
                  </a:lnTo>
                  <a:lnTo>
                    <a:pt x="308883" y="662591"/>
                  </a:lnTo>
                  <a:lnTo>
                    <a:pt x="308883" y="738960"/>
                  </a:lnTo>
                  <a:lnTo>
                    <a:pt x="270051" y="738960"/>
                  </a:lnTo>
                  <a:lnTo>
                    <a:pt x="270051" y="662591"/>
                  </a:lnTo>
                  <a:lnTo>
                    <a:pt x="207375" y="662591"/>
                  </a:lnTo>
                  <a:lnTo>
                    <a:pt x="207375" y="623895"/>
                  </a:lnTo>
                  <a:lnTo>
                    <a:pt x="270051" y="623895"/>
                  </a:lnTo>
                  <a:lnTo>
                    <a:pt x="270051" y="511896"/>
                  </a:lnTo>
                  <a:lnTo>
                    <a:pt x="252679" y="509308"/>
                  </a:lnTo>
                  <a:cubicBezTo>
                    <a:pt x="131960" y="491459"/>
                    <a:pt x="40875" y="386953"/>
                    <a:pt x="40875" y="266302"/>
                  </a:cubicBezTo>
                  <a:cubicBezTo>
                    <a:pt x="40875" y="178965"/>
                    <a:pt x="88495" y="97350"/>
                    <a:pt x="165137" y="53341"/>
                  </a:cubicBezTo>
                  <a:cubicBezTo>
                    <a:pt x="174879" y="47755"/>
                    <a:pt x="178149" y="35424"/>
                    <a:pt x="172495" y="25887"/>
                  </a:cubicBezTo>
                  <a:cubicBezTo>
                    <a:pt x="166840" y="16349"/>
                    <a:pt x="154305" y="13079"/>
                    <a:pt x="144564" y="18665"/>
                  </a:cubicBezTo>
                  <a:cubicBezTo>
                    <a:pt x="55386" y="69828"/>
                    <a:pt x="0" y="164727"/>
                    <a:pt x="0" y="266302"/>
                  </a:cubicBezTo>
                  <a:cubicBezTo>
                    <a:pt x="0" y="400851"/>
                    <a:pt x="97352" y="518027"/>
                    <a:pt x="229175" y="545891"/>
                  </a:cubicBezTo>
                  <a:lnTo>
                    <a:pt x="229175" y="583701"/>
                  </a:lnTo>
                  <a:lnTo>
                    <a:pt x="166500" y="583701"/>
                  </a:lnTo>
                  <a:lnTo>
                    <a:pt x="166500" y="702717"/>
                  </a:lnTo>
                  <a:lnTo>
                    <a:pt x="229175" y="702717"/>
                  </a:lnTo>
                  <a:lnTo>
                    <a:pt x="229175" y="779086"/>
                  </a:lnTo>
                  <a:lnTo>
                    <a:pt x="349690" y="779086"/>
                  </a:lnTo>
                  <a:lnTo>
                    <a:pt x="349690" y="702717"/>
                  </a:lnTo>
                  <a:lnTo>
                    <a:pt x="412366" y="702717"/>
                  </a:lnTo>
                  <a:lnTo>
                    <a:pt x="412366" y="583701"/>
                  </a:lnTo>
                  <a:lnTo>
                    <a:pt x="349690" y="583701"/>
                  </a:lnTo>
                  <a:lnTo>
                    <a:pt x="349690" y="545891"/>
                  </a:lnTo>
                  <a:cubicBezTo>
                    <a:pt x="481514" y="518096"/>
                    <a:pt x="578866" y="400851"/>
                    <a:pt x="578866" y="266302"/>
                  </a:cubicBezTo>
                  <a:cubicBezTo>
                    <a:pt x="578866" y="149876"/>
                    <a:pt x="508288" y="45916"/>
                    <a:pt x="399150" y="1497"/>
                  </a:cubicBezTo>
                  <a:close/>
                </a:path>
              </a:pathLst>
            </a:custGeom>
            <a:grpFill/>
            <a:ln w="6813" cap="flat">
              <a:noFill/>
              <a:prstDash val="solid"/>
              <a:miter/>
            </a:ln>
          </p:spPr>
          <p:txBody>
            <a:bodyPr rtlCol="0" anchor="ctr"/>
            <a:lstStyle/>
            <a:p>
              <a:endParaRPr lang="en-US" sz="1200"/>
            </a:p>
          </p:txBody>
        </p:sp>
      </p:grpSp>
      <p:grpSp>
        <p:nvGrpSpPr>
          <p:cNvPr id="781" name="Graphic 2">
            <a:extLst>
              <a:ext uri="{FF2B5EF4-FFF2-40B4-BE49-F238E27FC236}">
                <a16:creationId xmlns:a16="http://schemas.microsoft.com/office/drawing/2014/main" id="{1BBF6AE5-5FFD-4B22-B9F6-C3BD90A59DAE}"/>
              </a:ext>
            </a:extLst>
          </p:cNvPr>
          <p:cNvGrpSpPr/>
          <p:nvPr/>
        </p:nvGrpSpPr>
        <p:grpSpPr>
          <a:xfrm>
            <a:off x="9597286" y="4912364"/>
            <a:ext cx="710093" cy="864544"/>
            <a:chOff x="4663590" y="5625694"/>
            <a:chExt cx="924154" cy="1125165"/>
          </a:xfrm>
          <a:solidFill>
            <a:schemeClr val="accent1"/>
          </a:solidFill>
        </p:grpSpPr>
        <p:sp>
          <p:nvSpPr>
            <p:cNvPr id="885" name="Freeform: Shape 884">
              <a:extLst>
                <a:ext uri="{FF2B5EF4-FFF2-40B4-BE49-F238E27FC236}">
                  <a16:creationId xmlns:a16="http://schemas.microsoft.com/office/drawing/2014/main" id="{59D7EB8F-E2C7-465D-BBBC-9917BF119CAA}"/>
                </a:ext>
              </a:extLst>
            </p:cNvPr>
            <p:cNvSpPr/>
            <p:nvPr/>
          </p:nvSpPr>
          <p:spPr>
            <a:xfrm>
              <a:off x="4663590" y="5625694"/>
              <a:ext cx="924154" cy="1125165"/>
            </a:xfrm>
            <a:custGeom>
              <a:avLst/>
              <a:gdLst>
                <a:gd name="connsiteX0" fmla="*/ 905916 w 924154"/>
                <a:gd name="connsiteY0" fmla="*/ 500929 h 1125165"/>
                <a:gd name="connsiteX1" fmla="*/ 760739 w 924154"/>
                <a:gd name="connsiteY1" fmla="*/ 359159 h 1125165"/>
                <a:gd name="connsiteX2" fmla="*/ 728243 w 924154"/>
                <a:gd name="connsiteY2" fmla="*/ 349077 h 1125165"/>
                <a:gd name="connsiteX3" fmla="*/ 728243 w 924154"/>
                <a:gd name="connsiteY3" fmla="*/ 264873 h 1125165"/>
                <a:gd name="connsiteX4" fmla="*/ 462076 w 924154"/>
                <a:gd name="connsiteY4" fmla="*/ 0 h 1125165"/>
                <a:gd name="connsiteX5" fmla="*/ 195908 w 924154"/>
                <a:gd name="connsiteY5" fmla="*/ 264873 h 1125165"/>
                <a:gd name="connsiteX6" fmla="*/ 195908 w 924154"/>
                <a:gd name="connsiteY6" fmla="*/ 349145 h 1125165"/>
                <a:gd name="connsiteX7" fmla="*/ 163412 w 924154"/>
                <a:gd name="connsiteY7" fmla="*/ 359227 h 1125165"/>
                <a:gd name="connsiteX8" fmla="*/ 18236 w 924154"/>
                <a:gd name="connsiteY8" fmla="*/ 500997 h 1125165"/>
                <a:gd name="connsiteX9" fmla="*/ 103189 w 924154"/>
                <a:gd name="connsiteY9" fmla="*/ 823913 h 1125165"/>
                <a:gd name="connsiteX10" fmla="*/ 444499 w 924154"/>
                <a:gd name="connsiteY10" fmla="*/ 1118694 h 1125165"/>
                <a:gd name="connsiteX11" fmla="*/ 462144 w 924154"/>
                <a:gd name="connsiteY11" fmla="*/ 1125166 h 1125165"/>
                <a:gd name="connsiteX12" fmla="*/ 479788 w 924154"/>
                <a:gd name="connsiteY12" fmla="*/ 1118694 h 1125165"/>
                <a:gd name="connsiteX13" fmla="*/ 821099 w 924154"/>
                <a:gd name="connsiteY13" fmla="*/ 823913 h 1125165"/>
                <a:gd name="connsiteX14" fmla="*/ 905916 w 924154"/>
                <a:gd name="connsiteY14" fmla="*/ 500929 h 1125165"/>
                <a:gd name="connsiteX15" fmla="*/ 236034 w 924154"/>
                <a:gd name="connsiteY15" fmla="*/ 264873 h 1125165"/>
                <a:gd name="connsiteX16" fmla="*/ 462008 w 924154"/>
                <a:gd name="connsiteY16" fmla="*/ 40194 h 1125165"/>
                <a:gd name="connsiteX17" fmla="*/ 687981 w 924154"/>
                <a:gd name="connsiteY17" fmla="*/ 264873 h 1125165"/>
                <a:gd name="connsiteX18" fmla="*/ 687981 w 924154"/>
                <a:gd name="connsiteY18" fmla="*/ 341310 h 1125165"/>
                <a:gd name="connsiteX19" fmla="*/ 462008 w 924154"/>
                <a:gd name="connsiteY19" fmla="*/ 435528 h 1125165"/>
                <a:gd name="connsiteX20" fmla="*/ 236034 w 924154"/>
                <a:gd name="connsiteY20" fmla="*/ 341583 h 1125165"/>
                <a:gd name="connsiteX21" fmla="*/ 236034 w 924154"/>
                <a:gd name="connsiteY21" fmla="*/ 264873 h 1125165"/>
                <a:gd name="connsiteX22" fmla="*/ 794734 w 924154"/>
                <a:gd name="connsiteY22" fmla="*/ 793461 h 1125165"/>
                <a:gd name="connsiteX23" fmla="*/ 462076 w 924154"/>
                <a:gd name="connsiteY23" fmla="*/ 1080748 h 1125165"/>
                <a:gd name="connsiteX24" fmla="*/ 129417 w 924154"/>
                <a:gd name="connsiteY24" fmla="*/ 793461 h 1125165"/>
                <a:gd name="connsiteX25" fmla="*/ 55637 w 924154"/>
                <a:gd name="connsiteY25" fmla="*/ 515644 h 1125165"/>
                <a:gd name="connsiteX26" fmla="*/ 177037 w 924154"/>
                <a:gd name="connsiteY26" fmla="*/ 397037 h 1125165"/>
                <a:gd name="connsiteX27" fmla="*/ 271255 w 924154"/>
                <a:gd name="connsiteY27" fmla="*/ 379120 h 1125165"/>
                <a:gd name="connsiteX28" fmla="*/ 434757 w 924154"/>
                <a:gd name="connsiteY28" fmla="*/ 466389 h 1125165"/>
                <a:gd name="connsiteX29" fmla="*/ 462076 w 924154"/>
                <a:gd name="connsiteY29" fmla="*/ 480832 h 1125165"/>
                <a:gd name="connsiteX30" fmla="*/ 462076 w 924154"/>
                <a:gd name="connsiteY30" fmla="*/ 480832 h 1125165"/>
                <a:gd name="connsiteX31" fmla="*/ 489394 w 924154"/>
                <a:gd name="connsiteY31" fmla="*/ 466389 h 1125165"/>
                <a:gd name="connsiteX32" fmla="*/ 747114 w 924154"/>
                <a:gd name="connsiteY32" fmla="*/ 397037 h 1125165"/>
                <a:gd name="connsiteX33" fmla="*/ 868515 w 924154"/>
                <a:gd name="connsiteY33" fmla="*/ 515644 h 1125165"/>
                <a:gd name="connsiteX34" fmla="*/ 794734 w 924154"/>
                <a:gd name="connsiteY34" fmla="*/ 793461 h 1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4154" h="1125165">
                  <a:moveTo>
                    <a:pt x="905916" y="500929"/>
                  </a:moveTo>
                  <a:cubicBezTo>
                    <a:pt x="878870" y="431849"/>
                    <a:pt x="830023" y="384161"/>
                    <a:pt x="760739" y="359159"/>
                  </a:cubicBezTo>
                  <a:cubicBezTo>
                    <a:pt x="749567" y="355140"/>
                    <a:pt x="738735" y="351801"/>
                    <a:pt x="728243" y="349077"/>
                  </a:cubicBezTo>
                  <a:lnTo>
                    <a:pt x="728243" y="264873"/>
                  </a:lnTo>
                  <a:cubicBezTo>
                    <a:pt x="728243" y="118811"/>
                    <a:pt x="608819" y="0"/>
                    <a:pt x="462076" y="0"/>
                  </a:cubicBezTo>
                  <a:cubicBezTo>
                    <a:pt x="315333" y="0"/>
                    <a:pt x="195908" y="118811"/>
                    <a:pt x="195908" y="264873"/>
                  </a:cubicBezTo>
                  <a:lnTo>
                    <a:pt x="195908" y="349145"/>
                  </a:lnTo>
                  <a:cubicBezTo>
                    <a:pt x="185417" y="351870"/>
                    <a:pt x="174585" y="355208"/>
                    <a:pt x="163412" y="359227"/>
                  </a:cubicBezTo>
                  <a:cubicBezTo>
                    <a:pt x="94128" y="384229"/>
                    <a:pt x="45282" y="431918"/>
                    <a:pt x="18236" y="500997"/>
                  </a:cubicBezTo>
                  <a:cubicBezTo>
                    <a:pt x="-24751" y="610748"/>
                    <a:pt x="10129" y="743593"/>
                    <a:pt x="103189" y="823913"/>
                  </a:cubicBezTo>
                  <a:lnTo>
                    <a:pt x="444499" y="1118694"/>
                  </a:lnTo>
                  <a:cubicBezTo>
                    <a:pt x="449541" y="1123054"/>
                    <a:pt x="455808" y="1125166"/>
                    <a:pt x="462144" y="1125166"/>
                  </a:cubicBezTo>
                  <a:cubicBezTo>
                    <a:pt x="468411" y="1125166"/>
                    <a:pt x="474747" y="1122986"/>
                    <a:pt x="479788" y="1118694"/>
                  </a:cubicBezTo>
                  <a:lnTo>
                    <a:pt x="821099" y="823913"/>
                  </a:lnTo>
                  <a:cubicBezTo>
                    <a:pt x="914023" y="743525"/>
                    <a:pt x="948903" y="610748"/>
                    <a:pt x="905916" y="500929"/>
                  </a:cubicBezTo>
                  <a:close/>
                  <a:moveTo>
                    <a:pt x="236034" y="264873"/>
                  </a:moveTo>
                  <a:cubicBezTo>
                    <a:pt x="236034" y="141020"/>
                    <a:pt x="337406" y="40194"/>
                    <a:pt x="462008" y="40194"/>
                  </a:cubicBezTo>
                  <a:cubicBezTo>
                    <a:pt x="586610" y="40194"/>
                    <a:pt x="687981" y="140952"/>
                    <a:pt x="687981" y="264873"/>
                  </a:cubicBezTo>
                  <a:lnTo>
                    <a:pt x="687981" y="341310"/>
                  </a:lnTo>
                  <a:cubicBezTo>
                    <a:pt x="564673" y="324892"/>
                    <a:pt x="493073" y="393767"/>
                    <a:pt x="462008" y="435528"/>
                  </a:cubicBezTo>
                  <a:cubicBezTo>
                    <a:pt x="434757" y="399354"/>
                    <a:pt x="361999" y="325573"/>
                    <a:pt x="236034" y="341583"/>
                  </a:cubicBezTo>
                  <a:lnTo>
                    <a:pt x="236034" y="264873"/>
                  </a:lnTo>
                  <a:close/>
                  <a:moveTo>
                    <a:pt x="794734" y="793461"/>
                  </a:moveTo>
                  <a:lnTo>
                    <a:pt x="462076" y="1080748"/>
                  </a:lnTo>
                  <a:lnTo>
                    <a:pt x="129417" y="793461"/>
                  </a:lnTo>
                  <a:cubicBezTo>
                    <a:pt x="49097" y="724109"/>
                    <a:pt x="18781" y="609794"/>
                    <a:pt x="55637" y="515644"/>
                  </a:cubicBezTo>
                  <a:cubicBezTo>
                    <a:pt x="78255" y="457805"/>
                    <a:pt x="119130" y="417952"/>
                    <a:pt x="177037" y="397037"/>
                  </a:cubicBezTo>
                  <a:cubicBezTo>
                    <a:pt x="212258" y="384298"/>
                    <a:pt x="243596" y="379120"/>
                    <a:pt x="271255" y="379120"/>
                  </a:cubicBezTo>
                  <a:cubicBezTo>
                    <a:pt x="362885" y="379120"/>
                    <a:pt x="414183" y="436346"/>
                    <a:pt x="434757" y="466389"/>
                  </a:cubicBezTo>
                  <a:cubicBezTo>
                    <a:pt x="440957" y="475450"/>
                    <a:pt x="451176" y="480832"/>
                    <a:pt x="462076" y="480832"/>
                  </a:cubicBezTo>
                  <a:cubicBezTo>
                    <a:pt x="462076" y="480832"/>
                    <a:pt x="462076" y="480832"/>
                    <a:pt x="462076" y="480832"/>
                  </a:cubicBezTo>
                  <a:cubicBezTo>
                    <a:pt x="472976" y="480832"/>
                    <a:pt x="483195" y="475450"/>
                    <a:pt x="489394" y="466389"/>
                  </a:cubicBezTo>
                  <a:cubicBezTo>
                    <a:pt x="516236" y="427285"/>
                    <a:pt x="595057" y="342196"/>
                    <a:pt x="747114" y="397037"/>
                  </a:cubicBezTo>
                  <a:cubicBezTo>
                    <a:pt x="805021" y="417952"/>
                    <a:pt x="845897" y="457873"/>
                    <a:pt x="868515" y="515644"/>
                  </a:cubicBezTo>
                  <a:cubicBezTo>
                    <a:pt x="905371" y="609794"/>
                    <a:pt x="875055" y="724041"/>
                    <a:pt x="794734" y="793461"/>
                  </a:cubicBezTo>
                  <a:close/>
                </a:path>
              </a:pathLst>
            </a:custGeom>
            <a:grpFill/>
            <a:ln w="6813" cap="flat">
              <a:noFill/>
              <a:prstDash val="solid"/>
              <a:miter/>
            </a:ln>
          </p:spPr>
          <p:txBody>
            <a:bodyPr rtlCol="0" anchor="ctr"/>
            <a:lstStyle/>
            <a:p>
              <a:endParaRPr lang="en-US" sz="1200"/>
            </a:p>
          </p:txBody>
        </p:sp>
        <p:sp>
          <p:nvSpPr>
            <p:cNvPr id="886" name="Freeform: Shape 885">
              <a:extLst>
                <a:ext uri="{FF2B5EF4-FFF2-40B4-BE49-F238E27FC236}">
                  <a16:creationId xmlns:a16="http://schemas.microsoft.com/office/drawing/2014/main" id="{2DED59E5-5CBA-4D0C-A52D-68E425314A25}"/>
                </a:ext>
              </a:extLst>
            </p:cNvPr>
            <p:cNvSpPr/>
            <p:nvPr/>
          </p:nvSpPr>
          <p:spPr>
            <a:xfrm>
              <a:off x="5027088" y="6211849"/>
              <a:ext cx="197156" cy="309836"/>
            </a:xfrm>
            <a:custGeom>
              <a:avLst/>
              <a:gdLst>
                <a:gd name="connsiteX0" fmla="*/ 197156 w 197156"/>
                <a:gd name="connsiteY0" fmla="*/ 98169 h 309836"/>
                <a:gd name="connsiteX1" fmla="*/ 98578 w 197156"/>
                <a:gd name="connsiteY1" fmla="*/ 0 h 309836"/>
                <a:gd name="connsiteX2" fmla="*/ 0 w 197156"/>
                <a:gd name="connsiteY2" fmla="*/ 98169 h 309836"/>
                <a:gd name="connsiteX3" fmla="*/ 41421 w 197156"/>
                <a:gd name="connsiteY3" fmla="*/ 177740 h 309836"/>
                <a:gd name="connsiteX4" fmla="*/ 20778 w 197156"/>
                <a:gd name="connsiteY4" fmla="*/ 309836 h 309836"/>
                <a:gd name="connsiteX5" fmla="*/ 176446 w 197156"/>
                <a:gd name="connsiteY5" fmla="*/ 309836 h 309836"/>
                <a:gd name="connsiteX6" fmla="*/ 155804 w 197156"/>
                <a:gd name="connsiteY6" fmla="*/ 177740 h 309836"/>
                <a:gd name="connsiteX7" fmla="*/ 197156 w 197156"/>
                <a:gd name="connsiteY7" fmla="*/ 98169 h 309836"/>
                <a:gd name="connsiteX8" fmla="*/ 124738 w 197156"/>
                <a:gd name="connsiteY8" fmla="*/ 149604 h 309836"/>
                <a:gd name="connsiteX9" fmla="*/ 111658 w 197156"/>
                <a:gd name="connsiteY9" fmla="*/ 156212 h 309836"/>
                <a:gd name="connsiteX10" fmla="*/ 129371 w 197156"/>
                <a:gd name="connsiteY10" fmla="*/ 269710 h 309836"/>
                <a:gd name="connsiteX11" fmla="*/ 67649 w 197156"/>
                <a:gd name="connsiteY11" fmla="*/ 269710 h 309836"/>
                <a:gd name="connsiteX12" fmla="*/ 85362 w 197156"/>
                <a:gd name="connsiteY12" fmla="*/ 156212 h 309836"/>
                <a:gd name="connsiteX13" fmla="*/ 72282 w 197156"/>
                <a:gd name="connsiteY13" fmla="*/ 149604 h 309836"/>
                <a:gd name="connsiteX14" fmla="*/ 40126 w 197156"/>
                <a:gd name="connsiteY14" fmla="*/ 98169 h 309836"/>
                <a:gd name="connsiteX15" fmla="*/ 98510 w 197156"/>
                <a:gd name="connsiteY15" fmla="*/ 40194 h 309836"/>
                <a:gd name="connsiteX16" fmla="*/ 156894 w 197156"/>
                <a:gd name="connsiteY16" fmla="*/ 98169 h 309836"/>
                <a:gd name="connsiteX17" fmla="*/ 124738 w 197156"/>
                <a:gd name="connsiteY17" fmla="*/ 149604 h 30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156" h="309836">
                  <a:moveTo>
                    <a:pt x="197156" y="98169"/>
                  </a:moveTo>
                  <a:cubicBezTo>
                    <a:pt x="197156" y="44009"/>
                    <a:pt x="152942" y="0"/>
                    <a:pt x="98578" y="0"/>
                  </a:cubicBezTo>
                  <a:cubicBezTo>
                    <a:pt x="44214" y="0"/>
                    <a:pt x="0" y="44009"/>
                    <a:pt x="0" y="98169"/>
                  </a:cubicBezTo>
                  <a:cubicBezTo>
                    <a:pt x="0" y="130120"/>
                    <a:pt x="15533" y="159482"/>
                    <a:pt x="41421" y="177740"/>
                  </a:cubicBezTo>
                  <a:lnTo>
                    <a:pt x="20778" y="309836"/>
                  </a:lnTo>
                  <a:lnTo>
                    <a:pt x="176446" y="309836"/>
                  </a:lnTo>
                  <a:lnTo>
                    <a:pt x="155804" y="177740"/>
                  </a:lnTo>
                  <a:cubicBezTo>
                    <a:pt x="181623" y="159482"/>
                    <a:pt x="197156" y="130120"/>
                    <a:pt x="197156" y="98169"/>
                  </a:cubicBezTo>
                  <a:close/>
                  <a:moveTo>
                    <a:pt x="124738" y="149604"/>
                  </a:moveTo>
                  <a:lnTo>
                    <a:pt x="111658" y="156212"/>
                  </a:lnTo>
                  <a:lnTo>
                    <a:pt x="129371" y="269710"/>
                  </a:lnTo>
                  <a:lnTo>
                    <a:pt x="67649" y="269710"/>
                  </a:lnTo>
                  <a:lnTo>
                    <a:pt x="85362" y="156212"/>
                  </a:lnTo>
                  <a:lnTo>
                    <a:pt x="72282" y="149604"/>
                  </a:lnTo>
                  <a:cubicBezTo>
                    <a:pt x="52389" y="139590"/>
                    <a:pt x="40126" y="119901"/>
                    <a:pt x="40126" y="98169"/>
                  </a:cubicBezTo>
                  <a:cubicBezTo>
                    <a:pt x="40126" y="66218"/>
                    <a:pt x="66286" y="40194"/>
                    <a:pt x="98510" y="40194"/>
                  </a:cubicBezTo>
                  <a:cubicBezTo>
                    <a:pt x="130733" y="40194"/>
                    <a:pt x="156894" y="66218"/>
                    <a:pt x="156894" y="98169"/>
                  </a:cubicBezTo>
                  <a:cubicBezTo>
                    <a:pt x="156962" y="119901"/>
                    <a:pt x="144631" y="139590"/>
                    <a:pt x="124738" y="149604"/>
                  </a:cubicBezTo>
                  <a:close/>
                </a:path>
              </a:pathLst>
            </a:custGeom>
            <a:grpFill/>
            <a:ln w="6813" cap="flat">
              <a:noFill/>
              <a:prstDash val="solid"/>
              <a:miter/>
            </a:ln>
          </p:spPr>
          <p:txBody>
            <a:bodyPr rtlCol="0" anchor="ctr"/>
            <a:lstStyle/>
            <a:p>
              <a:endParaRPr lang="en-US" sz="1200"/>
            </a:p>
          </p:txBody>
        </p:sp>
      </p:grpSp>
      <p:grpSp>
        <p:nvGrpSpPr>
          <p:cNvPr id="782" name="Graphic 2">
            <a:extLst>
              <a:ext uri="{FF2B5EF4-FFF2-40B4-BE49-F238E27FC236}">
                <a16:creationId xmlns:a16="http://schemas.microsoft.com/office/drawing/2014/main" id="{197EBAB5-D9F9-4306-AC69-3CD4894826F0}"/>
              </a:ext>
            </a:extLst>
          </p:cNvPr>
          <p:cNvGrpSpPr/>
          <p:nvPr/>
        </p:nvGrpSpPr>
        <p:grpSpPr>
          <a:xfrm>
            <a:off x="12116900" y="4912354"/>
            <a:ext cx="617561" cy="864564"/>
            <a:chOff x="7938457" y="5625737"/>
            <a:chExt cx="803727" cy="1125191"/>
          </a:xfrm>
          <a:solidFill>
            <a:schemeClr val="accent1"/>
          </a:solidFill>
        </p:grpSpPr>
        <p:sp>
          <p:nvSpPr>
            <p:cNvPr id="883" name="Freeform: Shape 882">
              <a:extLst>
                <a:ext uri="{FF2B5EF4-FFF2-40B4-BE49-F238E27FC236}">
                  <a16:creationId xmlns:a16="http://schemas.microsoft.com/office/drawing/2014/main" id="{51848F1B-CCB8-4B13-B8CF-2A2FC79A54C1}"/>
                </a:ext>
              </a:extLst>
            </p:cNvPr>
            <p:cNvSpPr/>
            <p:nvPr/>
          </p:nvSpPr>
          <p:spPr>
            <a:xfrm>
              <a:off x="8284980" y="5723149"/>
              <a:ext cx="356053" cy="335757"/>
            </a:xfrm>
            <a:custGeom>
              <a:avLst/>
              <a:gdLst>
                <a:gd name="connsiteX0" fmla="*/ 219318 w 356053"/>
                <a:gd name="connsiteY0" fmla="*/ 79128 h 335757"/>
                <a:gd name="connsiteX1" fmla="*/ 128847 w 356053"/>
                <a:gd name="connsiteY1" fmla="*/ 1737 h 335757"/>
                <a:gd name="connsiteX2" fmla="*/ 44439 w 356053"/>
                <a:gd name="connsiteY2" fmla="*/ 23333 h 335757"/>
                <a:gd name="connsiteX3" fmla="*/ 6698 w 356053"/>
                <a:gd name="connsiteY3" fmla="*/ 159176 h 335757"/>
                <a:gd name="connsiteX4" fmla="*/ 62084 w 356053"/>
                <a:gd name="connsiteY4" fmla="*/ 320361 h 335757"/>
                <a:gd name="connsiteX5" fmla="*/ 83612 w 356053"/>
                <a:gd name="connsiteY5" fmla="*/ 335758 h 335757"/>
                <a:gd name="connsiteX6" fmla="*/ 87836 w 356053"/>
                <a:gd name="connsiteY6" fmla="*/ 335349 h 335757"/>
                <a:gd name="connsiteX7" fmla="*/ 255493 w 356053"/>
                <a:gd name="connsiteY7" fmla="*/ 303194 h 335757"/>
                <a:gd name="connsiteX8" fmla="*/ 354684 w 356053"/>
                <a:gd name="connsiteY8" fmla="*/ 202980 h 335757"/>
                <a:gd name="connsiteX9" fmla="*/ 331454 w 356053"/>
                <a:gd name="connsiteY9" fmla="*/ 119049 h 335757"/>
                <a:gd name="connsiteX10" fmla="*/ 219318 w 356053"/>
                <a:gd name="connsiteY10" fmla="*/ 79128 h 335757"/>
                <a:gd name="connsiteX11" fmla="*/ 315035 w 356053"/>
                <a:gd name="connsiteY11" fmla="*/ 196781 h 335757"/>
                <a:gd name="connsiteX12" fmla="*/ 247999 w 356053"/>
                <a:gd name="connsiteY12" fmla="*/ 263680 h 335757"/>
                <a:gd name="connsiteX13" fmla="*/ 95261 w 356053"/>
                <a:gd name="connsiteY13" fmla="*/ 292975 h 335757"/>
                <a:gd name="connsiteX14" fmla="*/ 44780 w 356053"/>
                <a:gd name="connsiteY14" fmla="*/ 146027 h 335757"/>
                <a:gd name="connsiteX15" fmla="*/ 69578 w 356053"/>
                <a:gd name="connsiteY15" fmla="*/ 54670 h 335757"/>
                <a:gd name="connsiteX16" fmla="*/ 109364 w 356053"/>
                <a:gd name="connsiteY16" fmla="*/ 40091 h 335757"/>
                <a:gd name="connsiteX17" fmla="*/ 121898 w 356053"/>
                <a:gd name="connsiteY17" fmla="*/ 41250 h 335757"/>
                <a:gd name="connsiteX18" fmla="*/ 182599 w 356053"/>
                <a:gd name="connsiteY18" fmla="*/ 101337 h 335757"/>
                <a:gd name="connsiteX19" fmla="*/ 194998 w 356053"/>
                <a:gd name="connsiteY19" fmla="*/ 121161 h 335757"/>
                <a:gd name="connsiteX20" fmla="*/ 218365 w 356053"/>
                <a:gd name="connsiteY20" fmla="*/ 122047 h 335757"/>
                <a:gd name="connsiteX21" fmla="*/ 300797 w 356053"/>
                <a:gd name="connsiteY21" fmla="*/ 144801 h 335757"/>
                <a:gd name="connsiteX22" fmla="*/ 315035 w 356053"/>
                <a:gd name="connsiteY22" fmla="*/ 196781 h 33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6053" h="335757">
                  <a:moveTo>
                    <a:pt x="219318" y="79128"/>
                  </a:moveTo>
                  <a:cubicBezTo>
                    <a:pt x="212302" y="52627"/>
                    <a:pt x="191319" y="12909"/>
                    <a:pt x="128847" y="1737"/>
                  </a:cubicBezTo>
                  <a:cubicBezTo>
                    <a:pt x="98191" y="-3714"/>
                    <a:pt x="69033" y="3712"/>
                    <a:pt x="44439" y="23333"/>
                  </a:cubicBezTo>
                  <a:cubicBezTo>
                    <a:pt x="5403" y="54466"/>
                    <a:pt x="-10061" y="110329"/>
                    <a:pt x="6698" y="159176"/>
                  </a:cubicBezTo>
                  <a:lnTo>
                    <a:pt x="62084" y="320361"/>
                  </a:lnTo>
                  <a:cubicBezTo>
                    <a:pt x="65218" y="329694"/>
                    <a:pt x="74074" y="335758"/>
                    <a:pt x="83612" y="335758"/>
                  </a:cubicBezTo>
                  <a:cubicBezTo>
                    <a:pt x="85043" y="335758"/>
                    <a:pt x="86473" y="335621"/>
                    <a:pt x="87836" y="335349"/>
                  </a:cubicBezTo>
                  <a:lnTo>
                    <a:pt x="255493" y="303194"/>
                  </a:lnTo>
                  <a:cubicBezTo>
                    <a:pt x="306247" y="293451"/>
                    <a:pt x="347054" y="252235"/>
                    <a:pt x="354684" y="202980"/>
                  </a:cubicBezTo>
                  <a:cubicBezTo>
                    <a:pt x="359521" y="171915"/>
                    <a:pt x="351483" y="142893"/>
                    <a:pt x="331454" y="119049"/>
                  </a:cubicBezTo>
                  <a:cubicBezTo>
                    <a:pt x="290783" y="70407"/>
                    <a:pt x="245819" y="72042"/>
                    <a:pt x="219318" y="79128"/>
                  </a:cubicBezTo>
                  <a:close/>
                  <a:moveTo>
                    <a:pt x="315035" y="196781"/>
                  </a:moveTo>
                  <a:cubicBezTo>
                    <a:pt x="309926" y="229550"/>
                    <a:pt x="282403" y="257072"/>
                    <a:pt x="247999" y="263680"/>
                  </a:cubicBezTo>
                  <a:lnTo>
                    <a:pt x="95261" y="292975"/>
                  </a:lnTo>
                  <a:lnTo>
                    <a:pt x="44780" y="146027"/>
                  </a:lnTo>
                  <a:cubicBezTo>
                    <a:pt x="33403" y="112986"/>
                    <a:pt x="43622" y="75381"/>
                    <a:pt x="69578" y="54670"/>
                  </a:cubicBezTo>
                  <a:cubicBezTo>
                    <a:pt x="81840" y="44928"/>
                    <a:pt x="94921" y="40091"/>
                    <a:pt x="109364" y="40091"/>
                  </a:cubicBezTo>
                  <a:cubicBezTo>
                    <a:pt x="113451" y="40091"/>
                    <a:pt x="117606" y="40500"/>
                    <a:pt x="121898" y="41250"/>
                  </a:cubicBezTo>
                  <a:cubicBezTo>
                    <a:pt x="171562" y="50106"/>
                    <a:pt x="181236" y="82738"/>
                    <a:pt x="182599" y="101337"/>
                  </a:cubicBezTo>
                  <a:cubicBezTo>
                    <a:pt x="183212" y="109580"/>
                    <a:pt x="187844" y="117006"/>
                    <a:pt x="194998" y="121161"/>
                  </a:cubicBezTo>
                  <a:cubicBezTo>
                    <a:pt x="202151" y="125317"/>
                    <a:pt x="210871" y="125658"/>
                    <a:pt x="218365" y="122047"/>
                  </a:cubicBezTo>
                  <a:cubicBezTo>
                    <a:pt x="235260" y="113940"/>
                    <a:pt x="268437" y="106173"/>
                    <a:pt x="300797" y="144801"/>
                  </a:cubicBezTo>
                  <a:cubicBezTo>
                    <a:pt x="313468" y="159993"/>
                    <a:pt x="318169" y="176956"/>
                    <a:pt x="315035" y="196781"/>
                  </a:cubicBezTo>
                  <a:close/>
                </a:path>
              </a:pathLst>
            </a:custGeom>
            <a:grpFill/>
            <a:ln w="6813" cap="flat">
              <a:noFill/>
              <a:prstDash val="solid"/>
              <a:miter/>
            </a:ln>
          </p:spPr>
          <p:txBody>
            <a:bodyPr rtlCol="0" anchor="ctr"/>
            <a:lstStyle/>
            <a:p>
              <a:endParaRPr lang="en-US" sz="1200"/>
            </a:p>
          </p:txBody>
        </p:sp>
        <p:sp>
          <p:nvSpPr>
            <p:cNvPr id="884" name="Freeform: Shape 883">
              <a:extLst>
                <a:ext uri="{FF2B5EF4-FFF2-40B4-BE49-F238E27FC236}">
                  <a16:creationId xmlns:a16="http://schemas.microsoft.com/office/drawing/2014/main" id="{3983DF0C-CB86-408C-A859-D87E9B8EB82B}"/>
                </a:ext>
              </a:extLst>
            </p:cNvPr>
            <p:cNvSpPr/>
            <p:nvPr/>
          </p:nvSpPr>
          <p:spPr>
            <a:xfrm>
              <a:off x="7938457" y="5625737"/>
              <a:ext cx="803727" cy="1125191"/>
            </a:xfrm>
            <a:custGeom>
              <a:avLst/>
              <a:gdLst>
                <a:gd name="connsiteX0" fmla="*/ 760340 w 803727"/>
                <a:gd name="connsiteY0" fmla="*/ 166524 h 1125191"/>
                <a:gd name="connsiteX1" fmla="*/ 702637 w 803727"/>
                <a:gd name="connsiteY1" fmla="*/ 117201 h 1125191"/>
                <a:gd name="connsiteX2" fmla="*/ 614414 w 803727"/>
                <a:gd name="connsiteY2" fmla="*/ 92812 h 1125191"/>
                <a:gd name="connsiteX3" fmla="*/ 549354 w 803727"/>
                <a:gd name="connsiteY3" fmla="*/ 28501 h 1125191"/>
                <a:gd name="connsiteX4" fmla="*/ 477822 w 803727"/>
                <a:gd name="connsiteY4" fmla="*/ 3090 h 1125191"/>
                <a:gd name="connsiteX5" fmla="*/ 329240 w 803727"/>
                <a:gd name="connsiteY5" fmla="*/ 40968 h 1125191"/>
                <a:gd name="connsiteX6" fmla="*/ 264792 w 803727"/>
                <a:gd name="connsiteY6" fmla="*/ 269803 h 1125191"/>
                <a:gd name="connsiteX7" fmla="*/ 330398 w 803727"/>
                <a:gd name="connsiteY7" fmla="*/ 460487 h 1125191"/>
                <a:gd name="connsiteX8" fmla="*/ 5914 w 803727"/>
                <a:gd name="connsiteY8" fmla="*/ 1025864 h 1125191"/>
                <a:gd name="connsiteX9" fmla="*/ 1486 w 803727"/>
                <a:gd name="connsiteY9" fmla="*/ 1058904 h 1125191"/>
                <a:gd name="connsiteX10" fmla="*/ 21788 w 803727"/>
                <a:gd name="connsiteY10" fmla="*/ 1085406 h 1125191"/>
                <a:gd name="connsiteX11" fmla="*/ 52308 w 803727"/>
                <a:gd name="connsiteY11" fmla="*/ 1103050 h 1125191"/>
                <a:gd name="connsiteX12" fmla="*/ 74040 w 803727"/>
                <a:gd name="connsiteY12" fmla="*/ 1108909 h 1125191"/>
                <a:gd name="connsiteX13" fmla="*/ 111918 w 803727"/>
                <a:gd name="connsiteY13" fmla="*/ 1087109 h 1125191"/>
                <a:gd name="connsiteX14" fmla="*/ 115801 w 803727"/>
                <a:gd name="connsiteY14" fmla="*/ 1080364 h 1125191"/>
                <a:gd name="connsiteX15" fmla="*/ 188560 w 803727"/>
                <a:gd name="connsiteY15" fmla="*/ 1122466 h 1125191"/>
                <a:gd name="connsiteX16" fmla="*/ 198574 w 803727"/>
                <a:gd name="connsiteY16" fmla="*/ 1125191 h 1125191"/>
                <a:gd name="connsiteX17" fmla="*/ 216014 w 803727"/>
                <a:gd name="connsiteY17" fmla="*/ 1115176 h 1125191"/>
                <a:gd name="connsiteX18" fmla="*/ 208657 w 803727"/>
                <a:gd name="connsiteY18" fmla="*/ 1087722 h 1125191"/>
                <a:gd name="connsiteX19" fmla="*/ 135762 w 803727"/>
                <a:gd name="connsiteY19" fmla="*/ 1045552 h 1125191"/>
                <a:gd name="connsiteX20" fmla="*/ 158721 w 803727"/>
                <a:gd name="connsiteY20" fmla="*/ 1005562 h 1125191"/>
                <a:gd name="connsiteX21" fmla="*/ 211518 w 803727"/>
                <a:gd name="connsiteY21" fmla="*/ 1036082 h 1125191"/>
                <a:gd name="connsiteX22" fmla="*/ 221533 w 803727"/>
                <a:gd name="connsiteY22" fmla="*/ 1038808 h 1125191"/>
                <a:gd name="connsiteX23" fmla="*/ 238973 w 803727"/>
                <a:gd name="connsiteY23" fmla="*/ 1028793 h 1125191"/>
                <a:gd name="connsiteX24" fmla="*/ 231615 w 803727"/>
                <a:gd name="connsiteY24" fmla="*/ 1001338 h 1125191"/>
                <a:gd name="connsiteX25" fmla="*/ 178682 w 803727"/>
                <a:gd name="connsiteY25" fmla="*/ 970750 h 1125191"/>
                <a:gd name="connsiteX26" fmla="*/ 201640 w 803727"/>
                <a:gd name="connsiteY26" fmla="*/ 930760 h 1125191"/>
                <a:gd name="connsiteX27" fmla="*/ 275148 w 803727"/>
                <a:gd name="connsiteY27" fmla="*/ 973271 h 1125191"/>
                <a:gd name="connsiteX28" fmla="*/ 285162 w 803727"/>
                <a:gd name="connsiteY28" fmla="*/ 975995 h 1125191"/>
                <a:gd name="connsiteX29" fmla="*/ 302602 w 803727"/>
                <a:gd name="connsiteY29" fmla="*/ 965981 h 1125191"/>
                <a:gd name="connsiteX30" fmla="*/ 295245 w 803727"/>
                <a:gd name="connsiteY30" fmla="*/ 938526 h 1125191"/>
                <a:gd name="connsiteX31" fmla="*/ 221669 w 803727"/>
                <a:gd name="connsiteY31" fmla="*/ 895948 h 1125191"/>
                <a:gd name="connsiteX32" fmla="*/ 436334 w 803727"/>
                <a:gd name="connsiteY32" fmla="*/ 522005 h 1125191"/>
                <a:gd name="connsiteX33" fmla="*/ 634580 w 803727"/>
                <a:gd name="connsiteY33" fmla="*/ 483991 h 1125191"/>
                <a:gd name="connsiteX34" fmla="*/ 801351 w 803727"/>
                <a:gd name="connsiteY34" fmla="*/ 314426 h 1125191"/>
                <a:gd name="connsiteX35" fmla="*/ 760340 w 803727"/>
                <a:gd name="connsiteY35" fmla="*/ 166524 h 1125191"/>
                <a:gd name="connsiteX36" fmla="*/ 761634 w 803727"/>
                <a:gd name="connsiteY36" fmla="*/ 308022 h 1125191"/>
                <a:gd name="connsiteX37" fmla="*/ 627018 w 803727"/>
                <a:gd name="connsiteY37" fmla="*/ 444273 h 1125191"/>
                <a:gd name="connsiteX38" fmla="*/ 421550 w 803727"/>
                <a:gd name="connsiteY38" fmla="*/ 483718 h 1125191"/>
                <a:gd name="connsiteX39" fmla="*/ 410650 w 803727"/>
                <a:gd name="connsiteY39" fmla="*/ 485898 h 1125191"/>
                <a:gd name="connsiteX40" fmla="*/ 77174 w 803727"/>
                <a:gd name="connsiteY40" fmla="*/ 1066944 h 1125191"/>
                <a:gd name="connsiteX41" fmla="*/ 72473 w 803727"/>
                <a:gd name="connsiteY41" fmla="*/ 1068170 h 1125191"/>
                <a:gd name="connsiteX42" fmla="*/ 41953 w 803727"/>
                <a:gd name="connsiteY42" fmla="*/ 1050525 h 1125191"/>
                <a:gd name="connsiteX43" fmla="*/ 40386 w 803727"/>
                <a:gd name="connsiteY43" fmla="*/ 1048481 h 1125191"/>
                <a:gd name="connsiteX44" fmla="*/ 40795 w 803727"/>
                <a:gd name="connsiteY44" fmla="*/ 1045824 h 1125191"/>
                <a:gd name="connsiteX45" fmla="*/ 374612 w 803727"/>
                <a:gd name="connsiteY45" fmla="*/ 464302 h 1125191"/>
                <a:gd name="connsiteX46" fmla="*/ 370796 w 803727"/>
                <a:gd name="connsiteY46" fmla="*/ 454220 h 1125191"/>
                <a:gd name="connsiteX47" fmla="*/ 302943 w 803727"/>
                <a:gd name="connsiteY47" fmla="*/ 256723 h 1125191"/>
                <a:gd name="connsiteX48" fmla="*/ 354446 w 803727"/>
                <a:gd name="connsiteY48" fmla="*/ 72374 h 1125191"/>
                <a:gd name="connsiteX49" fmla="*/ 470941 w 803727"/>
                <a:gd name="connsiteY49" fmla="*/ 42603 h 1125191"/>
                <a:gd name="connsiteX50" fmla="*/ 529461 w 803727"/>
                <a:gd name="connsiteY50" fmla="*/ 63246 h 1125191"/>
                <a:gd name="connsiteX51" fmla="*/ 584780 w 803727"/>
                <a:gd name="connsiteY51" fmla="*/ 122038 h 1125191"/>
                <a:gd name="connsiteX52" fmla="*/ 590706 w 803727"/>
                <a:gd name="connsiteY52" fmla="*/ 134029 h 1125191"/>
                <a:gd name="connsiteX53" fmla="*/ 604059 w 803727"/>
                <a:gd name="connsiteY53" fmla="*/ 133211 h 1125191"/>
                <a:gd name="connsiteX54" fmla="*/ 682676 w 803727"/>
                <a:gd name="connsiteY54" fmla="*/ 151946 h 1125191"/>
                <a:gd name="connsiteX55" fmla="*/ 729683 w 803727"/>
                <a:gd name="connsiteY55" fmla="*/ 192344 h 1125191"/>
                <a:gd name="connsiteX56" fmla="*/ 761634 w 803727"/>
                <a:gd name="connsiteY56" fmla="*/ 308022 h 11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03727" h="1125191">
                  <a:moveTo>
                    <a:pt x="760340" y="166524"/>
                  </a:moveTo>
                  <a:cubicBezTo>
                    <a:pt x="743036" y="145882"/>
                    <a:pt x="723620" y="129328"/>
                    <a:pt x="702637" y="117201"/>
                  </a:cubicBezTo>
                  <a:cubicBezTo>
                    <a:pt x="675455" y="101464"/>
                    <a:pt x="645207" y="93153"/>
                    <a:pt x="614414" y="92812"/>
                  </a:cubicBezTo>
                  <a:cubicBezTo>
                    <a:pt x="598813" y="66311"/>
                    <a:pt x="576536" y="44239"/>
                    <a:pt x="549354" y="28501"/>
                  </a:cubicBezTo>
                  <a:cubicBezTo>
                    <a:pt x="528371" y="16375"/>
                    <a:pt x="504323" y="7791"/>
                    <a:pt x="477822" y="3090"/>
                  </a:cubicBezTo>
                  <a:cubicBezTo>
                    <a:pt x="423798" y="-6583"/>
                    <a:pt x="372431" y="6565"/>
                    <a:pt x="329240" y="40968"/>
                  </a:cubicBezTo>
                  <a:cubicBezTo>
                    <a:pt x="262068" y="94515"/>
                    <a:pt x="236180" y="186485"/>
                    <a:pt x="264792" y="269803"/>
                  </a:cubicBezTo>
                  <a:lnTo>
                    <a:pt x="330398" y="460487"/>
                  </a:lnTo>
                  <a:lnTo>
                    <a:pt x="5914" y="1025864"/>
                  </a:lnTo>
                  <a:cubicBezTo>
                    <a:pt x="55" y="1035946"/>
                    <a:pt x="-1511" y="1047664"/>
                    <a:pt x="1486" y="1058904"/>
                  </a:cubicBezTo>
                  <a:cubicBezTo>
                    <a:pt x="4484" y="1070145"/>
                    <a:pt x="11705" y="1079547"/>
                    <a:pt x="21788" y="1085406"/>
                  </a:cubicBezTo>
                  <a:lnTo>
                    <a:pt x="52308" y="1103050"/>
                  </a:lnTo>
                  <a:cubicBezTo>
                    <a:pt x="59189" y="1107002"/>
                    <a:pt x="66683" y="1108909"/>
                    <a:pt x="74040" y="1108909"/>
                  </a:cubicBezTo>
                  <a:cubicBezTo>
                    <a:pt x="89096" y="1108909"/>
                    <a:pt x="103743" y="1101143"/>
                    <a:pt x="111918" y="1087109"/>
                  </a:cubicBezTo>
                  <a:lnTo>
                    <a:pt x="115801" y="1080364"/>
                  </a:lnTo>
                  <a:lnTo>
                    <a:pt x="188560" y="1122466"/>
                  </a:lnTo>
                  <a:cubicBezTo>
                    <a:pt x="191762" y="1124306"/>
                    <a:pt x="195168" y="1125191"/>
                    <a:pt x="198574" y="1125191"/>
                  </a:cubicBezTo>
                  <a:cubicBezTo>
                    <a:pt x="205523" y="1125191"/>
                    <a:pt x="212268" y="1121580"/>
                    <a:pt x="216014" y="1115176"/>
                  </a:cubicBezTo>
                  <a:cubicBezTo>
                    <a:pt x="221601" y="1105571"/>
                    <a:pt x="218263" y="1093308"/>
                    <a:pt x="208657" y="1087722"/>
                  </a:cubicBezTo>
                  <a:lnTo>
                    <a:pt x="135762" y="1045552"/>
                  </a:lnTo>
                  <a:lnTo>
                    <a:pt x="158721" y="1005562"/>
                  </a:lnTo>
                  <a:lnTo>
                    <a:pt x="211518" y="1036082"/>
                  </a:lnTo>
                  <a:cubicBezTo>
                    <a:pt x="214720" y="1037922"/>
                    <a:pt x="218126" y="1038808"/>
                    <a:pt x="221533" y="1038808"/>
                  </a:cubicBezTo>
                  <a:cubicBezTo>
                    <a:pt x="228482" y="1038808"/>
                    <a:pt x="235226" y="1035197"/>
                    <a:pt x="238973" y="1028793"/>
                  </a:cubicBezTo>
                  <a:cubicBezTo>
                    <a:pt x="244559" y="1019187"/>
                    <a:pt x="241221" y="1006925"/>
                    <a:pt x="231615" y="1001338"/>
                  </a:cubicBezTo>
                  <a:lnTo>
                    <a:pt x="178682" y="970750"/>
                  </a:lnTo>
                  <a:lnTo>
                    <a:pt x="201640" y="930760"/>
                  </a:lnTo>
                  <a:lnTo>
                    <a:pt x="275148" y="973271"/>
                  </a:lnTo>
                  <a:cubicBezTo>
                    <a:pt x="278350" y="975110"/>
                    <a:pt x="281756" y="975995"/>
                    <a:pt x="285162" y="975995"/>
                  </a:cubicBezTo>
                  <a:cubicBezTo>
                    <a:pt x="292111" y="975995"/>
                    <a:pt x="298855" y="972385"/>
                    <a:pt x="302602" y="965981"/>
                  </a:cubicBezTo>
                  <a:cubicBezTo>
                    <a:pt x="308189" y="956375"/>
                    <a:pt x="304850" y="944113"/>
                    <a:pt x="295245" y="938526"/>
                  </a:cubicBezTo>
                  <a:lnTo>
                    <a:pt x="221669" y="895948"/>
                  </a:lnTo>
                  <a:lnTo>
                    <a:pt x="436334" y="522005"/>
                  </a:lnTo>
                  <a:lnTo>
                    <a:pt x="634580" y="483991"/>
                  </a:lnTo>
                  <a:cubicBezTo>
                    <a:pt x="721168" y="467368"/>
                    <a:pt x="788203" y="399242"/>
                    <a:pt x="801351" y="314426"/>
                  </a:cubicBezTo>
                  <a:cubicBezTo>
                    <a:pt x="809799" y="259584"/>
                    <a:pt x="795629" y="208558"/>
                    <a:pt x="760340" y="166524"/>
                  </a:cubicBezTo>
                  <a:close/>
                  <a:moveTo>
                    <a:pt x="761634" y="308022"/>
                  </a:moveTo>
                  <a:cubicBezTo>
                    <a:pt x="751075" y="376079"/>
                    <a:pt x="696983" y="430853"/>
                    <a:pt x="627018" y="444273"/>
                  </a:cubicBezTo>
                  <a:lnTo>
                    <a:pt x="421550" y="483718"/>
                  </a:lnTo>
                  <a:lnTo>
                    <a:pt x="410650" y="485898"/>
                  </a:lnTo>
                  <a:lnTo>
                    <a:pt x="77174" y="1066944"/>
                  </a:lnTo>
                  <a:cubicBezTo>
                    <a:pt x="76220" y="1068579"/>
                    <a:pt x="74108" y="1069123"/>
                    <a:pt x="72473" y="1068170"/>
                  </a:cubicBezTo>
                  <a:lnTo>
                    <a:pt x="41953" y="1050525"/>
                  </a:lnTo>
                  <a:cubicBezTo>
                    <a:pt x="40931" y="1049912"/>
                    <a:pt x="40522" y="1049095"/>
                    <a:pt x="40386" y="1048481"/>
                  </a:cubicBezTo>
                  <a:cubicBezTo>
                    <a:pt x="40250" y="1047868"/>
                    <a:pt x="40182" y="1046915"/>
                    <a:pt x="40795" y="1045824"/>
                  </a:cubicBezTo>
                  <a:lnTo>
                    <a:pt x="374612" y="464302"/>
                  </a:lnTo>
                  <a:lnTo>
                    <a:pt x="370796" y="454220"/>
                  </a:lnTo>
                  <a:lnTo>
                    <a:pt x="302943" y="256723"/>
                  </a:lnTo>
                  <a:cubicBezTo>
                    <a:pt x="279848" y="189483"/>
                    <a:pt x="300491" y="115362"/>
                    <a:pt x="354446" y="72374"/>
                  </a:cubicBezTo>
                  <a:cubicBezTo>
                    <a:pt x="388304" y="45329"/>
                    <a:pt x="428567" y="35110"/>
                    <a:pt x="470941" y="42603"/>
                  </a:cubicBezTo>
                  <a:cubicBezTo>
                    <a:pt x="492810" y="46487"/>
                    <a:pt x="512498" y="53504"/>
                    <a:pt x="529461" y="63246"/>
                  </a:cubicBezTo>
                  <a:cubicBezTo>
                    <a:pt x="553578" y="77211"/>
                    <a:pt x="572721" y="97581"/>
                    <a:pt x="584780" y="122038"/>
                  </a:cubicBezTo>
                  <a:lnTo>
                    <a:pt x="590706" y="134029"/>
                  </a:lnTo>
                  <a:lnTo>
                    <a:pt x="604059" y="133211"/>
                  </a:lnTo>
                  <a:cubicBezTo>
                    <a:pt x="631446" y="131440"/>
                    <a:pt x="658560" y="137980"/>
                    <a:pt x="682676" y="151946"/>
                  </a:cubicBezTo>
                  <a:cubicBezTo>
                    <a:pt x="699571" y="161756"/>
                    <a:pt x="715445" y="175313"/>
                    <a:pt x="729683" y="192344"/>
                  </a:cubicBezTo>
                  <a:cubicBezTo>
                    <a:pt x="757206" y="225249"/>
                    <a:pt x="768242" y="265239"/>
                    <a:pt x="761634" y="308022"/>
                  </a:cubicBezTo>
                  <a:close/>
                </a:path>
              </a:pathLst>
            </a:custGeom>
            <a:grpFill/>
            <a:ln w="6813" cap="flat">
              <a:noFill/>
              <a:prstDash val="solid"/>
              <a:miter/>
            </a:ln>
          </p:spPr>
          <p:txBody>
            <a:bodyPr rtlCol="0" anchor="ctr"/>
            <a:lstStyle/>
            <a:p>
              <a:endParaRPr lang="en-US" sz="1200"/>
            </a:p>
          </p:txBody>
        </p:sp>
      </p:grpSp>
      <p:grpSp>
        <p:nvGrpSpPr>
          <p:cNvPr id="783" name="Graphic 2">
            <a:extLst>
              <a:ext uri="{FF2B5EF4-FFF2-40B4-BE49-F238E27FC236}">
                <a16:creationId xmlns:a16="http://schemas.microsoft.com/office/drawing/2014/main" id="{A05AACE2-9E64-4F44-B5A8-143FD44A059D}"/>
              </a:ext>
            </a:extLst>
          </p:cNvPr>
          <p:cNvGrpSpPr/>
          <p:nvPr/>
        </p:nvGrpSpPr>
        <p:grpSpPr>
          <a:xfrm>
            <a:off x="9523996" y="6141799"/>
            <a:ext cx="432273" cy="864623"/>
            <a:chOff x="4844326" y="7233090"/>
            <a:chExt cx="562583" cy="1125267"/>
          </a:xfrm>
          <a:solidFill>
            <a:schemeClr val="accent1"/>
          </a:solidFill>
        </p:grpSpPr>
        <p:sp>
          <p:nvSpPr>
            <p:cNvPr id="881" name="Freeform: Shape 880">
              <a:extLst>
                <a:ext uri="{FF2B5EF4-FFF2-40B4-BE49-F238E27FC236}">
                  <a16:creationId xmlns:a16="http://schemas.microsoft.com/office/drawing/2014/main" id="{736E7F2E-CC3A-4905-98D9-E023364FC7EF}"/>
                </a:ext>
              </a:extLst>
            </p:cNvPr>
            <p:cNvSpPr/>
            <p:nvPr/>
          </p:nvSpPr>
          <p:spPr>
            <a:xfrm>
              <a:off x="4981455" y="7233090"/>
              <a:ext cx="227055" cy="139758"/>
            </a:xfrm>
            <a:custGeom>
              <a:avLst/>
              <a:gdLst>
                <a:gd name="connsiteX0" fmla="*/ 86372 w 227055"/>
                <a:gd name="connsiteY0" fmla="*/ 112372 h 139758"/>
                <a:gd name="connsiteX1" fmla="*/ 102518 w 227055"/>
                <a:gd name="connsiteY1" fmla="*/ 89209 h 139758"/>
                <a:gd name="connsiteX2" fmla="*/ 79355 w 227055"/>
                <a:gd name="connsiteY2" fmla="*/ 72859 h 139758"/>
                <a:gd name="connsiteX3" fmla="*/ 40592 w 227055"/>
                <a:gd name="connsiteY3" fmla="*/ 51808 h 139758"/>
                <a:gd name="connsiteX4" fmla="*/ 40183 w 227055"/>
                <a:gd name="connsiteY4" fmla="*/ 49628 h 139758"/>
                <a:gd name="connsiteX5" fmla="*/ 69341 w 227055"/>
                <a:gd name="connsiteY5" fmla="*/ 40908 h 139758"/>
                <a:gd name="connsiteX6" fmla="*/ 171597 w 227055"/>
                <a:gd name="connsiteY6" fmla="*/ 69793 h 139758"/>
                <a:gd name="connsiteX7" fmla="*/ 175889 w 227055"/>
                <a:gd name="connsiteY7" fmla="*/ 72928 h 139758"/>
                <a:gd name="connsiteX8" fmla="*/ 135218 w 227055"/>
                <a:gd name="connsiteY8" fmla="*/ 103652 h 139758"/>
                <a:gd name="connsiteX9" fmla="*/ 131267 w 227055"/>
                <a:gd name="connsiteY9" fmla="*/ 131788 h 139758"/>
                <a:gd name="connsiteX10" fmla="*/ 147345 w 227055"/>
                <a:gd name="connsiteY10" fmla="*/ 139759 h 139758"/>
                <a:gd name="connsiteX11" fmla="*/ 159403 w 227055"/>
                <a:gd name="connsiteY11" fmla="*/ 135671 h 139758"/>
                <a:gd name="connsiteX12" fmla="*/ 217923 w 227055"/>
                <a:gd name="connsiteY12" fmla="*/ 91526 h 139758"/>
                <a:gd name="connsiteX13" fmla="*/ 219967 w 227055"/>
                <a:gd name="connsiteY13" fmla="*/ 89755 h 139758"/>
                <a:gd name="connsiteX14" fmla="*/ 226984 w 227055"/>
                <a:gd name="connsiteY14" fmla="*/ 70884 h 139758"/>
                <a:gd name="connsiteX15" fmla="*/ 217106 w 227055"/>
                <a:gd name="connsiteY15" fmla="*/ 53239 h 139758"/>
                <a:gd name="connsiteX16" fmla="*/ 195169 w 227055"/>
                <a:gd name="connsiteY16" fmla="*/ 37297 h 139758"/>
                <a:gd name="connsiteX17" fmla="*/ 65253 w 227055"/>
                <a:gd name="connsiteY17" fmla="*/ 918 h 139758"/>
                <a:gd name="connsiteX18" fmla="*/ 7006 w 227055"/>
                <a:gd name="connsiteY18" fmla="*/ 26875 h 139758"/>
                <a:gd name="connsiteX19" fmla="*/ 1828 w 227055"/>
                <a:gd name="connsiteY19" fmla="*/ 62436 h 139758"/>
                <a:gd name="connsiteX20" fmla="*/ 86372 w 227055"/>
                <a:gd name="connsiteY20" fmla="*/ 112372 h 13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055" h="139758">
                  <a:moveTo>
                    <a:pt x="86372" y="112372"/>
                  </a:moveTo>
                  <a:cubicBezTo>
                    <a:pt x="97204" y="110397"/>
                    <a:pt x="104357" y="100042"/>
                    <a:pt x="102518" y="89209"/>
                  </a:cubicBezTo>
                  <a:cubicBezTo>
                    <a:pt x="100679" y="78377"/>
                    <a:pt x="90323" y="71156"/>
                    <a:pt x="79355" y="72859"/>
                  </a:cubicBezTo>
                  <a:cubicBezTo>
                    <a:pt x="74109" y="73745"/>
                    <a:pt x="47540" y="76810"/>
                    <a:pt x="40592" y="51808"/>
                  </a:cubicBezTo>
                  <a:cubicBezTo>
                    <a:pt x="40251" y="50446"/>
                    <a:pt x="40183" y="49628"/>
                    <a:pt x="40183" y="49628"/>
                  </a:cubicBezTo>
                  <a:cubicBezTo>
                    <a:pt x="41137" y="48062"/>
                    <a:pt x="48562" y="43020"/>
                    <a:pt x="69341" y="40908"/>
                  </a:cubicBezTo>
                  <a:cubicBezTo>
                    <a:pt x="104766" y="37297"/>
                    <a:pt x="141077" y="47584"/>
                    <a:pt x="171597" y="69793"/>
                  </a:cubicBezTo>
                  <a:lnTo>
                    <a:pt x="175889" y="72928"/>
                  </a:lnTo>
                  <a:lnTo>
                    <a:pt x="135218" y="103652"/>
                  </a:lnTo>
                  <a:cubicBezTo>
                    <a:pt x="126362" y="110329"/>
                    <a:pt x="124591" y="122932"/>
                    <a:pt x="131267" y="131788"/>
                  </a:cubicBezTo>
                  <a:cubicBezTo>
                    <a:pt x="135218" y="137033"/>
                    <a:pt x="141213" y="139759"/>
                    <a:pt x="147345" y="139759"/>
                  </a:cubicBezTo>
                  <a:cubicBezTo>
                    <a:pt x="151569" y="139759"/>
                    <a:pt x="155792" y="138465"/>
                    <a:pt x="159403" y="135671"/>
                  </a:cubicBezTo>
                  <a:lnTo>
                    <a:pt x="217923" y="91526"/>
                  </a:lnTo>
                  <a:lnTo>
                    <a:pt x="219967" y="89755"/>
                  </a:lnTo>
                  <a:cubicBezTo>
                    <a:pt x="224940" y="84781"/>
                    <a:pt x="227529" y="77901"/>
                    <a:pt x="226984" y="70884"/>
                  </a:cubicBezTo>
                  <a:cubicBezTo>
                    <a:pt x="226439" y="63866"/>
                    <a:pt x="222896" y="57463"/>
                    <a:pt x="217106" y="53239"/>
                  </a:cubicBezTo>
                  <a:lnTo>
                    <a:pt x="195169" y="37297"/>
                  </a:lnTo>
                  <a:cubicBezTo>
                    <a:pt x="156678" y="9298"/>
                    <a:pt x="110625" y="-3714"/>
                    <a:pt x="65253" y="918"/>
                  </a:cubicBezTo>
                  <a:cubicBezTo>
                    <a:pt x="36027" y="3848"/>
                    <a:pt x="16952" y="12364"/>
                    <a:pt x="7006" y="26875"/>
                  </a:cubicBezTo>
                  <a:cubicBezTo>
                    <a:pt x="2100" y="33959"/>
                    <a:pt x="-2737" y="45949"/>
                    <a:pt x="1828" y="62436"/>
                  </a:cubicBezTo>
                  <a:cubicBezTo>
                    <a:pt x="15453" y="111623"/>
                    <a:pt x="63073" y="116596"/>
                    <a:pt x="86372" y="112372"/>
                  </a:cubicBezTo>
                  <a:close/>
                </a:path>
              </a:pathLst>
            </a:custGeom>
            <a:grpFill/>
            <a:ln w="6813" cap="flat">
              <a:noFill/>
              <a:prstDash val="solid"/>
              <a:miter/>
            </a:ln>
          </p:spPr>
          <p:txBody>
            <a:bodyPr rtlCol="0" anchor="ctr"/>
            <a:lstStyle/>
            <a:p>
              <a:endParaRPr lang="en-US" sz="1200"/>
            </a:p>
          </p:txBody>
        </p:sp>
        <p:sp>
          <p:nvSpPr>
            <p:cNvPr id="882" name="Freeform: Shape 881">
              <a:extLst>
                <a:ext uri="{FF2B5EF4-FFF2-40B4-BE49-F238E27FC236}">
                  <a16:creationId xmlns:a16="http://schemas.microsoft.com/office/drawing/2014/main" id="{2A5366C5-E452-4D20-AA8C-770A068CD4FC}"/>
                </a:ext>
              </a:extLst>
            </p:cNvPr>
            <p:cNvSpPr/>
            <p:nvPr/>
          </p:nvSpPr>
          <p:spPr>
            <a:xfrm>
              <a:off x="4844326" y="7340668"/>
              <a:ext cx="562583" cy="1017689"/>
            </a:xfrm>
            <a:custGeom>
              <a:avLst/>
              <a:gdLst>
                <a:gd name="connsiteX0" fmla="*/ 544305 w 562583"/>
                <a:gd name="connsiteY0" fmla="*/ 454970 h 1017689"/>
                <a:gd name="connsiteX1" fmla="*/ 365475 w 562583"/>
                <a:gd name="connsiteY1" fmla="*/ 470639 h 1017689"/>
                <a:gd name="connsiteX2" fmla="*/ 303548 w 562583"/>
                <a:gd name="connsiteY2" fmla="*/ 531407 h 1017689"/>
                <a:gd name="connsiteX3" fmla="*/ 267578 w 562583"/>
                <a:gd name="connsiteY3" fmla="*/ 434328 h 1017689"/>
                <a:gd name="connsiteX4" fmla="*/ 404102 w 562583"/>
                <a:gd name="connsiteY4" fmla="*/ 347740 h 1017689"/>
                <a:gd name="connsiteX5" fmla="*/ 404851 w 562583"/>
                <a:gd name="connsiteY5" fmla="*/ 130010 h 1017689"/>
                <a:gd name="connsiteX6" fmla="*/ 396745 w 562583"/>
                <a:gd name="connsiteY6" fmla="*/ 32386 h 1017689"/>
                <a:gd name="connsiteX7" fmla="*/ 388638 w 562583"/>
                <a:gd name="connsiteY7" fmla="*/ 4863 h 1017689"/>
                <a:gd name="connsiteX8" fmla="*/ 359275 w 562583"/>
                <a:gd name="connsiteY8" fmla="*/ 4999 h 1017689"/>
                <a:gd name="connsiteX9" fmla="*/ 257768 w 562583"/>
                <a:gd name="connsiteY9" fmla="*/ 81777 h 1017689"/>
                <a:gd name="connsiteX10" fmla="*/ 120154 w 562583"/>
                <a:gd name="connsiteY10" fmla="*/ 3091 h 1017689"/>
                <a:gd name="connsiteX11" fmla="*/ 104008 w 562583"/>
                <a:gd name="connsiteY11" fmla="*/ 14128 h 1017689"/>
                <a:gd name="connsiteX12" fmla="*/ 101283 w 562583"/>
                <a:gd name="connsiteY12" fmla="*/ 33271 h 1017689"/>
                <a:gd name="connsiteX13" fmla="*/ 101283 w 562583"/>
                <a:gd name="connsiteY13" fmla="*/ 33340 h 1017689"/>
                <a:gd name="connsiteX14" fmla="*/ 69741 w 562583"/>
                <a:gd name="connsiteY14" fmla="*/ 182535 h 1017689"/>
                <a:gd name="connsiteX15" fmla="*/ 70285 w 562583"/>
                <a:gd name="connsiteY15" fmla="*/ 351691 h 1017689"/>
                <a:gd name="connsiteX16" fmla="*/ 71784 w 562583"/>
                <a:gd name="connsiteY16" fmla="*/ 353803 h 1017689"/>
                <a:gd name="connsiteX17" fmla="*/ 203608 w 562583"/>
                <a:gd name="connsiteY17" fmla="*/ 431671 h 1017689"/>
                <a:gd name="connsiteX18" fmla="*/ 221389 w 562583"/>
                <a:gd name="connsiteY18" fmla="*/ 433715 h 1017689"/>
                <a:gd name="connsiteX19" fmla="*/ 265807 w 562583"/>
                <a:gd name="connsiteY19" fmla="*/ 546599 h 1017689"/>
                <a:gd name="connsiteX20" fmla="*/ 249048 w 562583"/>
                <a:gd name="connsiteY20" fmla="*/ 665275 h 1017689"/>
                <a:gd name="connsiteX21" fmla="*/ 194002 w 562583"/>
                <a:gd name="connsiteY21" fmla="*/ 552458 h 1017689"/>
                <a:gd name="connsiteX22" fmla="*/ 26753 w 562583"/>
                <a:gd name="connsiteY22" fmla="*/ 492303 h 1017689"/>
                <a:gd name="connsiteX23" fmla="*/ 2977 w 562583"/>
                <a:gd name="connsiteY23" fmla="*/ 513830 h 1017689"/>
                <a:gd name="connsiteX24" fmla="*/ 42013 w 562583"/>
                <a:gd name="connsiteY24" fmla="*/ 680262 h 1017689"/>
                <a:gd name="connsiteX25" fmla="*/ 205924 w 562583"/>
                <a:gd name="connsiteY25" fmla="*/ 758811 h 1017689"/>
                <a:gd name="connsiteX26" fmla="*/ 245710 w 562583"/>
                <a:gd name="connsiteY26" fmla="*/ 1009242 h 1017689"/>
                <a:gd name="connsiteX27" fmla="*/ 262060 w 562583"/>
                <a:gd name="connsiteY27" fmla="*/ 1017690 h 1017689"/>
                <a:gd name="connsiteX28" fmla="*/ 273709 w 562583"/>
                <a:gd name="connsiteY28" fmla="*/ 1013942 h 1017689"/>
                <a:gd name="connsiteX29" fmla="*/ 278410 w 562583"/>
                <a:gd name="connsiteY29" fmla="*/ 985943 h 1017689"/>
                <a:gd name="connsiteX30" fmla="*/ 275957 w 562583"/>
                <a:gd name="connsiteY30" fmla="*/ 699678 h 1017689"/>
                <a:gd name="connsiteX31" fmla="*/ 295578 w 562583"/>
                <a:gd name="connsiteY31" fmla="*/ 658666 h 1017689"/>
                <a:gd name="connsiteX32" fmla="*/ 351577 w 562583"/>
                <a:gd name="connsiteY32" fmla="*/ 663503 h 1017689"/>
                <a:gd name="connsiteX33" fmla="*/ 483332 w 562583"/>
                <a:gd name="connsiteY33" fmla="*/ 624263 h 1017689"/>
                <a:gd name="connsiteX34" fmla="*/ 562427 w 562583"/>
                <a:gd name="connsiteY34" fmla="*/ 481675 h 1017689"/>
                <a:gd name="connsiteX35" fmla="*/ 544305 w 562583"/>
                <a:gd name="connsiteY35" fmla="*/ 454970 h 1017689"/>
                <a:gd name="connsiteX36" fmla="*/ 366701 w 562583"/>
                <a:gd name="connsiteY36" fmla="*/ 142613 h 1017689"/>
                <a:gd name="connsiteX37" fmla="*/ 367450 w 562583"/>
                <a:gd name="connsiteY37" fmla="*/ 331117 h 1017689"/>
                <a:gd name="connsiteX38" fmla="*/ 341358 w 562583"/>
                <a:gd name="connsiteY38" fmla="*/ 366407 h 1017689"/>
                <a:gd name="connsiteX39" fmla="*/ 301845 w 562583"/>
                <a:gd name="connsiteY39" fmla="*/ 251750 h 1017689"/>
                <a:gd name="connsiteX40" fmla="*/ 279636 w 562583"/>
                <a:gd name="connsiteY40" fmla="*/ 115431 h 1017689"/>
                <a:gd name="connsiteX41" fmla="*/ 351850 w 562583"/>
                <a:gd name="connsiteY41" fmla="*/ 60794 h 1017689"/>
                <a:gd name="connsiteX42" fmla="*/ 366701 w 562583"/>
                <a:gd name="connsiteY42" fmla="*/ 142613 h 1017689"/>
                <a:gd name="connsiteX43" fmla="*/ 104553 w 562583"/>
                <a:gd name="connsiteY43" fmla="*/ 330504 h 1017689"/>
                <a:gd name="connsiteX44" fmla="*/ 103190 w 562583"/>
                <a:gd name="connsiteY44" fmla="*/ 328597 h 1017689"/>
                <a:gd name="connsiteX45" fmla="*/ 102713 w 562583"/>
                <a:gd name="connsiteY45" fmla="*/ 205425 h 1017689"/>
                <a:gd name="connsiteX46" fmla="*/ 144406 w 562583"/>
                <a:gd name="connsiteY46" fmla="*/ 43695 h 1017689"/>
                <a:gd name="connsiteX47" fmla="*/ 237466 w 562583"/>
                <a:gd name="connsiteY47" fmla="*/ 120540 h 1017689"/>
                <a:gd name="connsiteX48" fmla="*/ 262809 w 562583"/>
                <a:gd name="connsiteY48" fmla="*/ 242485 h 1017689"/>
                <a:gd name="connsiteX49" fmla="*/ 305728 w 562583"/>
                <a:gd name="connsiteY49" fmla="*/ 386708 h 1017689"/>
                <a:gd name="connsiteX50" fmla="*/ 209535 w 562583"/>
                <a:gd name="connsiteY50" fmla="*/ 391886 h 1017689"/>
                <a:gd name="connsiteX51" fmla="*/ 104553 w 562583"/>
                <a:gd name="connsiteY51" fmla="*/ 330504 h 1017689"/>
                <a:gd name="connsiteX52" fmla="*/ 72942 w 562583"/>
                <a:gd name="connsiteY52" fmla="*/ 654374 h 1017689"/>
                <a:gd name="connsiteX53" fmla="*/ 41332 w 562583"/>
                <a:gd name="connsiteY53" fmla="*/ 532361 h 1017689"/>
                <a:gd name="connsiteX54" fmla="*/ 165662 w 562583"/>
                <a:gd name="connsiteY54" fmla="*/ 580799 h 1017689"/>
                <a:gd name="connsiteX55" fmla="*/ 213690 w 562583"/>
                <a:gd name="connsiteY55" fmla="*/ 719094 h 1017689"/>
                <a:gd name="connsiteX56" fmla="*/ 72942 w 562583"/>
                <a:gd name="connsiteY56" fmla="*/ 654374 h 1017689"/>
                <a:gd name="connsiteX57" fmla="*/ 459420 w 562583"/>
                <a:gd name="connsiteY57" fmla="*/ 591835 h 1017689"/>
                <a:gd name="connsiteX58" fmla="*/ 306818 w 562583"/>
                <a:gd name="connsiteY58" fmla="*/ 619903 h 1017689"/>
                <a:gd name="connsiteX59" fmla="*/ 386389 w 562583"/>
                <a:gd name="connsiteY59" fmla="*/ 504906 h 1017689"/>
                <a:gd name="connsiteX60" fmla="*/ 520325 w 562583"/>
                <a:gd name="connsiteY60" fmla="*/ 490327 h 1017689"/>
                <a:gd name="connsiteX61" fmla="*/ 459420 w 562583"/>
                <a:gd name="connsiteY61" fmla="*/ 591835 h 101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2583" h="1017689">
                  <a:moveTo>
                    <a:pt x="544305" y="454970"/>
                  </a:moveTo>
                  <a:cubicBezTo>
                    <a:pt x="474408" y="435554"/>
                    <a:pt x="414253" y="440800"/>
                    <a:pt x="365475" y="470639"/>
                  </a:cubicBezTo>
                  <a:cubicBezTo>
                    <a:pt x="338565" y="487057"/>
                    <a:pt x="318536" y="508994"/>
                    <a:pt x="303548" y="531407"/>
                  </a:cubicBezTo>
                  <a:cubicBezTo>
                    <a:pt x="294624" y="492235"/>
                    <a:pt x="279500" y="457627"/>
                    <a:pt x="267578" y="434328"/>
                  </a:cubicBezTo>
                  <a:cubicBezTo>
                    <a:pt x="332570" y="429900"/>
                    <a:pt x="380190" y="400402"/>
                    <a:pt x="404102" y="347740"/>
                  </a:cubicBezTo>
                  <a:cubicBezTo>
                    <a:pt x="405805" y="343925"/>
                    <a:pt x="445863" y="253385"/>
                    <a:pt x="404851" y="130010"/>
                  </a:cubicBezTo>
                  <a:cubicBezTo>
                    <a:pt x="386594" y="75032"/>
                    <a:pt x="391976" y="45262"/>
                    <a:pt x="396745" y="32386"/>
                  </a:cubicBezTo>
                  <a:cubicBezTo>
                    <a:pt x="400491" y="22371"/>
                    <a:pt x="397221" y="11267"/>
                    <a:pt x="388638" y="4863"/>
                  </a:cubicBezTo>
                  <a:cubicBezTo>
                    <a:pt x="379849" y="-1677"/>
                    <a:pt x="367995" y="-1609"/>
                    <a:pt x="359275" y="4999"/>
                  </a:cubicBezTo>
                  <a:lnTo>
                    <a:pt x="257768" y="81777"/>
                  </a:lnTo>
                  <a:cubicBezTo>
                    <a:pt x="232153" y="51870"/>
                    <a:pt x="173837" y="-6923"/>
                    <a:pt x="120154" y="3091"/>
                  </a:cubicBezTo>
                  <a:cubicBezTo>
                    <a:pt x="113477" y="4318"/>
                    <a:pt x="107619" y="8337"/>
                    <a:pt x="104008" y="14128"/>
                  </a:cubicBezTo>
                  <a:cubicBezTo>
                    <a:pt x="100465" y="19851"/>
                    <a:pt x="99443" y="26799"/>
                    <a:pt x="101283" y="33271"/>
                  </a:cubicBezTo>
                  <a:lnTo>
                    <a:pt x="101283" y="33340"/>
                  </a:lnTo>
                  <a:cubicBezTo>
                    <a:pt x="104825" y="45670"/>
                    <a:pt x="119745" y="110867"/>
                    <a:pt x="69741" y="182535"/>
                  </a:cubicBezTo>
                  <a:cubicBezTo>
                    <a:pt x="34588" y="232879"/>
                    <a:pt x="34792" y="300870"/>
                    <a:pt x="70285" y="351691"/>
                  </a:cubicBezTo>
                  <a:lnTo>
                    <a:pt x="71784" y="353803"/>
                  </a:lnTo>
                  <a:cubicBezTo>
                    <a:pt x="101283" y="395224"/>
                    <a:pt x="149380" y="423564"/>
                    <a:pt x="203608" y="431671"/>
                  </a:cubicBezTo>
                  <a:cubicBezTo>
                    <a:pt x="209671" y="432557"/>
                    <a:pt x="215530" y="433170"/>
                    <a:pt x="221389" y="433715"/>
                  </a:cubicBezTo>
                  <a:cubicBezTo>
                    <a:pt x="231608" y="451291"/>
                    <a:pt x="255383" y="495709"/>
                    <a:pt x="265807" y="546599"/>
                  </a:cubicBezTo>
                  <a:cubicBezTo>
                    <a:pt x="273914" y="586248"/>
                    <a:pt x="267919" y="627806"/>
                    <a:pt x="249048" y="665275"/>
                  </a:cubicBezTo>
                  <a:cubicBezTo>
                    <a:pt x="241077" y="619222"/>
                    <a:pt x="222819" y="581275"/>
                    <a:pt x="194002" y="552458"/>
                  </a:cubicBezTo>
                  <a:cubicBezTo>
                    <a:pt x="134460" y="492916"/>
                    <a:pt x="50938" y="491349"/>
                    <a:pt x="26753" y="492303"/>
                  </a:cubicBezTo>
                  <a:cubicBezTo>
                    <a:pt x="14627" y="492780"/>
                    <a:pt x="4612" y="501841"/>
                    <a:pt x="2977" y="513830"/>
                  </a:cubicBezTo>
                  <a:cubicBezTo>
                    <a:pt x="-6492" y="581821"/>
                    <a:pt x="6656" y="637820"/>
                    <a:pt x="42013" y="680262"/>
                  </a:cubicBezTo>
                  <a:cubicBezTo>
                    <a:pt x="89769" y="737488"/>
                    <a:pt x="164572" y="754042"/>
                    <a:pt x="205924" y="758811"/>
                  </a:cubicBezTo>
                  <a:cubicBezTo>
                    <a:pt x="185486" y="825439"/>
                    <a:pt x="179968" y="916795"/>
                    <a:pt x="245710" y="1009242"/>
                  </a:cubicBezTo>
                  <a:cubicBezTo>
                    <a:pt x="249593" y="1014760"/>
                    <a:pt x="255792" y="1017690"/>
                    <a:pt x="262060" y="1017690"/>
                  </a:cubicBezTo>
                  <a:cubicBezTo>
                    <a:pt x="266079" y="1017690"/>
                    <a:pt x="270167" y="1016463"/>
                    <a:pt x="273709" y="1013942"/>
                  </a:cubicBezTo>
                  <a:cubicBezTo>
                    <a:pt x="282770" y="1007539"/>
                    <a:pt x="284882" y="994936"/>
                    <a:pt x="278410" y="985943"/>
                  </a:cubicBezTo>
                  <a:cubicBezTo>
                    <a:pt x="195773" y="869856"/>
                    <a:pt x="241418" y="756767"/>
                    <a:pt x="275957" y="699678"/>
                  </a:cubicBezTo>
                  <a:cubicBezTo>
                    <a:pt x="283928" y="686530"/>
                    <a:pt x="290400" y="672768"/>
                    <a:pt x="295578" y="658666"/>
                  </a:cubicBezTo>
                  <a:cubicBezTo>
                    <a:pt x="315062" y="661664"/>
                    <a:pt x="333933" y="663503"/>
                    <a:pt x="351577" y="663503"/>
                  </a:cubicBezTo>
                  <a:cubicBezTo>
                    <a:pt x="403966" y="663503"/>
                    <a:pt x="448111" y="650355"/>
                    <a:pt x="483332" y="624263"/>
                  </a:cubicBezTo>
                  <a:cubicBezTo>
                    <a:pt x="546962" y="577051"/>
                    <a:pt x="559974" y="503203"/>
                    <a:pt x="562427" y="481675"/>
                  </a:cubicBezTo>
                  <a:cubicBezTo>
                    <a:pt x="563789" y="469481"/>
                    <a:pt x="556159" y="458308"/>
                    <a:pt x="544305" y="454970"/>
                  </a:cubicBezTo>
                  <a:close/>
                  <a:moveTo>
                    <a:pt x="366701" y="142613"/>
                  </a:moveTo>
                  <a:cubicBezTo>
                    <a:pt x="402467" y="250320"/>
                    <a:pt x="367791" y="330368"/>
                    <a:pt x="367450" y="331117"/>
                  </a:cubicBezTo>
                  <a:cubicBezTo>
                    <a:pt x="360774" y="345901"/>
                    <a:pt x="351781" y="357346"/>
                    <a:pt x="341358" y="366407"/>
                  </a:cubicBezTo>
                  <a:cubicBezTo>
                    <a:pt x="323032" y="346173"/>
                    <a:pt x="290059" y="301483"/>
                    <a:pt x="301845" y="251750"/>
                  </a:cubicBezTo>
                  <a:cubicBezTo>
                    <a:pt x="313972" y="200792"/>
                    <a:pt x="292171" y="142817"/>
                    <a:pt x="279636" y="115431"/>
                  </a:cubicBezTo>
                  <a:lnTo>
                    <a:pt x="351850" y="60794"/>
                  </a:lnTo>
                  <a:cubicBezTo>
                    <a:pt x="351713" y="81913"/>
                    <a:pt x="355460" y="108823"/>
                    <a:pt x="366701" y="142613"/>
                  </a:cubicBezTo>
                  <a:close/>
                  <a:moveTo>
                    <a:pt x="104553" y="330504"/>
                  </a:moveTo>
                  <a:lnTo>
                    <a:pt x="103190" y="328597"/>
                  </a:lnTo>
                  <a:cubicBezTo>
                    <a:pt x="77371" y="291537"/>
                    <a:pt x="77166" y="242009"/>
                    <a:pt x="102713" y="205425"/>
                  </a:cubicBezTo>
                  <a:cubicBezTo>
                    <a:pt x="148766" y="139343"/>
                    <a:pt x="149311" y="77758"/>
                    <a:pt x="144406" y="43695"/>
                  </a:cubicBezTo>
                  <a:cubicBezTo>
                    <a:pt x="175881" y="52278"/>
                    <a:pt x="215870" y="92200"/>
                    <a:pt x="237466" y="120540"/>
                  </a:cubicBezTo>
                  <a:cubicBezTo>
                    <a:pt x="242439" y="130010"/>
                    <a:pt x="274459" y="193503"/>
                    <a:pt x="262809" y="242485"/>
                  </a:cubicBezTo>
                  <a:cubicBezTo>
                    <a:pt x="247958" y="304821"/>
                    <a:pt x="281884" y="358299"/>
                    <a:pt x="305728" y="386708"/>
                  </a:cubicBezTo>
                  <a:cubicBezTo>
                    <a:pt x="275072" y="397267"/>
                    <a:pt x="239851" y="396381"/>
                    <a:pt x="209535" y="391886"/>
                  </a:cubicBezTo>
                  <a:cubicBezTo>
                    <a:pt x="166002" y="385277"/>
                    <a:pt x="127716" y="362932"/>
                    <a:pt x="104553" y="330504"/>
                  </a:cubicBezTo>
                  <a:close/>
                  <a:moveTo>
                    <a:pt x="72942" y="654374"/>
                  </a:moveTo>
                  <a:cubicBezTo>
                    <a:pt x="47327" y="623650"/>
                    <a:pt x="36700" y="582638"/>
                    <a:pt x="41332" y="532361"/>
                  </a:cubicBezTo>
                  <a:cubicBezTo>
                    <a:pt x="68310" y="533315"/>
                    <a:pt x="125263" y="540331"/>
                    <a:pt x="165662" y="580799"/>
                  </a:cubicBezTo>
                  <a:cubicBezTo>
                    <a:pt x="197272" y="612409"/>
                    <a:pt x="213418" y="658939"/>
                    <a:pt x="213690" y="719094"/>
                  </a:cubicBezTo>
                  <a:cubicBezTo>
                    <a:pt x="180922" y="715483"/>
                    <a:pt x="113000" y="702403"/>
                    <a:pt x="72942" y="654374"/>
                  </a:cubicBezTo>
                  <a:close/>
                  <a:moveTo>
                    <a:pt x="459420" y="591835"/>
                  </a:moveTo>
                  <a:cubicBezTo>
                    <a:pt x="422224" y="619494"/>
                    <a:pt x="370925" y="628895"/>
                    <a:pt x="306818" y="619903"/>
                  </a:cubicBezTo>
                  <a:cubicBezTo>
                    <a:pt x="315198" y="590881"/>
                    <a:pt x="337134" y="535018"/>
                    <a:pt x="386389" y="504906"/>
                  </a:cubicBezTo>
                  <a:cubicBezTo>
                    <a:pt x="422292" y="482970"/>
                    <a:pt x="467323" y="478064"/>
                    <a:pt x="520325" y="490327"/>
                  </a:cubicBezTo>
                  <a:cubicBezTo>
                    <a:pt x="515352" y="514376"/>
                    <a:pt x="500773" y="561178"/>
                    <a:pt x="459420" y="591835"/>
                  </a:cubicBezTo>
                  <a:close/>
                </a:path>
              </a:pathLst>
            </a:custGeom>
            <a:grpFill/>
            <a:ln w="6813" cap="flat">
              <a:noFill/>
              <a:prstDash val="solid"/>
              <a:miter/>
            </a:ln>
          </p:spPr>
          <p:txBody>
            <a:bodyPr rtlCol="0" anchor="ctr"/>
            <a:lstStyle/>
            <a:p>
              <a:endParaRPr lang="en-US" sz="1200"/>
            </a:p>
          </p:txBody>
        </p:sp>
      </p:grpSp>
      <p:grpSp>
        <p:nvGrpSpPr>
          <p:cNvPr id="784" name="Graphic 2">
            <a:extLst>
              <a:ext uri="{FF2B5EF4-FFF2-40B4-BE49-F238E27FC236}">
                <a16:creationId xmlns:a16="http://schemas.microsoft.com/office/drawing/2014/main" id="{D806F130-6BD7-4348-8863-0BCB60B206CA}"/>
              </a:ext>
            </a:extLst>
          </p:cNvPr>
          <p:cNvGrpSpPr/>
          <p:nvPr/>
        </p:nvGrpSpPr>
        <p:grpSpPr>
          <a:xfrm>
            <a:off x="11955526" y="6141890"/>
            <a:ext cx="494040" cy="864441"/>
            <a:chOff x="8018834" y="7233123"/>
            <a:chExt cx="642971" cy="1125030"/>
          </a:xfrm>
          <a:solidFill>
            <a:schemeClr val="accent1"/>
          </a:solidFill>
        </p:grpSpPr>
        <p:sp>
          <p:nvSpPr>
            <p:cNvPr id="878" name="Freeform: Shape 877">
              <a:extLst>
                <a:ext uri="{FF2B5EF4-FFF2-40B4-BE49-F238E27FC236}">
                  <a16:creationId xmlns:a16="http://schemas.microsoft.com/office/drawing/2014/main" id="{46A0ADBA-64DB-4291-908E-786333ECB3ED}"/>
                </a:ext>
              </a:extLst>
            </p:cNvPr>
            <p:cNvSpPr/>
            <p:nvPr/>
          </p:nvSpPr>
          <p:spPr>
            <a:xfrm>
              <a:off x="8018834" y="7233123"/>
              <a:ext cx="642971" cy="1015483"/>
            </a:xfrm>
            <a:custGeom>
              <a:avLst/>
              <a:gdLst>
                <a:gd name="connsiteX0" fmla="*/ 321486 w 642971"/>
                <a:gd name="connsiteY0" fmla="*/ 1015484 h 1015483"/>
                <a:gd name="connsiteX1" fmla="*/ 342741 w 642971"/>
                <a:gd name="connsiteY1" fmla="*/ 1003221 h 1015483"/>
                <a:gd name="connsiteX2" fmla="*/ 642971 w 642971"/>
                <a:gd name="connsiteY2" fmla="*/ 319442 h 1015483"/>
                <a:gd name="connsiteX3" fmla="*/ 321486 w 642971"/>
                <a:gd name="connsiteY3" fmla="*/ 0 h 1015483"/>
                <a:gd name="connsiteX4" fmla="*/ 0 w 642971"/>
                <a:gd name="connsiteY4" fmla="*/ 319442 h 1015483"/>
                <a:gd name="connsiteX5" fmla="*/ 300230 w 642971"/>
                <a:gd name="connsiteY5" fmla="*/ 1003289 h 1015483"/>
                <a:gd name="connsiteX6" fmla="*/ 321486 w 642971"/>
                <a:gd name="connsiteY6" fmla="*/ 1015484 h 1015483"/>
                <a:gd name="connsiteX7" fmla="*/ 321486 w 642971"/>
                <a:gd name="connsiteY7" fmla="*/ 40126 h 1015483"/>
                <a:gd name="connsiteX8" fmla="*/ 602777 w 642971"/>
                <a:gd name="connsiteY8" fmla="*/ 319374 h 1015483"/>
                <a:gd name="connsiteX9" fmla="*/ 321486 w 642971"/>
                <a:gd name="connsiteY9" fmla="*/ 959417 h 1015483"/>
                <a:gd name="connsiteX10" fmla="*/ 40194 w 642971"/>
                <a:gd name="connsiteY10" fmla="*/ 319374 h 1015483"/>
                <a:gd name="connsiteX11" fmla="*/ 321486 w 642971"/>
                <a:gd name="connsiteY11" fmla="*/ 40126 h 101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971" h="1015483">
                  <a:moveTo>
                    <a:pt x="321486" y="1015484"/>
                  </a:moveTo>
                  <a:cubicBezTo>
                    <a:pt x="330206" y="1015484"/>
                    <a:pt x="338313" y="1010783"/>
                    <a:pt x="342741" y="1003221"/>
                  </a:cubicBezTo>
                  <a:cubicBezTo>
                    <a:pt x="392882" y="916565"/>
                    <a:pt x="642971" y="476200"/>
                    <a:pt x="642971" y="319442"/>
                  </a:cubicBezTo>
                  <a:cubicBezTo>
                    <a:pt x="642971" y="143269"/>
                    <a:pt x="498749" y="0"/>
                    <a:pt x="321486" y="0"/>
                  </a:cubicBezTo>
                  <a:cubicBezTo>
                    <a:pt x="144222" y="0"/>
                    <a:pt x="0" y="143337"/>
                    <a:pt x="0" y="319442"/>
                  </a:cubicBezTo>
                  <a:cubicBezTo>
                    <a:pt x="0" y="476336"/>
                    <a:pt x="250090" y="916565"/>
                    <a:pt x="300230" y="1003289"/>
                  </a:cubicBezTo>
                  <a:cubicBezTo>
                    <a:pt x="304659" y="1010783"/>
                    <a:pt x="312766" y="1015484"/>
                    <a:pt x="321486" y="1015484"/>
                  </a:cubicBezTo>
                  <a:close/>
                  <a:moveTo>
                    <a:pt x="321486" y="40126"/>
                  </a:moveTo>
                  <a:cubicBezTo>
                    <a:pt x="476608" y="40126"/>
                    <a:pt x="602777" y="165410"/>
                    <a:pt x="602777" y="319374"/>
                  </a:cubicBezTo>
                  <a:cubicBezTo>
                    <a:pt x="602777" y="455489"/>
                    <a:pt x="383753" y="850006"/>
                    <a:pt x="321486" y="959417"/>
                  </a:cubicBezTo>
                  <a:cubicBezTo>
                    <a:pt x="259219" y="850006"/>
                    <a:pt x="40194" y="455626"/>
                    <a:pt x="40194" y="319374"/>
                  </a:cubicBezTo>
                  <a:cubicBezTo>
                    <a:pt x="40194" y="165410"/>
                    <a:pt x="166363" y="40126"/>
                    <a:pt x="321486" y="40126"/>
                  </a:cubicBezTo>
                  <a:close/>
                </a:path>
              </a:pathLst>
            </a:custGeom>
            <a:grpFill/>
            <a:ln w="6813" cap="flat">
              <a:noFill/>
              <a:prstDash val="solid"/>
              <a:miter/>
            </a:ln>
          </p:spPr>
          <p:txBody>
            <a:bodyPr rtlCol="0" anchor="ctr"/>
            <a:lstStyle/>
            <a:p>
              <a:endParaRPr lang="en-US" sz="1200"/>
            </a:p>
          </p:txBody>
        </p:sp>
        <p:sp>
          <p:nvSpPr>
            <p:cNvPr id="879" name="Freeform: Shape 878">
              <a:extLst>
                <a:ext uri="{FF2B5EF4-FFF2-40B4-BE49-F238E27FC236}">
                  <a16:creationId xmlns:a16="http://schemas.microsoft.com/office/drawing/2014/main" id="{6A0E4878-7236-4385-95B8-58229EAF3256}"/>
                </a:ext>
              </a:extLst>
            </p:cNvPr>
            <p:cNvSpPr/>
            <p:nvPr/>
          </p:nvSpPr>
          <p:spPr>
            <a:xfrm>
              <a:off x="8158604" y="7402141"/>
              <a:ext cx="363485" cy="313585"/>
            </a:xfrm>
            <a:custGeom>
              <a:avLst/>
              <a:gdLst>
                <a:gd name="connsiteX0" fmla="*/ 196498 w 363485"/>
                <a:gd name="connsiteY0" fmla="*/ 308136 h 313585"/>
                <a:gd name="connsiteX1" fmla="*/ 321373 w 363485"/>
                <a:gd name="connsiteY1" fmla="*/ 200157 h 313585"/>
                <a:gd name="connsiteX2" fmla="*/ 355981 w 363485"/>
                <a:gd name="connsiteY2" fmla="*/ 67583 h 313585"/>
                <a:gd name="connsiteX3" fmla="*/ 295349 w 363485"/>
                <a:gd name="connsiteY3" fmla="*/ 8314 h 313585"/>
                <a:gd name="connsiteX4" fmla="*/ 181783 w 363485"/>
                <a:gd name="connsiteY4" fmla="*/ 28956 h 313585"/>
                <a:gd name="connsiteX5" fmla="*/ 68149 w 363485"/>
                <a:gd name="connsiteY5" fmla="*/ 8314 h 313585"/>
                <a:gd name="connsiteX6" fmla="*/ 7517 w 363485"/>
                <a:gd name="connsiteY6" fmla="*/ 67583 h 313585"/>
                <a:gd name="connsiteX7" fmla="*/ 42125 w 363485"/>
                <a:gd name="connsiteY7" fmla="*/ 200157 h 313585"/>
                <a:gd name="connsiteX8" fmla="*/ 167000 w 363485"/>
                <a:gd name="connsiteY8" fmla="*/ 308136 h 313585"/>
                <a:gd name="connsiteX9" fmla="*/ 181783 w 363485"/>
                <a:gd name="connsiteY9" fmla="*/ 313586 h 313585"/>
                <a:gd name="connsiteX10" fmla="*/ 196498 w 363485"/>
                <a:gd name="connsiteY10" fmla="*/ 308136 h 313585"/>
                <a:gd name="connsiteX11" fmla="*/ 68354 w 363485"/>
                <a:gd name="connsiteY11" fmla="*/ 169704 h 313585"/>
                <a:gd name="connsiteX12" fmla="*/ 44918 w 363485"/>
                <a:gd name="connsiteY12" fmla="*/ 82162 h 313585"/>
                <a:gd name="connsiteX13" fmla="*/ 81774 w 363485"/>
                <a:gd name="connsiteY13" fmla="*/ 46056 h 313585"/>
                <a:gd name="connsiteX14" fmla="*/ 111954 w 363485"/>
                <a:gd name="connsiteY14" fmla="*/ 40265 h 313585"/>
                <a:gd name="connsiteX15" fmla="*/ 161209 w 363485"/>
                <a:gd name="connsiteY15" fmla="*/ 66629 h 313585"/>
                <a:gd name="connsiteX16" fmla="*/ 181715 w 363485"/>
                <a:gd name="connsiteY16" fmla="*/ 77530 h 313585"/>
                <a:gd name="connsiteX17" fmla="*/ 181715 w 363485"/>
                <a:gd name="connsiteY17" fmla="*/ 77530 h 313585"/>
                <a:gd name="connsiteX18" fmla="*/ 202221 w 363485"/>
                <a:gd name="connsiteY18" fmla="*/ 66698 h 313585"/>
                <a:gd name="connsiteX19" fmla="*/ 281656 w 363485"/>
                <a:gd name="connsiteY19" fmla="*/ 46056 h 313585"/>
                <a:gd name="connsiteX20" fmla="*/ 318511 w 363485"/>
                <a:gd name="connsiteY20" fmla="*/ 82162 h 313585"/>
                <a:gd name="connsiteX21" fmla="*/ 295076 w 363485"/>
                <a:gd name="connsiteY21" fmla="*/ 169704 h 313585"/>
                <a:gd name="connsiteX22" fmla="*/ 181715 w 363485"/>
                <a:gd name="connsiteY22" fmla="*/ 267737 h 313585"/>
                <a:gd name="connsiteX23" fmla="*/ 68354 w 363485"/>
                <a:gd name="connsiteY23" fmla="*/ 169704 h 3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3485" h="313585">
                  <a:moveTo>
                    <a:pt x="196498" y="308136"/>
                  </a:moveTo>
                  <a:lnTo>
                    <a:pt x="321373" y="200157"/>
                  </a:lnTo>
                  <a:cubicBezTo>
                    <a:pt x="359387" y="167251"/>
                    <a:pt x="373625" y="112751"/>
                    <a:pt x="355981" y="67583"/>
                  </a:cubicBezTo>
                  <a:cubicBezTo>
                    <a:pt x="344876" y="39107"/>
                    <a:pt x="323894" y="18601"/>
                    <a:pt x="295349" y="8314"/>
                  </a:cubicBezTo>
                  <a:cubicBezTo>
                    <a:pt x="237783" y="-12533"/>
                    <a:pt x="200722" y="10154"/>
                    <a:pt x="181783" y="28956"/>
                  </a:cubicBezTo>
                  <a:cubicBezTo>
                    <a:pt x="162776" y="10154"/>
                    <a:pt x="125784" y="-12533"/>
                    <a:pt x="68149" y="8314"/>
                  </a:cubicBezTo>
                  <a:cubicBezTo>
                    <a:pt x="39604" y="18601"/>
                    <a:pt x="18622" y="39107"/>
                    <a:pt x="7517" y="67583"/>
                  </a:cubicBezTo>
                  <a:cubicBezTo>
                    <a:pt x="-10127" y="112751"/>
                    <a:pt x="4043" y="167251"/>
                    <a:pt x="42125" y="200157"/>
                  </a:cubicBezTo>
                  <a:lnTo>
                    <a:pt x="167000" y="308136"/>
                  </a:lnTo>
                  <a:cubicBezTo>
                    <a:pt x="171223" y="311815"/>
                    <a:pt x="176469" y="313586"/>
                    <a:pt x="181783" y="313586"/>
                  </a:cubicBezTo>
                  <a:cubicBezTo>
                    <a:pt x="187029" y="313586"/>
                    <a:pt x="192275" y="311747"/>
                    <a:pt x="196498" y="308136"/>
                  </a:cubicBezTo>
                  <a:close/>
                  <a:moveTo>
                    <a:pt x="68354" y="169704"/>
                  </a:moveTo>
                  <a:cubicBezTo>
                    <a:pt x="42942" y="147767"/>
                    <a:pt x="33337" y="111797"/>
                    <a:pt x="44918" y="82162"/>
                  </a:cubicBezTo>
                  <a:cubicBezTo>
                    <a:pt x="51867" y="64313"/>
                    <a:pt x="63925" y="52528"/>
                    <a:pt x="81774" y="46056"/>
                  </a:cubicBezTo>
                  <a:cubicBezTo>
                    <a:pt x="93152" y="41968"/>
                    <a:pt x="103166" y="40265"/>
                    <a:pt x="111954" y="40265"/>
                  </a:cubicBezTo>
                  <a:cubicBezTo>
                    <a:pt x="138387" y="40265"/>
                    <a:pt x="153647" y="55593"/>
                    <a:pt x="161209" y="66629"/>
                  </a:cubicBezTo>
                  <a:cubicBezTo>
                    <a:pt x="165842" y="73442"/>
                    <a:pt x="173540" y="77530"/>
                    <a:pt x="181715" y="77530"/>
                  </a:cubicBezTo>
                  <a:cubicBezTo>
                    <a:pt x="181715" y="77530"/>
                    <a:pt x="181715" y="77530"/>
                    <a:pt x="181715" y="77530"/>
                  </a:cubicBezTo>
                  <a:cubicBezTo>
                    <a:pt x="189890" y="77530"/>
                    <a:pt x="197588" y="73510"/>
                    <a:pt x="202221" y="66698"/>
                  </a:cubicBezTo>
                  <a:cubicBezTo>
                    <a:pt x="212304" y="51915"/>
                    <a:pt x="236079" y="29638"/>
                    <a:pt x="281656" y="46056"/>
                  </a:cubicBezTo>
                  <a:cubicBezTo>
                    <a:pt x="299504" y="52528"/>
                    <a:pt x="311563" y="64313"/>
                    <a:pt x="318511" y="82162"/>
                  </a:cubicBezTo>
                  <a:cubicBezTo>
                    <a:pt x="330093" y="111729"/>
                    <a:pt x="320419" y="147767"/>
                    <a:pt x="295076" y="169704"/>
                  </a:cubicBezTo>
                  <a:lnTo>
                    <a:pt x="181715" y="267737"/>
                  </a:lnTo>
                  <a:lnTo>
                    <a:pt x="68354" y="169704"/>
                  </a:lnTo>
                  <a:close/>
                </a:path>
              </a:pathLst>
            </a:custGeom>
            <a:grpFill/>
            <a:ln w="6813" cap="flat">
              <a:noFill/>
              <a:prstDash val="solid"/>
              <a:miter/>
            </a:ln>
          </p:spPr>
          <p:txBody>
            <a:bodyPr rtlCol="0" anchor="ctr"/>
            <a:lstStyle/>
            <a:p>
              <a:endParaRPr lang="en-US" sz="1200"/>
            </a:p>
          </p:txBody>
        </p:sp>
        <p:sp>
          <p:nvSpPr>
            <p:cNvPr id="880" name="Freeform: Shape 879">
              <a:extLst>
                <a:ext uri="{FF2B5EF4-FFF2-40B4-BE49-F238E27FC236}">
                  <a16:creationId xmlns:a16="http://schemas.microsoft.com/office/drawing/2014/main" id="{54CD3CCF-7314-4D4B-B478-FBB024661DF8}"/>
                </a:ext>
              </a:extLst>
            </p:cNvPr>
            <p:cNvSpPr/>
            <p:nvPr/>
          </p:nvSpPr>
          <p:spPr>
            <a:xfrm>
              <a:off x="8053101" y="8165894"/>
              <a:ext cx="574982" cy="192258"/>
            </a:xfrm>
            <a:custGeom>
              <a:avLst/>
              <a:gdLst>
                <a:gd name="connsiteX0" fmla="*/ 472452 w 574982"/>
                <a:gd name="connsiteY0" fmla="*/ 825 h 192258"/>
                <a:gd name="connsiteX1" fmla="*/ 447519 w 574982"/>
                <a:gd name="connsiteY1" fmla="*/ 14382 h 192258"/>
                <a:gd name="connsiteX2" fmla="*/ 461076 w 574982"/>
                <a:gd name="connsiteY2" fmla="*/ 39317 h 192258"/>
                <a:gd name="connsiteX3" fmla="*/ 534788 w 574982"/>
                <a:gd name="connsiteY3" fmla="*/ 84824 h 192258"/>
                <a:gd name="connsiteX4" fmla="*/ 287423 w 574982"/>
                <a:gd name="connsiteY4" fmla="*/ 152064 h 192258"/>
                <a:gd name="connsiteX5" fmla="*/ 40126 w 574982"/>
                <a:gd name="connsiteY5" fmla="*/ 84824 h 192258"/>
                <a:gd name="connsiteX6" fmla="*/ 113430 w 574982"/>
                <a:gd name="connsiteY6" fmla="*/ 39452 h 192258"/>
                <a:gd name="connsiteX7" fmla="*/ 126987 w 574982"/>
                <a:gd name="connsiteY7" fmla="*/ 14519 h 192258"/>
                <a:gd name="connsiteX8" fmla="*/ 102052 w 574982"/>
                <a:gd name="connsiteY8" fmla="*/ 962 h 192258"/>
                <a:gd name="connsiteX9" fmla="*/ 0 w 574982"/>
                <a:gd name="connsiteY9" fmla="*/ 84892 h 192258"/>
                <a:gd name="connsiteX10" fmla="*/ 287491 w 574982"/>
                <a:gd name="connsiteY10" fmla="*/ 192259 h 192258"/>
                <a:gd name="connsiteX11" fmla="*/ 574982 w 574982"/>
                <a:gd name="connsiteY11" fmla="*/ 84892 h 192258"/>
                <a:gd name="connsiteX12" fmla="*/ 472452 w 574982"/>
                <a:gd name="connsiteY12" fmla="*/ 825 h 19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982" h="192258">
                  <a:moveTo>
                    <a:pt x="472452" y="825"/>
                  </a:moveTo>
                  <a:cubicBezTo>
                    <a:pt x="461825" y="-2308"/>
                    <a:pt x="450653" y="3754"/>
                    <a:pt x="447519" y="14382"/>
                  </a:cubicBezTo>
                  <a:cubicBezTo>
                    <a:pt x="444385" y="25009"/>
                    <a:pt x="450448" y="36182"/>
                    <a:pt x="461076" y="39317"/>
                  </a:cubicBezTo>
                  <a:cubicBezTo>
                    <a:pt x="511693" y="54236"/>
                    <a:pt x="534788" y="73379"/>
                    <a:pt x="534788" y="84824"/>
                  </a:cubicBezTo>
                  <a:cubicBezTo>
                    <a:pt x="534788" y="107646"/>
                    <a:pt x="447519" y="152064"/>
                    <a:pt x="287423" y="152064"/>
                  </a:cubicBezTo>
                  <a:cubicBezTo>
                    <a:pt x="127395" y="152064"/>
                    <a:pt x="40126" y="107646"/>
                    <a:pt x="40126" y="84824"/>
                  </a:cubicBezTo>
                  <a:cubicBezTo>
                    <a:pt x="40126" y="73448"/>
                    <a:pt x="63085" y="54372"/>
                    <a:pt x="113430" y="39452"/>
                  </a:cubicBezTo>
                  <a:cubicBezTo>
                    <a:pt x="124057" y="36319"/>
                    <a:pt x="130120" y="25146"/>
                    <a:pt x="126987" y="14519"/>
                  </a:cubicBezTo>
                  <a:cubicBezTo>
                    <a:pt x="123853" y="3891"/>
                    <a:pt x="112612" y="-2241"/>
                    <a:pt x="102052" y="962"/>
                  </a:cubicBezTo>
                  <a:cubicBezTo>
                    <a:pt x="17713" y="25963"/>
                    <a:pt x="0" y="60367"/>
                    <a:pt x="0" y="84892"/>
                  </a:cubicBezTo>
                  <a:cubicBezTo>
                    <a:pt x="0" y="155402"/>
                    <a:pt x="144631" y="192259"/>
                    <a:pt x="287491" y="192259"/>
                  </a:cubicBezTo>
                  <a:cubicBezTo>
                    <a:pt x="430351" y="192259"/>
                    <a:pt x="574982" y="155402"/>
                    <a:pt x="574982" y="84892"/>
                  </a:cubicBezTo>
                  <a:cubicBezTo>
                    <a:pt x="574982" y="60367"/>
                    <a:pt x="557201" y="25827"/>
                    <a:pt x="472452" y="825"/>
                  </a:cubicBezTo>
                  <a:close/>
                </a:path>
              </a:pathLst>
            </a:custGeom>
            <a:grpFill/>
            <a:ln w="6813" cap="flat">
              <a:noFill/>
              <a:prstDash val="solid"/>
              <a:miter/>
            </a:ln>
          </p:spPr>
          <p:txBody>
            <a:bodyPr rtlCol="0" anchor="ctr"/>
            <a:lstStyle/>
            <a:p>
              <a:endParaRPr lang="en-US" sz="1200"/>
            </a:p>
          </p:txBody>
        </p:sp>
      </p:grpSp>
      <p:grpSp>
        <p:nvGrpSpPr>
          <p:cNvPr id="785" name="Graphic 2">
            <a:extLst>
              <a:ext uri="{FF2B5EF4-FFF2-40B4-BE49-F238E27FC236}">
                <a16:creationId xmlns:a16="http://schemas.microsoft.com/office/drawing/2014/main" id="{60AFAD0A-047A-47D9-B0BE-B27A08CCF742}"/>
              </a:ext>
            </a:extLst>
          </p:cNvPr>
          <p:cNvGrpSpPr/>
          <p:nvPr/>
        </p:nvGrpSpPr>
        <p:grpSpPr>
          <a:xfrm>
            <a:off x="14358643" y="4912409"/>
            <a:ext cx="771893" cy="864454"/>
            <a:chOff x="11052749" y="5625744"/>
            <a:chExt cx="1004583" cy="1125047"/>
          </a:xfrm>
          <a:solidFill>
            <a:schemeClr val="accent1"/>
          </a:solidFill>
        </p:grpSpPr>
        <p:sp>
          <p:nvSpPr>
            <p:cNvPr id="874" name="Freeform: Shape 873">
              <a:extLst>
                <a:ext uri="{FF2B5EF4-FFF2-40B4-BE49-F238E27FC236}">
                  <a16:creationId xmlns:a16="http://schemas.microsoft.com/office/drawing/2014/main" id="{04A014AE-F26B-4CD2-AE19-083D669CE716}"/>
                </a:ext>
              </a:extLst>
            </p:cNvPr>
            <p:cNvSpPr/>
            <p:nvPr/>
          </p:nvSpPr>
          <p:spPr>
            <a:xfrm>
              <a:off x="11052749" y="5625744"/>
              <a:ext cx="1004583" cy="1125047"/>
            </a:xfrm>
            <a:custGeom>
              <a:avLst/>
              <a:gdLst>
                <a:gd name="connsiteX0" fmla="*/ 996953 w 1004583"/>
                <a:gd name="connsiteY0" fmla="*/ 462865 h 1125047"/>
                <a:gd name="connsiteX1" fmla="*/ 823777 w 1004583"/>
                <a:gd name="connsiteY1" fmla="*/ 297524 h 1125047"/>
                <a:gd name="connsiteX2" fmla="*/ 823777 w 1004583"/>
                <a:gd name="connsiteY2" fmla="*/ 106226 h 1125047"/>
                <a:gd name="connsiteX3" fmla="*/ 799661 w 1004583"/>
                <a:gd name="connsiteY3" fmla="*/ 82110 h 1125047"/>
                <a:gd name="connsiteX4" fmla="*/ 597940 w 1004583"/>
                <a:gd name="connsiteY4" fmla="*/ 82110 h 1125047"/>
                <a:gd name="connsiteX5" fmla="*/ 518574 w 1004583"/>
                <a:gd name="connsiteY5" fmla="*/ 6286 h 1125047"/>
                <a:gd name="connsiteX6" fmla="*/ 485600 w 1004583"/>
                <a:gd name="connsiteY6" fmla="*/ 6695 h 1125047"/>
                <a:gd name="connsiteX7" fmla="*/ 406643 w 1004583"/>
                <a:gd name="connsiteY7" fmla="*/ 82110 h 1125047"/>
                <a:gd name="connsiteX8" fmla="*/ 204922 w 1004583"/>
                <a:gd name="connsiteY8" fmla="*/ 82110 h 1125047"/>
                <a:gd name="connsiteX9" fmla="*/ 180805 w 1004583"/>
                <a:gd name="connsiteY9" fmla="*/ 106226 h 1125047"/>
                <a:gd name="connsiteX10" fmla="*/ 180805 w 1004583"/>
                <a:gd name="connsiteY10" fmla="*/ 297524 h 1125047"/>
                <a:gd name="connsiteX11" fmla="*/ 8038 w 1004583"/>
                <a:gd name="connsiteY11" fmla="*/ 462456 h 1125047"/>
                <a:gd name="connsiteX12" fmla="*/ 0 w 1004583"/>
                <a:gd name="connsiteY12" fmla="*/ 480373 h 1125047"/>
                <a:gd name="connsiteX13" fmla="*/ 0 w 1004583"/>
                <a:gd name="connsiteY13" fmla="*/ 1100932 h 1125047"/>
                <a:gd name="connsiteX14" fmla="*/ 24116 w 1004583"/>
                <a:gd name="connsiteY14" fmla="*/ 1125048 h 1125047"/>
                <a:gd name="connsiteX15" fmla="*/ 980466 w 1004583"/>
                <a:gd name="connsiteY15" fmla="*/ 1125048 h 1125047"/>
                <a:gd name="connsiteX16" fmla="*/ 1004583 w 1004583"/>
                <a:gd name="connsiteY16" fmla="*/ 1100932 h 1125047"/>
                <a:gd name="connsiteX17" fmla="*/ 1004583 w 1004583"/>
                <a:gd name="connsiteY17" fmla="*/ 480373 h 1125047"/>
                <a:gd name="connsiteX18" fmla="*/ 996953 w 1004583"/>
                <a:gd name="connsiteY18" fmla="*/ 462865 h 1125047"/>
                <a:gd name="connsiteX19" fmla="*/ 823709 w 1004583"/>
                <a:gd name="connsiteY19" fmla="*/ 353251 h 1125047"/>
                <a:gd name="connsiteX20" fmla="*/ 955737 w 1004583"/>
                <a:gd name="connsiteY20" fmla="*/ 479147 h 1125047"/>
                <a:gd name="connsiteX21" fmla="*/ 823709 w 1004583"/>
                <a:gd name="connsiteY21" fmla="*/ 611515 h 1125047"/>
                <a:gd name="connsiteX22" fmla="*/ 823709 w 1004583"/>
                <a:gd name="connsiteY22" fmla="*/ 353251 h 1125047"/>
                <a:gd name="connsiteX23" fmla="*/ 502292 w 1004583"/>
                <a:gd name="connsiteY23" fmla="*/ 46480 h 1125047"/>
                <a:gd name="connsiteX24" fmla="*/ 539693 w 1004583"/>
                <a:gd name="connsiteY24" fmla="*/ 82110 h 1125047"/>
                <a:gd name="connsiteX25" fmla="*/ 464959 w 1004583"/>
                <a:gd name="connsiteY25" fmla="*/ 82110 h 1125047"/>
                <a:gd name="connsiteX26" fmla="*/ 502292 w 1004583"/>
                <a:gd name="connsiteY26" fmla="*/ 46480 h 1125047"/>
                <a:gd name="connsiteX27" fmla="*/ 221000 w 1004583"/>
                <a:gd name="connsiteY27" fmla="*/ 122304 h 1125047"/>
                <a:gd name="connsiteX28" fmla="*/ 783583 w 1004583"/>
                <a:gd name="connsiteY28" fmla="*/ 122304 h 1125047"/>
                <a:gd name="connsiteX29" fmla="*/ 783583 w 1004583"/>
                <a:gd name="connsiteY29" fmla="*/ 651982 h 1125047"/>
                <a:gd name="connsiteX30" fmla="*/ 610816 w 1004583"/>
                <a:gd name="connsiteY30" fmla="*/ 825363 h 1125047"/>
                <a:gd name="connsiteX31" fmla="*/ 517006 w 1004583"/>
                <a:gd name="connsiteY31" fmla="*/ 761188 h 1125047"/>
                <a:gd name="connsiteX32" fmla="*/ 488462 w 1004583"/>
                <a:gd name="connsiteY32" fmla="*/ 760575 h 1125047"/>
                <a:gd name="connsiteX33" fmla="*/ 395062 w 1004583"/>
                <a:gd name="connsiteY33" fmla="*/ 824545 h 1125047"/>
                <a:gd name="connsiteX34" fmla="*/ 221068 w 1004583"/>
                <a:gd name="connsiteY34" fmla="*/ 650961 h 1125047"/>
                <a:gd name="connsiteX35" fmla="*/ 221068 w 1004583"/>
                <a:gd name="connsiteY35" fmla="*/ 122304 h 1125047"/>
                <a:gd name="connsiteX36" fmla="*/ 180805 w 1004583"/>
                <a:gd name="connsiteY36" fmla="*/ 353251 h 1125047"/>
                <a:gd name="connsiteX37" fmla="*/ 180805 w 1004583"/>
                <a:gd name="connsiteY37" fmla="*/ 610766 h 1125047"/>
                <a:gd name="connsiteX38" fmla="*/ 48777 w 1004583"/>
                <a:gd name="connsiteY38" fmla="*/ 479011 h 1125047"/>
                <a:gd name="connsiteX39" fmla="*/ 180805 w 1004583"/>
                <a:gd name="connsiteY39" fmla="*/ 353251 h 1125047"/>
                <a:gd name="connsiteX40" fmla="*/ 40125 w 1004583"/>
                <a:gd name="connsiteY40" fmla="*/ 527244 h 1125047"/>
                <a:gd name="connsiteX41" fmla="*/ 361202 w 1004583"/>
                <a:gd name="connsiteY41" fmla="*/ 847708 h 1125047"/>
                <a:gd name="connsiteX42" fmla="*/ 40125 w 1004583"/>
                <a:gd name="connsiteY42" fmla="*/ 1067005 h 1125047"/>
                <a:gd name="connsiteX43" fmla="*/ 40125 w 1004583"/>
                <a:gd name="connsiteY43" fmla="*/ 527244 h 1125047"/>
                <a:gd name="connsiteX44" fmla="*/ 85157 w 1004583"/>
                <a:gd name="connsiteY44" fmla="*/ 1084854 h 1125047"/>
                <a:gd name="connsiteX45" fmla="*/ 502292 w 1004583"/>
                <a:gd name="connsiteY45" fmla="*/ 800019 h 1125047"/>
                <a:gd name="connsiteX46" fmla="*/ 919426 w 1004583"/>
                <a:gd name="connsiteY46" fmla="*/ 1084854 h 1125047"/>
                <a:gd name="connsiteX47" fmla="*/ 85157 w 1004583"/>
                <a:gd name="connsiteY47" fmla="*/ 1084854 h 1125047"/>
                <a:gd name="connsiteX48" fmla="*/ 964389 w 1004583"/>
                <a:gd name="connsiteY48" fmla="*/ 1066937 h 1125047"/>
                <a:gd name="connsiteX49" fmla="*/ 644538 w 1004583"/>
                <a:gd name="connsiteY49" fmla="*/ 848457 h 1125047"/>
                <a:gd name="connsiteX50" fmla="*/ 964389 w 1004583"/>
                <a:gd name="connsiteY50" fmla="*/ 527176 h 1125047"/>
                <a:gd name="connsiteX51" fmla="*/ 964389 w 1004583"/>
                <a:gd name="connsiteY51" fmla="*/ 1066937 h 11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4583" h="1125047">
                  <a:moveTo>
                    <a:pt x="996953" y="462865"/>
                  </a:moveTo>
                  <a:lnTo>
                    <a:pt x="823777" y="297524"/>
                  </a:lnTo>
                  <a:lnTo>
                    <a:pt x="823777" y="106226"/>
                  </a:lnTo>
                  <a:cubicBezTo>
                    <a:pt x="823777" y="92942"/>
                    <a:pt x="812945" y="82110"/>
                    <a:pt x="799661" y="82110"/>
                  </a:cubicBezTo>
                  <a:lnTo>
                    <a:pt x="597940" y="82110"/>
                  </a:lnTo>
                  <a:lnTo>
                    <a:pt x="518574" y="6286"/>
                  </a:lnTo>
                  <a:cubicBezTo>
                    <a:pt x="509308" y="-2162"/>
                    <a:pt x="495274" y="-2162"/>
                    <a:pt x="485600" y="6695"/>
                  </a:cubicBezTo>
                  <a:lnTo>
                    <a:pt x="406643" y="82110"/>
                  </a:lnTo>
                  <a:lnTo>
                    <a:pt x="204922" y="82110"/>
                  </a:lnTo>
                  <a:cubicBezTo>
                    <a:pt x="191638" y="82110"/>
                    <a:pt x="180805" y="92942"/>
                    <a:pt x="180805" y="106226"/>
                  </a:cubicBezTo>
                  <a:lnTo>
                    <a:pt x="180805" y="297524"/>
                  </a:lnTo>
                  <a:lnTo>
                    <a:pt x="8038" y="462456"/>
                  </a:lnTo>
                  <a:cubicBezTo>
                    <a:pt x="2997" y="467089"/>
                    <a:pt x="0" y="473492"/>
                    <a:pt x="0" y="480373"/>
                  </a:cubicBezTo>
                  <a:lnTo>
                    <a:pt x="0" y="1100932"/>
                  </a:lnTo>
                  <a:cubicBezTo>
                    <a:pt x="0" y="1114216"/>
                    <a:pt x="10832" y="1125048"/>
                    <a:pt x="24116" y="1125048"/>
                  </a:cubicBezTo>
                  <a:lnTo>
                    <a:pt x="980466" y="1125048"/>
                  </a:lnTo>
                  <a:cubicBezTo>
                    <a:pt x="993751" y="1125048"/>
                    <a:pt x="1004583" y="1114216"/>
                    <a:pt x="1004583" y="1100932"/>
                  </a:cubicBezTo>
                  <a:lnTo>
                    <a:pt x="1004583" y="480373"/>
                  </a:lnTo>
                  <a:cubicBezTo>
                    <a:pt x="1004583" y="473561"/>
                    <a:pt x="1001517" y="467089"/>
                    <a:pt x="996953" y="462865"/>
                  </a:cubicBezTo>
                  <a:close/>
                  <a:moveTo>
                    <a:pt x="823709" y="353251"/>
                  </a:moveTo>
                  <a:lnTo>
                    <a:pt x="955737" y="479147"/>
                  </a:lnTo>
                  <a:lnTo>
                    <a:pt x="823709" y="611515"/>
                  </a:lnTo>
                  <a:lnTo>
                    <a:pt x="823709" y="353251"/>
                  </a:lnTo>
                  <a:close/>
                  <a:moveTo>
                    <a:pt x="502292" y="46480"/>
                  </a:moveTo>
                  <a:lnTo>
                    <a:pt x="539693" y="82110"/>
                  </a:lnTo>
                  <a:lnTo>
                    <a:pt x="464959" y="82110"/>
                  </a:lnTo>
                  <a:lnTo>
                    <a:pt x="502292" y="46480"/>
                  </a:lnTo>
                  <a:close/>
                  <a:moveTo>
                    <a:pt x="221000" y="122304"/>
                  </a:moveTo>
                  <a:lnTo>
                    <a:pt x="783583" y="122304"/>
                  </a:lnTo>
                  <a:lnTo>
                    <a:pt x="783583" y="651982"/>
                  </a:lnTo>
                  <a:lnTo>
                    <a:pt x="610816" y="825363"/>
                  </a:lnTo>
                  <a:lnTo>
                    <a:pt x="517006" y="761188"/>
                  </a:lnTo>
                  <a:cubicBezTo>
                    <a:pt x="508355" y="754784"/>
                    <a:pt x="496297" y="754784"/>
                    <a:pt x="488462" y="760575"/>
                  </a:cubicBezTo>
                  <a:lnTo>
                    <a:pt x="395062" y="824545"/>
                  </a:lnTo>
                  <a:lnTo>
                    <a:pt x="221068" y="650961"/>
                  </a:lnTo>
                  <a:lnTo>
                    <a:pt x="221068" y="122304"/>
                  </a:lnTo>
                  <a:close/>
                  <a:moveTo>
                    <a:pt x="180805" y="353251"/>
                  </a:moveTo>
                  <a:lnTo>
                    <a:pt x="180805" y="610766"/>
                  </a:lnTo>
                  <a:lnTo>
                    <a:pt x="48777" y="479011"/>
                  </a:lnTo>
                  <a:lnTo>
                    <a:pt x="180805" y="353251"/>
                  </a:lnTo>
                  <a:close/>
                  <a:moveTo>
                    <a:pt x="40125" y="527244"/>
                  </a:moveTo>
                  <a:lnTo>
                    <a:pt x="361202" y="847708"/>
                  </a:lnTo>
                  <a:lnTo>
                    <a:pt x="40125" y="1067005"/>
                  </a:lnTo>
                  <a:lnTo>
                    <a:pt x="40125" y="527244"/>
                  </a:lnTo>
                  <a:close/>
                  <a:moveTo>
                    <a:pt x="85157" y="1084854"/>
                  </a:moveTo>
                  <a:lnTo>
                    <a:pt x="502292" y="800019"/>
                  </a:lnTo>
                  <a:lnTo>
                    <a:pt x="919426" y="1084854"/>
                  </a:lnTo>
                  <a:lnTo>
                    <a:pt x="85157" y="1084854"/>
                  </a:lnTo>
                  <a:close/>
                  <a:moveTo>
                    <a:pt x="964389" y="1066937"/>
                  </a:moveTo>
                  <a:lnTo>
                    <a:pt x="644538" y="848457"/>
                  </a:lnTo>
                  <a:lnTo>
                    <a:pt x="964389" y="527176"/>
                  </a:lnTo>
                  <a:lnTo>
                    <a:pt x="964389" y="1066937"/>
                  </a:lnTo>
                  <a:close/>
                </a:path>
              </a:pathLst>
            </a:custGeom>
            <a:grpFill/>
            <a:ln w="6813" cap="flat">
              <a:noFill/>
              <a:prstDash val="solid"/>
              <a:miter/>
            </a:ln>
          </p:spPr>
          <p:txBody>
            <a:bodyPr rtlCol="0" anchor="ctr"/>
            <a:lstStyle/>
            <a:p>
              <a:endParaRPr lang="en-US" sz="1200"/>
            </a:p>
          </p:txBody>
        </p:sp>
        <p:sp>
          <p:nvSpPr>
            <p:cNvPr id="875" name="Freeform: Shape 874">
              <a:extLst>
                <a:ext uri="{FF2B5EF4-FFF2-40B4-BE49-F238E27FC236}">
                  <a16:creationId xmlns:a16="http://schemas.microsoft.com/office/drawing/2014/main" id="{CF2AB1D3-ED07-4421-B630-063D14EB4F6E}"/>
                </a:ext>
              </a:extLst>
            </p:cNvPr>
            <p:cNvSpPr/>
            <p:nvPr/>
          </p:nvSpPr>
          <p:spPr>
            <a:xfrm>
              <a:off x="11428804" y="5968885"/>
              <a:ext cx="252334" cy="220550"/>
            </a:xfrm>
            <a:custGeom>
              <a:avLst/>
              <a:gdLst>
                <a:gd name="connsiteX0" fmla="*/ 246751 w 252334"/>
                <a:gd name="connsiteY0" fmla="*/ 48941 h 220550"/>
                <a:gd name="connsiteX1" fmla="*/ 202947 w 252334"/>
                <a:gd name="connsiteY1" fmla="*/ 5885 h 220550"/>
                <a:gd name="connsiteX2" fmla="*/ 126169 w 252334"/>
                <a:gd name="connsiteY2" fmla="*/ 16717 h 220550"/>
                <a:gd name="connsiteX3" fmla="*/ 49391 w 252334"/>
                <a:gd name="connsiteY3" fmla="*/ 5885 h 220550"/>
                <a:gd name="connsiteX4" fmla="*/ 5586 w 252334"/>
                <a:gd name="connsiteY4" fmla="*/ 48941 h 220550"/>
                <a:gd name="connsiteX5" fmla="*/ 30112 w 252334"/>
                <a:gd name="connsiteY5" fmla="*/ 143908 h 220550"/>
                <a:gd name="connsiteX6" fmla="*/ 111863 w 252334"/>
                <a:gd name="connsiteY6" fmla="*/ 215100 h 220550"/>
                <a:gd name="connsiteX7" fmla="*/ 126101 w 252334"/>
                <a:gd name="connsiteY7" fmla="*/ 220550 h 220550"/>
                <a:gd name="connsiteX8" fmla="*/ 140339 w 252334"/>
                <a:gd name="connsiteY8" fmla="*/ 215100 h 220550"/>
                <a:gd name="connsiteX9" fmla="*/ 222090 w 252334"/>
                <a:gd name="connsiteY9" fmla="*/ 143908 h 220550"/>
                <a:gd name="connsiteX10" fmla="*/ 246751 w 252334"/>
                <a:gd name="connsiteY10" fmla="*/ 48941 h 220550"/>
                <a:gd name="connsiteX11" fmla="*/ 195930 w 252334"/>
                <a:gd name="connsiteY11" fmla="*/ 113524 h 220550"/>
                <a:gd name="connsiteX12" fmla="*/ 126237 w 252334"/>
                <a:gd name="connsiteY12" fmla="*/ 174292 h 220550"/>
                <a:gd name="connsiteX13" fmla="*/ 56545 w 252334"/>
                <a:gd name="connsiteY13" fmla="*/ 113524 h 220550"/>
                <a:gd name="connsiteX14" fmla="*/ 43055 w 252334"/>
                <a:gd name="connsiteY14" fmla="*/ 63656 h 220550"/>
                <a:gd name="connsiteX15" fmla="*/ 63153 w 252334"/>
                <a:gd name="connsiteY15" fmla="*/ 43763 h 220550"/>
                <a:gd name="connsiteX16" fmla="*/ 80456 w 252334"/>
                <a:gd name="connsiteY16" fmla="*/ 40561 h 220550"/>
                <a:gd name="connsiteX17" fmla="*/ 107162 w 252334"/>
                <a:gd name="connsiteY17" fmla="*/ 54868 h 220550"/>
                <a:gd name="connsiteX18" fmla="*/ 145312 w 252334"/>
                <a:gd name="connsiteY18" fmla="*/ 54868 h 220550"/>
                <a:gd name="connsiteX19" fmla="*/ 189322 w 252334"/>
                <a:gd name="connsiteY19" fmla="*/ 43832 h 220550"/>
                <a:gd name="connsiteX20" fmla="*/ 209418 w 252334"/>
                <a:gd name="connsiteY20" fmla="*/ 63724 h 220550"/>
                <a:gd name="connsiteX21" fmla="*/ 195930 w 252334"/>
                <a:gd name="connsiteY21" fmla="*/ 113524 h 22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34" h="220550">
                  <a:moveTo>
                    <a:pt x="246751" y="48941"/>
                  </a:moveTo>
                  <a:cubicBezTo>
                    <a:pt x="238713" y="28435"/>
                    <a:pt x="223657" y="13516"/>
                    <a:pt x="202947" y="5885"/>
                  </a:cubicBezTo>
                  <a:cubicBezTo>
                    <a:pt x="166159" y="-7399"/>
                    <a:pt x="140884" y="4251"/>
                    <a:pt x="126169" y="16717"/>
                  </a:cubicBezTo>
                  <a:cubicBezTo>
                    <a:pt x="111522" y="4251"/>
                    <a:pt x="86384" y="-7399"/>
                    <a:pt x="49391" y="5885"/>
                  </a:cubicBezTo>
                  <a:cubicBezTo>
                    <a:pt x="28680" y="13516"/>
                    <a:pt x="13625" y="28435"/>
                    <a:pt x="5586" y="48941"/>
                  </a:cubicBezTo>
                  <a:cubicBezTo>
                    <a:pt x="-7289" y="81914"/>
                    <a:pt x="2589" y="120132"/>
                    <a:pt x="30112" y="143908"/>
                  </a:cubicBezTo>
                  <a:lnTo>
                    <a:pt x="111863" y="215100"/>
                  </a:lnTo>
                  <a:cubicBezTo>
                    <a:pt x="116086" y="218711"/>
                    <a:pt x="121128" y="220550"/>
                    <a:pt x="126101" y="220550"/>
                  </a:cubicBezTo>
                  <a:cubicBezTo>
                    <a:pt x="131074" y="220550"/>
                    <a:pt x="136115" y="218711"/>
                    <a:pt x="140339" y="215100"/>
                  </a:cubicBezTo>
                  <a:lnTo>
                    <a:pt x="222090" y="143908"/>
                  </a:lnTo>
                  <a:cubicBezTo>
                    <a:pt x="249749" y="120132"/>
                    <a:pt x="259627" y="81914"/>
                    <a:pt x="246751" y="48941"/>
                  </a:cubicBezTo>
                  <a:close/>
                  <a:moveTo>
                    <a:pt x="195930" y="113524"/>
                  </a:moveTo>
                  <a:lnTo>
                    <a:pt x="126237" y="174292"/>
                  </a:lnTo>
                  <a:lnTo>
                    <a:pt x="56545" y="113524"/>
                  </a:lnTo>
                  <a:cubicBezTo>
                    <a:pt x="42102" y="101057"/>
                    <a:pt x="36447" y="80551"/>
                    <a:pt x="43055" y="63656"/>
                  </a:cubicBezTo>
                  <a:cubicBezTo>
                    <a:pt x="46870" y="53778"/>
                    <a:pt x="53274" y="47374"/>
                    <a:pt x="63153" y="43763"/>
                  </a:cubicBezTo>
                  <a:cubicBezTo>
                    <a:pt x="69761" y="41583"/>
                    <a:pt x="75415" y="40561"/>
                    <a:pt x="80456" y="40561"/>
                  </a:cubicBezTo>
                  <a:cubicBezTo>
                    <a:pt x="93946" y="40561"/>
                    <a:pt x="102188" y="47578"/>
                    <a:pt x="107162" y="54868"/>
                  </a:cubicBezTo>
                  <a:cubicBezTo>
                    <a:pt x="115814" y="67539"/>
                    <a:pt x="136728" y="67539"/>
                    <a:pt x="145312" y="54868"/>
                  </a:cubicBezTo>
                  <a:cubicBezTo>
                    <a:pt x="152124" y="44990"/>
                    <a:pt x="165205" y="35180"/>
                    <a:pt x="189322" y="43832"/>
                  </a:cubicBezTo>
                  <a:cubicBezTo>
                    <a:pt x="199200" y="47442"/>
                    <a:pt x="205604" y="53914"/>
                    <a:pt x="209418" y="63724"/>
                  </a:cubicBezTo>
                  <a:cubicBezTo>
                    <a:pt x="216026" y="80483"/>
                    <a:pt x="210372" y="101057"/>
                    <a:pt x="195930" y="113524"/>
                  </a:cubicBezTo>
                  <a:close/>
                </a:path>
              </a:pathLst>
            </a:custGeom>
            <a:grpFill/>
            <a:ln w="6813" cap="flat">
              <a:noFill/>
              <a:prstDash val="solid"/>
              <a:miter/>
            </a:ln>
          </p:spPr>
          <p:txBody>
            <a:bodyPr rtlCol="0" anchor="ctr"/>
            <a:lstStyle/>
            <a:p>
              <a:endParaRPr lang="en-US" sz="1200"/>
            </a:p>
          </p:txBody>
        </p:sp>
        <p:sp>
          <p:nvSpPr>
            <p:cNvPr id="876" name="Freeform: Shape 875">
              <a:extLst>
                <a:ext uri="{FF2B5EF4-FFF2-40B4-BE49-F238E27FC236}">
                  <a16:creationId xmlns:a16="http://schemas.microsoft.com/office/drawing/2014/main" id="{406B452F-2688-4640-ADB2-76CDD5ADCFC9}"/>
                </a:ext>
              </a:extLst>
            </p:cNvPr>
            <p:cNvSpPr/>
            <p:nvPr/>
          </p:nvSpPr>
          <p:spPr>
            <a:xfrm>
              <a:off x="11502312" y="5797644"/>
              <a:ext cx="105322" cy="143336"/>
            </a:xfrm>
            <a:custGeom>
              <a:avLst/>
              <a:gdLst>
                <a:gd name="connsiteX0" fmla="*/ 105322 w 105322"/>
                <a:gd name="connsiteY0" fmla="*/ 123239 h 143336"/>
                <a:gd name="connsiteX1" fmla="*/ 85225 w 105322"/>
                <a:gd name="connsiteY1" fmla="*/ 143337 h 143336"/>
                <a:gd name="connsiteX2" fmla="*/ 20097 w 105322"/>
                <a:gd name="connsiteY2" fmla="*/ 143337 h 143336"/>
                <a:gd name="connsiteX3" fmla="*/ 0 w 105322"/>
                <a:gd name="connsiteY3" fmla="*/ 123239 h 143336"/>
                <a:gd name="connsiteX4" fmla="*/ 20097 w 105322"/>
                <a:gd name="connsiteY4" fmla="*/ 103142 h 143336"/>
                <a:gd name="connsiteX5" fmla="*/ 32564 w 105322"/>
                <a:gd name="connsiteY5" fmla="*/ 103142 h 143336"/>
                <a:gd name="connsiteX6" fmla="*/ 32564 w 105322"/>
                <a:gd name="connsiteY6" fmla="*/ 40194 h 143336"/>
                <a:gd name="connsiteX7" fmla="*/ 20097 w 105322"/>
                <a:gd name="connsiteY7" fmla="*/ 40194 h 143336"/>
                <a:gd name="connsiteX8" fmla="*/ 0 w 105322"/>
                <a:gd name="connsiteY8" fmla="*/ 20097 h 143336"/>
                <a:gd name="connsiteX9" fmla="*/ 20097 w 105322"/>
                <a:gd name="connsiteY9" fmla="*/ 0 h 143336"/>
                <a:gd name="connsiteX10" fmla="*/ 85225 w 105322"/>
                <a:gd name="connsiteY10" fmla="*/ 0 h 143336"/>
                <a:gd name="connsiteX11" fmla="*/ 105322 w 105322"/>
                <a:gd name="connsiteY11" fmla="*/ 20097 h 143336"/>
                <a:gd name="connsiteX12" fmla="*/ 85225 w 105322"/>
                <a:gd name="connsiteY12" fmla="*/ 40194 h 143336"/>
                <a:gd name="connsiteX13" fmla="*/ 72758 w 105322"/>
                <a:gd name="connsiteY13" fmla="*/ 40194 h 143336"/>
                <a:gd name="connsiteX14" fmla="*/ 72758 w 105322"/>
                <a:gd name="connsiteY14" fmla="*/ 103142 h 143336"/>
                <a:gd name="connsiteX15" fmla="*/ 85225 w 105322"/>
                <a:gd name="connsiteY15" fmla="*/ 103142 h 143336"/>
                <a:gd name="connsiteX16" fmla="*/ 105322 w 105322"/>
                <a:gd name="connsiteY16" fmla="*/ 123239 h 1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22" h="143336">
                  <a:moveTo>
                    <a:pt x="105322" y="123239"/>
                  </a:moveTo>
                  <a:cubicBezTo>
                    <a:pt x="105322" y="134276"/>
                    <a:pt x="96466" y="143337"/>
                    <a:pt x="85225" y="143337"/>
                  </a:cubicBezTo>
                  <a:lnTo>
                    <a:pt x="20097" y="143337"/>
                  </a:lnTo>
                  <a:cubicBezTo>
                    <a:pt x="8856" y="143337"/>
                    <a:pt x="0" y="134276"/>
                    <a:pt x="0" y="123239"/>
                  </a:cubicBezTo>
                  <a:cubicBezTo>
                    <a:pt x="0" y="111999"/>
                    <a:pt x="8856" y="103142"/>
                    <a:pt x="20097" y="103142"/>
                  </a:cubicBezTo>
                  <a:lnTo>
                    <a:pt x="32564" y="103142"/>
                  </a:lnTo>
                  <a:lnTo>
                    <a:pt x="32564" y="40194"/>
                  </a:lnTo>
                  <a:lnTo>
                    <a:pt x="20097" y="40194"/>
                  </a:lnTo>
                  <a:cubicBezTo>
                    <a:pt x="8856" y="40194"/>
                    <a:pt x="0" y="31134"/>
                    <a:pt x="0" y="20097"/>
                  </a:cubicBezTo>
                  <a:cubicBezTo>
                    <a:pt x="0" y="9060"/>
                    <a:pt x="8856" y="0"/>
                    <a:pt x="20097" y="0"/>
                  </a:cubicBezTo>
                  <a:lnTo>
                    <a:pt x="85225" y="0"/>
                  </a:lnTo>
                  <a:cubicBezTo>
                    <a:pt x="96466" y="0"/>
                    <a:pt x="105322" y="9060"/>
                    <a:pt x="105322" y="20097"/>
                  </a:cubicBezTo>
                  <a:cubicBezTo>
                    <a:pt x="105322" y="31134"/>
                    <a:pt x="96466" y="40194"/>
                    <a:pt x="85225" y="40194"/>
                  </a:cubicBezTo>
                  <a:lnTo>
                    <a:pt x="72758" y="40194"/>
                  </a:lnTo>
                  <a:lnTo>
                    <a:pt x="72758" y="103142"/>
                  </a:lnTo>
                  <a:lnTo>
                    <a:pt x="85225" y="103142"/>
                  </a:lnTo>
                  <a:cubicBezTo>
                    <a:pt x="96534" y="103074"/>
                    <a:pt x="105322" y="111931"/>
                    <a:pt x="105322" y="123239"/>
                  </a:cubicBezTo>
                  <a:close/>
                </a:path>
              </a:pathLst>
            </a:custGeom>
            <a:grpFill/>
            <a:ln w="6813" cap="flat">
              <a:noFill/>
              <a:prstDash val="solid"/>
              <a:miter/>
            </a:ln>
          </p:spPr>
          <p:txBody>
            <a:bodyPr rtlCol="0" anchor="ctr"/>
            <a:lstStyle/>
            <a:p>
              <a:endParaRPr lang="en-US" sz="1200"/>
            </a:p>
          </p:txBody>
        </p:sp>
        <p:sp>
          <p:nvSpPr>
            <p:cNvPr id="877" name="Freeform: Shape 876">
              <a:extLst>
                <a:ext uri="{FF2B5EF4-FFF2-40B4-BE49-F238E27FC236}">
                  <a16:creationId xmlns:a16="http://schemas.microsoft.com/office/drawing/2014/main" id="{9EE3A9D4-EB00-4BA4-A686-5233A35787EA}"/>
                </a:ext>
              </a:extLst>
            </p:cNvPr>
            <p:cNvSpPr/>
            <p:nvPr/>
          </p:nvSpPr>
          <p:spPr>
            <a:xfrm>
              <a:off x="11488345" y="6217367"/>
              <a:ext cx="133390" cy="143404"/>
            </a:xfrm>
            <a:custGeom>
              <a:avLst/>
              <a:gdLst>
                <a:gd name="connsiteX0" fmla="*/ 133390 w 133390"/>
                <a:gd name="connsiteY0" fmla="*/ 20097 h 143404"/>
                <a:gd name="connsiteX1" fmla="*/ 133390 w 133390"/>
                <a:gd name="connsiteY1" fmla="*/ 76642 h 143404"/>
                <a:gd name="connsiteX2" fmla="*/ 66695 w 133390"/>
                <a:gd name="connsiteY2" fmla="*/ 143405 h 143404"/>
                <a:gd name="connsiteX3" fmla="*/ 0 w 133390"/>
                <a:gd name="connsiteY3" fmla="*/ 76642 h 143404"/>
                <a:gd name="connsiteX4" fmla="*/ 0 w 133390"/>
                <a:gd name="connsiteY4" fmla="*/ 20097 h 143404"/>
                <a:gd name="connsiteX5" fmla="*/ 20097 w 133390"/>
                <a:gd name="connsiteY5" fmla="*/ 0 h 143404"/>
                <a:gd name="connsiteX6" fmla="*/ 40194 w 133390"/>
                <a:gd name="connsiteY6" fmla="*/ 20097 h 143404"/>
                <a:gd name="connsiteX7" fmla="*/ 40194 w 133390"/>
                <a:gd name="connsiteY7" fmla="*/ 76642 h 143404"/>
                <a:gd name="connsiteX8" fmla="*/ 66695 w 133390"/>
                <a:gd name="connsiteY8" fmla="*/ 103211 h 143404"/>
                <a:gd name="connsiteX9" fmla="*/ 93197 w 133390"/>
                <a:gd name="connsiteY9" fmla="*/ 76642 h 143404"/>
                <a:gd name="connsiteX10" fmla="*/ 93197 w 133390"/>
                <a:gd name="connsiteY10" fmla="*/ 20097 h 143404"/>
                <a:gd name="connsiteX11" fmla="*/ 113293 w 133390"/>
                <a:gd name="connsiteY11" fmla="*/ 0 h 143404"/>
                <a:gd name="connsiteX12" fmla="*/ 133390 w 133390"/>
                <a:gd name="connsiteY12" fmla="*/ 20097 h 14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90" h="143404">
                  <a:moveTo>
                    <a:pt x="133390" y="20097"/>
                  </a:moveTo>
                  <a:lnTo>
                    <a:pt x="133390" y="76642"/>
                  </a:lnTo>
                  <a:cubicBezTo>
                    <a:pt x="133390" y="113430"/>
                    <a:pt x="103484" y="143405"/>
                    <a:pt x="66695" y="143405"/>
                  </a:cubicBezTo>
                  <a:cubicBezTo>
                    <a:pt x="29907" y="143405"/>
                    <a:pt x="0" y="113430"/>
                    <a:pt x="0" y="76642"/>
                  </a:cubicBezTo>
                  <a:lnTo>
                    <a:pt x="0" y="20097"/>
                  </a:lnTo>
                  <a:cubicBezTo>
                    <a:pt x="0" y="9061"/>
                    <a:pt x="9060" y="0"/>
                    <a:pt x="20097" y="0"/>
                  </a:cubicBezTo>
                  <a:cubicBezTo>
                    <a:pt x="31338" y="0"/>
                    <a:pt x="40194" y="9061"/>
                    <a:pt x="40194" y="20097"/>
                  </a:cubicBezTo>
                  <a:lnTo>
                    <a:pt x="40194" y="76642"/>
                  </a:lnTo>
                  <a:cubicBezTo>
                    <a:pt x="40194" y="91152"/>
                    <a:pt x="52048" y="103211"/>
                    <a:pt x="66695" y="103211"/>
                  </a:cubicBezTo>
                  <a:cubicBezTo>
                    <a:pt x="81343" y="103211"/>
                    <a:pt x="93197" y="91152"/>
                    <a:pt x="93197" y="76642"/>
                  </a:cubicBezTo>
                  <a:lnTo>
                    <a:pt x="93197" y="20097"/>
                  </a:lnTo>
                  <a:cubicBezTo>
                    <a:pt x="93197" y="9061"/>
                    <a:pt x="102052" y="0"/>
                    <a:pt x="113293" y="0"/>
                  </a:cubicBezTo>
                  <a:cubicBezTo>
                    <a:pt x="124330" y="0"/>
                    <a:pt x="133390" y="9061"/>
                    <a:pt x="133390" y="20097"/>
                  </a:cubicBezTo>
                  <a:close/>
                </a:path>
              </a:pathLst>
            </a:custGeom>
            <a:grpFill/>
            <a:ln w="6813" cap="flat">
              <a:noFill/>
              <a:prstDash val="solid"/>
              <a:miter/>
            </a:ln>
          </p:spPr>
          <p:txBody>
            <a:bodyPr rtlCol="0" anchor="ctr"/>
            <a:lstStyle/>
            <a:p>
              <a:endParaRPr lang="en-US" sz="1200"/>
            </a:p>
          </p:txBody>
        </p:sp>
      </p:grpSp>
      <p:grpSp>
        <p:nvGrpSpPr>
          <p:cNvPr id="786" name="Graphic 2">
            <a:extLst>
              <a:ext uri="{FF2B5EF4-FFF2-40B4-BE49-F238E27FC236}">
                <a16:creationId xmlns:a16="http://schemas.microsoft.com/office/drawing/2014/main" id="{92CE9E23-6BFD-4B5E-83FB-387BCC90EE74}"/>
              </a:ext>
            </a:extLst>
          </p:cNvPr>
          <p:cNvGrpSpPr/>
          <p:nvPr/>
        </p:nvGrpSpPr>
        <p:grpSpPr>
          <a:xfrm>
            <a:off x="14294418" y="6249907"/>
            <a:ext cx="864619" cy="648406"/>
            <a:chOff x="10992498" y="7373670"/>
            <a:chExt cx="1125262" cy="843871"/>
          </a:xfrm>
          <a:solidFill>
            <a:schemeClr val="accent1"/>
          </a:solidFill>
        </p:grpSpPr>
        <p:sp>
          <p:nvSpPr>
            <p:cNvPr id="869" name="Freeform: Shape 868">
              <a:extLst>
                <a:ext uri="{FF2B5EF4-FFF2-40B4-BE49-F238E27FC236}">
                  <a16:creationId xmlns:a16="http://schemas.microsoft.com/office/drawing/2014/main" id="{0240AE9A-BBB3-4EB7-B611-5965883680B0}"/>
                </a:ext>
              </a:extLst>
            </p:cNvPr>
            <p:cNvSpPr/>
            <p:nvPr/>
          </p:nvSpPr>
          <p:spPr>
            <a:xfrm>
              <a:off x="11643945" y="7588058"/>
              <a:ext cx="64515" cy="95036"/>
            </a:xfrm>
            <a:custGeom>
              <a:avLst/>
              <a:gdLst>
                <a:gd name="connsiteX0" fmla="*/ 64516 w 64515"/>
                <a:gd name="connsiteY0" fmla="*/ 82978 h 95036"/>
                <a:gd name="connsiteX1" fmla="*/ 26365 w 64515"/>
                <a:gd name="connsiteY1" fmla="*/ 95036 h 95036"/>
                <a:gd name="connsiteX2" fmla="*/ 0 w 64515"/>
                <a:gd name="connsiteY2" fmla="*/ 12058 h 95036"/>
                <a:gd name="connsiteX3" fmla="*/ 38423 w 64515"/>
                <a:gd name="connsiteY3" fmla="*/ 0 h 95036"/>
              </a:gdLst>
              <a:ahLst/>
              <a:cxnLst>
                <a:cxn ang="0">
                  <a:pos x="connsiteX0" y="connsiteY0"/>
                </a:cxn>
                <a:cxn ang="0">
                  <a:pos x="connsiteX1" y="connsiteY1"/>
                </a:cxn>
                <a:cxn ang="0">
                  <a:pos x="connsiteX2" y="connsiteY2"/>
                </a:cxn>
                <a:cxn ang="0">
                  <a:pos x="connsiteX3" y="connsiteY3"/>
                </a:cxn>
              </a:cxnLst>
              <a:rect l="l" t="t" r="r" b="b"/>
              <a:pathLst>
                <a:path w="64515" h="95036">
                  <a:moveTo>
                    <a:pt x="64516" y="82978"/>
                  </a:moveTo>
                  <a:lnTo>
                    <a:pt x="26365" y="95036"/>
                  </a:lnTo>
                  <a:lnTo>
                    <a:pt x="0" y="12058"/>
                  </a:lnTo>
                  <a:lnTo>
                    <a:pt x="38423" y="0"/>
                  </a:lnTo>
                  <a:close/>
                </a:path>
              </a:pathLst>
            </a:custGeom>
            <a:grpFill/>
            <a:ln w="6813" cap="flat">
              <a:noFill/>
              <a:prstDash val="solid"/>
              <a:miter/>
            </a:ln>
          </p:spPr>
          <p:txBody>
            <a:bodyPr rtlCol="0" anchor="ctr"/>
            <a:lstStyle/>
            <a:p>
              <a:endParaRPr lang="en-US" sz="1200"/>
            </a:p>
          </p:txBody>
        </p:sp>
        <p:sp>
          <p:nvSpPr>
            <p:cNvPr id="870" name="Freeform: Shape 869">
              <a:extLst>
                <a:ext uri="{FF2B5EF4-FFF2-40B4-BE49-F238E27FC236}">
                  <a16:creationId xmlns:a16="http://schemas.microsoft.com/office/drawing/2014/main" id="{3298E0BD-84ED-4646-BEE8-F97350AB6942}"/>
                </a:ext>
              </a:extLst>
            </p:cNvPr>
            <p:cNvSpPr/>
            <p:nvPr/>
          </p:nvSpPr>
          <p:spPr>
            <a:xfrm>
              <a:off x="10992498" y="7373670"/>
              <a:ext cx="1125262" cy="843871"/>
            </a:xfrm>
            <a:custGeom>
              <a:avLst/>
              <a:gdLst>
                <a:gd name="connsiteX0" fmla="*/ 1100601 w 1125262"/>
                <a:gd name="connsiteY0" fmla="*/ 467953 h 843871"/>
                <a:gd name="connsiteX1" fmla="*/ 1125126 w 1125262"/>
                <a:gd name="connsiteY1" fmla="*/ 442610 h 843871"/>
                <a:gd name="connsiteX2" fmla="*/ 1125126 w 1125262"/>
                <a:gd name="connsiteY2" fmla="*/ 347575 h 843871"/>
                <a:gd name="connsiteX3" fmla="*/ 1099579 w 1125262"/>
                <a:gd name="connsiteY3" fmla="*/ 322027 h 843871"/>
                <a:gd name="connsiteX4" fmla="*/ 875104 w 1125262"/>
                <a:gd name="connsiteY4" fmla="*/ 322027 h 843871"/>
                <a:gd name="connsiteX5" fmla="*/ 851600 w 1125262"/>
                <a:gd name="connsiteY5" fmla="*/ 281220 h 843871"/>
                <a:gd name="connsiteX6" fmla="*/ 920953 w 1125262"/>
                <a:gd name="connsiteY6" fmla="*/ 140199 h 843871"/>
                <a:gd name="connsiteX7" fmla="*/ 936008 w 1125262"/>
                <a:gd name="connsiteY7" fmla="*/ 127324 h 843871"/>
                <a:gd name="connsiteX8" fmla="*/ 937439 w 1125262"/>
                <a:gd name="connsiteY8" fmla="*/ 108453 h 843871"/>
                <a:gd name="connsiteX9" fmla="*/ 908895 w 1125262"/>
                <a:gd name="connsiteY9" fmla="*/ 18050 h 843871"/>
                <a:gd name="connsiteX10" fmla="*/ 896019 w 1125262"/>
                <a:gd name="connsiteY10" fmla="*/ 2585 h 843871"/>
                <a:gd name="connsiteX11" fmla="*/ 876944 w 1125262"/>
                <a:gd name="connsiteY11" fmla="*/ 1155 h 843871"/>
                <a:gd name="connsiteX12" fmla="*/ 18558 w 1125262"/>
                <a:gd name="connsiteY12" fmla="*/ 271614 h 843871"/>
                <a:gd name="connsiteX13" fmla="*/ 3094 w 1125262"/>
                <a:gd name="connsiteY13" fmla="*/ 283672 h 843871"/>
                <a:gd name="connsiteX14" fmla="*/ 1118 w 1125262"/>
                <a:gd name="connsiteY14" fmla="*/ 303769 h 843871"/>
                <a:gd name="connsiteX15" fmla="*/ 143160 w 1125262"/>
                <a:gd name="connsiteY15" fmla="*/ 752447 h 843871"/>
                <a:gd name="connsiteX16" fmla="*/ 156036 w 1125262"/>
                <a:gd name="connsiteY16" fmla="*/ 767911 h 843871"/>
                <a:gd name="connsiteX17" fmla="*/ 167277 w 1125262"/>
                <a:gd name="connsiteY17" fmla="*/ 770499 h 843871"/>
                <a:gd name="connsiteX18" fmla="*/ 173136 w 1125262"/>
                <a:gd name="connsiteY18" fmla="*/ 769682 h 843871"/>
                <a:gd name="connsiteX19" fmla="*/ 173136 w 1125262"/>
                <a:gd name="connsiteY19" fmla="*/ 818324 h 843871"/>
                <a:gd name="connsiteX20" fmla="*/ 198683 w 1125262"/>
                <a:gd name="connsiteY20" fmla="*/ 843871 h 843871"/>
                <a:gd name="connsiteX21" fmla="*/ 1099715 w 1125262"/>
                <a:gd name="connsiteY21" fmla="*/ 843871 h 843871"/>
                <a:gd name="connsiteX22" fmla="*/ 1125262 w 1125262"/>
                <a:gd name="connsiteY22" fmla="*/ 818324 h 843871"/>
                <a:gd name="connsiteX23" fmla="*/ 1125262 w 1125262"/>
                <a:gd name="connsiteY23" fmla="*/ 720495 h 843871"/>
                <a:gd name="connsiteX24" fmla="*/ 1100737 w 1125262"/>
                <a:gd name="connsiteY24" fmla="*/ 695153 h 843871"/>
                <a:gd name="connsiteX25" fmla="*/ 991258 w 1125262"/>
                <a:gd name="connsiteY25" fmla="*/ 581655 h 843871"/>
                <a:gd name="connsiteX26" fmla="*/ 1100601 w 1125262"/>
                <a:gd name="connsiteY26" fmla="*/ 467953 h 843871"/>
                <a:gd name="connsiteX27" fmla="*/ 173067 w 1125262"/>
                <a:gd name="connsiteY27" fmla="*/ 347575 h 843871"/>
                <a:gd name="connsiteX28" fmla="*/ 173067 w 1125262"/>
                <a:gd name="connsiteY28" fmla="*/ 713887 h 843871"/>
                <a:gd name="connsiteX29" fmla="*/ 43833 w 1125262"/>
                <a:gd name="connsiteY29" fmla="*/ 305813 h 843871"/>
                <a:gd name="connsiteX30" fmla="*/ 619087 w 1125262"/>
                <a:gd name="connsiteY30" fmla="*/ 124599 h 843871"/>
                <a:gd name="connsiteX31" fmla="*/ 635369 w 1125262"/>
                <a:gd name="connsiteY31" fmla="*/ 175420 h 843871"/>
                <a:gd name="connsiteX32" fmla="*/ 673519 w 1125262"/>
                <a:gd name="connsiteY32" fmla="*/ 163362 h 843871"/>
                <a:gd name="connsiteX33" fmla="*/ 657442 w 1125262"/>
                <a:gd name="connsiteY33" fmla="*/ 112336 h 843871"/>
                <a:gd name="connsiteX34" fmla="*/ 874832 w 1125262"/>
                <a:gd name="connsiteY34" fmla="*/ 43802 h 843871"/>
                <a:gd name="connsiteX35" fmla="*/ 894928 w 1125262"/>
                <a:gd name="connsiteY35" fmla="*/ 107499 h 843871"/>
                <a:gd name="connsiteX36" fmla="*/ 813382 w 1125262"/>
                <a:gd name="connsiteY36" fmla="*/ 293347 h 843871"/>
                <a:gd name="connsiteX37" fmla="*/ 826053 w 1125262"/>
                <a:gd name="connsiteY37" fmla="*/ 322096 h 843871"/>
                <a:gd name="connsiteX38" fmla="*/ 198546 w 1125262"/>
                <a:gd name="connsiteY38" fmla="*/ 322096 h 843871"/>
                <a:gd name="connsiteX39" fmla="*/ 173067 w 1125262"/>
                <a:gd name="connsiteY39" fmla="*/ 347575 h 843871"/>
                <a:gd name="connsiteX40" fmla="*/ 950860 w 1125262"/>
                <a:gd name="connsiteY40" fmla="*/ 581655 h 843871"/>
                <a:gd name="connsiteX41" fmla="*/ 1084863 w 1125262"/>
                <a:gd name="connsiteY41" fmla="*/ 734189 h 843871"/>
                <a:gd name="connsiteX42" fmla="*/ 1084863 w 1125262"/>
                <a:gd name="connsiteY42" fmla="*/ 803677 h 843871"/>
                <a:gd name="connsiteX43" fmla="*/ 856778 w 1125262"/>
                <a:gd name="connsiteY43" fmla="*/ 803677 h 843871"/>
                <a:gd name="connsiteX44" fmla="*/ 856778 w 1125262"/>
                <a:gd name="connsiteY44" fmla="*/ 750198 h 843871"/>
                <a:gd name="connsiteX45" fmla="*/ 816584 w 1125262"/>
                <a:gd name="connsiteY45" fmla="*/ 750198 h 843871"/>
                <a:gd name="connsiteX46" fmla="*/ 816584 w 1125262"/>
                <a:gd name="connsiteY46" fmla="*/ 803677 h 843871"/>
                <a:gd name="connsiteX47" fmla="*/ 213194 w 1125262"/>
                <a:gd name="connsiteY47" fmla="*/ 803677 h 843871"/>
                <a:gd name="connsiteX48" fmla="*/ 213194 w 1125262"/>
                <a:gd name="connsiteY48" fmla="*/ 362222 h 843871"/>
                <a:gd name="connsiteX49" fmla="*/ 816584 w 1125262"/>
                <a:gd name="connsiteY49" fmla="*/ 362222 h 843871"/>
                <a:gd name="connsiteX50" fmla="*/ 816584 w 1125262"/>
                <a:gd name="connsiteY50" fmla="*/ 415700 h 843871"/>
                <a:gd name="connsiteX51" fmla="*/ 856778 w 1125262"/>
                <a:gd name="connsiteY51" fmla="*/ 415700 h 843871"/>
                <a:gd name="connsiteX52" fmla="*/ 856778 w 1125262"/>
                <a:gd name="connsiteY52" fmla="*/ 362222 h 843871"/>
                <a:gd name="connsiteX53" fmla="*/ 1084863 w 1125262"/>
                <a:gd name="connsiteY53" fmla="*/ 362222 h 843871"/>
                <a:gd name="connsiteX54" fmla="*/ 1084863 w 1125262"/>
                <a:gd name="connsiteY54" fmla="*/ 428916 h 843871"/>
                <a:gd name="connsiteX55" fmla="*/ 950860 w 1125262"/>
                <a:gd name="connsiteY55" fmla="*/ 581655 h 8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5262" h="843871">
                  <a:moveTo>
                    <a:pt x="1100601" y="467953"/>
                  </a:moveTo>
                  <a:cubicBezTo>
                    <a:pt x="1114294" y="467544"/>
                    <a:pt x="1125126" y="456303"/>
                    <a:pt x="1125126" y="442610"/>
                  </a:cubicBezTo>
                  <a:lnTo>
                    <a:pt x="1125126" y="347575"/>
                  </a:lnTo>
                  <a:cubicBezTo>
                    <a:pt x="1125126" y="333540"/>
                    <a:pt x="1113681" y="322027"/>
                    <a:pt x="1099579" y="322027"/>
                  </a:cubicBezTo>
                  <a:lnTo>
                    <a:pt x="875104" y="322027"/>
                  </a:lnTo>
                  <a:cubicBezTo>
                    <a:pt x="864476" y="310174"/>
                    <a:pt x="856642" y="296480"/>
                    <a:pt x="851600" y="281220"/>
                  </a:cubicBezTo>
                  <a:cubicBezTo>
                    <a:pt x="833139" y="222564"/>
                    <a:pt x="863863" y="160433"/>
                    <a:pt x="920953" y="140199"/>
                  </a:cubicBezTo>
                  <a:cubicBezTo>
                    <a:pt x="927561" y="138156"/>
                    <a:pt x="933011" y="133591"/>
                    <a:pt x="936008" y="127324"/>
                  </a:cubicBezTo>
                  <a:cubicBezTo>
                    <a:pt x="939006" y="121329"/>
                    <a:pt x="939619" y="114039"/>
                    <a:pt x="937439" y="108453"/>
                  </a:cubicBezTo>
                  <a:lnTo>
                    <a:pt x="908895" y="18050"/>
                  </a:lnTo>
                  <a:cubicBezTo>
                    <a:pt x="907055" y="11442"/>
                    <a:pt x="902287" y="5787"/>
                    <a:pt x="896019" y="2585"/>
                  </a:cubicBezTo>
                  <a:cubicBezTo>
                    <a:pt x="890160" y="-208"/>
                    <a:pt x="883757" y="-821"/>
                    <a:pt x="876944" y="1155"/>
                  </a:cubicBezTo>
                  <a:lnTo>
                    <a:pt x="18558" y="271614"/>
                  </a:lnTo>
                  <a:cubicBezTo>
                    <a:pt x="11950" y="273454"/>
                    <a:pt x="6500" y="277609"/>
                    <a:pt x="3094" y="283672"/>
                  </a:cubicBezTo>
                  <a:cubicBezTo>
                    <a:pt x="-109" y="289531"/>
                    <a:pt x="-926" y="296753"/>
                    <a:pt x="1118" y="303769"/>
                  </a:cubicBezTo>
                  <a:lnTo>
                    <a:pt x="143160" y="752447"/>
                  </a:lnTo>
                  <a:cubicBezTo>
                    <a:pt x="145000" y="759055"/>
                    <a:pt x="149768" y="764709"/>
                    <a:pt x="156036" y="767911"/>
                  </a:cubicBezTo>
                  <a:cubicBezTo>
                    <a:pt x="159647" y="769546"/>
                    <a:pt x="163461" y="770499"/>
                    <a:pt x="167277" y="770499"/>
                  </a:cubicBezTo>
                  <a:cubicBezTo>
                    <a:pt x="169320" y="770499"/>
                    <a:pt x="171091" y="770091"/>
                    <a:pt x="173136" y="769682"/>
                  </a:cubicBezTo>
                  <a:lnTo>
                    <a:pt x="173136" y="818324"/>
                  </a:lnTo>
                  <a:cubicBezTo>
                    <a:pt x="173136" y="832358"/>
                    <a:pt x="184581" y="843871"/>
                    <a:pt x="198683" y="843871"/>
                  </a:cubicBezTo>
                  <a:lnTo>
                    <a:pt x="1099715" y="843871"/>
                  </a:lnTo>
                  <a:cubicBezTo>
                    <a:pt x="1113749" y="843871"/>
                    <a:pt x="1125262" y="832426"/>
                    <a:pt x="1125262" y="818324"/>
                  </a:cubicBezTo>
                  <a:lnTo>
                    <a:pt x="1125262" y="720495"/>
                  </a:lnTo>
                  <a:cubicBezTo>
                    <a:pt x="1125262" y="706802"/>
                    <a:pt x="1114431" y="695561"/>
                    <a:pt x="1100737" y="695153"/>
                  </a:cubicBezTo>
                  <a:cubicBezTo>
                    <a:pt x="1039219" y="692768"/>
                    <a:pt x="991258" y="642900"/>
                    <a:pt x="991258" y="581655"/>
                  </a:cubicBezTo>
                  <a:cubicBezTo>
                    <a:pt x="991055" y="520205"/>
                    <a:pt x="1039083" y="470337"/>
                    <a:pt x="1100601" y="467953"/>
                  </a:cubicBezTo>
                  <a:close/>
                  <a:moveTo>
                    <a:pt x="173067" y="347575"/>
                  </a:moveTo>
                  <a:lnTo>
                    <a:pt x="173067" y="713887"/>
                  </a:lnTo>
                  <a:lnTo>
                    <a:pt x="43833" y="305813"/>
                  </a:lnTo>
                  <a:lnTo>
                    <a:pt x="619087" y="124599"/>
                  </a:lnTo>
                  <a:lnTo>
                    <a:pt x="635369" y="175420"/>
                  </a:lnTo>
                  <a:lnTo>
                    <a:pt x="673519" y="163362"/>
                  </a:lnTo>
                  <a:lnTo>
                    <a:pt x="657442" y="112336"/>
                  </a:lnTo>
                  <a:lnTo>
                    <a:pt x="874832" y="43802"/>
                  </a:lnTo>
                  <a:lnTo>
                    <a:pt x="894928" y="107499"/>
                  </a:lnTo>
                  <a:cubicBezTo>
                    <a:pt x="825236" y="139859"/>
                    <a:pt x="789606" y="218817"/>
                    <a:pt x="813382" y="293347"/>
                  </a:cubicBezTo>
                  <a:cubicBezTo>
                    <a:pt x="816584" y="303566"/>
                    <a:pt x="821012" y="313035"/>
                    <a:pt x="826053" y="322096"/>
                  </a:cubicBezTo>
                  <a:lnTo>
                    <a:pt x="198546" y="322096"/>
                  </a:lnTo>
                  <a:cubicBezTo>
                    <a:pt x="184513" y="322096"/>
                    <a:pt x="173067" y="333540"/>
                    <a:pt x="173067" y="347575"/>
                  </a:cubicBezTo>
                  <a:close/>
                  <a:moveTo>
                    <a:pt x="950860" y="581655"/>
                  </a:moveTo>
                  <a:cubicBezTo>
                    <a:pt x="950860" y="659795"/>
                    <a:pt x="1008563" y="724311"/>
                    <a:pt x="1084863" y="734189"/>
                  </a:cubicBezTo>
                  <a:lnTo>
                    <a:pt x="1084863" y="803677"/>
                  </a:lnTo>
                  <a:lnTo>
                    <a:pt x="856778" y="803677"/>
                  </a:lnTo>
                  <a:lnTo>
                    <a:pt x="856778" y="750198"/>
                  </a:lnTo>
                  <a:lnTo>
                    <a:pt x="816584" y="750198"/>
                  </a:lnTo>
                  <a:lnTo>
                    <a:pt x="816584" y="803677"/>
                  </a:lnTo>
                  <a:lnTo>
                    <a:pt x="213194" y="803677"/>
                  </a:lnTo>
                  <a:lnTo>
                    <a:pt x="213194" y="362222"/>
                  </a:lnTo>
                  <a:lnTo>
                    <a:pt x="816584" y="362222"/>
                  </a:lnTo>
                  <a:lnTo>
                    <a:pt x="816584" y="415700"/>
                  </a:lnTo>
                  <a:lnTo>
                    <a:pt x="856778" y="415700"/>
                  </a:lnTo>
                  <a:lnTo>
                    <a:pt x="856778" y="362222"/>
                  </a:lnTo>
                  <a:lnTo>
                    <a:pt x="1084863" y="362222"/>
                  </a:lnTo>
                  <a:lnTo>
                    <a:pt x="1084863" y="428916"/>
                  </a:lnTo>
                  <a:cubicBezTo>
                    <a:pt x="1008563" y="438795"/>
                    <a:pt x="950860" y="503310"/>
                    <a:pt x="950860" y="581655"/>
                  </a:cubicBezTo>
                  <a:close/>
                </a:path>
              </a:pathLst>
            </a:custGeom>
            <a:grpFill/>
            <a:ln w="6813" cap="flat">
              <a:noFill/>
              <a:prstDash val="solid"/>
              <a:miter/>
            </a:ln>
          </p:spPr>
          <p:txBody>
            <a:bodyPr rtlCol="0" anchor="ctr"/>
            <a:lstStyle/>
            <a:p>
              <a:endParaRPr lang="en-US" sz="1200"/>
            </a:p>
          </p:txBody>
        </p:sp>
        <p:sp>
          <p:nvSpPr>
            <p:cNvPr id="871" name="Freeform: Shape 870">
              <a:extLst>
                <a:ext uri="{FF2B5EF4-FFF2-40B4-BE49-F238E27FC236}">
                  <a16:creationId xmlns:a16="http://schemas.microsoft.com/office/drawing/2014/main" id="{0A26F147-31B3-4AE7-8B95-4B2B9CCBFC8E}"/>
                </a:ext>
              </a:extLst>
            </p:cNvPr>
            <p:cNvSpPr/>
            <p:nvPr/>
          </p:nvSpPr>
          <p:spPr>
            <a:xfrm>
              <a:off x="11809150" y="7843054"/>
              <a:ext cx="40194" cy="86792"/>
            </a:xfrm>
            <a:custGeom>
              <a:avLst/>
              <a:gdLst>
                <a:gd name="connsiteX0" fmla="*/ 0 w 40194"/>
                <a:gd name="connsiteY0" fmla="*/ 0 h 86792"/>
                <a:gd name="connsiteX1" fmla="*/ 40194 w 40194"/>
                <a:gd name="connsiteY1" fmla="*/ 0 h 86792"/>
                <a:gd name="connsiteX2" fmla="*/ 40194 w 40194"/>
                <a:gd name="connsiteY2" fmla="*/ 86792 h 86792"/>
                <a:gd name="connsiteX3" fmla="*/ 0 w 40194"/>
                <a:gd name="connsiteY3" fmla="*/ 86792 h 86792"/>
              </a:gdLst>
              <a:ahLst/>
              <a:cxnLst>
                <a:cxn ang="0">
                  <a:pos x="connsiteX0" y="connsiteY0"/>
                </a:cxn>
                <a:cxn ang="0">
                  <a:pos x="connsiteX1" y="connsiteY1"/>
                </a:cxn>
                <a:cxn ang="0">
                  <a:pos x="connsiteX2" y="connsiteY2"/>
                </a:cxn>
                <a:cxn ang="0">
                  <a:pos x="connsiteX3" y="connsiteY3"/>
                </a:cxn>
              </a:cxnLst>
              <a:rect l="l" t="t" r="r" b="b"/>
              <a:pathLst>
                <a:path w="40194" h="86792">
                  <a:moveTo>
                    <a:pt x="0" y="0"/>
                  </a:moveTo>
                  <a:lnTo>
                    <a:pt x="40194" y="0"/>
                  </a:lnTo>
                  <a:lnTo>
                    <a:pt x="40194" y="86792"/>
                  </a:lnTo>
                  <a:lnTo>
                    <a:pt x="0" y="86792"/>
                  </a:lnTo>
                  <a:close/>
                </a:path>
              </a:pathLst>
            </a:custGeom>
            <a:grpFill/>
            <a:ln w="6813" cap="flat">
              <a:noFill/>
              <a:prstDash val="solid"/>
              <a:miter/>
            </a:ln>
          </p:spPr>
          <p:txBody>
            <a:bodyPr rtlCol="0" anchor="ctr"/>
            <a:lstStyle/>
            <a:p>
              <a:endParaRPr lang="en-US" sz="1200"/>
            </a:p>
          </p:txBody>
        </p:sp>
        <p:sp>
          <p:nvSpPr>
            <p:cNvPr id="872" name="Freeform: Shape 871">
              <a:extLst>
                <a:ext uri="{FF2B5EF4-FFF2-40B4-BE49-F238E27FC236}">
                  <a16:creationId xmlns:a16="http://schemas.microsoft.com/office/drawing/2014/main" id="{0E6BE86F-44CC-4055-BC6E-46BCC7440EAD}"/>
                </a:ext>
              </a:extLst>
            </p:cNvPr>
            <p:cNvSpPr/>
            <p:nvPr/>
          </p:nvSpPr>
          <p:spPr>
            <a:xfrm>
              <a:off x="11809150" y="7983461"/>
              <a:ext cx="40194" cy="86792"/>
            </a:xfrm>
            <a:custGeom>
              <a:avLst/>
              <a:gdLst>
                <a:gd name="connsiteX0" fmla="*/ 0 w 40194"/>
                <a:gd name="connsiteY0" fmla="*/ 0 h 86792"/>
                <a:gd name="connsiteX1" fmla="*/ 40194 w 40194"/>
                <a:gd name="connsiteY1" fmla="*/ 0 h 86792"/>
                <a:gd name="connsiteX2" fmla="*/ 40194 w 40194"/>
                <a:gd name="connsiteY2" fmla="*/ 86792 h 86792"/>
                <a:gd name="connsiteX3" fmla="*/ 0 w 40194"/>
                <a:gd name="connsiteY3" fmla="*/ 86792 h 86792"/>
              </a:gdLst>
              <a:ahLst/>
              <a:cxnLst>
                <a:cxn ang="0">
                  <a:pos x="connsiteX0" y="connsiteY0"/>
                </a:cxn>
                <a:cxn ang="0">
                  <a:pos x="connsiteX1" y="connsiteY1"/>
                </a:cxn>
                <a:cxn ang="0">
                  <a:pos x="connsiteX2" y="connsiteY2"/>
                </a:cxn>
                <a:cxn ang="0">
                  <a:pos x="connsiteX3" y="connsiteY3"/>
                </a:cxn>
              </a:cxnLst>
              <a:rect l="l" t="t" r="r" b="b"/>
              <a:pathLst>
                <a:path w="40194" h="86792">
                  <a:moveTo>
                    <a:pt x="0" y="0"/>
                  </a:moveTo>
                  <a:lnTo>
                    <a:pt x="40194" y="0"/>
                  </a:lnTo>
                  <a:lnTo>
                    <a:pt x="40194" y="86792"/>
                  </a:lnTo>
                  <a:lnTo>
                    <a:pt x="0" y="86792"/>
                  </a:lnTo>
                  <a:close/>
                </a:path>
              </a:pathLst>
            </a:custGeom>
            <a:grpFill/>
            <a:ln w="6813" cap="flat">
              <a:noFill/>
              <a:prstDash val="solid"/>
              <a:miter/>
            </a:ln>
          </p:spPr>
          <p:txBody>
            <a:bodyPr rtlCol="0" anchor="ctr"/>
            <a:lstStyle/>
            <a:p>
              <a:endParaRPr lang="en-US" sz="1200"/>
            </a:p>
          </p:txBody>
        </p:sp>
        <p:sp>
          <p:nvSpPr>
            <p:cNvPr id="873" name="Freeform: Shape 872">
              <a:extLst>
                <a:ext uri="{FF2B5EF4-FFF2-40B4-BE49-F238E27FC236}">
                  <a16:creationId xmlns:a16="http://schemas.microsoft.com/office/drawing/2014/main" id="{2C7A1D24-63EB-45FC-B205-EC5E0425CAF7}"/>
                </a:ext>
              </a:extLst>
            </p:cNvPr>
            <p:cNvSpPr/>
            <p:nvPr/>
          </p:nvSpPr>
          <p:spPr>
            <a:xfrm>
              <a:off x="11282286" y="7816723"/>
              <a:ext cx="448907" cy="279690"/>
            </a:xfrm>
            <a:custGeom>
              <a:avLst/>
              <a:gdLst>
                <a:gd name="connsiteX0" fmla="*/ 442252 w 448907"/>
                <a:gd name="connsiteY0" fmla="*/ 60870 h 279690"/>
                <a:gd name="connsiteX1" fmla="*/ 387615 w 448907"/>
                <a:gd name="connsiteY1" fmla="*/ 7460 h 279690"/>
                <a:gd name="connsiteX2" fmla="*/ 288764 w 448907"/>
                <a:gd name="connsiteY2" fmla="*/ 23333 h 279690"/>
                <a:gd name="connsiteX3" fmla="*/ 269076 w 448907"/>
                <a:gd name="connsiteY3" fmla="*/ 11071 h 279690"/>
                <a:gd name="connsiteX4" fmla="*/ 228677 w 448907"/>
                <a:gd name="connsiteY4" fmla="*/ 443 h 279690"/>
                <a:gd name="connsiteX5" fmla="*/ 224453 w 448907"/>
                <a:gd name="connsiteY5" fmla="*/ 239 h 279690"/>
                <a:gd name="connsiteX6" fmla="*/ 220229 w 448907"/>
                <a:gd name="connsiteY6" fmla="*/ 443 h 279690"/>
                <a:gd name="connsiteX7" fmla="*/ 179831 w 448907"/>
                <a:gd name="connsiteY7" fmla="*/ 11071 h 279690"/>
                <a:gd name="connsiteX8" fmla="*/ 160143 w 448907"/>
                <a:gd name="connsiteY8" fmla="*/ 23333 h 279690"/>
                <a:gd name="connsiteX9" fmla="*/ 61292 w 448907"/>
                <a:gd name="connsiteY9" fmla="*/ 7460 h 279690"/>
                <a:gd name="connsiteX10" fmla="*/ 6655 w 448907"/>
                <a:gd name="connsiteY10" fmla="*/ 60870 h 279690"/>
                <a:gd name="connsiteX11" fmla="*/ 37584 w 448907"/>
                <a:gd name="connsiteY11" fmla="*/ 179819 h 279690"/>
                <a:gd name="connsiteX12" fmla="*/ 146926 w 448907"/>
                <a:gd name="connsiteY12" fmla="*/ 274241 h 279690"/>
                <a:gd name="connsiteX13" fmla="*/ 161369 w 448907"/>
                <a:gd name="connsiteY13" fmla="*/ 279690 h 279690"/>
                <a:gd name="connsiteX14" fmla="*/ 176016 w 448907"/>
                <a:gd name="connsiteY14" fmla="*/ 274241 h 279690"/>
                <a:gd name="connsiteX15" fmla="*/ 224453 w 448907"/>
                <a:gd name="connsiteY15" fmla="*/ 232480 h 279690"/>
                <a:gd name="connsiteX16" fmla="*/ 272891 w 448907"/>
                <a:gd name="connsiteY16" fmla="*/ 274241 h 279690"/>
                <a:gd name="connsiteX17" fmla="*/ 287538 w 448907"/>
                <a:gd name="connsiteY17" fmla="*/ 279690 h 279690"/>
                <a:gd name="connsiteX18" fmla="*/ 301980 w 448907"/>
                <a:gd name="connsiteY18" fmla="*/ 274241 h 279690"/>
                <a:gd name="connsiteX19" fmla="*/ 411323 w 448907"/>
                <a:gd name="connsiteY19" fmla="*/ 179819 h 279690"/>
                <a:gd name="connsiteX20" fmla="*/ 442252 w 448907"/>
                <a:gd name="connsiteY20" fmla="*/ 60870 h 279690"/>
                <a:gd name="connsiteX21" fmla="*/ 161369 w 448907"/>
                <a:gd name="connsiteY21" fmla="*/ 233842 h 279690"/>
                <a:gd name="connsiteX22" fmla="*/ 63881 w 448907"/>
                <a:gd name="connsiteY22" fmla="*/ 149230 h 279690"/>
                <a:gd name="connsiteX23" fmla="*/ 44192 w 448907"/>
                <a:gd name="connsiteY23" fmla="*/ 75518 h 279690"/>
                <a:gd name="connsiteX24" fmla="*/ 74917 w 448907"/>
                <a:gd name="connsiteY24" fmla="*/ 45406 h 279690"/>
                <a:gd name="connsiteX25" fmla="*/ 100669 w 448907"/>
                <a:gd name="connsiteY25" fmla="*/ 40364 h 279690"/>
                <a:gd name="connsiteX26" fmla="*/ 141476 w 448907"/>
                <a:gd name="connsiteY26" fmla="*/ 62438 h 279690"/>
                <a:gd name="connsiteX27" fmla="*/ 161369 w 448907"/>
                <a:gd name="connsiteY27" fmla="*/ 72861 h 279690"/>
                <a:gd name="connsiteX28" fmla="*/ 181466 w 448907"/>
                <a:gd name="connsiteY28" fmla="*/ 62438 h 279690"/>
                <a:gd name="connsiteX29" fmla="*/ 247957 w 448907"/>
                <a:gd name="connsiteY29" fmla="*/ 45338 h 279690"/>
                <a:gd name="connsiteX30" fmla="*/ 278682 w 448907"/>
                <a:gd name="connsiteY30" fmla="*/ 75449 h 279690"/>
                <a:gd name="connsiteX31" fmla="*/ 258993 w 448907"/>
                <a:gd name="connsiteY31" fmla="*/ 149162 h 279690"/>
                <a:gd name="connsiteX32" fmla="*/ 161369 w 448907"/>
                <a:gd name="connsiteY32" fmla="*/ 233842 h 279690"/>
                <a:gd name="connsiteX33" fmla="*/ 385026 w 448907"/>
                <a:gd name="connsiteY33" fmla="*/ 149298 h 279690"/>
                <a:gd name="connsiteX34" fmla="*/ 287538 w 448907"/>
                <a:gd name="connsiteY34" fmla="*/ 233910 h 279690"/>
                <a:gd name="connsiteX35" fmla="*/ 255178 w 448907"/>
                <a:gd name="connsiteY35" fmla="*/ 205774 h 279690"/>
                <a:gd name="connsiteX36" fmla="*/ 285290 w 448907"/>
                <a:gd name="connsiteY36" fmla="*/ 179887 h 279690"/>
                <a:gd name="connsiteX37" fmla="*/ 316219 w 448907"/>
                <a:gd name="connsiteY37" fmla="*/ 60939 h 279690"/>
                <a:gd name="connsiteX38" fmla="*/ 313221 w 448907"/>
                <a:gd name="connsiteY38" fmla="*/ 55284 h 279690"/>
                <a:gd name="connsiteX39" fmla="*/ 373922 w 448907"/>
                <a:gd name="connsiteY39" fmla="*/ 45406 h 279690"/>
                <a:gd name="connsiteX40" fmla="*/ 404646 w 448907"/>
                <a:gd name="connsiteY40" fmla="*/ 75518 h 279690"/>
                <a:gd name="connsiteX41" fmla="*/ 385026 w 448907"/>
                <a:gd name="connsiteY41" fmla="*/ 149298 h 27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907" h="279690">
                  <a:moveTo>
                    <a:pt x="442252" y="60870"/>
                  </a:moveTo>
                  <a:cubicBezTo>
                    <a:pt x="432237" y="35323"/>
                    <a:pt x="413299" y="16861"/>
                    <a:pt x="387615" y="7460"/>
                  </a:cubicBezTo>
                  <a:cubicBezTo>
                    <a:pt x="338768" y="-10253"/>
                    <a:pt x="306613" y="7052"/>
                    <a:pt x="288764" y="23333"/>
                  </a:cubicBezTo>
                  <a:cubicBezTo>
                    <a:pt x="282906" y="18496"/>
                    <a:pt x="276298" y="14477"/>
                    <a:pt x="269076" y="11071"/>
                  </a:cubicBezTo>
                  <a:cubicBezTo>
                    <a:pt x="258449" y="5076"/>
                    <a:pt x="244959" y="852"/>
                    <a:pt x="228677" y="443"/>
                  </a:cubicBezTo>
                  <a:cubicBezTo>
                    <a:pt x="227247" y="239"/>
                    <a:pt x="225884" y="443"/>
                    <a:pt x="224453" y="239"/>
                  </a:cubicBezTo>
                  <a:cubicBezTo>
                    <a:pt x="223023" y="443"/>
                    <a:pt x="221661" y="239"/>
                    <a:pt x="220229" y="443"/>
                  </a:cubicBezTo>
                  <a:cubicBezTo>
                    <a:pt x="203948" y="852"/>
                    <a:pt x="190458" y="5076"/>
                    <a:pt x="179831" y="11071"/>
                  </a:cubicBezTo>
                  <a:cubicBezTo>
                    <a:pt x="172609" y="14477"/>
                    <a:pt x="166001" y="18496"/>
                    <a:pt x="160143" y="23333"/>
                  </a:cubicBezTo>
                  <a:cubicBezTo>
                    <a:pt x="142226" y="7255"/>
                    <a:pt x="110139" y="-10253"/>
                    <a:pt x="61292" y="7460"/>
                  </a:cubicBezTo>
                  <a:cubicBezTo>
                    <a:pt x="35540" y="16930"/>
                    <a:pt x="16669" y="35391"/>
                    <a:pt x="6655" y="60870"/>
                  </a:cubicBezTo>
                  <a:cubicBezTo>
                    <a:pt x="-9013" y="101474"/>
                    <a:pt x="3658" y="150251"/>
                    <a:pt x="37584" y="179819"/>
                  </a:cubicBezTo>
                  <a:lnTo>
                    <a:pt x="146926" y="274241"/>
                  </a:lnTo>
                  <a:cubicBezTo>
                    <a:pt x="150946" y="277852"/>
                    <a:pt x="156396" y="279690"/>
                    <a:pt x="161369" y="279690"/>
                  </a:cubicBezTo>
                  <a:cubicBezTo>
                    <a:pt x="166614" y="279690"/>
                    <a:pt x="171792" y="277852"/>
                    <a:pt x="176016" y="274241"/>
                  </a:cubicBezTo>
                  <a:lnTo>
                    <a:pt x="224453" y="232480"/>
                  </a:lnTo>
                  <a:lnTo>
                    <a:pt x="272891" y="274241"/>
                  </a:lnTo>
                  <a:cubicBezTo>
                    <a:pt x="277115" y="277852"/>
                    <a:pt x="282360" y="279690"/>
                    <a:pt x="287538" y="279690"/>
                  </a:cubicBezTo>
                  <a:cubicBezTo>
                    <a:pt x="292784" y="279690"/>
                    <a:pt x="297757" y="277852"/>
                    <a:pt x="301980" y="274241"/>
                  </a:cubicBezTo>
                  <a:lnTo>
                    <a:pt x="411323" y="179819"/>
                  </a:lnTo>
                  <a:cubicBezTo>
                    <a:pt x="445249" y="150251"/>
                    <a:pt x="457920" y="101474"/>
                    <a:pt x="442252" y="60870"/>
                  </a:cubicBezTo>
                  <a:close/>
                  <a:moveTo>
                    <a:pt x="161369" y="233842"/>
                  </a:moveTo>
                  <a:lnTo>
                    <a:pt x="63881" y="149230"/>
                  </a:lnTo>
                  <a:cubicBezTo>
                    <a:pt x="42558" y="130768"/>
                    <a:pt x="34315" y="100384"/>
                    <a:pt x="44192" y="75518"/>
                  </a:cubicBezTo>
                  <a:cubicBezTo>
                    <a:pt x="50051" y="60667"/>
                    <a:pt x="60065" y="50583"/>
                    <a:pt x="74917" y="45406"/>
                  </a:cubicBezTo>
                  <a:cubicBezTo>
                    <a:pt x="84591" y="41796"/>
                    <a:pt x="93175" y="40364"/>
                    <a:pt x="100669" y="40364"/>
                  </a:cubicBezTo>
                  <a:cubicBezTo>
                    <a:pt x="121175" y="40364"/>
                    <a:pt x="133846" y="51401"/>
                    <a:pt x="141476" y="62438"/>
                  </a:cubicBezTo>
                  <a:cubicBezTo>
                    <a:pt x="145905" y="69046"/>
                    <a:pt x="153330" y="72861"/>
                    <a:pt x="161369" y="72861"/>
                  </a:cubicBezTo>
                  <a:cubicBezTo>
                    <a:pt x="169408" y="72861"/>
                    <a:pt x="176833" y="69046"/>
                    <a:pt x="181466" y="62438"/>
                  </a:cubicBezTo>
                  <a:cubicBezTo>
                    <a:pt x="191685" y="47382"/>
                    <a:pt x="211782" y="32121"/>
                    <a:pt x="247957" y="45338"/>
                  </a:cubicBezTo>
                  <a:cubicBezTo>
                    <a:pt x="262808" y="50583"/>
                    <a:pt x="272891" y="60598"/>
                    <a:pt x="278682" y="75449"/>
                  </a:cubicBezTo>
                  <a:cubicBezTo>
                    <a:pt x="288560" y="100384"/>
                    <a:pt x="280317" y="130699"/>
                    <a:pt x="258993" y="149162"/>
                  </a:cubicBezTo>
                  <a:lnTo>
                    <a:pt x="161369" y="233842"/>
                  </a:lnTo>
                  <a:close/>
                  <a:moveTo>
                    <a:pt x="385026" y="149298"/>
                  </a:moveTo>
                  <a:lnTo>
                    <a:pt x="287538" y="233910"/>
                  </a:lnTo>
                  <a:lnTo>
                    <a:pt x="255178" y="205774"/>
                  </a:lnTo>
                  <a:lnTo>
                    <a:pt x="285290" y="179887"/>
                  </a:lnTo>
                  <a:cubicBezTo>
                    <a:pt x="319216" y="150320"/>
                    <a:pt x="331888" y="101542"/>
                    <a:pt x="316219" y="60939"/>
                  </a:cubicBezTo>
                  <a:cubicBezTo>
                    <a:pt x="315402" y="58963"/>
                    <a:pt x="314243" y="57328"/>
                    <a:pt x="313221" y="55284"/>
                  </a:cubicBezTo>
                  <a:cubicBezTo>
                    <a:pt x="324667" y="43226"/>
                    <a:pt x="343538" y="34369"/>
                    <a:pt x="373922" y="45406"/>
                  </a:cubicBezTo>
                  <a:cubicBezTo>
                    <a:pt x="388773" y="50651"/>
                    <a:pt x="398856" y="60667"/>
                    <a:pt x="404646" y="75518"/>
                  </a:cubicBezTo>
                  <a:cubicBezTo>
                    <a:pt x="414524" y="100452"/>
                    <a:pt x="406281" y="130768"/>
                    <a:pt x="385026" y="149298"/>
                  </a:cubicBezTo>
                  <a:close/>
                </a:path>
              </a:pathLst>
            </a:custGeom>
            <a:grpFill/>
            <a:ln w="6813" cap="flat">
              <a:noFill/>
              <a:prstDash val="solid"/>
              <a:miter/>
            </a:ln>
          </p:spPr>
          <p:txBody>
            <a:bodyPr rtlCol="0" anchor="ctr"/>
            <a:lstStyle/>
            <a:p>
              <a:endParaRPr lang="en-US" sz="1200"/>
            </a:p>
          </p:txBody>
        </p:sp>
      </p:grpSp>
      <p:grpSp>
        <p:nvGrpSpPr>
          <p:cNvPr id="787" name="Graphic 2">
            <a:extLst>
              <a:ext uri="{FF2B5EF4-FFF2-40B4-BE49-F238E27FC236}">
                <a16:creationId xmlns:a16="http://schemas.microsoft.com/office/drawing/2014/main" id="{243183D5-EEB3-4C4E-9DD2-1F9CF4279C47}"/>
              </a:ext>
            </a:extLst>
          </p:cNvPr>
          <p:cNvGrpSpPr/>
          <p:nvPr/>
        </p:nvGrpSpPr>
        <p:grpSpPr>
          <a:xfrm>
            <a:off x="9075067" y="7448409"/>
            <a:ext cx="864545" cy="710229"/>
            <a:chOff x="4563083" y="8940765"/>
            <a:chExt cx="1125166" cy="924330"/>
          </a:xfrm>
          <a:solidFill>
            <a:schemeClr val="accent1"/>
          </a:solidFill>
        </p:grpSpPr>
        <p:sp>
          <p:nvSpPr>
            <p:cNvPr id="866" name="Freeform: Shape 865">
              <a:extLst>
                <a:ext uri="{FF2B5EF4-FFF2-40B4-BE49-F238E27FC236}">
                  <a16:creationId xmlns:a16="http://schemas.microsoft.com/office/drawing/2014/main" id="{224D3B7A-31BB-40FC-909A-7E61441FA026}"/>
                </a:ext>
              </a:extLst>
            </p:cNvPr>
            <p:cNvSpPr/>
            <p:nvPr/>
          </p:nvSpPr>
          <p:spPr>
            <a:xfrm>
              <a:off x="4563083" y="8940765"/>
              <a:ext cx="1125166" cy="924330"/>
            </a:xfrm>
            <a:custGeom>
              <a:avLst/>
              <a:gdLst>
                <a:gd name="connsiteX0" fmla="*/ 1125098 w 1125166"/>
                <a:gd name="connsiteY0" fmla="*/ 331091 h 924330"/>
                <a:gd name="connsiteX1" fmla="*/ 1125030 w 1125166"/>
                <a:gd name="connsiteY1" fmla="*/ 331091 h 924330"/>
                <a:gd name="connsiteX2" fmla="*/ 1125030 w 1125166"/>
                <a:gd name="connsiteY2" fmla="*/ 261126 h 924330"/>
                <a:gd name="connsiteX3" fmla="*/ 1013235 w 1125166"/>
                <a:gd name="connsiteY3" fmla="*/ 148105 h 924330"/>
                <a:gd name="connsiteX4" fmla="*/ 856682 w 1125166"/>
                <a:gd name="connsiteY4" fmla="*/ 148105 h 924330"/>
                <a:gd name="connsiteX5" fmla="*/ 836176 w 1125166"/>
                <a:gd name="connsiteY5" fmla="*/ 137614 h 924330"/>
                <a:gd name="connsiteX6" fmla="*/ 754357 w 1125166"/>
                <a:gd name="connsiteY6" fmla="*/ 26773 h 924330"/>
                <a:gd name="connsiteX7" fmla="*/ 701492 w 1125166"/>
                <a:gd name="connsiteY7" fmla="*/ 0 h 924330"/>
                <a:gd name="connsiteX8" fmla="*/ 423675 w 1125166"/>
                <a:gd name="connsiteY8" fmla="*/ 0 h 924330"/>
                <a:gd name="connsiteX9" fmla="*/ 370809 w 1125166"/>
                <a:gd name="connsiteY9" fmla="*/ 26773 h 924330"/>
                <a:gd name="connsiteX10" fmla="*/ 288922 w 1125166"/>
                <a:gd name="connsiteY10" fmla="*/ 137614 h 924330"/>
                <a:gd name="connsiteX11" fmla="*/ 268416 w 1125166"/>
                <a:gd name="connsiteY11" fmla="*/ 148105 h 924330"/>
                <a:gd name="connsiteX12" fmla="*/ 247978 w 1125166"/>
                <a:gd name="connsiteY12" fmla="*/ 148105 h 924330"/>
                <a:gd name="connsiteX13" fmla="*/ 247978 w 1125166"/>
                <a:gd name="connsiteY13" fmla="*/ 111386 h 924330"/>
                <a:gd name="connsiteX14" fmla="*/ 207784 w 1125166"/>
                <a:gd name="connsiteY14" fmla="*/ 71191 h 924330"/>
                <a:gd name="connsiteX15" fmla="*/ 129575 w 1125166"/>
                <a:gd name="connsiteY15" fmla="*/ 71191 h 924330"/>
                <a:gd name="connsiteX16" fmla="*/ 89381 w 1125166"/>
                <a:gd name="connsiteY16" fmla="*/ 111386 h 924330"/>
                <a:gd name="connsiteX17" fmla="*/ 89381 w 1125166"/>
                <a:gd name="connsiteY17" fmla="*/ 150422 h 924330"/>
                <a:gd name="connsiteX18" fmla="*/ 68 w 1125166"/>
                <a:gd name="connsiteY18" fmla="*/ 261126 h 924330"/>
                <a:gd name="connsiteX19" fmla="*/ 68 w 1125166"/>
                <a:gd name="connsiteY19" fmla="*/ 331091 h 924330"/>
                <a:gd name="connsiteX20" fmla="*/ 0 w 1125166"/>
                <a:gd name="connsiteY20" fmla="*/ 331091 h 924330"/>
                <a:gd name="connsiteX21" fmla="*/ 0 w 1125166"/>
                <a:gd name="connsiteY21" fmla="*/ 755924 h 924330"/>
                <a:gd name="connsiteX22" fmla="*/ 68 w 1125166"/>
                <a:gd name="connsiteY22" fmla="*/ 755924 h 924330"/>
                <a:gd name="connsiteX23" fmla="*/ 68 w 1125166"/>
                <a:gd name="connsiteY23" fmla="*/ 811310 h 924330"/>
                <a:gd name="connsiteX24" fmla="*/ 111863 w 1125166"/>
                <a:gd name="connsiteY24" fmla="*/ 924331 h 924330"/>
                <a:gd name="connsiteX25" fmla="*/ 1013304 w 1125166"/>
                <a:gd name="connsiteY25" fmla="*/ 924331 h 924330"/>
                <a:gd name="connsiteX26" fmla="*/ 1125098 w 1125166"/>
                <a:gd name="connsiteY26" fmla="*/ 811310 h 924330"/>
                <a:gd name="connsiteX27" fmla="*/ 1125098 w 1125166"/>
                <a:gd name="connsiteY27" fmla="*/ 755924 h 924330"/>
                <a:gd name="connsiteX28" fmla="*/ 1125166 w 1125166"/>
                <a:gd name="connsiteY28" fmla="*/ 755924 h 924330"/>
                <a:gd name="connsiteX29" fmla="*/ 1125166 w 1125166"/>
                <a:gd name="connsiteY29" fmla="*/ 331091 h 924330"/>
                <a:gd name="connsiteX30" fmla="*/ 40262 w 1125166"/>
                <a:gd name="connsiteY30" fmla="*/ 371286 h 924330"/>
                <a:gd name="connsiteX31" fmla="*/ 304454 w 1125166"/>
                <a:gd name="connsiteY31" fmla="*/ 371286 h 924330"/>
                <a:gd name="connsiteX32" fmla="*/ 252134 w 1125166"/>
                <a:gd name="connsiteY32" fmla="*/ 543508 h 924330"/>
                <a:gd name="connsiteX33" fmla="*/ 304522 w 1125166"/>
                <a:gd name="connsiteY33" fmla="*/ 715730 h 924330"/>
                <a:gd name="connsiteX34" fmla="*/ 40262 w 1125166"/>
                <a:gd name="connsiteY34" fmla="*/ 715730 h 924330"/>
                <a:gd name="connsiteX35" fmla="*/ 40262 w 1125166"/>
                <a:gd name="connsiteY35" fmla="*/ 371286 h 924330"/>
                <a:gd name="connsiteX36" fmla="*/ 292328 w 1125166"/>
                <a:gd name="connsiteY36" fmla="*/ 543508 h 924330"/>
                <a:gd name="connsiteX37" fmla="*/ 562583 w 1125166"/>
                <a:gd name="connsiteY37" fmla="*/ 273253 h 924330"/>
                <a:gd name="connsiteX38" fmla="*/ 832838 w 1125166"/>
                <a:gd name="connsiteY38" fmla="*/ 543508 h 924330"/>
                <a:gd name="connsiteX39" fmla="*/ 562583 w 1125166"/>
                <a:gd name="connsiteY39" fmla="*/ 813763 h 924330"/>
                <a:gd name="connsiteX40" fmla="*/ 292328 w 1125166"/>
                <a:gd name="connsiteY40" fmla="*/ 543508 h 924330"/>
                <a:gd name="connsiteX41" fmla="*/ 872964 w 1125166"/>
                <a:gd name="connsiteY41" fmla="*/ 543508 h 924330"/>
                <a:gd name="connsiteX42" fmla="*/ 820644 w 1125166"/>
                <a:gd name="connsiteY42" fmla="*/ 371286 h 924330"/>
                <a:gd name="connsiteX43" fmla="*/ 1084836 w 1125166"/>
                <a:gd name="connsiteY43" fmla="*/ 371286 h 924330"/>
                <a:gd name="connsiteX44" fmla="*/ 1084836 w 1125166"/>
                <a:gd name="connsiteY44" fmla="*/ 715730 h 924330"/>
                <a:gd name="connsiteX45" fmla="*/ 820576 w 1125166"/>
                <a:gd name="connsiteY45" fmla="*/ 715730 h 924330"/>
                <a:gd name="connsiteX46" fmla="*/ 872964 w 1125166"/>
                <a:gd name="connsiteY46" fmla="*/ 543508 h 924330"/>
                <a:gd name="connsiteX47" fmla="*/ 129507 w 1125166"/>
                <a:gd name="connsiteY47" fmla="*/ 111386 h 924330"/>
                <a:gd name="connsiteX48" fmla="*/ 207716 w 1125166"/>
                <a:gd name="connsiteY48" fmla="*/ 111386 h 924330"/>
                <a:gd name="connsiteX49" fmla="*/ 207716 w 1125166"/>
                <a:gd name="connsiteY49" fmla="*/ 148105 h 924330"/>
                <a:gd name="connsiteX50" fmla="*/ 129507 w 1125166"/>
                <a:gd name="connsiteY50" fmla="*/ 148105 h 924330"/>
                <a:gd name="connsiteX51" fmla="*/ 129507 w 1125166"/>
                <a:gd name="connsiteY51" fmla="*/ 111386 h 924330"/>
                <a:gd name="connsiteX52" fmla="*/ 40262 w 1125166"/>
                <a:gd name="connsiteY52" fmla="*/ 261126 h 924330"/>
                <a:gd name="connsiteX53" fmla="*/ 111863 w 1125166"/>
                <a:gd name="connsiteY53" fmla="*/ 188300 h 924330"/>
                <a:gd name="connsiteX54" fmla="*/ 247978 w 1125166"/>
                <a:gd name="connsiteY54" fmla="*/ 188300 h 924330"/>
                <a:gd name="connsiteX55" fmla="*/ 268416 w 1125166"/>
                <a:gd name="connsiteY55" fmla="*/ 188300 h 924330"/>
                <a:gd name="connsiteX56" fmla="*/ 321281 w 1125166"/>
                <a:gd name="connsiteY56" fmla="*/ 161526 h 924330"/>
                <a:gd name="connsiteX57" fmla="*/ 403101 w 1125166"/>
                <a:gd name="connsiteY57" fmla="*/ 50685 h 924330"/>
                <a:gd name="connsiteX58" fmla="*/ 423606 w 1125166"/>
                <a:gd name="connsiteY58" fmla="*/ 40194 h 924330"/>
                <a:gd name="connsiteX59" fmla="*/ 701423 w 1125166"/>
                <a:gd name="connsiteY59" fmla="*/ 40194 h 924330"/>
                <a:gd name="connsiteX60" fmla="*/ 721998 w 1125166"/>
                <a:gd name="connsiteY60" fmla="*/ 50685 h 924330"/>
                <a:gd name="connsiteX61" fmla="*/ 803817 w 1125166"/>
                <a:gd name="connsiteY61" fmla="*/ 161526 h 924330"/>
                <a:gd name="connsiteX62" fmla="*/ 856682 w 1125166"/>
                <a:gd name="connsiteY62" fmla="*/ 188300 h 924330"/>
                <a:gd name="connsiteX63" fmla="*/ 1013235 w 1125166"/>
                <a:gd name="connsiteY63" fmla="*/ 188300 h 924330"/>
                <a:gd name="connsiteX64" fmla="*/ 1084836 w 1125166"/>
                <a:gd name="connsiteY64" fmla="*/ 261126 h 924330"/>
                <a:gd name="connsiteX65" fmla="*/ 1084836 w 1125166"/>
                <a:gd name="connsiteY65" fmla="*/ 331091 h 924330"/>
                <a:gd name="connsiteX66" fmla="*/ 788352 w 1125166"/>
                <a:gd name="connsiteY66" fmla="*/ 331091 h 924330"/>
                <a:gd name="connsiteX67" fmla="*/ 562583 w 1125166"/>
                <a:gd name="connsiteY67" fmla="*/ 233058 h 924330"/>
                <a:gd name="connsiteX68" fmla="*/ 336814 w 1125166"/>
                <a:gd name="connsiteY68" fmla="*/ 331091 h 924330"/>
                <a:gd name="connsiteX69" fmla="*/ 40262 w 1125166"/>
                <a:gd name="connsiteY69" fmla="*/ 331091 h 924330"/>
                <a:gd name="connsiteX70" fmla="*/ 40262 w 1125166"/>
                <a:gd name="connsiteY70" fmla="*/ 261126 h 924330"/>
                <a:gd name="connsiteX71" fmla="*/ 1084836 w 1125166"/>
                <a:gd name="connsiteY71" fmla="*/ 811310 h 924330"/>
                <a:gd name="connsiteX72" fmla="*/ 1013235 w 1125166"/>
                <a:gd name="connsiteY72" fmla="*/ 884137 h 924330"/>
                <a:gd name="connsiteX73" fmla="*/ 111794 w 1125166"/>
                <a:gd name="connsiteY73" fmla="*/ 884137 h 924330"/>
                <a:gd name="connsiteX74" fmla="*/ 40194 w 1125166"/>
                <a:gd name="connsiteY74" fmla="*/ 811310 h 924330"/>
                <a:gd name="connsiteX75" fmla="*/ 40194 w 1125166"/>
                <a:gd name="connsiteY75" fmla="*/ 755924 h 924330"/>
                <a:gd name="connsiteX76" fmla="*/ 336746 w 1125166"/>
                <a:gd name="connsiteY76" fmla="*/ 755924 h 924330"/>
                <a:gd name="connsiteX77" fmla="*/ 562447 w 1125166"/>
                <a:gd name="connsiteY77" fmla="*/ 853889 h 924330"/>
                <a:gd name="connsiteX78" fmla="*/ 788148 w 1125166"/>
                <a:gd name="connsiteY78" fmla="*/ 755924 h 924330"/>
                <a:gd name="connsiteX79" fmla="*/ 1084700 w 1125166"/>
                <a:gd name="connsiteY79" fmla="*/ 755924 h 924330"/>
                <a:gd name="connsiteX80" fmla="*/ 1084700 w 1125166"/>
                <a:gd name="connsiteY80" fmla="*/ 811310 h 9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125166" h="924330">
                  <a:moveTo>
                    <a:pt x="1125098" y="331091"/>
                  </a:moveTo>
                  <a:lnTo>
                    <a:pt x="1125030" y="331091"/>
                  </a:lnTo>
                  <a:lnTo>
                    <a:pt x="1125030" y="261126"/>
                  </a:lnTo>
                  <a:cubicBezTo>
                    <a:pt x="1125030" y="198791"/>
                    <a:pt x="1074889" y="148105"/>
                    <a:pt x="1013235" y="148105"/>
                  </a:cubicBezTo>
                  <a:lnTo>
                    <a:pt x="856682" y="148105"/>
                  </a:lnTo>
                  <a:cubicBezTo>
                    <a:pt x="848643" y="148105"/>
                    <a:pt x="841013" y="144223"/>
                    <a:pt x="836176" y="137614"/>
                  </a:cubicBezTo>
                  <a:lnTo>
                    <a:pt x="754357" y="26773"/>
                  </a:lnTo>
                  <a:cubicBezTo>
                    <a:pt x="741958" y="10014"/>
                    <a:pt x="722202" y="0"/>
                    <a:pt x="701492" y="0"/>
                  </a:cubicBezTo>
                  <a:lnTo>
                    <a:pt x="423675" y="0"/>
                  </a:lnTo>
                  <a:cubicBezTo>
                    <a:pt x="402964" y="0"/>
                    <a:pt x="383208" y="10014"/>
                    <a:pt x="370809" y="26773"/>
                  </a:cubicBezTo>
                  <a:lnTo>
                    <a:pt x="288922" y="137614"/>
                  </a:lnTo>
                  <a:cubicBezTo>
                    <a:pt x="284085" y="144154"/>
                    <a:pt x="276386" y="148105"/>
                    <a:pt x="268416" y="148105"/>
                  </a:cubicBezTo>
                  <a:lnTo>
                    <a:pt x="247978" y="148105"/>
                  </a:lnTo>
                  <a:lnTo>
                    <a:pt x="247978" y="111386"/>
                  </a:lnTo>
                  <a:cubicBezTo>
                    <a:pt x="247978" y="89245"/>
                    <a:pt x="229925" y="71191"/>
                    <a:pt x="207784" y="71191"/>
                  </a:cubicBezTo>
                  <a:lnTo>
                    <a:pt x="129575" y="71191"/>
                  </a:lnTo>
                  <a:cubicBezTo>
                    <a:pt x="107434" y="71191"/>
                    <a:pt x="89381" y="89245"/>
                    <a:pt x="89381" y="111386"/>
                  </a:cubicBezTo>
                  <a:lnTo>
                    <a:pt x="89381" y="150422"/>
                  </a:lnTo>
                  <a:cubicBezTo>
                    <a:pt x="38491" y="160981"/>
                    <a:pt x="68" y="206625"/>
                    <a:pt x="68" y="261126"/>
                  </a:cubicBezTo>
                  <a:lnTo>
                    <a:pt x="68" y="331091"/>
                  </a:lnTo>
                  <a:lnTo>
                    <a:pt x="0" y="331091"/>
                  </a:lnTo>
                  <a:lnTo>
                    <a:pt x="0" y="755924"/>
                  </a:lnTo>
                  <a:lnTo>
                    <a:pt x="68" y="755924"/>
                  </a:lnTo>
                  <a:lnTo>
                    <a:pt x="68" y="811310"/>
                  </a:lnTo>
                  <a:cubicBezTo>
                    <a:pt x="68" y="873646"/>
                    <a:pt x="50209" y="924331"/>
                    <a:pt x="111863" y="924331"/>
                  </a:cubicBezTo>
                  <a:lnTo>
                    <a:pt x="1013304" y="924331"/>
                  </a:lnTo>
                  <a:cubicBezTo>
                    <a:pt x="1074957" y="924331"/>
                    <a:pt x="1125098" y="873646"/>
                    <a:pt x="1125098" y="811310"/>
                  </a:cubicBezTo>
                  <a:lnTo>
                    <a:pt x="1125098" y="755924"/>
                  </a:lnTo>
                  <a:lnTo>
                    <a:pt x="1125166" y="755924"/>
                  </a:lnTo>
                  <a:lnTo>
                    <a:pt x="1125166" y="331091"/>
                  </a:lnTo>
                  <a:close/>
                  <a:moveTo>
                    <a:pt x="40262" y="371286"/>
                  </a:moveTo>
                  <a:lnTo>
                    <a:pt x="304454" y="371286"/>
                  </a:lnTo>
                  <a:cubicBezTo>
                    <a:pt x="271413" y="420609"/>
                    <a:pt x="252134" y="479810"/>
                    <a:pt x="252134" y="543508"/>
                  </a:cubicBezTo>
                  <a:cubicBezTo>
                    <a:pt x="252134" y="607206"/>
                    <a:pt x="271481" y="666407"/>
                    <a:pt x="304522" y="715730"/>
                  </a:cubicBezTo>
                  <a:lnTo>
                    <a:pt x="40262" y="715730"/>
                  </a:lnTo>
                  <a:lnTo>
                    <a:pt x="40262" y="371286"/>
                  </a:lnTo>
                  <a:close/>
                  <a:moveTo>
                    <a:pt x="292328" y="543508"/>
                  </a:moveTo>
                  <a:cubicBezTo>
                    <a:pt x="292328" y="394517"/>
                    <a:pt x="413524" y="273253"/>
                    <a:pt x="562583" y="273253"/>
                  </a:cubicBezTo>
                  <a:cubicBezTo>
                    <a:pt x="711642" y="273253"/>
                    <a:pt x="832838" y="394449"/>
                    <a:pt x="832838" y="543508"/>
                  </a:cubicBezTo>
                  <a:cubicBezTo>
                    <a:pt x="832838" y="692499"/>
                    <a:pt x="711642" y="813763"/>
                    <a:pt x="562583" y="813763"/>
                  </a:cubicBezTo>
                  <a:cubicBezTo>
                    <a:pt x="413524" y="813763"/>
                    <a:pt x="292328" y="692499"/>
                    <a:pt x="292328" y="543508"/>
                  </a:cubicBezTo>
                  <a:close/>
                  <a:moveTo>
                    <a:pt x="872964" y="543508"/>
                  </a:moveTo>
                  <a:cubicBezTo>
                    <a:pt x="872964" y="479810"/>
                    <a:pt x="853617" y="420609"/>
                    <a:pt x="820644" y="371286"/>
                  </a:cubicBezTo>
                  <a:lnTo>
                    <a:pt x="1084836" y="371286"/>
                  </a:lnTo>
                  <a:lnTo>
                    <a:pt x="1084836" y="715730"/>
                  </a:lnTo>
                  <a:lnTo>
                    <a:pt x="820576" y="715730"/>
                  </a:lnTo>
                  <a:cubicBezTo>
                    <a:pt x="853617" y="666407"/>
                    <a:pt x="872964" y="607206"/>
                    <a:pt x="872964" y="543508"/>
                  </a:cubicBezTo>
                  <a:close/>
                  <a:moveTo>
                    <a:pt x="129507" y="111386"/>
                  </a:moveTo>
                  <a:lnTo>
                    <a:pt x="207716" y="111386"/>
                  </a:lnTo>
                  <a:lnTo>
                    <a:pt x="207716" y="148105"/>
                  </a:lnTo>
                  <a:lnTo>
                    <a:pt x="129507" y="148105"/>
                  </a:lnTo>
                  <a:lnTo>
                    <a:pt x="129507" y="111386"/>
                  </a:lnTo>
                  <a:close/>
                  <a:moveTo>
                    <a:pt x="40262" y="261126"/>
                  </a:moveTo>
                  <a:cubicBezTo>
                    <a:pt x="40262" y="221000"/>
                    <a:pt x="72350" y="188300"/>
                    <a:pt x="111863" y="188300"/>
                  </a:cubicBezTo>
                  <a:lnTo>
                    <a:pt x="247978" y="188300"/>
                  </a:lnTo>
                  <a:lnTo>
                    <a:pt x="268416" y="188300"/>
                  </a:lnTo>
                  <a:cubicBezTo>
                    <a:pt x="289126" y="188300"/>
                    <a:pt x="308882" y="178286"/>
                    <a:pt x="321281" y="161526"/>
                  </a:cubicBezTo>
                  <a:lnTo>
                    <a:pt x="403101" y="50685"/>
                  </a:lnTo>
                  <a:cubicBezTo>
                    <a:pt x="407938" y="44145"/>
                    <a:pt x="415636" y="40194"/>
                    <a:pt x="423606" y="40194"/>
                  </a:cubicBezTo>
                  <a:lnTo>
                    <a:pt x="701423" y="40194"/>
                  </a:lnTo>
                  <a:cubicBezTo>
                    <a:pt x="709462" y="40194"/>
                    <a:pt x="717092" y="44077"/>
                    <a:pt x="721998" y="50685"/>
                  </a:cubicBezTo>
                  <a:lnTo>
                    <a:pt x="803817" y="161526"/>
                  </a:lnTo>
                  <a:cubicBezTo>
                    <a:pt x="816216" y="178286"/>
                    <a:pt x="835972" y="188300"/>
                    <a:pt x="856682" y="188300"/>
                  </a:cubicBezTo>
                  <a:lnTo>
                    <a:pt x="1013235" y="188300"/>
                  </a:lnTo>
                  <a:cubicBezTo>
                    <a:pt x="1052680" y="188300"/>
                    <a:pt x="1084836" y="220932"/>
                    <a:pt x="1084836" y="261126"/>
                  </a:cubicBezTo>
                  <a:lnTo>
                    <a:pt x="1084836" y="331091"/>
                  </a:lnTo>
                  <a:lnTo>
                    <a:pt x="788352" y="331091"/>
                  </a:lnTo>
                  <a:cubicBezTo>
                    <a:pt x="731671" y="270868"/>
                    <a:pt x="651555" y="233058"/>
                    <a:pt x="562583" y="233058"/>
                  </a:cubicBezTo>
                  <a:cubicBezTo>
                    <a:pt x="473611" y="233058"/>
                    <a:pt x="393427" y="270937"/>
                    <a:pt x="336814" y="331091"/>
                  </a:cubicBezTo>
                  <a:lnTo>
                    <a:pt x="40262" y="331091"/>
                  </a:lnTo>
                  <a:lnTo>
                    <a:pt x="40262" y="261126"/>
                  </a:lnTo>
                  <a:close/>
                  <a:moveTo>
                    <a:pt x="1084836" y="811310"/>
                  </a:moveTo>
                  <a:cubicBezTo>
                    <a:pt x="1084836" y="851436"/>
                    <a:pt x="1052748" y="884137"/>
                    <a:pt x="1013235" y="884137"/>
                  </a:cubicBezTo>
                  <a:lnTo>
                    <a:pt x="111794" y="884137"/>
                  </a:lnTo>
                  <a:cubicBezTo>
                    <a:pt x="72350" y="884137"/>
                    <a:pt x="40194" y="851505"/>
                    <a:pt x="40194" y="811310"/>
                  </a:cubicBezTo>
                  <a:lnTo>
                    <a:pt x="40194" y="755924"/>
                  </a:lnTo>
                  <a:lnTo>
                    <a:pt x="336746" y="755924"/>
                  </a:lnTo>
                  <a:cubicBezTo>
                    <a:pt x="393427" y="816080"/>
                    <a:pt x="473543" y="853889"/>
                    <a:pt x="562447" y="853889"/>
                  </a:cubicBezTo>
                  <a:cubicBezTo>
                    <a:pt x="651351" y="853889"/>
                    <a:pt x="731535" y="816080"/>
                    <a:pt x="788148" y="755924"/>
                  </a:cubicBezTo>
                  <a:lnTo>
                    <a:pt x="1084700" y="755924"/>
                  </a:lnTo>
                  <a:lnTo>
                    <a:pt x="1084700" y="811310"/>
                  </a:lnTo>
                  <a:close/>
                </a:path>
              </a:pathLst>
            </a:custGeom>
            <a:grpFill/>
            <a:ln w="6813" cap="flat">
              <a:noFill/>
              <a:prstDash val="solid"/>
              <a:miter/>
            </a:ln>
          </p:spPr>
          <p:txBody>
            <a:bodyPr rtlCol="0" anchor="ctr"/>
            <a:lstStyle/>
            <a:p>
              <a:endParaRPr lang="en-US" sz="1200"/>
            </a:p>
          </p:txBody>
        </p:sp>
        <p:sp>
          <p:nvSpPr>
            <p:cNvPr id="867" name="Freeform: Shape 866">
              <a:extLst>
                <a:ext uri="{FF2B5EF4-FFF2-40B4-BE49-F238E27FC236}">
                  <a16:creationId xmlns:a16="http://schemas.microsoft.com/office/drawing/2014/main" id="{D238E69E-FC84-460E-8DA5-730DF6AA3980}"/>
                </a:ext>
              </a:extLst>
            </p:cNvPr>
            <p:cNvSpPr/>
            <p:nvPr/>
          </p:nvSpPr>
          <p:spPr>
            <a:xfrm>
              <a:off x="5044664" y="9035187"/>
              <a:ext cx="161935" cy="40194"/>
            </a:xfrm>
            <a:custGeom>
              <a:avLst/>
              <a:gdLst>
                <a:gd name="connsiteX0" fmla="*/ 20097 w 161935"/>
                <a:gd name="connsiteY0" fmla="*/ 40194 h 40194"/>
                <a:gd name="connsiteX1" fmla="*/ 141838 w 161935"/>
                <a:gd name="connsiteY1" fmla="*/ 40194 h 40194"/>
                <a:gd name="connsiteX2" fmla="*/ 161935 w 161935"/>
                <a:gd name="connsiteY2" fmla="*/ 20097 h 40194"/>
                <a:gd name="connsiteX3" fmla="*/ 141838 w 161935"/>
                <a:gd name="connsiteY3" fmla="*/ 0 h 40194"/>
                <a:gd name="connsiteX4" fmla="*/ 20097 w 161935"/>
                <a:gd name="connsiteY4" fmla="*/ 0 h 40194"/>
                <a:gd name="connsiteX5" fmla="*/ 0 w 161935"/>
                <a:gd name="connsiteY5" fmla="*/ 20097 h 40194"/>
                <a:gd name="connsiteX6" fmla="*/ 20097 w 161935"/>
                <a:gd name="connsiteY6" fmla="*/ 40194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35" h="40194">
                  <a:moveTo>
                    <a:pt x="20097" y="40194"/>
                  </a:moveTo>
                  <a:lnTo>
                    <a:pt x="141838" y="40194"/>
                  </a:lnTo>
                  <a:cubicBezTo>
                    <a:pt x="152942" y="40194"/>
                    <a:pt x="161935" y="31201"/>
                    <a:pt x="161935" y="20097"/>
                  </a:cubicBezTo>
                  <a:cubicBezTo>
                    <a:pt x="161935" y="8992"/>
                    <a:pt x="152942" y="0"/>
                    <a:pt x="141838" y="0"/>
                  </a:cubicBezTo>
                  <a:lnTo>
                    <a:pt x="20097" y="0"/>
                  </a:lnTo>
                  <a:cubicBezTo>
                    <a:pt x="8993" y="0"/>
                    <a:pt x="0" y="8992"/>
                    <a:pt x="0" y="20097"/>
                  </a:cubicBezTo>
                  <a:cubicBezTo>
                    <a:pt x="0" y="31201"/>
                    <a:pt x="8993" y="40194"/>
                    <a:pt x="20097" y="40194"/>
                  </a:cubicBezTo>
                  <a:close/>
                </a:path>
              </a:pathLst>
            </a:custGeom>
            <a:grpFill/>
            <a:ln w="6813" cap="flat">
              <a:noFill/>
              <a:prstDash val="solid"/>
              <a:miter/>
            </a:ln>
          </p:spPr>
          <p:txBody>
            <a:bodyPr rtlCol="0" anchor="ctr"/>
            <a:lstStyle/>
            <a:p>
              <a:endParaRPr lang="en-US" sz="1200"/>
            </a:p>
          </p:txBody>
        </p:sp>
        <p:sp>
          <p:nvSpPr>
            <p:cNvPr id="868" name="Freeform: Shape 867">
              <a:extLst>
                <a:ext uri="{FF2B5EF4-FFF2-40B4-BE49-F238E27FC236}">
                  <a16:creationId xmlns:a16="http://schemas.microsoft.com/office/drawing/2014/main" id="{AEE48ACC-E110-42C7-B9D8-24DAD7875FDB}"/>
                </a:ext>
              </a:extLst>
            </p:cNvPr>
            <p:cNvSpPr/>
            <p:nvPr/>
          </p:nvSpPr>
          <p:spPr>
            <a:xfrm>
              <a:off x="4938439" y="9321841"/>
              <a:ext cx="374441" cy="324776"/>
            </a:xfrm>
            <a:custGeom>
              <a:avLst/>
              <a:gdLst>
                <a:gd name="connsiteX0" fmla="*/ 172307 w 374441"/>
                <a:gd name="connsiteY0" fmla="*/ 319190 h 324776"/>
                <a:gd name="connsiteX1" fmla="*/ 187227 w 374441"/>
                <a:gd name="connsiteY1" fmla="*/ 324776 h 324776"/>
                <a:gd name="connsiteX2" fmla="*/ 202078 w 374441"/>
                <a:gd name="connsiteY2" fmla="*/ 319190 h 324776"/>
                <a:gd name="connsiteX3" fmla="*/ 331177 w 374441"/>
                <a:gd name="connsiteY3" fmla="*/ 206783 h 324776"/>
                <a:gd name="connsiteX4" fmla="*/ 366738 w 374441"/>
                <a:gd name="connsiteY4" fmla="*/ 69849 h 324776"/>
                <a:gd name="connsiteX5" fmla="*/ 304471 w 374441"/>
                <a:gd name="connsiteY5" fmla="*/ 8604 h 324776"/>
                <a:gd name="connsiteX6" fmla="*/ 187227 w 374441"/>
                <a:gd name="connsiteY6" fmla="*/ 30405 h 324776"/>
                <a:gd name="connsiteX7" fmla="*/ 69982 w 374441"/>
                <a:gd name="connsiteY7" fmla="*/ 8604 h 324776"/>
                <a:gd name="connsiteX8" fmla="*/ 7715 w 374441"/>
                <a:gd name="connsiteY8" fmla="*/ 69849 h 324776"/>
                <a:gd name="connsiteX9" fmla="*/ 43277 w 374441"/>
                <a:gd name="connsiteY9" fmla="*/ 206783 h 324776"/>
                <a:gd name="connsiteX10" fmla="*/ 172307 w 374441"/>
                <a:gd name="connsiteY10" fmla="*/ 319190 h 324776"/>
                <a:gd name="connsiteX11" fmla="*/ 45185 w 374441"/>
                <a:gd name="connsiteY11" fmla="*/ 84428 h 324776"/>
                <a:gd name="connsiteX12" fmla="*/ 83744 w 374441"/>
                <a:gd name="connsiteY12" fmla="*/ 46414 h 324776"/>
                <a:gd name="connsiteX13" fmla="*/ 115150 w 374441"/>
                <a:gd name="connsiteY13" fmla="*/ 40351 h 324776"/>
                <a:gd name="connsiteX14" fmla="*/ 166585 w 374441"/>
                <a:gd name="connsiteY14" fmla="*/ 68146 h 324776"/>
                <a:gd name="connsiteX15" fmla="*/ 207937 w 374441"/>
                <a:gd name="connsiteY15" fmla="*/ 68146 h 324776"/>
                <a:gd name="connsiteX16" fmla="*/ 290778 w 374441"/>
                <a:gd name="connsiteY16" fmla="*/ 46414 h 324776"/>
                <a:gd name="connsiteX17" fmla="*/ 329337 w 374441"/>
                <a:gd name="connsiteY17" fmla="*/ 84428 h 324776"/>
                <a:gd name="connsiteX18" fmla="*/ 304880 w 374441"/>
                <a:gd name="connsiteY18" fmla="*/ 176534 h 324776"/>
                <a:gd name="connsiteX19" fmla="*/ 187295 w 374441"/>
                <a:gd name="connsiteY19" fmla="*/ 278928 h 324776"/>
                <a:gd name="connsiteX20" fmla="*/ 69710 w 374441"/>
                <a:gd name="connsiteY20" fmla="*/ 176534 h 324776"/>
                <a:gd name="connsiteX21" fmla="*/ 45185 w 374441"/>
                <a:gd name="connsiteY21" fmla="*/ 84428 h 3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441" h="324776">
                  <a:moveTo>
                    <a:pt x="172307" y="319190"/>
                  </a:moveTo>
                  <a:cubicBezTo>
                    <a:pt x="176531" y="322868"/>
                    <a:pt x="181913" y="324776"/>
                    <a:pt x="187227" y="324776"/>
                  </a:cubicBezTo>
                  <a:cubicBezTo>
                    <a:pt x="192541" y="324776"/>
                    <a:pt x="197855" y="322937"/>
                    <a:pt x="202078" y="319190"/>
                  </a:cubicBezTo>
                  <a:lnTo>
                    <a:pt x="331177" y="206783"/>
                  </a:lnTo>
                  <a:cubicBezTo>
                    <a:pt x="370213" y="172787"/>
                    <a:pt x="384860" y="116448"/>
                    <a:pt x="366738" y="69849"/>
                  </a:cubicBezTo>
                  <a:cubicBezTo>
                    <a:pt x="355293" y="40487"/>
                    <a:pt x="333766" y="19300"/>
                    <a:pt x="304471" y="8604"/>
                  </a:cubicBezTo>
                  <a:cubicBezTo>
                    <a:pt x="244793" y="-13128"/>
                    <a:pt x="206643" y="10853"/>
                    <a:pt x="187227" y="30405"/>
                  </a:cubicBezTo>
                  <a:cubicBezTo>
                    <a:pt x="167879" y="10921"/>
                    <a:pt x="129729" y="-13128"/>
                    <a:pt x="69982" y="8604"/>
                  </a:cubicBezTo>
                  <a:cubicBezTo>
                    <a:pt x="40688" y="19300"/>
                    <a:pt x="19161" y="40419"/>
                    <a:pt x="7715" y="69849"/>
                  </a:cubicBezTo>
                  <a:cubicBezTo>
                    <a:pt x="-10406" y="116448"/>
                    <a:pt x="4173" y="172787"/>
                    <a:pt x="43277" y="206783"/>
                  </a:cubicBezTo>
                  <a:lnTo>
                    <a:pt x="172307" y="319190"/>
                  </a:lnTo>
                  <a:close/>
                  <a:moveTo>
                    <a:pt x="45185" y="84428"/>
                  </a:moveTo>
                  <a:cubicBezTo>
                    <a:pt x="52474" y="65625"/>
                    <a:pt x="65077" y="53159"/>
                    <a:pt x="83744" y="46414"/>
                  </a:cubicBezTo>
                  <a:cubicBezTo>
                    <a:pt x="95598" y="42122"/>
                    <a:pt x="105953" y="40351"/>
                    <a:pt x="115150" y="40351"/>
                  </a:cubicBezTo>
                  <a:cubicBezTo>
                    <a:pt x="142673" y="40351"/>
                    <a:pt x="158682" y="56497"/>
                    <a:pt x="166585" y="68146"/>
                  </a:cubicBezTo>
                  <a:cubicBezTo>
                    <a:pt x="175918" y="81907"/>
                    <a:pt x="198604" y="81839"/>
                    <a:pt x="207937" y="68146"/>
                  </a:cubicBezTo>
                  <a:cubicBezTo>
                    <a:pt x="218497" y="52614"/>
                    <a:pt x="243226" y="29110"/>
                    <a:pt x="290778" y="46414"/>
                  </a:cubicBezTo>
                  <a:cubicBezTo>
                    <a:pt x="309377" y="53227"/>
                    <a:pt x="322048" y="65625"/>
                    <a:pt x="329337" y="84428"/>
                  </a:cubicBezTo>
                  <a:cubicBezTo>
                    <a:pt x="341464" y="115562"/>
                    <a:pt x="331381" y="153440"/>
                    <a:pt x="304880" y="176534"/>
                  </a:cubicBezTo>
                  <a:lnTo>
                    <a:pt x="187295" y="278928"/>
                  </a:lnTo>
                  <a:lnTo>
                    <a:pt x="69710" y="176534"/>
                  </a:lnTo>
                  <a:cubicBezTo>
                    <a:pt x="43141" y="153440"/>
                    <a:pt x="33058" y="115562"/>
                    <a:pt x="45185" y="84428"/>
                  </a:cubicBezTo>
                  <a:close/>
                </a:path>
              </a:pathLst>
            </a:custGeom>
            <a:grpFill/>
            <a:ln w="6813" cap="flat">
              <a:noFill/>
              <a:prstDash val="solid"/>
              <a:miter/>
            </a:ln>
          </p:spPr>
          <p:txBody>
            <a:bodyPr rtlCol="0" anchor="ctr"/>
            <a:lstStyle/>
            <a:p>
              <a:endParaRPr lang="en-US" sz="1200"/>
            </a:p>
          </p:txBody>
        </p:sp>
      </p:grpSp>
      <p:grpSp>
        <p:nvGrpSpPr>
          <p:cNvPr id="788" name="Graphic 2">
            <a:extLst>
              <a:ext uri="{FF2B5EF4-FFF2-40B4-BE49-F238E27FC236}">
                <a16:creationId xmlns:a16="http://schemas.microsoft.com/office/drawing/2014/main" id="{00B51315-677B-4131-9120-9AF22E24D7D4}"/>
              </a:ext>
            </a:extLst>
          </p:cNvPr>
          <p:cNvGrpSpPr/>
          <p:nvPr/>
        </p:nvGrpSpPr>
        <p:grpSpPr>
          <a:xfrm>
            <a:off x="11692260" y="7463903"/>
            <a:ext cx="864555" cy="679240"/>
            <a:chOff x="7777723" y="8960930"/>
            <a:chExt cx="1125179" cy="884000"/>
          </a:xfrm>
          <a:solidFill>
            <a:schemeClr val="accent1"/>
          </a:solidFill>
        </p:grpSpPr>
        <p:sp>
          <p:nvSpPr>
            <p:cNvPr id="864" name="Freeform: Shape 863">
              <a:extLst>
                <a:ext uri="{FF2B5EF4-FFF2-40B4-BE49-F238E27FC236}">
                  <a16:creationId xmlns:a16="http://schemas.microsoft.com/office/drawing/2014/main" id="{58935EAA-B556-4CC4-BA9D-E5B2B28CC755}"/>
                </a:ext>
              </a:extLst>
            </p:cNvPr>
            <p:cNvSpPr/>
            <p:nvPr/>
          </p:nvSpPr>
          <p:spPr>
            <a:xfrm>
              <a:off x="7865802" y="9167352"/>
              <a:ext cx="201945" cy="139521"/>
            </a:xfrm>
            <a:custGeom>
              <a:avLst/>
              <a:gdLst>
                <a:gd name="connsiteX0" fmla="*/ 182121 w 201945"/>
                <a:gd name="connsiteY0" fmla="*/ 0 h 139521"/>
                <a:gd name="connsiteX1" fmla="*/ 100847 w 201945"/>
                <a:gd name="connsiteY1" fmla="*/ 15600 h 139521"/>
                <a:gd name="connsiteX2" fmla="*/ 1383 w 201945"/>
                <a:gd name="connsiteY2" fmla="*/ 112476 h 139521"/>
                <a:gd name="connsiteX3" fmla="*/ 12624 w 201945"/>
                <a:gd name="connsiteY3" fmla="*/ 138159 h 139521"/>
                <a:gd name="connsiteX4" fmla="*/ 19845 w 201945"/>
                <a:gd name="connsiteY4" fmla="*/ 139522 h 139521"/>
                <a:gd name="connsiteX5" fmla="*/ 38307 w 201945"/>
                <a:gd name="connsiteY5" fmla="*/ 126918 h 139521"/>
                <a:gd name="connsiteX6" fmla="*/ 114268 w 201945"/>
                <a:gd name="connsiteY6" fmla="*/ 52798 h 139521"/>
                <a:gd name="connsiteX7" fmla="*/ 182121 w 201945"/>
                <a:gd name="connsiteY7" fmla="*/ 39512 h 139521"/>
                <a:gd name="connsiteX8" fmla="*/ 201946 w 201945"/>
                <a:gd name="connsiteY8" fmla="*/ 19757 h 139521"/>
                <a:gd name="connsiteX9" fmla="*/ 182121 w 201945"/>
                <a:gd name="connsiteY9" fmla="*/ 0 h 1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45" h="139521">
                  <a:moveTo>
                    <a:pt x="182121" y="0"/>
                  </a:moveTo>
                  <a:cubicBezTo>
                    <a:pt x="157050" y="0"/>
                    <a:pt x="129664" y="5246"/>
                    <a:pt x="100847" y="15600"/>
                  </a:cubicBezTo>
                  <a:cubicBezTo>
                    <a:pt x="52750" y="32904"/>
                    <a:pt x="20186" y="64583"/>
                    <a:pt x="1383" y="112476"/>
                  </a:cubicBezTo>
                  <a:cubicBezTo>
                    <a:pt x="-2636" y="122626"/>
                    <a:pt x="2405" y="134139"/>
                    <a:pt x="12624" y="138159"/>
                  </a:cubicBezTo>
                  <a:cubicBezTo>
                    <a:pt x="15008" y="139112"/>
                    <a:pt x="17461" y="139522"/>
                    <a:pt x="19845" y="139522"/>
                  </a:cubicBezTo>
                  <a:cubicBezTo>
                    <a:pt x="27748" y="139522"/>
                    <a:pt x="35241" y="134753"/>
                    <a:pt x="38307" y="126918"/>
                  </a:cubicBezTo>
                  <a:cubicBezTo>
                    <a:pt x="52886" y="89721"/>
                    <a:pt x="77071" y="66218"/>
                    <a:pt x="114268" y="52798"/>
                  </a:cubicBezTo>
                  <a:cubicBezTo>
                    <a:pt x="138793" y="44009"/>
                    <a:pt x="161615" y="39512"/>
                    <a:pt x="182121" y="39512"/>
                  </a:cubicBezTo>
                  <a:cubicBezTo>
                    <a:pt x="193089" y="39512"/>
                    <a:pt x="201946" y="30657"/>
                    <a:pt x="201946" y="19757"/>
                  </a:cubicBezTo>
                  <a:cubicBezTo>
                    <a:pt x="201946" y="8856"/>
                    <a:pt x="193089" y="0"/>
                    <a:pt x="182121" y="0"/>
                  </a:cubicBezTo>
                  <a:close/>
                </a:path>
              </a:pathLst>
            </a:custGeom>
            <a:grpFill/>
            <a:ln w="6813" cap="flat">
              <a:noFill/>
              <a:prstDash val="solid"/>
              <a:miter/>
            </a:ln>
          </p:spPr>
          <p:txBody>
            <a:bodyPr rtlCol="0" anchor="ctr"/>
            <a:lstStyle/>
            <a:p>
              <a:endParaRPr lang="en-US" sz="1200"/>
            </a:p>
          </p:txBody>
        </p:sp>
        <p:sp>
          <p:nvSpPr>
            <p:cNvPr id="865" name="Freeform: Shape 864">
              <a:extLst>
                <a:ext uri="{FF2B5EF4-FFF2-40B4-BE49-F238E27FC236}">
                  <a16:creationId xmlns:a16="http://schemas.microsoft.com/office/drawing/2014/main" id="{73CAC717-4752-4457-B9B7-5EB3F2A20A2E}"/>
                </a:ext>
              </a:extLst>
            </p:cNvPr>
            <p:cNvSpPr/>
            <p:nvPr/>
          </p:nvSpPr>
          <p:spPr>
            <a:xfrm>
              <a:off x="7777723" y="8960930"/>
              <a:ext cx="1125179" cy="884000"/>
            </a:xfrm>
            <a:custGeom>
              <a:avLst/>
              <a:gdLst>
                <a:gd name="connsiteX0" fmla="*/ 981638 w 1125179"/>
                <a:gd name="connsiteY0" fmla="*/ 222295 h 884000"/>
                <a:gd name="connsiteX1" fmla="*/ 1125179 w 1125179"/>
                <a:gd name="connsiteY1" fmla="*/ 108729 h 884000"/>
                <a:gd name="connsiteX2" fmla="*/ 1060664 w 1125179"/>
                <a:gd name="connsiteY2" fmla="*/ 70578 h 884000"/>
                <a:gd name="connsiteX3" fmla="*/ 1037501 w 1125179"/>
                <a:gd name="connsiteY3" fmla="*/ 0 h 884000"/>
                <a:gd name="connsiteX4" fmla="*/ 894096 w 1125179"/>
                <a:gd name="connsiteY4" fmla="*/ 113430 h 884000"/>
                <a:gd name="connsiteX5" fmla="*/ 910719 w 1125179"/>
                <a:gd name="connsiteY5" fmla="*/ 164115 h 884000"/>
                <a:gd name="connsiteX6" fmla="*/ 840550 w 1125179"/>
                <a:gd name="connsiteY6" fmla="*/ 219842 h 884000"/>
                <a:gd name="connsiteX7" fmla="*/ 735704 w 1125179"/>
                <a:gd name="connsiteY7" fmla="*/ 145721 h 884000"/>
                <a:gd name="connsiteX8" fmla="*/ 446987 w 1125179"/>
                <a:gd name="connsiteY8" fmla="*/ 218888 h 884000"/>
                <a:gd name="connsiteX9" fmla="*/ 158201 w 1125179"/>
                <a:gd name="connsiteY9" fmla="*/ 145721 h 884000"/>
                <a:gd name="connsiteX10" fmla="*/ 17658 w 1125179"/>
                <a:gd name="connsiteY10" fmla="*/ 282450 h 884000"/>
                <a:gd name="connsiteX11" fmla="*/ 99817 w 1125179"/>
                <a:gd name="connsiteY11" fmla="*/ 593853 h 884000"/>
                <a:gd name="connsiteX12" fmla="*/ 229256 w 1125179"/>
                <a:gd name="connsiteY12" fmla="*/ 705239 h 884000"/>
                <a:gd name="connsiteX13" fmla="*/ 120732 w 1125179"/>
                <a:gd name="connsiteY13" fmla="*/ 791418 h 884000"/>
                <a:gd name="connsiteX14" fmla="*/ 145462 w 1125179"/>
                <a:gd name="connsiteY14" fmla="*/ 732013 h 884000"/>
                <a:gd name="connsiteX15" fmla="*/ 134766 w 1125179"/>
                <a:gd name="connsiteY15" fmla="*/ 706124 h 884000"/>
                <a:gd name="connsiteX16" fmla="*/ 108878 w 1125179"/>
                <a:gd name="connsiteY16" fmla="*/ 716820 h 884000"/>
                <a:gd name="connsiteX17" fmla="*/ 57307 w 1125179"/>
                <a:gd name="connsiteY17" fmla="*/ 840877 h 884000"/>
                <a:gd name="connsiteX18" fmla="*/ 60577 w 1125179"/>
                <a:gd name="connsiteY18" fmla="*/ 864449 h 884000"/>
                <a:gd name="connsiteX19" fmla="*/ 79039 w 1125179"/>
                <a:gd name="connsiteY19" fmla="*/ 873374 h 884000"/>
                <a:gd name="connsiteX20" fmla="*/ 82922 w 1125179"/>
                <a:gd name="connsiteY20" fmla="*/ 873033 h 884000"/>
                <a:gd name="connsiteX21" fmla="*/ 216449 w 1125179"/>
                <a:gd name="connsiteY21" fmla="*/ 850687 h 884000"/>
                <a:gd name="connsiteX22" fmla="*/ 232731 w 1125179"/>
                <a:gd name="connsiteY22" fmla="*/ 827865 h 884000"/>
                <a:gd name="connsiteX23" fmla="*/ 209909 w 1125179"/>
                <a:gd name="connsiteY23" fmla="*/ 811651 h 884000"/>
                <a:gd name="connsiteX24" fmla="*/ 145462 w 1125179"/>
                <a:gd name="connsiteY24" fmla="*/ 822415 h 884000"/>
                <a:gd name="connsiteX25" fmla="*/ 259913 w 1125179"/>
                <a:gd name="connsiteY25" fmla="*/ 731535 h 884000"/>
                <a:gd name="connsiteX26" fmla="*/ 429683 w 1125179"/>
                <a:gd name="connsiteY26" fmla="*/ 877597 h 884000"/>
                <a:gd name="connsiteX27" fmla="*/ 446987 w 1125179"/>
                <a:gd name="connsiteY27" fmla="*/ 884001 h 884000"/>
                <a:gd name="connsiteX28" fmla="*/ 464290 w 1125179"/>
                <a:gd name="connsiteY28" fmla="*/ 877666 h 884000"/>
                <a:gd name="connsiteX29" fmla="*/ 794088 w 1125179"/>
                <a:gd name="connsiteY29" fmla="*/ 593853 h 884000"/>
                <a:gd name="connsiteX30" fmla="*/ 876248 w 1125179"/>
                <a:gd name="connsiteY30" fmla="*/ 282450 h 884000"/>
                <a:gd name="connsiteX31" fmla="*/ 862350 w 1125179"/>
                <a:gd name="connsiteY31" fmla="*/ 253088 h 884000"/>
                <a:gd name="connsiteX32" fmla="*/ 935517 w 1125179"/>
                <a:gd name="connsiteY32" fmla="*/ 194976 h 884000"/>
                <a:gd name="connsiteX33" fmla="*/ 981638 w 1125179"/>
                <a:gd name="connsiteY33" fmla="*/ 222295 h 884000"/>
                <a:gd name="connsiteX34" fmla="*/ 1017540 w 1125179"/>
                <a:gd name="connsiteY34" fmla="*/ 66286 h 884000"/>
                <a:gd name="connsiteX35" fmla="*/ 1027623 w 1125179"/>
                <a:gd name="connsiteY35" fmla="*/ 97011 h 884000"/>
                <a:gd name="connsiteX36" fmla="*/ 1055418 w 1125179"/>
                <a:gd name="connsiteY36" fmla="*/ 113430 h 884000"/>
                <a:gd name="connsiteX37" fmla="*/ 978436 w 1125179"/>
                <a:gd name="connsiteY37" fmla="*/ 174334 h 884000"/>
                <a:gd name="connsiteX38" fmla="*/ 950437 w 1125179"/>
                <a:gd name="connsiteY38" fmla="*/ 157780 h 884000"/>
                <a:gd name="connsiteX39" fmla="*/ 940422 w 1125179"/>
                <a:gd name="connsiteY39" fmla="*/ 127328 h 884000"/>
                <a:gd name="connsiteX40" fmla="*/ 1017540 w 1125179"/>
                <a:gd name="connsiteY40" fmla="*/ 66286 h 884000"/>
                <a:gd name="connsiteX41" fmla="*/ 839323 w 1125179"/>
                <a:gd name="connsiteY41" fmla="*/ 296893 h 884000"/>
                <a:gd name="connsiteX42" fmla="*/ 768132 w 1125179"/>
                <a:gd name="connsiteY42" fmla="*/ 563878 h 884000"/>
                <a:gd name="connsiteX43" fmla="*/ 446918 w 1125179"/>
                <a:gd name="connsiteY43" fmla="*/ 840264 h 884000"/>
                <a:gd name="connsiteX44" fmla="*/ 125705 w 1125179"/>
                <a:gd name="connsiteY44" fmla="*/ 563878 h 884000"/>
                <a:gd name="connsiteX45" fmla="*/ 54582 w 1125179"/>
                <a:gd name="connsiteY45" fmla="*/ 296893 h 884000"/>
                <a:gd name="connsiteX46" fmla="*/ 171622 w 1125179"/>
                <a:gd name="connsiteY46" fmla="*/ 182918 h 884000"/>
                <a:gd name="connsiteX47" fmla="*/ 262502 w 1125179"/>
                <a:gd name="connsiteY47" fmla="*/ 165682 h 884000"/>
                <a:gd name="connsiteX48" fmla="*/ 420213 w 1125179"/>
                <a:gd name="connsiteY48" fmla="*/ 249545 h 884000"/>
                <a:gd name="connsiteX49" fmla="*/ 473692 w 1125179"/>
                <a:gd name="connsiteY49" fmla="*/ 249545 h 884000"/>
                <a:gd name="connsiteX50" fmla="*/ 722283 w 1125179"/>
                <a:gd name="connsiteY50" fmla="*/ 182918 h 884000"/>
                <a:gd name="connsiteX51" fmla="*/ 809484 w 1125179"/>
                <a:gd name="connsiteY51" fmla="*/ 244504 h 884000"/>
                <a:gd name="connsiteX52" fmla="*/ 648435 w 1125179"/>
                <a:gd name="connsiteY52" fmla="*/ 372444 h 884000"/>
                <a:gd name="connsiteX53" fmla="*/ 644143 w 1125179"/>
                <a:gd name="connsiteY53" fmla="*/ 352075 h 884000"/>
                <a:gd name="connsiteX54" fmla="*/ 623365 w 1125179"/>
                <a:gd name="connsiteY54" fmla="*/ 333272 h 884000"/>
                <a:gd name="connsiteX55" fmla="*/ 604494 w 1125179"/>
                <a:gd name="connsiteY55" fmla="*/ 353982 h 884000"/>
                <a:gd name="connsiteX56" fmla="*/ 680249 w 1125179"/>
                <a:gd name="connsiteY56" fmla="*/ 450857 h 884000"/>
                <a:gd name="connsiteX57" fmla="*/ 686040 w 1125179"/>
                <a:gd name="connsiteY57" fmla="*/ 451743 h 884000"/>
                <a:gd name="connsiteX58" fmla="*/ 704979 w 1125179"/>
                <a:gd name="connsiteY58" fmla="*/ 437708 h 884000"/>
                <a:gd name="connsiteX59" fmla="*/ 691831 w 1125179"/>
                <a:gd name="connsiteY59" fmla="*/ 412979 h 884000"/>
                <a:gd name="connsiteX60" fmla="*/ 672824 w 1125179"/>
                <a:gd name="connsiteY60" fmla="*/ 403714 h 884000"/>
                <a:gd name="connsiteX61" fmla="*/ 830876 w 1125179"/>
                <a:gd name="connsiteY61" fmla="*/ 278158 h 884000"/>
                <a:gd name="connsiteX62" fmla="*/ 839323 w 1125179"/>
                <a:gd name="connsiteY62" fmla="*/ 296893 h 8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5179" h="884000">
                  <a:moveTo>
                    <a:pt x="981638" y="222295"/>
                  </a:moveTo>
                  <a:lnTo>
                    <a:pt x="1125179" y="108729"/>
                  </a:lnTo>
                  <a:lnTo>
                    <a:pt x="1060664" y="70578"/>
                  </a:lnTo>
                  <a:lnTo>
                    <a:pt x="1037501" y="0"/>
                  </a:lnTo>
                  <a:lnTo>
                    <a:pt x="894096" y="113430"/>
                  </a:lnTo>
                  <a:lnTo>
                    <a:pt x="910719" y="164115"/>
                  </a:lnTo>
                  <a:lnTo>
                    <a:pt x="840550" y="219842"/>
                  </a:lnTo>
                  <a:cubicBezTo>
                    <a:pt x="814049" y="186256"/>
                    <a:pt x="779100" y="161322"/>
                    <a:pt x="735704" y="145721"/>
                  </a:cubicBezTo>
                  <a:cubicBezTo>
                    <a:pt x="570362" y="86316"/>
                    <a:pt x="478461" y="177536"/>
                    <a:pt x="446987" y="218888"/>
                  </a:cubicBezTo>
                  <a:cubicBezTo>
                    <a:pt x="411152" y="171200"/>
                    <a:pt x="321022" y="87201"/>
                    <a:pt x="158201" y="145721"/>
                  </a:cubicBezTo>
                  <a:cubicBezTo>
                    <a:pt x="91097" y="169838"/>
                    <a:pt x="43818" y="215823"/>
                    <a:pt x="17658" y="282450"/>
                  </a:cubicBezTo>
                  <a:cubicBezTo>
                    <a:pt x="-23967" y="388385"/>
                    <a:pt x="9823" y="516394"/>
                    <a:pt x="99817" y="593853"/>
                  </a:cubicBezTo>
                  <a:lnTo>
                    <a:pt x="229256" y="705239"/>
                  </a:lnTo>
                  <a:lnTo>
                    <a:pt x="120732" y="791418"/>
                  </a:lnTo>
                  <a:lnTo>
                    <a:pt x="145462" y="732013"/>
                  </a:lnTo>
                  <a:cubicBezTo>
                    <a:pt x="149685" y="721929"/>
                    <a:pt x="144849" y="710348"/>
                    <a:pt x="134766" y="706124"/>
                  </a:cubicBezTo>
                  <a:cubicBezTo>
                    <a:pt x="124615" y="701969"/>
                    <a:pt x="113034" y="706737"/>
                    <a:pt x="108878" y="716820"/>
                  </a:cubicBezTo>
                  <a:lnTo>
                    <a:pt x="57307" y="840877"/>
                  </a:lnTo>
                  <a:cubicBezTo>
                    <a:pt x="54037" y="848712"/>
                    <a:pt x="55263" y="857773"/>
                    <a:pt x="60577" y="864449"/>
                  </a:cubicBezTo>
                  <a:cubicBezTo>
                    <a:pt x="65073" y="870103"/>
                    <a:pt x="71886" y="873374"/>
                    <a:pt x="79039" y="873374"/>
                  </a:cubicBezTo>
                  <a:cubicBezTo>
                    <a:pt x="80333" y="873374"/>
                    <a:pt x="81628" y="873237"/>
                    <a:pt x="82922" y="873033"/>
                  </a:cubicBezTo>
                  <a:lnTo>
                    <a:pt x="216449" y="850687"/>
                  </a:lnTo>
                  <a:cubicBezTo>
                    <a:pt x="227213" y="848848"/>
                    <a:pt x="234502" y="838697"/>
                    <a:pt x="232731" y="827865"/>
                  </a:cubicBezTo>
                  <a:cubicBezTo>
                    <a:pt x="230892" y="817102"/>
                    <a:pt x="220809" y="809880"/>
                    <a:pt x="209909" y="811651"/>
                  </a:cubicBezTo>
                  <a:lnTo>
                    <a:pt x="145462" y="822415"/>
                  </a:lnTo>
                  <a:lnTo>
                    <a:pt x="259913" y="731535"/>
                  </a:lnTo>
                  <a:lnTo>
                    <a:pt x="429683" y="877597"/>
                  </a:lnTo>
                  <a:cubicBezTo>
                    <a:pt x="434588" y="881889"/>
                    <a:pt x="440787" y="884001"/>
                    <a:pt x="446987" y="884001"/>
                  </a:cubicBezTo>
                  <a:cubicBezTo>
                    <a:pt x="453186" y="884001"/>
                    <a:pt x="459317" y="881889"/>
                    <a:pt x="464290" y="877666"/>
                  </a:cubicBezTo>
                  <a:lnTo>
                    <a:pt x="794088" y="593853"/>
                  </a:lnTo>
                  <a:cubicBezTo>
                    <a:pt x="884082" y="516394"/>
                    <a:pt x="917941" y="388317"/>
                    <a:pt x="876248" y="282450"/>
                  </a:cubicBezTo>
                  <a:cubicBezTo>
                    <a:pt x="872160" y="272095"/>
                    <a:pt x="867459" y="262489"/>
                    <a:pt x="862350" y="253088"/>
                  </a:cubicBezTo>
                  <a:lnTo>
                    <a:pt x="935517" y="194976"/>
                  </a:lnTo>
                  <a:lnTo>
                    <a:pt x="981638" y="222295"/>
                  </a:lnTo>
                  <a:close/>
                  <a:moveTo>
                    <a:pt x="1017540" y="66286"/>
                  </a:moveTo>
                  <a:lnTo>
                    <a:pt x="1027623" y="97011"/>
                  </a:lnTo>
                  <a:lnTo>
                    <a:pt x="1055418" y="113430"/>
                  </a:lnTo>
                  <a:lnTo>
                    <a:pt x="978436" y="174334"/>
                  </a:lnTo>
                  <a:lnTo>
                    <a:pt x="950437" y="157780"/>
                  </a:lnTo>
                  <a:lnTo>
                    <a:pt x="940422" y="127328"/>
                  </a:lnTo>
                  <a:lnTo>
                    <a:pt x="1017540" y="66286"/>
                  </a:lnTo>
                  <a:close/>
                  <a:moveTo>
                    <a:pt x="839323" y="296893"/>
                  </a:moveTo>
                  <a:cubicBezTo>
                    <a:pt x="874885" y="387432"/>
                    <a:pt x="845659" y="497182"/>
                    <a:pt x="768132" y="563878"/>
                  </a:cubicBezTo>
                  <a:lnTo>
                    <a:pt x="446918" y="840264"/>
                  </a:lnTo>
                  <a:lnTo>
                    <a:pt x="125705" y="563878"/>
                  </a:lnTo>
                  <a:cubicBezTo>
                    <a:pt x="48246" y="497182"/>
                    <a:pt x="18952" y="387432"/>
                    <a:pt x="54582" y="296893"/>
                  </a:cubicBezTo>
                  <a:cubicBezTo>
                    <a:pt x="76382" y="241370"/>
                    <a:pt x="115759" y="203015"/>
                    <a:pt x="171622" y="182918"/>
                  </a:cubicBezTo>
                  <a:cubicBezTo>
                    <a:pt x="205617" y="170656"/>
                    <a:pt x="235865" y="165682"/>
                    <a:pt x="262502" y="165682"/>
                  </a:cubicBezTo>
                  <a:cubicBezTo>
                    <a:pt x="350861" y="165682"/>
                    <a:pt x="400321" y="220660"/>
                    <a:pt x="420213" y="249545"/>
                  </a:cubicBezTo>
                  <a:cubicBezTo>
                    <a:pt x="432339" y="267189"/>
                    <a:pt x="461566" y="267189"/>
                    <a:pt x="473692" y="249545"/>
                  </a:cubicBezTo>
                  <a:cubicBezTo>
                    <a:pt x="499580" y="211939"/>
                    <a:pt x="575540" y="130188"/>
                    <a:pt x="722283" y="182918"/>
                  </a:cubicBezTo>
                  <a:cubicBezTo>
                    <a:pt x="758322" y="195862"/>
                    <a:pt x="787412" y="216572"/>
                    <a:pt x="809484" y="244504"/>
                  </a:cubicBezTo>
                  <a:lnTo>
                    <a:pt x="648435" y="372444"/>
                  </a:lnTo>
                  <a:cubicBezTo>
                    <a:pt x="645982" y="366040"/>
                    <a:pt x="644483" y="359159"/>
                    <a:pt x="644143" y="352075"/>
                  </a:cubicBezTo>
                  <a:cubicBezTo>
                    <a:pt x="643598" y="341175"/>
                    <a:pt x="634196" y="332931"/>
                    <a:pt x="623365" y="333272"/>
                  </a:cubicBezTo>
                  <a:cubicBezTo>
                    <a:pt x="612396" y="333817"/>
                    <a:pt x="603948" y="343082"/>
                    <a:pt x="604494" y="353982"/>
                  </a:cubicBezTo>
                  <a:cubicBezTo>
                    <a:pt x="606605" y="398741"/>
                    <a:pt x="637058" y="437640"/>
                    <a:pt x="680249" y="450857"/>
                  </a:cubicBezTo>
                  <a:cubicBezTo>
                    <a:pt x="682157" y="451470"/>
                    <a:pt x="684133" y="451743"/>
                    <a:pt x="686040" y="451743"/>
                  </a:cubicBezTo>
                  <a:cubicBezTo>
                    <a:pt x="694556" y="451743"/>
                    <a:pt x="702390" y="446224"/>
                    <a:pt x="704979" y="437708"/>
                  </a:cubicBezTo>
                  <a:cubicBezTo>
                    <a:pt x="708181" y="427285"/>
                    <a:pt x="702254" y="416180"/>
                    <a:pt x="691831" y="412979"/>
                  </a:cubicBezTo>
                  <a:cubicBezTo>
                    <a:pt x="684882" y="410867"/>
                    <a:pt x="678546" y="407665"/>
                    <a:pt x="672824" y="403714"/>
                  </a:cubicBezTo>
                  <a:lnTo>
                    <a:pt x="830876" y="278158"/>
                  </a:lnTo>
                  <a:cubicBezTo>
                    <a:pt x="833941" y="284153"/>
                    <a:pt x="836803" y="290352"/>
                    <a:pt x="839323" y="296893"/>
                  </a:cubicBezTo>
                  <a:close/>
                </a:path>
              </a:pathLst>
            </a:custGeom>
            <a:grpFill/>
            <a:ln w="6813" cap="flat">
              <a:noFill/>
              <a:prstDash val="solid"/>
              <a:miter/>
            </a:ln>
          </p:spPr>
          <p:txBody>
            <a:bodyPr rtlCol="0" anchor="ctr"/>
            <a:lstStyle/>
            <a:p>
              <a:endParaRPr lang="en-US" sz="1200"/>
            </a:p>
          </p:txBody>
        </p:sp>
      </p:grpSp>
      <p:grpSp>
        <p:nvGrpSpPr>
          <p:cNvPr id="789" name="Graphic 2">
            <a:extLst>
              <a:ext uri="{FF2B5EF4-FFF2-40B4-BE49-F238E27FC236}">
                <a16:creationId xmlns:a16="http://schemas.microsoft.com/office/drawing/2014/main" id="{28139F57-CF74-48C7-B820-104A3105D99C}"/>
              </a:ext>
            </a:extLst>
          </p:cNvPr>
          <p:cNvGrpSpPr/>
          <p:nvPr/>
        </p:nvGrpSpPr>
        <p:grpSpPr>
          <a:xfrm>
            <a:off x="14309652" y="7371283"/>
            <a:ext cx="802777" cy="864481"/>
            <a:chOff x="11032652" y="8840431"/>
            <a:chExt cx="1044777" cy="1125083"/>
          </a:xfrm>
          <a:solidFill>
            <a:schemeClr val="accent1"/>
          </a:solidFill>
        </p:grpSpPr>
        <p:sp>
          <p:nvSpPr>
            <p:cNvPr id="841" name="Freeform: Shape 840">
              <a:extLst>
                <a:ext uri="{FF2B5EF4-FFF2-40B4-BE49-F238E27FC236}">
                  <a16:creationId xmlns:a16="http://schemas.microsoft.com/office/drawing/2014/main" id="{5DBFD88E-97C3-4989-9D6E-2B91868D25E4}"/>
                </a:ext>
              </a:extLst>
            </p:cNvPr>
            <p:cNvSpPr/>
            <p:nvPr/>
          </p:nvSpPr>
          <p:spPr>
            <a:xfrm>
              <a:off x="11125058" y="9125522"/>
              <a:ext cx="393399" cy="839991"/>
            </a:xfrm>
            <a:custGeom>
              <a:avLst/>
              <a:gdLst>
                <a:gd name="connsiteX0" fmla="*/ 320913 w 393399"/>
                <a:gd name="connsiteY0" fmla="*/ 430215 h 839991"/>
                <a:gd name="connsiteX1" fmla="*/ 393399 w 393399"/>
                <a:gd name="connsiteY1" fmla="*/ 57975 h 839991"/>
                <a:gd name="connsiteX2" fmla="*/ 192973 w 393399"/>
                <a:gd name="connsiteY2" fmla="*/ 0 h 839991"/>
                <a:gd name="connsiteX3" fmla="*/ 54950 w 393399"/>
                <a:gd name="connsiteY3" fmla="*/ 353232 h 839991"/>
                <a:gd name="connsiteX4" fmla="*/ 91260 w 393399"/>
                <a:gd name="connsiteY4" fmla="*/ 503177 h 839991"/>
                <a:gd name="connsiteX5" fmla="*/ 127845 w 393399"/>
                <a:gd name="connsiteY5" fmla="*/ 526680 h 839991"/>
                <a:gd name="connsiteX6" fmla="*/ 53996 w 393399"/>
                <a:gd name="connsiteY6" fmla="*/ 781267 h 839991"/>
                <a:gd name="connsiteX7" fmla="*/ 25656 w 393399"/>
                <a:gd name="connsiteY7" fmla="*/ 773092 h 839991"/>
                <a:gd name="connsiteX8" fmla="*/ 790 w 393399"/>
                <a:gd name="connsiteY8" fmla="*/ 786785 h 839991"/>
                <a:gd name="connsiteX9" fmla="*/ 14483 w 393399"/>
                <a:gd name="connsiteY9" fmla="*/ 811651 h 839991"/>
                <a:gd name="connsiteX10" fmla="*/ 109723 w 393399"/>
                <a:gd name="connsiteY10" fmla="*/ 839174 h 839991"/>
                <a:gd name="connsiteX11" fmla="*/ 115309 w 393399"/>
                <a:gd name="connsiteY11" fmla="*/ 839992 h 839991"/>
                <a:gd name="connsiteX12" fmla="*/ 134589 w 393399"/>
                <a:gd name="connsiteY12" fmla="*/ 825481 h 839991"/>
                <a:gd name="connsiteX13" fmla="*/ 120896 w 393399"/>
                <a:gd name="connsiteY13" fmla="*/ 800615 h 839991"/>
                <a:gd name="connsiteX14" fmla="*/ 92555 w 393399"/>
                <a:gd name="connsiteY14" fmla="*/ 792439 h 839991"/>
                <a:gd name="connsiteX15" fmla="*/ 166403 w 393399"/>
                <a:gd name="connsiteY15" fmla="*/ 537853 h 839991"/>
                <a:gd name="connsiteX16" fmla="*/ 186705 w 393399"/>
                <a:gd name="connsiteY16" fmla="*/ 539420 h 839991"/>
                <a:gd name="connsiteX17" fmla="*/ 209936 w 393399"/>
                <a:gd name="connsiteY17" fmla="*/ 537513 h 839991"/>
                <a:gd name="connsiteX18" fmla="*/ 320913 w 393399"/>
                <a:gd name="connsiteY18" fmla="*/ 430215 h 839991"/>
                <a:gd name="connsiteX19" fmla="*/ 217089 w 393399"/>
                <a:gd name="connsiteY19" fmla="*/ 48778 h 839991"/>
                <a:gd name="connsiteX20" fmla="*/ 346937 w 393399"/>
                <a:gd name="connsiteY20" fmla="*/ 86383 h 839991"/>
                <a:gd name="connsiteX21" fmla="*/ 330655 w 393399"/>
                <a:gd name="connsiteY21" fmla="*/ 169905 h 839991"/>
                <a:gd name="connsiteX22" fmla="*/ 169741 w 393399"/>
                <a:gd name="connsiteY22" fmla="*/ 169905 h 839991"/>
                <a:gd name="connsiteX23" fmla="*/ 217089 w 393399"/>
                <a:gd name="connsiteY23" fmla="*/ 48778 h 839991"/>
                <a:gd name="connsiteX24" fmla="*/ 203601 w 393399"/>
                <a:gd name="connsiteY24" fmla="*/ 497863 h 839991"/>
                <a:gd name="connsiteX25" fmla="*/ 117898 w 393399"/>
                <a:gd name="connsiteY25" fmla="*/ 473065 h 839991"/>
                <a:gd name="connsiteX26" fmla="*/ 92419 w 393399"/>
                <a:gd name="connsiteY26" fmla="*/ 367879 h 839991"/>
                <a:gd name="connsiteX27" fmla="*/ 154073 w 393399"/>
                <a:gd name="connsiteY27" fmla="*/ 210032 h 839991"/>
                <a:gd name="connsiteX28" fmla="*/ 322821 w 393399"/>
                <a:gd name="connsiteY28" fmla="*/ 210032 h 839991"/>
                <a:gd name="connsiteX29" fmla="*/ 281468 w 393399"/>
                <a:gd name="connsiteY29" fmla="*/ 422517 h 839991"/>
                <a:gd name="connsiteX30" fmla="*/ 203601 w 393399"/>
                <a:gd name="connsiteY30" fmla="*/ 497863 h 83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3399" h="839991">
                  <a:moveTo>
                    <a:pt x="320913" y="430215"/>
                  </a:moveTo>
                  <a:lnTo>
                    <a:pt x="393399" y="57975"/>
                  </a:lnTo>
                  <a:lnTo>
                    <a:pt x="192973" y="0"/>
                  </a:lnTo>
                  <a:lnTo>
                    <a:pt x="54950" y="353232"/>
                  </a:lnTo>
                  <a:cubicBezTo>
                    <a:pt x="34444" y="405621"/>
                    <a:pt x="49091" y="465913"/>
                    <a:pt x="91260" y="503177"/>
                  </a:cubicBezTo>
                  <a:cubicBezTo>
                    <a:pt x="102365" y="512988"/>
                    <a:pt x="114696" y="520753"/>
                    <a:pt x="127845" y="526680"/>
                  </a:cubicBezTo>
                  <a:lnTo>
                    <a:pt x="53996" y="781267"/>
                  </a:lnTo>
                  <a:lnTo>
                    <a:pt x="25656" y="773092"/>
                  </a:lnTo>
                  <a:cubicBezTo>
                    <a:pt x="14892" y="769958"/>
                    <a:pt x="3855" y="776157"/>
                    <a:pt x="790" y="786785"/>
                  </a:cubicBezTo>
                  <a:cubicBezTo>
                    <a:pt x="-2276" y="797413"/>
                    <a:pt x="3855" y="808585"/>
                    <a:pt x="14483" y="811651"/>
                  </a:cubicBezTo>
                  <a:lnTo>
                    <a:pt x="109723" y="839174"/>
                  </a:lnTo>
                  <a:cubicBezTo>
                    <a:pt x="111563" y="839719"/>
                    <a:pt x="113469" y="839992"/>
                    <a:pt x="115309" y="839992"/>
                  </a:cubicBezTo>
                  <a:cubicBezTo>
                    <a:pt x="124029" y="839992"/>
                    <a:pt x="132069" y="834269"/>
                    <a:pt x="134589" y="825481"/>
                  </a:cubicBezTo>
                  <a:cubicBezTo>
                    <a:pt x="137654" y="814853"/>
                    <a:pt x="131523" y="803680"/>
                    <a:pt x="120896" y="800615"/>
                  </a:cubicBezTo>
                  <a:lnTo>
                    <a:pt x="92555" y="792439"/>
                  </a:lnTo>
                  <a:lnTo>
                    <a:pt x="166403" y="537853"/>
                  </a:lnTo>
                  <a:cubicBezTo>
                    <a:pt x="173080" y="538807"/>
                    <a:pt x="179892" y="539420"/>
                    <a:pt x="186705" y="539420"/>
                  </a:cubicBezTo>
                  <a:cubicBezTo>
                    <a:pt x="194403" y="539420"/>
                    <a:pt x="202238" y="538807"/>
                    <a:pt x="209936" y="537513"/>
                  </a:cubicBezTo>
                  <a:cubicBezTo>
                    <a:pt x="265595" y="528520"/>
                    <a:pt x="310149" y="485397"/>
                    <a:pt x="320913" y="430215"/>
                  </a:cubicBezTo>
                  <a:close/>
                  <a:moveTo>
                    <a:pt x="217089" y="48778"/>
                  </a:moveTo>
                  <a:lnTo>
                    <a:pt x="346937" y="86383"/>
                  </a:lnTo>
                  <a:lnTo>
                    <a:pt x="330655" y="169905"/>
                  </a:lnTo>
                  <a:lnTo>
                    <a:pt x="169741" y="169905"/>
                  </a:lnTo>
                  <a:lnTo>
                    <a:pt x="217089" y="48778"/>
                  </a:lnTo>
                  <a:close/>
                  <a:moveTo>
                    <a:pt x="203601" y="497863"/>
                  </a:moveTo>
                  <a:cubicBezTo>
                    <a:pt x="172535" y="502836"/>
                    <a:pt x="141334" y="493844"/>
                    <a:pt x="117898" y="473065"/>
                  </a:cubicBezTo>
                  <a:cubicBezTo>
                    <a:pt x="88263" y="446905"/>
                    <a:pt x="78044" y="404668"/>
                    <a:pt x="92419" y="367879"/>
                  </a:cubicBezTo>
                  <a:lnTo>
                    <a:pt x="154073" y="210032"/>
                  </a:lnTo>
                  <a:lnTo>
                    <a:pt x="322821" y="210032"/>
                  </a:lnTo>
                  <a:lnTo>
                    <a:pt x="281468" y="422517"/>
                  </a:lnTo>
                  <a:cubicBezTo>
                    <a:pt x="273974" y="461280"/>
                    <a:pt x="242637" y="491528"/>
                    <a:pt x="203601" y="497863"/>
                  </a:cubicBezTo>
                  <a:close/>
                </a:path>
              </a:pathLst>
            </a:custGeom>
            <a:grpFill/>
            <a:ln w="6813" cap="flat">
              <a:noFill/>
              <a:prstDash val="solid"/>
              <a:miter/>
            </a:ln>
          </p:spPr>
          <p:txBody>
            <a:bodyPr rtlCol="0" anchor="ctr"/>
            <a:lstStyle/>
            <a:p>
              <a:endParaRPr lang="en-US" sz="1200"/>
            </a:p>
          </p:txBody>
        </p:sp>
        <p:sp>
          <p:nvSpPr>
            <p:cNvPr id="842" name="Freeform: Shape 841">
              <a:extLst>
                <a:ext uri="{FF2B5EF4-FFF2-40B4-BE49-F238E27FC236}">
                  <a16:creationId xmlns:a16="http://schemas.microsoft.com/office/drawing/2014/main" id="{9EDAA577-2927-4CD7-9CBF-68A0B6C33F77}"/>
                </a:ext>
              </a:extLst>
            </p:cNvPr>
            <p:cNvSpPr/>
            <p:nvPr/>
          </p:nvSpPr>
          <p:spPr>
            <a:xfrm>
              <a:off x="11245205" y="9501986"/>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1" y="0"/>
                    <a:pt x="0" y="7221"/>
                    <a:pt x="0" y="16078"/>
                  </a:cubicBezTo>
                  <a:cubicBezTo>
                    <a:pt x="0" y="24934"/>
                    <a:pt x="7221" y="32155"/>
                    <a:pt x="16146" y="32155"/>
                  </a:cubicBezTo>
                  <a:cubicBezTo>
                    <a:pt x="25070" y="32155"/>
                    <a:pt x="32292" y="24934"/>
                    <a:pt x="32292" y="16078"/>
                  </a:cubicBezTo>
                  <a:cubicBezTo>
                    <a:pt x="32223" y="7221"/>
                    <a:pt x="25002" y="0"/>
                    <a:pt x="16146" y="0"/>
                  </a:cubicBezTo>
                  <a:close/>
                </a:path>
              </a:pathLst>
            </a:custGeom>
            <a:grpFill/>
            <a:ln w="6813" cap="flat">
              <a:noFill/>
              <a:prstDash val="solid"/>
              <a:miter/>
            </a:ln>
          </p:spPr>
          <p:txBody>
            <a:bodyPr rtlCol="0" anchor="ctr"/>
            <a:lstStyle/>
            <a:p>
              <a:endParaRPr lang="en-US" sz="1200"/>
            </a:p>
          </p:txBody>
        </p:sp>
        <p:sp>
          <p:nvSpPr>
            <p:cNvPr id="843" name="Freeform: Shape 842">
              <a:extLst>
                <a:ext uri="{FF2B5EF4-FFF2-40B4-BE49-F238E27FC236}">
                  <a16:creationId xmlns:a16="http://schemas.microsoft.com/office/drawing/2014/main" id="{468A3A55-8D7C-416E-9B0D-AE7541020A68}"/>
                </a:ext>
              </a:extLst>
            </p:cNvPr>
            <p:cNvSpPr/>
            <p:nvPr/>
          </p:nvSpPr>
          <p:spPr>
            <a:xfrm>
              <a:off x="11305904" y="9556486"/>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2" y="0"/>
                    <a:pt x="0" y="7221"/>
                    <a:pt x="0" y="16078"/>
                  </a:cubicBezTo>
                  <a:cubicBezTo>
                    <a:pt x="0" y="24934"/>
                    <a:pt x="7222" y="32155"/>
                    <a:pt x="16146" y="32155"/>
                  </a:cubicBezTo>
                  <a:cubicBezTo>
                    <a:pt x="25071" y="32155"/>
                    <a:pt x="32292" y="24934"/>
                    <a:pt x="32292" y="16078"/>
                  </a:cubicBezTo>
                  <a:cubicBezTo>
                    <a:pt x="32223" y="7221"/>
                    <a:pt x="25002" y="0"/>
                    <a:pt x="16146" y="0"/>
                  </a:cubicBezTo>
                  <a:close/>
                </a:path>
              </a:pathLst>
            </a:custGeom>
            <a:grpFill/>
            <a:ln w="6813" cap="flat">
              <a:noFill/>
              <a:prstDash val="solid"/>
              <a:miter/>
            </a:ln>
          </p:spPr>
          <p:txBody>
            <a:bodyPr rtlCol="0" anchor="ctr"/>
            <a:lstStyle/>
            <a:p>
              <a:endParaRPr lang="en-US" sz="1200"/>
            </a:p>
          </p:txBody>
        </p:sp>
        <p:sp>
          <p:nvSpPr>
            <p:cNvPr id="844" name="Freeform: Shape 843">
              <a:extLst>
                <a:ext uri="{FF2B5EF4-FFF2-40B4-BE49-F238E27FC236}">
                  <a16:creationId xmlns:a16="http://schemas.microsoft.com/office/drawing/2014/main" id="{1BD23A1D-316C-479A-975C-FA929C4AB8A0}"/>
                </a:ext>
              </a:extLst>
            </p:cNvPr>
            <p:cNvSpPr/>
            <p:nvPr/>
          </p:nvSpPr>
          <p:spPr>
            <a:xfrm>
              <a:off x="11346508" y="9482638"/>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1" y="0"/>
                    <a:pt x="0" y="7221"/>
                    <a:pt x="0" y="16078"/>
                  </a:cubicBezTo>
                  <a:cubicBezTo>
                    <a:pt x="0" y="24933"/>
                    <a:pt x="7221" y="32155"/>
                    <a:pt x="16146" y="32155"/>
                  </a:cubicBezTo>
                  <a:cubicBezTo>
                    <a:pt x="25070" y="32155"/>
                    <a:pt x="32292" y="24933"/>
                    <a:pt x="32292" y="16078"/>
                  </a:cubicBezTo>
                  <a:cubicBezTo>
                    <a:pt x="32223" y="7153"/>
                    <a:pt x="25002" y="0"/>
                    <a:pt x="16146" y="0"/>
                  </a:cubicBezTo>
                  <a:close/>
                </a:path>
              </a:pathLst>
            </a:custGeom>
            <a:grpFill/>
            <a:ln w="6813" cap="flat">
              <a:noFill/>
              <a:prstDash val="solid"/>
              <a:miter/>
            </a:ln>
          </p:spPr>
          <p:txBody>
            <a:bodyPr rtlCol="0" anchor="ctr"/>
            <a:lstStyle/>
            <a:p>
              <a:endParaRPr lang="en-US" sz="1200"/>
            </a:p>
          </p:txBody>
        </p:sp>
        <p:sp>
          <p:nvSpPr>
            <p:cNvPr id="845" name="Freeform: Shape 844">
              <a:extLst>
                <a:ext uri="{FF2B5EF4-FFF2-40B4-BE49-F238E27FC236}">
                  <a16:creationId xmlns:a16="http://schemas.microsoft.com/office/drawing/2014/main" id="{E3001D2B-CCBD-4E8A-8969-9DBEA9256EAD}"/>
                </a:ext>
              </a:extLst>
            </p:cNvPr>
            <p:cNvSpPr/>
            <p:nvPr/>
          </p:nvSpPr>
          <p:spPr>
            <a:xfrm>
              <a:off x="11284173" y="9413899"/>
              <a:ext cx="32291" cy="32156"/>
            </a:xfrm>
            <a:custGeom>
              <a:avLst/>
              <a:gdLst>
                <a:gd name="connsiteX0" fmla="*/ 32292 w 32291"/>
                <a:gd name="connsiteY0" fmla="*/ 16078 h 32156"/>
                <a:gd name="connsiteX1" fmla="*/ 16146 w 32291"/>
                <a:gd name="connsiteY1" fmla="*/ 0 h 32156"/>
                <a:gd name="connsiteX2" fmla="*/ 0 w 32291"/>
                <a:gd name="connsiteY2" fmla="*/ 16078 h 32156"/>
                <a:gd name="connsiteX3" fmla="*/ 16146 w 32291"/>
                <a:gd name="connsiteY3" fmla="*/ 32156 h 32156"/>
                <a:gd name="connsiteX4" fmla="*/ 32292 w 32291"/>
                <a:gd name="connsiteY4" fmla="*/ 16078 h 3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6">
                  <a:moveTo>
                    <a:pt x="32292" y="16078"/>
                  </a:moveTo>
                  <a:cubicBezTo>
                    <a:pt x="32292" y="7222"/>
                    <a:pt x="25070" y="0"/>
                    <a:pt x="16146" y="0"/>
                  </a:cubicBezTo>
                  <a:cubicBezTo>
                    <a:pt x="7221" y="0"/>
                    <a:pt x="0" y="7222"/>
                    <a:pt x="0" y="16078"/>
                  </a:cubicBezTo>
                  <a:cubicBezTo>
                    <a:pt x="0" y="24934"/>
                    <a:pt x="7221" y="32156"/>
                    <a:pt x="16146" y="32156"/>
                  </a:cubicBezTo>
                  <a:cubicBezTo>
                    <a:pt x="25070" y="32223"/>
                    <a:pt x="32292" y="25002"/>
                    <a:pt x="32292" y="16078"/>
                  </a:cubicBezTo>
                  <a:close/>
                </a:path>
              </a:pathLst>
            </a:custGeom>
            <a:grpFill/>
            <a:ln w="6813" cap="flat">
              <a:noFill/>
              <a:prstDash val="solid"/>
              <a:miter/>
            </a:ln>
          </p:spPr>
          <p:txBody>
            <a:bodyPr rtlCol="0" anchor="ctr"/>
            <a:lstStyle/>
            <a:p>
              <a:endParaRPr lang="en-US" sz="1200"/>
            </a:p>
          </p:txBody>
        </p:sp>
        <p:sp>
          <p:nvSpPr>
            <p:cNvPr id="846" name="Freeform: Shape 845">
              <a:extLst>
                <a:ext uri="{FF2B5EF4-FFF2-40B4-BE49-F238E27FC236}">
                  <a16:creationId xmlns:a16="http://schemas.microsoft.com/office/drawing/2014/main" id="{2811FE22-0A72-415E-85DA-0FA140E44109}"/>
                </a:ext>
              </a:extLst>
            </p:cNvPr>
            <p:cNvSpPr/>
            <p:nvPr/>
          </p:nvSpPr>
          <p:spPr>
            <a:xfrm>
              <a:off x="11617853" y="9125454"/>
              <a:ext cx="393423" cy="839923"/>
            </a:xfrm>
            <a:custGeom>
              <a:avLst/>
              <a:gdLst>
                <a:gd name="connsiteX0" fmla="*/ 367675 w 393423"/>
                <a:gd name="connsiteY0" fmla="*/ 773092 h 839923"/>
                <a:gd name="connsiteX1" fmla="*/ 339334 w 393423"/>
                <a:gd name="connsiteY1" fmla="*/ 781267 h 839923"/>
                <a:gd name="connsiteX2" fmla="*/ 265486 w 393423"/>
                <a:gd name="connsiteY2" fmla="*/ 526681 h 839923"/>
                <a:gd name="connsiteX3" fmla="*/ 302138 w 393423"/>
                <a:gd name="connsiteY3" fmla="*/ 503177 h 839923"/>
                <a:gd name="connsiteX4" fmla="*/ 338449 w 393423"/>
                <a:gd name="connsiteY4" fmla="*/ 353232 h 839923"/>
                <a:gd name="connsiteX5" fmla="*/ 200426 w 393423"/>
                <a:gd name="connsiteY5" fmla="*/ 0 h 839923"/>
                <a:gd name="connsiteX6" fmla="*/ 0 w 393423"/>
                <a:gd name="connsiteY6" fmla="*/ 57975 h 839923"/>
                <a:gd name="connsiteX7" fmla="*/ 72486 w 393423"/>
                <a:gd name="connsiteY7" fmla="*/ 430215 h 839923"/>
                <a:gd name="connsiteX8" fmla="*/ 183395 w 393423"/>
                <a:gd name="connsiteY8" fmla="*/ 537513 h 839923"/>
                <a:gd name="connsiteX9" fmla="*/ 206625 w 393423"/>
                <a:gd name="connsiteY9" fmla="*/ 539353 h 839923"/>
                <a:gd name="connsiteX10" fmla="*/ 226927 w 393423"/>
                <a:gd name="connsiteY10" fmla="*/ 537785 h 839923"/>
                <a:gd name="connsiteX11" fmla="*/ 300776 w 393423"/>
                <a:gd name="connsiteY11" fmla="*/ 792372 h 839923"/>
                <a:gd name="connsiteX12" fmla="*/ 272435 w 393423"/>
                <a:gd name="connsiteY12" fmla="*/ 800547 h 839923"/>
                <a:gd name="connsiteX13" fmla="*/ 258742 w 393423"/>
                <a:gd name="connsiteY13" fmla="*/ 825413 h 839923"/>
                <a:gd name="connsiteX14" fmla="*/ 278021 w 393423"/>
                <a:gd name="connsiteY14" fmla="*/ 839924 h 839923"/>
                <a:gd name="connsiteX15" fmla="*/ 283608 w 393423"/>
                <a:gd name="connsiteY15" fmla="*/ 839106 h 839923"/>
                <a:gd name="connsiteX16" fmla="*/ 378916 w 393423"/>
                <a:gd name="connsiteY16" fmla="*/ 811583 h 839923"/>
                <a:gd name="connsiteX17" fmla="*/ 392609 w 393423"/>
                <a:gd name="connsiteY17" fmla="*/ 786717 h 839923"/>
                <a:gd name="connsiteX18" fmla="*/ 367675 w 393423"/>
                <a:gd name="connsiteY18" fmla="*/ 773092 h 839923"/>
                <a:gd name="connsiteX19" fmla="*/ 176310 w 393423"/>
                <a:gd name="connsiteY19" fmla="*/ 48847 h 839923"/>
                <a:gd name="connsiteX20" fmla="*/ 223589 w 393423"/>
                <a:gd name="connsiteY20" fmla="*/ 169905 h 839923"/>
                <a:gd name="connsiteX21" fmla="*/ 62675 w 393423"/>
                <a:gd name="connsiteY21" fmla="*/ 169905 h 839923"/>
                <a:gd name="connsiteX22" fmla="*/ 46393 w 393423"/>
                <a:gd name="connsiteY22" fmla="*/ 86384 h 839923"/>
                <a:gd name="connsiteX23" fmla="*/ 176310 w 393423"/>
                <a:gd name="connsiteY23" fmla="*/ 48847 h 839923"/>
                <a:gd name="connsiteX24" fmla="*/ 189730 w 393423"/>
                <a:gd name="connsiteY24" fmla="*/ 497931 h 839923"/>
                <a:gd name="connsiteX25" fmla="*/ 111863 w 393423"/>
                <a:gd name="connsiteY25" fmla="*/ 422585 h 839923"/>
                <a:gd name="connsiteX26" fmla="*/ 70510 w 393423"/>
                <a:gd name="connsiteY26" fmla="*/ 210100 h 839923"/>
                <a:gd name="connsiteX27" fmla="*/ 239258 w 393423"/>
                <a:gd name="connsiteY27" fmla="*/ 210100 h 839923"/>
                <a:gd name="connsiteX28" fmla="*/ 300912 w 393423"/>
                <a:gd name="connsiteY28" fmla="*/ 367948 h 839923"/>
                <a:gd name="connsiteX29" fmla="*/ 275433 w 393423"/>
                <a:gd name="connsiteY29" fmla="*/ 473134 h 839923"/>
                <a:gd name="connsiteX30" fmla="*/ 189730 w 393423"/>
                <a:gd name="connsiteY30" fmla="*/ 497931 h 8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3423" h="839923">
                  <a:moveTo>
                    <a:pt x="367675" y="773092"/>
                  </a:moveTo>
                  <a:lnTo>
                    <a:pt x="339334" y="781267"/>
                  </a:lnTo>
                  <a:lnTo>
                    <a:pt x="265486" y="526681"/>
                  </a:lnTo>
                  <a:cubicBezTo>
                    <a:pt x="278635" y="520753"/>
                    <a:pt x="291033" y="512988"/>
                    <a:pt x="302138" y="503177"/>
                  </a:cubicBezTo>
                  <a:cubicBezTo>
                    <a:pt x="344308" y="465913"/>
                    <a:pt x="358887" y="405690"/>
                    <a:pt x="338449" y="353232"/>
                  </a:cubicBezTo>
                  <a:lnTo>
                    <a:pt x="200426" y="0"/>
                  </a:lnTo>
                  <a:lnTo>
                    <a:pt x="0" y="57975"/>
                  </a:lnTo>
                  <a:lnTo>
                    <a:pt x="72486" y="430215"/>
                  </a:lnTo>
                  <a:cubicBezTo>
                    <a:pt x="83250" y="485397"/>
                    <a:pt x="127804" y="528588"/>
                    <a:pt x="183395" y="537513"/>
                  </a:cubicBezTo>
                  <a:cubicBezTo>
                    <a:pt x="191161" y="538739"/>
                    <a:pt x="198927" y="539353"/>
                    <a:pt x="206625" y="539353"/>
                  </a:cubicBezTo>
                  <a:cubicBezTo>
                    <a:pt x="213438" y="539353"/>
                    <a:pt x="220182" y="538739"/>
                    <a:pt x="226927" y="537785"/>
                  </a:cubicBezTo>
                  <a:lnTo>
                    <a:pt x="300776" y="792372"/>
                  </a:lnTo>
                  <a:lnTo>
                    <a:pt x="272435" y="800547"/>
                  </a:lnTo>
                  <a:cubicBezTo>
                    <a:pt x="261808" y="803612"/>
                    <a:pt x="255608" y="814785"/>
                    <a:pt x="258742" y="825413"/>
                  </a:cubicBezTo>
                  <a:cubicBezTo>
                    <a:pt x="261262" y="834200"/>
                    <a:pt x="269302" y="839924"/>
                    <a:pt x="278021" y="839924"/>
                  </a:cubicBezTo>
                  <a:cubicBezTo>
                    <a:pt x="279861" y="839924"/>
                    <a:pt x="281768" y="839651"/>
                    <a:pt x="283608" y="839106"/>
                  </a:cubicBezTo>
                  <a:lnTo>
                    <a:pt x="378916" y="811583"/>
                  </a:lnTo>
                  <a:cubicBezTo>
                    <a:pt x="389544" y="808518"/>
                    <a:pt x="395743" y="797345"/>
                    <a:pt x="392609" y="786717"/>
                  </a:cubicBezTo>
                  <a:cubicBezTo>
                    <a:pt x="389544" y="776158"/>
                    <a:pt x="378371" y="770026"/>
                    <a:pt x="367675" y="773092"/>
                  </a:cubicBezTo>
                  <a:close/>
                  <a:moveTo>
                    <a:pt x="176310" y="48847"/>
                  </a:moveTo>
                  <a:lnTo>
                    <a:pt x="223589" y="169905"/>
                  </a:lnTo>
                  <a:lnTo>
                    <a:pt x="62675" y="169905"/>
                  </a:lnTo>
                  <a:lnTo>
                    <a:pt x="46393" y="86384"/>
                  </a:lnTo>
                  <a:lnTo>
                    <a:pt x="176310" y="48847"/>
                  </a:lnTo>
                  <a:close/>
                  <a:moveTo>
                    <a:pt x="189730" y="497931"/>
                  </a:moveTo>
                  <a:cubicBezTo>
                    <a:pt x="150694" y="491596"/>
                    <a:pt x="119425" y="461348"/>
                    <a:pt x="111863" y="422585"/>
                  </a:cubicBezTo>
                  <a:lnTo>
                    <a:pt x="70510" y="210100"/>
                  </a:lnTo>
                  <a:lnTo>
                    <a:pt x="239258" y="210100"/>
                  </a:lnTo>
                  <a:lnTo>
                    <a:pt x="300912" y="367948"/>
                  </a:lnTo>
                  <a:cubicBezTo>
                    <a:pt x="315287" y="404736"/>
                    <a:pt x="304999" y="446973"/>
                    <a:pt x="275433" y="473134"/>
                  </a:cubicBezTo>
                  <a:cubicBezTo>
                    <a:pt x="251997" y="493912"/>
                    <a:pt x="220796" y="502973"/>
                    <a:pt x="189730" y="497931"/>
                  </a:cubicBezTo>
                  <a:close/>
                </a:path>
              </a:pathLst>
            </a:custGeom>
            <a:grpFill/>
            <a:ln w="6813" cap="flat">
              <a:noFill/>
              <a:prstDash val="solid"/>
              <a:miter/>
            </a:ln>
          </p:spPr>
          <p:txBody>
            <a:bodyPr rtlCol="0" anchor="ctr"/>
            <a:lstStyle/>
            <a:p>
              <a:endParaRPr lang="en-US" sz="1200"/>
            </a:p>
          </p:txBody>
        </p:sp>
        <p:sp>
          <p:nvSpPr>
            <p:cNvPr id="847" name="Freeform: Shape 846">
              <a:extLst>
                <a:ext uri="{FF2B5EF4-FFF2-40B4-BE49-F238E27FC236}">
                  <a16:creationId xmlns:a16="http://schemas.microsoft.com/office/drawing/2014/main" id="{CA61B615-AAFF-4D3F-9585-FCDE918747C2}"/>
                </a:ext>
              </a:extLst>
            </p:cNvPr>
            <p:cNvSpPr/>
            <p:nvPr/>
          </p:nvSpPr>
          <p:spPr>
            <a:xfrm>
              <a:off x="11858814" y="9501986"/>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2" y="0"/>
                    <a:pt x="0" y="7221"/>
                    <a:pt x="0" y="16078"/>
                  </a:cubicBezTo>
                  <a:cubicBezTo>
                    <a:pt x="0" y="24934"/>
                    <a:pt x="7222" y="32155"/>
                    <a:pt x="16146" y="32155"/>
                  </a:cubicBezTo>
                  <a:cubicBezTo>
                    <a:pt x="25071" y="32155"/>
                    <a:pt x="32292" y="24934"/>
                    <a:pt x="32292" y="16078"/>
                  </a:cubicBezTo>
                  <a:cubicBezTo>
                    <a:pt x="32292" y="7221"/>
                    <a:pt x="25071" y="0"/>
                    <a:pt x="16146" y="0"/>
                  </a:cubicBezTo>
                  <a:close/>
                </a:path>
              </a:pathLst>
            </a:custGeom>
            <a:grpFill/>
            <a:ln w="6813" cap="flat">
              <a:noFill/>
              <a:prstDash val="solid"/>
              <a:miter/>
            </a:ln>
          </p:spPr>
          <p:txBody>
            <a:bodyPr rtlCol="0" anchor="ctr"/>
            <a:lstStyle/>
            <a:p>
              <a:endParaRPr lang="en-US" sz="1200"/>
            </a:p>
          </p:txBody>
        </p:sp>
        <p:sp>
          <p:nvSpPr>
            <p:cNvPr id="848" name="Freeform: Shape 847">
              <a:extLst>
                <a:ext uri="{FF2B5EF4-FFF2-40B4-BE49-F238E27FC236}">
                  <a16:creationId xmlns:a16="http://schemas.microsoft.com/office/drawing/2014/main" id="{03E194DF-DD34-4A29-8654-3A5FBE571CF2}"/>
                </a:ext>
              </a:extLst>
            </p:cNvPr>
            <p:cNvSpPr/>
            <p:nvPr/>
          </p:nvSpPr>
          <p:spPr>
            <a:xfrm>
              <a:off x="11798113" y="9556486"/>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2" y="0"/>
                    <a:pt x="0" y="7221"/>
                    <a:pt x="0" y="16078"/>
                  </a:cubicBezTo>
                  <a:cubicBezTo>
                    <a:pt x="0" y="24934"/>
                    <a:pt x="7222" y="32155"/>
                    <a:pt x="16146" y="32155"/>
                  </a:cubicBezTo>
                  <a:cubicBezTo>
                    <a:pt x="25071" y="32155"/>
                    <a:pt x="32292" y="24934"/>
                    <a:pt x="32292" y="16078"/>
                  </a:cubicBezTo>
                  <a:cubicBezTo>
                    <a:pt x="32292" y="7221"/>
                    <a:pt x="25071" y="0"/>
                    <a:pt x="16146" y="0"/>
                  </a:cubicBezTo>
                  <a:close/>
                </a:path>
              </a:pathLst>
            </a:custGeom>
            <a:grpFill/>
            <a:ln w="6813" cap="flat">
              <a:noFill/>
              <a:prstDash val="solid"/>
              <a:miter/>
            </a:ln>
          </p:spPr>
          <p:txBody>
            <a:bodyPr rtlCol="0" anchor="ctr"/>
            <a:lstStyle/>
            <a:p>
              <a:endParaRPr lang="en-US" sz="1200"/>
            </a:p>
          </p:txBody>
        </p:sp>
        <p:sp>
          <p:nvSpPr>
            <p:cNvPr id="849" name="Freeform: Shape 848">
              <a:extLst>
                <a:ext uri="{FF2B5EF4-FFF2-40B4-BE49-F238E27FC236}">
                  <a16:creationId xmlns:a16="http://schemas.microsoft.com/office/drawing/2014/main" id="{4CE70643-D819-4E3E-ABF1-9CEE14F2D9C6}"/>
                </a:ext>
              </a:extLst>
            </p:cNvPr>
            <p:cNvSpPr/>
            <p:nvPr/>
          </p:nvSpPr>
          <p:spPr>
            <a:xfrm>
              <a:off x="11757511" y="9482638"/>
              <a:ext cx="32291" cy="32155"/>
            </a:xfrm>
            <a:custGeom>
              <a:avLst/>
              <a:gdLst>
                <a:gd name="connsiteX0" fmla="*/ 16146 w 32291"/>
                <a:gd name="connsiteY0" fmla="*/ 0 h 32155"/>
                <a:gd name="connsiteX1" fmla="*/ 0 w 32291"/>
                <a:gd name="connsiteY1" fmla="*/ 16078 h 32155"/>
                <a:gd name="connsiteX2" fmla="*/ 16146 w 32291"/>
                <a:gd name="connsiteY2" fmla="*/ 32155 h 32155"/>
                <a:gd name="connsiteX3" fmla="*/ 32292 w 32291"/>
                <a:gd name="connsiteY3" fmla="*/ 16078 h 32155"/>
                <a:gd name="connsiteX4" fmla="*/ 16146 w 32291"/>
                <a:gd name="connsiteY4" fmla="*/ 0 h 3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5">
                  <a:moveTo>
                    <a:pt x="16146" y="0"/>
                  </a:moveTo>
                  <a:cubicBezTo>
                    <a:pt x="7221" y="0"/>
                    <a:pt x="0" y="7221"/>
                    <a:pt x="0" y="16078"/>
                  </a:cubicBezTo>
                  <a:cubicBezTo>
                    <a:pt x="0" y="24933"/>
                    <a:pt x="7221" y="32155"/>
                    <a:pt x="16146" y="32155"/>
                  </a:cubicBezTo>
                  <a:cubicBezTo>
                    <a:pt x="25071" y="32155"/>
                    <a:pt x="32292" y="24933"/>
                    <a:pt x="32292" y="16078"/>
                  </a:cubicBezTo>
                  <a:cubicBezTo>
                    <a:pt x="32292" y="7153"/>
                    <a:pt x="25071" y="0"/>
                    <a:pt x="16146" y="0"/>
                  </a:cubicBezTo>
                  <a:close/>
                </a:path>
              </a:pathLst>
            </a:custGeom>
            <a:grpFill/>
            <a:ln w="6813" cap="flat">
              <a:noFill/>
              <a:prstDash val="solid"/>
              <a:miter/>
            </a:ln>
          </p:spPr>
          <p:txBody>
            <a:bodyPr rtlCol="0" anchor="ctr"/>
            <a:lstStyle/>
            <a:p>
              <a:endParaRPr lang="en-US" sz="1200"/>
            </a:p>
          </p:txBody>
        </p:sp>
        <p:sp>
          <p:nvSpPr>
            <p:cNvPr id="850" name="Freeform: Shape 849">
              <a:extLst>
                <a:ext uri="{FF2B5EF4-FFF2-40B4-BE49-F238E27FC236}">
                  <a16:creationId xmlns:a16="http://schemas.microsoft.com/office/drawing/2014/main" id="{81D84804-AA66-4DA2-A8C8-B95E42FC0F91}"/>
                </a:ext>
              </a:extLst>
            </p:cNvPr>
            <p:cNvSpPr/>
            <p:nvPr/>
          </p:nvSpPr>
          <p:spPr>
            <a:xfrm>
              <a:off x="11819846" y="9413899"/>
              <a:ext cx="32291" cy="32156"/>
            </a:xfrm>
            <a:custGeom>
              <a:avLst/>
              <a:gdLst>
                <a:gd name="connsiteX0" fmla="*/ 16146 w 32291"/>
                <a:gd name="connsiteY0" fmla="*/ 0 h 32156"/>
                <a:gd name="connsiteX1" fmla="*/ 0 w 32291"/>
                <a:gd name="connsiteY1" fmla="*/ 16078 h 32156"/>
                <a:gd name="connsiteX2" fmla="*/ 16146 w 32291"/>
                <a:gd name="connsiteY2" fmla="*/ 32156 h 32156"/>
                <a:gd name="connsiteX3" fmla="*/ 32292 w 32291"/>
                <a:gd name="connsiteY3" fmla="*/ 16078 h 32156"/>
                <a:gd name="connsiteX4" fmla="*/ 16146 w 32291"/>
                <a:gd name="connsiteY4" fmla="*/ 0 h 3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 h="32156">
                  <a:moveTo>
                    <a:pt x="16146" y="0"/>
                  </a:moveTo>
                  <a:cubicBezTo>
                    <a:pt x="7221" y="0"/>
                    <a:pt x="0" y="7222"/>
                    <a:pt x="0" y="16078"/>
                  </a:cubicBezTo>
                  <a:cubicBezTo>
                    <a:pt x="0" y="24934"/>
                    <a:pt x="7221" y="32156"/>
                    <a:pt x="16146" y="32156"/>
                  </a:cubicBezTo>
                  <a:cubicBezTo>
                    <a:pt x="25070" y="32156"/>
                    <a:pt x="32292" y="24934"/>
                    <a:pt x="32292" y="16078"/>
                  </a:cubicBezTo>
                  <a:cubicBezTo>
                    <a:pt x="32292" y="7222"/>
                    <a:pt x="25070" y="0"/>
                    <a:pt x="16146" y="0"/>
                  </a:cubicBezTo>
                  <a:close/>
                </a:path>
              </a:pathLst>
            </a:custGeom>
            <a:grpFill/>
            <a:ln w="6813" cap="flat">
              <a:noFill/>
              <a:prstDash val="solid"/>
              <a:miter/>
            </a:ln>
          </p:spPr>
          <p:txBody>
            <a:bodyPr rtlCol="0" anchor="ctr"/>
            <a:lstStyle/>
            <a:p>
              <a:endParaRPr lang="en-US" sz="1200"/>
            </a:p>
          </p:txBody>
        </p:sp>
        <p:sp>
          <p:nvSpPr>
            <p:cNvPr id="851" name="Freeform: Shape 850">
              <a:extLst>
                <a:ext uri="{FF2B5EF4-FFF2-40B4-BE49-F238E27FC236}">
                  <a16:creationId xmlns:a16="http://schemas.microsoft.com/office/drawing/2014/main" id="{A27A07BE-8AF4-400F-BEBA-1C825C4FF425}"/>
                </a:ext>
              </a:extLst>
            </p:cNvPr>
            <p:cNvSpPr/>
            <p:nvPr/>
          </p:nvSpPr>
          <p:spPr>
            <a:xfrm>
              <a:off x="11390284" y="8840431"/>
              <a:ext cx="359421" cy="309752"/>
            </a:xfrm>
            <a:custGeom>
              <a:avLst/>
              <a:gdLst>
                <a:gd name="connsiteX0" fmla="*/ 351966 w 359421"/>
                <a:gd name="connsiteY0" fmla="*/ 66816 h 309752"/>
                <a:gd name="connsiteX1" fmla="*/ 291947 w 359421"/>
                <a:gd name="connsiteY1" fmla="*/ 8228 h 309752"/>
                <a:gd name="connsiteX2" fmla="*/ 179744 w 359421"/>
                <a:gd name="connsiteY2" fmla="*/ 28461 h 309752"/>
                <a:gd name="connsiteX3" fmla="*/ 67473 w 359421"/>
                <a:gd name="connsiteY3" fmla="*/ 8228 h 309752"/>
                <a:gd name="connsiteX4" fmla="*/ 7453 w 359421"/>
                <a:gd name="connsiteY4" fmla="*/ 66816 h 309752"/>
                <a:gd name="connsiteX5" fmla="*/ 41721 w 359421"/>
                <a:gd name="connsiteY5" fmla="*/ 197822 h 309752"/>
                <a:gd name="connsiteX6" fmla="*/ 164893 w 359421"/>
                <a:gd name="connsiteY6" fmla="*/ 304234 h 309752"/>
                <a:gd name="connsiteX7" fmla="*/ 179744 w 359421"/>
                <a:gd name="connsiteY7" fmla="*/ 309753 h 309752"/>
                <a:gd name="connsiteX8" fmla="*/ 194459 w 359421"/>
                <a:gd name="connsiteY8" fmla="*/ 304302 h 309752"/>
                <a:gd name="connsiteX9" fmla="*/ 317767 w 359421"/>
                <a:gd name="connsiteY9" fmla="*/ 197822 h 309752"/>
                <a:gd name="connsiteX10" fmla="*/ 351966 w 359421"/>
                <a:gd name="connsiteY10" fmla="*/ 66816 h 309752"/>
                <a:gd name="connsiteX11" fmla="*/ 179744 w 359421"/>
                <a:gd name="connsiteY11" fmla="*/ 263904 h 309752"/>
                <a:gd name="connsiteX12" fmla="*/ 67949 w 359421"/>
                <a:gd name="connsiteY12" fmla="*/ 167370 h 309752"/>
                <a:gd name="connsiteX13" fmla="*/ 44855 w 359421"/>
                <a:gd name="connsiteY13" fmla="*/ 81395 h 309752"/>
                <a:gd name="connsiteX14" fmla="*/ 81166 w 359421"/>
                <a:gd name="connsiteY14" fmla="*/ 45902 h 309752"/>
                <a:gd name="connsiteX15" fmla="*/ 110801 w 359421"/>
                <a:gd name="connsiteY15" fmla="*/ 40179 h 309752"/>
                <a:gd name="connsiteX16" fmla="*/ 159238 w 359421"/>
                <a:gd name="connsiteY16" fmla="*/ 66135 h 309752"/>
                <a:gd name="connsiteX17" fmla="*/ 200113 w 359421"/>
                <a:gd name="connsiteY17" fmla="*/ 66135 h 309752"/>
                <a:gd name="connsiteX18" fmla="*/ 278254 w 359421"/>
                <a:gd name="connsiteY18" fmla="*/ 45902 h 309752"/>
                <a:gd name="connsiteX19" fmla="*/ 314565 w 359421"/>
                <a:gd name="connsiteY19" fmla="*/ 81395 h 309752"/>
                <a:gd name="connsiteX20" fmla="*/ 291470 w 359421"/>
                <a:gd name="connsiteY20" fmla="*/ 167370 h 309752"/>
                <a:gd name="connsiteX21" fmla="*/ 179744 w 359421"/>
                <a:gd name="connsiteY21" fmla="*/ 263904 h 30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421" h="309752">
                  <a:moveTo>
                    <a:pt x="351966" y="66816"/>
                  </a:moveTo>
                  <a:cubicBezTo>
                    <a:pt x="340930" y="38680"/>
                    <a:pt x="320151" y="18447"/>
                    <a:pt x="291947" y="8228"/>
                  </a:cubicBezTo>
                  <a:cubicBezTo>
                    <a:pt x="235062" y="-12346"/>
                    <a:pt x="198547" y="9931"/>
                    <a:pt x="179744" y="28461"/>
                  </a:cubicBezTo>
                  <a:cubicBezTo>
                    <a:pt x="160873" y="9931"/>
                    <a:pt x="124358" y="-12346"/>
                    <a:pt x="67473" y="8228"/>
                  </a:cubicBezTo>
                  <a:cubicBezTo>
                    <a:pt x="39268" y="18447"/>
                    <a:pt x="18490" y="38680"/>
                    <a:pt x="7453" y="66816"/>
                  </a:cubicBezTo>
                  <a:cubicBezTo>
                    <a:pt x="-10055" y="111439"/>
                    <a:pt x="4047" y="165326"/>
                    <a:pt x="41721" y="197822"/>
                  </a:cubicBezTo>
                  <a:lnTo>
                    <a:pt x="164893" y="304234"/>
                  </a:lnTo>
                  <a:cubicBezTo>
                    <a:pt x="169117" y="307913"/>
                    <a:pt x="174430" y="309753"/>
                    <a:pt x="179744" y="309753"/>
                  </a:cubicBezTo>
                  <a:cubicBezTo>
                    <a:pt x="184990" y="309753"/>
                    <a:pt x="190304" y="307913"/>
                    <a:pt x="194459" y="304302"/>
                  </a:cubicBezTo>
                  <a:lnTo>
                    <a:pt x="317767" y="197822"/>
                  </a:lnTo>
                  <a:cubicBezTo>
                    <a:pt x="355373" y="165326"/>
                    <a:pt x="369474" y="111439"/>
                    <a:pt x="351966" y="66816"/>
                  </a:cubicBezTo>
                  <a:close/>
                  <a:moveTo>
                    <a:pt x="179744" y="263904"/>
                  </a:moveTo>
                  <a:lnTo>
                    <a:pt x="67949" y="167370"/>
                  </a:lnTo>
                  <a:cubicBezTo>
                    <a:pt x="43016" y="145774"/>
                    <a:pt x="33478" y="110485"/>
                    <a:pt x="44855" y="81395"/>
                  </a:cubicBezTo>
                  <a:cubicBezTo>
                    <a:pt x="51735" y="63887"/>
                    <a:pt x="63590" y="52237"/>
                    <a:pt x="81166" y="45902"/>
                  </a:cubicBezTo>
                  <a:cubicBezTo>
                    <a:pt x="92339" y="41882"/>
                    <a:pt x="102217" y="40179"/>
                    <a:pt x="110801" y="40179"/>
                  </a:cubicBezTo>
                  <a:cubicBezTo>
                    <a:pt x="136757" y="40179"/>
                    <a:pt x="151812" y="55235"/>
                    <a:pt x="159238" y="66135"/>
                  </a:cubicBezTo>
                  <a:cubicBezTo>
                    <a:pt x="168503" y="79624"/>
                    <a:pt x="190848" y="79692"/>
                    <a:pt x="200113" y="66135"/>
                  </a:cubicBezTo>
                  <a:cubicBezTo>
                    <a:pt x="210060" y="51624"/>
                    <a:pt x="233427" y="29756"/>
                    <a:pt x="278254" y="45902"/>
                  </a:cubicBezTo>
                  <a:cubicBezTo>
                    <a:pt x="295831" y="52237"/>
                    <a:pt x="307616" y="63819"/>
                    <a:pt x="314565" y="81395"/>
                  </a:cubicBezTo>
                  <a:cubicBezTo>
                    <a:pt x="325942" y="110417"/>
                    <a:pt x="316405" y="145774"/>
                    <a:pt x="291470" y="167370"/>
                  </a:cubicBezTo>
                  <a:lnTo>
                    <a:pt x="179744" y="263904"/>
                  </a:lnTo>
                  <a:close/>
                </a:path>
              </a:pathLst>
            </a:custGeom>
            <a:grpFill/>
            <a:ln w="6813" cap="flat">
              <a:noFill/>
              <a:prstDash val="solid"/>
              <a:miter/>
            </a:ln>
          </p:spPr>
          <p:txBody>
            <a:bodyPr rtlCol="0" anchor="ctr"/>
            <a:lstStyle/>
            <a:p>
              <a:endParaRPr lang="en-US" sz="1200"/>
            </a:p>
          </p:txBody>
        </p:sp>
        <p:sp>
          <p:nvSpPr>
            <p:cNvPr id="852" name="Freeform: Shape 851">
              <a:extLst>
                <a:ext uri="{FF2B5EF4-FFF2-40B4-BE49-F238E27FC236}">
                  <a16:creationId xmlns:a16="http://schemas.microsoft.com/office/drawing/2014/main" id="{8A4D57E6-4C82-4AF6-B8E2-E5EB150A389C}"/>
                </a:ext>
              </a:extLst>
            </p:cNvPr>
            <p:cNvSpPr/>
            <p:nvPr/>
          </p:nvSpPr>
          <p:spPr>
            <a:xfrm>
              <a:off x="11974355" y="8979052"/>
              <a:ext cx="40194" cy="58519"/>
            </a:xfrm>
            <a:custGeom>
              <a:avLst/>
              <a:gdLst>
                <a:gd name="connsiteX0" fmla="*/ 20098 w 40194"/>
                <a:gd name="connsiteY0" fmla="*/ 0 h 58519"/>
                <a:gd name="connsiteX1" fmla="*/ 0 w 40194"/>
                <a:gd name="connsiteY1" fmla="*/ 20097 h 58519"/>
                <a:gd name="connsiteX2" fmla="*/ 0 w 40194"/>
                <a:gd name="connsiteY2" fmla="*/ 38423 h 58519"/>
                <a:gd name="connsiteX3" fmla="*/ 20098 w 40194"/>
                <a:gd name="connsiteY3" fmla="*/ 58520 h 58519"/>
                <a:gd name="connsiteX4" fmla="*/ 40194 w 40194"/>
                <a:gd name="connsiteY4" fmla="*/ 38423 h 58519"/>
                <a:gd name="connsiteX5" fmla="*/ 40194 w 40194"/>
                <a:gd name="connsiteY5" fmla="*/ 20097 h 58519"/>
                <a:gd name="connsiteX6" fmla="*/ 20098 w 40194"/>
                <a:gd name="connsiteY6" fmla="*/ 0 h 5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19">
                  <a:moveTo>
                    <a:pt x="20098" y="0"/>
                  </a:moveTo>
                  <a:cubicBezTo>
                    <a:pt x="8993" y="0"/>
                    <a:pt x="0" y="8992"/>
                    <a:pt x="0" y="20097"/>
                  </a:cubicBezTo>
                  <a:lnTo>
                    <a:pt x="0" y="38423"/>
                  </a:lnTo>
                  <a:cubicBezTo>
                    <a:pt x="0" y="49528"/>
                    <a:pt x="8993" y="58520"/>
                    <a:pt x="20098" y="58520"/>
                  </a:cubicBezTo>
                  <a:cubicBezTo>
                    <a:pt x="31202" y="58520"/>
                    <a:pt x="40194" y="49528"/>
                    <a:pt x="40194" y="38423"/>
                  </a:cubicBezTo>
                  <a:lnTo>
                    <a:pt x="40194" y="20097"/>
                  </a:lnTo>
                  <a:cubicBezTo>
                    <a:pt x="40194" y="8992"/>
                    <a:pt x="31202" y="0"/>
                    <a:pt x="20098" y="0"/>
                  </a:cubicBezTo>
                  <a:close/>
                </a:path>
              </a:pathLst>
            </a:custGeom>
            <a:grpFill/>
            <a:ln w="6813" cap="flat">
              <a:noFill/>
              <a:prstDash val="solid"/>
              <a:miter/>
            </a:ln>
          </p:spPr>
          <p:txBody>
            <a:bodyPr rtlCol="0" anchor="ctr"/>
            <a:lstStyle/>
            <a:p>
              <a:endParaRPr lang="en-US" sz="1200"/>
            </a:p>
          </p:txBody>
        </p:sp>
        <p:sp>
          <p:nvSpPr>
            <p:cNvPr id="853" name="Freeform: Shape 852">
              <a:extLst>
                <a:ext uri="{FF2B5EF4-FFF2-40B4-BE49-F238E27FC236}">
                  <a16:creationId xmlns:a16="http://schemas.microsoft.com/office/drawing/2014/main" id="{64500B83-2E72-435B-ADDD-42AD55DE9C84}"/>
                </a:ext>
              </a:extLst>
            </p:cNvPr>
            <p:cNvSpPr/>
            <p:nvPr/>
          </p:nvSpPr>
          <p:spPr>
            <a:xfrm>
              <a:off x="11911475" y="9042000"/>
              <a:ext cx="58452" cy="40194"/>
            </a:xfrm>
            <a:custGeom>
              <a:avLst/>
              <a:gdLst>
                <a:gd name="connsiteX0" fmla="*/ 20098 w 58452"/>
                <a:gd name="connsiteY0" fmla="*/ 40194 h 40194"/>
                <a:gd name="connsiteX1" fmla="*/ 38355 w 58452"/>
                <a:gd name="connsiteY1" fmla="*/ 40194 h 40194"/>
                <a:gd name="connsiteX2" fmla="*/ 58452 w 58452"/>
                <a:gd name="connsiteY2" fmla="*/ 20097 h 40194"/>
                <a:gd name="connsiteX3" fmla="*/ 38355 w 58452"/>
                <a:gd name="connsiteY3" fmla="*/ 0 h 40194"/>
                <a:gd name="connsiteX4" fmla="*/ 20098 w 58452"/>
                <a:gd name="connsiteY4" fmla="*/ 0 h 40194"/>
                <a:gd name="connsiteX5" fmla="*/ 0 w 58452"/>
                <a:gd name="connsiteY5" fmla="*/ 20097 h 40194"/>
                <a:gd name="connsiteX6" fmla="*/ 20098 w 58452"/>
                <a:gd name="connsiteY6" fmla="*/ 40194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2" h="40194">
                  <a:moveTo>
                    <a:pt x="20098" y="40194"/>
                  </a:moveTo>
                  <a:lnTo>
                    <a:pt x="38355" y="40194"/>
                  </a:lnTo>
                  <a:cubicBezTo>
                    <a:pt x="49459" y="40194"/>
                    <a:pt x="58452" y="31201"/>
                    <a:pt x="58452" y="20097"/>
                  </a:cubicBezTo>
                  <a:cubicBezTo>
                    <a:pt x="58452" y="8992"/>
                    <a:pt x="49459" y="0"/>
                    <a:pt x="38355" y="0"/>
                  </a:cubicBezTo>
                  <a:lnTo>
                    <a:pt x="20098" y="0"/>
                  </a:lnTo>
                  <a:cubicBezTo>
                    <a:pt x="8993" y="0"/>
                    <a:pt x="0" y="8992"/>
                    <a:pt x="0" y="20097"/>
                  </a:cubicBezTo>
                  <a:cubicBezTo>
                    <a:pt x="0" y="31201"/>
                    <a:pt x="8993" y="40194"/>
                    <a:pt x="20098" y="40194"/>
                  </a:cubicBezTo>
                  <a:close/>
                </a:path>
              </a:pathLst>
            </a:custGeom>
            <a:grpFill/>
            <a:ln w="6813" cap="flat">
              <a:noFill/>
              <a:prstDash val="solid"/>
              <a:miter/>
            </a:ln>
          </p:spPr>
          <p:txBody>
            <a:bodyPr rtlCol="0" anchor="ctr"/>
            <a:lstStyle/>
            <a:p>
              <a:endParaRPr lang="en-US" sz="1200"/>
            </a:p>
          </p:txBody>
        </p:sp>
        <p:sp>
          <p:nvSpPr>
            <p:cNvPr id="854" name="Freeform: Shape 853">
              <a:extLst>
                <a:ext uri="{FF2B5EF4-FFF2-40B4-BE49-F238E27FC236}">
                  <a16:creationId xmlns:a16="http://schemas.microsoft.com/office/drawing/2014/main" id="{B055B642-2CC4-47D6-BCB0-99CB3B535ED5}"/>
                </a:ext>
              </a:extLst>
            </p:cNvPr>
            <p:cNvSpPr/>
            <p:nvPr/>
          </p:nvSpPr>
          <p:spPr>
            <a:xfrm>
              <a:off x="11974355" y="9086555"/>
              <a:ext cx="40194" cy="58519"/>
            </a:xfrm>
            <a:custGeom>
              <a:avLst/>
              <a:gdLst>
                <a:gd name="connsiteX0" fmla="*/ 20098 w 40194"/>
                <a:gd name="connsiteY0" fmla="*/ 0 h 58519"/>
                <a:gd name="connsiteX1" fmla="*/ 0 w 40194"/>
                <a:gd name="connsiteY1" fmla="*/ 20097 h 58519"/>
                <a:gd name="connsiteX2" fmla="*/ 0 w 40194"/>
                <a:gd name="connsiteY2" fmla="*/ 38423 h 58519"/>
                <a:gd name="connsiteX3" fmla="*/ 20098 w 40194"/>
                <a:gd name="connsiteY3" fmla="*/ 58520 h 58519"/>
                <a:gd name="connsiteX4" fmla="*/ 40194 w 40194"/>
                <a:gd name="connsiteY4" fmla="*/ 38423 h 58519"/>
                <a:gd name="connsiteX5" fmla="*/ 40194 w 40194"/>
                <a:gd name="connsiteY5" fmla="*/ 20097 h 58519"/>
                <a:gd name="connsiteX6" fmla="*/ 20098 w 40194"/>
                <a:gd name="connsiteY6" fmla="*/ 0 h 5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19">
                  <a:moveTo>
                    <a:pt x="20098" y="0"/>
                  </a:moveTo>
                  <a:cubicBezTo>
                    <a:pt x="8993" y="0"/>
                    <a:pt x="0" y="8992"/>
                    <a:pt x="0" y="20097"/>
                  </a:cubicBezTo>
                  <a:lnTo>
                    <a:pt x="0" y="38423"/>
                  </a:lnTo>
                  <a:cubicBezTo>
                    <a:pt x="0" y="49528"/>
                    <a:pt x="8993" y="58520"/>
                    <a:pt x="20098" y="58520"/>
                  </a:cubicBezTo>
                  <a:cubicBezTo>
                    <a:pt x="31202" y="58520"/>
                    <a:pt x="40194" y="49528"/>
                    <a:pt x="40194" y="38423"/>
                  </a:cubicBezTo>
                  <a:lnTo>
                    <a:pt x="40194" y="20097"/>
                  </a:lnTo>
                  <a:cubicBezTo>
                    <a:pt x="40194" y="8992"/>
                    <a:pt x="31202" y="0"/>
                    <a:pt x="20098" y="0"/>
                  </a:cubicBezTo>
                  <a:close/>
                </a:path>
              </a:pathLst>
            </a:custGeom>
            <a:grpFill/>
            <a:ln w="6813" cap="flat">
              <a:noFill/>
              <a:prstDash val="solid"/>
              <a:miter/>
            </a:ln>
          </p:spPr>
          <p:txBody>
            <a:bodyPr rtlCol="0" anchor="ctr"/>
            <a:lstStyle/>
            <a:p>
              <a:endParaRPr lang="en-US" sz="1200"/>
            </a:p>
          </p:txBody>
        </p:sp>
        <p:sp>
          <p:nvSpPr>
            <p:cNvPr id="855" name="Freeform: Shape 854">
              <a:extLst>
                <a:ext uri="{FF2B5EF4-FFF2-40B4-BE49-F238E27FC236}">
                  <a16:creationId xmlns:a16="http://schemas.microsoft.com/office/drawing/2014/main" id="{60FC34DA-713F-4DA9-90EB-EF6336E15489}"/>
                </a:ext>
              </a:extLst>
            </p:cNvPr>
            <p:cNvSpPr/>
            <p:nvPr/>
          </p:nvSpPr>
          <p:spPr>
            <a:xfrm>
              <a:off x="12018978" y="9042000"/>
              <a:ext cx="58451" cy="40194"/>
            </a:xfrm>
            <a:custGeom>
              <a:avLst/>
              <a:gdLst>
                <a:gd name="connsiteX0" fmla="*/ 38355 w 58451"/>
                <a:gd name="connsiteY0" fmla="*/ 0 h 40194"/>
                <a:gd name="connsiteX1" fmla="*/ 20097 w 58451"/>
                <a:gd name="connsiteY1" fmla="*/ 0 h 40194"/>
                <a:gd name="connsiteX2" fmla="*/ 0 w 58451"/>
                <a:gd name="connsiteY2" fmla="*/ 20097 h 40194"/>
                <a:gd name="connsiteX3" fmla="*/ 20097 w 58451"/>
                <a:gd name="connsiteY3" fmla="*/ 40194 h 40194"/>
                <a:gd name="connsiteX4" fmla="*/ 38355 w 58451"/>
                <a:gd name="connsiteY4" fmla="*/ 40194 h 40194"/>
                <a:gd name="connsiteX5" fmla="*/ 58452 w 58451"/>
                <a:gd name="connsiteY5" fmla="*/ 20097 h 40194"/>
                <a:gd name="connsiteX6" fmla="*/ 38355 w 58451"/>
                <a:gd name="connsiteY6" fmla="*/ 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1" h="40194">
                  <a:moveTo>
                    <a:pt x="38355" y="0"/>
                  </a:moveTo>
                  <a:lnTo>
                    <a:pt x="20097" y="0"/>
                  </a:lnTo>
                  <a:cubicBezTo>
                    <a:pt x="8992" y="0"/>
                    <a:pt x="0" y="8992"/>
                    <a:pt x="0" y="20097"/>
                  </a:cubicBezTo>
                  <a:cubicBezTo>
                    <a:pt x="0" y="31201"/>
                    <a:pt x="8992" y="40194"/>
                    <a:pt x="20097" y="40194"/>
                  </a:cubicBezTo>
                  <a:lnTo>
                    <a:pt x="38355" y="40194"/>
                  </a:lnTo>
                  <a:cubicBezTo>
                    <a:pt x="49459" y="40194"/>
                    <a:pt x="58452" y="31201"/>
                    <a:pt x="58452" y="20097"/>
                  </a:cubicBezTo>
                  <a:cubicBezTo>
                    <a:pt x="58452" y="8992"/>
                    <a:pt x="49459" y="0"/>
                    <a:pt x="38355" y="0"/>
                  </a:cubicBezTo>
                  <a:close/>
                </a:path>
              </a:pathLst>
            </a:custGeom>
            <a:grpFill/>
            <a:ln w="6813" cap="flat">
              <a:noFill/>
              <a:prstDash val="solid"/>
              <a:miter/>
            </a:ln>
          </p:spPr>
          <p:txBody>
            <a:bodyPr rtlCol="0" anchor="ctr"/>
            <a:lstStyle/>
            <a:p>
              <a:endParaRPr lang="en-US" sz="1200"/>
            </a:p>
          </p:txBody>
        </p:sp>
        <p:sp>
          <p:nvSpPr>
            <p:cNvPr id="856" name="Freeform: Shape 855">
              <a:extLst>
                <a:ext uri="{FF2B5EF4-FFF2-40B4-BE49-F238E27FC236}">
                  <a16:creationId xmlns:a16="http://schemas.microsoft.com/office/drawing/2014/main" id="{7BB73703-46BD-4083-87D0-D3EE005135B4}"/>
                </a:ext>
              </a:extLst>
            </p:cNvPr>
            <p:cNvSpPr/>
            <p:nvPr/>
          </p:nvSpPr>
          <p:spPr>
            <a:xfrm>
              <a:off x="11428599" y="9741312"/>
              <a:ext cx="40194" cy="58519"/>
            </a:xfrm>
            <a:custGeom>
              <a:avLst/>
              <a:gdLst>
                <a:gd name="connsiteX0" fmla="*/ 20098 w 40194"/>
                <a:gd name="connsiteY0" fmla="*/ 0 h 58519"/>
                <a:gd name="connsiteX1" fmla="*/ 0 w 40194"/>
                <a:gd name="connsiteY1" fmla="*/ 20097 h 58519"/>
                <a:gd name="connsiteX2" fmla="*/ 0 w 40194"/>
                <a:gd name="connsiteY2" fmla="*/ 38423 h 58519"/>
                <a:gd name="connsiteX3" fmla="*/ 20098 w 40194"/>
                <a:gd name="connsiteY3" fmla="*/ 58520 h 58519"/>
                <a:gd name="connsiteX4" fmla="*/ 40194 w 40194"/>
                <a:gd name="connsiteY4" fmla="*/ 38423 h 58519"/>
                <a:gd name="connsiteX5" fmla="*/ 40194 w 40194"/>
                <a:gd name="connsiteY5" fmla="*/ 20097 h 58519"/>
                <a:gd name="connsiteX6" fmla="*/ 20098 w 40194"/>
                <a:gd name="connsiteY6" fmla="*/ 0 h 5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19">
                  <a:moveTo>
                    <a:pt x="20098" y="0"/>
                  </a:moveTo>
                  <a:cubicBezTo>
                    <a:pt x="8993" y="0"/>
                    <a:pt x="0" y="8992"/>
                    <a:pt x="0" y="20097"/>
                  </a:cubicBezTo>
                  <a:lnTo>
                    <a:pt x="0" y="38423"/>
                  </a:lnTo>
                  <a:cubicBezTo>
                    <a:pt x="0" y="49528"/>
                    <a:pt x="8993" y="58520"/>
                    <a:pt x="20098" y="58520"/>
                  </a:cubicBezTo>
                  <a:cubicBezTo>
                    <a:pt x="31202" y="58520"/>
                    <a:pt x="40194" y="49528"/>
                    <a:pt x="40194" y="38423"/>
                  </a:cubicBezTo>
                  <a:lnTo>
                    <a:pt x="40194" y="20097"/>
                  </a:lnTo>
                  <a:cubicBezTo>
                    <a:pt x="40194" y="8992"/>
                    <a:pt x="31202" y="0"/>
                    <a:pt x="20098" y="0"/>
                  </a:cubicBezTo>
                  <a:close/>
                </a:path>
              </a:pathLst>
            </a:custGeom>
            <a:grpFill/>
            <a:ln w="6813" cap="flat">
              <a:noFill/>
              <a:prstDash val="solid"/>
              <a:miter/>
            </a:ln>
          </p:spPr>
          <p:txBody>
            <a:bodyPr rtlCol="0" anchor="ctr"/>
            <a:lstStyle/>
            <a:p>
              <a:endParaRPr lang="en-US" sz="1200"/>
            </a:p>
          </p:txBody>
        </p:sp>
        <p:sp>
          <p:nvSpPr>
            <p:cNvPr id="857" name="Freeform: Shape 856">
              <a:extLst>
                <a:ext uri="{FF2B5EF4-FFF2-40B4-BE49-F238E27FC236}">
                  <a16:creationId xmlns:a16="http://schemas.microsoft.com/office/drawing/2014/main" id="{0A7AAD8E-90E1-4B91-B5F3-A75CF9BFC601}"/>
                </a:ext>
              </a:extLst>
            </p:cNvPr>
            <p:cNvSpPr/>
            <p:nvPr/>
          </p:nvSpPr>
          <p:spPr>
            <a:xfrm>
              <a:off x="11365719" y="9804192"/>
              <a:ext cx="58451" cy="40194"/>
            </a:xfrm>
            <a:custGeom>
              <a:avLst/>
              <a:gdLst>
                <a:gd name="connsiteX0" fmla="*/ 38355 w 58451"/>
                <a:gd name="connsiteY0" fmla="*/ 0 h 40194"/>
                <a:gd name="connsiteX1" fmla="*/ 20097 w 58451"/>
                <a:gd name="connsiteY1" fmla="*/ 0 h 40194"/>
                <a:gd name="connsiteX2" fmla="*/ 0 w 58451"/>
                <a:gd name="connsiteY2" fmla="*/ 20097 h 40194"/>
                <a:gd name="connsiteX3" fmla="*/ 20097 w 58451"/>
                <a:gd name="connsiteY3" fmla="*/ 40194 h 40194"/>
                <a:gd name="connsiteX4" fmla="*/ 38355 w 58451"/>
                <a:gd name="connsiteY4" fmla="*/ 40194 h 40194"/>
                <a:gd name="connsiteX5" fmla="*/ 58452 w 58451"/>
                <a:gd name="connsiteY5" fmla="*/ 20097 h 40194"/>
                <a:gd name="connsiteX6" fmla="*/ 38355 w 58451"/>
                <a:gd name="connsiteY6" fmla="*/ 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1" h="40194">
                  <a:moveTo>
                    <a:pt x="38355" y="0"/>
                  </a:moveTo>
                  <a:lnTo>
                    <a:pt x="20097" y="0"/>
                  </a:lnTo>
                  <a:cubicBezTo>
                    <a:pt x="8992" y="0"/>
                    <a:pt x="0" y="8992"/>
                    <a:pt x="0" y="20097"/>
                  </a:cubicBezTo>
                  <a:cubicBezTo>
                    <a:pt x="0" y="31201"/>
                    <a:pt x="8992" y="40194"/>
                    <a:pt x="20097" y="40194"/>
                  </a:cubicBezTo>
                  <a:lnTo>
                    <a:pt x="38355" y="40194"/>
                  </a:lnTo>
                  <a:cubicBezTo>
                    <a:pt x="49459" y="40194"/>
                    <a:pt x="58452" y="31201"/>
                    <a:pt x="58452" y="20097"/>
                  </a:cubicBezTo>
                  <a:cubicBezTo>
                    <a:pt x="58452" y="8992"/>
                    <a:pt x="49459" y="0"/>
                    <a:pt x="38355" y="0"/>
                  </a:cubicBezTo>
                  <a:close/>
                </a:path>
              </a:pathLst>
            </a:custGeom>
            <a:grpFill/>
            <a:ln w="6813" cap="flat">
              <a:noFill/>
              <a:prstDash val="solid"/>
              <a:miter/>
            </a:ln>
          </p:spPr>
          <p:txBody>
            <a:bodyPr rtlCol="0" anchor="ctr"/>
            <a:lstStyle/>
            <a:p>
              <a:endParaRPr lang="en-US" sz="1200"/>
            </a:p>
          </p:txBody>
        </p:sp>
        <p:sp>
          <p:nvSpPr>
            <p:cNvPr id="858" name="Freeform: Shape 857">
              <a:extLst>
                <a:ext uri="{FF2B5EF4-FFF2-40B4-BE49-F238E27FC236}">
                  <a16:creationId xmlns:a16="http://schemas.microsoft.com/office/drawing/2014/main" id="{3CC43C58-EC59-43E4-8713-58DF3561224B}"/>
                </a:ext>
              </a:extLst>
            </p:cNvPr>
            <p:cNvSpPr/>
            <p:nvPr/>
          </p:nvSpPr>
          <p:spPr>
            <a:xfrm>
              <a:off x="11428599" y="9848815"/>
              <a:ext cx="40194" cy="58519"/>
            </a:xfrm>
            <a:custGeom>
              <a:avLst/>
              <a:gdLst>
                <a:gd name="connsiteX0" fmla="*/ 20098 w 40194"/>
                <a:gd name="connsiteY0" fmla="*/ 0 h 58519"/>
                <a:gd name="connsiteX1" fmla="*/ 0 w 40194"/>
                <a:gd name="connsiteY1" fmla="*/ 20097 h 58519"/>
                <a:gd name="connsiteX2" fmla="*/ 0 w 40194"/>
                <a:gd name="connsiteY2" fmla="*/ 38422 h 58519"/>
                <a:gd name="connsiteX3" fmla="*/ 20098 w 40194"/>
                <a:gd name="connsiteY3" fmla="*/ 58520 h 58519"/>
                <a:gd name="connsiteX4" fmla="*/ 40194 w 40194"/>
                <a:gd name="connsiteY4" fmla="*/ 38422 h 58519"/>
                <a:gd name="connsiteX5" fmla="*/ 40194 w 40194"/>
                <a:gd name="connsiteY5" fmla="*/ 20097 h 58519"/>
                <a:gd name="connsiteX6" fmla="*/ 20098 w 40194"/>
                <a:gd name="connsiteY6" fmla="*/ 0 h 5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19">
                  <a:moveTo>
                    <a:pt x="20098" y="0"/>
                  </a:moveTo>
                  <a:cubicBezTo>
                    <a:pt x="8993" y="0"/>
                    <a:pt x="0" y="8992"/>
                    <a:pt x="0" y="20097"/>
                  </a:cubicBezTo>
                  <a:lnTo>
                    <a:pt x="0" y="38422"/>
                  </a:lnTo>
                  <a:cubicBezTo>
                    <a:pt x="0" y="49527"/>
                    <a:pt x="8993" y="58520"/>
                    <a:pt x="20098" y="58520"/>
                  </a:cubicBezTo>
                  <a:cubicBezTo>
                    <a:pt x="31202" y="58520"/>
                    <a:pt x="40194" y="49527"/>
                    <a:pt x="40194" y="38422"/>
                  </a:cubicBezTo>
                  <a:lnTo>
                    <a:pt x="40194" y="20097"/>
                  </a:lnTo>
                  <a:cubicBezTo>
                    <a:pt x="40194" y="8992"/>
                    <a:pt x="31202" y="0"/>
                    <a:pt x="20098" y="0"/>
                  </a:cubicBezTo>
                  <a:close/>
                </a:path>
              </a:pathLst>
            </a:custGeom>
            <a:grpFill/>
            <a:ln w="6813" cap="flat">
              <a:noFill/>
              <a:prstDash val="solid"/>
              <a:miter/>
            </a:ln>
          </p:spPr>
          <p:txBody>
            <a:bodyPr rtlCol="0" anchor="ctr"/>
            <a:lstStyle/>
            <a:p>
              <a:endParaRPr lang="en-US" sz="1200"/>
            </a:p>
          </p:txBody>
        </p:sp>
        <p:sp>
          <p:nvSpPr>
            <p:cNvPr id="859" name="Freeform: Shape 858">
              <a:extLst>
                <a:ext uri="{FF2B5EF4-FFF2-40B4-BE49-F238E27FC236}">
                  <a16:creationId xmlns:a16="http://schemas.microsoft.com/office/drawing/2014/main" id="{D4AD9191-3049-4178-8372-B92D84488A66}"/>
                </a:ext>
              </a:extLst>
            </p:cNvPr>
            <p:cNvSpPr/>
            <p:nvPr/>
          </p:nvSpPr>
          <p:spPr>
            <a:xfrm>
              <a:off x="11473154" y="9804192"/>
              <a:ext cx="58451" cy="40194"/>
            </a:xfrm>
            <a:custGeom>
              <a:avLst/>
              <a:gdLst>
                <a:gd name="connsiteX0" fmla="*/ 38355 w 58451"/>
                <a:gd name="connsiteY0" fmla="*/ 0 h 40194"/>
                <a:gd name="connsiteX1" fmla="*/ 20097 w 58451"/>
                <a:gd name="connsiteY1" fmla="*/ 0 h 40194"/>
                <a:gd name="connsiteX2" fmla="*/ 0 w 58451"/>
                <a:gd name="connsiteY2" fmla="*/ 20097 h 40194"/>
                <a:gd name="connsiteX3" fmla="*/ 20097 w 58451"/>
                <a:gd name="connsiteY3" fmla="*/ 40194 h 40194"/>
                <a:gd name="connsiteX4" fmla="*/ 38355 w 58451"/>
                <a:gd name="connsiteY4" fmla="*/ 40194 h 40194"/>
                <a:gd name="connsiteX5" fmla="*/ 58452 w 58451"/>
                <a:gd name="connsiteY5" fmla="*/ 20097 h 40194"/>
                <a:gd name="connsiteX6" fmla="*/ 38355 w 58451"/>
                <a:gd name="connsiteY6" fmla="*/ 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1" h="40194">
                  <a:moveTo>
                    <a:pt x="38355" y="0"/>
                  </a:moveTo>
                  <a:lnTo>
                    <a:pt x="20097" y="0"/>
                  </a:lnTo>
                  <a:cubicBezTo>
                    <a:pt x="8992" y="0"/>
                    <a:pt x="0" y="8992"/>
                    <a:pt x="0" y="20097"/>
                  </a:cubicBezTo>
                  <a:cubicBezTo>
                    <a:pt x="0" y="31201"/>
                    <a:pt x="8992" y="40194"/>
                    <a:pt x="20097" y="40194"/>
                  </a:cubicBezTo>
                  <a:lnTo>
                    <a:pt x="38355" y="40194"/>
                  </a:lnTo>
                  <a:cubicBezTo>
                    <a:pt x="49459" y="40194"/>
                    <a:pt x="58452" y="31201"/>
                    <a:pt x="58452" y="20097"/>
                  </a:cubicBezTo>
                  <a:cubicBezTo>
                    <a:pt x="58452" y="8992"/>
                    <a:pt x="49459" y="0"/>
                    <a:pt x="38355" y="0"/>
                  </a:cubicBezTo>
                  <a:close/>
                </a:path>
              </a:pathLst>
            </a:custGeom>
            <a:grpFill/>
            <a:ln w="6813" cap="flat">
              <a:noFill/>
              <a:prstDash val="solid"/>
              <a:miter/>
            </a:ln>
          </p:spPr>
          <p:txBody>
            <a:bodyPr rtlCol="0" anchor="ctr"/>
            <a:lstStyle/>
            <a:p>
              <a:endParaRPr lang="en-US" sz="1200"/>
            </a:p>
          </p:txBody>
        </p:sp>
        <p:sp>
          <p:nvSpPr>
            <p:cNvPr id="860" name="Freeform: Shape 859">
              <a:extLst>
                <a:ext uri="{FF2B5EF4-FFF2-40B4-BE49-F238E27FC236}">
                  <a16:creationId xmlns:a16="http://schemas.microsoft.com/office/drawing/2014/main" id="{77C3B1D4-D29A-40BE-9D0F-C53E98B8E8CC}"/>
                </a:ext>
              </a:extLst>
            </p:cNvPr>
            <p:cNvSpPr/>
            <p:nvPr/>
          </p:nvSpPr>
          <p:spPr>
            <a:xfrm>
              <a:off x="11095464" y="8992336"/>
              <a:ext cx="40194" cy="58520"/>
            </a:xfrm>
            <a:custGeom>
              <a:avLst/>
              <a:gdLst>
                <a:gd name="connsiteX0" fmla="*/ 20098 w 40194"/>
                <a:gd name="connsiteY0" fmla="*/ 58521 h 58520"/>
                <a:gd name="connsiteX1" fmla="*/ 40194 w 40194"/>
                <a:gd name="connsiteY1" fmla="*/ 38423 h 58520"/>
                <a:gd name="connsiteX2" fmla="*/ 40194 w 40194"/>
                <a:gd name="connsiteY2" fmla="*/ 20098 h 58520"/>
                <a:gd name="connsiteX3" fmla="*/ 20098 w 40194"/>
                <a:gd name="connsiteY3" fmla="*/ 0 h 58520"/>
                <a:gd name="connsiteX4" fmla="*/ 0 w 40194"/>
                <a:gd name="connsiteY4" fmla="*/ 20098 h 58520"/>
                <a:gd name="connsiteX5" fmla="*/ 0 w 40194"/>
                <a:gd name="connsiteY5" fmla="*/ 38423 h 58520"/>
                <a:gd name="connsiteX6" fmla="*/ 20098 w 40194"/>
                <a:gd name="connsiteY6" fmla="*/ 58521 h 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20">
                  <a:moveTo>
                    <a:pt x="20098" y="58521"/>
                  </a:moveTo>
                  <a:cubicBezTo>
                    <a:pt x="31202" y="58521"/>
                    <a:pt x="40194" y="49528"/>
                    <a:pt x="40194" y="38423"/>
                  </a:cubicBezTo>
                  <a:lnTo>
                    <a:pt x="40194" y="20098"/>
                  </a:lnTo>
                  <a:cubicBezTo>
                    <a:pt x="40194" y="8993"/>
                    <a:pt x="31202" y="0"/>
                    <a:pt x="20098" y="0"/>
                  </a:cubicBezTo>
                  <a:cubicBezTo>
                    <a:pt x="8993" y="0"/>
                    <a:pt x="0" y="8993"/>
                    <a:pt x="0" y="20098"/>
                  </a:cubicBezTo>
                  <a:lnTo>
                    <a:pt x="0" y="38423"/>
                  </a:lnTo>
                  <a:cubicBezTo>
                    <a:pt x="0" y="49528"/>
                    <a:pt x="8993" y="58521"/>
                    <a:pt x="20098" y="58521"/>
                  </a:cubicBezTo>
                  <a:close/>
                </a:path>
              </a:pathLst>
            </a:custGeom>
            <a:grpFill/>
            <a:ln w="6813" cap="flat">
              <a:noFill/>
              <a:prstDash val="solid"/>
              <a:miter/>
            </a:ln>
          </p:spPr>
          <p:txBody>
            <a:bodyPr rtlCol="0" anchor="ctr"/>
            <a:lstStyle/>
            <a:p>
              <a:endParaRPr lang="en-US" sz="1200"/>
            </a:p>
          </p:txBody>
        </p:sp>
        <p:sp>
          <p:nvSpPr>
            <p:cNvPr id="861" name="Freeform: Shape 860">
              <a:extLst>
                <a:ext uri="{FF2B5EF4-FFF2-40B4-BE49-F238E27FC236}">
                  <a16:creationId xmlns:a16="http://schemas.microsoft.com/office/drawing/2014/main" id="{3585B558-6253-4E27-8508-225903C1051C}"/>
                </a:ext>
              </a:extLst>
            </p:cNvPr>
            <p:cNvSpPr/>
            <p:nvPr/>
          </p:nvSpPr>
          <p:spPr>
            <a:xfrm>
              <a:off x="11032652" y="9055284"/>
              <a:ext cx="58452" cy="40194"/>
            </a:xfrm>
            <a:custGeom>
              <a:avLst/>
              <a:gdLst>
                <a:gd name="connsiteX0" fmla="*/ 38355 w 58452"/>
                <a:gd name="connsiteY0" fmla="*/ 0 h 40194"/>
                <a:gd name="connsiteX1" fmla="*/ 20098 w 58452"/>
                <a:gd name="connsiteY1" fmla="*/ 0 h 40194"/>
                <a:gd name="connsiteX2" fmla="*/ 0 w 58452"/>
                <a:gd name="connsiteY2" fmla="*/ 20098 h 40194"/>
                <a:gd name="connsiteX3" fmla="*/ 20098 w 58452"/>
                <a:gd name="connsiteY3" fmla="*/ 40194 h 40194"/>
                <a:gd name="connsiteX4" fmla="*/ 38355 w 58452"/>
                <a:gd name="connsiteY4" fmla="*/ 40194 h 40194"/>
                <a:gd name="connsiteX5" fmla="*/ 58452 w 58452"/>
                <a:gd name="connsiteY5" fmla="*/ 20098 h 40194"/>
                <a:gd name="connsiteX6" fmla="*/ 38355 w 58452"/>
                <a:gd name="connsiteY6" fmla="*/ 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2" h="40194">
                  <a:moveTo>
                    <a:pt x="38355" y="0"/>
                  </a:moveTo>
                  <a:lnTo>
                    <a:pt x="20098" y="0"/>
                  </a:lnTo>
                  <a:cubicBezTo>
                    <a:pt x="8993" y="0"/>
                    <a:pt x="0" y="8993"/>
                    <a:pt x="0" y="20098"/>
                  </a:cubicBezTo>
                  <a:cubicBezTo>
                    <a:pt x="0" y="31202"/>
                    <a:pt x="8993" y="40194"/>
                    <a:pt x="20098" y="40194"/>
                  </a:cubicBezTo>
                  <a:lnTo>
                    <a:pt x="38355" y="40194"/>
                  </a:lnTo>
                  <a:cubicBezTo>
                    <a:pt x="49459" y="40194"/>
                    <a:pt x="58452" y="31202"/>
                    <a:pt x="58452" y="20098"/>
                  </a:cubicBezTo>
                  <a:cubicBezTo>
                    <a:pt x="58452" y="8993"/>
                    <a:pt x="49459" y="0"/>
                    <a:pt x="38355" y="0"/>
                  </a:cubicBezTo>
                  <a:close/>
                </a:path>
              </a:pathLst>
            </a:custGeom>
            <a:grpFill/>
            <a:ln w="6813" cap="flat">
              <a:noFill/>
              <a:prstDash val="solid"/>
              <a:miter/>
            </a:ln>
          </p:spPr>
          <p:txBody>
            <a:bodyPr rtlCol="0" anchor="ctr"/>
            <a:lstStyle/>
            <a:p>
              <a:endParaRPr lang="en-US" sz="1200"/>
            </a:p>
          </p:txBody>
        </p:sp>
        <p:sp>
          <p:nvSpPr>
            <p:cNvPr id="862" name="Freeform: Shape 861">
              <a:extLst>
                <a:ext uri="{FF2B5EF4-FFF2-40B4-BE49-F238E27FC236}">
                  <a16:creationId xmlns:a16="http://schemas.microsoft.com/office/drawing/2014/main" id="{ED12F220-77E6-47D4-929D-8A12BBBABEBF}"/>
                </a:ext>
              </a:extLst>
            </p:cNvPr>
            <p:cNvSpPr/>
            <p:nvPr/>
          </p:nvSpPr>
          <p:spPr>
            <a:xfrm>
              <a:off x="11095464" y="9099839"/>
              <a:ext cx="40194" cy="58519"/>
            </a:xfrm>
            <a:custGeom>
              <a:avLst/>
              <a:gdLst>
                <a:gd name="connsiteX0" fmla="*/ 40194 w 40194"/>
                <a:gd name="connsiteY0" fmla="*/ 38423 h 58519"/>
                <a:gd name="connsiteX1" fmla="*/ 40194 w 40194"/>
                <a:gd name="connsiteY1" fmla="*/ 20097 h 58519"/>
                <a:gd name="connsiteX2" fmla="*/ 20098 w 40194"/>
                <a:gd name="connsiteY2" fmla="*/ 0 h 58519"/>
                <a:gd name="connsiteX3" fmla="*/ 0 w 40194"/>
                <a:gd name="connsiteY3" fmla="*/ 20097 h 58519"/>
                <a:gd name="connsiteX4" fmla="*/ 0 w 40194"/>
                <a:gd name="connsiteY4" fmla="*/ 38423 h 58519"/>
                <a:gd name="connsiteX5" fmla="*/ 20098 w 40194"/>
                <a:gd name="connsiteY5" fmla="*/ 58520 h 58519"/>
                <a:gd name="connsiteX6" fmla="*/ 40194 w 40194"/>
                <a:gd name="connsiteY6" fmla="*/ 38423 h 5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4" h="58519">
                  <a:moveTo>
                    <a:pt x="40194" y="38423"/>
                  </a:moveTo>
                  <a:lnTo>
                    <a:pt x="40194" y="20097"/>
                  </a:lnTo>
                  <a:cubicBezTo>
                    <a:pt x="40194" y="8993"/>
                    <a:pt x="31202" y="0"/>
                    <a:pt x="20098" y="0"/>
                  </a:cubicBezTo>
                  <a:cubicBezTo>
                    <a:pt x="8993" y="0"/>
                    <a:pt x="0" y="8993"/>
                    <a:pt x="0" y="20097"/>
                  </a:cubicBezTo>
                  <a:lnTo>
                    <a:pt x="0" y="38423"/>
                  </a:lnTo>
                  <a:cubicBezTo>
                    <a:pt x="0" y="49528"/>
                    <a:pt x="8993" y="58520"/>
                    <a:pt x="20098" y="58520"/>
                  </a:cubicBezTo>
                  <a:cubicBezTo>
                    <a:pt x="31202" y="58520"/>
                    <a:pt x="40194" y="49528"/>
                    <a:pt x="40194" y="38423"/>
                  </a:cubicBezTo>
                  <a:close/>
                </a:path>
              </a:pathLst>
            </a:custGeom>
            <a:grpFill/>
            <a:ln w="6813" cap="flat">
              <a:noFill/>
              <a:prstDash val="solid"/>
              <a:miter/>
            </a:ln>
          </p:spPr>
          <p:txBody>
            <a:bodyPr rtlCol="0" anchor="ctr"/>
            <a:lstStyle/>
            <a:p>
              <a:endParaRPr lang="en-US" sz="1200"/>
            </a:p>
          </p:txBody>
        </p:sp>
        <p:sp>
          <p:nvSpPr>
            <p:cNvPr id="863" name="Freeform: Shape 862">
              <a:extLst>
                <a:ext uri="{FF2B5EF4-FFF2-40B4-BE49-F238E27FC236}">
                  <a16:creationId xmlns:a16="http://schemas.microsoft.com/office/drawing/2014/main" id="{379C9D16-3146-47C6-969D-6A037A64A023}"/>
                </a:ext>
              </a:extLst>
            </p:cNvPr>
            <p:cNvSpPr/>
            <p:nvPr/>
          </p:nvSpPr>
          <p:spPr>
            <a:xfrm>
              <a:off x="11140086" y="9055216"/>
              <a:ext cx="58451" cy="40194"/>
            </a:xfrm>
            <a:custGeom>
              <a:avLst/>
              <a:gdLst>
                <a:gd name="connsiteX0" fmla="*/ 20097 w 58451"/>
                <a:gd name="connsiteY0" fmla="*/ 40194 h 40194"/>
                <a:gd name="connsiteX1" fmla="*/ 38355 w 58451"/>
                <a:gd name="connsiteY1" fmla="*/ 40194 h 40194"/>
                <a:gd name="connsiteX2" fmla="*/ 58452 w 58451"/>
                <a:gd name="connsiteY2" fmla="*/ 20098 h 40194"/>
                <a:gd name="connsiteX3" fmla="*/ 38355 w 58451"/>
                <a:gd name="connsiteY3" fmla="*/ 0 h 40194"/>
                <a:gd name="connsiteX4" fmla="*/ 20097 w 58451"/>
                <a:gd name="connsiteY4" fmla="*/ 0 h 40194"/>
                <a:gd name="connsiteX5" fmla="*/ 0 w 58451"/>
                <a:gd name="connsiteY5" fmla="*/ 20098 h 40194"/>
                <a:gd name="connsiteX6" fmla="*/ 20097 w 58451"/>
                <a:gd name="connsiteY6" fmla="*/ 40194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51" h="40194">
                  <a:moveTo>
                    <a:pt x="20097" y="40194"/>
                  </a:moveTo>
                  <a:lnTo>
                    <a:pt x="38355" y="40194"/>
                  </a:lnTo>
                  <a:cubicBezTo>
                    <a:pt x="49459" y="40194"/>
                    <a:pt x="58452" y="31202"/>
                    <a:pt x="58452" y="20098"/>
                  </a:cubicBezTo>
                  <a:cubicBezTo>
                    <a:pt x="58452" y="8993"/>
                    <a:pt x="49459" y="0"/>
                    <a:pt x="38355" y="0"/>
                  </a:cubicBezTo>
                  <a:lnTo>
                    <a:pt x="20097" y="0"/>
                  </a:lnTo>
                  <a:cubicBezTo>
                    <a:pt x="8992" y="0"/>
                    <a:pt x="0" y="8993"/>
                    <a:pt x="0" y="20098"/>
                  </a:cubicBezTo>
                  <a:cubicBezTo>
                    <a:pt x="0" y="31202"/>
                    <a:pt x="8992" y="40194"/>
                    <a:pt x="20097" y="40194"/>
                  </a:cubicBezTo>
                  <a:close/>
                </a:path>
              </a:pathLst>
            </a:custGeom>
            <a:grpFill/>
            <a:ln w="6813" cap="flat">
              <a:noFill/>
              <a:prstDash val="solid"/>
              <a:miter/>
            </a:ln>
          </p:spPr>
          <p:txBody>
            <a:bodyPr rtlCol="0" anchor="ctr"/>
            <a:lstStyle/>
            <a:p>
              <a:endParaRPr lang="en-US" sz="1200"/>
            </a:p>
          </p:txBody>
        </p:sp>
      </p:grpSp>
      <p:grpSp>
        <p:nvGrpSpPr>
          <p:cNvPr id="790" name="Graphic 2">
            <a:extLst>
              <a:ext uri="{FF2B5EF4-FFF2-40B4-BE49-F238E27FC236}">
                <a16:creationId xmlns:a16="http://schemas.microsoft.com/office/drawing/2014/main" id="{3F7C804A-6052-4780-9FBB-79BA70F952B6}"/>
              </a:ext>
            </a:extLst>
          </p:cNvPr>
          <p:cNvGrpSpPr/>
          <p:nvPr/>
        </p:nvGrpSpPr>
        <p:grpSpPr>
          <a:xfrm>
            <a:off x="10541372" y="2515206"/>
            <a:ext cx="864572" cy="741066"/>
            <a:chOff x="6170360" y="2491286"/>
            <a:chExt cx="1125201" cy="964464"/>
          </a:xfrm>
          <a:solidFill>
            <a:schemeClr val="accent1"/>
          </a:solidFill>
        </p:grpSpPr>
        <p:sp>
          <p:nvSpPr>
            <p:cNvPr id="837" name="Freeform: Shape 836">
              <a:extLst>
                <a:ext uri="{FF2B5EF4-FFF2-40B4-BE49-F238E27FC236}">
                  <a16:creationId xmlns:a16="http://schemas.microsoft.com/office/drawing/2014/main" id="{73F3F56D-F099-4B39-B845-237DF252C474}"/>
                </a:ext>
              </a:extLst>
            </p:cNvPr>
            <p:cNvSpPr/>
            <p:nvPr/>
          </p:nvSpPr>
          <p:spPr>
            <a:xfrm>
              <a:off x="6381924" y="2626863"/>
              <a:ext cx="913637" cy="828887"/>
            </a:xfrm>
            <a:custGeom>
              <a:avLst/>
              <a:gdLst>
                <a:gd name="connsiteX0" fmla="*/ 912255 w 913637"/>
                <a:gd name="connsiteY0" fmla="*/ 312630 h 828887"/>
                <a:gd name="connsiteX1" fmla="*/ 841200 w 913637"/>
                <a:gd name="connsiteY1" fmla="*/ 208397 h 828887"/>
                <a:gd name="connsiteX2" fmla="*/ 656783 w 913637"/>
                <a:gd name="connsiteY2" fmla="*/ 183190 h 828887"/>
                <a:gd name="connsiteX3" fmla="*/ 584570 w 913637"/>
                <a:gd name="connsiteY3" fmla="*/ 165478 h 828887"/>
                <a:gd name="connsiteX4" fmla="*/ 581164 w 913637"/>
                <a:gd name="connsiteY4" fmla="*/ 165546 h 828887"/>
                <a:gd name="connsiteX5" fmla="*/ 523938 w 913637"/>
                <a:gd name="connsiteY5" fmla="*/ 106208 h 828887"/>
                <a:gd name="connsiteX6" fmla="*/ 392932 w 913637"/>
                <a:gd name="connsiteY6" fmla="*/ 48301 h 828887"/>
                <a:gd name="connsiteX7" fmla="*/ 392932 w 913637"/>
                <a:gd name="connsiteY7" fmla="*/ 24117 h 828887"/>
                <a:gd name="connsiteX8" fmla="*/ 368815 w 913637"/>
                <a:gd name="connsiteY8" fmla="*/ 0 h 828887"/>
                <a:gd name="connsiteX9" fmla="*/ 254023 w 913637"/>
                <a:gd name="connsiteY9" fmla="*/ 0 h 828887"/>
                <a:gd name="connsiteX10" fmla="*/ 229907 w 913637"/>
                <a:gd name="connsiteY10" fmla="*/ 24117 h 828887"/>
                <a:gd name="connsiteX11" fmla="*/ 229907 w 913637"/>
                <a:gd name="connsiteY11" fmla="*/ 113361 h 828887"/>
                <a:gd name="connsiteX12" fmla="*/ 220233 w 913637"/>
                <a:gd name="connsiteY12" fmla="*/ 113361 h 828887"/>
                <a:gd name="connsiteX13" fmla="*/ 196116 w 913637"/>
                <a:gd name="connsiteY13" fmla="*/ 137478 h 828887"/>
                <a:gd name="connsiteX14" fmla="*/ 196116 w 913637"/>
                <a:gd name="connsiteY14" fmla="*/ 206762 h 828887"/>
                <a:gd name="connsiteX15" fmla="*/ 73081 w 913637"/>
                <a:gd name="connsiteY15" fmla="*/ 280406 h 828887"/>
                <a:gd name="connsiteX16" fmla="*/ 22532 w 913637"/>
                <a:gd name="connsiteY16" fmla="*/ 656256 h 828887"/>
                <a:gd name="connsiteX17" fmla="*/ 263016 w 913637"/>
                <a:gd name="connsiteY17" fmla="*/ 828887 h 828887"/>
                <a:gd name="connsiteX18" fmla="*/ 359618 w 913637"/>
                <a:gd name="connsiteY18" fmla="*/ 828887 h 828887"/>
                <a:gd name="connsiteX19" fmla="*/ 600102 w 913637"/>
                <a:gd name="connsiteY19" fmla="*/ 656256 h 828887"/>
                <a:gd name="connsiteX20" fmla="*/ 549553 w 913637"/>
                <a:gd name="connsiteY20" fmla="*/ 280406 h 828887"/>
                <a:gd name="connsiteX21" fmla="*/ 549553 w 913637"/>
                <a:gd name="connsiteY21" fmla="*/ 280406 h 828887"/>
                <a:gd name="connsiteX22" fmla="*/ 426518 w 913637"/>
                <a:gd name="connsiteY22" fmla="*/ 206762 h 828887"/>
                <a:gd name="connsiteX23" fmla="*/ 426518 w 913637"/>
                <a:gd name="connsiteY23" fmla="*/ 137478 h 828887"/>
                <a:gd name="connsiteX24" fmla="*/ 402401 w 913637"/>
                <a:gd name="connsiteY24" fmla="*/ 113361 h 828887"/>
                <a:gd name="connsiteX25" fmla="*/ 392727 w 913637"/>
                <a:gd name="connsiteY25" fmla="*/ 113361 h 828887"/>
                <a:gd name="connsiteX26" fmla="*/ 392727 w 913637"/>
                <a:gd name="connsiteY26" fmla="*/ 89177 h 828887"/>
                <a:gd name="connsiteX27" fmla="*/ 487490 w 913637"/>
                <a:gd name="connsiteY27" fmla="*/ 123444 h 828887"/>
                <a:gd name="connsiteX28" fmla="*/ 580959 w 913637"/>
                <a:gd name="connsiteY28" fmla="*/ 205740 h 828887"/>
                <a:gd name="connsiteX29" fmla="*/ 582322 w 913637"/>
                <a:gd name="connsiteY29" fmla="*/ 205740 h 828887"/>
                <a:gd name="connsiteX30" fmla="*/ 634506 w 913637"/>
                <a:gd name="connsiteY30" fmla="*/ 217526 h 828887"/>
                <a:gd name="connsiteX31" fmla="*/ 633144 w 913637"/>
                <a:gd name="connsiteY31" fmla="*/ 252883 h 828887"/>
                <a:gd name="connsiteX32" fmla="*/ 718846 w 913637"/>
                <a:gd name="connsiteY32" fmla="*/ 377758 h 828887"/>
                <a:gd name="connsiteX33" fmla="*/ 820830 w 913637"/>
                <a:gd name="connsiteY33" fmla="*/ 413524 h 828887"/>
                <a:gd name="connsiteX34" fmla="*/ 898289 w 913637"/>
                <a:gd name="connsiteY34" fmla="*/ 378098 h 828887"/>
                <a:gd name="connsiteX35" fmla="*/ 912255 w 913637"/>
                <a:gd name="connsiteY35" fmla="*/ 312630 h 828887"/>
                <a:gd name="connsiteX36" fmla="*/ 386460 w 913637"/>
                <a:gd name="connsiteY36" fmla="*/ 153556 h 828887"/>
                <a:gd name="connsiteX37" fmla="*/ 386460 w 913637"/>
                <a:gd name="connsiteY37" fmla="*/ 205672 h 828887"/>
                <a:gd name="connsiteX38" fmla="*/ 236311 w 913637"/>
                <a:gd name="connsiteY38" fmla="*/ 205672 h 828887"/>
                <a:gd name="connsiteX39" fmla="*/ 236311 w 913637"/>
                <a:gd name="connsiteY39" fmla="*/ 153556 h 828887"/>
                <a:gd name="connsiteX40" fmla="*/ 254023 w 913637"/>
                <a:gd name="connsiteY40" fmla="*/ 153556 h 828887"/>
                <a:gd name="connsiteX41" fmla="*/ 368815 w 913637"/>
                <a:gd name="connsiteY41" fmla="*/ 153556 h 828887"/>
                <a:gd name="connsiteX42" fmla="*/ 386460 w 913637"/>
                <a:gd name="connsiteY42" fmla="*/ 153556 h 828887"/>
                <a:gd name="connsiteX43" fmla="*/ 106531 w 913637"/>
                <a:gd name="connsiteY43" fmla="*/ 302751 h 828887"/>
                <a:gd name="connsiteX44" fmla="*/ 213284 w 913637"/>
                <a:gd name="connsiteY44" fmla="*/ 245866 h 828887"/>
                <a:gd name="connsiteX45" fmla="*/ 291288 w 913637"/>
                <a:gd name="connsiteY45" fmla="*/ 245866 h 828887"/>
                <a:gd name="connsiteX46" fmla="*/ 291288 w 913637"/>
                <a:gd name="connsiteY46" fmla="*/ 403441 h 828887"/>
                <a:gd name="connsiteX47" fmla="*/ 218666 w 913637"/>
                <a:gd name="connsiteY47" fmla="*/ 416317 h 828887"/>
                <a:gd name="connsiteX48" fmla="*/ 133849 w 913637"/>
                <a:gd name="connsiteY48" fmla="*/ 398468 h 828887"/>
                <a:gd name="connsiteX49" fmla="*/ 66609 w 913637"/>
                <a:gd name="connsiteY49" fmla="*/ 379325 h 828887"/>
                <a:gd name="connsiteX50" fmla="*/ 106531 w 913637"/>
                <a:gd name="connsiteY50" fmla="*/ 302751 h 828887"/>
                <a:gd name="connsiteX51" fmla="*/ 562088 w 913637"/>
                <a:gd name="connsiteY51" fmla="*/ 643517 h 828887"/>
                <a:gd name="connsiteX52" fmla="*/ 359686 w 913637"/>
                <a:gd name="connsiteY52" fmla="*/ 788761 h 828887"/>
                <a:gd name="connsiteX53" fmla="*/ 263084 w 913637"/>
                <a:gd name="connsiteY53" fmla="*/ 788761 h 828887"/>
                <a:gd name="connsiteX54" fmla="*/ 60682 w 913637"/>
                <a:gd name="connsiteY54" fmla="*/ 643517 h 828887"/>
                <a:gd name="connsiteX55" fmla="*/ 53801 w 913637"/>
                <a:gd name="connsiteY55" fmla="*/ 418497 h 828887"/>
                <a:gd name="connsiteX56" fmla="*/ 118317 w 913637"/>
                <a:gd name="connsiteY56" fmla="*/ 435528 h 828887"/>
                <a:gd name="connsiteX57" fmla="*/ 218666 w 913637"/>
                <a:gd name="connsiteY57" fmla="*/ 456511 h 828887"/>
                <a:gd name="connsiteX58" fmla="*/ 291288 w 913637"/>
                <a:gd name="connsiteY58" fmla="*/ 446156 h 828887"/>
                <a:gd name="connsiteX59" fmla="*/ 291288 w 913637"/>
                <a:gd name="connsiteY59" fmla="*/ 625463 h 828887"/>
                <a:gd name="connsiteX60" fmla="*/ 311385 w 913637"/>
                <a:gd name="connsiteY60" fmla="*/ 645560 h 828887"/>
                <a:gd name="connsiteX61" fmla="*/ 331482 w 913637"/>
                <a:gd name="connsiteY61" fmla="*/ 625463 h 828887"/>
                <a:gd name="connsiteX62" fmla="*/ 331482 w 913637"/>
                <a:gd name="connsiteY62" fmla="*/ 430487 h 828887"/>
                <a:gd name="connsiteX63" fmla="*/ 403968 w 913637"/>
                <a:gd name="connsiteY63" fmla="*/ 417679 h 828887"/>
                <a:gd name="connsiteX64" fmla="*/ 488853 w 913637"/>
                <a:gd name="connsiteY64" fmla="*/ 435528 h 828887"/>
                <a:gd name="connsiteX65" fmla="*/ 577144 w 913637"/>
                <a:gd name="connsiteY65" fmla="*/ 456171 h 828887"/>
                <a:gd name="connsiteX66" fmla="*/ 562088 w 913637"/>
                <a:gd name="connsiteY66" fmla="*/ 643517 h 828887"/>
                <a:gd name="connsiteX67" fmla="*/ 516240 w 913637"/>
                <a:gd name="connsiteY67" fmla="*/ 302751 h 828887"/>
                <a:gd name="connsiteX68" fmla="*/ 568083 w 913637"/>
                <a:gd name="connsiteY68" fmla="*/ 415363 h 828887"/>
                <a:gd name="connsiteX69" fmla="*/ 504386 w 913637"/>
                <a:gd name="connsiteY69" fmla="*/ 398400 h 828887"/>
                <a:gd name="connsiteX70" fmla="*/ 403968 w 913637"/>
                <a:gd name="connsiteY70" fmla="*/ 377417 h 828887"/>
                <a:gd name="connsiteX71" fmla="*/ 331482 w 913637"/>
                <a:gd name="connsiteY71" fmla="*/ 387772 h 828887"/>
                <a:gd name="connsiteX72" fmla="*/ 331482 w 913637"/>
                <a:gd name="connsiteY72" fmla="*/ 245866 h 828887"/>
                <a:gd name="connsiteX73" fmla="*/ 409487 w 913637"/>
                <a:gd name="connsiteY73" fmla="*/ 245866 h 828887"/>
                <a:gd name="connsiteX74" fmla="*/ 516240 w 913637"/>
                <a:gd name="connsiteY74" fmla="*/ 302751 h 828887"/>
                <a:gd name="connsiteX75" fmla="*/ 270033 w 913637"/>
                <a:gd name="connsiteY75" fmla="*/ 113361 h 828887"/>
                <a:gd name="connsiteX76" fmla="*/ 270033 w 913637"/>
                <a:gd name="connsiteY76" fmla="*/ 94627 h 828887"/>
                <a:gd name="connsiteX77" fmla="*/ 288427 w 913637"/>
                <a:gd name="connsiteY77" fmla="*/ 94627 h 828887"/>
                <a:gd name="connsiteX78" fmla="*/ 288427 w 913637"/>
                <a:gd name="connsiteY78" fmla="*/ 58861 h 828887"/>
                <a:gd name="connsiteX79" fmla="*/ 270033 w 913637"/>
                <a:gd name="connsiteY79" fmla="*/ 58861 h 828887"/>
                <a:gd name="connsiteX80" fmla="*/ 270033 w 913637"/>
                <a:gd name="connsiteY80" fmla="*/ 40126 h 828887"/>
                <a:gd name="connsiteX81" fmla="*/ 352669 w 913637"/>
                <a:gd name="connsiteY81" fmla="*/ 40126 h 828887"/>
                <a:gd name="connsiteX82" fmla="*/ 352669 w 913637"/>
                <a:gd name="connsiteY82" fmla="*/ 113293 h 828887"/>
                <a:gd name="connsiteX83" fmla="*/ 270033 w 913637"/>
                <a:gd name="connsiteY83" fmla="*/ 113293 h 828887"/>
                <a:gd name="connsiteX84" fmla="*/ 865930 w 913637"/>
                <a:gd name="connsiteY84" fmla="*/ 354459 h 828887"/>
                <a:gd name="connsiteX85" fmla="*/ 742417 w 913637"/>
                <a:gd name="connsiteY85" fmla="*/ 345057 h 828887"/>
                <a:gd name="connsiteX86" fmla="*/ 672929 w 913637"/>
                <a:gd name="connsiteY86" fmla="*/ 246343 h 828887"/>
                <a:gd name="connsiteX87" fmla="*/ 676948 w 913637"/>
                <a:gd name="connsiteY87" fmla="*/ 219297 h 828887"/>
                <a:gd name="connsiteX88" fmla="*/ 715371 w 913637"/>
                <a:gd name="connsiteY88" fmla="*/ 205604 h 828887"/>
                <a:gd name="connsiteX89" fmla="*/ 817696 w 913637"/>
                <a:gd name="connsiteY89" fmla="*/ 241097 h 828887"/>
                <a:gd name="connsiteX90" fmla="*/ 872538 w 913637"/>
                <a:gd name="connsiteY90" fmla="*/ 319101 h 828887"/>
                <a:gd name="connsiteX91" fmla="*/ 865930 w 913637"/>
                <a:gd name="connsiteY91" fmla="*/ 354459 h 8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3637" h="828887">
                  <a:moveTo>
                    <a:pt x="912255" y="312630"/>
                  </a:moveTo>
                  <a:cubicBezTo>
                    <a:pt x="906124" y="274888"/>
                    <a:pt x="879555" y="235920"/>
                    <a:pt x="841200" y="208397"/>
                  </a:cubicBezTo>
                  <a:cubicBezTo>
                    <a:pt x="783293" y="166908"/>
                    <a:pt x="699089" y="149536"/>
                    <a:pt x="656783" y="183190"/>
                  </a:cubicBezTo>
                  <a:cubicBezTo>
                    <a:pt x="629942" y="171336"/>
                    <a:pt x="606643" y="165478"/>
                    <a:pt x="584570" y="165478"/>
                  </a:cubicBezTo>
                  <a:cubicBezTo>
                    <a:pt x="583480" y="165478"/>
                    <a:pt x="582390" y="165546"/>
                    <a:pt x="581164" y="165546"/>
                  </a:cubicBezTo>
                  <a:cubicBezTo>
                    <a:pt x="563723" y="165546"/>
                    <a:pt x="540833" y="141770"/>
                    <a:pt x="523938" y="106208"/>
                  </a:cubicBezTo>
                  <a:cubicBezTo>
                    <a:pt x="496551" y="48574"/>
                    <a:pt x="435987" y="41761"/>
                    <a:pt x="392932" y="48301"/>
                  </a:cubicBezTo>
                  <a:lnTo>
                    <a:pt x="392932" y="24117"/>
                  </a:lnTo>
                  <a:cubicBezTo>
                    <a:pt x="392932" y="10832"/>
                    <a:pt x="382100" y="0"/>
                    <a:pt x="368815" y="0"/>
                  </a:cubicBezTo>
                  <a:lnTo>
                    <a:pt x="254023" y="0"/>
                  </a:lnTo>
                  <a:cubicBezTo>
                    <a:pt x="240739" y="0"/>
                    <a:pt x="229907" y="10832"/>
                    <a:pt x="229907" y="24117"/>
                  </a:cubicBezTo>
                  <a:lnTo>
                    <a:pt x="229907" y="113361"/>
                  </a:lnTo>
                  <a:lnTo>
                    <a:pt x="220233" y="113361"/>
                  </a:lnTo>
                  <a:cubicBezTo>
                    <a:pt x="206948" y="113361"/>
                    <a:pt x="196116" y="124193"/>
                    <a:pt x="196116" y="137478"/>
                  </a:cubicBezTo>
                  <a:lnTo>
                    <a:pt x="196116" y="206762"/>
                  </a:lnTo>
                  <a:cubicBezTo>
                    <a:pt x="146384" y="211803"/>
                    <a:pt x="101217" y="238440"/>
                    <a:pt x="73081" y="280406"/>
                  </a:cubicBezTo>
                  <a:cubicBezTo>
                    <a:pt x="-1653" y="391996"/>
                    <a:pt x="-20115" y="528997"/>
                    <a:pt x="22532" y="656256"/>
                  </a:cubicBezTo>
                  <a:cubicBezTo>
                    <a:pt x="57072" y="759535"/>
                    <a:pt x="153742" y="828887"/>
                    <a:pt x="263016" y="828887"/>
                  </a:cubicBezTo>
                  <a:lnTo>
                    <a:pt x="359618" y="828887"/>
                  </a:lnTo>
                  <a:cubicBezTo>
                    <a:pt x="468892" y="828887"/>
                    <a:pt x="565563" y="759535"/>
                    <a:pt x="600102" y="656256"/>
                  </a:cubicBezTo>
                  <a:cubicBezTo>
                    <a:pt x="642749" y="528997"/>
                    <a:pt x="624287" y="391996"/>
                    <a:pt x="549553" y="280406"/>
                  </a:cubicBezTo>
                  <a:lnTo>
                    <a:pt x="549553" y="280406"/>
                  </a:lnTo>
                  <a:cubicBezTo>
                    <a:pt x="521417" y="238440"/>
                    <a:pt x="476318" y="211803"/>
                    <a:pt x="426518" y="206762"/>
                  </a:cubicBezTo>
                  <a:lnTo>
                    <a:pt x="426518" y="137478"/>
                  </a:lnTo>
                  <a:cubicBezTo>
                    <a:pt x="426518" y="124193"/>
                    <a:pt x="415686" y="113361"/>
                    <a:pt x="402401" y="113361"/>
                  </a:cubicBezTo>
                  <a:lnTo>
                    <a:pt x="392727" y="113361"/>
                  </a:lnTo>
                  <a:lnTo>
                    <a:pt x="392727" y="89177"/>
                  </a:lnTo>
                  <a:cubicBezTo>
                    <a:pt x="417185" y="84340"/>
                    <a:pt x="467121" y="80525"/>
                    <a:pt x="487490" y="123444"/>
                  </a:cubicBezTo>
                  <a:cubicBezTo>
                    <a:pt x="512356" y="175833"/>
                    <a:pt x="546351" y="205740"/>
                    <a:pt x="580959" y="205740"/>
                  </a:cubicBezTo>
                  <a:cubicBezTo>
                    <a:pt x="581436" y="205740"/>
                    <a:pt x="581913" y="205740"/>
                    <a:pt x="582322" y="205740"/>
                  </a:cubicBezTo>
                  <a:cubicBezTo>
                    <a:pt x="597582" y="205263"/>
                    <a:pt x="614613" y="209283"/>
                    <a:pt x="634506" y="217526"/>
                  </a:cubicBezTo>
                  <a:cubicBezTo>
                    <a:pt x="631713" y="228290"/>
                    <a:pt x="631032" y="240075"/>
                    <a:pt x="633144" y="252883"/>
                  </a:cubicBezTo>
                  <a:cubicBezTo>
                    <a:pt x="640161" y="295870"/>
                    <a:pt x="674632" y="346079"/>
                    <a:pt x="718846" y="377758"/>
                  </a:cubicBezTo>
                  <a:cubicBezTo>
                    <a:pt x="752091" y="401602"/>
                    <a:pt x="788470" y="413524"/>
                    <a:pt x="820830" y="413524"/>
                  </a:cubicBezTo>
                  <a:cubicBezTo>
                    <a:pt x="852986" y="413524"/>
                    <a:pt x="881190" y="401738"/>
                    <a:pt x="898289" y="378098"/>
                  </a:cubicBezTo>
                  <a:cubicBezTo>
                    <a:pt x="911506" y="359977"/>
                    <a:pt x="916274" y="337359"/>
                    <a:pt x="912255" y="312630"/>
                  </a:cubicBezTo>
                  <a:close/>
                  <a:moveTo>
                    <a:pt x="386460" y="153556"/>
                  </a:moveTo>
                  <a:lnTo>
                    <a:pt x="386460" y="205672"/>
                  </a:lnTo>
                  <a:lnTo>
                    <a:pt x="236311" y="205672"/>
                  </a:lnTo>
                  <a:lnTo>
                    <a:pt x="236311" y="153556"/>
                  </a:lnTo>
                  <a:lnTo>
                    <a:pt x="254023" y="153556"/>
                  </a:lnTo>
                  <a:lnTo>
                    <a:pt x="368815" y="153556"/>
                  </a:lnTo>
                  <a:lnTo>
                    <a:pt x="386460" y="153556"/>
                  </a:lnTo>
                  <a:close/>
                  <a:moveTo>
                    <a:pt x="106531" y="302751"/>
                  </a:moveTo>
                  <a:cubicBezTo>
                    <a:pt x="130375" y="267121"/>
                    <a:pt x="170297" y="245866"/>
                    <a:pt x="213284" y="245866"/>
                  </a:cubicBezTo>
                  <a:lnTo>
                    <a:pt x="291288" y="245866"/>
                  </a:lnTo>
                  <a:lnTo>
                    <a:pt x="291288" y="403441"/>
                  </a:lnTo>
                  <a:cubicBezTo>
                    <a:pt x="273167" y="410526"/>
                    <a:pt x="253138" y="416317"/>
                    <a:pt x="218666" y="416317"/>
                  </a:cubicBezTo>
                  <a:cubicBezTo>
                    <a:pt x="176428" y="416317"/>
                    <a:pt x="155786" y="407665"/>
                    <a:pt x="133849" y="398468"/>
                  </a:cubicBezTo>
                  <a:cubicBezTo>
                    <a:pt x="116137" y="391042"/>
                    <a:pt x="96653" y="382867"/>
                    <a:pt x="66609" y="379325"/>
                  </a:cubicBezTo>
                  <a:cubicBezTo>
                    <a:pt x="76964" y="352756"/>
                    <a:pt x="90249" y="327072"/>
                    <a:pt x="106531" y="302751"/>
                  </a:cubicBezTo>
                  <a:close/>
                  <a:moveTo>
                    <a:pt x="562088" y="643517"/>
                  </a:moveTo>
                  <a:cubicBezTo>
                    <a:pt x="532999" y="730377"/>
                    <a:pt x="451656" y="788761"/>
                    <a:pt x="359686" y="788761"/>
                  </a:cubicBezTo>
                  <a:lnTo>
                    <a:pt x="263084" y="788761"/>
                  </a:lnTo>
                  <a:cubicBezTo>
                    <a:pt x="171114" y="788761"/>
                    <a:pt x="89772" y="730377"/>
                    <a:pt x="60682" y="643517"/>
                  </a:cubicBezTo>
                  <a:cubicBezTo>
                    <a:pt x="35816" y="569328"/>
                    <a:pt x="34045" y="491528"/>
                    <a:pt x="53801" y="418497"/>
                  </a:cubicBezTo>
                  <a:cubicBezTo>
                    <a:pt x="82891" y="420813"/>
                    <a:pt x="100331" y="427967"/>
                    <a:pt x="118317" y="435528"/>
                  </a:cubicBezTo>
                  <a:cubicBezTo>
                    <a:pt x="141752" y="445339"/>
                    <a:pt x="168321" y="456511"/>
                    <a:pt x="218666" y="456511"/>
                  </a:cubicBezTo>
                  <a:cubicBezTo>
                    <a:pt x="250753" y="456511"/>
                    <a:pt x="273167" y="451947"/>
                    <a:pt x="291288" y="446156"/>
                  </a:cubicBezTo>
                  <a:lnTo>
                    <a:pt x="291288" y="625463"/>
                  </a:lnTo>
                  <a:cubicBezTo>
                    <a:pt x="291288" y="636568"/>
                    <a:pt x="300281" y="645560"/>
                    <a:pt x="311385" y="645560"/>
                  </a:cubicBezTo>
                  <a:cubicBezTo>
                    <a:pt x="322490" y="645560"/>
                    <a:pt x="331482" y="636568"/>
                    <a:pt x="331482" y="625463"/>
                  </a:cubicBezTo>
                  <a:lnTo>
                    <a:pt x="331482" y="430487"/>
                  </a:lnTo>
                  <a:cubicBezTo>
                    <a:pt x="349536" y="423402"/>
                    <a:pt x="369633" y="417679"/>
                    <a:pt x="403968" y="417679"/>
                  </a:cubicBezTo>
                  <a:cubicBezTo>
                    <a:pt x="446206" y="417679"/>
                    <a:pt x="466917" y="426332"/>
                    <a:pt x="488853" y="435528"/>
                  </a:cubicBezTo>
                  <a:cubicBezTo>
                    <a:pt x="510313" y="444521"/>
                    <a:pt x="534634" y="454536"/>
                    <a:pt x="577144" y="456171"/>
                  </a:cubicBezTo>
                  <a:cubicBezTo>
                    <a:pt x="587363" y="517892"/>
                    <a:pt x="582662" y="581931"/>
                    <a:pt x="562088" y="643517"/>
                  </a:cubicBezTo>
                  <a:close/>
                  <a:moveTo>
                    <a:pt x="516240" y="302751"/>
                  </a:moveTo>
                  <a:cubicBezTo>
                    <a:pt x="539811" y="337972"/>
                    <a:pt x="557047" y="375986"/>
                    <a:pt x="568083" y="415363"/>
                  </a:cubicBezTo>
                  <a:cubicBezTo>
                    <a:pt x="539471" y="412979"/>
                    <a:pt x="522235" y="405894"/>
                    <a:pt x="504386" y="398400"/>
                  </a:cubicBezTo>
                  <a:cubicBezTo>
                    <a:pt x="480950" y="388590"/>
                    <a:pt x="454313" y="377417"/>
                    <a:pt x="403968" y="377417"/>
                  </a:cubicBezTo>
                  <a:cubicBezTo>
                    <a:pt x="371949" y="377417"/>
                    <a:pt x="349604" y="381913"/>
                    <a:pt x="331482" y="387772"/>
                  </a:cubicBezTo>
                  <a:lnTo>
                    <a:pt x="331482" y="245866"/>
                  </a:lnTo>
                  <a:lnTo>
                    <a:pt x="409487" y="245866"/>
                  </a:lnTo>
                  <a:cubicBezTo>
                    <a:pt x="452474" y="245866"/>
                    <a:pt x="492396" y="267121"/>
                    <a:pt x="516240" y="302751"/>
                  </a:cubicBezTo>
                  <a:close/>
                  <a:moveTo>
                    <a:pt x="270033" y="113361"/>
                  </a:moveTo>
                  <a:lnTo>
                    <a:pt x="270033" y="94627"/>
                  </a:lnTo>
                  <a:lnTo>
                    <a:pt x="288427" y="94627"/>
                  </a:lnTo>
                  <a:lnTo>
                    <a:pt x="288427" y="58861"/>
                  </a:lnTo>
                  <a:lnTo>
                    <a:pt x="270033" y="58861"/>
                  </a:lnTo>
                  <a:lnTo>
                    <a:pt x="270033" y="40126"/>
                  </a:lnTo>
                  <a:lnTo>
                    <a:pt x="352669" y="40126"/>
                  </a:lnTo>
                  <a:lnTo>
                    <a:pt x="352669" y="113293"/>
                  </a:lnTo>
                  <a:lnTo>
                    <a:pt x="270033" y="113293"/>
                  </a:lnTo>
                  <a:close/>
                  <a:moveTo>
                    <a:pt x="865930" y="354459"/>
                  </a:moveTo>
                  <a:cubicBezTo>
                    <a:pt x="845492" y="382731"/>
                    <a:pt x="788947" y="378371"/>
                    <a:pt x="742417" y="345057"/>
                  </a:cubicBezTo>
                  <a:cubicBezTo>
                    <a:pt x="707401" y="319919"/>
                    <a:pt x="678175" y="278430"/>
                    <a:pt x="672929" y="246343"/>
                  </a:cubicBezTo>
                  <a:cubicBezTo>
                    <a:pt x="671635" y="238372"/>
                    <a:pt x="671294" y="227131"/>
                    <a:pt x="676948" y="219297"/>
                  </a:cubicBezTo>
                  <a:cubicBezTo>
                    <a:pt x="683693" y="209964"/>
                    <a:pt x="697795" y="205604"/>
                    <a:pt x="715371" y="205604"/>
                  </a:cubicBezTo>
                  <a:cubicBezTo>
                    <a:pt x="745551" y="205604"/>
                    <a:pt x="786086" y="218411"/>
                    <a:pt x="817696" y="241097"/>
                  </a:cubicBezTo>
                  <a:cubicBezTo>
                    <a:pt x="847536" y="262489"/>
                    <a:pt x="868041" y="291647"/>
                    <a:pt x="872538" y="319101"/>
                  </a:cubicBezTo>
                  <a:cubicBezTo>
                    <a:pt x="874173" y="328843"/>
                    <a:pt x="874309" y="342877"/>
                    <a:pt x="865930" y="354459"/>
                  </a:cubicBezTo>
                  <a:close/>
                </a:path>
              </a:pathLst>
            </a:custGeom>
            <a:grpFill/>
            <a:ln w="6813" cap="flat">
              <a:noFill/>
              <a:prstDash val="solid"/>
              <a:miter/>
            </a:ln>
          </p:spPr>
          <p:txBody>
            <a:bodyPr rtlCol="0" anchor="ctr"/>
            <a:lstStyle/>
            <a:p>
              <a:endParaRPr lang="en-US" sz="1200"/>
            </a:p>
          </p:txBody>
        </p:sp>
        <p:sp>
          <p:nvSpPr>
            <p:cNvPr id="838" name="Freeform: Shape 837">
              <a:extLst>
                <a:ext uri="{FF2B5EF4-FFF2-40B4-BE49-F238E27FC236}">
                  <a16:creationId xmlns:a16="http://schemas.microsoft.com/office/drawing/2014/main" id="{C8A19E9C-20F1-4117-B663-39F53AF18A8B}"/>
                </a:ext>
              </a:extLst>
            </p:cNvPr>
            <p:cNvSpPr/>
            <p:nvPr/>
          </p:nvSpPr>
          <p:spPr>
            <a:xfrm>
              <a:off x="6399257" y="2643378"/>
              <a:ext cx="169197" cy="155366"/>
            </a:xfrm>
            <a:custGeom>
              <a:avLst/>
              <a:gdLst>
                <a:gd name="connsiteX0" fmla="*/ 3904 w 169197"/>
                <a:gd name="connsiteY0" fmla="*/ 34443 h 155366"/>
                <a:gd name="connsiteX1" fmla="*/ 21072 w 169197"/>
                <a:gd name="connsiteY1" fmla="*/ 100798 h 155366"/>
                <a:gd name="connsiteX2" fmla="*/ 70531 w 169197"/>
                <a:gd name="connsiteY2" fmla="*/ 143581 h 155366"/>
                <a:gd name="connsiteX3" fmla="*/ 84973 w 169197"/>
                <a:gd name="connsiteY3" fmla="*/ 155367 h 155366"/>
                <a:gd name="connsiteX4" fmla="*/ 148126 w 169197"/>
                <a:gd name="connsiteY4" fmla="*/ 100866 h 155366"/>
                <a:gd name="connsiteX5" fmla="*/ 165294 w 169197"/>
                <a:gd name="connsiteY5" fmla="*/ 34511 h 155366"/>
                <a:gd name="connsiteX6" fmla="*/ 133956 w 169197"/>
                <a:gd name="connsiteY6" fmla="*/ 3991 h 155366"/>
                <a:gd name="connsiteX7" fmla="*/ 84565 w 169197"/>
                <a:gd name="connsiteY7" fmla="*/ 8147 h 155366"/>
                <a:gd name="connsiteX8" fmla="*/ 35174 w 169197"/>
                <a:gd name="connsiteY8" fmla="*/ 3991 h 155366"/>
                <a:gd name="connsiteX9" fmla="*/ 3904 w 169197"/>
                <a:gd name="connsiteY9" fmla="*/ 34443 h 155366"/>
                <a:gd name="connsiteX10" fmla="*/ 41305 w 169197"/>
                <a:gd name="connsiteY10" fmla="*/ 49090 h 155366"/>
                <a:gd name="connsiteX11" fmla="*/ 48867 w 169197"/>
                <a:gd name="connsiteY11" fmla="*/ 41665 h 155366"/>
                <a:gd name="connsiteX12" fmla="*/ 56770 w 169197"/>
                <a:gd name="connsiteY12" fmla="*/ 40030 h 155366"/>
                <a:gd name="connsiteX13" fmla="*/ 66511 w 169197"/>
                <a:gd name="connsiteY13" fmla="*/ 45480 h 155366"/>
                <a:gd name="connsiteX14" fmla="*/ 84565 w 169197"/>
                <a:gd name="connsiteY14" fmla="*/ 54949 h 155366"/>
                <a:gd name="connsiteX15" fmla="*/ 84633 w 169197"/>
                <a:gd name="connsiteY15" fmla="*/ 54949 h 155366"/>
                <a:gd name="connsiteX16" fmla="*/ 96759 w 169197"/>
                <a:gd name="connsiteY16" fmla="*/ 54064 h 155366"/>
                <a:gd name="connsiteX17" fmla="*/ 102754 w 169197"/>
                <a:gd name="connsiteY17" fmla="*/ 45343 h 155366"/>
                <a:gd name="connsiteX18" fmla="*/ 120331 w 169197"/>
                <a:gd name="connsiteY18" fmla="*/ 41665 h 155366"/>
                <a:gd name="connsiteX19" fmla="*/ 127893 w 169197"/>
                <a:gd name="connsiteY19" fmla="*/ 49090 h 155366"/>
                <a:gd name="connsiteX20" fmla="*/ 121898 w 169197"/>
                <a:gd name="connsiteY20" fmla="*/ 70414 h 155366"/>
                <a:gd name="connsiteX21" fmla="*/ 84633 w 169197"/>
                <a:gd name="connsiteY21" fmla="*/ 102637 h 155366"/>
                <a:gd name="connsiteX22" fmla="*/ 47368 w 169197"/>
                <a:gd name="connsiteY22" fmla="*/ 70414 h 155366"/>
                <a:gd name="connsiteX23" fmla="*/ 41305 w 169197"/>
                <a:gd name="connsiteY23" fmla="*/ 49090 h 1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197" h="155366">
                  <a:moveTo>
                    <a:pt x="3904" y="34443"/>
                  </a:moveTo>
                  <a:cubicBezTo>
                    <a:pt x="-5089" y="57470"/>
                    <a:pt x="1792" y="84175"/>
                    <a:pt x="21072" y="100798"/>
                  </a:cubicBezTo>
                  <a:lnTo>
                    <a:pt x="70531" y="143581"/>
                  </a:lnTo>
                  <a:lnTo>
                    <a:pt x="84973" y="155367"/>
                  </a:lnTo>
                  <a:lnTo>
                    <a:pt x="148126" y="100866"/>
                  </a:lnTo>
                  <a:cubicBezTo>
                    <a:pt x="167406" y="84175"/>
                    <a:pt x="174287" y="57538"/>
                    <a:pt x="165294" y="34511"/>
                  </a:cubicBezTo>
                  <a:cubicBezTo>
                    <a:pt x="159571" y="19864"/>
                    <a:pt x="148739" y="9305"/>
                    <a:pt x="133956" y="3991"/>
                  </a:cubicBezTo>
                  <a:cubicBezTo>
                    <a:pt x="113723" y="-3298"/>
                    <a:pt x="96896" y="176"/>
                    <a:pt x="84565" y="8147"/>
                  </a:cubicBezTo>
                  <a:cubicBezTo>
                    <a:pt x="72302" y="176"/>
                    <a:pt x="55407" y="-3298"/>
                    <a:pt x="35174" y="3991"/>
                  </a:cubicBezTo>
                  <a:cubicBezTo>
                    <a:pt x="20458" y="9168"/>
                    <a:pt x="9626" y="19796"/>
                    <a:pt x="3904" y="34443"/>
                  </a:cubicBezTo>
                  <a:close/>
                  <a:moveTo>
                    <a:pt x="41305" y="49090"/>
                  </a:moveTo>
                  <a:cubicBezTo>
                    <a:pt x="42804" y="45207"/>
                    <a:pt x="44984" y="43095"/>
                    <a:pt x="48867" y="41665"/>
                  </a:cubicBezTo>
                  <a:cubicBezTo>
                    <a:pt x="51864" y="40575"/>
                    <a:pt x="54453" y="40030"/>
                    <a:pt x="56770" y="40030"/>
                  </a:cubicBezTo>
                  <a:cubicBezTo>
                    <a:pt x="60925" y="40030"/>
                    <a:pt x="64059" y="41801"/>
                    <a:pt x="66511" y="45480"/>
                  </a:cubicBezTo>
                  <a:cubicBezTo>
                    <a:pt x="70599" y="51407"/>
                    <a:pt x="77412" y="54949"/>
                    <a:pt x="84565" y="54949"/>
                  </a:cubicBezTo>
                  <a:cubicBezTo>
                    <a:pt x="84565" y="54949"/>
                    <a:pt x="84633" y="54949"/>
                    <a:pt x="84633" y="54949"/>
                  </a:cubicBezTo>
                  <a:lnTo>
                    <a:pt x="96759" y="54064"/>
                  </a:lnTo>
                  <a:lnTo>
                    <a:pt x="102754" y="45343"/>
                  </a:lnTo>
                  <a:cubicBezTo>
                    <a:pt x="106569" y="39757"/>
                    <a:pt x="111951" y="38667"/>
                    <a:pt x="120331" y="41665"/>
                  </a:cubicBezTo>
                  <a:cubicBezTo>
                    <a:pt x="124146" y="43027"/>
                    <a:pt x="126394" y="45207"/>
                    <a:pt x="127893" y="49090"/>
                  </a:cubicBezTo>
                  <a:cubicBezTo>
                    <a:pt x="130618" y="56107"/>
                    <a:pt x="128097" y="65032"/>
                    <a:pt x="121898" y="70414"/>
                  </a:cubicBezTo>
                  <a:lnTo>
                    <a:pt x="84633" y="102637"/>
                  </a:lnTo>
                  <a:lnTo>
                    <a:pt x="47368" y="70414"/>
                  </a:lnTo>
                  <a:cubicBezTo>
                    <a:pt x="41101" y="65032"/>
                    <a:pt x="38580" y="56039"/>
                    <a:pt x="41305" y="49090"/>
                  </a:cubicBezTo>
                  <a:close/>
                </a:path>
              </a:pathLst>
            </a:custGeom>
            <a:grpFill/>
            <a:ln w="6813" cap="flat">
              <a:noFill/>
              <a:prstDash val="solid"/>
              <a:miter/>
            </a:ln>
          </p:spPr>
          <p:txBody>
            <a:bodyPr rtlCol="0" anchor="ctr"/>
            <a:lstStyle/>
            <a:p>
              <a:endParaRPr lang="en-US" sz="1200"/>
            </a:p>
          </p:txBody>
        </p:sp>
        <p:sp>
          <p:nvSpPr>
            <p:cNvPr id="839" name="Freeform: Shape 838">
              <a:extLst>
                <a:ext uri="{FF2B5EF4-FFF2-40B4-BE49-F238E27FC236}">
                  <a16:creationId xmlns:a16="http://schemas.microsoft.com/office/drawing/2014/main" id="{E7072EA6-C7F9-46D7-8751-6DA9C054EF24}"/>
                </a:ext>
              </a:extLst>
            </p:cNvPr>
            <p:cNvSpPr/>
            <p:nvPr/>
          </p:nvSpPr>
          <p:spPr>
            <a:xfrm>
              <a:off x="6236992" y="2491286"/>
              <a:ext cx="185527" cy="169231"/>
            </a:xfrm>
            <a:custGeom>
              <a:avLst/>
              <a:gdLst>
                <a:gd name="connsiteX0" fmla="*/ 78696 w 185527"/>
                <a:gd name="connsiteY0" fmla="*/ 157582 h 169231"/>
                <a:gd name="connsiteX1" fmla="*/ 93343 w 185527"/>
                <a:gd name="connsiteY1" fmla="*/ 169232 h 169231"/>
                <a:gd name="connsiteX2" fmla="*/ 162695 w 185527"/>
                <a:gd name="connsiteY2" fmla="*/ 109281 h 169231"/>
                <a:gd name="connsiteX3" fmla="*/ 181293 w 185527"/>
                <a:gd name="connsiteY3" fmla="*/ 37340 h 169231"/>
                <a:gd name="connsiteX4" fmla="*/ 147503 w 185527"/>
                <a:gd name="connsiteY4" fmla="*/ 4367 h 169231"/>
                <a:gd name="connsiteX5" fmla="*/ 92798 w 185527"/>
                <a:gd name="connsiteY5" fmla="*/ 9681 h 169231"/>
                <a:gd name="connsiteX6" fmla="*/ 38025 w 185527"/>
                <a:gd name="connsiteY6" fmla="*/ 4367 h 169231"/>
                <a:gd name="connsiteX7" fmla="*/ 4234 w 185527"/>
                <a:gd name="connsiteY7" fmla="*/ 37340 h 169231"/>
                <a:gd name="connsiteX8" fmla="*/ 22833 w 185527"/>
                <a:gd name="connsiteY8" fmla="*/ 109213 h 169231"/>
                <a:gd name="connsiteX9" fmla="*/ 78696 w 185527"/>
                <a:gd name="connsiteY9" fmla="*/ 157582 h 169231"/>
                <a:gd name="connsiteX10" fmla="*/ 41635 w 185527"/>
                <a:gd name="connsiteY10" fmla="*/ 52055 h 169231"/>
                <a:gd name="connsiteX11" fmla="*/ 51650 w 185527"/>
                <a:gd name="connsiteY11" fmla="*/ 42245 h 169231"/>
                <a:gd name="connsiteX12" fmla="*/ 61392 w 185527"/>
                <a:gd name="connsiteY12" fmla="*/ 40270 h 169231"/>
                <a:gd name="connsiteX13" fmla="*/ 74404 w 185527"/>
                <a:gd name="connsiteY13" fmla="*/ 47423 h 169231"/>
                <a:gd name="connsiteX14" fmla="*/ 92730 w 185527"/>
                <a:gd name="connsiteY14" fmla="*/ 57097 h 169231"/>
                <a:gd name="connsiteX15" fmla="*/ 92798 w 185527"/>
                <a:gd name="connsiteY15" fmla="*/ 57097 h 169231"/>
                <a:gd name="connsiteX16" fmla="*/ 105129 w 185527"/>
                <a:gd name="connsiteY16" fmla="*/ 56143 h 169231"/>
                <a:gd name="connsiteX17" fmla="*/ 111124 w 185527"/>
                <a:gd name="connsiteY17" fmla="*/ 47423 h 169231"/>
                <a:gd name="connsiteX18" fmla="*/ 133878 w 185527"/>
                <a:gd name="connsiteY18" fmla="*/ 42313 h 169231"/>
                <a:gd name="connsiteX19" fmla="*/ 143892 w 185527"/>
                <a:gd name="connsiteY19" fmla="*/ 52123 h 169231"/>
                <a:gd name="connsiteX20" fmla="*/ 136466 w 185527"/>
                <a:gd name="connsiteY20" fmla="*/ 78965 h 169231"/>
                <a:gd name="connsiteX21" fmla="*/ 92798 w 185527"/>
                <a:gd name="connsiteY21" fmla="*/ 116707 h 169231"/>
                <a:gd name="connsiteX22" fmla="*/ 49129 w 185527"/>
                <a:gd name="connsiteY22" fmla="*/ 78965 h 169231"/>
                <a:gd name="connsiteX23" fmla="*/ 41635 w 185527"/>
                <a:gd name="connsiteY23" fmla="*/ 52055 h 16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527" h="169231">
                  <a:moveTo>
                    <a:pt x="78696" y="157582"/>
                  </a:moveTo>
                  <a:lnTo>
                    <a:pt x="93343" y="169232"/>
                  </a:lnTo>
                  <a:lnTo>
                    <a:pt x="162695" y="109281"/>
                  </a:lnTo>
                  <a:cubicBezTo>
                    <a:pt x="183609" y="91228"/>
                    <a:pt x="191035" y="62342"/>
                    <a:pt x="181293" y="37340"/>
                  </a:cubicBezTo>
                  <a:cubicBezTo>
                    <a:pt x="175094" y="21535"/>
                    <a:pt x="163376" y="10158"/>
                    <a:pt x="147503" y="4367"/>
                  </a:cubicBezTo>
                  <a:cubicBezTo>
                    <a:pt x="124885" y="-3876"/>
                    <a:pt x="106150" y="484"/>
                    <a:pt x="92798" y="9681"/>
                  </a:cubicBezTo>
                  <a:cubicBezTo>
                    <a:pt x="79377" y="484"/>
                    <a:pt x="60711" y="-3876"/>
                    <a:pt x="38025" y="4367"/>
                  </a:cubicBezTo>
                  <a:cubicBezTo>
                    <a:pt x="22151" y="10090"/>
                    <a:pt x="10434" y="21467"/>
                    <a:pt x="4234" y="37340"/>
                  </a:cubicBezTo>
                  <a:cubicBezTo>
                    <a:pt x="-5508" y="62274"/>
                    <a:pt x="1918" y="91160"/>
                    <a:pt x="22833" y="109213"/>
                  </a:cubicBezTo>
                  <a:lnTo>
                    <a:pt x="78696" y="157582"/>
                  </a:lnTo>
                  <a:close/>
                  <a:moveTo>
                    <a:pt x="41635" y="52055"/>
                  </a:moveTo>
                  <a:cubicBezTo>
                    <a:pt x="43611" y="47082"/>
                    <a:pt x="46677" y="44016"/>
                    <a:pt x="51650" y="42245"/>
                  </a:cubicBezTo>
                  <a:cubicBezTo>
                    <a:pt x="54511" y="41223"/>
                    <a:pt x="57917" y="40270"/>
                    <a:pt x="61392" y="40270"/>
                  </a:cubicBezTo>
                  <a:cubicBezTo>
                    <a:pt x="65956" y="40270"/>
                    <a:pt x="70657" y="41973"/>
                    <a:pt x="74404" y="47423"/>
                  </a:cubicBezTo>
                  <a:cubicBezTo>
                    <a:pt x="78560" y="53486"/>
                    <a:pt x="85440" y="57097"/>
                    <a:pt x="92730" y="57097"/>
                  </a:cubicBezTo>
                  <a:cubicBezTo>
                    <a:pt x="92730" y="57097"/>
                    <a:pt x="92798" y="57097"/>
                    <a:pt x="92798" y="57097"/>
                  </a:cubicBezTo>
                  <a:lnTo>
                    <a:pt x="105129" y="56143"/>
                  </a:lnTo>
                  <a:lnTo>
                    <a:pt x="111124" y="47423"/>
                  </a:lnTo>
                  <a:cubicBezTo>
                    <a:pt x="118413" y="36727"/>
                    <a:pt x="130063" y="40951"/>
                    <a:pt x="133878" y="42313"/>
                  </a:cubicBezTo>
                  <a:cubicBezTo>
                    <a:pt x="138851" y="44085"/>
                    <a:pt x="141916" y="47150"/>
                    <a:pt x="143892" y="52123"/>
                  </a:cubicBezTo>
                  <a:cubicBezTo>
                    <a:pt x="147435" y="61116"/>
                    <a:pt x="144369" y="72152"/>
                    <a:pt x="136466" y="78965"/>
                  </a:cubicBezTo>
                  <a:lnTo>
                    <a:pt x="92798" y="116707"/>
                  </a:lnTo>
                  <a:lnTo>
                    <a:pt x="49129" y="78965"/>
                  </a:lnTo>
                  <a:cubicBezTo>
                    <a:pt x="41158" y="72084"/>
                    <a:pt x="38093" y="61048"/>
                    <a:pt x="41635" y="52055"/>
                  </a:cubicBezTo>
                  <a:close/>
                </a:path>
              </a:pathLst>
            </a:custGeom>
            <a:grpFill/>
            <a:ln w="6813" cap="flat">
              <a:noFill/>
              <a:prstDash val="solid"/>
              <a:miter/>
            </a:ln>
          </p:spPr>
          <p:txBody>
            <a:bodyPr rtlCol="0" anchor="ctr"/>
            <a:lstStyle/>
            <a:p>
              <a:endParaRPr lang="en-US" sz="1200"/>
            </a:p>
          </p:txBody>
        </p:sp>
        <p:sp>
          <p:nvSpPr>
            <p:cNvPr id="840" name="Freeform: Shape 839">
              <a:extLst>
                <a:ext uri="{FF2B5EF4-FFF2-40B4-BE49-F238E27FC236}">
                  <a16:creationId xmlns:a16="http://schemas.microsoft.com/office/drawing/2014/main" id="{318E2A44-E6F1-45D1-83BC-116F915ADB11}"/>
                </a:ext>
              </a:extLst>
            </p:cNvPr>
            <p:cNvSpPr/>
            <p:nvPr/>
          </p:nvSpPr>
          <p:spPr>
            <a:xfrm>
              <a:off x="6170360" y="2692431"/>
              <a:ext cx="181653" cy="165651"/>
            </a:xfrm>
            <a:custGeom>
              <a:avLst/>
              <a:gdLst>
                <a:gd name="connsiteX0" fmla="*/ 144305 w 181653"/>
                <a:gd name="connsiteY0" fmla="*/ 4261 h 165651"/>
                <a:gd name="connsiteX1" fmla="*/ 90827 w 181653"/>
                <a:gd name="connsiteY1" fmla="*/ 9302 h 165651"/>
                <a:gd name="connsiteX2" fmla="*/ 37348 w 181653"/>
                <a:gd name="connsiteY2" fmla="*/ 4261 h 165651"/>
                <a:gd name="connsiteX3" fmla="*/ 4171 w 181653"/>
                <a:gd name="connsiteY3" fmla="*/ 36689 h 165651"/>
                <a:gd name="connsiteX4" fmla="*/ 22428 w 181653"/>
                <a:gd name="connsiteY4" fmla="*/ 107267 h 165651"/>
                <a:gd name="connsiteX5" fmla="*/ 76997 w 181653"/>
                <a:gd name="connsiteY5" fmla="*/ 154410 h 165651"/>
                <a:gd name="connsiteX6" fmla="*/ 91576 w 181653"/>
                <a:gd name="connsiteY6" fmla="*/ 165651 h 165651"/>
                <a:gd name="connsiteX7" fmla="*/ 159225 w 181653"/>
                <a:gd name="connsiteY7" fmla="*/ 107199 h 165651"/>
                <a:gd name="connsiteX8" fmla="*/ 177483 w 181653"/>
                <a:gd name="connsiteY8" fmla="*/ 36621 h 165651"/>
                <a:gd name="connsiteX9" fmla="*/ 144305 w 181653"/>
                <a:gd name="connsiteY9" fmla="*/ 4261 h 165651"/>
                <a:gd name="connsiteX10" fmla="*/ 132928 w 181653"/>
                <a:gd name="connsiteY10" fmla="*/ 76815 h 165651"/>
                <a:gd name="connsiteX11" fmla="*/ 90827 w 181653"/>
                <a:gd name="connsiteY11" fmla="*/ 113194 h 165651"/>
                <a:gd name="connsiteX12" fmla="*/ 48725 w 181653"/>
                <a:gd name="connsiteY12" fmla="*/ 76815 h 165651"/>
                <a:gd name="connsiteX13" fmla="*/ 41640 w 181653"/>
                <a:gd name="connsiteY13" fmla="*/ 51336 h 165651"/>
                <a:gd name="connsiteX14" fmla="*/ 51041 w 181653"/>
                <a:gd name="connsiteY14" fmla="*/ 42071 h 165651"/>
                <a:gd name="connsiteX15" fmla="*/ 60374 w 181653"/>
                <a:gd name="connsiteY15" fmla="*/ 40163 h 165651"/>
                <a:gd name="connsiteX16" fmla="*/ 72501 w 181653"/>
                <a:gd name="connsiteY16" fmla="*/ 46703 h 165651"/>
                <a:gd name="connsiteX17" fmla="*/ 90758 w 181653"/>
                <a:gd name="connsiteY17" fmla="*/ 56445 h 165651"/>
                <a:gd name="connsiteX18" fmla="*/ 103089 w 181653"/>
                <a:gd name="connsiteY18" fmla="*/ 55560 h 165651"/>
                <a:gd name="connsiteX19" fmla="*/ 109084 w 181653"/>
                <a:gd name="connsiteY19" fmla="*/ 46840 h 165651"/>
                <a:gd name="connsiteX20" fmla="*/ 130612 w 181653"/>
                <a:gd name="connsiteY20" fmla="*/ 42071 h 165651"/>
                <a:gd name="connsiteX21" fmla="*/ 140013 w 181653"/>
                <a:gd name="connsiteY21" fmla="*/ 51336 h 165651"/>
                <a:gd name="connsiteX22" fmla="*/ 132928 w 181653"/>
                <a:gd name="connsiteY22" fmla="*/ 76815 h 1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653" h="165651">
                  <a:moveTo>
                    <a:pt x="144305" y="4261"/>
                  </a:moveTo>
                  <a:cubicBezTo>
                    <a:pt x="122233" y="-3710"/>
                    <a:pt x="103975" y="378"/>
                    <a:pt x="90827" y="9302"/>
                  </a:cubicBezTo>
                  <a:cubicBezTo>
                    <a:pt x="77678" y="378"/>
                    <a:pt x="59421" y="-3710"/>
                    <a:pt x="37348" y="4261"/>
                  </a:cubicBezTo>
                  <a:cubicBezTo>
                    <a:pt x="21747" y="9916"/>
                    <a:pt x="10234" y="21088"/>
                    <a:pt x="4171" y="36689"/>
                  </a:cubicBezTo>
                  <a:cubicBezTo>
                    <a:pt x="-5435" y="61146"/>
                    <a:pt x="1922" y="89554"/>
                    <a:pt x="22428" y="107267"/>
                  </a:cubicBezTo>
                  <a:lnTo>
                    <a:pt x="76997" y="154410"/>
                  </a:lnTo>
                  <a:lnTo>
                    <a:pt x="91576" y="165651"/>
                  </a:lnTo>
                  <a:lnTo>
                    <a:pt x="159225" y="107199"/>
                  </a:lnTo>
                  <a:cubicBezTo>
                    <a:pt x="179731" y="89487"/>
                    <a:pt x="187088" y="61146"/>
                    <a:pt x="177483" y="36621"/>
                  </a:cubicBezTo>
                  <a:cubicBezTo>
                    <a:pt x="171420" y="21088"/>
                    <a:pt x="159906" y="9916"/>
                    <a:pt x="144305" y="4261"/>
                  </a:cubicBezTo>
                  <a:close/>
                  <a:moveTo>
                    <a:pt x="132928" y="76815"/>
                  </a:moveTo>
                  <a:lnTo>
                    <a:pt x="90827" y="113194"/>
                  </a:lnTo>
                  <a:lnTo>
                    <a:pt x="48725" y="76815"/>
                  </a:lnTo>
                  <a:cubicBezTo>
                    <a:pt x="41231" y="70343"/>
                    <a:pt x="38302" y="59852"/>
                    <a:pt x="41640" y="51336"/>
                  </a:cubicBezTo>
                  <a:cubicBezTo>
                    <a:pt x="43547" y="46567"/>
                    <a:pt x="46340" y="43774"/>
                    <a:pt x="51041" y="42071"/>
                  </a:cubicBezTo>
                  <a:cubicBezTo>
                    <a:pt x="53766" y="41117"/>
                    <a:pt x="57036" y="40163"/>
                    <a:pt x="60374" y="40163"/>
                  </a:cubicBezTo>
                  <a:cubicBezTo>
                    <a:pt x="64666" y="40163"/>
                    <a:pt x="69026" y="41730"/>
                    <a:pt x="72501" y="46703"/>
                  </a:cubicBezTo>
                  <a:cubicBezTo>
                    <a:pt x="76588" y="52767"/>
                    <a:pt x="83469" y="56445"/>
                    <a:pt x="90758" y="56445"/>
                  </a:cubicBezTo>
                  <a:lnTo>
                    <a:pt x="103089" y="55560"/>
                  </a:lnTo>
                  <a:lnTo>
                    <a:pt x="109084" y="46840"/>
                  </a:lnTo>
                  <a:cubicBezTo>
                    <a:pt x="115284" y="37847"/>
                    <a:pt x="124345" y="39823"/>
                    <a:pt x="130612" y="42071"/>
                  </a:cubicBezTo>
                  <a:cubicBezTo>
                    <a:pt x="135313" y="43774"/>
                    <a:pt x="138174" y="46567"/>
                    <a:pt x="140013" y="51336"/>
                  </a:cubicBezTo>
                  <a:cubicBezTo>
                    <a:pt x="143420" y="59852"/>
                    <a:pt x="140490" y="70343"/>
                    <a:pt x="132928" y="76815"/>
                  </a:cubicBezTo>
                  <a:close/>
                </a:path>
              </a:pathLst>
            </a:custGeom>
            <a:grpFill/>
            <a:ln w="6813" cap="flat">
              <a:noFill/>
              <a:prstDash val="solid"/>
              <a:miter/>
            </a:ln>
          </p:spPr>
          <p:txBody>
            <a:bodyPr rtlCol="0" anchor="ctr"/>
            <a:lstStyle/>
            <a:p>
              <a:endParaRPr lang="en-US" sz="1200"/>
            </a:p>
          </p:txBody>
        </p:sp>
      </p:grpSp>
      <p:sp>
        <p:nvSpPr>
          <p:cNvPr id="791" name="Freeform: Shape 790">
            <a:extLst>
              <a:ext uri="{FF2B5EF4-FFF2-40B4-BE49-F238E27FC236}">
                <a16:creationId xmlns:a16="http://schemas.microsoft.com/office/drawing/2014/main" id="{DDF2350F-CA2C-4B02-BE88-AB456025E6DB}"/>
              </a:ext>
            </a:extLst>
          </p:cNvPr>
          <p:cNvSpPr/>
          <p:nvPr/>
        </p:nvSpPr>
        <p:spPr>
          <a:xfrm>
            <a:off x="13172511" y="2468915"/>
            <a:ext cx="864544" cy="833649"/>
          </a:xfrm>
          <a:custGeom>
            <a:avLst/>
            <a:gdLst>
              <a:gd name="connsiteX0" fmla="*/ 1089605 w 1125165"/>
              <a:gd name="connsiteY0" fmla="*/ 837592 h 1084956"/>
              <a:gd name="connsiteX1" fmla="*/ 1089605 w 1125165"/>
              <a:gd name="connsiteY1" fmla="*/ 802847 h 1084956"/>
              <a:gd name="connsiteX2" fmla="*/ 1004788 w 1125165"/>
              <a:gd name="connsiteY2" fmla="*/ 703997 h 1084956"/>
              <a:gd name="connsiteX3" fmla="*/ 1004788 w 1125165"/>
              <a:gd name="connsiteY3" fmla="*/ 453294 h 1084956"/>
              <a:gd name="connsiteX4" fmla="*/ 940272 w 1125165"/>
              <a:gd name="connsiteY4" fmla="*/ 388234 h 1084956"/>
              <a:gd name="connsiteX5" fmla="*/ 746046 w 1125165"/>
              <a:gd name="connsiteY5" fmla="*/ 388234 h 1084956"/>
              <a:gd name="connsiteX6" fmla="*/ 744207 w 1125165"/>
              <a:gd name="connsiteY6" fmla="*/ 386598 h 1084956"/>
              <a:gd name="connsiteX7" fmla="*/ 687935 w 1125165"/>
              <a:gd name="connsiteY7" fmla="*/ 297217 h 1084956"/>
              <a:gd name="connsiteX8" fmla="*/ 739778 w 1125165"/>
              <a:gd name="connsiteY8" fmla="*/ 251846 h 1084956"/>
              <a:gd name="connsiteX9" fmla="*/ 782766 w 1125165"/>
              <a:gd name="connsiteY9" fmla="*/ 84869 h 1084956"/>
              <a:gd name="connsiteX10" fmla="*/ 707827 w 1125165"/>
              <a:gd name="connsiteY10" fmla="*/ 10544 h 1084956"/>
              <a:gd name="connsiteX11" fmla="*/ 562583 w 1125165"/>
              <a:gd name="connsiteY11" fmla="*/ 40451 h 1084956"/>
              <a:gd name="connsiteX12" fmla="*/ 417339 w 1125165"/>
              <a:gd name="connsiteY12" fmla="*/ 10544 h 1084956"/>
              <a:gd name="connsiteX13" fmla="*/ 342196 w 1125165"/>
              <a:gd name="connsiteY13" fmla="*/ 84869 h 1084956"/>
              <a:gd name="connsiteX14" fmla="*/ 385388 w 1125165"/>
              <a:gd name="connsiteY14" fmla="*/ 251846 h 1084956"/>
              <a:gd name="connsiteX15" fmla="*/ 437027 w 1125165"/>
              <a:gd name="connsiteY15" fmla="*/ 297217 h 1084956"/>
              <a:gd name="connsiteX16" fmla="*/ 380960 w 1125165"/>
              <a:gd name="connsiteY16" fmla="*/ 386394 h 1084956"/>
              <a:gd name="connsiteX17" fmla="*/ 378984 w 1125165"/>
              <a:gd name="connsiteY17" fmla="*/ 388234 h 1084956"/>
              <a:gd name="connsiteX18" fmla="*/ 184894 w 1125165"/>
              <a:gd name="connsiteY18" fmla="*/ 388234 h 1084956"/>
              <a:gd name="connsiteX19" fmla="*/ 120378 w 1125165"/>
              <a:gd name="connsiteY19" fmla="*/ 453294 h 1084956"/>
              <a:gd name="connsiteX20" fmla="*/ 120378 w 1125165"/>
              <a:gd name="connsiteY20" fmla="*/ 703997 h 1084956"/>
              <a:gd name="connsiteX21" fmla="*/ 35357 w 1125165"/>
              <a:gd name="connsiteY21" fmla="*/ 802847 h 1084956"/>
              <a:gd name="connsiteX22" fmla="*/ 35357 w 1125165"/>
              <a:gd name="connsiteY22" fmla="*/ 837592 h 1084956"/>
              <a:gd name="connsiteX23" fmla="*/ 0 w 1125165"/>
              <a:gd name="connsiteY23" fmla="*/ 877173 h 1084956"/>
              <a:gd name="connsiteX24" fmla="*/ 0 w 1125165"/>
              <a:gd name="connsiteY24" fmla="*/ 971595 h 1084956"/>
              <a:gd name="connsiteX25" fmla="*/ 40194 w 1125165"/>
              <a:gd name="connsiteY25" fmla="*/ 1011789 h 1084956"/>
              <a:gd name="connsiteX26" fmla="*/ 67717 w 1125165"/>
              <a:gd name="connsiteY26" fmla="*/ 1011789 h 1084956"/>
              <a:gd name="connsiteX27" fmla="*/ 67717 w 1125165"/>
              <a:gd name="connsiteY27" fmla="*/ 1060840 h 1084956"/>
              <a:gd name="connsiteX28" fmla="*/ 91833 w 1125165"/>
              <a:gd name="connsiteY28" fmla="*/ 1084956 h 1084956"/>
              <a:gd name="connsiteX29" fmla="*/ 182441 w 1125165"/>
              <a:gd name="connsiteY29" fmla="*/ 1084956 h 1084956"/>
              <a:gd name="connsiteX30" fmla="*/ 206558 w 1125165"/>
              <a:gd name="connsiteY30" fmla="*/ 1060840 h 1084956"/>
              <a:gd name="connsiteX31" fmla="*/ 206558 w 1125165"/>
              <a:gd name="connsiteY31" fmla="*/ 1011789 h 1084956"/>
              <a:gd name="connsiteX32" fmla="*/ 918404 w 1125165"/>
              <a:gd name="connsiteY32" fmla="*/ 1011789 h 1084956"/>
              <a:gd name="connsiteX33" fmla="*/ 918404 w 1125165"/>
              <a:gd name="connsiteY33" fmla="*/ 1060840 h 1084956"/>
              <a:gd name="connsiteX34" fmla="*/ 942521 w 1125165"/>
              <a:gd name="connsiteY34" fmla="*/ 1084956 h 1084956"/>
              <a:gd name="connsiteX35" fmla="*/ 1033128 w 1125165"/>
              <a:gd name="connsiteY35" fmla="*/ 1084956 h 1084956"/>
              <a:gd name="connsiteX36" fmla="*/ 1057245 w 1125165"/>
              <a:gd name="connsiteY36" fmla="*/ 1060840 h 1084956"/>
              <a:gd name="connsiteX37" fmla="*/ 1057245 w 1125165"/>
              <a:gd name="connsiteY37" fmla="*/ 1011789 h 1084956"/>
              <a:gd name="connsiteX38" fmla="*/ 1084972 w 1125165"/>
              <a:gd name="connsiteY38" fmla="*/ 1011789 h 1084956"/>
              <a:gd name="connsiteX39" fmla="*/ 1125166 w 1125165"/>
              <a:gd name="connsiteY39" fmla="*/ 971595 h 1084956"/>
              <a:gd name="connsiteX40" fmla="*/ 1125166 w 1125165"/>
              <a:gd name="connsiteY40" fmla="*/ 877173 h 1084956"/>
              <a:gd name="connsiteX41" fmla="*/ 1089605 w 1125165"/>
              <a:gd name="connsiteY41" fmla="*/ 837592 h 1084956"/>
              <a:gd name="connsiteX42" fmla="*/ 411889 w 1125165"/>
              <a:gd name="connsiteY42" fmla="*/ 221666 h 1084956"/>
              <a:gd name="connsiteX43" fmla="*/ 379733 w 1125165"/>
              <a:gd name="connsiteY43" fmla="*/ 99312 h 1084956"/>
              <a:gd name="connsiteX44" fmla="*/ 431168 w 1125165"/>
              <a:gd name="connsiteY44" fmla="*/ 48286 h 1084956"/>
              <a:gd name="connsiteX45" fmla="*/ 472384 w 1125165"/>
              <a:gd name="connsiteY45" fmla="*/ 40247 h 1084956"/>
              <a:gd name="connsiteX46" fmla="*/ 540715 w 1125165"/>
              <a:gd name="connsiteY46" fmla="*/ 77648 h 1084956"/>
              <a:gd name="connsiteX47" fmla="*/ 584315 w 1125165"/>
              <a:gd name="connsiteY47" fmla="*/ 77648 h 1084956"/>
              <a:gd name="connsiteX48" fmla="*/ 693998 w 1125165"/>
              <a:gd name="connsiteY48" fmla="*/ 48286 h 1084956"/>
              <a:gd name="connsiteX49" fmla="*/ 745229 w 1125165"/>
              <a:gd name="connsiteY49" fmla="*/ 99312 h 1084956"/>
              <a:gd name="connsiteX50" fmla="*/ 713278 w 1125165"/>
              <a:gd name="connsiteY50" fmla="*/ 221666 h 1084956"/>
              <a:gd name="connsiteX51" fmla="*/ 562583 w 1125165"/>
              <a:gd name="connsiteY51" fmla="*/ 353830 h 1084956"/>
              <a:gd name="connsiteX52" fmla="*/ 411889 w 1125165"/>
              <a:gd name="connsiteY52" fmla="*/ 221666 h 1084956"/>
              <a:gd name="connsiteX53" fmla="*/ 160504 w 1125165"/>
              <a:gd name="connsiteY53" fmla="*/ 453294 h 1084956"/>
              <a:gd name="connsiteX54" fmla="*/ 184825 w 1125165"/>
              <a:gd name="connsiteY54" fmla="*/ 428360 h 1084956"/>
              <a:gd name="connsiteX55" fmla="*/ 378916 w 1125165"/>
              <a:gd name="connsiteY55" fmla="*/ 428360 h 1084956"/>
              <a:gd name="connsiteX56" fmla="*/ 420677 w 1125165"/>
              <a:gd name="connsiteY56" fmla="*/ 391572 h 1084956"/>
              <a:gd name="connsiteX57" fmla="*/ 469114 w 1125165"/>
              <a:gd name="connsiteY57" fmla="*/ 325285 h 1084956"/>
              <a:gd name="connsiteX58" fmla="*/ 547050 w 1125165"/>
              <a:gd name="connsiteY58" fmla="*/ 393820 h 1084956"/>
              <a:gd name="connsiteX59" fmla="*/ 562515 w 1125165"/>
              <a:gd name="connsiteY59" fmla="*/ 399679 h 1084956"/>
              <a:gd name="connsiteX60" fmla="*/ 577775 w 1125165"/>
              <a:gd name="connsiteY60" fmla="*/ 393820 h 1084956"/>
              <a:gd name="connsiteX61" fmla="*/ 655915 w 1125165"/>
              <a:gd name="connsiteY61" fmla="*/ 325285 h 1084956"/>
              <a:gd name="connsiteX62" fmla="*/ 704353 w 1125165"/>
              <a:gd name="connsiteY62" fmla="*/ 391572 h 1084956"/>
              <a:gd name="connsiteX63" fmla="*/ 745910 w 1125165"/>
              <a:gd name="connsiteY63" fmla="*/ 428360 h 1084956"/>
              <a:gd name="connsiteX64" fmla="*/ 940205 w 1125165"/>
              <a:gd name="connsiteY64" fmla="*/ 428360 h 1084956"/>
              <a:gd name="connsiteX65" fmla="*/ 964525 w 1125165"/>
              <a:gd name="connsiteY65" fmla="*/ 453294 h 1084956"/>
              <a:gd name="connsiteX66" fmla="*/ 964525 w 1125165"/>
              <a:gd name="connsiteY66" fmla="*/ 702430 h 1084956"/>
              <a:gd name="connsiteX67" fmla="*/ 921334 w 1125165"/>
              <a:gd name="connsiteY67" fmla="*/ 702430 h 1084956"/>
              <a:gd name="connsiteX68" fmla="*/ 921334 w 1125165"/>
              <a:gd name="connsiteY68" fmla="*/ 636143 h 1084956"/>
              <a:gd name="connsiteX69" fmla="*/ 881139 w 1125165"/>
              <a:gd name="connsiteY69" fmla="*/ 595949 h 1084956"/>
              <a:gd name="connsiteX70" fmla="*/ 622738 w 1125165"/>
              <a:gd name="connsiteY70" fmla="*/ 595949 h 1084956"/>
              <a:gd name="connsiteX71" fmla="*/ 582544 w 1125165"/>
              <a:gd name="connsiteY71" fmla="*/ 636143 h 1084956"/>
              <a:gd name="connsiteX72" fmla="*/ 582544 w 1125165"/>
              <a:gd name="connsiteY72" fmla="*/ 702430 h 1084956"/>
              <a:gd name="connsiteX73" fmla="*/ 542145 w 1125165"/>
              <a:gd name="connsiteY73" fmla="*/ 702430 h 1084956"/>
              <a:gd name="connsiteX74" fmla="*/ 542145 w 1125165"/>
              <a:gd name="connsiteY74" fmla="*/ 636143 h 1084956"/>
              <a:gd name="connsiteX75" fmla="*/ 501951 w 1125165"/>
              <a:gd name="connsiteY75" fmla="*/ 595949 h 1084956"/>
              <a:gd name="connsiteX76" fmla="*/ 243550 w 1125165"/>
              <a:gd name="connsiteY76" fmla="*/ 595949 h 1084956"/>
              <a:gd name="connsiteX77" fmla="*/ 203355 w 1125165"/>
              <a:gd name="connsiteY77" fmla="*/ 636143 h 1084956"/>
              <a:gd name="connsiteX78" fmla="*/ 203355 w 1125165"/>
              <a:gd name="connsiteY78" fmla="*/ 702430 h 1084956"/>
              <a:gd name="connsiteX79" fmla="*/ 160368 w 1125165"/>
              <a:gd name="connsiteY79" fmla="*/ 702430 h 1084956"/>
              <a:gd name="connsiteX80" fmla="*/ 160368 w 1125165"/>
              <a:gd name="connsiteY80" fmla="*/ 453294 h 1084956"/>
              <a:gd name="connsiteX81" fmla="*/ 881207 w 1125165"/>
              <a:gd name="connsiteY81" fmla="*/ 636075 h 1084956"/>
              <a:gd name="connsiteX82" fmla="*/ 881207 w 1125165"/>
              <a:gd name="connsiteY82" fmla="*/ 702362 h 1084956"/>
              <a:gd name="connsiteX83" fmla="*/ 622806 w 1125165"/>
              <a:gd name="connsiteY83" fmla="*/ 702362 h 1084956"/>
              <a:gd name="connsiteX84" fmla="*/ 622806 w 1125165"/>
              <a:gd name="connsiteY84" fmla="*/ 636075 h 1084956"/>
              <a:gd name="connsiteX85" fmla="*/ 881207 w 1125165"/>
              <a:gd name="connsiteY85" fmla="*/ 636075 h 1084956"/>
              <a:gd name="connsiteX86" fmla="*/ 502087 w 1125165"/>
              <a:gd name="connsiteY86" fmla="*/ 636075 h 1084956"/>
              <a:gd name="connsiteX87" fmla="*/ 502087 w 1125165"/>
              <a:gd name="connsiteY87" fmla="*/ 702362 h 1084956"/>
              <a:gd name="connsiteX88" fmla="*/ 243686 w 1125165"/>
              <a:gd name="connsiteY88" fmla="*/ 702362 h 1084956"/>
              <a:gd name="connsiteX89" fmla="*/ 243686 w 1125165"/>
              <a:gd name="connsiteY89" fmla="*/ 636075 h 1084956"/>
              <a:gd name="connsiteX90" fmla="*/ 502087 w 1125165"/>
              <a:gd name="connsiteY90" fmla="*/ 636075 h 1084956"/>
              <a:gd name="connsiteX91" fmla="*/ 75551 w 1125165"/>
              <a:gd name="connsiteY91" fmla="*/ 802847 h 1084956"/>
              <a:gd name="connsiteX92" fmla="*/ 135843 w 1125165"/>
              <a:gd name="connsiteY92" fmla="*/ 742556 h 1084956"/>
              <a:gd name="connsiteX93" fmla="*/ 989119 w 1125165"/>
              <a:gd name="connsiteY93" fmla="*/ 742556 h 1084956"/>
              <a:gd name="connsiteX94" fmla="*/ 1049410 w 1125165"/>
              <a:gd name="connsiteY94" fmla="*/ 802847 h 1084956"/>
              <a:gd name="connsiteX95" fmla="*/ 1049410 w 1125165"/>
              <a:gd name="connsiteY95" fmla="*/ 836978 h 1084956"/>
              <a:gd name="connsiteX96" fmla="*/ 75551 w 1125165"/>
              <a:gd name="connsiteY96" fmla="*/ 836978 h 1084956"/>
              <a:gd name="connsiteX97" fmla="*/ 75551 w 1125165"/>
              <a:gd name="connsiteY97" fmla="*/ 802847 h 1084956"/>
              <a:gd name="connsiteX98" fmla="*/ 166363 w 1125165"/>
              <a:gd name="connsiteY98" fmla="*/ 1044762 h 1084956"/>
              <a:gd name="connsiteX99" fmla="*/ 107911 w 1125165"/>
              <a:gd name="connsiteY99" fmla="*/ 1044762 h 1084956"/>
              <a:gd name="connsiteX100" fmla="*/ 107911 w 1125165"/>
              <a:gd name="connsiteY100" fmla="*/ 1011789 h 1084956"/>
              <a:gd name="connsiteX101" fmla="*/ 166363 w 1125165"/>
              <a:gd name="connsiteY101" fmla="*/ 1011789 h 1084956"/>
              <a:gd name="connsiteX102" fmla="*/ 166363 w 1125165"/>
              <a:gd name="connsiteY102" fmla="*/ 1044762 h 1084956"/>
              <a:gd name="connsiteX103" fmla="*/ 1017050 w 1125165"/>
              <a:gd name="connsiteY103" fmla="*/ 1044762 h 1084956"/>
              <a:gd name="connsiteX104" fmla="*/ 958598 w 1125165"/>
              <a:gd name="connsiteY104" fmla="*/ 1044762 h 1084956"/>
              <a:gd name="connsiteX105" fmla="*/ 958598 w 1125165"/>
              <a:gd name="connsiteY105" fmla="*/ 1011789 h 1084956"/>
              <a:gd name="connsiteX106" fmla="*/ 1017050 w 1125165"/>
              <a:gd name="connsiteY106" fmla="*/ 1011789 h 1084956"/>
              <a:gd name="connsiteX107" fmla="*/ 1017050 w 1125165"/>
              <a:gd name="connsiteY107" fmla="*/ 1044762 h 1084956"/>
              <a:gd name="connsiteX108" fmla="*/ 1084972 w 1125165"/>
              <a:gd name="connsiteY108" fmla="*/ 971595 h 1084956"/>
              <a:gd name="connsiteX109" fmla="*/ 40194 w 1125165"/>
              <a:gd name="connsiteY109" fmla="*/ 971595 h 1084956"/>
              <a:gd name="connsiteX110" fmla="*/ 40194 w 1125165"/>
              <a:gd name="connsiteY110" fmla="*/ 877173 h 1084956"/>
              <a:gd name="connsiteX111" fmla="*/ 1084972 w 1125165"/>
              <a:gd name="connsiteY111" fmla="*/ 877173 h 1084956"/>
              <a:gd name="connsiteX112" fmla="*/ 1084972 w 1125165"/>
              <a:gd name="connsiteY112" fmla="*/ 971595 h 108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25165" h="1084956">
                <a:moveTo>
                  <a:pt x="1089605" y="837592"/>
                </a:moveTo>
                <a:lnTo>
                  <a:pt x="1089605" y="802847"/>
                </a:lnTo>
                <a:cubicBezTo>
                  <a:pt x="1089605" y="752843"/>
                  <a:pt x="1052816" y="711627"/>
                  <a:pt x="1004788" y="703997"/>
                </a:cubicBezTo>
                <a:lnTo>
                  <a:pt x="1004788" y="453294"/>
                </a:lnTo>
                <a:cubicBezTo>
                  <a:pt x="1004788" y="417323"/>
                  <a:pt x="975834" y="388234"/>
                  <a:pt x="940272" y="388234"/>
                </a:cubicBezTo>
                <a:lnTo>
                  <a:pt x="746046" y="388234"/>
                </a:lnTo>
                <a:cubicBezTo>
                  <a:pt x="745229" y="388234"/>
                  <a:pt x="744411" y="387416"/>
                  <a:pt x="744207" y="386598"/>
                </a:cubicBezTo>
                <a:cubicBezTo>
                  <a:pt x="740187" y="355465"/>
                  <a:pt x="725949" y="320925"/>
                  <a:pt x="687935" y="297217"/>
                </a:cubicBezTo>
                <a:lnTo>
                  <a:pt x="739778" y="251846"/>
                </a:lnTo>
                <a:cubicBezTo>
                  <a:pt x="786989" y="210493"/>
                  <a:pt x="804702" y="141754"/>
                  <a:pt x="782766" y="84869"/>
                </a:cubicBezTo>
                <a:cubicBezTo>
                  <a:pt x="768936" y="48694"/>
                  <a:pt x="743593" y="23624"/>
                  <a:pt x="707827" y="10544"/>
                </a:cubicBezTo>
                <a:cubicBezTo>
                  <a:pt x="631458" y="-17388"/>
                  <a:pt x="584656" y="16335"/>
                  <a:pt x="562583" y="40451"/>
                </a:cubicBezTo>
                <a:cubicBezTo>
                  <a:pt x="540510" y="16335"/>
                  <a:pt x="493435" y="-17388"/>
                  <a:pt x="417339" y="10544"/>
                </a:cubicBezTo>
                <a:cubicBezTo>
                  <a:pt x="381573" y="23624"/>
                  <a:pt x="356230" y="48694"/>
                  <a:pt x="342196" y="84869"/>
                </a:cubicBezTo>
                <a:cubicBezTo>
                  <a:pt x="320327" y="141754"/>
                  <a:pt x="338177" y="210425"/>
                  <a:pt x="385388" y="251846"/>
                </a:cubicBezTo>
                <a:lnTo>
                  <a:pt x="437027" y="297217"/>
                </a:lnTo>
                <a:cubicBezTo>
                  <a:pt x="399285" y="320925"/>
                  <a:pt x="384979" y="355465"/>
                  <a:pt x="380960" y="386394"/>
                </a:cubicBezTo>
                <a:cubicBezTo>
                  <a:pt x="380755" y="387416"/>
                  <a:pt x="379937" y="388234"/>
                  <a:pt x="378984" y="388234"/>
                </a:cubicBezTo>
                <a:lnTo>
                  <a:pt x="184894" y="388234"/>
                </a:lnTo>
                <a:cubicBezTo>
                  <a:pt x="149332" y="388234"/>
                  <a:pt x="120378" y="417391"/>
                  <a:pt x="120378" y="453294"/>
                </a:cubicBezTo>
                <a:lnTo>
                  <a:pt x="120378" y="703997"/>
                </a:lnTo>
                <a:cubicBezTo>
                  <a:pt x="72350" y="711627"/>
                  <a:pt x="35357" y="752843"/>
                  <a:pt x="35357" y="802847"/>
                </a:cubicBezTo>
                <a:lnTo>
                  <a:pt x="35357" y="837592"/>
                </a:lnTo>
                <a:cubicBezTo>
                  <a:pt x="15464" y="839976"/>
                  <a:pt x="0" y="856667"/>
                  <a:pt x="0" y="877173"/>
                </a:cubicBezTo>
                <a:lnTo>
                  <a:pt x="0" y="971595"/>
                </a:lnTo>
                <a:cubicBezTo>
                  <a:pt x="0" y="993872"/>
                  <a:pt x="17849" y="1011789"/>
                  <a:pt x="40194" y="1011789"/>
                </a:cubicBezTo>
                <a:lnTo>
                  <a:pt x="67717" y="1011789"/>
                </a:lnTo>
                <a:lnTo>
                  <a:pt x="67717" y="1060840"/>
                </a:lnTo>
                <a:cubicBezTo>
                  <a:pt x="67717" y="1074125"/>
                  <a:pt x="78549" y="1084956"/>
                  <a:pt x="91833" y="1084956"/>
                </a:cubicBezTo>
                <a:lnTo>
                  <a:pt x="182441" y="1084956"/>
                </a:lnTo>
                <a:cubicBezTo>
                  <a:pt x="195725" y="1084956"/>
                  <a:pt x="206558" y="1074125"/>
                  <a:pt x="206558" y="1060840"/>
                </a:cubicBezTo>
                <a:lnTo>
                  <a:pt x="206558" y="1011789"/>
                </a:lnTo>
                <a:lnTo>
                  <a:pt x="918404" y="1011789"/>
                </a:lnTo>
                <a:lnTo>
                  <a:pt x="918404" y="1060840"/>
                </a:lnTo>
                <a:cubicBezTo>
                  <a:pt x="918404" y="1074125"/>
                  <a:pt x="929236" y="1084956"/>
                  <a:pt x="942521" y="1084956"/>
                </a:cubicBezTo>
                <a:lnTo>
                  <a:pt x="1033128" y="1084956"/>
                </a:lnTo>
                <a:cubicBezTo>
                  <a:pt x="1046413" y="1084956"/>
                  <a:pt x="1057245" y="1074125"/>
                  <a:pt x="1057245" y="1060840"/>
                </a:cubicBezTo>
                <a:lnTo>
                  <a:pt x="1057245" y="1011789"/>
                </a:lnTo>
                <a:lnTo>
                  <a:pt x="1084972" y="1011789"/>
                </a:lnTo>
                <a:cubicBezTo>
                  <a:pt x="1107045" y="1011789"/>
                  <a:pt x="1125166" y="993940"/>
                  <a:pt x="1125166" y="971595"/>
                </a:cubicBezTo>
                <a:lnTo>
                  <a:pt x="1125166" y="877173"/>
                </a:lnTo>
                <a:cubicBezTo>
                  <a:pt x="1125166" y="856667"/>
                  <a:pt x="1109497" y="840044"/>
                  <a:pt x="1089605" y="837592"/>
                </a:cubicBezTo>
                <a:close/>
                <a:moveTo>
                  <a:pt x="411889" y="221666"/>
                </a:moveTo>
                <a:cubicBezTo>
                  <a:pt x="376940" y="191146"/>
                  <a:pt x="363860" y="140732"/>
                  <a:pt x="379733" y="99312"/>
                </a:cubicBezTo>
                <a:cubicBezTo>
                  <a:pt x="389612" y="73969"/>
                  <a:pt x="406234" y="57346"/>
                  <a:pt x="431168" y="48286"/>
                </a:cubicBezTo>
                <a:cubicBezTo>
                  <a:pt x="446633" y="42495"/>
                  <a:pt x="460326" y="40247"/>
                  <a:pt x="472384" y="40247"/>
                </a:cubicBezTo>
                <a:cubicBezTo>
                  <a:pt x="508968" y="40247"/>
                  <a:pt x="530223" y="61979"/>
                  <a:pt x="540715" y="77648"/>
                </a:cubicBezTo>
                <a:cubicBezTo>
                  <a:pt x="550593" y="92091"/>
                  <a:pt x="574437" y="92091"/>
                  <a:pt x="584315" y="77648"/>
                </a:cubicBezTo>
                <a:cubicBezTo>
                  <a:pt x="598349" y="56733"/>
                  <a:pt x="631322" y="25191"/>
                  <a:pt x="693998" y="48286"/>
                </a:cubicBezTo>
                <a:cubicBezTo>
                  <a:pt x="718728" y="57346"/>
                  <a:pt x="735554" y="73969"/>
                  <a:pt x="745229" y="99312"/>
                </a:cubicBezTo>
                <a:cubicBezTo>
                  <a:pt x="761306" y="140664"/>
                  <a:pt x="748022" y="191146"/>
                  <a:pt x="713278" y="221666"/>
                </a:cubicBezTo>
                <a:lnTo>
                  <a:pt x="562583" y="353830"/>
                </a:lnTo>
                <a:lnTo>
                  <a:pt x="411889" y="221666"/>
                </a:lnTo>
                <a:close/>
                <a:moveTo>
                  <a:pt x="160504" y="453294"/>
                </a:moveTo>
                <a:cubicBezTo>
                  <a:pt x="160504" y="439601"/>
                  <a:pt x="171336" y="428360"/>
                  <a:pt x="184825" y="428360"/>
                </a:cubicBezTo>
                <a:lnTo>
                  <a:pt x="378916" y="428360"/>
                </a:lnTo>
                <a:cubicBezTo>
                  <a:pt x="400035" y="428360"/>
                  <a:pt x="417884" y="412691"/>
                  <a:pt x="420677" y="391572"/>
                </a:cubicBezTo>
                <a:cubicBezTo>
                  <a:pt x="422516" y="377878"/>
                  <a:pt x="426876" y="345382"/>
                  <a:pt x="469114" y="325285"/>
                </a:cubicBezTo>
                <a:lnTo>
                  <a:pt x="547050" y="393820"/>
                </a:lnTo>
                <a:cubicBezTo>
                  <a:pt x="551479" y="397635"/>
                  <a:pt x="556929" y="399679"/>
                  <a:pt x="562515" y="399679"/>
                </a:cubicBezTo>
                <a:cubicBezTo>
                  <a:pt x="567965" y="399679"/>
                  <a:pt x="573347" y="397703"/>
                  <a:pt x="577775" y="393820"/>
                </a:cubicBezTo>
                <a:lnTo>
                  <a:pt x="655915" y="325285"/>
                </a:lnTo>
                <a:cubicBezTo>
                  <a:pt x="698085" y="345382"/>
                  <a:pt x="702514" y="377947"/>
                  <a:pt x="704353" y="391572"/>
                </a:cubicBezTo>
                <a:cubicBezTo>
                  <a:pt x="706941" y="412691"/>
                  <a:pt x="724859" y="428360"/>
                  <a:pt x="745910" y="428360"/>
                </a:cubicBezTo>
                <a:lnTo>
                  <a:pt x="940205" y="428360"/>
                </a:lnTo>
                <a:cubicBezTo>
                  <a:pt x="953489" y="428360"/>
                  <a:pt x="964525" y="439601"/>
                  <a:pt x="964525" y="453294"/>
                </a:cubicBezTo>
                <a:lnTo>
                  <a:pt x="964525" y="702430"/>
                </a:lnTo>
                <a:lnTo>
                  <a:pt x="921334" y="702430"/>
                </a:lnTo>
                <a:lnTo>
                  <a:pt x="921334" y="636143"/>
                </a:lnTo>
                <a:cubicBezTo>
                  <a:pt x="921334" y="613866"/>
                  <a:pt x="903280" y="595949"/>
                  <a:pt x="881139" y="595949"/>
                </a:cubicBezTo>
                <a:lnTo>
                  <a:pt x="622738" y="595949"/>
                </a:lnTo>
                <a:cubicBezTo>
                  <a:pt x="600665" y="595949"/>
                  <a:pt x="582544" y="613798"/>
                  <a:pt x="582544" y="636143"/>
                </a:cubicBezTo>
                <a:lnTo>
                  <a:pt x="582544" y="702430"/>
                </a:lnTo>
                <a:lnTo>
                  <a:pt x="542145" y="702430"/>
                </a:lnTo>
                <a:lnTo>
                  <a:pt x="542145" y="636143"/>
                </a:lnTo>
                <a:cubicBezTo>
                  <a:pt x="542145" y="613866"/>
                  <a:pt x="524296" y="595949"/>
                  <a:pt x="501951" y="595949"/>
                </a:cubicBezTo>
                <a:lnTo>
                  <a:pt x="243550" y="595949"/>
                </a:lnTo>
                <a:cubicBezTo>
                  <a:pt x="221477" y="595949"/>
                  <a:pt x="203355" y="613798"/>
                  <a:pt x="203355" y="636143"/>
                </a:cubicBezTo>
                <a:lnTo>
                  <a:pt x="203355" y="702430"/>
                </a:lnTo>
                <a:lnTo>
                  <a:pt x="160368" y="702430"/>
                </a:lnTo>
                <a:lnTo>
                  <a:pt x="160368" y="453294"/>
                </a:lnTo>
                <a:close/>
                <a:moveTo>
                  <a:pt x="881207" y="636075"/>
                </a:moveTo>
                <a:lnTo>
                  <a:pt x="881207" y="702362"/>
                </a:lnTo>
                <a:lnTo>
                  <a:pt x="622806" y="702362"/>
                </a:lnTo>
                <a:lnTo>
                  <a:pt x="622806" y="636075"/>
                </a:lnTo>
                <a:lnTo>
                  <a:pt x="881207" y="636075"/>
                </a:lnTo>
                <a:close/>
                <a:moveTo>
                  <a:pt x="502087" y="636075"/>
                </a:moveTo>
                <a:lnTo>
                  <a:pt x="502087" y="702362"/>
                </a:lnTo>
                <a:lnTo>
                  <a:pt x="243686" y="702362"/>
                </a:lnTo>
                <a:lnTo>
                  <a:pt x="243686" y="636075"/>
                </a:lnTo>
                <a:lnTo>
                  <a:pt x="502087" y="636075"/>
                </a:lnTo>
                <a:close/>
                <a:moveTo>
                  <a:pt x="75551" y="802847"/>
                </a:moveTo>
                <a:cubicBezTo>
                  <a:pt x="75551" y="769670"/>
                  <a:pt x="102666" y="742556"/>
                  <a:pt x="135843" y="742556"/>
                </a:cubicBezTo>
                <a:lnTo>
                  <a:pt x="989119" y="742556"/>
                </a:lnTo>
                <a:cubicBezTo>
                  <a:pt x="1022500" y="742556"/>
                  <a:pt x="1049410" y="769670"/>
                  <a:pt x="1049410" y="802847"/>
                </a:cubicBezTo>
                <a:lnTo>
                  <a:pt x="1049410" y="836978"/>
                </a:lnTo>
                <a:lnTo>
                  <a:pt x="75551" y="836978"/>
                </a:lnTo>
                <a:lnTo>
                  <a:pt x="75551" y="802847"/>
                </a:lnTo>
                <a:close/>
                <a:moveTo>
                  <a:pt x="166363" y="1044762"/>
                </a:moveTo>
                <a:lnTo>
                  <a:pt x="107911" y="1044762"/>
                </a:lnTo>
                <a:lnTo>
                  <a:pt x="107911" y="1011789"/>
                </a:lnTo>
                <a:lnTo>
                  <a:pt x="166363" y="1011789"/>
                </a:lnTo>
                <a:lnTo>
                  <a:pt x="166363" y="1044762"/>
                </a:lnTo>
                <a:close/>
                <a:moveTo>
                  <a:pt x="1017050" y="1044762"/>
                </a:moveTo>
                <a:lnTo>
                  <a:pt x="958598" y="1044762"/>
                </a:lnTo>
                <a:lnTo>
                  <a:pt x="958598" y="1011789"/>
                </a:lnTo>
                <a:lnTo>
                  <a:pt x="1017050" y="1011789"/>
                </a:lnTo>
                <a:lnTo>
                  <a:pt x="1017050" y="1044762"/>
                </a:lnTo>
                <a:close/>
                <a:moveTo>
                  <a:pt x="1084972" y="971595"/>
                </a:moveTo>
                <a:lnTo>
                  <a:pt x="40194" y="971595"/>
                </a:lnTo>
                <a:lnTo>
                  <a:pt x="40194" y="877173"/>
                </a:lnTo>
                <a:lnTo>
                  <a:pt x="1084972" y="877173"/>
                </a:lnTo>
                <a:lnTo>
                  <a:pt x="1084972" y="971595"/>
                </a:lnTo>
                <a:close/>
              </a:path>
            </a:pathLst>
          </a:custGeom>
          <a:solidFill>
            <a:schemeClr val="accent1"/>
          </a:solidFill>
          <a:ln w="6813" cap="flat">
            <a:noFill/>
            <a:prstDash val="solid"/>
            <a:miter/>
          </a:ln>
        </p:spPr>
        <p:txBody>
          <a:bodyPr rtlCol="0" anchor="ctr"/>
          <a:lstStyle/>
          <a:p>
            <a:endParaRPr lang="en-US" sz="1200"/>
          </a:p>
        </p:txBody>
      </p:sp>
      <p:grpSp>
        <p:nvGrpSpPr>
          <p:cNvPr id="792" name="Graphic 2">
            <a:extLst>
              <a:ext uri="{FF2B5EF4-FFF2-40B4-BE49-F238E27FC236}">
                <a16:creationId xmlns:a16="http://schemas.microsoft.com/office/drawing/2014/main" id="{06387289-E9D1-472D-BEF7-FFC42F5CFC68}"/>
              </a:ext>
            </a:extLst>
          </p:cNvPr>
          <p:cNvGrpSpPr/>
          <p:nvPr/>
        </p:nvGrpSpPr>
        <p:grpSpPr>
          <a:xfrm>
            <a:off x="15772716" y="2453478"/>
            <a:ext cx="432324" cy="864523"/>
            <a:chOff x="12881110" y="2411001"/>
            <a:chExt cx="562650" cy="1125137"/>
          </a:xfrm>
          <a:solidFill>
            <a:schemeClr val="accent1"/>
          </a:solidFill>
        </p:grpSpPr>
        <p:sp>
          <p:nvSpPr>
            <p:cNvPr id="835" name="Freeform: Shape 834">
              <a:extLst>
                <a:ext uri="{FF2B5EF4-FFF2-40B4-BE49-F238E27FC236}">
                  <a16:creationId xmlns:a16="http://schemas.microsoft.com/office/drawing/2014/main" id="{C1059735-ED91-4946-8F33-5BE2386E5D68}"/>
                </a:ext>
              </a:extLst>
            </p:cNvPr>
            <p:cNvSpPr/>
            <p:nvPr/>
          </p:nvSpPr>
          <p:spPr>
            <a:xfrm>
              <a:off x="12881110" y="2411001"/>
              <a:ext cx="562650" cy="1125137"/>
            </a:xfrm>
            <a:custGeom>
              <a:avLst/>
              <a:gdLst>
                <a:gd name="connsiteX0" fmla="*/ 477562 w 562650"/>
                <a:gd name="connsiteY0" fmla="*/ 76886 h 1125137"/>
                <a:gd name="connsiteX1" fmla="*/ 262080 w 562650"/>
                <a:gd name="connsiteY1" fmla="*/ 585 h 1125137"/>
                <a:gd name="connsiteX2" fmla="*/ 0 w 562650"/>
                <a:gd name="connsiteY2" fmla="*/ 279288 h 1125137"/>
                <a:gd name="connsiteX3" fmla="*/ 0 w 562650"/>
                <a:gd name="connsiteY3" fmla="*/ 392921 h 1125137"/>
                <a:gd name="connsiteX4" fmla="*/ 60495 w 562650"/>
                <a:gd name="connsiteY4" fmla="*/ 464863 h 1125137"/>
                <a:gd name="connsiteX5" fmla="*/ 120241 w 562650"/>
                <a:gd name="connsiteY5" fmla="*/ 448240 h 1125137"/>
                <a:gd name="connsiteX6" fmla="*/ 144699 w 562650"/>
                <a:gd name="connsiteY6" fmla="*/ 395647 h 1125137"/>
                <a:gd name="connsiteX7" fmla="*/ 144699 w 562650"/>
                <a:gd name="connsiteY7" fmla="*/ 270431 h 1125137"/>
                <a:gd name="connsiteX8" fmla="*/ 188435 w 562650"/>
                <a:gd name="connsiteY8" fmla="*/ 175055 h 1125137"/>
                <a:gd name="connsiteX9" fmla="*/ 299481 w 562650"/>
                <a:gd name="connsiteY9" fmla="*/ 141401 h 1125137"/>
                <a:gd name="connsiteX10" fmla="*/ 417952 w 562650"/>
                <a:gd name="connsiteY10" fmla="*/ 275677 h 1125137"/>
                <a:gd name="connsiteX11" fmla="*/ 417952 w 562650"/>
                <a:gd name="connsiteY11" fmla="*/ 554244 h 1125137"/>
                <a:gd name="connsiteX12" fmla="*/ 385796 w 562650"/>
                <a:gd name="connsiteY12" fmla="*/ 584219 h 1125137"/>
                <a:gd name="connsiteX13" fmla="*/ 98510 w 562650"/>
                <a:gd name="connsiteY13" fmla="*/ 584219 h 1125137"/>
                <a:gd name="connsiteX14" fmla="*/ 67 w 562650"/>
                <a:gd name="connsiteY14" fmla="*/ 679391 h 1125137"/>
                <a:gd name="connsiteX15" fmla="*/ 67 w 562650"/>
                <a:gd name="connsiteY15" fmla="*/ 1054968 h 1125137"/>
                <a:gd name="connsiteX16" fmla="*/ 72417 w 562650"/>
                <a:gd name="connsiteY16" fmla="*/ 1125138 h 1125137"/>
                <a:gd name="connsiteX17" fmla="*/ 490301 w 562650"/>
                <a:gd name="connsiteY17" fmla="*/ 1125138 h 1125137"/>
                <a:gd name="connsiteX18" fmla="*/ 562651 w 562650"/>
                <a:gd name="connsiteY18" fmla="*/ 1054968 h 1125137"/>
                <a:gd name="connsiteX19" fmla="*/ 562651 w 562650"/>
                <a:gd name="connsiteY19" fmla="*/ 270499 h 1125137"/>
                <a:gd name="connsiteX20" fmla="*/ 477562 w 562650"/>
                <a:gd name="connsiteY20" fmla="*/ 76886 h 1125137"/>
                <a:gd name="connsiteX21" fmla="*/ 522320 w 562650"/>
                <a:gd name="connsiteY21" fmla="*/ 1054968 h 1125137"/>
                <a:gd name="connsiteX22" fmla="*/ 490165 w 562650"/>
                <a:gd name="connsiteY22" fmla="*/ 1084944 h 1125137"/>
                <a:gd name="connsiteX23" fmla="*/ 72281 w 562650"/>
                <a:gd name="connsiteY23" fmla="*/ 1084944 h 1125137"/>
                <a:gd name="connsiteX24" fmla="*/ 40125 w 562650"/>
                <a:gd name="connsiteY24" fmla="*/ 1054968 h 1125137"/>
                <a:gd name="connsiteX25" fmla="*/ 40125 w 562650"/>
                <a:gd name="connsiteY25" fmla="*/ 679391 h 1125137"/>
                <a:gd name="connsiteX26" fmla="*/ 98373 w 562650"/>
                <a:gd name="connsiteY26" fmla="*/ 624345 h 1125137"/>
                <a:gd name="connsiteX27" fmla="*/ 385660 w 562650"/>
                <a:gd name="connsiteY27" fmla="*/ 624345 h 1125137"/>
                <a:gd name="connsiteX28" fmla="*/ 458010 w 562650"/>
                <a:gd name="connsiteY28" fmla="*/ 554175 h 1125137"/>
                <a:gd name="connsiteX29" fmla="*/ 458010 w 562650"/>
                <a:gd name="connsiteY29" fmla="*/ 275609 h 1125137"/>
                <a:gd name="connsiteX30" fmla="*/ 304249 w 562650"/>
                <a:gd name="connsiteY30" fmla="*/ 101479 h 1125137"/>
                <a:gd name="connsiteX31" fmla="*/ 161662 w 562650"/>
                <a:gd name="connsiteY31" fmla="*/ 144943 h 1125137"/>
                <a:gd name="connsiteX32" fmla="*/ 104368 w 562650"/>
                <a:gd name="connsiteY32" fmla="*/ 270431 h 1125137"/>
                <a:gd name="connsiteX33" fmla="*/ 104368 w 562650"/>
                <a:gd name="connsiteY33" fmla="*/ 395647 h 1125137"/>
                <a:gd name="connsiteX34" fmla="*/ 93945 w 562650"/>
                <a:gd name="connsiteY34" fmla="*/ 417719 h 1125137"/>
                <a:gd name="connsiteX35" fmla="*/ 66558 w 562650"/>
                <a:gd name="connsiteY35" fmla="*/ 425145 h 1125137"/>
                <a:gd name="connsiteX36" fmla="*/ 40057 w 562650"/>
                <a:gd name="connsiteY36" fmla="*/ 392921 h 1125137"/>
                <a:gd name="connsiteX37" fmla="*/ 40057 w 562650"/>
                <a:gd name="connsiteY37" fmla="*/ 279288 h 1125137"/>
                <a:gd name="connsiteX38" fmla="*/ 264532 w 562650"/>
                <a:gd name="connsiteY38" fmla="*/ 40643 h 1125137"/>
                <a:gd name="connsiteX39" fmla="*/ 449902 w 562650"/>
                <a:gd name="connsiteY39" fmla="*/ 106112 h 1125137"/>
                <a:gd name="connsiteX40" fmla="*/ 522184 w 562650"/>
                <a:gd name="connsiteY40" fmla="*/ 270363 h 1125137"/>
                <a:gd name="connsiteX41" fmla="*/ 522184 w 562650"/>
                <a:gd name="connsiteY41" fmla="*/ 1054968 h 11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2650" h="1125137">
                  <a:moveTo>
                    <a:pt x="477562" y="76886"/>
                  </a:moveTo>
                  <a:cubicBezTo>
                    <a:pt x="420404" y="23271"/>
                    <a:pt x="341719" y="-4456"/>
                    <a:pt x="262080" y="585"/>
                  </a:cubicBezTo>
                  <a:cubicBezTo>
                    <a:pt x="115132" y="10054"/>
                    <a:pt x="0" y="132477"/>
                    <a:pt x="0" y="279288"/>
                  </a:cubicBezTo>
                  <a:lnTo>
                    <a:pt x="0" y="392921"/>
                  </a:lnTo>
                  <a:cubicBezTo>
                    <a:pt x="0" y="428551"/>
                    <a:pt x="26024" y="459481"/>
                    <a:pt x="60495" y="464863"/>
                  </a:cubicBezTo>
                  <a:cubicBezTo>
                    <a:pt x="82228" y="468201"/>
                    <a:pt x="103959" y="462137"/>
                    <a:pt x="120241" y="448240"/>
                  </a:cubicBezTo>
                  <a:cubicBezTo>
                    <a:pt x="135774" y="434887"/>
                    <a:pt x="144699" y="415744"/>
                    <a:pt x="144699" y="395647"/>
                  </a:cubicBezTo>
                  <a:lnTo>
                    <a:pt x="144699" y="270431"/>
                  </a:lnTo>
                  <a:cubicBezTo>
                    <a:pt x="144699" y="234393"/>
                    <a:pt x="160640" y="199649"/>
                    <a:pt x="188435" y="175055"/>
                  </a:cubicBezTo>
                  <a:cubicBezTo>
                    <a:pt x="218275" y="148622"/>
                    <a:pt x="258742" y="136428"/>
                    <a:pt x="299481" y="141401"/>
                  </a:cubicBezTo>
                  <a:cubicBezTo>
                    <a:pt x="366994" y="149712"/>
                    <a:pt x="417952" y="207415"/>
                    <a:pt x="417952" y="275677"/>
                  </a:cubicBezTo>
                  <a:lnTo>
                    <a:pt x="417952" y="554244"/>
                  </a:lnTo>
                  <a:cubicBezTo>
                    <a:pt x="417952" y="570798"/>
                    <a:pt x="403509" y="584219"/>
                    <a:pt x="385796" y="584219"/>
                  </a:cubicBezTo>
                  <a:lnTo>
                    <a:pt x="98510" y="584219"/>
                  </a:lnTo>
                  <a:cubicBezTo>
                    <a:pt x="44214" y="584219"/>
                    <a:pt x="67" y="626934"/>
                    <a:pt x="67" y="679391"/>
                  </a:cubicBezTo>
                  <a:lnTo>
                    <a:pt x="67" y="1054968"/>
                  </a:lnTo>
                  <a:cubicBezTo>
                    <a:pt x="67" y="1093664"/>
                    <a:pt x="32495" y="1125138"/>
                    <a:pt x="72417" y="1125138"/>
                  </a:cubicBezTo>
                  <a:lnTo>
                    <a:pt x="490301" y="1125138"/>
                  </a:lnTo>
                  <a:cubicBezTo>
                    <a:pt x="530155" y="1125138"/>
                    <a:pt x="562651" y="1093664"/>
                    <a:pt x="562651" y="1054968"/>
                  </a:cubicBezTo>
                  <a:lnTo>
                    <a:pt x="562651" y="270499"/>
                  </a:lnTo>
                  <a:cubicBezTo>
                    <a:pt x="562515" y="197060"/>
                    <a:pt x="532335" y="128321"/>
                    <a:pt x="477562" y="76886"/>
                  </a:cubicBezTo>
                  <a:close/>
                  <a:moveTo>
                    <a:pt x="522320" y="1054968"/>
                  </a:moveTo>
                  <a:cubicBezTo>
                    <a:pt x="522320" y="1071523"/>
                    <a:pt x="507878" y="1084944"/>
                    <a:pt x="490165" y="1084944"/>
                  </a:cubicBezTo>
                  <a:lnTo>
                    <a:pt x="72281" y="1084944"/>
                  </a:lnTo>
                  <a:cubicBezTo>
                    <a:pt x="54568" y="1084944"/>
                    <a:pt x="40125" y="1071523"/>
                    <a:pt x="40125" y="1054968"/>
                  </a:cubicBezTo>
                  <a:lnTo>
                    <a:pt x="40125" y="679391"/>
                  </a:lnTo>
                  <a:cubicBezTo>
                    <a:pt x="40125" y="649075"/>
                    <a:pt x="66286" y="624345"/>
                    <a:pt x="98373" y="624345"/>
                  </a:cubicBezTo>
                  <a:lnTo>
                    <a:pt x="385660" y="624345"/>
                  </a:lnTo>
                  <a:cubicBezTo>
                    <a:pt x="425514" y="624345"/>
                    <a:pt x="458010" y="592871"/>
                    <a:pt x="458010" y="554175"/>
                  </a:cubicBezTo>
                  <a:lnTo>
                    <a:pt x="458010" y="275609"/>
                  </a:lnTo>
                  <a:cubicBezTo>
                    <a:pt x="458010" y="187113"/>
                    <a:pt x="391927" y="112243"/>
                    <a:pt x="304249" y="101479"/>
                  </a:cubicBezTo>
                  <a:cubicBezTo>
                    <a:pt x="252066" y="95075"/>
                    <a:pt x="200153" y="110949"/>
                    <a:pt x="161662" y="144943"/>
                  </a:cubicBezTo>
                  <a:cubicBezTo>
                    <a:pt x="125214" y="177167"/>
                    <a:pt x="104368" y="222879"/>
                    <a:pt x="104368" y="270431"/>
                  </a:cubicBezTo>
                  <a:lnTo>
                    <a:pt x="104368" y="395647"/>
                  </a:lnTo>
                  <a:cubicBezTo>
                    <a:pt x="104368" y="404162"/>
                    <a:pt x="100689" y="411997"/>
                    <a:pt x="93945" y="417719"/>
                  </a:cubicBezTo>
                  <a:cubicBezTo>
                    <a:pt x="86588" y="423987"/>
                    <a:pt x="76642" y="426780"/>
                    <a:pt x="66558" y="425145"/>
                  </a:cubicBezTo>
                  <a:cubicBezTo>
                    <a:pt x="51435" y="422761"/>
                    <a:pt x="40057" y="408931"/>
                    <a:pt x="40057" y="392921"/>
                  </a:cubicBezTo>
                  <a:lnTo>
                    <a:pt x="40057" y="279288"/>
                  </a:lnTo>
                  <a:cubicBezTo>
                    <a:pt x="40057" y="153596"/>
                    <a:pt x="138704" y="48750"/>
                    <a:pt x="264532" y="40643"/>
                  </a:cubicBezTo>
                  <a:cubicBezTo>
                    <a:pt x="333135" y="36079"/>
                    <a:pt x="400852" y="60127"/>
                    <a:pt x="449902" y="106112"/>
                  </a:cubicBezTo>
                  <a:cubicBezTo>
                    <a:pt x="496500" y="149849"/>
                    <a:pt x="522184" y="208164"/>
                    <a:pt x="522184" y="270363"/>
                  </a:cubicBezTo>
                  <a:lnTo>
                    <a:pt x="522184" y="1054968"/>
                  </a:lnTo>
                  <a:close/>
                </a:path>
              </a:pathLst>
            </a:custGeom>
            <a:grpFill/>
            <a:ln w="6813" cap="flat">
              <a:noFill/>
              <a:prstDash val="solid"/>
              <a:miter/>
            </a:ln>
          </p:spPr>
          <p:txBody>
            <a:bodyPr rtlCol="0" anchor="ctr"/>
            <a:lstStyle/>
            <a:p>
              <a:endParaRPr lang="en-US" sz="1200"/>
            </a:p>
          </p:txBody>
        </p:sp>
        <p:sp>
          <p:nvSpPr>
            <p:cNvPr id="836" name="Freeform: Shape 835">
              <a:extLst>
                <a:ext uri="{FF2B5EF4-FFF2-40B4-BE49-F238E27FC236}">
                  <a16:creationId xmlns:a16="http://schemas.microsoft.com/office/drawing/2014/main" id="{E7853275-3536-4B27-8405-2B3C6F5E9141}"/>
                </a:ext>
              </a:extLst>
            </p:cNvPr>
            <p:cNvSpPr/>
            <p:nvPr/>
          </p:nvSpPr>
          <p:spPr>
            <a:xfrm>
              <a:off x="12980562" y="3108629"/>
              <a:ext cx="363610" cy="313671"/>
            </a:xfrm>
            <a:custGeom>
              <a:avLst/>
              <a:gdLst>
                <a:gd name="connsiteX0" fmla="*/ 295405 w 363610"/>
                <a:gd name="connsiteY0" fmla="*/ 8332 h 313671"/>
                <a:gd name="connsiteX1" fmla="*/ 181771 w 363610"/>
                <a:gd name="connsiteY1" fmla="*/ 28974 h 313671"/>
                <a:gd name="connsiteX2" fmla="*/ 68137 w 363610"/>
                <a:gd name="connsiteY2" fmla="*/ 8332 h 313671"/>
                <a:gd name="connsiteX3" fmla="*/ 7505 w 363610"/>
                <a:gd name="connsiteY3" fmla="*/ 67602 h 313671"/>
                <a:gd name="connsiteX4" fmla="*/ 42113 w 363610"/>
                <a:gd name="connsiteY4" fmla="*/ 200174 h 313671"/>
                <a:gd name="connsiteX5" fmla="*/ 166920 w 363610"/>
                <a:gd name="connsiteY5" fmla="*/ 308086 h 313671"/>
                <a:gd name="connsiteX6" fmla="*/ 181839 w 363610"/>
                <a:gd name="connsiteY6" fmla="*/ 313672 h 313671"/>
                <a:gd name="connsiteX7" fmla="*/ 196622 w 363610"/>
                <a:gd name="connsiteY7" fmla="*/ 308154 h 313671"/>
                <a:gd name="connsiteX8" fmla="*/ 321497 w 363610"/>
                <a:gd name="connsiteY8" fmla="*/ 200174 h 313671"/>
                <a:gd name="connsiteX9" fmla="*/ 356105 w 363610"/>
                <a:gd name="connsiteY9" fmla="*/ 67602 h 313671"/>
                <a:gd name="connsiteX10" fmla="*/ 295405 w 363610"/>
                <a:gd name="connsiteY10" fmla="*/ 8332 h 313671"/>
                <a:gd name="connsiteX11" fmla="*/ 295132 w 363610"/>
                <a:gd name="connsiteY11" fmla="*/ 169790 h 313671"/>
                <a:gd name="connsiteX12" fmla="*/ 181771 w 363610"/>
                <a:gd name="connsiteY12" fmla="*/ 267823 h 313671"/>
                <a:gd name="connsiteX13" fmla="*/ 68409 w 363610"/>
                <a:gd name="connsiteY13" fmla="*/ 169790 h 313671"/>
                <a:gd name="connsiteX14" fmla="*/ 44974 w 363610"/>
                <a:gd name="connsiteY14" fmla="*/ 82249 h 313671"/>
                <a:gd name="connsiteX15" fmla="*/ 81831 w 363610"/>
                <a:gd name="connsiteY15" fmla="*/ 46142 h 313671"/>
                <a:gd name="connsiteX16" fmla="*/ 112010 w 363610"/>
                <a:gd name="connsiteY16" fmla="*/ 40351 h 313671"/>
                <a:gd name="connsiteX17" fmla="*/ 161265 w 363610"/>
                <a:gd name="connsiteY17" fmla="*/ 66784 h 313671"/>
                <a:gd name="connsiteX18" fmla="*/ 181702 w 363610"/>
                <a:gd name="connsiteY18" fmla="*/ 77616 h 313671"/>
                <a:gd name="connsiteX19" fmla="*/ 181771 w 363610"/>
                <a:gd name="connsiteY19" fmla="*/ 77616 h 313671"/>
                <a:gd name="connsiteX20" fmla="*/ 202277 w 363610"/>
                <a:gd name="connsiteY20" fmla="*/ 66784 h 313671"/>
                <a:gd name="connsiteX21" fmla="*/ 281712 w 363610"/>
                <a:gd name="connsiteY21" fmla="*/ 46142 h 313671"/>
                <a:gd name="connsiteX22" fmla="*/ 318568 w 363610"/>
                <a:gd name="connsiteY22" fmla="*/ 82249 h 313671"/>
                <a:gd name="connsiteX23" fmla="*/ 295132 w 363610"/>
                <a:gd name="connsiteY23" fmla="*/ 169790 h 3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3610" h="313671">
                  <a:moveTo>
                    <a:pt x="295405" y="8332"/>
                  </a:moveTo>
                  <a:cubicBezTo>
                    <a:pt x="237771" y="-12583"/>
                    <a:pt x="200778" y="10240"/>
                    <a:pt x="181771" y="28974"/>
                  </a:cubicBezTo>
                  <a:cubicBezTo>
                    <a:pt x="162764" y="10171"/>
                    <a:pt x="125771" y="-12514"/>
                    <a:pt x="68137" y="8332"/>
                  </a:cubicBezTo>
                  <a:cubicBezTo>
                    <a:pt x="39592" y="18687"/>
                    <a:pt x="18678" y="39125"/>
                    <a:pt x="7505" y="67602"/>
                  </a:cubicBezTo>
                  <a:cubicBezTo>
                    <a:pt x="-10139" y="112769"/>
                    <a:pt x="4099" y="167269"/>
                    <a:pt x="42113" y="200174"/>
                  </a:cubicBezTo>
                  <a:lnTo>
                    <a:pt x="166920" y="308086"/>
                  </a:lnTo>
                  <a:cubicBezTo>
                    <a:pt x="171143" y="311764"/>
                    <a:pt x="176525" y="313672"/>
                    <a:pt x="181839" y="313672"/>
                  </a:cubicBezTo>
                  <a:cubicBezTo>
                    <a:pt x="187153" y="313672"/>
                    <a:pt x="192399" y="311832"/>
                    <a:pt x="196622" y="308154"/>
                  </a:cubicBezTo>
                  <a:lnTo>
                    <a:pt x="321497" y="200174"/>
                  </a:lnTo>
                  <a:cubicBezTo>
                    <a:pt x="359512" y="167269"/>
                    <a:pt x="373750" y="112769"/>
                    <a:pt x="356105" y="67602"/>
                  </a:cubicBezTo>
                  <a:cubicBezTo>
                    <a:pt x="344933" y="39193"/>
                    <a:pt x="323949" y="18687"/>
                    <a:pt x="295405" y="8332"/>
                  </a:cubicBezTo>
                  <a:close/>
                  <a:moveTo>
                    <a:pt x="295132" y="169790"/>
                  </a:moveTo>
                  <a:lnTo>
                    <a:pt x="181771" y="267823"/>
                  </a:lnTo>
                  <a:lnTo>
                    <a:pt x="68409" y="169790"/>
                  </a:lnTo>
                  <a:cubicBezTo>
                    <a:pt x="43067" y="147786"/>
                    <a:pt x="33393" y="111815"/>
                    <a:pt x="44974" y="82249"/>
                  </a:cubicBezTo>
                  <a:cubicBezTo>
                    <a:pt x="51991" y="64400"/>
                    <a:pt x="64050" y="52614"/>
                    <a:pt x="81831" y="46142"/>
                  </a:cubicBezTo>
                  <a:cubicBezTo>
                    <a:pt x="93207" y="42054"/>
                    <a:pt x="103222" y="40351"/>
                    <a:pt x="112010" y="40351"/>
                  </a:cubicBezTo>
                  <a:cubicBezTo>
                    <a:pt x="138443" y="40351"/>
                    <a:pt x="153703" y="55680"/>
                    <a:pt x="161265" y="66784"/>
                  </a:cubicBezTo>
                  <a:cubicBezTo>
                    <a:pt x="165898" y="73528"/>
                    <a:pt x="173528" y="77616"/>
                    <a:pt x="181702" y="77616"/>
                  </a:cubicBezTo>
                  <a:cubicBezTo>
                    <a:pt x="181702" y="77616"/>
                    <a:pt x="181771" y="77616"/>
                    <a:pt x="181771" y="77616"/>
                  </a:cubicBezTo>
                  <a:cubicBezTo>
                    <a:pt x="189946" y="77616"/>
                    <a:pt x="197576" y="73596"/>
                    <a:pt x="202277" y="66784"/>
                  </a:cubicBezTo>
                  <a:cubicBezTo>
                    <a:pt x="212427" y="52001"/>
                    <a:pt x="236135" y="29655"/>
                    <a:pt x="281712" y="46142"/>
                  </a:cubicBezTo>
                  <a:cubicBezTo>
                    <a:pt x="299560" y="52614"/>
                    <a:pt x="311619" y="64400"/>
                    <a:pt x="318568" y="82249"/>
                  </a:cubicBezTo>
                  <a:cubicBezTo>
                    <a:pt x="330217" y="111883"/>
                    <a:pt x="320543" y="147854"/>
                    <a:pt x="295132" y="169790"/>
                  </a:cubicBezTo>
                  <a:close/>
                </a:path>
              </a:pathLst>
            </a:custGeom>
            <a:grpFill/>
            <a:ln w="6813" cap="flat">
              <a:noFill/>
              <a:prstDash val="solid"/>
              <a:miter/>
            </a:ln>
          </p:spPr>
          <p:txBody>
            <a:bodyPr rtlCol="0" anchor="ctr"/>
            <a:lstStyle/>
            <a:p>
              <a:endParaRPr lang="en-US" sz="1200"/>
            </a:p>
          </p:txBody>
        </p:sp>
      </p:grpSp>
      <p:sp>
        <p:nvSpPr>
          <p:cNvPr id="793" name="Freeform: Shape 792">
            <a:extLst>
              <a:ext uri="{FF2B5EF4-FFF2-40B4-BE49-F238E27FC236}">
                <a16:creationId xmlns:a16="http://schemas.microsoft.com/office/drawing/2014/main" id="{F9608002-1BA9-4E2C-B4F8-C031E19B66A3}"/>
              </a:ext>
            </a:extLst>
          </p:cNvPr>
          <p:cNvSpPr/>
          <p:nvPr/>
        </p:nvSpPr>
        <p:spPr>
          <a:xfrm>
            <a:off x="10453571" y="3744654"/>
            <a:ext cx="864535" cy="741043"/>
          </a:xfrm>
          <a:custGeom>
            <a:avLst/>
            <a:gdLst>
              <a:gd name="connsiteX0" fmla="*/ 1103086 w 1125153"/>
              <a:gd name="connsiteY0" fmla="*/ 197883 h 964434"/>
              <a:gd name="connsiteX1" fmla="*/ 927662 w 1125153"/>
              <a:gd name="connsiteY1" fmla="*/ 24979 h 964434"/>
              <a:gd name="connsiteX2" fmla="*/ 562575 w 1125153"/>
              <a:gd name="connsiteY2" fmla="*/ 123149 h 964434"/>
              <a:gd name="connsiteX3" fmla="*/ 197489 w 1125153"/>
              <a:gd name="connsiteY3" fmla="*/ 24979 h 964434"/>
              <a:gd name="connsiteX4" fmla="*/ 22065 w 1125153"/>
              <a:gd name="connsiteY4" fmla="*/ 197883 h 964434"/>
              <a:gd name="connsiteX5" fmla="*/ 125003 w 1125153"/>
              <a:gd name="connsiteY5" fmla="*/ 592332 h 964434"/>
              <a:gd name="connsiteX6" fmla="*/ 543841 w 1125153"/>
              <a:gd name="connsiteY6" fmla="*/ 957418 h 964434"/>
              <a:gd name="connsiteX7" fmla="*/ 562643 w 1125153"/>
              <a:gd name="connsiteY7" fmla="*/ 964435 h 964434"/>
              <a:gd name="connsiteX8" fmla="*/ 581378 w 1125153"/>
              <a:gd name="connsiteY8" fmla="*/ 957418 h 964434"/>
              <a:gd name="connsiteX9" fmla="*/ 1000284 w 1125153"/>
              <a:gd name="connsiteY9" fmla="*/ 592332 h 964434"/>
              <a:gd name="connsiteX10" fmla="*/ 1103086 w 1125153"/>
              <a:gd name="connsiteY10" fmla="*/ 197883 h 964434"/>
              <a:gd name="connsiteX11" fmla="*/ 973783 w 1125153"/>
              <a:gd name="connsiteY11" fmla="*/ 562016 h 964434"/>
              <a:gd name="connsiteX12" fmla="*/ 562643 w 1125153"/>
              <a:gd name="connsiteY12" fmla="*/ 920425 h 964434"/>
              <a:gd name="connsiteX13" fmla="*/ 151436 w 1125153"/>
              <a:gd name="connsiteY13" fmla="*/ 562016 h 964434"/>
              <a:gd name="connsiteX14" fmla="*/ 59602 w 1125153"/>
              <a:gd name="connsiteY14" fmla="*/ 212394 h 964434"/>
              <a:gd name="connsiteX15" fmla="*/ 211318 w 1125153"/>
              <a:gd name="connsiteY15" fmla="*/ 62721 h 964434"/>
              <a:gd name="connsiteX16" fmla="*/ 329244 w 1125153"/>
              <a:gd name="connsiteY16" fmla="*/ 40035 h 964434"/>
              <a:gd name="connsiteX17" fmla="*/ 538050 w 1125153"/>
              <a:gd name="connsiteY17" fmla="*/ 158302 h 964434"/>
              <a:gd name="connsiteX18" fmla="*/ 447647 w 1125153"/>
              <a:gd name="connsiteY18" fmla="*/ 352392 h 964434"/>
              <a:gd name="connsiteX19" fmla="*/ 328154 w 1125153"/>
              <a:gd name="connsiteY19" fmla="*/ 352392 h 964434"/>
              <a:gd name="connsiteX20" fmla="*/ 264593 w 1125153"/>
              <a:gd name="connsiteY20" fmla="*/ 431009 h 964434"/>
              <a:gd name="connsiteX21" fmla="*/ 267590 w 1125153"/>
              <a:gd name="connsiteY21" fmla="*/ 459282 h 964434"/>
              <a:gd name="connsiteX22" fmla="*/ 280194 w 1125153"/>
              <a:gd name="connsiteY22" fmla="*/ 463710 h 964434"/>
              <a:gd name="connsiteX23" fmla="*/ 295863 w 1125153"/>
              <a:gd name="connsiteY23" fmla="*/ 456216 h 964434"/>
              <a:gd name="connsiteX24" fmla="*/ 347366 w 1125153"/>
              <a:gd name="connsiteY24" fmla="*/ 392518 h 964434"/>
              <a:gd name="connsiteX25" fmla="*/ 455754 w 1125153"/>
              <a:gd name="connsiteY25" fmla="*/ 392518 h 964434"/>
              <a:gd name="connsiteX26" fmla="*/ 570001 w 1125153"/>
              <a:gd name="connsiteY26" fmla="*/ 449812 h 964434"/>
              <a:gd name="connsiteX27" fmla="*/ 483617 w 1125153"/>
              <a:gd name="connsiteY27" fmla="*/ 590764 h 964434"/>
              <a:gd name="connsiteX28" fmla="*/ 490294 w 1125153"/>
              <a:gd name="connsiteY28" fmla="*/ 618424 h 964434"/>
              <a:gd name="connsiteX29" fmla="*/ 500785 w 1125153"/>
              <a:gd name="connsiteY29" fmla="*/ 621353 h 964434"/>
              <a:gd name="connsiteX30" fmla="*/ 517953 w 1125153"/>
              <a:gd name="connsiteY30" fmla="*/ 611747 h 964434"/>
              <a:gd name="connsiteX31" fmla="*/ 627159 w 1125153"/>
              <a:gd name="connsiteY31" fmla="*/ 433462 h 964434"/>
              <a:gd name="connsiteX32" fmla="*/ 486956 w 1125153"/>
              <a:gd name="connsiteY32" fmla="*/ 363156 h 964434"/>
              <a:gd name="connsiteX33" fmla="*/ 530011 w 1125153"/>
              <a:gd name="connsiteY33" fmla="*/ 270778 h 964434"/>
              <a:gd name="connsiteX34" fmla="*/ 682749 w 1125153"/>
              <a:gd name="connsiteY34" fmla="*/ 270778 h 964434"/>
              <a:gd name="connsiteX35" fmla="*/ 739975 w 1125153"/>
              <a:gd name="connsiteY35" fmla="*/ 344353 h 964434"/>
              <a:gd name="connsiteX36" fmla="*/ 755848 w 1125153"/>
              <a:gd name="connsiteY36" fmla="*/ 352120 h 964434"/>
              <a:gd name="connsiteX37" fmla="*/ 768179 w 1125153"/>
              <a:gd name="connsiteY37" fmla="*/ 347896 h 964434"/>
              <a:gd name="connsiteX38" fmla="*/ 771722 w 1125153"/>
              <a:gd name="connsiteY38" fmla="*/ 319692 h 964434"/>
              <a:gd name="connsiteX39" fmla="*/ 702369 w 1125153"/>
              <a:gd name="connsiteY39" fmla="*/ 230651 h 964434"/>
              <a:gd name="connsiteX40" fmla="*/ 548678 w 1125153"/>
              <a:gd name="connsiteY40" fmla="*/ 230651 h 964434"/>
              <a:gd name="connsiteX41" fmla="*/ 574974 w 1125153"/>
              <a:gd name="connsiteY41" fmla="*/ 174107 h 964434"/>
              <a:gd name="connsiteX42" fmla="*/ 580697 w 1125153"/>
              <a:gd name="connsiteY42" fmla="*/ 166818 h 964434"/>
              <a:gd name="connsiteX43" fmla="*/ 585534 w 1125153"/>
              <a:gd name="connsiteY43" fmla="*/ 161027 h 964434"/>
              <a:gd name="connsiteX44" fmla="*/ 913968 w 1125153"/>
              <a:gd name="connsiteY44" fmla="*/ 62585 h 964434"/>
              <a:gd name="connsiteX45" fmla="*/ 1065685 w 1125153"/>
              <a:gd name="connsiteY45" fmla="*/ 212257 h 964434"/>
              <a:gd name="connsiteX46" fmla="*/ 973783 w 1125153"/>
              <a:gd name="connsiteY46" fmla="*/ 562016 h 96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153" h="964434">
                <a:moveTo>
                  <a:pt x="1103086" y="197883"/>
                </a:moveTo>
                <a:cubicBezTo>
                  <a:pt x="1070385" y="113679"/>
                  <a:pt x="1011388" y="55500"/>
                  <a:pt x="927662" y="24979"/>
                </a:cubicBezTo>
                <a:cubicBezTo>
                  <a:pt x="717425" y="-51526"/>
                  <a:pt x="602838" y="67149"/>
                  <a:pt x="562575" y="123149"/>
                </a:cubicBezTo>
                <a:cubicBezTo>
                  <a:pt x="522313" y="67149"/>
                  <a:pt x="407725" y="-51594"/>
                  <a:pt x="197489" y="24979"/>
                </a:cubicBezTo>
                <a:cubicBezTo>
                  <a:pt x="113762" y="55500"/>
                  <a:pt x="54697" y="113679"/>
                  <a:pt x="22065" y="197883"/>
                </a:cubicBezTo>
                <a:cubicBezTo>
                  <a:pt x="-29983" y="331954"/>
                  <a:pt x="12323" y="494162"/>
                  <a:pt x="125003" y="592332"/>
                </a:cubicBezTo>
                <a:lnTo>
                  <a:pt x="543841" y="957418"/>
                </a:lnTo>
                <a:cubicBezTo>
                  <a:pt x="549223" y="962118"/>
                  <a:pt x="555899" y="964435"/>
                  <a:pt x="562643" y="964435"/>
                </a:cubicBezTo>
                <a:cubicBezTo>
                  <a:pt x="569320" y="964435"/>
                  <a:pt x="575996" y="962118"/>
                  <a:pt x="581378" y="957418"/>
                </a:cubicBezTo>
                <a:lnTo>
                  <a:pt x="1000284" y="592332"/>
                </a:lnTo>
                <a:cubicBezTo>
                  <a:pt x="1112828" y="494094"/>
                  <a:pt x="1155134" y="331954"/>
                  <a:pt x="1103086" y="197883"/>
                </a:cubicBezTo>
                <a:close/>
                <a:moveTo>
                  <a:pt x="973783" y="562016"/>
                </a:moveTo>
                <a:lnTo>
                  <a:pt x="562643" y="920425"/>
                </a:lnTo>
                <a:lnTo>
                  <a:pt x="151436" y="562016"/>
                </a:lnTo>
                <a:cubicBezTo>
                  <a:pt x="51359" y="474746"/>
                  <a:pt x="13549" y="331001"/>
                  <a:pt x="59602" y="212394"/>
                </a:cubicBezTo>
                <a:cubicBezTo>
                  <a:pt x="87875" y="139499"/>
                  <a:pt x="138969" y="89086"/>
                  <a:pt x="211318" y="62721"/>
                </a:cubicBezTo>
                <a:cubicBezTo>
                  <a:pt x="255532" y="46643"/>
                  <a:pt x="294704" y="40035"/>
                  <a:pt x="329244" y="40035"/>
                </a:cubicBezTo>
                <a:cubicBezTo>
                  <a:pt x="453029" y="40035"/>
                  <a:pt x="517135" y="124307"/>
                  <a:pt x="538050" y="158302"/>
                </a:cubicBezTo>
                <a:lnTo>
                  <a:pt x="447647" y="352392"/>
                </a:lnTo>
                <a:lnTo>
                  <a:pt x="328154" y="352392"/>
                </a:lnTo>
                <a:lnTo>
                  <a:pt x="264593" y="431009"/>
                </a:lnTo>
                <a:cubicBezTo>
                  <a:pt x="257644" y="439593"/>
                  <a:pt x="258938" y="452265"/>
                  <a:pt x="267590" y="459282"/>
                </a:cubicBezTo>
                <a:cubicBezTo>
                  <a:pt x="271337" y="462279"/>
                  <a:pt x="275765" y="463710"/>
                  <a:pt x="280194" y="463710"/>
                </a:cubicBezTo>
                <a:cubicBezTo>
                  <a:pt x="286053" y="463710"/>
                  <a:pt x="291843" y="461189"/>
                  <a:pt x="295863" y="456216"/>
                </a:cubicBezTo>
                <a:lnTo>
                  <a:pt x="347366" y="392518"/>
                </a:lnTo>
                <a:lnTo>
                  <a:pt x="455754" y="392518"/>
                </a:lnTo>
                <a:lnTo>
                  <a:pt x="570001" y="449812"/>
                </a:lnTo>
                <a:lnTo>
                  <a:pt x="483617" y="590764"/>
                </a:lnTo>
                <a:cubicBezTo>
                  <a:pt x="477827" y="600234"/>
                  <a:pt x="480824" y="612633"/>
                  <a:pt x="490294" y="618424"/>
                </a:cubicBezTo>
                <a:cubicBezTo>
                  <a:pt x="493564" y="620399"/>
                  <a:pt x="497174" y="621353"/>
                  <a:pt x="500785" y="621353"/>
                </a:cubicBezTo>
                <a:cubicBezTo>
                  <a:pt x="507530" y="621353"/>
                  <a:pt x="514138" y="617947"/>
                  <a:pt x="517953" y="611747"/>
                </a:cubicBezTo>
                <a:lnTo>
                  <a:pt x="627159" y="433462"/>
                </a:lnTo>
                <a:lnTo>
                  <a:pt x="486956" y="363156"/>
                </a:lnTo>
                <a:lnTo>
                  <a:pt x="530011" y="270778"/>
                </a:lnTo>
                <a:lnTo>
                  <a:pt x="682749" y="270778"/>
                </a:lnTo>
                <a:lnTo>
                  <a:pt x="739975" y="344353"/>
                </a:lnTo>
                <a:cubicBezTo>
                  <a:pt x="743926" y="349463"/>
                  <a:pt x="749853" y="352120"/>
                  <a:pt x="755848" y="352120"/>
                </a:cubicBezTo>
                <a:cubicBezTo>
                  <a:pt x="760140" y="352120"/>
                  <a:pt x="764500" y="350757"/>
                  <a:pt x="768179" y="347896"/>
                </a:cubicBezTo>
                <a:cubicBezTo>
                  <a:pt x="776967" y="341084"/>
                  <a:pt x="778534" y="328480"/>
                  <a:pt x="771722" y="319692"/>
                </a:cubicBezTo>
                <a:lnTo>
                  <a:pt x="702369" y="230651"/>
                </a:lnTo>
                <a:lnTo>
                  <a:pt x="548678" y="230651"/>
                </a:lnTo>
                <a:lnTo>
                  <a:pt x="574974" y="174107"/>
                </a:lnTo>
                <a:cubicBezTo>
                  <a:pt x="576541" y="171722"/>
                  <a:pt x="578925" y="170019"/>
                  <a:pt x="580697" y="166818"/>
                </a:cubicBezTo>
                <a:cubicBezTo>
                  <a:pt x="581582" y="165183"/>
                  <a:pt x="584239" y="163275"/>
                  <a:pt x="585534" y="161027"/>
                </a:cubicBezTo>
                <a:cubicBezTo>
                  <a:pt x="609650" y="120356"/>
                  <a:pt x="707138" y="-12762"/>
                  <a:pt x="913968" y="62585"/>
                </a:cubicBezTo>
                <a:cubicBezTo>
                  <a:pt x="986318" y="88950"/>
                  <a:pt x="1037412" y="139295"/>
                  <a:pt x="1065685" y="212257"/>
                </a:cubicBezTo>
                <a:cubicBezTo>
                  <a:pt x="1111669" y="331001"/>
                  <a:pt x="1073928" y="474746"/>
                  <a:pt x="973783" y="562016"/>
                </a:cubicBezTo>
                <a:close/>
              </a:path>
            </a:pathLst>
          </a:custGeom>
          <a:solidFill>
            <a:schemeClr val="accent1"/>
          </a:solidFill>
          <a:ln w="6813" cap="flat">
            <a:noFill/>
            <a:prstDash val="solid"/>
            <a:miter/>
          </a:ln>
        </p:spPr>
        <p:txBody>
          <a:bodyPr rtlCol="0" anchor="ctr"/>
          <a:lstStyle/>
          <a:p>
            <a:endParaRPr lang="en-US" sz="1200"/>
          </a:p>
        </p:txBody>
      </p:sp>
      <p:grpSp>
        <p:nvGrpSpPr>
          <p:cNvPr id="794" name="Graphic 2">
            <a:extLst>
              <a:ext uri="{FF2B5EF4-FFF2-40B4-BE49-F238E27FC236}">
                <a16:creationId xmlns:a16="http://schemas.microsoft.com/office/drawing/2014/main" id="{C3F0336F-0AD6-42B4-8797-A42CB767B674}"/>
              </a:ext>
            </a:extLst>
          </p:cNvPr>
          <p:cNvGrpSpPr/>
          <p:nvPr/>
        </p:nvGrpSpPr>
        <p:grpSpPr>
          <a:xfrm>
            <a:off x="13059127" y="3914498"/>
            <a:ext cx="864499" cy="401355"/>
            <a:chOff x="9385110" y="4319765"/>
            <a:chExt cx="1125106" cy="522345"/>
          </a:xfrm>
          <a:solidFill>
            <a:schemeClr val="accent1"/>
          </a:solidFill>
        </p:grpSpPr>
        <p:sp>
          <p:nvSpPr>
            <p:cNvPr id="833" name="Freeform: Shape 832">
              <a:extLst>
                <a:ext uri="{FF2B5EF4-FFF2-40B4-BE49-F238E27FC236}">
                  <a16:creationId xmlns:a16="http://schemas.microsoft.com/office/drawing/2014/main" id="{22929729-0994-4471-BFE3-3FB93760FE1E}"/>
                </a:ext>
              </a:extLst>
            </p:cNvPr>
            <p:cNvSpPr/>
            <p:nvPr/>
          </p:nvSpPr>
          <p:spPr>
            <a:xfrm>
              <a:off x="9385110" y="4319765"/>
              <a:ext cx="1125106" cy="522345"/>
            </a:xfrm>
            <a:custGeom>
              <a:avLst/>
              <a:gdLst>
                <a:gd name="connsiteX0" fmla="*/ 1122769 w 1125106"/>
                <a:gd name="connsiteY0" fmla="*/ 72034 h 522345"/>
                <a:gd name="connsiteX1" fmla="*/ 1094701 w 1125106"/>
                <a:gd name="connsiteY1" fmla="*/ 13650 h 522345"/>
                <a:gd name="connsiteX2" fmla="*/ 1075081 w 1125106"/>
                <a:gd name="connsiteY2" fmla="*/ 93 h 522345"/>
                <a:gd name="connsiteX3" fmla="*/ 1053553 w 1125106"/>
                <a:gd name="connsiteY3" fmla="*/ 10040 h 522345"/>
                <a:gd name="connsiteX4" fmla="*/ 563115 w 1125106"/>
                <a:gd name="connsiteY4" fmla="*/ 223478 h 522345"/>
                <a:gd name="connsiteX5" fmla="*/ 71655 w 1125106"/>
                <a:gd name="connsiteY5" fmla="*/ 10040 h 522345"/>
                <a:gd name="connsiteX6" fmla="*/ 50128 w 1125106"/>
                <a:gd name="connsiteY6" fmla="*/ 93 h 522345"/>
                <a:gd name="connsiteX7" fmla="*/ 30439 w 1125106"/>
                <a:gd name="connsiteY7" fmla="*/ 13650 h 522345"/>
                <a:gd name="connsiteX8" fmla="*/ 2371 w 1125106"/>
                <a:gd name="connsiteY8" fmla="*/ 72034 h 522345"/>
                <a:gd name="connsiteX9" fmla="*/ 6459 w 1125106"/>
                <a:gd name="connsiteY9" fmla="*/ 98671 h 522345"/>
                <a:gd name="connsiteX10" fmla="*/ 220102 w 1125106"/>
                <a:gd name="connsiteY10" fmla="*/ 253998 h 522345"/>
                <a:gd name="connsiteX11" fmla="*/ 437082 w 1125106"/>
                <a:gd name="connsiteY11" fmla="*/ 430171 h 522345"/>
                <a:gd name="connsiteX12" fmla="*/ 465355 w 1125106"/>
                <a:gd name="connsiteY12" fmla="*/ 469276 h 522345"/>
                <a:gd name="connsiteX13" fmla="*/ 467807 w 1125106"/>
                <a:gd name="connsiteY13" fmla="*/ 473091 h 522345"/>
                <a:gd name="connsiteX14" fmla="*/ 524420 w 1125106"/>
                <a:gd name="connsiteY14" fmla="*/ 520915 h 522345"/>
                <a:gd name="connsiteX15" fmla="*/ 562298 w 1125106"/>
                <a:gd name="connsiteY15" fmla="*/ 514307 h 522345"/>
                <a:gd name="connsiteX16" fmla="*/ 591592 w 1125106"/>
                <a:gd name="connsiteY16" fmla="*/ 522346 h 522345"/>
                <a:gd name="connsiteX17" fmla="*/ 600584 w 1125106"/>
                <a:gd name="connsiteY17" fmla="*/ 521597 h 522345"/>
                <a:gd name="connsiteX18" fmla="*/ 656856 w 1125106"/>
                <a:gd name="connsiteY18" fmla="*/ 473772 h 522345"/>
                <a:gd name="connsiteX19" fmla="*/ 659717 w 1125106"/>
                <a:gd name="connsiteY19" fmla="*/ 469344 h 522345"/>
                <a:gd name="connsiteX20" fmla="*/ 687990 w 1125106"/>
                <a:gd name="connsiteY20" fmla="*/ 430240 h 522345"/>
                <a:gd name="connsiteX21" fmla="*/ 904970 w 1125106"/>
                <a:gd name="connsiteY21" fmla="*/ 254066 h 522345"/>
                <a:gd name="connsiteX22" fmla="*/ 1118613 w 1125106"/>
                <a:gd name="connsiteY22" fmla="*/ 98671 h 522345"/>
                <a:gd name="connsiteX23" fmla="*/ 1122769 w 1125106"/>
                <a:gd name="connsiteY23" fmla="*/ 72034 h 522345"/>
                <a:gd name="connsiteX24" fmla="*/ 886236 w 1125106"/>
                <a:gd name="connsiteY24" fmla="*/ 218504 h 522345"/>
                <a:gd name="connsiteX25" fmla="*/ 657061 w 1125106"/>
                <a:gd name="connsiteY25" fmla="*/ 404624 h 522345"/>
                <a:gd name="connsiteX26" fmla="*/ 626336 w 1125106"/>
                <a:gd name="connsiteY26" fmla="*/ 446999 h 522345"/>
                <a:gd name="connsiteX27" fmla="*/ 622998 w 1125106"/>
                <a:gd name="connsiteY27" fmla="*/ 452176 h 522345"/>
                <a:gd name="connsiteX28" fmla="*/ 593840 w 1125106"/>
                <a:gd name="connsiteY28" fmla="*/ 481947 h 522345"/>
                <a:gd name="connsiteX29" fmla="*/ 574969 w 1125106"/>
                <a:gd name="connsiteY29" fmla="*/ 474521 h 522345"/>
                <a:gd name="connsiteX30" fmla="*/ 562774 w 1125106"/>
                <a:gd name="connsiteY30" fmla="*/ 464916 h 522345"/>
                <a:gd name="connsiteX31" fmla="*/ 550376 w 1125106"/>
                <a:gd name="connsiteY31" fmla="*/ 474317 h 522345"/>
                <a:gd name="connsiteX32" fmla="*/ 531437 w 1125106"/>
                <a:gd name="connsiteY32" fmla="*/ 481266 h 522345"/>
                <a:gd name="connsiteX33" fmla="*/ 501598 w 1125106"/>
                <a:gd name="connsiteY33" fmla="*/ 451359 h 522345"/>
                <a:gd name="connsiteX34" fmla="*/ 498804 w 1125106"/>
                <a:gd name="connsiteY34" fmla="*/ 446999 h 522345"/>
                <a:gd name="connsiteX35" fmla="*/ 468079 w 1125106"/>
                <a:gd name="connsiteY35" fmla="*/ 404624 h 522345"/>
                <a:gd name="connsiteX36" fmla="*/ 238904 w 1125106"/>
                <a:gd name="connsiteY36" fmla="*/ 218504 h 522345"/>
                <a:gd name="connsiteX37" fmla="*/ 43587 w 1125106"/>
                <a:gd name="connsiteY37" fmla="*/ 78915 h 522345"/>
                <a:gd name="connsiteX38" fmla="*/ 55442 w 1125106"/>
                <a:gd name="connsiteY38" fmla="*/ 54321 h 522345"/>
                <a:gd name="connsiteX39" fmla="*/ 563047 w 1125106"/>
                <a:gd name="connsiteY39" fmla="*/ 263604 h 522345"/>
                <a:gd name="connsiteX40" fmla="*/ 1069699 w 1125106"/>
                <a:gd name="connsiteY40" fmla="*/ 54321 h 522345"/>
                <a:gd name="connsiteX41" fmla="*/ 1081553 w 1125106"/>
                <a:gd name="connsiteY41" fmla="*/ 78915 h 522345"/>
                <a:gd name="connsiteX42" fmla="*/ 886236 w 1125106"/>
                <a:gd name="connsiteY42" fmla="*/ 218504 h 52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25106" h="522345">
                  <a:moveTo>
                    <a:pt x="1122769" y="72034"/>
                  </a:moveTo>
                  <a:lnTo>
                    <a:pt x="1094701" y="13650"/>
                  </a:lnTo>
                  <a:cubicBezTo>
                    <a:pt x="1091022" y="6020"/>
                    <a:pt x="1083528" y="775"/>
                    <a:pt x="1075081" y="93"/>
                  </a:cubicBezTo>
                  <a:cubicBezTo>
                    <a:pt x="1066633" y="-520"/>
                    <a:pt x="1058458" y="3159"/>
                    <a:pt x="1053553" y="10040"/>
                  </a:cubicBezTo>
                  <a:cubicBezTo>
                    <a:pt x="1029096" y="44307"/>
                    <a:pt x="890460" y="215712"/>
                    <a:pt x="563115" y="223478"/>
                  </a:cubicBezTo>
                  <a:cubicBezTo>
                    <a:pt x="234817" y="215643"/>
                    <a:pt x="96113" y="44307"/>
                    <a:pt x="71655" y="10040"/>
                  </a:cubicBezTo>
                  <a:cubicBezTo>
                    <a:pt x="66750" y="3159"/>
                    <a:pt x="58439" y="-656"/>
                    <a:pt x="50128" y="93"/>
                  </a:cubicBezTo>
                  <a:cubicBezTo>
                    <a:pt x="41680" y="843"/>
                    <a:pt x="34118" y="6020"/>
                    <a:pt x="30439" y="13650"/>
                  </a:cubicBezTo>
                  <a:lnTo>
                    <a:pt x="2371" y="72034"/>
                  </a:lnTo>
                  <a:cubicBezTo>
                    <a:pt x="-1921" y="81027"/>
                    <a:pt x="-286" y="91450"/>
                    <a:pt x="6459" y="98671"/>
                  </a:cubicBezTo>
                  <a:cubicBezTo>
                    <a:pt x="26488" y="120131"/>
                    <a:pt x="108648" y="194797"/>
                    <a:pt x="220102" y="253998"/>
                  </a:cubicBezTo>
                  <a:cubicBezTo>
                    <a:pt x="313366" y="303526"/>
                    <a:pt x="402679" y="388343"/>
                    <a:pt x="437082" y="430171"/>
                  </a:cubicBezTo>
                  <a:cubicBezTo>
                    <a:pt x="447642" y="442979"/>
                    <a:pt x="456907" y="456536"/>
                    <a:pt x="465355" y="469276"/>
                  </a:cubicBezTo>
                  <a:lnTo>
                    <a:pt x="467807" y="473091"/>
                  </a:lnTo>
                  <a:cubicBezTo>
                    <a:pt x="477345" y="488010"/>
                    <a:pt x="495194" y="515738"/>
                    <a:pt x="524420" y="520915"/>
                  </a:cubicBezTo>
                  <a:cubicBezTo>
                    <a:pt x="537023" y="523095"/>
                    <a:pt x="549763" y="520983"/>
                    <a:pt x="562298" y="514307"/>
                  </a:cubicBezTo>
                  <a:cubicBezTo>
                    <a:pt x="572039" y="519689"/>
                    <a:pt x="581781" y="522346"/>
                    <a:pt x="591592" y="522346"/>
                  </a:cubicBezTo>
                  <a:cubicBezTo>
                    <a:pt x="594589" y="522346"/>
                    <a:pt x="597587" y="522073"/>
                    <a:pt x="600584" y="521597"/>
                  </a:cubicBezTo>
                  <a:cubicBezTo>
                    <a:pt x="629674" y="516623"/>
                    <a:pt x="647387" y="488760"/>
                    <a:pt x="656856" y="473772"/>
                  </a:cubicBezTo>
                  <a:lnTo>
                    <a:pt x="659717" y="469344"/>
                  </a:lnTo>
                  <a:cubicBezTo>
                    <a:pt x="668165" y="456673"/>
                    <a:pt x="677430" y="443116"/>
                    <a:pt x="687990" y="430240"/>
                  </a:cubicBezTo>
                  <a:cubicBezTo>
                    <a:pt x="722393" y="388410"/>
                    <a:pt x="811706" y="303594"/>
                    <a:pt x="904970" y="254066"/>
                  </a:cubicBezTo>
                  <a:cubicBezTo>
                    <a:pt x="1016356" y="194865"/>
                    <a:pt x="1098584" y="120267"/>
                    <a:pt x="1118613" y="98671"/>
                  </a:cubicBezTo>
                  <a:cubicBezTo>
                    <a:pt x="1125426" y="91382"/>
                    <a:pt x="1126993" y="80958"/>
                    <a:pt x="1122769" y="72034"/>
                  </a:cubicBezTo>
                  <a:close/>
                  <a:moveTo>
                    <a:pt x="886236" y="218504"/>
                  </a:moveTo>
                  <a:cubicBezTo>
                    <a:pt x="787113" y="271166"/>
                    <a:pt x="694871" y="358639"/>
                    <a:pt x="657061" y="404624"/>
                  </a:cubicBezTo>
                  <a:cubicBezTo>
                    <a:pt x="645275" y="418931"/>
                    <a:pt x="634920" y="434055"/>
                    <a:pt x="626336" y="446999"/>
                  </a:cubicBezTo>
                  <a:lnTo>
                    <a:pt x="622998" y="452176"/>
                  </a:lnTo>
                  <a:cubicBezTo>
                    <a:pt x="616866" y="461918"/>
                    <a:pt x="605353" y="479971"/>
                    <a:pt x="593840" y="481947"/>
                  </a:cubicBezTo>
                  <a:cubicBezTo>
                    <a:pt x="588730" y="482901"/>
                    <a:pt x="582327" y="480380"/>
                    <a:pt x="574969" y="474521"/>
                  </a:cubicBezTo>
                  <a:lnTo>
                    <a:pt x="562774" y="464916"/>
                  </a:lnTo>
                  <a:lnTo>
                    <a:pt x="550376" y="474317"/>
                  </a:lnTo>
                  <a:cubicBezTo>
                    <a:pt x="543086" y="479904"/>
                    <a:pt x="536750" y="482288"/>
                    <a:pt x="531437" y="481266"/>
                  </a:cubicBezTo>
                  <a:cubicBezTo>
                    <a:pt x="519447" y="479154"/>
                    <a:pt x="507865" y="461033"/>
                    <a:pt x="501598" y="451359"/>
                  </a:cubicBezTo>
                  <a:lnTo>
                    <a:pt x="498804" y="446999"/>
                  </a:lnTo>
                  <a:cubicBezTo>
                    <a:pt x="489744" y="433374"/>
                    <a:pt x="479797" y="418795"/>
                    <a:pt x="468079" y="404624"/>
                  </a:cubicBezTo>
                  <a:cubicBezTo>
                    <a:pt x="430270" y="358639"/>
                    <a:pt x="338027" y="271166"/>
                    <a:pt x="238904" y="218504"/>
                  </a:cubicBezTo>
                  <a:cubicBezTo>
                    <a:pt x="136579" y="164140"/>
                    <a:pt x="66205" y="100647"/>
                    <a:pt x="43587" y="78915"/>
                  </a:cubicBezTo>
                  <a:lnTo>
                    <a:pt x="55442" y="54321"/>
                  </a:lnTo>
                  <a:cubicBezTo>
                    <a:pt x="107217" y="115090"/>
                    <a:pt x="259615" y="256382"/>
                    <a:pt x="563047" y="263604"/>
                  </a:cubicBezTo>
                  <a:cubicBezTo>
                    <a:pt x="865662" y="256382"/>
                    <a:pt x="1017991" y="115090"/>
                    <a:pt x="1069699" y="54321"/>
                  </a:cubicBezTo>
                  <a:lnTo>
                    <a:pt x="1081553" y="78915"/>
                  </a:lnTo>
                  <a:cubicBezTo>
                    <a:pt x="1058935" y="100647"/>
                    <a:pt x="988425" y="164208"/>
                    <a:pt x="886236" y="218504"/>
                  </a:cubicBezTo>
                  <a:close/>
                </a:path>
              </a:pathLst>
            </a:custGeom>
            <a:grpFill/>
            <a:ln w="6813" cap="flat">
              <a:noFill/>
              <a:prstDash val="solid"/>
              <a:miter/>
            </a:ln>
          </p:spPr>
          <p:txBody>
            <a:bodyPr rtlCol="0" anchor="ctr"/>
            <a:lstStyle/>
            <a:p>
              <a:endParaRPr lang="en-US" sz="1200"/>
            </a:p>
          </p:txBody>
        </p:sp>
        <p:sp>
          <p:nvSpPr>
            <p:cNvPr id="834" name="Freeform: Shape 833">
              <a:extLst>
                <a:ext uri="{FF2B5EF4-FFF2-40B4-BE49-F238E27FC236}">
                  <a16:creationId xmlns:a16="http://schemas.microsoft.com/office/drawing/2014/main" id="{2E169B99-C08E-4B1F-8FF6-9A2319095EEB}"/>
                </a:ext>
              </a:extLst>
            </p:cNvPr>
            <p:cNvSpPr/>
            <p:nvPr/>
          </p:nvSpPr>
          <p:spPr>
            <a:xfrm>
              <a:off x="9881688" y="4628004"/>
              <a:ext cx="132119" cy="112377"/>
            </a:xfrm>
            <a:custGeom>
              <a:avLst/>
              <a:gdLst>
                <a:gd name="connsiteX0" fmla="*/ 109592 w 132119"/>
                <a:gd name="connsiteY0" fmla="*/ 2917 h 112377"/>
                <a:gd name="connsiteX1" fmla="*/ 67627 w 132119"/>
                <a:gd name="connsiteY1" fmla="*/ 14498 h 112377"/>
                <a:gd name="connsiteX2" fmla="*/ 64425 w 132119"/>
                <a:gd name="connsiteY2" fmla="*/ 14498 h 112377"/>
                <a:gd name="connsiteX3" fmla="*/ 22459 w 132119"/>
                <a:gd name="connsiteY3" fmla="*/ 2917 h 112377"/>
                <a:gd name="connsiteX4" fmla="*/ 2566 w 132119"/>
                <a:gd name="connsiteY4" fmla="*/ 22537 h 112377"/>
                <a:gd name="connsiteX5" fmla="*/ 14420 w 132119"/>
                <a:gd name="connsiteY5" fmla="*/ 67773 h 112377"/>
                <a:gd name="connsiteX6" fmla="*/ 65378 w 132119"/>
                <a:gd name="connsiteY6" fmla="*/ 112122 h 112377"/>
                <a:gd name="connsiteX7" fmla="*/ 66741 w 132119"/>
                <a:gd name="connsiteY7" fmla="*/ 112122 h 112377"/>
                <a:gd name="connsiteX8" fmla="*/ 92969 w 132119"/>
                <a:gd name="connsiteY8" fmla="*/ 89300 h 112377"/>
                <a:gd name="connsiteX9" fmla="*/ 117699 w 132119"/>
                <a:gd name="connsiteY9" fmla="*/ 67773 h 112377"/>
                <a:gd name="connsiteX10" fmla="*/ 129553 w 132119"/>
                <a:gd name="connsiteY10" fmla="*/ 22537 h 112377"/>
                <a:gd name="connsiteX11" fmla="*/ 109592 w 132119"/>
                <a:gd name="connsiteY11" fmla="*/ 2917 h 11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19" h="112377">
                  <a:moveTo>
                    <a:pt x="109592" y="2917"/>
                  </a:moveTo>
                  <a:cubicBezTo>
                    <a:pt x="84794" y="-6144"/>
                    <a:pt x="71850" y="8230"/>
                    <a:pt x="67627" y="14498"/>
                  </a:cubicBezTo>
                  <a:cubicBezTo>
                    <a:pt x="66877" y="15656"/>
                    <a:pt x="65174" y="15656"/>
                    <a:pt x="64425" y="14498"/>
                  </a:cubicBezTo>
                  <a:cubicBezTo>
                    <a:pt x="60201" y="8230"/>
                    <a:pt x="47257" y="-6076"/>
                    <a:pt x="22459" y="2917"/>
                  </a:cubicBezTo>
                  <a:cubicBezTo>
                    <a:pt x="11695" y="6868"/>
                    <a:pt x="5700" y="14362"/>
                    <a:pt x="2566" y="22537"/>
                  </a:cubicBezTo>
                  <a:cubicBezTo>
                    <a:pt x="-3633" y="38478"/>
                    <a:pt x="1817" y="56804"/>
                    <a:pt x="14420" y="67773"/>
                  </a:cubicBezTo>
                  <a:lnTo>
                    <a:pt x="65378" y="112122"/>
                  </a:lnTo>
                  <a:cubicBezTo>
                    <a:pt x="65787" y="112463"/>
                    <a:pt x="66332" y="112463"/>
                    <a:pt x="66741" y="112122"/>
                  </a:cubicBezTo>
                  <a:lnTo>
                    <a:pt x="92969" y="89300"/>
                  </a:lnTo>
                  <a:lnTo>
                    <a:pt x="117699" y="67773"/>
                  </a:lnTo>
                  <a:cubicBezTo>
                    <a:pt x="130302" y="56804"/>
                    <a:pt x="135753" y="38478"/>
                    <a:pt x="129553" y="22537"/>
                  </a:cubicBezTo>
                  <a:cubicBezTo>
                    <a:pt x="126283" y="14362"/>
                    <a:pt x="120356" y="6868"/>
                    <a:pt x="109592" y="2917"/>
                  </a:cubicBezTo>
                  <a:close/>
                </a:path>
              </a:pathLst>
            </a:custGeom>
            <a:grpFill/>
            <a:ln w="6813" cap="flat">
              <a:noFill/>
              <a:prstDash val="solid"/>
              <a:miter/>
            </a:ln>
          </p:spPr>
          <p:txBody>
            <a:bodyPr rtlCol="0" anchor="ctr"/>
            <a:lstStyle/>
            <a:p>
              <a:endParaRPr lang="en-US" sz="1200"/>
            </a:p>
          </p:txBody>
        </p:sp>
      </p:grpSp>
      <p:sp>
        <p:nvSpPr>
          <p:cNvPr id="795" name="Freeform: Shape 794">
            <a:extLst>
              <a:ext uri="{FF2B5EF4-FFF2-40B4-BE49-F238E27FC236}">
                <a16:creationId xmlns:a16="http://schemas.microsoft.com/office/drawing/2014/main" id="{8F3FB0E1-4FE6-4A48-9AE5-F6686CAF722B}"/>
              </a:ext>
            </a:extLst>
          </p:cNvPr>
          <p:cNvSpPr/>
          <p:nvPr/>
        </p:nvSpPr>
        <p:spPr>
          <a:xfrm>
            <a:off x="15556600" y="3790983"/>
            <a:ext cx="864500" cy="648385"/>
          </a:xfrm>
          <a:custGeom>
            <a:avLst/>
            <a:gdLst>
              <a:gd name="connsiteX0" fmla="*/ 1026493 w 1125107"/>
              <a:gd name="connsiteY0" fmla="*/ 110197 h 843844"/>
              <a:gd name="connsiteX1" fmla="*/ 1026493 w 1125107"/>
              <a:gd name="connsiteY1" fmla="*/ 24019 h 843844"/>
              <a:gd name="connsiteX2" fmla="*/ 1018454 w 1125107"/>
              <a:gd name="connsiteY2" fmla="*/ 6170 h 843844"/>
              <a:gd name="connsiteX3" fmla="*/ 1000196 w 1125107"/>
              <a:gd name="connsiteY3" fmla="*/ 106 h 843844"/>
              <a:gd name="connsiteX4" fmla="*/ 551929 w 1125107"/>
              <a:gd name="connsiteY4" fmla="*/ 22384 h 843844"/>
              <a:gd name="connsiteX5" fmla="*/ 125120 w 1125107"/>
              <a:gd name="connsiteY5" fmla="*/ 106 h 843844"/>
              <a:gd name="connsiteX6" fmla="*/ 106658 w 1125107"/>
              <a:gd name="connsiteY6" fmla="*/ 6170 h 843844"/>
              <a:gd name="connsiteX7" fmla="*/ 98619 w 1125107"/>
              <a:gd name="connsiteY7" fmla="*/ 24019 h 843844"/>
              <a:gd name="connsiteX8" fmla="*/ 98619 w 1125107"/>
              <a:gd name="connsiteY8" fmla="*/ 110197 h 843844"/>
              <a:gd name="connsiteX9" fmla="*/ 10600 w 1125107"/>
              <a:gd name="connsiteY9" fmla="*/ 784166 h 843844"/>
              <a:gd name="connsiteX10" fmla="*/ 26883 w 1125107"/>
              <a:gd name="connsiteY10" fmla="*/ 803242 h 843844"/>
              <a:gd name="connsiteX11" fmla="*/ 335493 w 1125107"/>
              <a:gd name="connsiteY11" fmla="*/ 843845 h 843844"/>
              <a:gd name="connsiteX12" fmla="*/ 518955 w 1125107"/>
              <a:gd name="connsiteY12" fmla="*/ 831787 h 843844"/>
              <a:gd name="connsiteX13" fmla="*/ 540075 w 1125107"/>
              <a:gd name="connsiteY13" fmla="*/ 807874 h 843844"/>
              <a:gd name="connsiteX14" fmla="*/ 540075 w 1125107"/>
              <a:gd name="connsiteY14" fmla="*/ 702756 h 843844"/>
              <a:gd name="connsiteX15" fmla="*/ 562556 w 1125107"/>
              <a:gd name="connsiteY15" fmla="*/ 704732 h 843844"/>
              <a:gd name="connsiteX16" fmla="*/ 585038 w 1125107"/>
              <a:gd name="connsiteY16" fmla="*/ 702756 h 843844"/>
              <a:gd name="connsiteX17" fmla="*/ 585038 w 1125107"/>
              <a:gd name="connsiteY17" fmla="*/ 807874 h 843844"/>
              <a:gd name="connsiteX18" fmla="*/ 606157 w 1125107"/>
              <a:gd name="connsiteY18" fmla="*/ 831787 h 843844"/>
              <a:gd name="connsiteX19" fmla="*/ 1098229 w 1125107"/>
              <a:gd name="connsiteY19" fmla="*/ 803242 h 843844"/>
              <a:gd name="connsiteX20" fmla="*/ 1114512 w 1125107"/>
              <a:gd name="connsiteY20" fmla="*/ 784166 h 843844"/>
              <a:gd name="connsiteX21" fmla="*/ 1026493 w 1125107"/>
              <a:gd name="connsiteY21" fmla="*/ 110197 h 843844"/>
              <a:gd name="connsiteX22" fmla="*/ 138745 w 1125107"/>
              <a:gd name="connsiteY22" fmla="*/ 41867 h 843844"/>
              <a:gd name="connsiteX23" fmla="*/ 551861 w 1125107"/>
              <a:gd name="connsiteY23" fmla="*/ 62578 h 843844"/>
              <a:gd name="connsiteX24" fmla="*/ 986299 w 1125107"/>
              <a:gd name="connsiteY24" fmla="*/ 41663 h 843844"/>
              <a:gd name="connsiteX25" fmla="*/ 986299 w 1125107"/>
              <a:gd name="connsiteY25" fmla="*/ 93916 h 843844"/>
              <a:gd name="connsiteX26" fmla="*/ 138745 w 1125107"/>
              <a:gd name="connsiteY26" fmla="*/ 93916 h 843844"/>
              <a:gd name="connsiteX27" fmla="*/ 138745 w 1125107"/>
              <a:gd name="connsiteY27" fmla="*/ 41867 h 843844"/>
              <a:gd name="connsiteX28" fmla="*/ 499812 w 1125107"/>
              <a:gd name="connsiteY28" fmla="*/ 793568 h 843844"/>
              <a:gd name="connsiteX29" fmla="*/ 48751 w 1125107"/>
              <a:gd name="connsiteY29" fmla="*/ 767816 h 843844"/>
              <a:gd name="connsiteX30" fmla="*/ 43506 w 1125107"/>
              <a:gd name="connsiteY30" fmla="*/ 721831 h 843844"/>
              <a:gd name="connsiteX31" fmla="*/ 339307 w 1125107"/>
              <a:gd name="connsiteY31" fmla="*/ 767271 h 843844"/>
              <a:gd name="connsiteX32" fmla="*/ 499881 w 1125107"/>
              <a:gd name="connsiteY32" fmla="*/ 753987 h 843844"/>
              <a:gd name="connsiteX33" fmla="*/ 499881 w 1125107"/>
              <a:gd name="connsiteY33" fmla="*/ 793568 h 843844"/>
              <a:gd name="connsiteX34" fmla="*/ 1076293 w 1125107"/>
              <a:gd name="connsiteY34" fmla="*/ 767884 h 843844"/>
              <a:gd name="connsiteX35" fmla="*/ 625164 w 1125107"/>
              <a:gd name="connsiteY35" fmla="*/ 793636 h 843844"/>
              <a:gd name="connsiteX36" fmla="*/ 625164 w 1125107"/>
              <a:gd name="connsiteY36" fmla="*/ 754055 h 843844"/>
              <a:gd name="connsiteX37" fmla="*/ 786486 w 1125107"/>
              <a:gd name="connsiteY37" fmla="*/ 767339 h 843844"/>
              <a:gd name="connsiteX38" fmla="*/ 1081471 w 1125107"/>
              <a:gd name="connsiteY38" fmla="*/ 722308 h 843844"/>
              <a:gd name="connsiteX39" fmla="*/ 1076293 w 1125107"/>
              <a:gd name="connsiteY39" fmla="*/ 767884 h 843844"/>
              <a:gd name="connsiteX40" fmla="*/ 1084331 w 1125107"/>
              <a:gd name="connsiteY40" fmla="*/ 679048 h 843844"/>
              <a:gd name="connsiteX41" fmla="*/ 625164 w 1125107"/>
              <a:gd name="connsiteY41" fmla="*/ 712975 h 843844"/>
              <a:gd name="connsiteX42" fmla="*/ 625164 w 1125107"/>
              <a:gd name="connsiteY42" fmla="*/ 689472 h 843844"/>
              <a:gd name="connsiteX43" fmla="*/ 699285 w 1125107"/>
              <a:gd name="connsiteY43" fmla="*/ 568684 h 843844"/>
              <a:gd name="connsiteX44" fmla="*/ 699285 w 1125107"/>
              <a:gd name="connsiteY44" fmla="*/ 432024 h 843844"/>
              <a:gd name="connsiteX45" fmla="*/ 679187 w 1125107"/>
              <a:gd name="connsiteY45" fmla="*/ 411927 h 843844"/>
              <a:gd name="connsiteX46" fmla="*/ 659091 w 1125107"/>
              <a:gd name="connsiteY46" fmla="*/ 432024 h 843844"/>
              <a:gd name="connsiteX47" fmla="*/ 659091 w 1125107"/>
              <a:gd name="connsiteY47" fmla="*/ 568684 h 843844"/>
              <a:gd name="connsiteX48" fmla="*/ 562420 w 1125107"/>
              <a:gd name="connsiteY48" fmla="*/ 664537 h 843844"/>
              <a:gd name="connsiteX49" fmla="*/ 465749 w 1125107"/>
              <a:gd name="connsiteY49" fmla="*/ 568684 h 843844"/>
              <a:gd name="connsiteX50" fmla="*/ 465749 w 1125107"/>
              <a:gd name="connsiteY50" fmla="*/ 432024 h 843844"/>
              <a:gd name="connsiteX51" fmla="*/ 445652 w 1125107"/>
              <a:gd name="connsiteY51" fmla="*/ 411927 h 843844"/>
              <a:gd name="connsiteX52" fmla="*/ 425555 w 1125107"/>
              <a:gd name="connsiteY52" fmla="*/ 432024 h 843844"/>
              <a:gd name="connsiteX53" fmla="*/ 425555 w 1125107"/>
              <a:gd name="connsiteY53" fmla="*/ 568684 h 843844"/>
              <a:gd name="connsiteX54" fmla="*/ 499676 w 1125107"/>
              <a:gd name="connsiteY54" fmla="*/ 689472 h 843844"/>
              <a:gd name="connsiteX55" fmla="*/ 499676 w 1125107"/>
              <a:gd name="connsiteY55" fmla="*/ 713179 h 843844"/>
              <a:gd name="connsiteX56" fmla="*/ 40712 w 1125107"/>
              <a:gd name="connsiteY56" fmla="*/ 678844 h 843844"/>
              <a:gd name="connsiteX57" fmla="*/ 132750 w 1125107"/>
              <a:gd name="connsiteY57" fmla="*/ 133906 h 843844"/>
              <a:gd name="connsiteX58" fmla="*/ 562351 w 1125107"/>
              <a:gd name="connsiteY58" fmla="*/ 156796 h 843844"/>
              <a:gd name="connsiteX59" fmla="*/ 991953 w 1125107"/>
              <a:gd name="connsiteY59" fmla="*/ 133906 h 843844"/>
              <a:gd name="connsiteX60" fmla="*/ 1084331 w 1125107"/>
              <a:gd name="connsiteY60" fmla="*/ 679048 h 84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25107" h="843844">
                <a:moveTo>
                  <a:pt x="1026493" y="110197"/>
                </a:moveTo>
                <a:lnTo>
                  <a:pt x="1026493" y="24019"/>
                </a:lnTo>
                <a:cubicBezTo>
                  <a:pt x="1026493" y="17206"/>
                  <a:pt x="1023496" y="10734"/>
                  <a:pt x="1018454" y="6170"/>
                </a:cubicBezTo>
                <a:cubicBezTo>
                  <a:pt x="1013618" y="1741"/>
                  <a:pt x="1006805" y="-439"/>
                  <a:pt x="1000196" y="106"/>
                </a:cubicBezTo>
                <a:cubicBezTo>
                  <a:pt x="963817" y="3513"/>
                  <a:pt x="771566" y="20816"/>
                  <a:pt x="551929" y="22384"/>
                </a:cubicBezTo>
                <a:cubicBezTo>
                  <a:pt x="332087" y="20748"/>
                  <a:pt x="157888" y="3513"/>
                  <a:pt x="125120" y="106"/>
                </a:cubicBezTo>
                <a:cubicBezTo>
                  <a:pt x="118716" y="-507"/>
                  <a:pt x="111631" y="1537"/>
                  <a:pt x="106658" y="6170"/>
                </a:cubicBezTo>
                <a:cubicBezTo>
                  <a:pt x="101616" y="10598"/>
                  <a:pt x="98619" y="17206"/>
                  <a:pt x="98619" y="24019"/>
                </a:cubicBezTo>
                <a:lnTo>
                  <a:pt x="98619" y="110197"/>
                </a:lnTo>
                <a:cubicBezTo>
                  <a:pt x="85335" y="147394"/>
                  <a:pt x="-35997" y="498242"/>
                  <a:pt x="10600" y="784166"/>
                </a:cubicBezTo>
                <a:cubicBezTo>
                  <a:pt x="12032" y="793023"/>
                  <a:pt x="18230" y="800448"/>
                  <a:pt x="26883" y="803242"/>
                </a:cubicBezTo>
                <a:cubicBezTo>
                  <a:pt x="42552" y="808283"/>
                  <a:pt x="156458" y="843845"/>
                  <a:pt x="335493" y="843845"/>
                </a:cubicBezTo>
                <a:cubicBezTo>
                  <a:pt x="390743" y="843845"/>
                  <a:pt x="452261" y="840438"/>
                  <a:pt x="518955" y="831787"/>
                </a:cubicBezTo>
                <a:cubicBezTo>
                  <a:pt x="531014" y="830151"/>
                  <a:pt x="540075" y="819932"/>
                  <a:pt x="540075" y="807874"/>
                </a:cubicBezTo>
                <a:lnTo>
                  <a:pt x="540075" y="702756"/>
                </a:lnTo>
                <a:cubicBezTo>
                  <a:pt x="547500" y="704187"/>
                  <a:pt x="554926" y="704732"/>
                  <a:pt x="562556" y="704732"/>
                </a:cubicBezTo>
                <a:cubicBezTo>
                  <a:pt x="570186" y="704732"/>
                  <a:pt x="577816" y="704118"/>
                  <a:pt x="585038" y="702756"/>
                </a:cubicBezTo>
                <a:lnTo>
                  <a:pt x="585038" y="807874"/>
                </a:lnTo>
                <a:cubicBezTo>
                  <a:pt x="585038" y="819932"/>
                  <a:pt x="594098" y="830151"/>
                  <a:pt x="606157" y="831787"/>
                </a:cubicBezTo>
                <a:cubicBezTo>
                  <a:pt x="888879" y="868574"/>
                  <a:pt x="1077723" y="809918"/>
                  <a:pt x="1098229" y="803242"/>
                </a:cubicBezTo>
                <a:cubicBezTo>
                  <a:pt x="1106677" y="800448"/>
                  <a:pt x="1112877" y="793227"/>
                  <a:pt x="1114512" y="784166"/>
                </a:cubicBezTo>
                <a:cubicBezTo>
                  <a:pt x="1161109" y="497561"/>
                  <a:pt x="1039710" y="147326"/>
                  <a:pt x="1026493" y="110197"/>
                </a:cubicBezTo>
                <a:close/>
                <a:moveTo>
                  <a:pt x="138745" y="41867"/>
                </a:moveTo>
                <a:cubicBezTo>
                  <a:pt x="196789" y="47522"/>
                  <a:pt x="356748" y="61147"/>
                  <a:pt x="551861" y="62578"/>
                </a:cubicBezTo>
                <a:cubicBezTo>
                  <a:pt x="748744" y="61147"/>
                  <a:pt x="923964" y="47317"/>
                  <a:pt x="986299" y="41663"/>
                </a:cubicBezTo>
                <a:lnTo>
                  <a:pt x="986299" y="93916"/>
                </a:lnTo>
                <a:cubicBezTo>
                  <a:pt x="705007" y="123823"/>
                  <a:pt x="420037" y="123823"/>
                  <a:pt x="138745" y="93916"/>
                </a:cubicBezTo>
                <a:lnTo>
                  <a:pt x="138745" y="41867"/>
                </a:lnTo>
                <a:close/>
                <a:moveTo>
                  <a:pt x="499812" y="793568"/>
                </a:moveTo>
                <a:cubicBezTo>
                  <a:pt x="258510" y="822726"/>
                  <a:pt x="92148" y="780692"/>
                  <a:pt x="48751" y="767816"/>
                </a:cubicBezTo>
                <a:cubicBezTo>
                  <a:pt x="46571" y="752760"/>
                  <a:pt x="44936" y="737296"/>
                  <a:pt x="43506" y="721831"/>
                </a:cubicBezTo>
                <a:cubicBezTo>
                  <a:pt x="140585" y="751943"/>
                  <a:pt x="239436" y="767271"/>
                  <a:pt x="339307" y="767271"/>
                </a:cubicBezTo>
                <a:cubicBezTo>
                  <a:pt x="392582" y="767271"/>
                  <a:pt x="446197" y="762639"/>
                  <a:pt x="499881" y="753987"/>
                </a:cubicBezTo>
                <a:lnTo>
                  <a:pt x="499881" y="793568"/>
                </a:lnTo>
                <a:close/>
                <a:moveTo>
                  <a:pt x="1076293" y="767884"/>
                </a:moveTo>
                <a:cubicBezTo>
                  <a:pt x="1032897" y="780760"/>
                  <a:pt x="866533" y="822521"/>
                  <a:pt x="625164" y="793636"/>
                </a:cubicBezTo>
                <a:lnTo>
                  <a:pt x="625164" y="754055"/>
                </a:lnTo>
                <a:cubicBezTo>
                  <a:pt x="679187" y="762707"/>
                  <a:pt x="733075" y="767339"/>
                  <a:pt x="786486" y="767339"/>
                </a:cubicBezTo>
                <a:cubicBezTo>
                  <a:pt x="886154" y="767339"/>
                  <a:pt x="984800" y="752283"/>
                  <a:pt x="1081471" y="722308"/>
                </a:cubicBezTo>
                <a:cubicBezTo>
                  <a:pt x="1080108" y="737500"/>
                  <a:pt x="1078541" y="752760"/>
                  <a:pt x="1076293" y="767884"/>
                </a:cubicBezTo>
                <a:close/>
                <a:moveTo>
                  <a:pt x="1084331" y="679048"/>
                </a:moveTo>
                <a:cubicBezTo>
                  <a:pt x="934659" y="727690"/>
                  <a:pt x="780490" y="739135"/>
                  <a:pt x="625164" y="712975"/>
                </a:cubicBezTo>
                <a:lnTo>
                  <a:pt x="625164" y="689472"/>
                </a:lnTo>
                <a:cubicBezTo>
                  <a:pt x="669173" y="666990"/>
                  <a:pt x="699285" y="621141"/>
                  <a:pt x="699285" y="568684"/>
                </a:cubicBezTo>
                <a:lnTo>
                  <a:pt x="699285" y="432024"/>
                </a:lnTo>
                <a:cubicBezTo>
                  <a:pt x="699285" y="420783"/>
                  <a:pt x="690224" y="411927"/>
                  <a:pt x="679187" y="411927"/>
                </a:cubicBezTo>
                <a:cubicBezTo>
                  <a:pt x="667946" y="411927"/>
                  <a:pt x="659091" y="420783"/>
                  <a:pt x="659091" y="432024"/>
                </a:cubicBezTo>
                <a:lnTo>
                  <a:pt x="659091" y="568684"/>
                </a:lnTo>
                <a:cubicBezTo>
                  <a:pt x="659091" y="621550"/>
                  <a:pt x="615694" y="664537"/>
                  <a:pt x="562420" y="664537"/>
                </a:cubicBezTo>
                <a:cubicBezTo>
                  <a:pt x="509146" y="664537"/>
                  <a:pt x="465749" y="621550"/>
                  <a:pt x="465749" y="568684"/>
                </a:cubicBezTo>
                <a:lnTo>
                  <a:pt x="465749" y="432024"/>
                </a:lnTo>
                <a:cubicBezTo>
                  <a:pt x="465749" y="420783"/>
                  <a:pt x="456893" y="411927"/>
                  <a:pt x="445652" y="411927"/>
                </a:cubicBezTo>
                <a:cubicBezTo>
                  <a:pt x="434615" y="411927"/>
                  <a:pt x="425555" y="420783"/>
                  <a:pt x="425555" y="432024"/>
                </a:cubicBezTo>
                <a:lnTo>
                  <a:pt x="425555" y="568684"/>
                </a:lnTo>
                <a:cubicBezTo>
                  <a:pt x="425555" y="621141"/>
                  <a:pt x="455667" y="666922"/>
                  <a:pt x="499676" y="689472"/>
                </a:cubicBezTo>
                <a:lnTo>
                  <a:pt x="499676" y="713179"/>
                </a:lnTo>
                <a:cubicBezTo>
                  <a:pt x="344553" y="739067"/>
                  <a:pt x="190248" y="727622"/>
                  <a:pt x="40712" y="678844"/>
                </a:cubicBezTo>
                <a:cubicBezTo>
                  <a:pt x="32060" y="443537"/>
                  <a:pt x="112244" y="193175"/>
                  <a:pt x="132750" y="133906"/>
                </a:cubicBezTo>
                <a:cubicBezTo>
                  <a:pt x="275405" y="148961"/>
                  <a:pt x="418879" y="156796"/>
                  <a:pt x="562351" y="156796"/>
                </a:cubicBezTo>
                <a:cubicBezTo>
                  <a:pt x="705825" y="156796"/>
                  <a:pt x="849502" y="148961"/>
                  <a:pt x="991953" y="133906"/>
                </a:cubicBezTo>
                <a:cubicBezTo>
                  <a:pt x="1012596" y="192970"/>
                  <a:pt x="1092984" y="443333"/>
                  <a:pt x="1084331" y="679048"/>
                </a:cubicBezTo>
                <a:close/>
              </a:path>
            </a:pathLst>
          </a:custGeom>
          <a:solidFill>
            <a:schemeClr val="accent1"/>
          </a:solidFill>
          <a:ln w="6813" cap="flat">
            <a:noFill/>
            <a:prstDash val="solid"/>
            <a:miter/>
          </a:ln>
        </p:spPr>
        <p:txBody>
          <a:bodyPr rtlCol="0" anchor="ctr"/>
          <a:lstStyle/>
          <a:p>
            <a:endParaRPr lang="en-US" sz="1200"/>
          </a:p>
        </p:txBody>
      </p:sp>
      <p:grpSp>
        <p:nvGrpSpPr>
          <p:cNvPr id="796" name="Graphic 2">
            <a:extLst>
              <a:ext uri="{FF2B5EF4-FFF2-40B4-BE49-F238E27FC236}">
                <a16:creationId xmlns:a16="http://schemas.microsoft.com/office/drawing/2014/main" id="{81CB9636-9E9D-4476-A690-5F5E58B90612}"/>
              </a:ext>
            </a:extLst>
          </p:cNvPr>
          <p:cNvGrpSpPr/>
          <p:nvPr/>
        </p:nvGrpSpPr>
        <p:grpSpPr>
          <a:xfrm>
            <a:off x="10779872" y="4958677"/>
            <a:ext cx="864535" cy="771919"/>
            <a:chOff x="6170375" y="5685952"/>
            <a:chExt cx="1125153" cy="1004617"/>
          </a:xfrm>
          <a:solidFill>
            <a:schemeClr val="accent1"/>
          </a:solidFill>
        </p:grpSpPr>
        <p:sp>
          <p:nvSpPr>
            <p:cNvPr id="830" name="Freeform: Shape 829">
              <a:extLst>
                <a:ext uri="{FF2B5EF4-FFF2-40B4-BE49-F238E27FC236}">
                  <a16:creationId xmlns:a16="http://schemas.microsoft.com/office/drawing/2014/main" id="{09755118-29B7-44D6-8D67-A1285D3D912B}"/>
                </a:ext>
              </a:extLst>
            </p:cNvPr>
            <p:cNvSpPr/>
            <p:nvPr/>
          </p:nvSpPr>
          <p:spPr>
            <a:xfrm>
              <a:off x="6301790" y="5802072"/>
              <a:ext cx="502359" cy="502359"/>
            </a:xfrm>
            <a:custGeom>
              <a:avLst/>
              <a:gdLst>
                <a:gd name="connsiteX0" fmla="*/ 251180 w 502359"/>
                <a:gd name="connsiteY0" fmla="*/ 0 h 502359"/>
                <a:gd name="connsiteX1" fmla="*/ 0 w 502359"/>
                <a:gd name="connsiteY1" fmla="*/ 251180 h 502359"/>
                <a:gd name="connsiteX2" fmla="*/ 251180 w 502359"/>
                <a:gd name="connsiteY2" fmla="*/ 502360 h 502359"/>
                <a:gd name="connsiteX3" fmla="*/ 502360 w 502359"/>
                <a:gd name="connsiteY3" fmla="*/ 251180 h 502359"/>
                <a:gd name="connsiteX4" fmla="*/ 251180 w 502359"/>
                <a:gd name="connsiteY4" fmla="*/ 0 h 502359"/>
                <a:gd name="connsiteX5" fmla="*/ 251180 w 502359"/>
                <a:gd name="connsiteY5" fmla="*/ 462098 h 502359"/>
                <a:gd name="connsiteX6" fmla="*/ 40194 w 502359"/>
                <a:gd name="connsiteY6" fmla="*/ 251112 h 502359"/>
                <a:gd name="connsiteX7" fmla="*/ 251180 w 502359"/>
                <a:gd name="connsiteY7" fmla="*/ 40126 h 502359"/>
                <a:gd name="connsiteX8" fmla="*/ 462166 w 502359"/>
                <a:gd name="connsiteY8" fmla="*/ 251112 h 502359"/>
                <a:gd name="connsiteX9" fmla="*/ 251180 w 502359"/>
                <a:gd name="connsiteY9" fmla="*/ 462098 h 5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359" h="502359">
                  <a:moveTo>
                    <a:pt x="251180" y="0"/>
                  </a:moveTo>
                  <a:cubicBezTo>
                    <a:pt x="112544" y="0"/>
                    <a:pt x="0" y="112748"/>
                    <a:pt x="0" y="251180"/>
                  </a:cubicBezTo>
                  <a:cubicBezTo>
                    <a:pt x="0" y="389612"/>
                    <a:pt x="112544" y="502360"/>
                    <a:pt x="251180" y="502360"/>
                  </a:cubicBezTo>
                  <a:cubicBezTo>
                    <a:pt x="389612" y="502360"/>
                    <a:pt x="502360" y="389612"/>
                    <a:pt x="502360" y="251180"/>
                  </a:cubicBezTo>
                  <a:cubicBezTo>
                    <a:pt x="502292" y="112680"/>
                    <a:pt x="389612" y="0"/>
                    <a:pt x="251180" y="0"/>
                  </a:cubicBezTo>
                  <a:close/>
                  <a:moveTo>
                    <a:pt x="251180" y="462098"/>
                  </a:moveTo>
                  <a:cubicBezTo>
                    <a:pt x="134821" y="462098"/>
                    <a:pt x="40194" y="367471"/>
                    <a:pt x="40194" y="251112"/>
                  </a:cubicBezTo>
                  <a:cubicBezTo>
                    <a:pt x="40194" y="134753"/>
                    <a:pt x="134821" y="40126"/>
                    <a:pt x="251180" y="40126"/>
                  </a:cubicBezTo>
                  <a:cubicBezTo>
                    <a:pt x="367335" y="40126"/>
                    <a:pt x="462166" y="134753"/>
                    <a:pt x="462166" y="251112"/>
                  </a:cubicBezTo>
                  <a:cubicBezTo>
                    <a:pt x="462166" y="367471"/>
                    <a:pt x="367335" y="462098"/>
                    <a:pt x="251180" y="462098"/>
                  </a:cubicBezTo>
                  <a:close/>
                </a:path>
              </a:pathLst>
            </a:custGeom>
            <a:grpFill/>
            <a:ln w="6813" cap="flat">
              <a:noFill/>
              <a:prstDash val="solid"/>
              <a:miter/>
            </a:ln>
          </p:spPr>
          <p:txBody>
            <a:bodyPr rtlCol="0" anchor="ctr"/>
            <a:lstStyle/>
            <a:p>
              <a:endParaRPr lang="en-US" sz="1200"/>
            </a:p>
          </p:txBody>
        </p:sp>
        <p:sp>
          <p:nvSpPr>
            <p:cNvPr id="831" name="Freeform: Shape 830">
              <a:extLst>
                <a:ext uri="{FF2B5EF4-FFF2-40B4-BE49-F238E27FC236}">
                  <a16:creationId xmlns:a16="http://schemas.microsoft.com/office/drawing/2014/main" id="{F5B733A7-0872-41A3-A096-AF19B34BC90D}"/>
                </a:ext>
              </a:extLst>
            </p:cNvPr>
            <p:cNvSpPr/>
            <p:nvPr/>
          </p:nvSpPr>
          <p:spPr>
            <a:xfrm>
              <a:off x="6392057" y="5892475"/>
              <a:ext cx="321417" cy="321417"/>
            </a:xfrm>
            <a:custGeom>
              <a:avLst/>
              <a:gdLst>
                <a:gd name="connsiteX0" fmla="*/ 160709 w 321417"/>
                <a:gd name="connsiteY0" fmla="*/ 0 h 321417"/>
                <a:gd name="connsiteX1" fmla="*/ 0 w 321417"/>
                <a:gd name="connsiteY1" fmla="*/ 160709 h 321417"/>
                <a:gd name="connsiteX2" fmla="*/ 160709 w 321417"/>
                <a:gd name="connsiteY2" fmla="*/ 321418 h 321417"/>
                <a:gd name="connsiteX3" fmla="*/ 321418 w 321417"/>
                <a:gd name="connsiteY3" fmla="*/ 160709 h 321417"/>
                <a:gd name="connsiteX4" fmla="*/ 160709 w 321417"/>
                <a:gd name="connsiteY4" fmla="*/ 0 h 321417"/>
                <a:gd name="connsiteX5" fmla="*/ 160709 w 321417"/>
                <a:gd name="connsiteY5" fmla="*/ 281291 h 321417"/>
                <a:gd name="connsiteX6" fmla="*/ 40126 w 321417"/>
                <a:gd name="connsiteY6" fmla="*/ 160709 h 321417"/>
                <a:gd name="connsiteX7" fmla="*/ 160709 w 321417"/>
                <a:gd name="connsiteY7" fmla="*/ 40126 h 321417"/>
                <a:gd name="connsiteX8" fmla="*/ 281292 w 321417"/>
                <a:gd name="connsiteY8" fmla="*/ 160709 h 321417"/>
                <a:gd name="connsiteX9" fmla="*/ 160709 w 321417"/>
                <a:gd name="connsiteY9" fmla="*/ 281291 h 32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417" h="321417">
                  <a:moveTo>
                    <a:pt x="160709" y="0"/>
                  </a:moveTo>
                  <a:cubicBezTo>
                    <a:pt x="72077" y="0"/>
                    <a:pt x="0" y="72145"/>
                    <a:pt x="0" y="160709"/>
                  </a:cubicBezTo>
                  <a:cubicBezTo>
                    <a:pt x="0" y="249340"/>
                    <a:pt x="72145" y="321418"/>
                    <a:pt x="160709" y="321418"/>
                  </a:cubicBezTo>
                  <a:cubicBezTo>
                    <a:pt x="249545" y="321418"/>
                    <a:pt x="321418" y="249273"/>
                    <a:pt x="321418" y="160709"/>
                  </a:cubicBezTo>
                  <a:cubicBezTo>
                    <a:pt x="321418" y="72145"/>
                    <a:pt x="249545" y="0"/>
                    <a:pt x="160709" y="0"/>
                  </a:cubicBezTo>
                  <a:close/>
                  <a:moveTo>
                    <a:pt x="160709" y="281291"/>
                  </a:moveTo>
                  <a:cubicBezTo>
                    <a:pt x="94423" y="281291"/>
                    <a:pt x="40126" y="227268"/>
                    <a:pt x="40126" y="160709"/>
                  </a:cubicBezTo>
                  <a:cubicBezTo>
                    <a:pt x="40126" y="94150"/>
                    <a:pt x="94354" y="40126"/>
                    <a:pt x="160709" y="40126"/>
                  </a:cubicBezTo>
                  <a:cubicBezTo>
                    <a:pt x="227200" y="40126"/>
                    <a:pt x="281292" y="94150"/>
                    <a:pt x="281292" y="160709"/>
                  </a:cubicBezTo>
                  <a:cubicBezTo>
                    <a:pt x="281292" y="227268"/>
                    <a:pt x="227200" y="281291"/>
                    <a:pt x="160709" y="281291"/>
                  </a:cubicBezTo>
                  <a:close/>
                </a:path>
              </a:pathLst>
            </a:custGeom>
            <a:grpFill/>
            <a:ln w="6813" cap="flat">
              <a:noFill/>
              <a:prstDash val="solid"/>
              <a:miter/>
            </a:ln>
          </p:spPr>
          <p:txBody>
            <a:bodyPr rtlCol="0" anchor="ctr"/>
            <a:lstStyle/>
            <a:p>
              <a:endParaRPr lang="en-US" sz="1200"/>
            </a:p>
          </p:txBody>
        </p:sp>
        <p:sp>
          <p:nvSpPr>
            <p:cNvPr id="832" name="Freeform: Shape 831">
              <a:extLst>
                <a:ext uri="{FF2B5EF4-FFF2-40B4-BE49-F238E27FC236}">
                  <a16:creationId xmlns:a16="http://schemas.microsoft.com/office/drawing/2014/main" id="{AD3F76ED-5C84-42F5-A0B0-F7C5E73B0EE6}"/>
                </a:ext>
              </a:extLst>
            </p:cNvPr>
            <p:cNvSpPr/>
            <p:nvPr/>
          </p:nvSpPr>
          <p:spPr>
            <a:xfrm>
              <a:off x="6170375" y="5685952"/>
              <a:ext cx="1125153" cy="1004617"/>
            </a:xfrm>
            <a:custGeom>
              <a:avLst/>
              <a:gdLst>
                <a:gd name="connsiteX0" fmla="*/ 1083405 w 1125153"/>
                <a:gd name="connsiteY0" fmla="*/ 677477 h 1004617"/>
                <a:gd name="connsiteX1" fmla="*/ 938978 w 1125153"/>
                <a:gd name="connsiteY1" fmla="*/ 572019 h 1004617"/>
                <a:gd name="connsiteX2" fmla="*/ 944019 w 1125153"/>
                <a:gd name="connsiteY2" fmla="*/ 535844 h 1004617"/>
                <a:gd name="connsiteX3" fmla="*/ 920721 w 1125153"/>
                <a:gd name="connsiteY3" fmla="*/ 447007 h 1004617"/>
                <a:gd name="connsiteX4" fmla="*/ 838152 w 1125153"/>
                <a:gd name="connsiteY4" fmla="*/ 399388 h 1004617"/>
                <a:gd name="connsiteX5" fmla="*/ 764985 w 1125153"/>
                <a:gd name="connsiteY5" fmla="*/ 411650 h 1004617"/>
                <a:gd name="connsiteX6" fmla="*/ 764985 w 1125153"/>
                <a:gd name="connsiteY6" fmla="*/ 31508 h 1004617"/>
                <a:gd name="connsiteX7" fmla="*/ 754562 w 1125153"/>
                <a:gd name="connsiteY7" fmla="*/ 10798 h 1004617"/>
                <a:gd name="connsiteX8" fmla="*/ 731263 w 1125153"/>
                <a:gd name="connsiteY8" fmla="*/ 6778 h 1004617"/>
                <a:gd name="connsiteX9" fmla="*/ 676830 w 1125153"/>
                <a:gd name="connsiteY9" fmla="*/ 23673 h 1004617"/>
                <a:gd name="connsiteX10" fmla="*/ 664976 w 1125153"/>
                <a:gd name="connsiteY10" fmla="*/ 27284 h 1004617"/>
                <a:gd name="connsiteX11" fmla="*/ 656120 w 1125153"/>
                <a:gd name="connsiteY11" fmla="*/ 23673 h 1004617"/>
                <a:gd name="connsiteX12" fmla="*/ 603459 w 1125153"/>
                <a:gd name="connsiteY12" fmla="*/ 1941 h 1004617"/>
                <a:gd name="connsiteX13" fmla="*/ 583566 w 1125153"/>
                <a:gd name="connsiteY13" fmla="*/ 1941 h 1004617"/>
                <a:gd name="connsiteX14" fmla="*/ 530905 w 1125153"/>
                <a:gd name="connsiteY14" fmla="*/ 23673 h 1004617"/>
                <a:gd name="connsiteX15" fmla="*/ 523070 w 1125153"/>
                <a:gd name="connsiteY15" fmla="*/ 26876 h 1004617"/>
                <a:gd name="connsiteX16" fmla="*/ 515236 w 1125153"/>
                <a:gd name="connsiteY16" fmla="*/ 23673 h 1004617"/>
                <a:gd name="connsiteX17" fmla="*/ 462574 w 1125153"/>
                <a:gd name="connsiteY17" fmla="*/ 1941 h 1004617"/>
                <a:gd name="connsiteX18" fmla="*/ 442477 w 1125153"/>
                <a:gd name="connsiteY18" fmla="*/ 1941 h 1004617"/>
                <a:gd name="connsiteX19" fmla="*/ 390020 w 1125153"/>
                <a:gd name="connsiteY19" fmla="*/ 23673 h 1004617"/>
                <a:gd name="connsiteX20" fmla="*/ 382186 w 1125153"/>
                <a:gd name="connsiteY20" fmla="*/ 26876 h 1004617"/>
                <a:gd name="connsiteX21" fmla="*/ 374351 w 1125153"/>
                <a:gd name="connsiteY21" fmla="*/ 23673 h 1004617"/>
                <a:gd name="connsiteX22" fmla="*/ 321690 w 1125153"/>
                <a:gd name="connsiteY22" fmla="*/ 1941 h 1004617"/>
                <a:gd name="connsiteX23" fmla="*/ 301797 w 1125153"/>
                <a:gd name="connsiteY23" fmla="*/ 1941 h 1004617"/>
                <a:gd name="connsiteX24" fmla="*/ 249340 w 1125153"/>
                <a:gd name="connsiteY24" fmla="*/ 23673 h 1004617"/>
                <a:gd name="connsiteX25" fmla="*/ 241506 w 1125153"/>
                <a:gd name="connsiteY25" fmla="*/ 26876 h 1004617"/>
                <a:gd name="connsiteX26" fmla="*/ 233672 w 1125153"/>
                <a:gd name="connsiteY26" fmla="*/ 23673 h 1004617"/>
                <a:gd name="connsiteX27" fmla="*/ 181010 w 1125153"/>
                <a:gd name="connsiteY27" fmla="*/ 1941 h 1004617"/>
                <a:gd name="connsiteX28" fmla="*/ 161118 w 1125153"/>
                <a:gd name="connsiteY28" fmla="*/ 1941 h 1004617"/>
                <a:gd name="connsiteX29" fmla="*/ 108456 w 1125153"/>
                <a:gd name="connsiteY29" fmla="*/ 23673 h 1004617"/>
                <a:gd name="connsiteX30" fmla="*/ 99804 w 1125153"/>
                <a:gd name="connsiteY30" fmla="*/ 27284 h 1004617"/>
                <a:gd name="connsiteX31" fmla="*/ 87950 w 1125153"/>
                <a:gd name="connsiteY31" fmla="*/ 23673 h 1004617"/>
                <a:gd name="connsiteX32" fmla="*/ 33722 w 1125153"/>
                <a:gd name="connsiteY32" fmla="*/ 6778 h 1004617"/>
                <a:gd name="connsiteX33" fmla="*/ 10423 w 1125153"/>
                <a:gd name="connsiteY33" fmla="*/ 10798 h 1004617"/>
                <a:gd name="connsiteX34" fmla="*/ 0 w 1125153"/>
                <a:gd name="connsiteY34" fmla="*/ 31713 h 1004617"/>
                <a:gd name="connsiteX35" fmla="*/ 0 w 1125153"/>
                <a:gd name="connsiteY35" fmla="*/ 703024 h 1004617"/>
                <a:gd name="connsiteX36" fmla="*/ 10628 w 1125153"/>
                <a:gd name="connsiteY36" fmla="*/ 723735 h 1004617"/>
                <a:gd name="connsiteX37" fmla="*/ 33722 w 1125153"/>
                <a:gd name="connsiteY37" fmla="*/ 727754 h 1004617"/>
                <a:gd name="connsiteX38" fmla="*/ 88155 w 1125153"/>
                <a:gd name="connsiteY38" fmla="*/ 710859 h 1004617"/>
                <a:gd name="connsiteX39" fmla="*/ 100009 w 1125153"/>
                <a:gd name="connsiteY39" fmla="*/ 707248 h 1004617"/>
                <a:gd name="connsiteX40" fmla="*/ 108865 w 1125153"/>
                <a:gd name="connsiteY40" fmla="*/ 710859 h 1004617"/>
                <a:gd name="connsiteX41" fmla="*/ 161526 w 1125153"/>
                <a:gd name="connsiteY41" fmla="*/ 732591 h 1004617"/>
                <a:gd name="connsiteX42" fmla="*/ 171541 w 1125153"/>
                <a:gd name="connsiteY42" fmla="*/ 734567 h 1004617"/>
                <a:gd name="connsiteX43" fmla="*/ 181555 w 1125153"/>
                <a:gd name="connsiteY43" fmla="*/ 732591 h 1004617"/>
                <a:gd name="connsiteX44" fmla="*/ 234012 w 1125153"/>
                <a:gd name="connsiteY44" fmla="*/ 710859 h 1004617"/>
                <a:gd name="connsiteX45" fmla="*/ 241847 w 1125153"/>
                <a:gd name="connsiteY45" fmla="*/ 707657 h 1004617"/>
                <a:gd name="connsiteX46" fmla="*/ 249681 w 1125153"/>
                <a:gd name="connsiteY46" fmla="*/ 710859 h 1004617"/>
                <a:gd name="connsiteX47" fmla="*/ 302342 w 1125153"/>
                <a:gd name="connsiteY47" fmla="*/ 732591 h 1004617"/>
                <a:gd name="connsiteX48" fmla="*/ 322439 w 1125153"/>
                <a:gd name="connsiteY48" fmla="*/ 732591 h 1004617"/>
                <a:gd name="connsiteX49" fmla="*/ 374896 w 1125153"/>
                <a:gd name="connsiteY49" fmla="*/ 710859 h 1004617"/>
                <a:gd name="connsiteX50" fmla="*/ 382731 w 1125153"/>
                <a:gd name="connsiteY50" fmla="*/ 707657 h 1004617"/>
                <a:gd name="connsiteX51" fmla="*/ 390565 w 1125153"/>
                <a:gd name="connsiteY51" fmla="*/ 710859 h 1004617"/>
                <a:gd name="connsiteX52" fmla="*/ 438390 w 1125153"/>
                <a:gd name="connsiteY52" fmla="*/ 730752 h 1004617"/>
                <a:gd name="connsiteX53" fmla="*/ 479401 w 1125153"/>
                <a:gd name="connsiteY53" fmla="*/ 860940 h 1004617"/>
                <a:gd name="connsiteX54" fmla="*/ 749248 w 1125153"/>
                <a:gd name="connsiteY54" fmla="*/ 1000189 h 1004617"/>
                <a:gd name="connsiteX55" fmla="*/ 816352 w 1125153"/>
                <a:gd name="connsiteY55" fmla="*/ 1004618 h 1004617"/>
                <a:gd name="connsiteX56" fmla="*/ 1123531 w 1125153"/>
                <a:gd name="connsiteY56" fmla="*/ 814955 h 1004617"/>
                <a:gd name="connsiteX57" fmla="*/ 1083405 w 1125153"/>
                <a:gd name="connsiteY57" fmla="*/ 677477 h 1004617"/>
                <a:gd name="connsiteX58" fmla="*/ 738825 w 1125153"/>
                <a:gd name="connsiteY58" fmla="*/ 508525 h 1004617"/>
                <a:gd name="connsiteX59" fmla="*/ 832838 w 1125153"/>
                <a:gd name="connsiteY59" fmla="*/ 439173 h 1004617"/>
                <a:gd name="connsiteX60" fmla="*/ 888497 w 1125153"/>
                <a:gd name="connsiteY60" fmla="*/ 471328 h 1004617"/>
                <a:gd name="connsiteX61" fmla="*/ 904166 w 1125153"/>
                <a:gd name="connsiteY61" fmla="*/ 530393 h 1004617"/>
                <a:gd name="connsiteX62" fmla="*/ 893129 w 1125153"/>
                <a:gd name="connsiteY62" fmla="*/ 608738 h 1004617"/>
                <a:gd name="connsiteX63" fmla="*/ 899329 w 1125153"/>
                <a:gd name="connsiteY63" fmla="*/ 686265 h 1004617"/>
                <a:gd name="connsiteX64" fmla="*/ 906550 w 1125153"/>
                <a:gd name="connsiteY64" fmla="*/ 709973 h 1004617"/>
                <a:gd name="connsiteX65" fmla="*/ 922015 w 1125153"/>
                <a:gd name="connsiteY65" fmla="*/ 765019 h 1004617"/>
                <a:gd name="connsiteX66" fmla="*/ 941294 w 1125153"/>
                <a:gd name="connsiteY66" fmla="*/ 779666 h 1004617"/>
                <a:gd name="connsiteX67" fmla="*/ 946949 w 1125153"/>
                <a:gd name="connsiteY67" fmla="*/ 778849 h 1004617"/>
                <a:gd name="connsiteX68" fmla="*/ 960779 w 1125153"/>
                <a:gd name="connsiteY68" fmla="*/ 753914 h 1004617"/>
                <a:gd name="connsiteX69" fmla="*/ 952740 w 1125153"/>
                <a:gd name="connsiteY69" fmla="*/ 725165 h 1004617"/>
                <a:gd name="connsiteX70" fmla="*/ 968204 w 1125153"/>
                <a:gd name="connsiteY70" fmla="*/ 742265 h 1004617"/>
                <a:gd name="connsiteX71" fmla="*/ 985304 w 1125153"/>
                <a:gd name="connsiteY71" fmla="*/ 796084 h 1004617"/>
                <a:gd name="connsiteX72" fmla="*/ 765870 w 1125153"/>
                <a:gd name="connsiteY72" fmla="*/ 878653 h 1004617"/>
                <a:gd name="connsiteX73" fmla="*/ 594466 w 1125153"/>
                <a:gd name="connsiteY73" fmla="*/ 795880 h 1004617"/>
                <a:gd name="connsiteX74" fmla="*/ 577366 w 1125153"/>
                <a:gd name="connsiteY74" fmla="*/ 742060 h 1004617"/>
                <a:gd name="connsiteX75" fmla="*/ 630028 w 1125153"/>
                <a:gd name="connsiteY75" fmla="*/ 681156 h 1004617"/>
                <a:gd name="connsiteX76" fmla="*/ 612928 w 1125153"/>
                <a:gd name="connsiteY76" fmla="*/ 706908 h 1004617"/>
                <a:gd name="connsiteX77" fmla="*/ 618582 w 1125153"/>
                <a:gd name="connsiteY77" fmla="*/ 734635 h 1004617"/>
                <a:gd name="connsiteX78" fmla="*/ 646514 w 1125153"/>
                <a:gd name="connsiteY78" fmla="*/ 728980 h 1004617"/>
                <a:gd name="connsiteX79" fmla="*/ 675876 w 1125153"/>
                <a:gd name="connsiteY79" fmla="*/ 684767 h 1004617"/>
                <a:gd name="connsiteX80" fmla="*/ 695360 w 1125153"/>
                <a:gd name="connsiteY80" fmla="*/ 657857 h 1004617"/>
                <a:gd name="connsiteX81" fmla="*/ 728538 w 1125153"/>
                <a:gd name="connsiteY81" fmla="*/ 580670 h 1004617"/>
                <a:gd name="connsiteX82" fmla="*/ 738825 w 1125153"/>
                <a:gd name="connsiteY82" fmla="*/ 508525 h 1004617"/>
                <a:gd name="connsiteX83" fmla="*/ 392814 w 1125153"/>
                <a:gd name="connsiteY83" fmla="*/ 668280 h 1004617"/>
                <a:gd name="connsiteX84" fmla="*/ 372921 w 1125153"/>
                <a:gd name="connsiteY84" fmla="*/ 668280 h 1004617"/>
                <a:gd name="connsiteX85" fmla="*/ 312425 w 1125153"/>
                <a:gd name="connsiteY85" fmla="*/ 693418 h 1004617"/>
                <a:gd name="connsiteX86" fmla="*/ 251929 w 1125153"/>
                <a:gd name="connsiteY86" fmla="*/ 668280 h 1004617"/>
                <a:gd name="connsiteX87" fmla="*/ 232037 w 1125153"/>
                <a:gd name="connsiteY87" fmla="*/ 668280 h 1004617"/>
                <a:gd name="connsiteX88" fmla="*/ 171541 w 1125153"/>
                <a:gd name="connsiteY88" fmla="*/ 693418 h 1004617"/>
                <a:gd name="connsiteX89" fmla="*/ 110841 w 1125153"/>
                <a:gd name="connsiteY89" fmla="*/ 668280 h 1004617"/>
                <a:gd name="connsiteX90" fmla="*/ 100622 w 1125153"/>
                <a:gd name="connsiteY90" fmla="*/ 666236 h 1004617"/>
                <a:gd name="connsiteX91" fmla="*/ 92992 w 1125153"/>
                <a:gd name="connsiteY91" fmla="*/ 667463 h 1004617"/>
                <a:gd name="connsiteX92" fmla="*/ 40126 w 1125153"/>
                <a:gd name="connsiteY92" fmla="*/ 683745 h 1004617"/>
                <a:gd name="connsiteX93" fmla="*/ 40126 w 1125153"/>
                <a:gd name="connsiteY93" fmla="*/ 50992 h 1004617"/>
                <a:gd name="connsiteX94" fmla="*/ 92787 w 1125153"/>
                <a:gd name="connsiteY94" fmla="*/ 67274 h 1004617"/>
                <a:gd name="connsiteX95" fmla="*/ 110500 w 1125153"/>
                <a:gd name="connsiteY95" fmla="*/ 66252 h 1004617"/>
                <a:gd name="connsiteX96" fmla="*/ 171200 w 1125153"/>
                <a:gd name="connsiteY96" fmla="*/ 41318 h 1004617"/>
                <a:gd name="connsiteX97" fmla="*/ 231696 w 1125153"/>
                <a:gd name="connsiteY97" fmla="*/ 66252 h 1004617"/>
                <a:gd name="connsiteX98" fmla="*/ 251589 w 1125153"/>
                <a:gd name="connsiteY98" fmla="*/ 66252 h 1004617"/>
                <a:gd name="connsiteX99" fmla="*/ 311880 w 1125153"/>
                <a:gd name="connsiteY99" fmla="*/ 41318 h 1004617"/>
                <a:gd name="connsiteX100" fmla="*/ 372171 w 1125153"/>
                <a:gd name="connsiteY100" fmla="*/ 66252 h 1004617"/>
                <a:gd name="connsiteX101" fmla="*/ 392064 w 1125153"/>
                <a:gd name="connsiteY101" fmla="*/ 66252 h 1004617"/>
                <a:gd name="connsiteX102" fmla="*/ 452560 w 1125153"/>
                <a:gd name="connsiteY102" fmla="*/ 41318 h 1004617"/>
                <a:gd name="connsiteX103" fmla="*/ 513056 w 1125153"/>
                <a:gd name="connsiteY103" fmla="*/ 66252 h 1004617"/>
                <a:gd name="connsiteX104" fmla="*/ 532948 w 1125153"/>
                <a:gd name="connsiteY104" fmla="*/ 66252 h 1004617"/>
                <a:gd name="connsiteX105" fmla="*/ 593444 w 1125153"/>
                <a:gd name="connsiteY105" fmla="*/ 41318 h 1004617"/>
                <a:gd name="connsiteX106" fmla="*/ 654144 w 1125153"/>
                <a:gd name="connsiteY106" fmla="*/ 66252 h 1004617"/>
                <a:gd name="connsiteX107" fmla="*/ 672061 w 1125153"/>
                <a:gd name="connsiteY107" fmla="*/ 67274 h 1004617"/>
                <a:gd name="connsiteX108" fmla="*/ 724927 w 1125153"/>
                <a:gd name="connsiteY108" fmla="*/ 50788 h 1004617"/>
                <a:gd name="connsiteX109" fmla="*/ 724927 w 1125153"/>
                <a:gd name="connsiteY109" fmla="*/ 444214 h 1004617"/>
                <a:gd name="connsiteX110" fmla="*/ 699175 w 1125153"/>
                <a:gd name="connsiteY110" fmla="*/ 503075 h 1004617"/>
                <a:gd name="connsiteX111" fmla="*/ 694338 w 1125153"/>
                <a:gd name="connsiteY111" fmla="*/ 537002 h 1004617"/>
                <a:gd name="connsiteX112" fmla="*/ 447791 w 1125153"/>
                <a:gd name="connsiteY112" fmla="*/ 690898 h 1004617"/>
                <a:gd name="connsiteX113" fmla="*/ 392814 w 1125153"/>
                <a:gd name="connsiteY113" fmla="*/ 668280 h 1004617"/>
                <a:gd name="connsiteX114" fmla="*/ 1083814 w 1125153"/>
                <a:gd name="connsiteY114" fmla="*/ 809301 h 1004617"/>
                <a:gd name="connsiteX115" fmla="*/ 754494 w 1125153"/>
                <a:gd name="connsiteY115" fmla="*/ 960199 h 1004617"/>
                <a:gd name="connsiteX116" fmla="*/ 511352 w 1125153"/>
                <a:gd name="connsiteY116" fmla="*/ 836619 h 1004617"/>
                <a:gd name="connsiteX117" fmla="*/ 478993 w 1125153"/>
                <a:gd name="connsiteY117" fmla="*/ 729117 h 1004617"/>
                <a:gd name="connsiteX118" fmla="*/ 688343 w 1125153"/>
                <a:gd name="connsiteY118" fmla="*/ 577605 h 1004617"/>
                <a:gd name="connsiteX119" fmla="*/ 670290 w 1125153"/>
                <a:gd name="connsiteY119" fmla="*/ 624612 h 1004617"/>
                <a:gd name="connsiteX120" fmla="*/ 537717 w 1125153"/>
                <a:gd name="connsiteY120" fmla="*/ 736542 h 1004617"/>
                <a:gd name="connsiteX121" fmla="*/ 562447 w 1125153"/>
                <a:gd name="connsiteY121" fmla="*/ 820337 h 1004617"/>
                <a:gd name="connsiteX122" fmla="*/ 760761 w 1125153"/>
                <a:gd name="connsiteY122" fmla="*/ 918575 h 1004617"/>
                <a:gd name="connsiteX123" fmla="*/ 814989 w 1125153"/>
                <a:gd name="connsiteY123" fmla="*/ 922390 h 1004617"/>
                <a:gd name="connsiteX124" fmla="*/ 1025157 w 1125153"/>
                <a:gd name="connsiteY124" fmla="*/ 801807 h 1004617"/>
                <a:gd name="connsiteX125" fmla="*/ 1000223 w 1125153"/>
                <a:gd name="connsiteY125" fmla="*/ 718012 h 1004617"/>
                <a:gd name="connsiteX126" fmla="*/ 934346 w 1125153"/>
                <a:gd name="connsiteY126" fmla="*/ 662558 h 1004617"/>
                <a:gd name="connsiteX127" fmla="*/ 932915 w 1125153"/>
                <a:gd name="connsiteY127" fmla="*/ 614120 h 1004617"/>
                <a:gd name="connsiteX128" fmla="*/ 933120 w 1125153"/>
                <a:gd name="connsiteY128" fmla="*/ 613303 h 1004617"/>
                <a:gd name="connsiteX129" fmla="*/ 1051454 w 1125153"/>
                <a:gd name="connsiteY129" fmla="*/ 701730 h 1004617"/>
                <a:gd name="connsiteX130" fmla="*/ 1083814 w 1125153"/>
                <a:gd name="connsiteY130" fmla="*/ 809301 h 100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125153" h="1004617">
                  <a:moveTo>
                    <a:pt x="1083405" y="677477"/>
                  </a:moveTo>
                  <a:cubicBezTo>
                    <a:pt x="1050023" y="633468"/>
                    <a:pt x="999201" y="597293"/>
                    <a:pt x="938978" y="572019"/>
                  </a:cubicBezTo>
                  <a:lnTo>
                    <a:pt x="944019" y="535844"/>
                  </a:lnTo>
                  <a:cubicBezTo>
                    <a:pt x="948448" y="504302"/>
                    <a:pt x="940204" y="472759"/>
                    <a:pt x="920721" y="447007"/>
                  </a:cubicBezTo>
                  <a:cubicBezTo>
                    <a:pt x="900623" y="420711"/>
                    <a:pt x="871261" y="403816"/>
                    <a:pt x="838152" y="399388"/>
                  </a:cubicBezTo>
                  <a:cubicBezTo>
                    <a:pt x="812060" y="395777"/>
                    <a:pt x="786717" y="400818"/>
                    <a:pt x="764985" y="411650"/>
                  </a:cubicBezTo>
                  <a:lnTo>
                    <a:pt x="764985" y="31508"/>
                  </a:lnTo>
                  <a:cubicBezTo>
                    <a:pt x="764985" y="23469"/>
                    <a:pt x="760965" y="15635"/>
                    <a:pt x="754562" y="10798"/>
                  </a:cubicBezTo>
                  <a:cubicBezTo>
                    <a:pt x="747749" y="5756"/>
                    <a:pt x="739097" y="4394"/>
                    <a:pt x="731263" y="6778"/>
                  </a:cubicBezTo>
                  <a:lnTo>
                    <a:pt x="676830" y="23673"/>
                  </a:lnTo>
                  <a:lnTo>
                    <a:pt x="664976" y="27284"/>
                  </a:lnTo>
                  <a:lnTo>
                    <a:pt x="656120" y="23673"/>
                  </a:lnTo>
                  <a:lnTo>
                    <a:pt x="603459" y="1941"/>
                  </a:lnTo>
                  <a:cubicBezTo>
                    <a:pt x="597055" y="-647"/>
                    <a:pt x="589765" y="-647"/>
                    <a:pt x="583566" y="1941"/>
                  </a:cubicBezTo>
                  <a:lnTo>
                    <a:pt x="530905" y="23673"/>
                  </a:lnTo>
                  <a:lnTo>
                    <a:pt x="523070" y="26876"/>
                  </a:lnTo>
                  <a:lnTo>
                    <a:pt x="515236" y="23673"/>
                  </a:lnTo>
                  <a:lnTo>
                    <a:pt x="462574" y="1941"/>
                  </a:lnTo>
                  <a:cubicBezTo>
                    <a:pt x="456171" y="-647"/>
                    <a:pt x="449085" y="-647"/>
                    <a:pt x="442477" y="1941"/>
                  </a:cubicBezTo>
                  <a:lnTo>
                    <a:pt x="390020" y="23673"/>
                  </a:lnTo>
                  <a:lnTo>
                    <a:pt x="382186" y="26876"/>
                  </a:lnTo>
                  <a:lnTo>
                    <a:pt x="374351" y="23673"/>
                  </a:lnTo>
                  <a:lnTo>
                    <a:pt x="321690" y="1941"/>
                  </a:lnTo>
                  <a:cubicBezTo>
                    <a:pt x="315286" y="-647"/>
                    <a:pt x="308201" y="-647"/>
                    <a:pt x="301797" y="1941"/>
                  </a:cubicBezTo>
                  <a:lnTo>
                    <a:pt x="249340" y="23673"/>
                  </a:lnTo>
                  <a:lnTo>
                    <a:pt x="241506" y="26876"/>
                  </a:lnTo>
                  <a:lnTo>
                    <a:pt x="233672" y="23673"/>
                  </a:lnTo>
                  <a:lnTo>
                    <a:pt x="181010" y="1941"/>
                  </a:lnTo>
                  <a:cubicBezTo>
                    <a:pt x="174607" y="-647"/>
                    <a:pt x="167521" y="-647"/>
                    <a:pt x="161118" y="1941"/>
                  </a:cubicBezTo>
                  <a:lnTo>
                    <a:pt x="108456" y="23673"/>
                  </a:lnTo>
                  <a:lnTo>
                    <a:pt x="99804" y="27284"/>
                  </a:lnTo>
                  <a:lnTo>
                    <a:pt x="87950" y="23673"/>
                  </a:lnTo>
                  <a:lnTo>
                    <a:pt x="33722" y="6778"/>
                  </a:lnTo>
                  <a:cubicBezTo>
                    <a:pt x="25888" y="4394"/>
                    <a:pt x="17031" y="5961"/>
                    <a:pt x="10423" y="10798"/>
                  </a:cubicBezTo>
                  <a:cubicBezTo>
                    <a:pt x="4019" y="15635"/>
                    <a:pt x="0" y="23469"/>
                    <a:pt x="0" y="31713"/>
                  </a:cubicBezTo>
                  <a:lnTo>
                    <a:pt x="0" y="703024"/>
                  </a:lnTo>
                  <a:cubicBezTo>
                    <a:pt x="0" y="711268"/>
                    <a:pt x="4019" y="718898"/>
                    <a:pt x="10628" y="723735"/>
                  </a:cubicBezTo>
                  <a:cubicBezTo>
                    <a:pt x="17236" y="728776"/>
                    <a:pt x="25888" y="730138"/>
                    <a:pt x="33722" y="727754"/>
                  </a:cubicBezTo>
                  <a:lnTo>
                    <a:pt x="88155" y="710859"/>
                  </a:lnTo>
                  <a:lnTo>
                    <a:pt x="100009" y="707248"/>
                  </a:lnTo>
                  <a:lnTo>
                    <a:pt x="108865" y="710859"/>
                  </a:lnTo>
                  <a:lnTo>
                    <a:pt x="161526" y="732591"/>
                  </a:lnTo>
                  <a:cubicBezTo>
                    <a:pt x="164728" y="734022"/>
                    <a:pt x="168135" y="734567"/>
                    <a:pt x="171541" y="734567"/>
                  </a:cubicBezTo>
                  <a:cubicBezTo>
                    <a:pt x="174947" y="734567"/>
                    <a:pt x="178149" y="733953"/>
                    <a:pt x="181555" y="732591"/>
                  </a:cubicBezTo>
                  <a:lnTo>
                    <a:pt x="234012" y="710859"/>
                  </a:lnTo>
                  <a:lnTo>
                    <a:pt x="241847" y="707657"/>
                  </a:lnTo>
                  <a:lnTo>
                    <a:pt x="249681" y="710859"/>
                  </a:lnTo>
                  <a:lnTo>
                    <a:pt x="302342" y="732591"/>
                  </a:lnTo>
                  <a:cubicBezTo>
                    <a:pt x="308746" y="735180"/>
                    <a:pt x="316036" y="735180"/>
                    <a:pt x="322439" y="732591"/>
                  </a:cubicBezTo>
                  <a:lnTo>
                    <a:pt x="374896" y="710859"/>
                  </a:lnTo>
                  <a:lnTo>
                    <a:pt x="382731" y="707657"/>
                  </a:lnTo>
                  <a:lnTo>
                    <a:pt x="390565" y="710859"/>
                  </a:lnTo>
                  <a:lnTo>
                    <a:pt x="438390" y="730752"/>
                  </a:lnTo>
                  <a:cubicBezTo>
                    <a:pt x="434370" y="774965"/>
                    <a:pt x="448200" y="819996"/>
                    <a:pt x="479401" y="860940"/>
                  </a:cubicBezTo>
                  <a:cubicBezTo>
                    <a:pt x="534038" y="932881"/>
                    <a:pt x="634933" y="984929"/>
                    <a:pt x="749248" y="1000189"/>
                  </a:cubicBezTo>
                  <a:cubicBezTo>
                    <a:pt x="771934" y="1003187"/>
                    <a:pt x="794483" y="1004618"/>
                    <a:pt x="816352" y="1004618"/>
                  </a:cubicBezTo>
                  <a:cubicBezTo>
                    <a:pt x="976107" y="1004618"/>
                    <a:pt x="1107862" y="926886"/>
                    <a:pt x="1123531" y="814955"/>
                  </a:cubicBezTo>
                  <a:cubicBezTo>
                    <a:pt x="1130208" y="768357"/>
                    <a:pt x="1116174" y="720737"/>
                    <a:pt x="1083405" y="677477"/>
                  </a:cubicBezTo>
                  <a:close/>
                  <a:moveTo>
                    <a:pt x="738825" y="508525"/>
                  </a:moveTo>
                  <a:cubicBezTo>
                    <a:pt x="744820" y="464312"/>
                    <a:pt x="787262" y="433178"/>
                    <a:pt x="832838" y="439173"/>
                  </a:cubicBezTo>
                  <a:cubicBezTo>
                    <a:pt x="855320" y="442171"/>
                    <a:pt x="875008" y="453616"/>
                    <a:pt x="888497" y="471328"/>
                  </a:cubicBezTo>
                  <a:cubicBezTo>
                    <a:pt x="901577" y="488428"/>
                    <a:pt x="906959" y="509275"/>
                    <a:pt x="904166" y="530393"/>
                  </a:cubicBezTo>
                  <a:lnTo>
                    <a:pt x="893129" y="608738"/>
                  </a:lnTo>
                  <a:cubicBezTo>
                    <a:pt x="887679" y="647502"/>
                    <a:pt x="890950" y="659764"/>
                    <a:pt x="899329" y="686265"/>
                  </a:cubicBezTo>
                  <a:cubicBezTo>
                    <a:pt x="901509" y="692669"/>
                    <a:pt x="903962" y="700299"/>
                    <a:pt x="906550" y="709973"/>
                  </a:cubicBezTo>
                  <a:lnTo>
                    <a:pt x="922015" y="765019"/>
                  </a:lnTo>
                  <a:cubicBezTo>
                    <a:pt x="924604" y="773875"/>
                    <a:pt x="932643" y="779666"/>
                    <a:pt x="941294" y="779666"/>
                  </a:cubicBezTo>
                  <a:cubicBezTo>
                    <a:pt x="943134" y="779666"/>
                    <a:pt x="945110" y="779257"/>
                    <a:pt x="946949" y="778849"/>
                  </a:cubicBezTo>
                  <a:cubicBezTo>
                    <a:pt x="957577" y="775851"/>
                    <a:pt x="963844" y="764815"/>
                    <a:pt x="960779" y="753914"/>
                  </a:cubicBezTo>
                  <a:lnTo>
                    <a:pt x="952740" y="725165"/>
                  </a:lnTo>
                  <a:cubicBezTo>
                    <a:pt x="958394" y="730615"/>
                    <a:pt x="963776" y="736202"/>
                    <a:pt x="968204" y="742265"/>
                  </a:cubicBezTo>
                  <a:cubicBezTo>
                    <a:pt x="982034" y="760318"/>
                    <a:pt x="987688" y="778440"/>
                    <a:pt x="985304" y="796084"/>
                  </a:cubicBezTo>
                  <a:cubicBezTo>
                    <a:pt x="977061" y="855558"/>
                    <a:pt x="876643" y="893504"/>
                    <a:pt x="765870" y="878653"/>
                  </a:cubicBezTo>
                  <a:cubicBezTo>
                    <a:pt x="691341" y="868775"/>
                    <a:pt x="625599" y="837028"/>
                    <a:pt x="594466" y="795880"/>
                  </a:cubicBezTo>
                  <a:cubicBezTo>
                    <a:pt x="580636" y="777826"/>
                    <a:pt x="574778" y="759705"/>
                    <a:pt x="577366" y="742060"/>
                  </a:cubicBezTo>
                  <a:cubicBezTo>
                    <a:pt x="580773" y="717127"/>
                    <a:pt x="600257" y="696280"/>
                    <a:pt x="630028" y="681156"/>
                  </a:cubicBezTo>
                  <a:lnTo>
                    <a:pt x="612928" y="706908"/>
                  </a:lnTo>
                  <a:cubicBezTo>
                    <a:pt x="606933" y="716173"/>
                    <a:pt x="609317" y="728640"/>
                    <a:pt x="618582" y="734635"/>
                  </a:cubicBezTo>
                  <a:cubicBezTo>
                    <a:pt x="627848" y="740834"/>
                    <a:pt x="640315" y="738245"/>
                    <a:pt x="646514" y="728980"/>
                  </a:cubicBezTo>
                  <a:lnTo>
                    <a:pt x="675876" y="684767"/>
                  </a:lnTo>
                  <a:cubicBezTo>
                    <a:pt x="683302" y="673526"/>
                    <a:pt x="689706" y="665078"/>
                    <a:pt x="695360" y="657857"/>
                  </a:cubicBezTo>
                  <a:cubicBezTo>
                    <a:pt x="711234" y="637147"/>
                    <a:pt x="722883" y="622091"/>
                    <a:pt x="728538" y="580670"/>
                  </a:cubicBezTo>
                  <a:lnTo>
                    <a:pt x="738825" y="508525"/>
                  </a:lnTo>
                  <a:close/>
                  <a:moveTo>
                    <a:pt x="392814" y="668280"/>
                  </a:moveTo>
                  <a:cubicBezTo>
                    <a:pt x="386410" y="665692"/>
                    <a:pt x="379325" y="665692"/>
                    <a:pt x="372921" y="668280"/>
                  </a:cubicBezTo>
                  <a:lnTo>
                    <a:pt x="312425" y="693418"/>
                  </a:lnTo>
                  <a:lnTo>
                    <a:pt x="251929" y="668280"/>
                  </a:lnTo>
                  <a:cubicBezTo>
                    <a:pt x="245525" y="665692"/>
                    <a:pt x="238440" y="665692"/>
                    <a:pt x="232037" y="668280"/>
                  </a:cubicBezTo>
                  <a:lnTo>
                    <a:pt x="171541" y="693418"/>
                  </a:lnTo>
                  <a:lnTo>
                    <a:pt x="110841" y="668280"/>
                  </a:lnTo>
                  <a:cubicBezTo>
                    <a:pt x="107639" y="666850"/>
                    <a:pt x="104232" y="666236"/>
                    <a:pt x="100622" y="666236"/>
                  </a:cubicBezTo>
                  <a:cubicBezTo>
                    <a:pt x="98033" y="666236"/>
                    <a:pt x="95376" y="666645"/>
                    <a:pt x="92992" y="667463"/>
                  </a:cubicBezTo>
                  <a:lnTo>
                    <a:pt x="40126" y="683745"/>
                  </a:lnTo>
                  <a:lnTo>
                    <a:pt x="40126" y="50992"/>
                  </a:lnTo>
                  <a:lnTo>
                    <a:pt x="92787" y="67274"/>
                  </a:lnTo>
                  <a:cubicBezTo>
                    <a:pt x="98646" y="69114"/>
                    <a:pt x="105050" y="68705"/>
                    <a:pt x="110500" y="66252"/>
                  </a:cubicBezTo>
                  <a:lnTo>
                    <a:pt x="171200" y="41318"/>
                  </a:lnTo>
                  <a:lnTo>
                    <a:pt x="231696" y="66252"/>
                  </a:lnTo>
                  <a:cubicBezTo>
                    <a:pt x="238100" y="68841"/>
                    <a:pt x="245185" y="68841"/>
                    <a:pt x="251589" y="66252"/>
                  </a:cubicBezTo>
                  <a:lnTo>
                    <a:pt x="311880" y="41318"/>
                  </a:lnTo>
                  <a:lnTo>
                    <a:pt x="372171" y="66252"/>
                  </a:lnTo>
                  <a:cubicBezTo>
                    <a:pt x="378575" y="68841"/>
                    <a:pt x="385660" y="68841"/>
                    <a:pt x="392064" y="66252"/>
                  </a:cubicBezTo>
                  <a:lnTo>
                    <a:pt x="452560" y="41318"/>
                  </a:lnTo>
                  <a:lnTo>
                    <a:pt x="513056" y="66252"/>
                  </a:lnTo>
                  <a:cubicBezTo>
                    <a:pt x="519459" y="68841"/>
                    <a:pt x="526544" y="68841"/>
                    <a:pt x="532948" y="66252"/>
                  </a:cubicBezTo>
                  <a:lnTo>
                    <a:pt x="593444" y="41318"/>
                  </a:lnTo>
                  <a:lnTo>
                    <a:pt x="654144" y="66252"/>
                  </a:lnTo>
                  <a:cubicBezTo>
                    <a:pt x="659799" y="68637"/>
                    <a:pt x="666202" y="69045"/>
                    <a:pt x="672061" y="67274"/>
                  </a:cubicBezTo>
                  <a:lnTo>
                    <a:pt x="724927" y="50788"/>
                  </a:lnTo>
                  <a:lnTo>
                    <a:pt x="724927" y="444214"/>
                  </a:lnTo>
                  <a:cubicBezTo>
                    <a:pt x="711438" y="460701"/>
                    <a:pt x="702241" y="480593"/>
                    <a:pt x="699175" y="503075"/>
                  </a:cubicBezTo>
                  <a:lnTo>
                    <a:pt x="694338" y="537002"/>
                  </a:lnTo>
                  <a:cubicBezTo>
                    <a:pt x="574164" y="550286"/>
                    <a:pt x="477766" y="608534"/>
                    <a:pt x="447791" y="690898"/>
                  </a:cubicBezTo>
                  <a:lnTo>
                    <a:pt x="392814" y="668280"/>
                  </a:lnTo>
                  <a:close/>
                  <a:moveTo>
                    <a:pt x="1083814" y="809301"/>
                  </a:moveTo>
                  <a:cubicBezTo>
                    <a:pt x="1069167" y="914760"/>
                    <a:pt x="921470" y="982477"/>
                    <a:pt x="754494" y="960199"/>
                  </a:cubicBezTo>
                  <a:cubicBezTo>
                    <a:pt x="650602" y="946506"/>
                    <a:pt x="559790" y="900112"/>
                    <a:pt x="511352" y="836619"/>
                  </a:cubicBezTo>
                  <a:cubicBezTo>
                    <a:pt x="485260" y="802079"/>
                    <a:pt x="473951" y="764883"/>
                    <a:pt x="478993" y="729117"/>
                  </a:cubicBezTo>
                  <a:cubicBezTo>
                    <a:pt x="489825" y="649955"/>
                    <a:pt x="575799" y="592252"/>
                    <a:pt x="688343" y="577605"/>
                  </a:cubicBezTo>
                  <a:cubicBezTo>
                    <a:pt x="684937" y="601313"/>
                    <a:pt x="679691" y="611532"/>
                    <a:pt x="670290" y="624612"/>
                  </a:cubicBezTo>
                  <a:cubicBezTo>
                    <a:pt x="597123" y="641302"/>
                    <a:pt x="545143" y="682110"/>
                    <a:pt x="537717" y="736542"/>
                  </a:cubicBezTo>
                  <a:cubicBezTo>
                    <a:pt x="533698" y="764883"/>
                    <a:pt x="542350" y="793836"/>
                    <a:pt x="562447" y="820337"/>
                  </a:cubicBezTo>
                  <a:cubicBezTo>
                    <a:pt x="600597" y="870546"/>
                    <a:pt x="674786" y="907130"/>
                    <a:pt x="760761" y="918575"/>
                  </a:cubicBezTo>
                  <a:cubicBezTo>
                    <a:pt x="779223" y="921163"/>
                    <a:pt x="797345" y="922390"/>
                    <a:pt x="814989" y="922390"/>
                  </a:cubicBezTo>
                  <a:cubicBezTo>
                    <a:pt x="926920" y="922390"/>
                    <a:pt x="1015075" y="874157"/>
                    <a:pt x="1025157" y="801807"/>
                  </a:cubicBezTo>
                  <a:cubicBezTo>
                    <a:pt x="1029177" y="773466"/>
                    <a:pt x="1020525" y="744513"/>
                    <a:pt x="1000223" y="718012"/>
                  </a:cubicBezTo>
                  <a:cubicBezTo>
                    <a:pt x="984146" y="696689"/>
                    <a:pt x="961460" y="678227"/>
                    <a:pt x="934346" y="662558"/>
                  </a:cubicBezTo>
                  <a:cubicBezTo>
                    <a:pt x="930122" y="648319"/>
                    <a:pt x="929509" y="639463"/>
                    <a:pt x="932915" y="614120"/>
                  </a:cubicBezTo>
                  <a:lnTo>
                    <a:pt x="933120" y="613303"/>
                  </a:lnTo>
                  <a:cubicBezTo>
                    <a:pt x="982579" y="635376"/>
                    <a:pt x="1023931" y="665759"/>
                    <a:pt x="1051454" y="701730"/>
                  </a:cubicBezTo>
                  <a:cubicBezTo>
                    <a:pt x="1077546" y="736406"/>
                    <a:pt x="1088787" y="773535"/>
                    <a:pt x="1083814" y="809301"/>
                  </a:cubicBezTo>
                  <a:close/>
                </a:path>
              </a:pathLst>
            </a:custGeom>
            <a:grpFill/>
            <a:ln w="6813" cap="flat">
              <a:noFill/>
              <a:prstDash val="solid"/>
              <a:miter/>
            </a:ln>
          </p:spPr>
          <p:txBody>
            <a:bodyPr rtlCol="0" anchor="ctr"/>
            <a:lstStyle/>
            <a:p>
              <a:endParaRPr lang="en-US" sz="1200"/>
            </a:p>
          </p:txBody>
        </p:sp>
      </p:grpSp>
      <p:grpSp>
        <p:nvGrpSpPr>
          <p:cNvPr id="797" name="Graphic 2">
            <a:extLst>
              <a:ext uri="{FF2B5EF4-FFF2-40B4-BE49-F238E27FC236}">
                <a16:creationId xmlns:a16="http://schemas.microsoft.com/office/drawing/2014/main" id="{B178024F-6419-4D7C-9C7F-00ADACA9E6B5}"/>
              </a:ext>
            </a:extLst>
          </p:cNvPr>
          <p:cNvGrpSpPr/>
          <p:nvPr/>
        </p:nvGrpSpPr>
        <p:grpSpPr>
          <a:xfrm>
            <a:off x="13206954" y="4912364"/>
            <a:ext cx="679196" cy="864544"/>
            <a:chOff x="9505742" y="5625694"/>
            <a:chExt cx="883943" cy="1125165"/>
          </a:xfrm>
          <a:solidFill>
            <a:schemeClr val="accent1"/>
          </a:solidFill>
        </p:grpSpPr>
        <p:sp>
          <p:nvSpPr>
            <p:cNvPr id="823" name="Freeform: Shape 822">
              <a:extLst>
                <a:ext uri="{FF2B5EF4-FFF2-40B4-BE49-F238E27FC236}">
                  <a16:creationId xmlns:a16="http://schemas.microsoft.com/office/drawing/2014/main" id="{27E614A5-4DC3-4633-ADCC-D06DAF7A6598}"/>
                </a:ext>
              </a:extLst>
            </p:cNvPr>
            <p:cNvSpPr/>
            <p:nvPr/>
          </p:nvSpPr>
          <p:spPr>
            <a:xfrm>
              <a:off x="9610574" y="5625694"/>
              <a:ext cx="672031" cy="1125165"/>
            </a:xfrm>
            <a:custGeom>
              <a:avLst/>
              <a:gdLst>
                <a:gd name="connsiteX0" fmla="*/ 500949 w 672031"/>
                <a:gd name="connsiteY0" fmla="*/ 818668 h 1125165"/>
                <a:gd name="connsiteX1" fmla="*/ 514029 w 672031"/>
                <a:gd name="connsiteY1" fmla="*/ 800002 h 1125165"/>
                <a:gd name="connsiteX2" fmla="*/ 493931 w 672031"/>
                <a:gd name="connsiteY2" fmla="*/ 779904 h 1125165"/>
                <a:gd name="connsiteX3" fmla="*/ 485007 w 672031"/>
                <a:gd name="connsiteY3" fmla="*/ 779904 h 1125165"/>
                <a:gd name="connsiteX4" fmla="*/ 430847 w 672031"/>
                <a:gd name="connsiteY4" fmla="*/ 610271 h 1125165"/>
                <a:gd name="connsiteX5" fmla="*/ 431460 w 672031"/>
                <a:gd name="connsiteY5" fmla="*/ 610271 h 1125165"/>
                <a:gd name="connsiteX6" fmla="*/ 451557 w 672031"/>
                <a:gd name="connsiteY6" fmla="*/ 590174 h 1125165"/>
                <a:gd name="connsiteX7" fmla="*/ 431460 w 672031"/>
                <a:gd name="connsiteY7" fmla="*/ 570077 h 1125165"/>
                <a:gd name="connsiteX8" fmla="*/ 421241 w 672031"/>
                <a:gd name="connsiteY8" fmla="*/ 570077 h 1125165"/>
                <a:gd name="connsiteX9" fmla="*/ 383295 w 672031"/>
                <a:gd name="connsiteY9" fmla="*/ 293690 h 1125165"/>
                <a:gd name="connsiteX10" fmla="*/ 387723 w 672031"/>
                <a:gd name="connsiteY10" fmla="*/ 293690 h 1125165"/>
                <a:gd name="connsiteX11" fmla="*/ 411840 w 672031"/>
                <a:gd name="connsiteY11" fmla="*/ 269574 h 1125165"/>
                <a:gd name="connsiteX12" fmla="*/ 411840 w 672031"/>
                <a:gd name="connsiteY12" fmla="*/ 198041 h 1125165"/>
                <a:gd name="connsiteX13" fmla="*/ 390857 w 672031"/>
                <a:gd name="connsiteY13" fmla="*/ 174538 h 1125165"/>
                <a:gd name="connsiteX14" fmla="*/ 390857 w 672031"/>
                <a:gd name="connsiteY14" fmla="*/ 136933 h 1125165"/>
                <a:gd name="connsiteX15" fmla="*/ 378799 w 672031"/>
                <a:gd name="connsiteY15" fmla="*/ 116018 h 1125165"/>
                <a:gd name="connsiteX16" fmla="*/ 357612 w 672031"/>
                <a:gd name="connsiteY16" fmla="*/ 103824 h 1125165"/>
                <a:gd name="connsiteX17" fmla="*/ 357612 w 672031"/>
                <a:gd name="connsiteY17" fmla="*/ 20097 h 1125165"/>
                <a:gd name="connsiteX18" fmla="*/ 337515 w 672031"/>
                <a:gd name="connsiteY18" fmla="*/ 0 h 1125165"/>
                <a:gd name="connsiteX19" fmla="*/ 317418 w 672031"/>
                <a:gd name="connsiteY19" fmla="*/ 20097 h 1125165"/>
                <a:gd name="connsiteX20" fmla="*/ 317418 w 672031"/>
                <a:gd name="connsiteY20" fmla="*/ 103824 h 1125165"/>
                <a:gd name="connsiteX21" fmla="*/ 296094 w 672031"/>
                <a:gd name="connsiteY21" fmla="*/ 116086 h 1125165"/>
                <a:gd name="connsiteX22" fmla="*/ 284104 w 672031"/>
                <a:gd name="connsiteY22" fmla="*/ 136933 h 1125165"/>
                <a:gd name="connsiteX23" fmla="*/ 284104 w 672031"/>
                <a:gd name="connsiteY23" fmla="*/ 174538 h 1125165"/>
                <a:gd name="connsiteX24" fmla="*/ 263121 w 672031"/>
                <a:gd name="connsiteY24" fmla="*/ 198041 h 1125165"/>
                <a:gd name="connsiteX25" fmla="*/ 263121 w 672031"/>
                <a:gd name="connsiteY25" fmla="*/ 269574 h 1125165"/>
                <a:gd name="connsiteX26" fmla="*/ 287238 w 672031"/>
                <a:gd name="connsiteY26" fmla="*/ 293690 h 1125165"/>
                <a:gd name="connsiteX27" fmla="*/ 288873 w 672031"/>
                <a:gd name="connsiteY27" fmla="*/ 293690 h 1125165"/>
                <a:gd name="connsiteX28" fmla="*/ 250995 w 672031"/>
                <a:gd name="connsiteY28" fmla="*/ 570077 h 1125165"/>
                <a:gd name="connsiteX29" fmla="*/ 240708 w 672031"/>
                <a:gd name="connsiteY29" fmla="*/ 570077 h 1125165"/>
                <a:gd name="connsiteX30" fmla="*/ 220611 w 672031"/>
                <a:gd name="connsiteY30" fmla="*/ 590174 h 1125165"/>
                <a:gd name="connsiteX31" fmla="*/ 240708 w 672031"/>
                <a:gd name="connsiteY31" fmla="*/ 610271 h 1125165"/>
                <a:gd name="connsiteX32" fmla="*/ 241389 w 672031"/>
                <a:gd name="connsiteY32" fmla="*/ 610271 h 1125165"/>
                <a:gd name="connsiteX33" fmla="*/ 187229 w 672031"/>
                <a:gd name="connsiteY33" fmla="*/ 779904 h 1125165"/>
                <a:gd name="connsiteX34" fmla="*/ 178237 w 672031"/>
                <a:gd name="connsiteY34" fmla="*/ 779904 h 1125165"/>
                <a:gd name="connsiteX35" fmla="*/ 158139 w 672031"/>
                <a:gd name="connsiteY35" fmla="*/ 800002 h 1125165"/>
                <a:gd name="connsiteX36" fmla="*/ 171288 w 672031"/>
                <a:gd name="connsiteY36" fmla="*/ 818668 h 1125165"/>
                <a:gd name="connsiteX37" fmla="*/ 6014 w 672031"/>
                <a:gd name="connsiteY37" fmla="*/ 1085176 h 1125165"/>
                <a:gd name="connsiteX38" fmla="*/ 2131 w 672031"/>
                <a:gd name="connsiteY38" fmla="*/ 1110996 h 1125165"/>
                <a:gd name="connsiteX39" fmla="*/ 24000 w 672031"/>
                <a:gd name="connsiteY39" fmla="*/ 1125098 h 1125165"/>
                <a:gd name="connsiteX40" fmla="*/ 151054 w 672031"/>
                <a:gd name="connsiteY40" fmla="*/ 1125098 h 1125165"/>
                <a:gd name="connsiteX41" fmla="*/ 175103 w 672031"/>
                <a:gd name="connsiteY41" fmla="*/ 1102208 h 1125165"/>
                <a:gd name="connsiteX42" fmla="*/ 335948 w 672031"/>
                <a:gd name="connsiteY42" fmla="*/ 938024 h 1125165"/>
                <a:gd name="connsiteX43" fmla="*/ 496929 w 672031"/>
                <a:gd name="connsiteY43" fmla="*/ 1102276 h 1125165"/>
                <a:gd name="connsiteX44" fmla="*/ 520978 w 672031"/>
                <a:gd name="connsiteY44" fmla="*/ 1125166 h 1125165"/>
                <a:gd name="connsiteX45" fmla="*/ 648032 w 672031"/>
                <a:gd name="connsiteY45" fmla="*/ 1125166 h 1125165"/>
                <a:gd name="connsiteX46" fmla="*/ 669901 w 672031"/>
                <a:gd name="connsiteY46" fmla="*/ 1111064 h 1125165"/>
                <a:gd name="connsiteX47" fmla="*/ 666017 w 672031"/>
                <a:gd name="connsiteY47" fmla="*/ 1085176 h 1125165"/>
                <a:gd name="connsiteX48" fmla="*/ 500949 w 672031"/>
                <a:gd name="connsiteY48" fmla="*/ 818668 h 1125165"/>
                <a:gd name="connsiteX49" fmla="*/ 303384 w 672031"/>
                <a:gd name="connsiteY49" fmla="*/ 214119 h 1125165"/>
                <a:gd name="connsiteX50" fmla="*/ 371714 w 672031"/>
                <a:gd name="connsiteY50" fmla="*/ 214119 h 1125165"/>
                <a:gd name="connsiteX51" fmla="*/ 371714 w 672031"/>
                <a:gd name="connsiteY51" fmla="*/ 253496 h 1125165"/>
                <a:gd name="connsiteX52" fmla="*/ 303384 w 672031"/>
                <a:gd name="connsiteY52" fmla="*/ 253496 h 1125165"/>
                <a:gd name="connsiteX53" fmla="*/ 303384 w 672031"/>
                <a:gd name="connsiteY53" fmla="*/ 214119 h 1125165"/>
                <a:gd name="connsiteX54" fmla="*/ 324298 w 672031"/>
                <a:gd name="connsiteY54" fmla="*/ 146266 h 1125165"/>
                <a:gd name="connsiteX55" fmla="*/ 337515 w 672031"/>
                <a:gd name="connsiteY55" fmla="*/ 138704 h 1125165"/>
                <a:gd name="connsiteX56" fmla="*/ 350731 w 672031"/>
                <a:gd name="connsiteY56" fmla="*/ 146266 h 1125165"/>
                <a:gd name="connsiteX57" fmla="*/ 350731 w 672031"/>
                <a:gd name="connsiteY57" fmla="*/ 173925 h 1125165"/>
                <a:gd name="connsiteX58" fmla="*/ 324298 w 672031"/>
                <a:gd name="connsiteY58" fmla="*/ 173925 h 1125165"/>
                <a:gd name="connsiteX59" fmla="*/ 324298 w 672031"/>
                <a:gd name="connsiteY59" fmla="*/ 146266 h 1125165"/>
                <a:gd name="connsiteX60" fmla="*/ 329271 w 672031"/>
                <a:gd name="connsiteY60" fmla="*/ 293622 h 1125165"/>
                <a:gd name="connsiteX61" fmla="*/ 342965 w 672031"/>
                <a:gd name="connsiteY61" fmla="*/ 293622 h 1125165"/>
                <a:gd name="connsiteX62" fmla="*/ 378935 w 672031"/>
                <a:gd name="connsiteY62" fmla="*/ 570009 h 1125165"/>
                <a:gd name="connsiteX63" fmla="*/ 293301 w 672031"/>
                <a:gd name="connsiteY63" fmla="*/ 570009 h 1125165"/>
                <a:gd name="connsiteX64" fmla="*/ 329271 w 672031"/>
                <a:gd name="connsiteY64" fmla="*/ 293622 h 1125165"/>
                <a:gd name="connsiteX65" fmla="*/ 283968 w 672031"/>
                <a:gd name="connsiteY65" fmla="*/ 610271 h 1125165"/>
                <a:gd name="connsiteX66" fmla="*/ 388268 w 672031"/>
                <a:gd name="connsiteY66" fmla="*/ 610271 h 1125165"/>
                <a:gd name="connsiteX67" fmla="*/ 440930 w 672031"/>
                <a:gd name="connsiteY67" fmla="*/ 779904 h 1125165"/>
                <a:gd name="connsiteX68" fmla="*/ 231238 w 672031"/>
                <a:gd name="connsiteY68" fmla="*/ 779904 h 1125165"/>
                <a:gd name="connsiteX69" fmla="*/ 283968 w 672031"/>
                <a:gd name="connsiteY69" fmla="*/ 610271 h 1125165"/>
                <a:gd name="connsiteX70" fmla="*/ 136203 w 672031"/>
                <a:gd name="connsiteY70" fmla="*/ 1084972 h 1125165"/>
                <a:gd name="connsiteX71" fmla="*/ 59016 w 672031"/>
                <a:gd name="connsiteY71" fmla="*/ 1084972 h 1125165"/>
                <a:gd name="connsiteX72" fmla="*/ 179258 w 672031"/>
                <a:gd name="connsiteY72" fmla="*/ 898034 h 1125165"/>
                <a:gd name="connsiteX73" fmla="*/ 215161 w 672031"/>
                <a:gd name="connsiteY73" fmla="*/ 934618 h 1125165"/>
                <a:gd name="connsiteX74" fmla="*/ 136203 w 672031"/>
                <a:gd name="connsiteY74" fmla="*/ 1084972 h 1125165"/>
                <a:gd name="connsiteX75" fmla="*/ 251335 w 672031"/>
                <a:gd name="connsiteY75" fmla="*/ 914044 h 1125165"/>
                <a:gd name="connsiteX76" fmla="*/ 197857 w 672031"/>
                <a:gd name="connsiteY76" fmla="*/ 859612 h 1125165"/>
                <a:gd name="connsiteX77" fmla="*/ 215297 w 672031"/>
                <a:gd name="connsiteY77" fmla="*/ 820167 h 1125165"/>
                <a:gd name="connsiteX78" fmla="*/ 456939 w 672031"/>
                <a:gd name="connsiteY78" fmla="*/ 820167 h 1125165"/>
                <a:gd name="connsiteX79" fmla="*/ 474311 w 672031"/>
                <a:gd name="connsiteY79" fmla="*/ 859543 h 1125165"/>
                <a:gd name="connsiteX80" fmla="*/ 420764 w 672031"/>
                <a:gd name="connsiteY80" fmla="*/ 914112 h 1125165"/>
                <a:gd name="connsiteX81" fmla="*/ 336016 w 672031"/>
                <a:gd name="connsiteY81" fmla="*/ 897967 h 1125165"/>
                <a:gd name="connsiteX82" fmla="*/ 251335 w 672031"/>
                <a:gd name="connsiteY82" fmla="*/ 914044 h 1125165"/>
                <a:gd name="connsiteX83" fmla="*/ 536033 w 672031"/>
                <a:gd name="connsiteY83" fmla="*/ 1084972 h 1125165"/>
                <a:gd name="connsiteX84" fmla="*/ 456939 w 672031"/>
                <a:gd name="connsiteY84" fmla="*/ 934550 h 1125165"/>
                <a:gd name="connsiteX85" fmla="*/ 492910 w 672031"/>
                <a:gd name="connsiteY85" fmla="*/ 897898 h 1125165"/>
                <a:gd name="connsiteX86" fmla="*/ 613220 w 672031"/>
                <a:gd name="connsiteY86" fmla="*/ 1084972 h 1125165"/>
                <a:gd name="connsiteX87" fmla="*/ 536033 w 672031"/>
                <a:gd name="connsiteY87" fmla="*/ 1084972 h 1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72031" h="1125165">
                  <a:moveTo>
                    <a:pt x="500949" y="818668"/>
                  </a:moveTo>
                  <a:cubicBezTo>
                    <a:pt x="508579" y="815807"/>
                    <a:pt x="514029" y="808585"/>
                    <a:pt x="514029" y="800002"/>
                  </a:cubicBezTo>
                  <a:cubicBezTo>
                    <a:pt x="514029" y="788897"/>
                    <a:pt x="505036" y="779904"/>
                    <a:pt x="493931" y="779904"/>
                  </a:cubicBezTo>
                  <a:lnTo>
                    <a:pt x="485007" y="779904"/>
                  </a:lnTo>
                  <a:cubicBezTo>
                    <a:pt x="462321" y="721929"/>
                    <a:pt x="444608" y="664499"/>
                    <a:pt x="430847" y="610271"/>
                  </a:cubicBezTo>
                  <a:lnTo>
                    <a:pt x="431460" y="610271"/>
                  </a:lnTo>
                  <a:cubicBezTo>
                    <a:pt x="442565" y="610271"/>
                    <a:pt x="451557" y="601278"/>
                    <a:pt x="451557" y="590174"/>
                  </a:cubicBezTo>
                  <a:cubicBezTo>
                    <a:pt x="451557" y="579070"/>
                    <a:pt x="442565" y="570077"/>
                    <a:pt x="431460" y="570077"/>
                  </a:cubicBezTo>
                  <a:lnTo>
                    <a:pt x="421241" y="570077"/>
                  </a:lnTo>
                  <a:cubicBezTo>
                    <a:pt x="392220" y="441251"/>
                    <a:pt x="385066" y="335928"/>
                    <a:pt x="383295" y="293690"/>
                  </a:cubicBezTo>
                  <a:lnTo>
                    <a:pt x="387723" y="293690"/>
                  </a:lnTo>
                  <a:cubicBezTo>
                    <a:pt x="401008" y="293690"/>
                    <a:pt x="411840" y="282858"/>
                    <a:pt x="411840" y="269574"/>
                  </a:cubicBezTo>
                  <a:lnTo>
                    <a:pt x="411840" y="198041"/>
                  </a:lnTo>
                  <a:cubicBezTo>
                    <a:pt x="411840" y="185847"/>
                    <a:pt x="402643" y="176173"/>
                    <a:pt x="390857" y="174538"/>
                  </a:cubicBezTo>
                  <a:lnTo>
                    <a:pt x="390857" y="136933"/>
                  </a:lnTo>
                  <a:cubicBezTo>
                    <a:pt x="390857" y="128349"/>
                    <a:pt x="386293" y="120378"/>
                    <a:pt x="378799" y="116018"/>
                  </a:cubicBezTo>
                  <a:lnTo>
                    <a:pt x="357612" y="103824"/>
                  </a:lnTo>
                  <a:lnTo>
                    <a:pt x="357612" y="20097"/>
                  </a:lnTo>
                  <a:cubicBezTo>
                    <a:pt x="357612" y="8992"/>
                    <a:pt x="348619" y="0"/>
                    <a:pt x="337515" y="0"/>
                  </a:cubicBezTo>
                  <a:cubicBezTo>
                    <a:pt x="326410" y="0"/>
                    <a:pt x="317418" y="8992"/>
                    <a:pt x="317418" y="20097"/>
                  </a:cubicBezTo>
                  <a:lnTo>
                    <a:pt x="317418" y="103824"/>
                  </a:lnTo>
                  <a:lnTo>
                    <a:pt x="296094" y="116086"/>
                  </a:lnTo>
                  <a:cubicBezTo>
                    <a:pt x="288668" y="120378"/>
                    <a:pt x="284104" y="128417"/>
                    <a:pt x="284104" y="136933"/>
                  </a:cubicBezTo>
                  <a:lnTo>
                    <a:pt x="284104" y="174538"/>
                  </a:lnTo>
                  <a:cubicBezTo>
                    <a:pt x="272386" y="176173"/>
                    <a:pt x="263121" y="185847"/>
                    <a:pt x="263121" y="198041"/>
                  </a:cubicBezTo>
                  <a:lnTo>
                    <a:pt x="263121" y="269574"/>
                  </a:lnTo>
                  <a:cubicBezTo>
                    <a:pt x="263121" y="282858"/>
                    <a:pt x="273953" y="293690"/>
                    <a:pt x="287238" y="293690"/>
                  </a:cubicBezTo>
                  <a:lnTo>
                    <a:pt x="288873" y="293690"/>
                  </a:lnTo>
                  <a:cubicBezTo>
                    <a:pt x="287170" y="335928"/>
                    <a:pt x="280017" y="441251"/>
                    <a:pt x="250995" y="570077"/>
                  </a:cubicBezTo>
                  <a:lnTo>
                    <a:pt x="240708" y="570077"/>
                  </a:lnTo>
                  <a:cubicBezTo>
                    <a:pt x="229603" y="570077"/>
                    <a:pt x="220611" y="579070"/>
                    <a:pt x="220611" y="590174"/>
                  </a:cubicBezTo>
                  <a:cubicBezTo>
                    <a:pt x="220611" y="601278"/>
                    <a:pt x="229603" y="610271"/>
                    <a:pt x="240708" y="610271"/>
                  </a:cubicBezTo>
                  <a:lnTo>
                    <a:pt x="241389" y="610271"/>
                  </a:lnTo>
                  <a:cubicBezTo>
                    <a:pt x="227628" y="664567"/>
                    <a:pt x="209983" y="721929"/>
                    <a:pt x="187229" y="779904"/>
                  </a:cubicBezTo>
                  <a:lnTo>
                    <a:pt x="178237" y="779904"/>
                  </a:lnTo>
                  <a:cubicBezTo>
                    <a:pt x="167132" y="779904"/>
                    <a:pt x="158139" y="788897"/>
                    <a:pt x="158139" y="800002"/>
                  </a:cubicBezTo>
                  <a:cubicBezTo>
                    <a:pt x="158139" y="808653"/>
                    <a:pt x="163658" y="815875"/>
                    <a:pt x="171288" y="818668"/>
                  </a:cubicBezTo>
                  <a:cubicBezTo>
                    <a:pt x="131298" y="911455"/>
                    <a:pt x="77751" y="1003970"/>
                    <a:pt x="6014" y="1085176"/>
                  </a:cubicBezTo>
                  <a:cubicBezTo>
                    <a:pt x="-253" y="1092261"/>
                    <a:pt x="-1752" y="1102412"/>
                    <a:pt x="2131" y="1110996"/>
                  </a:cubicBezTo>
                  <a:cubicBezTo>
                    <a:pt x="6014" y="1119580"/>
                    <a:pt x="14598" y="1125098"/>
                    <a:pt x="24000" y="1125098"/>
                  </a:cubicBezTo>
                  <a:lnTo>
                    <a:pt x="151054" y="1125098"/>
                  </a:lnTo>
                  <a:cubicBezTo>
                    <a:pt x="163998" y="1125098"/>
                    <a:pt x="174557" y="1115084"/>
                    <a:pt x="175103" y="1102208"/>
                  </a:cubicBezTo>
                  <a:cubicBezTo>
                    <a:pt x="176329" y="1074821"/>
                    <a:pt x="189750" y="938365"/>
                    <a:pt x="335948" y="938024"/>
                  </a:cubicBezTo>
                  <a:cubicBezTo>
                    <a:pt x="482214" y="938365"/>
                    <a:pt x="495703" y="1074889"/>
                    <a:pt x="496929" y="1102276"/>
                  </a:cubicBezTo>
                  <a:cubicBezTo>
                    <a:pt x="497542" y="1115084"/>
                    <a:pt x="508102" y="1125166"/>
                    <a:pt x="520978" y="1125166"/>
                  </a:cubicBezTo>
                  <a:lnTo>
                    <a:pt x="648032" y="1125166"/>
                  </a:lnTo>
                  <a:cubicBezTo>
                    <a:pt x="657433" y="1125166"/>
                    <a:pt x="666017" y="1119648"/>
                    <a:pt x="669901" y="1111064"/>
                  </a:cubicBezTo>
                  <a:cubicBezTo>
                    <a:pt x="673784" y="1102480"/>
                    <a:pt x="672285" y="1092329"/>
                    <a:pt x="666017" y="1085176"/>
                  </a:cubicBezTo>
                  <a:cubicBezTo>
                    <a:pt x="594417" y="1004038"/>
                    <a:pt x="540938" y="911524"/>
                    <a:pt x="500949" y="818668"/>
                  </a:cubicBezTo>
                  <a:close/>
                  <a:moveTo>
                    <a:pt x="303384" y="214119"/>
                  </a:moveTo>
                  <a:lnTo>
                    <a:pt x="371714" y="214119"/>
                  </a:lnTo>
                  <a:lnTo>
                    <a:pt x="371714" y="253496"/>
                  </a:lnTo>
                  <a:lnTo>
                    <a:pt x="303384" y="253496"/>
                  </a:lnTo>
                  <a:lnTo>
                    <a:pt x="303384" y="214119"/>
                  </a:lnTo>
                  <a:close/>
                  <a:moveTo>
                    <a:pt x="324298" y="146266"/>
                  </a:moveTo>
                  <a:lnTo>
                    <a:pt x="337515" y="138704"/>
                  </a:lnTo>
                  <a:lnTo>
                    <a:pt x="350731" y="146266"/>
                  </a:lnTo>
                  <a:lnTo>
                    <a:pt x="350731" y="173925"/>
                  </a:lnTo>
                  <a:lnTo>
                    <a:pt x="324298" y="173925"/>
                  </a:lnTo>
                  <a:lnTo>
                    <a:pt x="324298" y="146266"/>
                  </a:lnTo>
                  <a:close/>
                  <a:moveTo>
                    <a:pt x="329271" y="293622"/>
                  </a:moveTo>
                  <a:lnTo>
                    <a:pt x="342965" y="293622"/>
                  </a:lnTo>
                  <a:cubicBezTo>
                    <a:pt x="344395" y="336337"/>
                    <a:pt x="350731" y="441115"/>
                    <a:pt x="378935" y="570009"/>
                  </a:cubicBezTo>
                  <a:lnTo>
                    <a:pt x="293301" y="570009"/>
                  </a:lnTo>
                  <a:cubicBezTo>
                    <a:pt x="321505" y="441183"/>
                    <a:pt x="327841" y="336405"/>
                    <a:pt x="329271" y="293622"/>
                  </a:cubicBezTo>
                  <a:close/>
                  <a:moveTo>
                    <a:pt x="283968" y="610271"/>
                  </a:moveTo>
                  <a:lnTo>
                    <a:pt x="388268" y="610271"/>
                  </a:lnTo>
                  <a:cubicBezTo>
                    <a:pt x="401553" y="664295"/>
                    <a:pt x="418789" y="721725"/>
                    <a:pt x="440930" y="779904"/>
                  </a:cubicBezTo>
                  <a:lnTo>
                    <a:pt x="231238" y="779904"/>
                  </a:lnTo>
                  <a:cubicBezTo>
                    <a:pt x="253447" y="721657"/>
                    <a:pt x="270683" y="664295"/>
                    <a:pt x="283968" y="610271"/>
                  </a:cubicBezTo>
                  <a:close/>
                  <a:moveTo>
                    <a:pt x="136203" y="1084972"/>
                  </a:moveTo>
                  <a:lnTo>
                    <a:pt x="59016" y="1084972"/>
                  </a:lnTo>
                  <a:cubicBezTo>
                    <a:pt x="107249" y="1025975"/>
                    <a:pt x="146694" y="962482"/>
                    <a:pt x="179258" y="898034"/>
                  </a:cubicBezTo>
                  <a:lnTo>
                    <a:pt x="215161" y="934618"/>
                  </a:lnTo>
                  <a:cubicBezTo>
                    <a:pt x="165974" y="971134"/>
                    <a:pt x="141994" y="1029585"/>
                    <a:pt x="136203" y="1084972"/>
                  </a:cubicBezTo>
                  <a:close/>
                  <a:moveTo>
                    <a:pt x="251335" y="914044"/>
                  </a:moveTo>
                  <a:lnTo>
                    <a:pt x="197857" y="859612"/>
                  </a:lnTo>
                  <a:cubicBezTo>
                    <a:pt x="203920" y="846463"/>
                    <a:pt x="209779" y="833315"/>
                    <a:pt x="215297" y="820167"/>
                  </a:cubicBezTo>
                  <a:lnTo>
                    <a:pt x="456939" y="820167"/>
                  </a:lnTo>
                  <a:cubicBezTo>
                    <a:pt x="462457" y="833315"/>
                    <a:pt x="468316" y="846395"/>
                    <a:pt x="474311" y="859543"/>
                  </a:cubicBezTo>
                  <a:lnTo>
                    <a:pt x="420764" y="914112"/>
                  </a:lnTo>
                  <a:cubicBezTo>
                    <a:pt x="396852" y="903961"/>
                    <a:pt x="368784" y="898034"/>
                    <a:pt x="336016" y="897967"/>
                  </a:cubicBezTo>
                  <a:cubicBezTo>
                    <a:pt x="303315" y="897967"/>
                    <a:pt x="275248" y="903893"/>
                    <a:pt x="251335" y="914044"/>
                  </a:cubicBezTo>
                  <a:close/>
                  <a:moveTo>
                    <a:pt x="536033" y="1084972"/>
                  </a:moveTo>
                  <a:cubicBezTo>
                    <a:pt x="530243" y="1029518"/>
                    <a:pt x="506262" y="971065"/>
                    <a:pt x="456939" y="934550"/>
                  </a:cubicBezTo>
                  <a:lnTo>
                    <a:pt x="492910" y="897898"/>
                  </a:lnTo>
                  <a:cubicBezTo>
                    <a:pt x="525474" y="962413"/>
                    <a:pt x="564987" y="1025907"/>
                    <a:pt x="613220" y="1084972"/>
                  </a:cubicBezTo>
                  <a:lnTo>
                    <a:pt x="536033" y="1084972"/>
                  </a:lnTo>
                  <a:close/>
                </a:path>
              </a:pathLst>
            </a:custGeom>
            <a:grpFill/>
            <a:ln w="6813" cap="flat">
              <a:noFill/>
              <a:prstDash val="solid"/>
              <a:miter/>
            </a:ln>
          </p:spPr>
          <p:txBody>
            <a:bodyPr rtlCol="0" anchor="ctr"/>
            <a:lstStyle/>
            <a:p>
              <a:endParaRPr lang="en-US" sz="1200"/>
            </a:p>
          </p:txBody>
        </p:sp>
        <p:sp>
          <p:nvSpPr>
            <p:cNvPr id="824" name="Freeform: Shape 823">
              <a:extLst>
                <a:ext uri="{FF2B5EF4-FFF2-40B4-BE49-F238E27FC236}">
                  <a16:creationId xmlns:a16="http://schemas.microsoft.com/office/drawing/2014/main" id="{DEB78F08-A1E3-434E-8992-B5EAD1549131}"/>
                </a:ext>
              </a:extLst>
            </p:cNvPr>
            <p:cNvSpPr/>
            <p:nvPr/>
          </p:nvSpPr>
          <p:spPr>
            <a:xfrm>
              <a:off x="9505742" y="6274242"/>
              <a:ext cx="172683" cy="159492"/>
            </a:xfrm>
            <a:custGeom>
              <a:avLst/>
              <a:gdLst>
                <a:gd name="connsiteX0" fmla="*/ 168753 w 172683"/>
                <a:gd name="connsiteY0" fmla="*/ 35504 h 159492"/>
                <a:gd name="connsiteX1" fmla="*/ 136938 w 172683"/>
                <a:gd name="connsiteY1" fmla="*/ 4166 h 159492"/>
                <a:gd name="connsiteX2" fmla="*/ 86321 w 172683"/>
                <a:gd name="connsiteY2" fmla="*/ 8526 h 159492"/>
                <a:gd name="connsiteX3" fmla="*/ 35771 w 172683"/>
                <a:gd name="connsiteY3" fmla="*/ 4166 h 159492"/>
                <a:gd name="connsiteX4" fmla="*/ 3957 w 172683"/>
                <a:gd name="connsiteY4" fmla="*/ 35504 h 159492"/>
                <a:gd name="connsiteX5" fmla="*/ 21397 w 172683"/>
                <a:gd name="connsiteY5" fmla="*/ 103357 h 159492"/>
                <a:gd name="connsiteX6" fmla="*/ 72559 w 172683"/>
                <a:gd name="connsiteY6" fmla="*/ 147979 h 159492"/>
                <a:gd name="connsiteX7" fmla="*/ 87138 w 172683"/>
                <a:gd name="connsiteY7" fmla="*/ 159493 h 159492"/>
                <a:gd name="connsiteX8" fmla="*/ 151449 w 172683"/>
                <a:gd name="connsiteY8" fmla="*/ 103357 h 159492"/>
                <a:gd name="connsiteX9" fmla="*/ 168753 w 172683"/>
                <a:gd name="connsiteY9" fmla="*/ 35504 h 159492"/>
                <a:gd name="connsiteX10" fmla="*/ 124880 w 172683"/>
                <a:gd name="connsiteY10" fmla="*/ 73109 h 159492"/>
                <a:gd name="connsiteX11" fmla="*/ 86253 w 172683"/>
                <a:gd name="connsiteY11" fmla="*/ 106831 h 159492"/>
                <a:gd name="connsiteX12" fmla="*/ 47693 w 172683"/>
                <a:gd name="connsiteY12" fmla="*/ 73177 h 159492"/>
                <a:gd name="connsiteX13" fmla="*/ 41358 w 172683"/>
                <a:gd name="connsiteY13" fmla="*/ 50083 h 159492"/>
                <a:gd name="connsiteX14" fmla="*/ 49465 w 172683"/>
                <a:gd name="connsiteY14" fmla="*/ 41976 h 159492"/>
                <a:gd name="connsiteX15" fmla="*/ 57708 w 172683"/>
                <a:gd name="connsiteY15" fmla="*/ 40272 h 159492"/>
                <a:gd name="connsiteX16" fmla="*/ 68131 w 172683"/>
                <a:gd name="connsiteY16" fmla="*/ 46131 h 159492"/>
                <a:gd name="connsiteX17" fmla="*/ 86253 w 172683"/>
                <a:gd name="connsiteY17" fmla="*/ 55669 h 159492"/>
                <a:gd name="connsiteX18" fmla="*/ 98515 w 172683"/>
                <a:gd name="connsiteY18" fmla="*/ 54851 h 159492"/>
                <a:gd name="connsiteX19" fmla="*/ 104510 w 172683"/>
                <a:gd name="connsiteY19" fmla="*/ 46063 h 159492"/>
                <a:gd name="connsiteX20" fmla="*/ 123109 w 172683"/>
                <a:gd name="connsiteY20" fmla="*/ 42044 h 159492"/>
                <a:gd name="connsiteX21" fmla="*/ 131216 w 172683"/>
                <a:gd name="connsiteY21" fmla="*/ 50151 h 159492"/>
                <a:gd name="connsiteX22" fmla="*/ 124880 w 172683"/>
                <a:gd name="connsiteY22" fmla="*/ 73109 h 1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683" h="159492">
                  <a:moveTo>
                    <a:pt x="168753" y="35504"/>
                  </a:moveTo>
                  <a:cubicBezTo>
                    <a:pt x="162894" y="20448"/>
                    <a:pt x="151926" y="9684"/>
                    <a:pt x="136938" y="4166"/>
                  </a:cubicBezTo>
                  <a:cubicBezTo>
                    <a:pt x="116092" y="-3465"/>
                    <a:pt x="98856" y="283"/>
                    <a:pt x="86321" y="8526"/>
                  </a:cubicBezTo>
                  <a:cubicBezTo>
                    <a:pt x="73786" y="214"/>
                    <a:pt x="56550" y="-3465"/>
                    <a:pt x="35771" y="4166"/>
                  </a:cubicBezTo>
                  <a:cubicBezTo>
                    <a:pt x="20784" y="9616"/>
                    <a:pt x="9748" y="20448"/>
                    <a:pt x="3957" y="35504"/>
                  </a:cubicBezTo>
                  <a:cubicBezTo>
                    <a:pt x="-5172" y="59007"/>
                    <a:pt x="1845" y="86326"/>
                    <a:pt x="21397" y="103357"/>
                  </a:cubicBezTo>
                  <a:lnTo>
                    <a:pt x="72559" y="147979"/>
                  </a:lnTo>
                  <a:lnTo>
                    <a:pt x="87138" y="159493"/>
                  </a:lnTo>
                  <a:lnTo>
                    <a:pt x="151449" y="103357"/>
                  </a:lnTo>
                  <a:cubicBezTo>
                    <a:pt x="170865" y="86326"/>
                    <a:pt x="177814" y="59075"/>
                    <a:pt x="168753" y="35504"/>
                  </a:cubicBezTo>
                  <a:close/>
                  <a:moveTo>
                    <a:pt x="124880" y="73109"/>
                  </a:moveTo>
                  <a:lnTo>
                    <a:pt x="86253" y="106831"/>
                  </a:lnTo>
                  <a:lnTo>
                    <a:pt x="47693" y="73177"/>
                  </a:lnTo>
                  <a:cubicBezTo>
                    <a:pt x="41085" y="67386"/>
                    <a:pt x="38360" y="57644"/>
                    <a:pt x="41358" y="50083"/>
                  </a:cubicBezTo>
                  <a:cubicBezTo>
                    <a:pt x="42993" y="45927"/>
                    <a:pt x="45377" y="43474"/>
                    <a:pt x="49465" y="41976"/>
                  </a:cubicBezTo>
                  <a:cubicBezTo>
                    <a:pt x="52599" y="40817"/>
                    <a:pt x="55323" y="40272"/>
                    <a:pt x="57708" y="40272"/>
                  </a:cubicBezTo>
                  <a:cubicBezTo>
                    <a:pt x="62068" y="40272"/>
                    <a:pt x="65475" y="42180"/>
                    <a:pt x="68131" y="46131"/>
                  </a:cubicBezTo>
                  <a:cubicBezTo>
                    <a:pt x="72219" y="52126"/>
                    <a:pt x="79032" y="55669"/>
                    <a:pt x="86253" y="55669"/>
                  </a:cubicBezTo>
                  <a:lnTo>
                    <a:pt x="98515" y="54851"/>
                  </a:lnTo>
                  <a:lnTo>
                    <a:pt x="104510" y="46063"/>
                  </a:lnTo>
                  <a:cubicBezTo>
                    <a:pt x="108598" y="40068"/>
                    <a:pt x="114321" y="38842"/>
                    <a:pt x="123109" y="42044"/>
                  </a:cubicBezTo>
                  <a:cubicBezTo>
                    <a:pt x="127197" y="43542"/>
                    <a:pt x="129581" y="45927"/>
                    <a:pt x="131216" y="50151"/>
                  </a:cubicBezTo>
                  <a:cubicBezTo>
                    <a:pt x="134213" y="57644"/>
                    <a:pt x="131488" y="67318"/>
                    <a:pt x="124880" y="73109"/>
                  </a:cubicBezTo>
                  <a:close/>
                </a:path>
              </a:pathLst>
            </a:custGeom>
            <a:grpFill/>
            <a:ln w="6813" cap="flat">
              <a:noFill/>
              <a:prstDash val="solid"/>
              <a:miter/>
            </a:ln>
          </p:spPr>
          <p:txBody>
            <a:bodyPr rtlCol="0" anchor="ctr"/>
            <a:lstStyle/>
            <a:p>
              <a:endParaRPr lang="en-US" sz="1200"/>
            </a:p>
          </p:txBody>
        </p:sp>
        <p:sp>
          <p:nvSpPr>
            <p:cNvPr id="825" name="Freeform: Shape 824">
              <a:extLst>
                <a:ext uri="{FF2B5EF4-FFF2-40B4-BE49-F238E27FC236}">
                  <a16:creationId xmlns:a16="http://schemas.microsoft.com/office/drawing/2014/main" id="{B1648AA7-EA02-44B4-8832-2C3C89658667}"/>
                </a:ext>
              </a:extLst>
            </p:cNvPr>
            <p:cNvSpPr/>
            <p:nvPr/>
          </p:nvSpPr>
          <p:spPr>
            <a:xfrm>
              <a:off x="9656775" y="5953710"/>
              <a:ext cx="172779" cy="159492"/>
            </a:xfrm>
            <a:custGeom>
              <a:avLst/>
              <a:gdLst>
                <a:gd name="connsiteX0" fmla="*/ 35773 w 172779"/>
                <a:gd name="connsiteY0" fmla="*/ 4166 h 159492"/>
                <a:gd name="connsiteX1" fmla="*/ 3958 w 172779"/>
                <a:gd name="connsiteY1" fmla="*/ 35504 h 159492"/>
                <a:gd name="connsiteX2" fmla="*/ 21331 w 172779"/>
                <a:gd name="connsiteY2" fmla="*/ 103357 h 159492"/>
                <a:gd name="connsiteX3" fmla="*/ 72493 w 172779"/>
                <a:gd name="connsiteY3" fmla="*/ 147979 h 159492"/>
                <a:gd name="connsiteX4" fmla="*/ 87072 w 172779"/>
                <a:gd name="connsiteY4" fmla="*/ 159493 h 159492"/>
                <a:gd name="connsiteX5" fmla="*/ 151383 w 172779"/>
                <a:gd name="connsiteY5" fmla="*/ 103357 h 159492"/>
                <a:gd name="connsiteX6" fmla="*/ 168823 w 172779"/>
                <a:gd name="connsiteY6" fmla="*/ 35435 h 159492"/>
                <a:gd name="connsiteX7" fmla="*/ 137008 w 172779"/>
                <a:gd name="connsiteY7" fmla="*/ 4166 h 159492"/>
                <a:gd name="connsiteX8" fmla="*/ 86391 w 172779"/>
                <a:gd name="connsiteY8" fmla="*/ 8526 h 159492"/>
                <a:gd name="connsiteX9" fmla="*/ 35773 w 172779"/>
                <a:gd name="connsiteY9" fmla="*/ 4166 h 159492"/>
                <a:gd name="connsiteX10" fmla="*/ 104649 w 172779"/>
                <a:gd name="connsiteY10" fmla="*/ 45927 h 159492"/>
                <a:gd name="connsiteX11" fmla="*/ 123247 w 172779"/>
                <a:gd name="connsiteY11" fmla="*/ 41908 h 159492"/>
                <a:gd name="connsiteX12" fmla="*/ 131354 w 172779"/>
                <a:gd name="connsiteY12" fmla="*/ 50015 h 159492"/>
                <a:gd name="connsiteX13" fmla="*/ 125018 w 172779"/>
                <a:gd name="connsiteY13" fmla="*/ 73041 h 159492"/>
                <a:gd name="connsiteX14" fmla="*/ 86459 w 172779"/>
                <a:gd name="connsiteY14" fmla="*/ 106695 h 159492"/>
                <a:gd name="connsiteX15" fmla="*/ 47831 w 172779"/>
                <a:gd name="connsiteY15" fmla="*/ 73041 h 159492"/>
                <a:gd name="connsiteX16" fmla="*/ 41496 w 172779"/>
                <a:gd name="connsiteY16" fmla="*/ 50015 h 159492"/>
                <a:gd name="connsiteX17" fmla="*/ 49603 w 172779"/>
                <a:gd name="connsiteY17" fmla="*/ 41908 h 159492"/>
                <a:gd name="connsiteX18" fmla="*/ 57914 w 172779"/>
                <a:gd name="connsiteY18" fmla="*/ 40204 h 159492"/>
                <a:gd name="connsiteX19" fmla="*/ 68133 w 172779"/>
                <a:gd name="connsiteY19" fmla="*/ 45859 h 159492"/>
                <a:gd name="connsiteX20" fmla="*/ 86391 w 172779"/>
                <a:gd name="connsiteY20" fmla="*/ 55601 h 159492"/>
                <a:gd name="connsiteX21" fmla="*/ 98722 w 172779"/>
                <a:gd name="connsiteY21" fmla="*/ 54783 h 159492"/>
                <a:gd name="connsiteX22" fmla="*/ 104649 w 172779"/>
                <a:gd name="connsiteY22" fmla="*/ 45927 h 1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79" h="159492">
                  <a:moveTo>
                    <a:pt x="35773" y="4166"/>
                  </a:moveTo>
                  <a:cubicBezTo>
                    <a:pt x="20786" y="9616"/>
                    <a:pt x="9749" y="20448"/>
                    <a:pt x="3958" y="35504"/>
                  </a:cubicBezTo>
                  <a:cubicBezTo>
                    <a:pt x="-5170" y="59007"/>
                    <a:pt x="1847" y="86325"/>
                    <a:pt x="21331" y="103357"/>
                  </a:cubicBezTo>
                  <a:lnTo>
                    <a:pt x="72493" y="147979"/>
                  </a:lnTo>
                  <a:lnTo>
                    <a:pt x="87072" y="159493"/>
                  </a:lnTo>
                  <a:lnTo>
                    <a:pt x="151383" y="103357"/>
                  </a:lnTo>
                  <a:cubicBezTo>
                    <a:pt x="170935" y="86325"/>
                    <a:pt x="177952" y="59007"/>
                    <a:pt x="168823" y="35435"/>
                  </a:cubicBezTo>
                  <a:cubicBezTo>
                    <a:pt x="162964" y="20448"/>
                    <a:pt x="151996" y="9616"/>
                    <a:pt x="137008" y="4166"/>
                  </a:cubicBezTo>
                  <a:cubicBezTo>
                    <a:pt x="116230" y="-3396"/>
                    <a:pt x="98926" y="282"/>
                    <a:pt x="86391" y="8526"/>
                  </a:cubicBezTo>
                  <a:cubicBezTo>
                    <a:pt x="73856" y="215"/>
                    <a:pt x="56552" y="-3465"/>
                    <a:pt x="35773" y="4166"/>
                  </a:cubicBezTo>
                  <a:close/>
                  <a:moveTo>
                    <a:pt x="104649" y="45927"/>
                  </a:moveTo>
                  <a:cubicBezTo>
                    <a:pt x="108668" y="39932"/>
                    <a:pt x="114459" y="38705"/>
                    <a:pt x="123247" y="41908"/>
                  </a:cubicBezTo>
                  <a:cubicBezTo>
                    <a:pt x="127335" y="43406"/>
                    <a:pt x="129719" y="45791"/>
                    <a:pt x="131354" y="50015"/>
                  </a:cubicBezTo>
                  <a:cubicBezTo>
                    <a:pt x="134283" y="57576"/>
                    <a:pt x="131627" y="67318"/>
                    <a:pt x="125018" y="73041"/>
                  </a:cubicBezTo>
                  <a:lnTo>
                    <a:pt x="86459" y="106695"/>
                  </a:lnTo>
                  <a:lnTo>
                    <a:pt x="47831" y="73041"/>
                  </a:lnTo>
                  <a:cubicBezTo>
                    <a:pt x="41223" y="67250"/>
                    <a:pt x="38566" y="57576"/>
                    <a:pt x="41496" y="50015"/>
                  </a:cubicBezTo>
                  <a:cubicBezTo>
                    <a:pt x="43131" y="45859"/>
                    <a:pt x="45515" y="43406"/>
                    <a:pt x="49603" y="41908"/>
                  </a:cubicBezTo>
                  <a:cubicBezTo>
                    <a:pt x="52737" y="40749"/>
                    <a:pt x="55530" y="40204"/>
                    <a:pt x="57914" y="40204"/>
                  </a:cubicBezTo>
                  <a:cubicBezTo>
                    <a:pt x="62274" y="40204"/>
                    <a:pt x="65544" y="42043"/>
                    <a:pt x="68133" y="45859"/>
                  </a:cubicBezTo>
                  <a:cubicBezTo>
                    <a:pt x="72221" y="51990"/>
                    <a:pt x="79033" y="55601"/>
                    <a:pt x="86391" y="55601"/>
                  </a:cubicBezTo>
                  <a:lnTo>
                    <a:pt x="98722" y="54783"/>
                  </a:lnTo>
                  <a:lnTo>
                    <a:pt x="104649" y="45927"/>
                  </a:lnTo>
                  <a:close/>
                </a:path>
              </a:pathLst>
            </a:custGeom>
            <a:grpFill/>
            <a:ln w="6813" cap="flat">
              <a:noFill/>
              <a:prstDash val="solid"/>
              <a:miter/>
            </a:ln>
          </p:spPr>
          <p:txBody>
            <a:bodyPr rtlCol="0" anchor="ctr"/>
            <a:lstStyle/>
            <a:p>
              <a:endParaRPr lang="en-US" sz="1200"/>
            </a:p>
          </p:txBody>
        </p:sp>
        <p:sp>
          <p:nvSpPr>
            <p:cNvPr id="826" name="Freeform: Shape 825">
              <a:extLst>
                <a:ext uri="{FF2B5EF4-FFF2-40B4-BE49-F238E27FC236}">
                  <a16:creationId xmlns:a16="http://schemas.microsoft.com/office/drawing/2014/main" id="{AE3E2B6D-DD43-4B70-9F74-0A275B5E3211}"/>
                </a:ext>
              </a:extLst>
            </p:cNvPr>
            <p:cNvSpPr/>
            <p:nvPr/>
          </p:nvSpPr>
          <p:spPr>
            <a:xfrm>
              <a:off x="9574139" y="5664534"/>
              <a:ext cx="172779" cy="159338"/>
            </a:xfrm>
            <a:custGeom>
              <a:avLst/>
              <a:gdLst>
                <a:gd name="connsiteX0" fmla="*/ 72698 w 172779"/>
                <a:gd name="connsiteY0" fmla="*/ 148165 h 159338"/>
                <a:gd name="connsiteX1" fmla="*/ 87208 w 172779"/>
                <a:gd name="connsiteY1" fmla="*/ 159338 h 159338"/>
                <a:gd name="connsiteX2" fmla="*/ 151383 w 172779"/>
                <a:gd name="connsiteY2" fmla="*/ 103339 h 159338"/>
                <a:gd name="connsiteX3" fmla="*/ 168823 w 172779"/>
                <a:gd name="connsiteY3" fmla="*/ 35485 h 159338"/>
                <a:gd name="connsiteX4" fmla="*/ 137008 w 172779"/>
                <a:gd name="connsiteY4" fmla="*/ 4148 h 159338"/>
                <a:gd name="connsiteX5" fmla="*/ 86391 w 172779"/>
                <a:gd name="connsiteY5" fmla="*/ 8507 h 159338"/>
                <a:gd name="connsiteX6" fmla="*/ 35773 w 172779"/>
                <a:gd name="connsiteY6" fmla="*/ 4148 h 159338"/>
                <a:gd name="connsiteX7" fmla="*/ 3958 w 172779"/>
                <a:gd name="connsiteY7" fmla="*/ 35485 h 159338"/>
                <a:gd name="connsiteX8" fmla="*/ 21331 w 172779"/>
                <a:gd name="connsiteY8" fmla="*/ 103339 h 159338"/>
                <a:gd name="connsiteX9" fmla="*/ 72698 w 172779"/>
                <a:gd name="connsiteY9" fmla="*/ 148165 h 159338"/>
                <a:gd name="connsiteX10" fmla="*/ 41428 w 172779"/>
                <a:gd name="connsiteY10" fmla="*/ 49996 h 159338"/>
                <a:gd name="connsiteX11" fmla="*/ 49535 w 172779"/>
                <a:gd name="connsiteY11" fmla="*/ 41889 h 159338"/>
                <a:gd name="connsiteX12" fmla="*/ 57846 w 172779"/>
                <a:gd name="connsiteY12" fmla="*/ 40186 h 159338"/>
                <a:gd name="connsiteX13" fmla="*/ 68065 w 172779"/>
                <a:gd name="connsiteY13" fmla="*/ 45841 h 159338"/>
                <a:gd name="connsiteX14" fmla="*/ 86323 w 172779"/>
                <a:gd name="connsiteY14" fmla="*/ 55583 h 159338"/>
                <a:gd name="connsiteX15" fmla="*/ 98653 w 172779"/>
                <a:gd name="connsiteY15" fmla="*/ 54765 h 159338"/>
                <a:gd name="connsiteX16" fmla="*/ 104649 w 172779"/>
                <a:gd name="connsiteY16" fmla="*/ 45908 h 159338"/>
                <a:gd name="connsiteX17" fmla="*/ 123247 w 172779"/>
                <a:gd name="connsiteY17" fmla="*/ 41889 h 159338"/>
                <a:gd name="connsiteX18" fmla="*/ 131354 w 172779"/>
                <a:gd name="connsiteY18" fmla="*/ 49996 h 159338"/>
                <a:gd name="connsiteX19" fmla="*/ 125018 w 172779"/>
                <a:gd name="connsiteY19" fmla="*/ 73023 h 159338"/>
                <a:gd name="connsiteX20" fmla="*/ 86391 w 172779"/>
                <a:gd name="connsiteY20" fmla="*/ 106745 h 159338"/>
                <a:gd name="connsiteX21" fmla="*/ 47764 w 172779"/>
                <a:gd name="connsiteY21" fmla="*/ 73023 h 159338"/>
                <a:gd name="connsiteX22" fmla="*/ 41428 w 172779"/>
                <a:gd name="connsiteY22" fmla="*/ 49996 h 1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79" h="159338">
                  <a:moveTo>
                    <a:pt x="72698" y="148165"/>
                  </a:moveTo>
                  <a:lnTo>
                    <a:pt x="87208" y="159338"/>
                  </a:lnTo>
                  <a:lnTo>
                    <a:pt x="151383" y="103339"/>
                  </a:lnTo>
                  <a:cubicBezTo>
                    <a:pt x="170935" y="86307"/>
                    <a:pt x="177952" y="58989"/>
                    <a:pt x="168823" y="35485"/>
                  </a:cubicBezTo>
                  <a:cubicBezTo>
                    <a:pt x="162964" y="20429"/>
                    <a:pt x="151996" y="9666"/>
                    <a:pt x="137008" y="4148"/>
                  </a:cubicBezTo>
                  <a:cubicBezTo>
                    <a:pt x="116230" y="-3415"/>
                    <a:pt x="98926" y="264"/>
                    <a:pt x="86391" y="8507"/>
                  </a:cubicBezTo>
                  <a:cubicBezTo>
                    <a:pt x="73856" y="264"/>
                    <a:pt x="56552" y="-3483"/>
                    <a:pt x="35773" y="4148"/>
                  </a:cubicBezTo>
                  <a:cubicBezTo>
                    <a:pt x="20786" y="9598"/>
                    <a:pt x="9749" y="20429"/>
                    <a:pt x="3958" y="35485"/>
                  </a:cubicBezTo>
                  <a:cubicBezTo>
                    <a:pt x="-5170" y="59057"/>
                    <a:pt x="1847" y="86307"/>
                    <a:pt x="21331" y="103339"/>
                  </a:cubicBezTo>
                  <a:lnTo>
                    <a:pt x="72698" y="148165"/>
                  </a:lnTo>
                  <a:close/>
                  <a:moveTo>
                    <a:pt x="41428" y="49996"/>
                  </a:moveTo>
                  <a:cubicBezTo>
                    <a:pt x="43063" y="45841"/>
                    <a:pt x="45447" y="43388"/>
                    <a:pt x="49535" y="41889"/>
                  </a:cubicBezTo>
                  <a:cubicBezTo>
                    <a:pt x="52669" y="40731"/>
                    <a:pt x="55462" y="40186"/>
                    <a:pt x="57846" y="40186"/>
                  </a:cubicBezTo>
                  <a:cubicBezTo>
                    <a:pt x="62206" y="40186"/>
                    <a:pt x="65476" y="42026"/>
                    <a:pt x="68065" y="45841"/>
                  </a:cubicBezTo>
                  <a:cubicBezTo>
                    <a:pt x="72152" y="51972"/>
                    <a:pt x="78965" y="55583"/>
                    <a:pt x="86323" y="55583"/>
                  </a:cubicBezTo>
                  <a:lnTo>
                    <a:pt x="98653" y="54765"/>
                  </a:lnTo>
                  <a:lnTo>
                    <a:pt x="104649" y="45908"/>
                  </a:lnTo>
                  <a:cubicBezTo>
                    <a:pt x="108668" y="39914"/>
                    <a:pt x="114459" y="38687"/>
                    <a:pt x="123247" y="41889"/>
                  </a:cubicBezTo>
                  <a:cubicBezTo>
                    <a:pt x="127335" y="43388"/>
                    <a:pt x="129719" y="45772"/>
                    <a:pt x="131354" y="49996"/>
                  </a:cubicBezTo>
                  <a:cubicBezTo>
                    <a:pt x="134283" y="57558"/>
                    <a:pt x="131627" y="67300"/>
                    <a:pt x="125018" y="73023"/>
                  </a:cubicBezTo>
                  <a:lnTo>
                    <a:pt x="86391" y="106745"/>
                  </a:lnTo>
                  <a:lnTo>
                    <a:pt x="47764" y="73023"/>
                  </a:lnTo>
                  <a:cubicBezTo>
                    <a:pt x="41155" y="67300"/>
                    <a:pt x="38498" y="57626"/>
                    <a:pt x="41428" y="49996"/>
                  </a:cubicBezTo>
                  <a:close/>
                </a:path>
              </a:pathLst>
            </a:custGeom>
            <a:grpFill/>
            <a:ln w="6813" cap="flat">
              <a:noFill/>
              <a:prstDash val="solid"/>
              <a:miter/>
            </a:ln>
          </p:spPr>
          <p:txBody>
            <a:bodyPr rtlCol="0" anchor="ctr"/>
            <a:lstStyle/>
            <a:p>
              <a:endParaRPr lang="en-US" sz="1200"/>
            </a:p>
          </p:txBody>
        </p:sp>
        <p:sp>
          <p:nvSpPr>
            <p:cNvPr id="827" name="Freeform: Shape 826">
              <a:extLst>
                <a:ext uri="{FF2B5EF4-FFF2-40B4-BE49-F238E27FC236}">
                  <a16:creationId xmlns:a16="http://schemas.microsoft.com/office/drawing/2014/main" id="{037D6DD0-A6C4-428D-9273-E3FF55462AD9}"/>
                </a:ext>
              </a:extLst>
            </p:cNvPr>
            <p:cNvSpPr/>
            <p:nvPr/>
          </p:nvSpPr>
          <p:spPr>
            <a:xfrm>
              <a:off x="10084403" y="5707708"/>
              <a:ext cx="172777" cy="159492"/>
            </a:xfrm>
            <a:custGeom>
              <a:avLst/>
              <a:gdLst>
                <a:gd name="connsiteX0" fmla="*/ 72491 w 172777"/>
                <a:gd name="connsiteY0" fmla="*/ 147979 h 159492"/>
                <a:gd name="connsiteX1" fmla="*/ 87070 w 172777"/>
                <a:gd name="connsiteY1" fmla="*/ 159492 h 159492"/>
                <a:gd name="connsiteX2" fmla="*/ 151381 w 172777"/>
                <a:gd name="connsiteY2" fmla="*/ 103357 h 159492"/>
                <a:gd name="connsiteX3" fmla="*/ 168821 w 172777"/>
                <a:gd name="connsiteY3" fmla="*/ 35504 h 159492"/>
                <a:gd name="connsiteX4" fmla="*/ 137007 w 172777"/>
                <a:gd name="connsiteY4" fmla="*/ 4166 h 159492"/>
                <a:gd name="connsiteX5" fmla="*/ 86389 w 172777"/>
                <a:gd name="connsiteY5" fmla="*/ 8526 h 159492"/>
                <a:gd name="connsiteX6" fmla="*/ 35771 w 172777"/>
                <a:gd name="connsiteY6" fmla="*/ 4166 h 159492"/>
                <a:gd name="connsiteX7" fmla="*/ 3957 w 172777"/>
                <a:gd name="connsiteY7" fmla="*/ 35504 h 159492"/>
                <a:gd name="connsiteX8" fmla="*/ 21397 w 172777"/>
                <a:gd name="connsiteY8" fmla="*/ 103357 h 159492"/>
                <a:gd name="connsiteX9" fmla="*/ 72491 w 172777"/>
                <a:gd name="connsiteY9" fmla="*/ 147979 h 159492"/>
                <a:gd name="connsiteX10" fmla="*/ 41426 w 172777"/>
                <a:gd name="connsiteY10" fmla="*/ 50014 h 159492"/>
                <a:gd name="connsiteX11" fmla="*/ 49533 w 172777"/>
                <a:gd name="connsiteY11" fmla="*/ 41907 h 159492"/>
                <a:gd name="connsiteX12" fmla="*/ 57776 w 172777"/>
                <a:gd name="connsiteY12" fmla="*/ 40204 h 159492"/>
                <a:gd name="connsiteX13" fmla="*/ 68199 w 172777"/>
                <a:gd name="connsiteY13" fmla="*/ 46063 h 159492"/>
                <a:gd name="connsiteX14" fmla="*/ 86321 w 172777"/>
                <a:gd name="connsiteY14" fmla="*/ 55601 h 159492"/>
                <a:gd name="connsiteX15" fmla="*/ 86389 w 172777"/>
                <a:gd name="connsiteY15" fmla="*/ 55601 h 159492"/>
                <a:gd name="connsiteX16" fmla="*/ 98584 w 172777"/>
                <a:gd name="connsiteY16" fmla="*/ 54715 h 159492"/>
                <a:gd name="connsiteX17" fmla="*/ 104510 w 172777"/>
                <a:gd name="connsiteY17" fmla="*/ 45927 h 159492"/>
                <a:gd name="connsiteX18" fmla="*/ 123109 w 172777"/>
                <a:gd name="connsiteY18" fmla="*/ 41907 h 159492"/>
                <a:gd name="connsiteX19" fmla="*/ 131216 w 172777"/>
                <a:gd name="connsiteY19" fmla="*/ 50014 h 159492"/>
                <a:gd name="connsiteX20" fmla="*/ 124880 w 172777"/>
                <a:gd name="connsiteY20" fmla="*/ 73041 h 159492"/>
                <a:gd name="connsiteX21" fmla="*/ 86253 w 172777"/>
                <a:gd name="connsiteY21" fmla="*/ 106763 h 159492"/>
                <a:gd name="connsiteX22" fmla="*/ 47626 w 172777"/>
                <a:gd name="connsiteY22" fmla="*/ 73041 h 159492"/>
                <a:gd name="connsiteX23" fmla="*/ 41426 w 172777"/>
                <a:gd name="connsiteY23" fmla="*/ 50014 h 1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77" h="159492">
                  <a:moveTo>
                    <a:pt x="72491" y="147979"/>
                  </a:moveTo>
                  <a:lnTo>
                    <a:pt x="87070" y="159492"/>
                  </a:lnTo>
                  <a:lnTo>
                    <a:pt x="151381" y="103357"/>
                  </a:lnTo>
                  <a:cubicBezTo>
                    <a:pt x="170933" y="86325"/>
                    <a:pt x="177950" y="59007"/>
                    <a:pt x="168821" y="35504"/>
                  </a:cubicBezTo>
                  <a:cubicBezTo>
                    <a:pt x="162963" y="20448"/>
                    <a:pt x="151994" y="9616"/>
                    <a:pt x="137007" y="4166"/>
                  </a:cubicBezTo>
                  <a:cubicBezTo>
                    <a:pt x="116228" y="-3396"/>
                    <a:pt x="98992" y="282"/>
                    <a:pt x="86389" y="8526"/>
                  </a:cubicBezTo>
                  <a:cubicBezTo>
                    <a:pt x="73854" y="214"/>
                    <a:pt x="56618" y="-3464"/>
                    <a:pt x="35771" y="4166"/>
                  </a:cubicBezTo>
                  <a:cubicBezTo>
                    <a:pt x="20784" y="9616"/>
                    <a:pt x="9747" y="20448"/>
                    <a:pt x="3957" y="35504"/>
                  </a:cubicBezTo>
                  <a:cubicBezTo>
                    <a:pt x="-5172" y="59075"/>
                    <a:pt x="1845" y="86325"/>
                    <a:pt x="21397" y="103357"/>
                  </a:cubicBezTo>
                  <a:lnTo>
                    <a:pt x="72491" y="147979"/>
                  </a:lnTo>
                  <a:close/>
                  <a:moveTo>
                    <a:pt x="41426" y="50014"/>
                  </a:moveTo>
                  <a:cubicBezTo>
                    <a:pt x="43061" y="45859"/>
                    <a:pt x="45446" y="43406"/>
                    <a:pt x="49533" y="41907"/>
                  </a:cubicBezTo>
                  <a:cubicBezTo>
                    <a:pt x="52667" y="40749"/>
                    <a:pt x="55392" y="40204"/>
                    <a:pt x="57776" y="40204"/>
                  </a:cubicBezTo>
                  <a:cubicBezTo>
                    <a:pt x="62136" y="40204"/>
                    <a:pt x="65542" y="42112"/>
                    <a:pt x="68199" y="46063"/>
                  </a:cubicBezTo>
                  <a:cubicBezTo>
                    <a:pt x="72287" y="52058"/>
                    <a:pt x="79100" y="55601"/>
                    <a:pt x="86321" y="55601"/>
                  </a:cubicBezTo>
                  <a:cubicBezTo>
                    <a:pt x="86321" y="55601"/>
                    <a:pt x="86389" y="55601"/>
                    <a:pt x="86389" y="55601"/>
                  </a:cubicBezTo>
                  <a:lnTo>
                    <a:pt x="98584" y="54715"/>
                  </a:lnTo>
                  <a:lnTo>
                    <a:pt x="104510" y="45927"/>
                  </a:lnTo>
                  <a:cubicBezTo>
                    <a:pt x="108598" y="39932"/>
                    <a:pt x="114321" y="38705"/>
                    <a:pt x="123109" y="41907"/>
                  </a:cubicBezTo>
                  <a:cubicBezTo>
                    <a:pt x="127197" y="43406"/>
                    <a:pt x="129581" y="45790"/>
                    <a:pt x="131216" y="50014"/>
                  </a:cubicBezTo>
                  <a:cubicBezTo>
                    <a:pt x="134145" y="57576"/>
                    <a:pt x="131488" y="67318"/>
                    <a:pt x="124880" y="73041"/>
                  </a:cubicBezTo>
                  <a:lnTo>
                    <a:pt x="86253" y="106763"/>
                  </a:lnTo>
                  <a:lnTo>
                    <a:pt x="47626" y="73041"/>
                  </a:lnTo>
                  <a:cubicBezTo>
                    <a:pt x="41154" y="67318"/>
                    <a:pt x="38497" y="57645"/>
                    <a:pt x="41426" y="50014"/>
                  </a:cubicBezTo>
                  <a:close/>
                </a:path>
              </a:pathLst>
            </a:custGeom>
            <a:grpFill/>
            <a:ln w="6813" cap="flat">
              <a:noFill/>
              <a:prstDash val="solid"/>
              <a:miter/>
            </a:ln>
          </p:spPr>
          <p:txBody>
            <a:bodyPr rtlCol="0" anchor="ctr"/>
            <a:lstStyle/>
            <a:p>
              <a:endParaRPr lang="en-US" sz="1200"/>
            </a:p>
          </p:txBody>
        </p:sp>
        <p:sp>
          <p:nvSpPr>
            <p:cNvPr id="828" name="Freeform: Shape 827">
              <a:extLst>
                <a:ext uri="{FF2B5EF4-FFF2-40B4-BE49-F238E27FC236}">
                  <a16:creationId xmlns:a16="http://schemas.microsoft.com/office/drawing/2014/main" id="{4C8DE982-9C1F-4076-9723-2C2E8E093003}"/>
                </a:ext>
              </a:extLst>
            </p:cNvPr>
            <p:cNvSpPr/>
            <p:nvPr/>
          </p:nvSpPr>
          <p:spPr>
            <a:xfrm>
              <a:off x="10129570" y="6052272"/>
              <a:ext cx="172792" cy="159508"/>
            </a:xfrm>
            <a:custGeom>
              <a:avLst/>
              <a:gdLst>
                <a:gd name="connsiteX0" fmla="*/ 86389 w 172792"/>
                <a:gd name="connsiteY0" fmla="*/ 8542 h 159508"/>
                <a:gd name="connsiteX1" fmla="*/ 35772 w 172792"/>
                <a:gd name="connsiteY1" fmla="*/ 4114 h 159508"/>
                <a:gd name="connsiteX2" fmla="*/ 3957 w 172792"/>
                <a:gd name="connsiteY2" fmla="*/ 35451 h 159508"/>
                <a:gd name="connsiteX3" fmla="*/ 21397 w 172792"/>
                <a:gd name="connsiteY3" fmla="*/ 103373 h 159508"/>
                <a:gd name="connsiteX4" fmla="*/ 72491 w 172792"/>
                <a:gd name="connsiteY4" fmla="*/ 147995 h 159508"/>
                <a:gd name="connsiteX5" fmla="*/ 87070 w 172792"/>
                <a:gd name="connsiteY5" fmla="*/ 159509 h 159508"/>
                <a:gd name="connsiteX6" fmla="*/ 151449 w 172792"/>
                <a:gd name="connsiteY6" fmla="*/ 103373 h 159508"/>
                <a:gd name="connsiteX7" fmla="*/ 168821 w 172792"/>
                <a:gd name="connsiteY7" fmla="*/ 35520 h 159508"/>
                <a:gd name="connsiteX8" fmla="*/ 137007 w 172792"/>
                <a:gd name="connsiteY8" fmla="*/ 4182 h 159508"/>
                <a:gd name="connsiteX9" fmla="*/ 86389 w 172792"/>
                <a:gd name="connsiteY9" fmla="*/ 8542 h 159508"/>
                <a:gd name="connsiteX10" fmla="*/ 123245 w 172792"/>
                <a:gd name="connsiteY10" fmla="*/ 41855 h 159508"/>
                <a:gd name="connsiteX11" fmla="*/ 131352 w 172792"/>
                <a:gd name="connsiteY11" fmla="*/ 49962 h 159508"/>
                <a:gd name="connsiteX12" fmla="*/ 125017 w 172792"/>
                <a:gd name="connsiteY12" fmla="*/ 72989 h 159508"/>
                <a:gd name="connsiteX13" fmla="*/ 86389 w 172792"/>
                <a:gd name="connsiteY13" fmla="*/ 106643 h 159508"/>
                <a:gd name="connsiteX14" fmla="*/ 47830 w 172792"/>
                <a:gd name="connsiteY14" fmla="*/ 72989 h 159508"/>
                <a:gd name="connsiteX15" fmla="*/ 41494 w 172792"/>
                <a:gd name="connsiteY15" fmla="*/ 49894 h 159508"/>
                <a:gd name="connsiteX16" fmla="*/ 49601 w 172792"/>
                <a:gd name="connsiteY16" fmla="*/ 41788 h 159508"/>
                <a:gd name="connsiteX17" fmla="*/ 57912 w 172792"/>
                <a:gd name="connsiteY17" fmla="*/ 40084 h 159508"/>
                <a:gd name="connsiteX18" fmla="*/ 68131 w 172792"/>
                <a:gd name="connsiteY18" fmla="*/ 45739 h 159508"/>
                <a:gd name="connsiteX19" fmla="*/ 86389 w 172792"/>
                <a:gd name="connsiteY19" fmla="*/ 55480 h 159508"/>
                <a:gd name="connsiteX20" fmla="*/ 98720 w 172792"/>
                <a:gd name="connsiteY20" fmla="*/ 54663 h 159508"/>
                <a:gd name="connsiteX21" fmla="*/ 104715 w 172792"/>
                <a:gd name="connsiteY21" fmla="*/ 45807 h 159508"/>
                <a:gd name="connsiteX22" fmla="*/ 123245 w 172792"/>
                <a:gd name="connsiteY22" fmla="*/ 41855 h 15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92" h="159508">
                  <a:moveTo>
                    <a:pt x="86389" y="8542"/>
                  </a:moveTo>
                  <a:cubicBezTo>
                    <a:pt x="73854" y="231"/>
                    <a:pt x="56550" y="-3448"/>
                    <a:pt x="35772" y="4114"/>
                  </a:cubicBezTo>
                  <a:cubicBezTo>
                    <a:pt x="20784" y="9564"/>
                    <a:pt x="9747" y="20396"/>
                    <a:pt x="3957" y="35451"/>
                  </a:cubicBezTo>
                  <a:cubicBezTo>
                    <a:pt x="-5172" y="58955"/>
                    <a:pt x="1845" y="86274"/>
                    <a:pt x="21397" y="103373"/>
                  </a:cubicBezTo>
                  <a:lnTo>
                    <a:pt x="72491" y="147995"/>
                  </a:lnTo>
                  <a:lnTo>
                    <a:pt x="87070" y="159509"/>
                  </a:lnTo>
                  <a:lnTo>
                    <a:pt x="151449" y="103373"/>
                  </a:lnTo>
                  <a:cubicBezTo>
                    <a:pt x="171002" y="86342"/>
                    <a:pt x="177950" y="59023"/>
                    <a:pt x="168821" y="35520"/>
                  </a:cubicBezTo>
                  <a:cubicBezTo>
                    <a:pt x="162963" y="20464"/>
                    <a:pt x="151994" y="9632"/>
                    <a:pt x="137007" y="4182"/>
                  </a:cubicBezTo>
                  <a:cubicBezTo>
                    <a:pt x="116160" y="-3448"/>
                    <a:pt x="98924" y="231"/>
                    <a:pt x="86389" y="8542"/>
                  </a:cubicBezTo>
                  <a:close/>
                  <a:moveTo>
                    <a:pt x="123245" y="41855"/>
                  </a:moveTo>
                  <a:cubicBezTo>
                    <a:pt x="127264" y="43354"/>
                    <a:pt x="129717" y="45739"/>
                    <a:pt x="131352" y="49962"/>
                  </a:cubicBezTo>
                  <a:cubicBezTo>
                    <a:pt x="134282" y="57525"/>
                    <a:pt x="131625" y="67267"/>
                    <a:pt x="125017" y="72989"/>
                  </a:cubicBezTo>
                  <a:lnTo>
                    <a:pt x="86389" y="106643"/>
                  </a:lnTo>
                  <a:lnTo>
                    <a:pt x="47830" y="72989"/>
                  </a:lnTo>
                  <a:cubicBezTo>
                    <a:pt x="41222" y="67198"/>
                    <a:pt x="38497" y="57456"/>
                    <a:pt x="41494" y="49894"/>
                  </a:cubicBezTo>
                  <a:cubicBezTo>
                    <a:pt x="43129" y="45670"/>
                    <a:pt x="45513" y="43286"/>
                    <a:pt x="49601" y="41788"/>
                  </a:cubicBezTo>
                  <a:cubicBezTo>
                    <a:pt x="52735" y="40629"/>
                    <a:pt x="55528" y="40084"/>
                    <a:pt x="57912" y="40084"/>
                  </a:cubicBezTo>
                  <a:cubicBezTo>
                    <a:pt x="62273" y="40084"/>
                    <a:pt x="65542" y="41924"/>
                    <a:pt x="68131" y="45739"/>
                  </a:cubicBezTo>
                  <a:cubicBezTo>
                    <a:pt x="72219" y="51870"/>
                    <a:pt x="79032" y="55480"/>
                    <a:pt x="86389" y="55480"/>
                  </a:cubicBezTo>
                  <a:lnTo>
                    <a:pt x="98720" y="54663"/>
                  </a:lnTo>
                  <a:lnTo>
                    <a:pt x="104715" y="45807"/>
                  </a:lnTo>
                  <a:cubicBezTo>
                    <a:pt x="108666" y="39948"/>
                    <a:pt x="114389" y="38654"/>
                    <a:pt x="123245" y="41855"/>
                  </a:cubicBezTo>
                  <a:close/>
                </a:path>
              </a:pathLst>
            </a:custGeom>
            <a:grpFill/>
            <a:ln w="6813" cap="flat">
              <a:noFill/>
              <a:prstDash val="solid"/>
              <a:miter/>
            </a:ln>
          </p:spPr>
          <p:txBody>
            <a:bodyPr rtlCol="0" anchor="ctr"/>
            <a:lstStyle/>
            <a:p>
              <a:endParaRPr lang="en-US" sz="1200"/>
            </a:p>
          </p:txBody>
        </p:sp>
        <p:sp>
          <p:nvSpPr>
            <p:cNvPr id="829" name="Freeform: Shape 828">
              <a:extLst>
                <a:ext uri="{FF2B5EF4-FFF2-40B4-BE49-F238E27FC236}">
                  <a16:creationId xmlns:a16="http://schemas.microsoft.com/office/drawing/2014/main" id="{2EF16787-B172-479A-911F-D9EB9CC21681}"/>
                </a:ext>
              </a:extLst>
            </p:cNvPr>
            <p:cNvSpPr/>
            <p:nvPr/>
          </p:nvSpPr>
          <p:spPr>
            <a:xfrm>
              <a:off x="10216894" y="6424579"/>
              <a:ext cx="172792" cy="159440"/>
            </a:xfrm>
            <a:custGeom>
              <a:avLst/>
              <a:gdLst>
                <a:gd name="connsiteX0" fmla="*/ 168836 w 172792"/>
                <a:gd name="connsiteY0" fmla="*/ 35452 h 159440"/>
                <a:gd name="connsiteX1" fmla="*/ 137021 w 172792"/>
                <a:gd name="connsiteY1" fmla="*/ 4114 h 159440"/>
                <a:gd name="connsiteX2" fmla="*/ 86403 w 172792"/>
                <a:gd name="connsiteY2" fmla="*/ 8542 h 159440"/>
                <a:gd name="connsiteX3" fmla="*/ 35786 w 172792"/>
                <a:gd name="connsiteY3" fmla="*/ 4114 h 159440"/>
                <a:gd name="connsiteX4" fmla="*/ 3971 w 172792"/>
                <a:gd name="connsiteY4" fmla="*/ 35452 h 159440"/>
                <a:gd name="connsiteX5" fmla="*/ 21343 w 172792"/>
                <a:gd name="connsiteY5" fmla="*/ 103305 h 159440"/>
                <a:gd name="connsiteX6" fmla="*/ 72506 w 172792"/>
                <a:gd name="connsiteY6" fmla="*/ 147928 h 159440"/>
                <a:gd name="connsiteX7" fmla="*/ 87085 w 172792"/>
                <a:gd name="connsiteY7" fmla="*/ 159441 h 159440"/>
                <a:gd name="connsiteX8" fmla="*/ 151395 w 172792"/>
                <a:gd name="connsiteY8" fmla="*/ 103305 h 159440"/>
                <a:gd name="connsiteX9" fmla="*/ 168836 w 172792"/>
                <a:gd name="connsiteY9" fmla="*/ 35452 h 159440"/>
                <a:gd name="connsiteX10" fmla="*/ 125031 w 172792"/>
                <a:gd name="connsiteY10" fmla="*/ 73057 h 159440"/>
                <a:gd name="connsiteX11" fmla="*/ 86471 w 172792"/>
                <a:gd name="connsiteY11" fmla="*/ 106711 h 159440"/>
                <a:gd name="connsiteX12" fmla="*/ 47844 w 172792"/>
                <a:gd name="connsiteY12" fmla="*/ 73057 h 159440"/>
                <a:gd name="connsiteX13" fmla="*/ 41508 w 172792"/>
                <a:gd name="connsiteY13" fmla="*/ 50031 h 159440"/>
                <a:gd name="connsiteX14" fmla="*/ 49615 w 172792"/>
                <a:gd name="connsiteY14" fmla="*/ 41924 h 159440"/>
                <a:gd name="connsiteX15" fmla="*/ 57927 w 172792"/>
                <a:gd name="connsiteY15" fmla="*/ 40221 h 159440"/>
                <a:gd name="connsiteX16" fmla="*/ 68145 w 172792"/>
                <a:gd name="connsiteY16" fmla="*/ 45875 h 159440"/>
                <a:gd name="connsiteX17" fmla="*/ 86403 w 172792"/>
                <a:gd name="connsiteY17" fmla="*/ 55617 h 159440"/>
                <a:gd name="connsiteX18" fmla="*/ 98734 w 172792"/>
                <a:gd name="connsiteY18" fmla="*/ 54800 h 159440"/>
                <a:gd name="connsiteX19" fmla="*/ 104729 w 172792"/>
                <a:gd name="connsiteY19" fmla="*/ 45943 h 159440"/>
                <a:gd name="connsiteX20" fmla="*/ 123328 w 172792"/>
                <a:gd name="connsiteY20" fmla="*/ 41924 h 159440"/>
                <a:gd name="connsiteX21" fmla="*/ 131435 w 172792"/>
                <a:gd name="connsiteY21" fmla="*/ 50031 h 159440"/>
                <a:gd name="connsiteX22" fmla="*/ 125031 w 172792"/>
                <a:gd name="connsiteY22" fmla="*/ 73057 h 1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92" h="159440">
                  <a:moveTo>
                    <a:pt x="168836" y="35452"/>
                  </a:moveTo>
                  <a:cubicBezTo>
                    <a:pt x="162976" y="20396"/>
                    <a:pt x="152008" y="9564"/>
                    <a:pt x="137021" y="4114"/>
                  </a:cubicBezTo>
                  <a:cubicBezTo>
                    <a:pt x="116242" y="-3448"/>
                    <a:pt x="98938" y="231"/>
                    <a:pt x="86403" y="8542"/>
                  </a:cubicBezTo>
                  <a:cubicBezTo>
                    <a:pt x="73868" y="231"/>
                    <a:pt x="56564" y="-3448"/>
                    <a:pt x="35786" y="4114"/>
                  </a:cubicBezTo>
                  <a:cubicBezTo>
                    <a:pt x="20798" y="9564"/>
                    <a:pt x="9762" y="20396"/>
                    <a:pt x="3971" y="35452"/>
                  </a:cubicBezTo>
                  <a:cubicBezTo>
                    <a:pt x="-5158" y="59023"/>
                    <a:pt x="1791" y="86274"/>
                    <a:pt x="21343" y="103305"/>
                  </a:cubicBezTo>
                  <a:lnTo>
                    <a:pt x="72506" y="147928"/>
                  </a:lnTo>
                  <a:lnTo>
                    <a:pt x="87085" y="159441"/>
                  </a:lnTo>
                  <a:lnTo>
                    <a:pt x="151395" y="103305"/>
                  </a:lnTo>
                  <a:cubicBezTo>
                    <a:pt x="170947" y="86274"/>
                    <a:pt x="177964" y="59023"/>
                    <a:pt x="168836" y="35452"/>
                  </a:cubicBezTo>
                  <a:close/>
                  <a:moveTo>
                    <a:pt x="125031" y="73057"/>
                  </a:moveTo>
                  <a:lnTo>
                    <a:pt x="86471" y="106711"/>
                  </a:lnTo>
                  <a:lnTo>
                    <a:pt x="47844" y="73057"/>
                  </a:lnTo>
                  <a:cubicBezTo>
                    <a:pt x="41236" y="67266"/>
                    <a:pt x="38511" y="57593"/>
                    <a:pt x="41508" y="50031"/>
                  </a:cubicBezTo>
                  <a:cubicBezTo>
                    <a:pt x="43143" y="45807"/>
                    <a:pt x="45528" y="43422"/>
                    <a:pt x="49615" y="41924"/>
                  </a:cubicBezTo>
                  <a:cubicBezTo>
                    <a:pt x="52749" y="40766"/>
                    <a:pt x="55542" y="40221"/>
                    <a:pt x="57927" y="40221"/>
                  </a:cubicBezTo>
                  <a:cubicBezTo>
                    <a:pt x="62287" y="40221"/>
                    <a:pt x="65557" y="42060"/>
                    <a:pt x="68145" y="45875"/>
                  </a:cubicBezTo>
                  <a:cubicBezTo>
                    <a:pt x="72233" y="52006"/>
                    <a:pt x="79046" y="55617"/>
                    <a:pt x="86403" y="55617"/>
                  </a:cubicBezTo>
                  <a:lnTo>
                    <a:pt x="98734" y="54800"/>
                  </a:lnTo>
                  <a:lnTo>
                    <a:pt x="104729" y="45943"/>
                  </a:lnTo>
                  <a:cubicBezTo>
                    <a:pt x="108817" y="39948"/>
                    <a:pt x="114471" y="38653"/>
                    <a:pt x="123328" y="41924"/>
                  </a:cubicBezTo>
                  <a:cubicBezTo>
                    <a:pt x="127347" y="43422"/>
                    <a:pt x="129799" y="45807"/>
                    <a:pt x="131435" y="50031"/>
                  </a:cubicBezTo>
                  <a:cubicBezTo>
                    <a:pt x="134296" y="57593"/>
                    <a:pt x="131639" y="67266"/>
                    <a:pt x="125031" y="73057"/>
                  </a:cubicBezTo>
                  <a:close/>
                </a:path>
              </a:pathLst>
            </a:custGeom>
            <a:grpFill/>
            <a:ln w="6813" cap="flat">
              <a:noFill/>
              <a:prstDash val="solid"/>
              <a:miter/>
            </a:ln>
          </p:spPr>
          <p:txBody>
            <a:bodyPr rtlCol="0" anchor="ctr"/>
            <a:lstStyle/>
            <a:p>
              <a:endParaRPr lang="en-US" sz="1200"/>
            </a:p>
          </p:txBody>
        </p:sp>
      </p:grpSp>
      <p:sp>
        <p:nvSpPr>
          <p:cNvPr id="798" name="Freeform: Shape 797">
            <a:extLst>
              <a:ext uri="{FF2B5EF4-FFF2-40B4-BE49-F238E27FC236}">
                <a16:creationId xmlns:a16="http://schemas.microsoft.com/office/drawing/2014/main" id="{9536FFDD-FFAC-4880-B3DD-1F561DC3A149}"/>
              </a:ext>
            </a:extLst>
          </p:cNvPr>
          <p:cNvSpPr/>
          <p:nvPr/>
        </p:nvSpPr>
        <p:spPr>
          <a:xfrm>
            <a:off x="15603024" y="4912388"/>
            <a:ext cx="771761" cy="864497"/>
          </a:xfrm>
          <a:custGeom>
            <a:avLst/>
            <a:gdLst>
              <a:gd name="connsiteX0" fmla="*/ 1004089 w 1004411"/>
              <a:gd name="connsiteY0" fmla="*/ 246486 h 1125104"/>
              <a:gd name="connsiteX1" fmla="*/ 945024 w 1004411"/>
              <a:gd name="connsiteY1" fmla="*/ 134964 h 1125104"/>
              <a:gd name="connsiteX2" fmla="*/ 774846 w 1004411"/>
              <a:gd name="connsiteY2" fmla="*/ 111256 h 1125104"/>
              <a:gd name="connsiteX3" fmla="*/ 771644 w 1004411"/>
              <a:gd name="connsiteY3" fmla="*/ 100424 h 1125104"/>
              <a:gd name="connsiteX4" fmla="*/ 681036 w 1004411"/>
              <a:gd name="connsiteY4" fmla="*/ 12405 h 1125104"/>
              <a:gd name="connsiteX5" fmla="*/ 502206 w 1004411"/>
              <a:gd name="connsiteY5" fmla="*/ 51986 h 1125104"/>
              <a:gd name="connsiteX6" fmla="*/ 323376 w 1004411"/>
              <a:gd name="connsiteY6" fmla="*/ 12405 h 1125104"/>
              <a:gd name="connsiteX7" fmla="*/ 232769 w 1004411"/>
              <a:gd name="connsiteY7" fmla="*/ 100424 h 1125104"/>
              <a:gd name="connsiteX8" fmla="*/ 229566 w 1004411"/>
              <a:gd name="connsiteY8" fmla="*/ 111256 h 1125104"/>
              <a:gd name="connsiteX9" fmla="*/ 59388 w 1004411"/>
              <a:gd name="connsiteY9" fmla="*/ 134964 h 1125104"/>
              <a:gd name="connsiteX10" fmla="*/ 323 w 1004411"/>
              <a:gd name="connsiteY10" fmla="*/ 246486 h 1125104"/>
              <a:gd name="connsiteX11" fmla="*/ 111232 w 1004411"/>
              <a:gd name="connsiteY11" fmla="*/ 419661 h 1125104"/>
              <a:gd name="connsiteX12" fmla="*/ 347152 w 1004411"/>
              <a:gd name="connsiteY12" fmla="*/ 519125 h 1125104"/>
              <a:gd name="connsiteX13" fmla="*/ 463102 w 1004411"/>
              <a:gd name="connsiteY13" fmla="*/ 911734 h 1125104"/>
              <a:gd name="connsiteX14" fmla="*/ 388573 w 1004411"/>
              <a:gd name="connsiteY14" fmla="*/ 911734 h 1125104"/>
              <a:gd name="connsiteX15" fmla="*/ 306004 w 1004411"/>
              <a:gd name="connsiteY15" fmla="*/ 982245 h 1125104"/>
              <a:gd name="connsiteX16" fmla="*/ 324874 w 1004411"/>
              <a:gd name="connsiteY16" fmla="*/ 1016375 h 1125104"/>
              <a:gd name="connsiteX17" fmla="*/ 376310 w 1004411"/>
              <a:gd name="connsiteY17" fmla="*/ 1030818 h 1125104"/>
              <a:gd name="connsiteX18" fmla="*/ 402265 w 1004411"/>
              <a:gd name="connsiteY18" fmla="*/ 1028842 h 1125104"/>
              <a:gd name="connsiteX19" fmla="*/ 484834 w 1004411"/>
              <a:gd name="connsiteY19" fmla="*/ 1002955 h 1125104"/>
              <a:gd name="connsiteX20" fmla="*/ 484834 w 1004411"/>
              <a:gd name="connsiteY20" fmla="*/ 1014400 h 1125104"/>
              <a:gd name="connsiteX21" fmla="*/ 469778 w 1004411"/>
              <a:gd name="connsiteY21" fmla="*/ 1029456 h 1125104"/>
              <a:gd name="connsiteX22" fmla="*/ 414323 w 1004411"/>
              <a:gd name="connsiteY22" fmla="*/ 1085523 h 1125104"/>
              <a:gd name="connsiteX23" fmla="*/ 434421 w 1004411"/>
              <a:gd name="connsiteY23" fmla="*/ 1105212 h 1125104"/>
              <a:gd name="connsiteX24" fmla="*/ 454518 w 1004411"/>
              <a:gd name="connsiteY24" fmla="*/ 1084706 h 1125104"/>
              <a:gd name="connsiteX25" fmla="*/ 469778 w 1004411"/>
              <a:gd name="connsiteY25" fmla="*/ 1069650 h 1125104"/>
              <a:gd name="connsiteX26" fmla="*/ 504727 w 1004411"/>
              <a:gd name="connsiteY26" fmla="*/ 1056774 h 1125104"/>
              <a:gd name="connsiteX27" fmla="*/ 560386 w 1004411"/>
              <a:gd name="connsiteY27" fmla="*/ 1081708 h 1125104"/>
              <a:gd name="connsiteX28" fmla="*/ 583889 w 1004411"/>
              <a:gd name="connsiteY28" fmla="*/ 1105007 h 1125104"/>
              <a:gd name="connsiteX29" fmla="*/ 603986 w 1004411"/>
              <a:gd name="connsiteY29" fmla="*/ 1125104 h 1125104"/>
              <a:gd name="connsiteX30" fmla="*/ 624083 w 1004411"/>
              <a:gd name="connsiteY30" fmla="*/ 1105007 h 1125104"/>
              <a:gd name="connsiteX31" fmla="*/ 560386 w 1004411"/>
              <a:gd name="connsiteY31" fmla="*/ 1041514 h 1125104"/>
              <a:gd name="connsiteX32" fmla="*/ 525028 w 1004411"/>
              <a:gd name="connsiteY32" fmla="*/ 1006361 h 1125104"/>
              <a:gd name="connsiteX33" fmla="*/ 525028 w 1004411"/>
              <a:gd name="connsiteY33" fmla="*/ 1002955 h 1125104"/>
              <a:gd name="connsiteX34" fmla="*/ 607596 w 1004411"/>
              <a:gd name="connsiteY34" fmla="*/ 1028842 h 1125104"/>
              <a:gd name="connsiteX35" fmla="*/ 633553 w 1004411"/>
              <a:gd name="connsiteY35" fmla="*/ 1030818 h 1125104"/>
              <a:gd name="connsiteX36" fmla="*/ 684987 w 1004411"/>
              <a:gd name="connsiteY36" fmla="*/ 1016375 h 1125104"/>
              <a:gd name="connsiteX37" fmla="*/ 703858 w 1004411"/>
              <a:gd name="connsiteY37" fmla="*/ 982245 h 1125104"/>
              <a:gd name="connsiteX38" fmla="*/ 621290 w 1004411"/>
              <a:gd name="connsiteY38" fmla="*/ 911734 h 1125104"/>
              <a:gd name="connsiteX39" fmla="*/ 543899 w 1004411"/>
              <a:gd name="connsiteY39" fmla="*/ 912347 h 1125104"/>
              <a:gd name="connsiteX40" fmla="*/ 660462 w 1004411"/>
              <a:gd name="connsiteY40" fmla="*/ 517695 h 1125104"/>
              <a:gd name="connsiteX41" fmla="*/ 893385 w 1004411"/>
              <a:gd name="connsiteY41" fmla="*/ 419661 h 1125104"/>
              <a:gd name="connsiteX42" fmla="*/ 1004089 w 1004411"/>
              <a:gd name="connsiteY42" fmla="*/ 246486 h 1125104"/>
              <a:gd name="connsiteX43" fmla="*/ 126696 w 1004411"/>
              <a:gd name="connsiteY43" fmla="*/ 382533 h 1125104"/>
              <a:gd name="connsiteX44" fmla="*/ 40109 w 1004411"/>
              <a:gd name="connsiteY44" fmla="*/ 248938 h 1125104"/>
              <a:gd name="connsiteX45" fmla="*/ 83709 w 1004411"/>
              <a:gd name="connsiteY45" fmla="*/ 166778 h 1125104"/>
              <a:gd name="connsiteX46" fmla="*/ 164507 w 1004411"/>
              <a:gd name="connsiteY46" fmla="*/ 135440 h 1125104"/>
              <a:gd name="connsiteX47" fmla="*/ 221596 w 1004411"/>
              <a:gd name="connsiteY47" fmla="*/ 152744 h 1125104"/>
              <a:gd name="connsiteX48" fmla="*/ 285089 w 1004411"/>
              <a:gd name="connsiteY48" fmla="*/ 299419 h 1125104"/>
              <a:gd name="connsiteX49" fmla="*/ 406081 w 1004411"/>
              <a:gd name="connsiteY49" fmla="*/ 403311 h 1125104"/>
              <a:gd name="connsiteX50" fmla="*/ 358869 w 1004411"/>
              <a:gd name="connsiteY50" fmla="*/ 480498 h 1125104"/>
              <a:gd name="connsiteX51" fmla="*/ 126696 w 1004411"/>
              <a:gd name="connsiteY51" fmla="*/ 382533 h 1125104"/>
              <a:gd name="connsiteX52" fmla="*/ 396406 w 1004411"/>
              <a:gd name="connsiteY52" fmla="*/ 989125 h 1125104"/>
              <a:gd name="connsiteX53" fmla="*/ 349400 w 1004411"/>
              <a:gd name="connsiteY53" fmla="*/ 984697 h 1125104"/>
              <a:gd name="connsiteX54" fmla="*/ 345789 w 1004411"/>
              <a:gd name="connsiteY54" fmla="*/ 978089 h 1125104"/>
              <a:gd name="connsiteX55" fmla="*/ 394022 w 1004411"/>
              <a:gd name="connsiteY55" fmla="*/ 951588 h 1125104"/>
              <a:gd name="connsiteX56" fmla="*/ 425769 w 1004411"/>
              <a:gd name="connsiteY56" fmla="*/ 949408 h 1125104"/>
              <a:gd name="connsiteX57" fmla="*/ 475978 w 1004411"/>
              <a:gd name="connsiteY57" fmla="*/ 955812 h 1125104"/>
              <a:gd name="connsiteX58" fmla="*/ 477408 w 1004411"/>
              <a:gd name="connsiteY58" fmla="*/ 960853 h 1125104"/>
              <a:gd name="connsiteX59" fmla="*/ 396406 w 1004411"/>
              <a:gd name="connsiteY59" fmla="*/ 989125 h 1125104"/>
              <a:gd name="connsiteX60" fmla="*/ 484630 w 1004411"/>
              <a:gd name="connsiteY60" fmla="*/ 843472 h 1125104"/>
              <a:gd name="connsiteX61" fmla="*/ 386801 w 1004411"/>
              <a:gd name="connsiteY61" fmla="*/ 511768 h 1125104"/>
              <a:gd name="connsiteX62" fmla="*/ 436805 w 1004411"/>
              <a:gd name="connsiteY62" fmla="*/ 429812 h 1125104"/>
              <a:gd name="connsiteX63" fmla="*/ 484630 w 1004411"/>
              <a:gd name="connsiteY63" fmla="*/ 470824 h 1125104"/>
              <a:gd name="connsiteX64" fmla="*/ 484630 w 1004411"/>
              <a:gd name="connsiteY64" fmla="*/ 843472 h 1125104"/>
              <a:gd name="connsiteX65" fmla="*/ 502070 w 1004411"/>
              <a:gd name="connsiteY65" fmla="*/ 432741 h 1125104"/>
              <a:gd name="connsiteX66" fmla="*/ 311385 w 1004411"/>
              <a:gd name="connsiteY66" fmla="*/ 268763 h 1125104"/>
              <a:gd name="connsiteX67" fmla="*/ 270170 w 1004411"/>
              <a:gd name="connsiteY67" fmla="*/ 115071 h 1125104"/>
              <a:gd name="connsiteX68" fmla="*/ 336661 w 1004411"/>
              <a:gd name="connsiteY68" fmla="*/ 50147 h 1125104"/>
              <a:gd name="connsiteX69" fmla="*/ 390139 w 1004411"/>
              <a:gd name="connsiteY69" fmla="*/ 40132 h 1125104"/>
              <a:gd name="connsiteX70" fmla="*/ 479179 w 1004411"/>
              <a:gd name="connsiteY70" fmla="*/ 87957 h 1125104"/>
              <a:gd name="connsiteX71" fmla="*/ 502070 w 1004411"/>
              <a:gd name="connsiteY71" fmla="*/ 99811 h 1125104"/>
              <a:gd name="connsiteX72" fmla="*/ 524960 w 1004411"/>
              <a:gd name="connsiteY72" fmla="*/ 87957 h 1125104"/>
              <a:gd name="connsiteX73" fmla="*/ 667411 w 1004411"/>
              <a:gd name="connsiteY73" fmla="*/ 50215 h 1125104"/>
              <a:gd name="connsiteX74" fmla="*/ 733902 w 1004411"/>
              <a:gd name="connsiteY74" fmla="*/ 115139 h 1125104"/>
              <a:gd name="connsiteX75" fmla="*/ 692686 w 1004411"/>
              <a:gd name="connsiteY75" fmla="*/ 268831 h 1125104"/>
              <a:gd name="connsiteX76" fmla="*/ 502070 w 1004411"/>
              <a:gd name="connsiteY76" fmla="*/ 432741 h 1125104"/>
              <a:gd name="connsiteX77" fmla="*/ 615431 w 1004411"/>
              <a:gd name="connsiteY77" fmla="*/ 951588 h 1125104"/>
              <a:gd name="connsiteX78" fmla="*/ 663665 w 1004411"/>
              <a:gd name="connsiteY78" fmla="*/ 978089 h 1125104"/>
              <a:gd name="connsiteX79" fmla="*/ 660054 w 1004411"/>
              <a:gd name="connsiteY79" fmla="*/ 984697 h 1125104"/>
              <a:gd name="connsiteX80" fmla="*/ 613047 w 1004411"/>
              <a:gd name="connsiteY80" fmla="*/ 989125 h 1125104"/>
              <a:gd name="connsiteX81" fmla="*/ 530069 w 1004411"/>
              <a:gd name="connsiteY81" fmla="*/ 959218 h 1125104"/>
              <a:gd name="connsiteX82" fmla="*/ 530683 w 1004411"/>
              <a:gd name="connsiteY82" fmla="*/ 956833 h 1125104"/>
              <a:gd name="connsiteX83" fmla="*/ 615431 w 1004411"/>
              <a:gd name="connsiteY83" fmla="*/ 951588 h 1125104"/>
              <a:gd name="connsiteX84" fmla="*/ 524824 w 1004411"/>
              <a:gd name="connsiteY84" fmla="*/ 834412 h 1125104"/>
              <a:gd name="connsiteX85" fmla="*/ 524824 w 1004411"/>
              <a:gd name="connsiteY85" fmla="*/ 466327 h 1125104"/>
              <a:gd name="connsiteX86" fmla="*/ 567403 w 1004411"/>
              <a:gd name="connsiteY86" fmla="*/ 429744 h 1125104"/>
              <a:gd name="connsiteX87" fmla="*/ 618429 w 1004411"/>
              <a:gd name="connsiteY87" fmla="*/ 513130 h 1125104"/>
              <a:gd name="connsiteX88" fmla="*/ 619247 w 1004411"/>
              <a:gd name="connsiteY88" fmla="*/ 514356 h 1125104"/>
              <a:gd name="connsiteX89" fmla="*/ 524824 w 1004411"/>
              <a:gd name="connsiteY89" fmla="*/ 834412 h 1125104"/>
              <a:gd name="connsiteX90" fmla="*/ 877443 w 1004411"/>
              <a:gd name="connsiteY90" fmla="*/ 382533 h 1125104"/>
              <a:gd name="connsiteX91" fmla="*/ 645338 w 1004411"/>
              <a:gd name="connsiteY91" fmla="*/ 480361 h 1125104"/>
              <a:gd name="connsiteX92" fmla="*/ 598127 w 1004411"/>
              <a:gd name="connsiteY92" fmla="*/ 403175 h 1125104"/>
              <a:gd name="connsiteX93" fmla="*/ 719118 w 1004411"/>
              <a:gd name="connsiteY93" fmla="*/ 299283 h 1125104"/>
              <a:gd name="connsiteX94" fmla="*/ 782612 w 1004411"/>
              <a:gd name="connsiteY94" fmla="*/ 152608 h 1125104"/>
              <a:gd name="connsiteX95" fmla="*/ 920431 w 1004411"/>
              <a:gd name="connsiteY95" fmla="*/ 166642 h 1125104"/>
              <a:gd name="connsiteX96" fmla="*/ 964031 w 1004411"/>
              <a:gd name="connsiteY96" fmla="*/ 248802 h 1125104"/>
              <a:gd name="connsiteX97" fmla="*/ 877443 w 1004411"/>
              <a:gd name="connsiteY97" fmla="*/ 382533 h 112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04411" h="1125104">
                <a:moveTo>
                  <a:pt x="1004089" y="246486"/>
                </a:moveTo>
                <a:cubicBezTo>
                  <a:pt x="1001296" y="200501"/>
                  <a:pt x="981403" y="162895"/>
                  <a:pt x="945024" y="134964"/>
                </a:cubicBezTo>
                <a:cubicBezTo>
                  <a:pt x="872879" y="79509"/>
                  <a:pt x="810612" y="93747"/>
                  <a:pt x="774846" y="111256"/>
                </a:cubicBezTo>
                <a:cubicBezTo>
                  <a:pt x="773619" y="107645"/>
                  <a:pt x="773006" y="104034"/>
                  <a:pt x="771644" y="100424"/>
                </a:cubicBezTo>
                <a:cubicBezTo>
                  <a:pt x="754749" y="57641"/>
                  <a:pt x="724228" y="27870"/>
                  <a:pt x="681036" y="12405"/>
                </a:cubicBezTo>
                <a:cubicBezTo>
                  <a:pt x="584570" y="-22134"/>
                  <a:pt x="527140" y="23441"/>
                  <a:pt x="502206" y="51986"/>
                </a:cubicBezTo>
                <a:cubicBezTo>
                  <a:pt x="477476" y="23441"/>
                  <a:pt x="419637" y="-22134"/>
                  <a:pt x="323376" y="12405"/>
                </a:cubicBezTo>
                <a:cubicBezTo>
                  <a:pt x="280184" y="27870"/>
                  <a:pt x="249596" y="57641"/>
                  <a:pt x="232769" y="100424"/>
                </a:cubicBezTo>
                <a:cubicBezTo>
                  <a:pt x="231338" y="104034"/>
                  <a:pt x="230725" y="107645"/>
                  <a:pt x="229566" y="111256"/>
                </a:cubicBezTo>
                <a:cubicBezTo>
                  <a:pt x="193800" y="93747"/>
                  <a:pt x="131533" y="79305"/>
                  <a:pt x="59388" y="134964"/>
                </a:cubicBezTo>
                <a:cubicBezTo>
                  <a:pt x="23009" y="162895"/>
                  <a:pt x="3116" y="200433"/>
                  <a:pt x="323" y="246486"/>
                </a:cubicBezTo>
                <a:cubicBezTo>
                  <a:pt x="-4309" y="319039"/>
                  <a:pt x="41335" y="390163"/>
                  <a:pt x="111232" y="419661"/>
                </a:cubicBezTo>
                <a:lnTo>
                  <a:pt x="347152" y="519125"/>
                </a:lnTo>
                <a:lnTo>
                  <a:pt x="463102" y="911734"/>
                </a:lnTo>
                <a:cubicBezTo>
                  <a:pt x="439190" y="908328"/>
                  <a:pt x="411871" y="908328"/>
                  <a:pt x="388573" y="911734"/>
                </a:cubicBezTo>
                <a:cubicBezTo>
                  <a:pt x="306412" y="923384"/>
                  <a:pt x="304573" y="968619"/>
                  <a:pt x="306004" y="982245"/>
                </a:cubicBezTo>
                <a:cubicBezTo>
                  <a:pt x="307434" y="996142"/>
                  <a:pt x="314042" y="1007792"/>
                  <a:pt x="324874" y="1016375"/>
                </a:cubicBezTo>
                <a:cubicBezTo>
                  <a:pt x="337342" y="1026049"/>
                  <a:pt x="354441" y="1030818"/>
                  <a:pt x="376310" y="1030818"/>
                </a:cubicBezTo>
                <a:cubicBezTo>
                  <a:pt x="384349" y="1030818"/>
                  <a:pt x="393000" y="1030205"/>
                  <a:pt x="402265" y="1028842"/>
                </a:cubicBezTo>
                <a:cubicBezTo>
                  <a:pt x="424339" y="1025845"/>
                  <a:pt x="458333" y="1016989"/>
                  <a:pt x="484834" y="1002955"/>
                </a:cubicBezTo>
                <a:lnTo>
                  <a:pt x="484834" y="1014400"/>
                </a:lnTo>
                <a:cubicBezTo>
                  <a:pt x="484834" y="1022643"/>
                  <a:pt x="478022" y="1029456"/>
                  <a:pt x="469778" y="1029456"/>
                </a:cubicBezTo>
                <a:cubicBezTo>
                  <a:pt x="439258" y="1029456"/>
                  <a:pt x="414323" y="1054186"/>
                  <a:pt x="414323" y="1085523"/>
                </a:cubicBezTo>
                <a:cubicBezTo>
                  <a:pt x="414323" y="1096560"/>
                  <a:pt x="423385" y="1105212"/>
                  <a:pt x="434421" y="1105212"/>
                </a:cubicBezTo>
                <a:cubicBezTo>
                  <a:pt x="445457" y="1105212"/>
                  <a:pt x="454518" y="1095742"/>
                  <a:pt x="454518" y="1084706"/>
                </a:cubicBezTo>
                <a:cubicBezTo>
                  <a:pt x="454518" y="1076462"/>
                  <a:pt x="461330" y="1069650"/>
                  <a:pt x="469778" y="1069650"/>
                </a:cubicBezTo>
                <a:cubicBezTo>
                  <a:pt x="483063" y="1069650"/>
                  <a:pt x="495121" y="1064609"/>
                  <a:pt x="504727" y="1056774"/>
                </a:cubicBezTo>
                <a:cubicBezTo>
                  <a:pt x="518625" y="1072034"/>
                  <a:pt x="538313" y="1081708"/>
                  <a:pt x="560386" y="1081708"/>
                </a:cubicBezTo>
                <a:cubicBezTo>
                  <a:pt x="579870" y="1081708"/>
                  <a:pt x="583889" y="1085728"/>
                  <a:pt x="583889" y="1105007"/>
                </a:cubicBezTo>
                <a:cubicBezTo>
                  <a:pt x="583889" y="1116043"/>
                  <a:pt x="592950" y="1125104"/>
                  <a:pt x="603986" y="1125104"/>
                </a:cubicBezTo>
                <a:cubicBezTo>
                  <a:pt x="615023" y="1125104"/>
                  <a:pt x="624083" y="1116043"/>
                  <a:pt x="624083" y="1105007"/>
                </a:cubicBezTo>
                <a:cubicBezTo>
                  <a:pt x="624083" y="1063382"/>
                  <a:pt x="602010" y="1041514"/>
                  <a:pt x="560386" y="1041514"/>
                </a:cubicBezTo>
                <a:cubicBezTo>
                  <a:pt x="540902" y="1041514"/>
                  <a:pt x="525028" y="1025641"/>
                  <a:pt x="525028" y="1006361"/>
                </a:cubicBezTo>
                <a:lnTo>
                  <a:pt x="525028" y="1002955"/>
                </a:lnTo>
                <a:cubicBezTo>
                  <a:pt x="551734" y="1016784"/>
                  <a:pt x="585524" y="1025641"/>
                  <a:pt x="607596" y="1028842"/>
                </a:cubicBezTo>
                <a:cubicBezTo>
                  <a:pt x="616861" y="1030273"/>
                  <a:pt x="625514" y="1030818"/>
                  <a:pt x="633553" y="1030818"/>
                </a:cubicBezTo>
                <a:cubicBezTo>
                  <a:pt x="655489" y="1030818"/>
                  <a:pt x="672725" y="1025981"/>
                  <a:pt x="684987" y="1016375"/>
                </a:cubicBezTo>
                <a:cubicBezTo>
                  <a:pt x="695820" y="1007724"/>
                  <a:pt x="702496" y="996074"/>
                  <a:pt x="703858" y="982245"/>
                </a:cubicBezTo>
                <a:cubicBezTo>
                  <a:pt x="705289" y="968551"/>
                  <a:pt x="703450" y="923384"/>
                  <a:pt x="621290" y="911734"/>
                </a:cubicBezTo>
                <a:cubicBezTo>
                  <a:pt x="597174" y="908328"/>
                  <a:pt x="568629" y="908124"/>
                  <a:pt x="543899" y="912347"/>
                </a:cubicBezTo>
                <a:lnTo>
                  <a:pt x="660462" y="517695"/>
                </a:lnTo>
                <a:lnTo>
                  <a:pt x="893385" y="419661"/>
                </a:lnTo>
                <a:cubicBezTo>
                  <a:pt x="963077" y="390163"/>
                  <a:pt x="1008721" y="319039"/>
                  <a:pt x="1004089" y="246486"/>
                </a:cubicBezTo>
                <a:close/>
                <a:moveTo>
                  <a:pt x="126696" y="382533"/>
                </a:moveTo>
                <a:cubicBezTo>
                  <a:pt x="72264" y="359643"/>
                  <a:pt x="36702" y="304801"/>
                  <a:pt x="40109" y="248938"/>
                </a:cubicBezTo>
                <a:cubicBezTo>
                  <a:pt x="42288" y="214603"/>
                  <a:pt x="56595" y="187625"/>
                  <a:pt x="83709" y="166778"/>
                </a:cubicBezTo>
                <a:cubicBezTo>
                  <a:pt x="114025" y="143479"/>
                  <a:pt x="141412" y="135440"/>
                  <a:pt x="164507" y="135440"/>
                </a:cubicBezTo>
                <a:cubicBezTo>
                  <a:pt x="188214" y="135440"/>
                  <a:pt x="207494" y="143888"/>
                  <a:pt x="221596" y="152744"/>
                </a:cubicBezTo>
                <a:cubicBezTo>
                  <a:pt x="219007" y="206768"/>
                  <a:pt x="241897" y="262223"/>
                  <a:pt x="285089" y="299419"/>
                </a:cubicBezTo>
                <a:lnTo>
                  <a:pt x="406081" y="403311"/>
                </a:lnTo>
                <a:lnTo>
                  <a:pt x="358869" y="480498"/>
                </a:lnTo>
                <a:lnTo>
                  <a:pt x="126696" y="382533"/>
                </a:lnTo>
                <a:close/>
                <a:moveTo>
                  <a:pt x="396406" y="989125"/>
                </a:moveTo>
                <a:cubicBezTo>
                  <a:pt x="364864" y="993553"/>
                  <a:pt x="353010" y="987490"/>
                  <a:pt x="349400" y="984697"/>
                </a:cubicBezTo>
                <a:cubicBezTo>
                  <a:pt x="347220" y="982858"/>
                  <a:pt x="346198" y="981086"/>
                  <a:pt x="345789" y="978089"/>
                </a:cubicBezTo>
                <a:cubicBezTo>
                  <a:pt x="344563" y="966235"/>
                  <a:pt x="363502" y="955812"/>
                  <a:pt x="394022" y="951588"/>
                </a:cubicBezTo>
                <a:cubicBezTo>
                  <a:pt x="405058" y="949953"/>
                  <a:pt x="415755" y="949408"/>
                  <a:pt x="425769" y="949408"/>
                </a:cubicBezTo>
                <a:cubicBezTo>
                  <a:pt x="447297" y="949408"/>
                  <a:pt x="464941" y="952405"/>
                  <a:pt x="475978" y="955812"/>
                </a:cubicBezTo>
                <a:lnTo>
                  <a:pt x="477408" y="960853"/>
                </a:lnTo>
                <a:cubicBezTo>
                  <a:pt x="463306" y="970459"/>
                  <a:pt x="432582" y="984084"/>
                  <a:pt x="396406" y="989125"/>
                </a:cubicBezTo>
                <a:close/>
                <a:moveTo>
                  <a:pt x="484630" y="843472"/>
                </a:moveTo>
                <a:lnTo>
                  <a:pt x="386801" y="511768"/>
                </a:lnTo>
                <a:lnTo>
                  <a:pt x="436805" y="429812"/>
                </a:lnTo>
                <a:lnTo>
                  <a:pt x="484630" y="470824"/>
                </a:lnTo>
                <a:lnTo>
                  <a:pt x="484630" y="843472"/>
                </a:lnTo>
                <a:close/>
                <a:moveTo>
                  <a:pt x="502070" y="432741"/>
                </a:moveTo>
                <a:lnTo>
                  <a:pt x="311385" y="268763"/>
                </a:lnTo>
                <a:cubicBezTo>
                  <a:pt x="266559" y="230408"/>
                  <a:pt x="249664" y="167119"/>
                  <a:pt x="270170" y="115071"/>
                </a:cubicBezTo>
                <a:cubicBezTo>
                  <a:pt x="282637" y="83120"/>
                  <a:pt x="304505" y="61796"/>
                  <a:pt x="336661" y="50147"/>
                </a:cubicBezTo>
                <a:cubicBezTo>
                  <a:pt x="356757" y="42926"/>
                  <a:pt x="374470" y="40132"/>
                  <a:pt x="390139" y="40132"/>
                </a:cubicBezTo>
                <a:cubicBezTo>
                  <a:pt x="437759" y="40132"/>
                  <a:pt x="465486" y="67860"/>
                  <a:pt x="479179" y="87957"/>
                </a:cubicBezTo>
                <a:cubicBezTo>
                  <a:pt x="484425" y="95383"/>
                  <a:pt x="493077" y="99811"/>
                  <a:pt x="502070" y="99811"/>
                </a:cubicBezTo>
                <a:cubicBezTo>
                  <a:pt x="511948" y="100628"/>
                  <a:pt x="519782" y="95383"/>
                  <a:pt x="524960" y="87957"/>
                </a:cubicBezTo>
                <a:cubicBezTo>
                  <a:pt x="543218" y="61252"/>
                  <a:pt x="586069" y="21057"/>
                  <a:pt x="667411" y="50215"/>
                </a:cubicBezTo>
                <a:cubicBezTo>
                  <a:pt x="699158" y="61660"/>
                  <a:pt x="721639" y="83597"/>
                  <a:pt x="733902" y="115139"/>
                </a:cubicBezTo>
                <a:cubicBezTo>
                  <a:pt x="754408" y="167187"/>
                  <a:pt x="737513" y="230476"/>
                  <a:pt x="692686" y="268831"/>
                </a:cubicBezTo>
                <a:lnTo>
                  <a:pt x="502070" y="432741"/>
                </a:lnTo>
                <a:close/>
                <a:moveTo>
                  <a:pt x="615431" y="951588"/>
                </a:moveTo>
                <a:cubicBezTo>
                  <a:pt x="645951" y="955812"/>
                  <a:pt x="664890" y="966235"/>
                  <a:pt x="663665" y="978089"/>
                </a:cubicBezTo>
                <a:cubicBezTo>
                  <a:pt x="663460" y="981086"/>
                  <a:pt x="662233" y="982926"/>
                  <a:pt x="660054" y="984697"/>
                </a:cubicBezTo>
                <a:cubicBezTo>
                  <a:pt x="656443" y="987490"/>
                  <a:pt x="644589" y="993758"/>
                  <a:pt x="613047" y="989125"/>
                </a:cubicBezTo>
                <a:cubicBezTo>
                  <a:pt x="574897" y="983675"/>
                  <a:pt x="542741" y="969028"/>
                  <a:pt x="530069" y="959218"/>
                </a:cubicBezTo>
                <a:lnTo>
                  <a:pt x="530683" y="956833"/>
                </a:lnTo>
                <a:cubicBezTo>
                  <a:pt x="545466" y="951179"/>
                  <a:pt x="579052" y="946342"/>
                  <a:pt x="615431" y="951588"/>
                </a:cubicBezTo>
                <a:close/>
                <a:moveTo>
                  <a:pt x="524824" y="834412"/>
                </a:moveTo>
                <a:lnTo>
                  <a:pt x="524824" y="466327"/>
                </a:lnTo>
                <a:lnTo>
                  <a:pt x="567403" y="429744"/>
                </a:lnTo>
                <a:lnTo>
                  <a:pt x="618429" y="513130"/>
                </a:lnTo>
                <a:cubicBezTo>
                  <a:pt x="618633" y="513539"/>
                  <a:pt x="619042" y="513947"/>
                  <a:pt x="619247" y="514356"/>
                </a:cubicBezTo>
                <a:lnTo>
                  <a:pt x="524824" y="834412"/>
                </a:lnTo>
                <a:close/>
                <a:moveTo>
                  <a:pt x="877443" y="382533"/>
                </a:moveTo>
                <a:lnTo>
                  <a:pt x="645338" y="480361"/>
                </a:lnTo>
                <a:lnTo>
                  <a:pt x="598127" y="403175"/>
                </a:lnTo>
                <a:lnTo>
                  <a:pt x="719118" y="299283"/>
                </a:lnTo>
                <a:cubicBezTo>
                  <a:pt x="762311" y="262086"/>
                  <a:pt x="785201" y="206632"/>
                  <a:pt x="782612" y="152608"/>
                </a:cubicBezTo>
                <a:cubicBezTo>
                  <a:pt x="810544" y="134896"/>
                  <a:pt x="859390" y="119635"/>
                  <a:pt x="920431" y="166642"/>
                </a:cubicBezTo>
                <a:cubicBezTo>
                  <a:pt x="947544" y="187557"/>
                  <a:pt x="961851" y="214466"/>
                  <a:pt x="964031" y="248802"/>
                </a:cubicBezTo>
                <a:cubicBezTo>
                  <a:pt x="967506" y="304801"/>
                  <a:pt x="931943" y="359643"/>
                  <a:pt x="877443" y="382533"/>
                </a:cubicBezTo>
                <a:close/>
              </a:path>
            </a:pathLst>
          </a:custGeom>
          <a:solidFill>
            <a:schemeClr val="accent1"/>
          </a:solidFill>
          <a:ln w="6813" cap="flat">
            <a:noFill/>
            <a:prstDash val="solid"/>
            <a:miter/>
          </a:ln>
        </p:spPr>
        <p:txBody>
          <a:bodyPr rtlCol="0" anchor="ctr"/>
          <a:lstStyle/>
          <a:p>
            <a:endParaRPr lang="en-US" sz="1200"/>
          </a:p>
        </p:txBody>
      </p:sp>
      <p:grpSp>
        <p:nvGrpSpPr>
          <p:cNvPr id="799" name="Graphic 2">
            <a:extLst>
              <a:ext uri="{FF2B5EF4-FFF2-40B4-BE49-F238E27FC236}">
                <a16:creationId xmlns:a16="http://schemas.microsoft.com/office/drawing/2014/main" id="{2F84409A-1945-4C25-A104-7B733AE9A2EC}"/>
              </a:ext>
            </a:extLst>
          </p:cNvPr>
          <p:cNvGrpSpPr/>
          <p:nvPr/>
        </p:nvGrpSpPr>
        <p:grpSpPr>
          <a:xfrm>
            <a:off x="10523625" y="6234569"/>
            <a:ext cx="864545" cy="679083"/>
            <a:chOff x="6170375" y="7353638"/>
            <a:chExt cx="1125166" cy="883796"/>
          </a:xfrm>
          <a:solidFill>
            <a:schemeClr val="accent1"/>
          </a:solidFill>
        </p:grpSpPr>
        <p:sp>
          <p:nvSpPr>
            <p:cNvPr id="816" name="Freeform: Shape 815">
              <a:extLst>
                <a:ext uri="{FF2B5EF4-FFF2-40B4-BE49-F238E27FC236}">
                  <a16:creationId xmlns:a16="http://schemas.microsoft.com/office/drawing/2014/main" id="{A9418999-5E57-45FC-80DD-5F2D15510045}"/>
                </a:ext>
              </a:extLst>
            </p:cNvPr>
            <p:cNvSpPr/>
            <p:nvPr/>
          </p:nvSpPr>
          <p:spPr>
            <a:xfrm>
              <a:off x="6170375" y="7655503"/>
              <a:ext cx="1125166" cy="581931"/>
            </a:xfrm>
            <a:custGeom>
              <a:avLst/>
              <a:gdLst>
                <a:gd name="connsiteX0" fmla="*/ 1082451 w 1125166"/>
                <a:gd name="connsiteY0" fmla="*/ 200767 h 581931"/>
                <a:gd name="connsiteX1" fmla="*/ 989528 w 1125166"/>
                <a:gd name="connsiteY1" fmla="*/ 200767 h 581931"/>
                <a:gd name="connsiteX2" fmla="*/ 989528 w 1125166"/>
                <a:gd name="connsiteY2" fmla="*/ 109955 h 581931"/>
                <a:gd name="connsiteX3" fmla="*/ 965411 w 1125166"/>
                <a:gd name="connsiteY3" fmla="*/ 85838 h 581931"/>
                <a:gd name="connsiteX4" fmla="*/ 582680 w 1125166"/>
                <a:gd name="connsiteY4" fmla="*/ 85838 h 581931"/>
                <a:gd name="connsiteX5" fmla="*/ 582680 w 1125166"/>
                <a:gd name="connsiteY5" fmla="*/ 24117 h 581931"/>
                <a:gd name="connsiteX6" fmla="*/ 558564 w 1125166"/>
                <a:gd name="connsiteY6" fmla="*/ 0 h 581931"/>
                <a:gd name="connsiteX7" fmla="*/ 159755 w 1125166"/>
                <a:gd name="connsiteY7" fmla="*/ 0 h 581931"/>
                <a:gd name="connsiteX8" fmla="*/ 135639 w 1125166"/>
                <a:gd name="connsiteY8" fmla="*/ 24117 h 581931"/>
                <a:gd name="connsiteX9" fmla="*/ 135639 w 1125166"/>
                <a:gd name="connsiteY9" fmla="*/ 135434 h 581931"/>
                <a:gd name="connsiteX10" fmla="*/ 42715 w 1125166"/>
                <a:gd name="connsiteY10" fmla="*/ 135434 h 581931"/>
                <a:gd name="connsiteX11" fmla="*/ 0 w 1125166"/>
                <a:gd name="connsiteY11" fmla="*/ 178081 h 581931"/>
                <a:gd name="connsiteX12" fmla="*/ 0 w 1125166"/>
                <a:gd name="connsiteY12" fmla="*/ 358683 h 581931"/>
                <a:gd name="connsiteX13" fmla="*/ 42715 w 1125166"/>
                <a:gd name="connsiteY13" fmla="*/ 401330 h 581931"/>
                <a:gd name="connsiteX14" fmla="*/ 135639 w 1125166"/>
                <a:gd name="connsiteY14" fmla="*/ 401330 h 581931"/>
                <a:gd name="connsiteX15" fmla="*/ 135639 w 1125166"/>
                <a:gd name="connsiteY15" fmla="*/ 521640 h 581931"/>
                <a:gd name="connsiteX16" fmla="*/ 195930 w 1125166"/>
                <a:gd name="connsiteY16" fmla="*/ 581931 h 581931"/>
                <a:gd name="connsiteX17" fmla="*/ 522389 w 1125166"/>
                <a:gd name="connsiteY17" fmla="*/ 581931 h 581931"/>
                <a:gd name="connsiteX18" fmla="*/ 562583 w 1125166"/>
                <a:gd name="connsiteY18" fmla="*/ 566262 h 581931"/>
                <a:gd name="connsiteX19" fmla="*/ 602777 w 1125166"/>
                <a:gd name="connsiteY19" fmla="*/ 581931 h 581931"/>
                <a:gd name="connsiteX20" fmla="*/ 929236 w 1125166"/>
                <a:gd name="connsiteY20" fmla="*/ 581931 h 581931"/>
                <a:gd name="connsiteX21" fmla="*/ 989528 w 1125166"/>
                <a:gd name="connsiteY21" fmla="*/ 521640 h 581931"/>
                <a:gd name="connsiteX22" fmla="*/ 989528 w 1125166"/>
                <a:gd name="connsiteY22" fmla="*/ 446429 h 581931"/>
                <a:gd name="connsiteX23" fmla="*/ 1082451 w 1125166"/>
                <a:gd name="connsiteY23" fmla="*/ 446429 h 581931"/>
                <a:gd name="connsiteX24" fmla="*/ 1125166 w 1125166"/>
                <a:gd name="connsiteY24" fmla="*/ 405758 h 581931"/>
                <a:gd name="connsiteX25" fmla="*/ 1125166 w 1125166"/>
                <a:gd name="connsiteY25" fmla="*/ 241166 h 581931"/>
                <a:gd name="connsiteX26" fmla="*/ 1082451 w 1125166"/>
                <a:gd name="connsiteY26" fmla="*/ 200767 h 581931"/>
                <a:gd name="connsiteX27" fmla="*/ 542486 w 1125166"/>
                <a:gd name="connsiteY27" fmla="*/ 436483 h 581931"/>
                <a:gd name="connsiteX28" fmla="*/ 424083 w 1125166"/>
                <a:gd name="connsiteY28" fmla="*/ 333817 h 581931"/>
                <a:gd name="connsiteX29" fmla="*/ 393699 w 1125166"/>
                <a:gd name="connsiteY29" fmla="*/ 219638 h 581931"/>
                <a:gd name="connsiteX30" fmla="*/ 442205 w 1125166"/>
                <a:gd name="connsiteY30" fmla="*/ 172018 h 581931"/>
                <a:gd name="connsiteX31" fmla="*/ 542486 w 1125166"/>
                <a:gd name="connsiteY31" fmla="*/ 194500 h 581931"/>
                <a:gd name="connsiteX32" fmla="*/ 542486 w 1125166"/>
                <a:gd name="connsiteY32" fmla="*/ 436483 h 581931"/>
                <a:gd name="connsiteX33" fmla="*/ 582680 w 1125166"/>
                <a:gd name="connsiteY33" fmla="*/ 232105 h 581931"/>
                <a:gd name="connsiteX34" fmla="*/ 667020 w 1125166"/>
                <a:gd name="connsiteY34" fmla="*/ 213711 h 581931"/>
                <a:gd name="connsiteX35" fmla="*/ 707896 w 1125166"/>
                <a:gd name="connsiteY35" fmla="*/ 253837 h 581931"/>
                <a:gd name="connsiteX36" fmla="*/ 682076 w 1125166"/>
                <a:gd name="connsiteY36" fmla="*/ 350712 h 581931"/>
                <a:gd name="connsiteX37" fmla="*/ 582680 w 1125166"/>
                <a:gd name="connsiteY37" fmla="*/ 436891 h 581931"/>
                <a:gd name="connsiteX38" fmla="*/ 582680 w 1125166"/>
                <a:gd name="connsiteY38" fmla="*/ 232105 h 581931"/>
                <a:gd name="connsiteX39" fmla="*/ 42715 w 1125166"/>
                <a:gd name="connsiteY39" fmla="*/ 361340 h 581931"/>
                <a:gd name="connsiteX40" fmla="*/ 40194 w 1125166"/>
                <a:gd name="connsiteY40" fmla="*/ 358819 h 581931"/>
                <a:gd name="connsiteX41" fmla="*/ 40194 w 1125166"/>
                <a:gd name="connsiteY41" fmla="*/ 178217 h 581931"/>
                <a:gd name="connsiteX42" fmla="*/ 42715 w 1125166"/>
                <a:gd name="connsiteY42" fmla="*/ 175697 h 581931"/>
                <a:gd name="connsiteX43" fmla="*/ 135639 w 1125166"/>
                <a:gd name="connsiteY43" fmla="*/ 175697 h 581931"/>
                <a:gd name="connsiteX44" fmla="*/ 135639 w 1125166"/>
                <a:gd name="connsiteY44" fmla="*/ 361271 h 581931"/>
                <a:gd name="connsiteX45" fmla="*/ 42715 w 1125166"/>
                <a:gd name="connsiteY45" fmla="*/ 361271 h 581931"/>
                <a:gd name="connsiteX46" fmla="*/ 522457 w 1125166"/>
                <a:gd name="connsiteY46" fmla="*/ 541941 h 581931"/>
                <a:gd name="connsiteX47" fmla="*/ 195998 w 1125166"/>
                <a:gd name="connsiteY47" fmla="*/ 541941 h 581931"/>
                <a:gd name="connsiteX48" fmla="*/ 175901 w 1125166"/>
                <a:gd name="connsiteY48" fmla="*/ 521844 h 581931"/>
                <a:gd name="connsiteX49" fmla="*/ 175901 w 1125166"/>
                <a:gd name="connsiteY49" fmla="*/ 401534 h 581931"/>
                <a:gd name="connsiteX50" fmla="*/ 175901 w 1125166"/>
                <a:gd name="connsiteY50" fmla="*/ 135571 h 581931"/>
                <a:gd name="connsiteX51" fmla="*/ 175901 w 1125166"/>
                <a:gd name="connsiteY51" fmla="*/ 40263 h 581931"/>
                <a:gd name="connsiteX52" fmla="*/ 542554 w 1125166"/>
                <a:gd name="connsiteY52" fmla="*/ 40263 h 581931"/>
                <a:gd name="connsiteX53" fmla="*/ 542554 w 1125166"/>
                <a:gd name="connsiteY53" fmla="*/ 109955 h 581931"/>
                <a:gd name="connsiteX54" fmla="*/ 542554 w 1125166"/>
                <a:gd name="connsiteY54" fmla="*/ 141497 h 581931"/>
                <a:gd name="connsiteX55" fmla="*/ 428580 w 1125166"/>
                <a:gd name="connsiteY55" fmla="*/ 134140 h 581931"/>
                <a:gd name="connsiteX56" fmla="*/ 356298 w 1125166"/>
                <a:gd name="connsiteY56" fmla="*/ 204923 h 581931"/>
                <a:gd name="connsiteX57" fmla="*/ 397787 w 1125166"/>
                <a:gd name="connsiteY57" fmla="*/ 364065 h 581931"/>
                <a:gd name="connsiteX58" fmla="*/ 542554 w 1125166"/>
                <a:gd name="connsiteY58" fmla="*/ 489620 h 581931"/>
                <a:gd name="connsiteX59" fmla="*/ 542554 w 1125166"/>
                <a:gd name="connsiteY59" fmla="*/ 521775 h 581931"/>
                <a:gd name="connsiteX60" fmla="*/ 522457 w 1125166"/>
                <a:gd name="connsiteY60" fmla="*/ 541941 h 581931"/>
                <a:gd name="connsiteX61" fmla="*/ 949401 w 1125166"/>
                <a:gd name="connsiteY61" fmla="*/ 521844 h 581931"/>
                <a:gd name="connsiteX62" fmla="*/ 929304 w 1125166"/>
                <a:gd name="connsiteY62" fmla="*/ 541941 h 581931"/>
                <a:gd name="connsiteX63" fmla="*/ 602845 w 1125166"/>
                <a:gd name="connsiteY63" fmla="*/ 541941 h 581931"/>
                <a:gd name="connsiteX64" fmla="*/ 582748 w 1125166"/>
                <a:gd name="connsiteY64" fmla="*/ 521844 h 581931"/>
                <a:gd name="connsiteX65" fmla="*/ 582748 w 1125166"/>
                <a:gd name="connsiteY65" fmla="*/ 490098 h 581931"/>
                <a:gd name="connsiteX66" fmla="*/ 708440 w 1125166"/>
                <a:gd name="connsiteY66" fmla="*/ 381096 h 581931"/>
                <a:gd name="connsiteX67" fmla="*/ 745365 w 1125166"/>
                <a:gd name="connsiteY67" fmla="*/ 239258 h 581931"/>
                <a:gd name="connsiteX68" fmla="*/ 680713 w 1125166"/>
                <a:gd name="connsiteY68" fmla="*/ 175901 h 581931"/>
                <a:gd name="connsiteX69" fmla="*/ 582680 w 1125166"/>
                <a:gd name="connsiteY69" fmla="*/ 180397 h 581931"/>
                <a:gd name="connsiteX70" fmla="*/ 582680 w 1125166"/>
                <a:gd name="connsiteY70" fmla="*/ 126101 h 581931"/>
                <a:gd name="connsiteX71" fmla="*/ 949333 w 1125166"/>
                <a:gd name="connsiteY71" fmla="*/ 126101 h 581931"/>
                <a:gd name="connsiteX72" fmla="*/ 949333 w 1125166"/>
                <a:gd name="connsiteY72" fmla="*/ 200767 h 581931"/>
                <a:gd name="connsiteX73" fmla="*/ 949333 w 1125166"/>
                <a:gd name="connsiteY73" fmla="*/ 446633 h 581931"/>
                <a:gd name="connsiteX74" fmla="*/ 949333 w 1125166"/>
                <a:gd name="connsiteY74" fmla="*/ 521844 h 581931"/>
                <a:gd name="connsiteX75" fmla="*/ 1082451 w 1125166"/>
                <a:gd name="connsiteY75" fmla="*/ 406507 h 581931"/>
                <a:gd name="connsiteX76" fmla="*/ 989528 w 1125166"/>
                <a:gd name="connsiteY76" fmla="*/ 406507 h 581931"/>
                <a:gd name="connsiteX77" fmla="*/ 989528 w 1125166"/>
                <a:gd name="connsiteY77" fmla="*/ 240961 h 581931"/>
                <a:gd name="connsiteX78" fmla="*/ 1082451 w 1125166"/>
                <a:gd name="connsiteY78" fmla="*/ 240961 h 581931"/>
                <a:gd name="connsiteX79" fmla="*/ 1084972 w 1125166"/>
                <a:gd name="connsiteY79" fmla="*/ 241438 h 581931"/>
                <a:gd name="connsiteX80" fmla="*/ 1085108 w 1125166"/>
                <a:gd name="connsiteY80" fmla="*/ 405485 h 581931"/>
                <a:gd name="connsiteX81" fmla="*/ 1082451 w 1125166"/>
                <a:gd name="connsiteY81" fmla="*/ 406507 h 5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25166" h="581931">
                  <a:moveTo>
                    <a:pt x="1082451" y="200767"/>
                  </a:moveTo>
                  <a:lnTo>
                    <a:pt x="989528" y="200767"/>
                  </a:lnTo>
                  <a:lnTo>
                    <a:pt x="989528" y="109955"/>
                  </a:lnTo>
                  <a:cubicBezTo>
                    <a:pt x="989528" y="96671"/>
                    <a:pt x="978696" y="85838"/>
                    <a:pt x="965411" y="85838"/>
                  </a:cubicBezTo>
                  <a:lnTo>
                    <a:pt x="582680" y="85838"/>
                  </a:lnTo>
                  <a:lnTo>
                    <a:pt x="582680" y="24117"/>
                  </a:lnTo>
                  <a:cubicBezTo>
                    <a:pt x="582680" y="10832"/>
                    <a:pt x="571848" y="0"/>
                    <a:pt x="558564" y="0"/>
                  </a:cubicBezTo>
                  <a:lnTo>
                    <a:pt x="159755" y="0"/>
                  </a:lnTo>
                  <a:cubicBezTo>
                    <a:pt x="146471" y="0"/>
                    <a:pt x="135639" y="10832"/>
                    <a:pt x="135639" y="24117"/>
                  </a:cubicBezTo>
                  <a:lnTo>
                    <a:pt x="135639" y="135434"/>
                  </a:lnTo>
                  <a:lnTo>
                    <a:pt x="42715" y="135434"/>
                  </a:lnTo>
                  <a:cubicBezTo>
                    <a:pt x="19143" y="135434"/>
                    <a:pt x="0" y="154578"/>
                    <a:pt x="0" y="178081"/>
                  </a:cubicBezTo>
                  <a:lnTo>
                    <a:pt x="0" y="358683"/>
                  </a:lnTo>
                  <a:cubicBezTo>
                    <a:pt x="0" y="382186"/>
                    <a:pt x="19143" y="401330"/>
                    <a:pt x="42715" y="401330"/>
                  </a:cubicBezTo>
                  <a:lnTo>
                    <a:pt x="135639" y="401330"/>
                  </a:lnTo>
                  <a:lnTo>
                    <a:pt x="135639" y="521640"/>
                  </a:lnTo>
                  <a:cubicBezTo>
                    <a:pt x="135639" y="554885"/>
                    <a:pt x="162685" y="581931"/>
                    <a:pt x="195930" y="581931"/>
                  </a:cubicBezTo>
                  <a:lnTo>
                    <a:pt x="522389" y="581931"/>
                  </a:lnTo>
                  <a:cubicBezTo>
                    <a:pt x="537853" y="581931"/>
                    <a:pt x="551887" y="575868"/>
                    <a:pt x="562583" y="566262"/>
                  </a:cubicBezTo>
                  <a:cubicBezTo>
                    <a:pt x="573279" y="575936"/>
                    <a:pt x="587245" y="581931"/>
                    <a:pt x="602777" y="581931"/>
                  </a:cubicBezTo>
                  <a:lnTo>
                    <a:pt x="929236" y="581931"/>
                  </a:lnTo>
                  <a:cubicBezTo>
                    <a:pt x="962482" y="581931"/>
                    <a:pt x="989528" y="554885"/>
                    <a:pt x="989528" y="521640"/>
                  </a:cubicBezTo>
                  <a:lnTo>
                    <a:pt x="989528" y="446429"/>
                  </a:lnTo>
                  <a:lnTo>
                    <a:pt x="1082451" y="446429"/>
                  </a:lnTo>
                  <a:cubicBezTo>
                    <a:pt x="1106023" y="446429"/>
                    <a:pt x="1125166" y="428171"/>
                    <a:pt x="1125166" y="405758"/>
                  </a:cubicBezTo>
                  <a:lnTo>
                    <a:pt x="1125166" y="241166"/>
                  </a:lnTo>
                  <a:cubicBezTo>
                    <a:pt x="1125166" y="219025"/>
                    <a:pt x="1106023" y="200767"/>
                    <a:pt x="1082451" y="200767"/>
                  </a:cubicBezTo>
                  <a:close/>
                  <a:moveTo>
                    <a:pt x="542486" y="436483"/>
                  </a:moveTo>
                  <a:lnTo>
                    <a:pt x="424083" y="333817"/>
                  </a:lnTo>
                  <a:cubicBezTo>
                    <a:pt x="391110" y="305204"/>
                    <a:pt x="378643" y="258265"/>
                    <a:pt x="393699" y="219638"/>
                  </a:cubicBezTo>
                  <a:cubicBezTo>
                    <a:pt x="402896" y="196066"/>
                    <a:pt x="418769" y="180533"/>
                    <a:pt x="442205" y="172018"/>
                  </a:cubicBezTo>
                  <a:cubicBezTo>
                    <a:pt x="496842" y="152126"/>
                    <a:pt x="527566" y="175492"/>
                    <a:pt x="542486" y="194500"/>
                  </a:cubicBezTo>
                  <a:lnTo>
                    <a:pt x="542486" y="436483"/>
                  </a:lnTo>
                  <a:close/>
                  <a:moveTo>
                    <a:pt x="582680" y="232105"/>
                  </a:moveTo>
                  <a:cubicBezTo>
                    <a:pt x="595420" y="216163"/>
                    <a:pt x="621171" y="197088"/>
                    <a:pt x="667020" y="213711"/>
                  </a:cubicBezTo>
                  <a:cubicBezTo>
                    <a:pt x="686776" y="220864"/>
                    <a:pt x="700197" y="234012"/>
                    <a:pt x="707896" y="253837"/>
                  </a:cubicBezTo>
                  <a:cubicBezTo>
                    <a:pt x="720703" y="286606"/>
                    <a:pt x="710075" y="326459"/>
                    <a:pt x="682076" y="350712"/>
                  </a:cubicBezTo>
                  <a:lnTo>
                    <a:pt x="582680" y="436891"/>
                  </a:lnTo>
                  <a:lnTo>
                    <a:pt x="582680" y="232105"/>
                  </a:lnTo>
                  <a:close/>
                  <a:moveTo>
                    <a:pt x="42715" y="361340"/>
                  </a:moveTo>
                  <a:cubicBezTo>
                    <a:pt x="41352" y="361340"/>
                    <a:pt x="40194" y="360249"/>
                    <a:pt x="40194" y="358819"/>
                  </a:cubicBezTo>
                  <a:lnTo>
                    <a:pt x="40194" y="178217"/>
                  </a:lnTo>
                  <a:cubicBezTo>
                    <a:pt x="40194" y="176854"/>
                    <a:pt x="41352" y="175697"/>
                    <a:pt x="42715" y="175697"/>
                  </a:cubicBezTo>
                  <a:lnTo>
                    <a:pt x="135639" y="175697"/>
                  </a:lnTo>
                  <a:lnTo>
                    <a:pt x="135639" y="361271"/>
                  </a:lnTo>
                  <a:lnTo>
                    <a:pt x="42715" y="361271"/>
                  </a:lnTo>
                  <a:close/>
                  <a:moveTo>
                    <a:pt x="522457" y="541941"/>
                  </a:moveTo>
                  <a:lnTo>
                    <a:pt x="195998" y="541941"/>
                  </a:lnTo>
                  <a:cubicBezTo>
                    <a:pt x="184893" y="541941"/>
                    <a:pt x="175901" y="532948"/>
                    <a:pt x="175901" y="521844"/>
                  </a:cubicBezTo>
                  <a:lnTo>
                    <a:pt x="175901" y="401534"/>
                  </a:lnTo>
                  <a:lnTo>
                    <a:pt x="175901" y="135571"/>
                  </a:lnTo>
                  <a:lnTo>
                    <a:pt x="175901" y="40263"/>
                  </a:lnTo>
                  <a:lnTo>
                    <a:pt x="542554" y="40263"/>
                  </a:lnTo>
                  <a:lnTo>
                    <a:pt x="542554" y="109955"/>
                  </a:lnTo>
                  <a:lnTo>
                    <a:pt x="542554" y="141497"/>
                  </a:lnTo>
                  <a:cubicBezTo>
                    <a:pt x="517348" y="125828"/>
                    <a:pt x="479810" y="115609"/>
                    <a:pt x="428580" y="134140"/>
                  </a:cubicBezTo>
                  <a:cubicBezTo>
                    <a:pt x="394585" y="146471"/>
                    <a:pt x="369583" y="170927"/>
                    <a:pt x="356298" y="204923"/>
                  </a:cubicBezTo>
                  <a:cubicBezTo>
                    <a:pt x="335179" y="259083"/>
                    <a:pt x="352210" y="324483"/>
                    <a:pt x="397787" y="364065"/>
                  </a:cubicBezTo>
                  <a:lnTo>
                    <a:pt x="542554" y="489620"/>
                  </a:lnTo>
                  <a:lnTo>
                    <a:pt x="542554" y="521775"/>
                  </a:lnTo>
                  <a:cubicBezTo>
                    <a:pt x="542486" y="532948"/>
                    <a:pt x="533493" y="541941"/>
                    <a:pt x="522457" y="541941"/>
                  </a:cubicBezTo>
                  <a:close/>
                  <a:moveTo>
                    <a:pt x="949401" y="521844"/>
                  </a:moveTo>
                  <a:cubicBezTo>
                    <a:pt x="949401" y="532948"/>
                    <a:pt x="940409" y="541941"/>
                    <a:pt x="929304" y="541941"/>
                  </a:cubicBezTo>
                  <a:lnTo>
                    <a:pt x="602845" y="541941"/>
                  </a:lnTo>
                  <a:cubicBezTo>
                    <a:pt x="591741" y="541941"/>
                    <a:pt x="582748" y="532948"/>
                    <a:pt x="582748" y="521844"/>
                  </a:cubicBezTo>
                  <a:lnTo>
                    <a:pt x="582748" y="490098"/>
                  </a:lnTo>
                  <a:lnTo>
                    <a:pt x="708440" y="381096"/>
                  </a:lnTo>
                  <a:cubicBezTo>
                    <a:pt x="749043" y="345875"/>
                    <a:pt x="764236" y="287559"/>
                    <a:pt x="745365" y="239258"/>
                  </a:cubicBezTo>
                  <a:cubicBezTo>
                    <a:pt x="733511" y="208874"/>
                    <a:pt x="711165" y="186938"/>
                    <a:pt x="680713" y="175901"/>
                  </a:cubicBezTo>
                  <a:cubicBezTo>
                    <a:pt x="637385" y="160232"/>
                    <a:pt x="605093" y="167658"/>
                    <a:pt x="582680" y="180397"/>
                  </a:cubicBezTo>
                  <a:lnTo>
                    <a:pt x="582680" y="126101"/>
                  </a:lnTo>
                  <a:lnTo>
                    <a:pt x="949333" y="126101"/>
                  </a:lnTo>
                  <a:lnTo>
                    <a:pt x="949333" y="200767"/>
                  </a:lnTo>
                  <a:lnTo>
                    <a:pt x="949333" y="446633"/>
                  </a:lnTo>
                  <a:lnTo>
                    <a:pt x="949333" y="521844"/>
                  </a:lnTo>
                  <a:close/>
                  <a:moveTo>
                    <a:pt x="1082451" y="406507"/>
                  </a:moveTo>
                  <a:lnTo>
                    <a:pt x="989528" y="406507"/>
                  </a:lnTo>
                  <a:lnTo>
                    <a:pt x="989528" y="240961"/>
                  </a:lnTo>
                  <a:lnTo>
                    <a:pt x="1082451" y="240961"/>
                  </a:lnTo>
                  <a:cubicBezTo>
                    <a:pt x="1084154" y="240961"/>
                    <a:pt x="1084904" y="241642"/>
                    <a:pt x="1084972" y="241438"/>
                  </a:cubicBezTo>
                  <a:lnTo>
                    <a:pt x="1085108" y="405485"/>
                  </a:lnTo>
                  <a:cubicBezTo>
                    <a:pt x="1084972" y="405690"/>
                    <a:pt x="1084154" y="406507"/>
                    <a:pt x="1082451" y="406507"/>
                  </a:cubicBezTo>
                  <a:close/>
                </a:path>
              </a:pathLst>
            </a:custGeom>
            <a:grpFill/>
            <a:ln w="6813" cap="flat">
              <a:noFill/>
              <a:prstDash val="solid"/>
              <a:miter/>
            </a:ln>
          </p:spPr>
          <p:txBody>
            <a:bodyPr rtlCol="0" anchor="ctr"/>
            <a:lstStyle/>
            <a:p>
              <a:endParaRPr lang="en-US" sz="1200"/>
            </a:p>
          </p:txBody>
        </p:sp>
        <p:sp>
          <p:nvSpPr>
            <p:cNvPr id="817" name="Freeform: Shape 816">
              <a:extLst>
                <a:ext uri="{FF2B5EF4-FFF2-40B4-BE49-F238E27FC236}">
                  <a16:creationId xmlns:a16="http://schemas.microsoft.com/office/drawing/2014/main" id="{93F433FA-41FE-4FC1-86E3-7E9CBC957BF6}"/>
                </a:ext>
              </a:extLst>
            </p:cNvPr>
            <p:cNvSpPr/>
            <p:nvPr/>
          </p:nvSpPr>
          <p:spPr>
            <a:xfrm>
              <a:off x="6382996" y="7353638"/>
              <a:ext cx="80388" cy="249613"/>
            </a:xfrm>
            <a:custGeom>
              <a:avLst/>
              <a:gdLst>
                <a:gd name="connsiteX0" fmla="*/ 40194 w 80388"/>
                <a:gd name="connsiteY0" fmla="*/ 229516 h 249613"/>
                <a:gd name="connsiteX1" fmla="*/ 60291 w 80388"/>
                <a:gd name="connsiteY1" fmla="*/ 249613 h 249613"/>
                <a:gd name="connsiteX2" fmla="*/ 80388 w 80388"/>
                <a:gd name="connsiteY2" fmla="*/ 229516 h 249613"/>
                <a:gd name="connsiteX3" fmla="*/ 56136 w 80388"/>
                <a:gd name="connsiteY3" fmla="*/ 164932 h 249613"/>
                <a:gd name="connsiteX4" fmla="*/ 40194 w 80388"/>
                <a:gd name="connsiteY4" fmla="*/ 124806 h 249613"/>
                <a:gd name="connsiteX5" fmla="*/ 56136 w 80388"/>
                <a:gd name="connsiteY5" fmla="*/ 84680 h 249613"/>
                <a:gd name="connsiteX6" fmla="*/ 80388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89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8" y="240620"/>
                    <a:pt x="80388" y="229516"/>
                  </a:cubicBezTo>
                  <a:cubicBezTo>
                    <a:pt x="80388" y="196543"/>
                    <a:pt x="66968" y="178966"/>
                    <a:pt x="56136" y="164932"/>
                  </a:cubicBezTo>
                  <a:cubicBezTo>
                    <a:pt x="46871" y="152874"/>
                    <a:pt x="40194" y="144154"/>
                    <a:pt x="40194" y="124806"/>
                  </a:cubicBezTo>
                  <a:cubicBezTo>
                    <a:pt x="40194" y="105459"/>
                    <a:pt x="46871" y="96738"/>
                    <a:pt x="56136" y="84680"/>
                  </a:cubicBezTo>
                  <a:cubicBezTo>
                    <a:pt x="66968" y="70578"/>
                    <a:pt x="80388" y="53069"/>
                    <a:pt x="80388" y="20097"/>
                  </a:cubicBezTo>
                  <a:cubicBezTo>
                    <a:pt x="80388" y="8992"/>
                    <a:pt x="71396" y="0"/>
                    <a:pt x="60291" y="0"/>
                  </a:cubicBezTo>
                  <a:cubicBezTo>
                    <a:pt x="49187" y="0"/>
                    <a:pt x="40194" y="8992"/>
                    <a:pt x="40194" y="20097"/>
                  </a:cubicBezTo>
                  <a:cubicBezTo>
                    <a:pt x="40194" y="39444"/>
                    <a:pt x="33518" y="48165"/>
                    <a:pt x="24253" y="60223"/>
                  </a:cubicBezTo>
                  <a:cubicBezTo>
                    <a:pt x="13421" y="74325"/>
                    <a:pt x="0" y="91833"/>
                    <a:pt x="0" y="124806"/>
                  </a:cubicBezTo>
                  <a:cubicBezTo>
                    <a:pt x="0" y="157779"/>
                    <a:pt x="13421" y="175288"/>
                    <a:pt x="24253" y="189389"/>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sp>
          <p:nvSpPr>
            <p:cNvPr id="818" name="Freeform: Shape 817">
              <a:extLst>
                <a:ext uri="{FF2B5EF4-FFF2-40B4-BE49-F238E27FC236}">
                  <a16:creationId xmlns:a16="http://schemas.microsoft.com/office/drawing/2014/main" id="{673A4D77-C43C-4D4B-B423-6D37BEBA18D0}"/>
                </a:ext>
              </a:extLst>
            </p:cNvPr>
            <p:cNvSpPr/>
            <p:nvPr/>
          </p:nvSpPr>
          <p:spPr>
            <a:xfrm>
              <a:off x="6470606" y="7353638"/>
              <a:ext cx="80388" cy="249613"/>
            </a:xfrm>
            <a:custGeom>
              <a:avLst/>
              <a:gdLst>
                <a:gd name="connsiteX0" fmla="*/ 40194 w 80388"/>
                <a:gd name="connsiteY0" fmla="*/ 229516 h 249613"/>
                <a:gd name="connsiteX1" fmla="*/ 60291 w 80388"/>
                <a:gd name="connsiteY1" fmla="*/ 249613 h 249613"/>
                <a:gd name="connsiteX2" fmla="*/ 80389 w 80388"/>
                <a:gd name="connsiteY2" fmla="*/ 229516 h 249613"/>
                <a:gd name="connsiteX3" fmla="*/ 56136 w 80388"/>
                <a:gd name="connsiteY3" fmla="*/ 164932 h 249613"/>
                <a:gd name="connsiteX4" fmla="*/ 40194 w 80388"/>
                <a:gd name="connsiteY4" fmla="*/ 124806 h 249613"/>
                <a:gd name="connsiteX5" fmla="*/ 56136 w 80388"/>
                <a:gd name="connsiteY5" fmla="*/ 84680 h 249613"/>
                <a:gd name="connsiteX6" fmla="*/ 80389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89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9" y="240620"/>
                    <a:pt x="80389" y="229516"/>
                  </a:cubicBezTo>
                  <a:cubicBezTo>
                    <a:pt x="80389" y="196543"/>
                    <a:pt x="66968" y="178966"/>
                    <a:pt x="56136" y="164932"/>
                  </a:cubicBezTo>
                  <a:cubicBezTo>
                    <a:pt x="46871" y="152874"/>
                    <a:pt x="40194" y="144154"/>
                    <a:pt x="40194" y="124806"/>
                  </a:cubicBezTo>
                  <a:cubicBezTo>
                    <a:pt x="40194" y="105459"/>
                    <a:pt x="46871" y="96738"/>
                    <a:pt x="56136" y="84680"/>
                  </a:cubicBezTo>
                  <a:cubicBezTo>
                    <a:pt x="66968" y="70578"/>
                    <a:pt x="80389" y="53069"/>
                    <a:pt x="80389" y="20097"/>
                  </a:cubicBezTo>
                  <a:cubicBezTo>
                    <a:pt x="80389" y="8992"/>
                    <a:pt x="71396" y="0"/>
                    <a:pt x="60291" y="0"/>
                  </a:cubicBezTo>
                  <a:cubicBezTo>
                    <a:pt x="49187" y="0"/>
                    <a:pt x="40194" y="8992"/>
                    <a:pt x="40194" y="20097"/>
                  </a:cubicBezTo>
                  <a:cubicBezTo>
                    <a:pt x="40194" y="39444"/>
                    <a:pt x="33518" y="48165"/>
                    <a:pt x="24253" y="60223"/>
                  </a:cubicBezTo>
                  <a:cubicBezTo>
                    <a:pt x="13421" y="74325"/>
                    <a:pt x="0" y="91833"/>
                    <a:pt x="0" y="124806"/>
                  </a:cubicBezTo>
                  <a:cubicBezTo>
                    <a:pt x="0" y="157779"/>
                    <a:pt x="13421" y="175288"/>
                    <a:pt x="24253" y="189389"/>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sp>
          <p:nvSpPr>
            <p:cNvPr id="819" name="Freeform: Shape 818">
              <a:extLst>
                <a:ext uri="{FF2B5EF4-FFF2-40B4-BE49-F238E27FC236}">
                  <a16:creationId xmlns:a16="http://schemas.microsoft.com/office/drawing/2014/main" id="{075F6163-94F1-4108-968A-38D72648A6A0}"/>
                </a:ext>
              </a:extLst>
            </p:cNvPr>
            <p:cNvSpPr/>
            <p:nvPr/>
          </p:nvSpPr>
          <p:spPr>
            <a:xfrm>
              <a:off x="6558284" y="7353638"/>
              <a:ext cx="80388" cy="249613"/>
            </a:xfrm>
            <a:custGeom>
              <a:avLst/>
              <a:gdLst>
                <a:gd name="connsiteX0" fmla="*/ 40194 w 80388"/>
                <a:gd name="connsiteY0" fmla="*/ 229516 h 249613"/>
                <a:gd name="connsiteX1" fmla="*/ 60291 w 80388"/>
                <a:gd name="connsiteY1" fmla="*/ 249613 h 249613"/>
                <a:gd name="connsiteX2" fmla="*/ 80388 w 80388"/>
                <a:gd name="connsiteY2" fmla="*/ 229516 h 249613"/>
                <a:gd name="connsiteX3" fmla="*/ 56136 w 80388"/>
                <a:gd name="connsiteY3" fmla="*/ 164932 h 249613"/>
                <a:gd name="connsiteX4" fmla="*/ 40194 w 80388"/>
                <a:gd name="connsiteY4" fmla="*/ 124806 h 249613"/>
                <a:gd name="connsiteX5" fmla="*/ 56136 w 80388"/>
                <a:gd name="connsiteY5" fmla="*/ 84680 h 249613"/>
                <a:gd name="connsiteX6" fmla="*/ 80388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89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8" y="240620"/>
                    <a:pt x="80388" y="229516"/>
                  </a:cubicBezTo>
                  <a:cubicBezTo>
                    <a:pt x="80388" y="196543"/>
                    <a:pt x="66968" y="178966"/>
                    <a:pt x="56136" y="164932"/>
                  </a:cubicBezTo>
                  <a:cubicBezTo>
                    <a:pt x="46870" y="152874"/>
                    <a:pt x="40194" y="144154"/>
                    <a:pt x="40194" y="124806"/>
                  </a:cubicBezTo>
                  <a:cubicBezTo>
                    <a:pt x="40194" y="105459"/>
                    <a:pt x="46870" y="96738"/>
                    <a:pt x="56136" y="84680"/>
                  </a:cubicBezTo>
                  <a:cubicBezTo>
                    <a:pt x="66968" y="70578"/>
                    <a:pt x="80388" y="53069"/>
                    <a:pt x="80388" y="20097"/>
                  </a:cubicBezTo>
                  <a:cubicBezTo>
                    <a:pt x="80388" y="8992"/>
                    <a:pt x="71396" y="0"/>
                    <a:pt x="60291" y="0"/>
                  </a:cubicBezTo>
                  <a:cubicBezTo>
                    <a:pt x="49187" y="0"/>
                    <a:pt x="40194" y="8992"/>
                    <a:pt x="40194" y="20097"/>
                  </a:cubicBezTo>
                  <a:cubicBezTo>
                    <a:pt x="40194" y="39444"/>
                    <a:pt x="33518" y="48165"/>
                    <a:pt x="24253" y="60223"/>
                  </a:cubicBezTo>
                  <a:cubicBezTo>
                    <a:pt x="13421" y="74325"/>
                    <a:pt x="0" y="91833"/>
                    <a:pt x="0" y="124806"/>
                  </a:cubicBezTo>
                  <a:cubicBezTo>
                    <a:pt x="0" y="157779"/>
                    <a:pt x="13421" y="175288"/>
                    <a:pt x="24253" y="189389"/>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sp>
          <p:nvSpPr>
            <p:cNvPr id="820" name="Freeform: Shape 819">
              <a:extLst>
                <a:ext uri="{FF2B5EF4-FFF2-40B4-BE49-F238E27FC236}">
                  <a16:creationId xmlns:a16="http://schemas.microsoft.com/office/drawing/2014/main" id="{81CE9C3B-404F-42D5-B31D-3F1610D99D46}"/>
                </a:ext>
              </a:extLst>
            </p:cNvPr>
            <p:cNvSpPr/>
            <p:nvPr/>
          </p:nvSpPr>
          <p:spPr>
            <a:xfrm>
              <a:off x="6808578" y="7440157"/>
              <a:ext cx="80388" cy="249613"/>
            </a:xfrm>
            <a:custGeom>
              <a:avLst/>
              <a:gdLst>
                <a:gd name="connsiteX0" fmla="*/ 40194 w 80388"/>
                <a:gd name="connsiteY0" fmla="*/ 229516 h 249613"/>
                <a:gd name="connsiteX1" fmla="*/ 60291 w 80388"/>
                <a:gd name="connsiteY1" fmla="*/ 249613 h 249613"/>
                <a:gd name="connsiteX2" fmla="*/ 80388 w 80388"/>
                <a:gd name="connsiteY2" fmla="*/ 229516 h 249613"/>
                <a:gd name="connsiteX3" fmla="*/ 56136 w 80388"/>
                <a:gd name="connsiteY3" fmla="*/ 164932 h 249613"/>
                <a:gd name="connsiteX4" fmla="*/ 40194 w 80388"/>
                <a:gd name="connsiteY4" fmla="*/ 124806 h 249613"/>
                <a:gd name="connsiteX5" fmla="*/ 56136 w 80388"/>
                <a:gd name="connsiteY5" fmla="*/ 84681 h 249613"/>
                <a:gd name="connsiteX6" fmla="*/ 80388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90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8" y="240620"/>
                    <a:pt x="80388" y="229516"/>
                  </a:cubicBezTo>
                  <a:cubicBezTo>
                    <a:pt x="80388" y="196543"/>
                    <a:pt x="66968" y="178967"/>
                    <a:pt x="56136" y="164932"/>
                  </a:cubicBezTo>
                  <a:cubicBezTo>
                    <a:pt x="46871" y="152875"/>
                    <a:pt x="40194" y="144154"/>
                    <a:pt x="40194" y="124806"/>
                  </a:cubicBezTo>
                  <a:cubicBezTo>
                    <a:pt x="40194" y="105459"/>
                    <a:pt x="46871" y="96738"/>
                    <a:pt x="56136" y="84681"/>
                  </a:cubicBezTo>
                  <a:cubicBezTo>
                    <a:pt x="66968" y="70578"/>
                    <a:pt x="80388" y="53070"/>
                    <a:pt x="80388" y="20097"/>
                  </a:cubicBezTo>
                  <a:cubicBezTo>
                    <a:pt x="80388" y="8992"/>
                    <a:pt x="71396" y="0"/>
                    <a:pt x="60291" y="0"/>
                  </a:cubicBezTo>
                  <a:cubicBezTo>
                    <a:pt x="49187" y="0"/>
                    <a:pt x="40194" y="8992"/>
                    <a:pt x="40194" y="20097"/>
                  </a:cubicBezTo>
                  <a:cubicBezTo>
                    <a:pt x="40194" y="39445"/>
                    <a:pt x="33518" y="48165"/>
                    <a:pt x="24253" y="60223"/>
                  </a:cubicBezTo>
                  <a:cubicBezTo>
                    <a:pt x="13421" y="74326"/>
                    <a:pt x="0" y="91765"/>
                    <a:pt x="0" y="124806"/>
                  </a:cubicBezTo>
                  <a:cubicBezTo>
                    <a:pt x="0" y="157780"/>
                    <a:pt x="13421" y="175356"/>
                    <a:pt x="24253" y="189390"/>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sp>
          <p:nvSpPr>
            <p:cNvPr id="821" name="Freeform: Shape 820">
              <a:extLst>
                <a:ext uri="{FF2B5EF4-FFF2-40B4-BE49-F238E27FC236}">
                  <a16:creationId xmlns:a16="http://schemas.microsoft.com/office/drawing/2014/main" id="{8ED5ACA1-65A9-4808-B76F-7DBF283C1CF0}"/>
                </a:ext>
              </a:extLst>
            </p:cNvPr>
            <p:cNvSpPr/>
            <p:nvPr/>
          </p:nvSpPr>
          <p:spPr>
            <a:xfrm>
              <a:off x="6896188" y="7440157"/>
              <a:ext cx="80388" cy="249613"/>
            </a:xfrm>
            <a:custGeom>
              <a:avLst/>
              <a:gdLst>
                <a:gd name="connsiteX0" fmla="*/ 40194 w 80388"/>
                <a:gd name="connsiteY0" fmla="*/ 229516 h 249613"/>
                <a:gd name="connsiteX1" fmla="*/ 60291 w 80388"/>
                <a:gd name="connsiteY1" fmla="*/ 249613 h 249613"/>
                <a:gd name="connsiteX2" fmla="*/ 80389 w 80388"/>
                <a:gd name="connsiteY2" fmla="*/ 229516 h 249613"/>
                <a:gd name="connsiteX3" fmla="*/ 56136 w 80388"/>
                <a:gd name="connsiteY3" fmla="*/ 164932 h 249613"/>
                <a:gd name="connsiteX4" fmla="*/ 40194 w 80388"/>
                <a:gd name="connsiteY4" fmla="*/ 124806 h 249613"/>
                <a:gd name="connsiteX5" fmla="*/ 56136 w 80388"/>
                <a:gd name="connsiteY5" fmla="*/ 84681 h 249613"/>
                <a:gd name="connsiteX6" fmla="*/ 80389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90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9" y="240620"/>
                    <a:pt x="80389" y="229516"/>
                  </a:cubicBezTo>
                  <a:cubicBezTo>
                    <a:pt x="80389" y="196543"/>
                    <a:pt x="66968" y="178967"/>
                    <a:pt x="56136" y="164932"/>
                  </a:cubicBezTo>
                  <a:cubicBezTo>
                    <a:pt x="46871" y="152875"/>
                    <a:pt x="40194" y="144154"/>
                    <a:pt x="40194" y="124806"/>
                  </a:cubicBezTo>
                  <a:cubicBezTo>
                    <a:pt x="40194" y="105459"/>
                    <a:pt x="46871" y="96738"/>
                    <a:pt x="56136" y="84681"/>
                  </a:cubicBezTo>
                  <a:cubicBezTo>
                    <a:pt x="66968" y="70578"/>
                    <a:pt x="80389" y="53070"/>
                    <a:pt x="80389" y="20097"/>
                  </a:cubicBezTo>
                  <a:cubicBezTo>
                    <a:pt x="80389" y="8992"/>
                    <a:pt x="71396" y="0"/>
                    <a:pt x="60291" y="0"/>
                  </a:cubicBezTo>
                  <a:cubicBezTo>
                    <a:pt x="49187" y="0"/>
                    <a:pt x="40194" y="8992"/>
                    <a:pt x="40194" y="20097"/>
                  </a:cubicBezTo>
                  <a:cubicBezTo>
                    <a:pt x="40194" y="39445"/>
                    <a:pt x="33518" y="48165"/>
                    <a:pt x="24253" y="60223"/>
                  </a:cubicBezTo>
                  <a:cubicBezTo>
                    <a:pt x="13421" y="74326"/>
                    <a:pt x="0" y="91765"/>
                    <a:pt x="0" y="124806"/>
                  </a:cubicBezTo>
                  <a:cubicBezTo>
                    <a:pt x="0" y="157780"/>
                    <a:pt x="13421" y="175356"/>
                    <a:pt x="24253" y="189390"/>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sp>
          <p:nvSpPr>
            <p:cNvPr id="822" name="Freeform: Shape 821">
              <a:extLst>
                <a:ext uri="{FF2B5EF4-FFF2-40B4-BE49-F238E27FC236}">
                  <a16:creationId xmlns:a16="http://schemas.microsoft.com/office/drawing/2014/main" id="{F33592E1-8FC0-4D7D-958C-084FA88F67F8}"/>
                </a:ext>
              </a:extLst>
            </p:cNvPr>
            <p:cNvSpPr/>
            <p:nvPr/>
          </p:nvSpPr>
          <p:spPr>
            <a:xfrm>
              <a:off x="6983866" y="7440157"/>
              <a:ext cx="80388" cy="249613"/>
            </a:xfrm>
            <a:custGeom>
              <a:avLst/>
              <a:gdLst>
                <a:gd name="connsiteX0" fmla="*/ 40194 w 80388"/>
                <a:gd name="connsiteY0" fmla="*/ 229516 h 249613"/>
                <a:gd name="connsiteX1" fmla="*/ 60291 w 80388"/>
                <a:gd name="connsiteY1" fmla="*/ 249613 h 249613"/>
                <a:gd name="connsiteX2" fmla="*/ 80388 w 80388"/>
                <a:gd name="connsiteY2" fmla="*/ 229516 h 249613"/>
                <a:gd name="connsiteX3" fmla="*/ 56136 w 80388"/>
                <a:gd name="connsiteY3" fmla="*/ 164932 h 249613"/>
                <a:gd name="connsiteX4" fmla="*/ 40194 w 80388"/>
                <a:gd name="connsiteY4" fmla="*/ 124806 h 249613"/>
                <a:gd name="connsiteX5" fmla="*/ 56136 w 80388"/>
                <a:gd name="connsiteY5" fmla="*/ 84681 h 249613"/>
                <a:gd name="connsiteX6" fmla="*/ 80388 w 80388"/>
                <a:gd name="connsiteY6" fmla="*/ 20097 h 249613"/>
                <a:gd name="connsiteX7" fmla="*/ 60291 w 80388"/>
                <a:gd name="connsiteY7" fmla="*/ 0 h 249613"/>
                <a:gd name="connsiteX8" fmla="*/ 40194 w 80388"/>
                <a:gd name="connsiteY8" fmla="*/ 20097 h 249613"/>
                <a:gd name="connsiteX9" fmla="*/ 24253 w 80388"/>
                <a:gd name="connsiteY9" fmla="*/ 60223 h 249613"/>
                <a:gd name="connsiteX10" fmla="*/ 0 w 80388"/>
                <a:gd name="connsiteY10" fmla="*/ 124806 h 249613"/>
                <a:gd name="connsiteX11" fmla="*/ 24253 w 80388"/>
                <a:gd name="connsiteY11" fmla="*/ 189390 h 249613"/>
                <a:gd name="connsiteX12" fmla="*/ 40194 w 80388"/>
                <a:gd name="connsiteY12" fmla="*/ 229516 h 2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88" h="249613">
                  <a:moveTo>
                    <a:pt x="40194" y="229516"/>
                  </a:moveTo>
                  <a:cubicBezTo>
                    <a:pt x="40194" y="240620"/>
                    <a:pt x="49187" y="249613"/>
                    <a:pt x="60291" y="249613"/>
                  </a:cubicBezTo>
                  <a:cubicBezTo>
                    <a:pt x="71396" y="249613"/>
                    <a:pt x="80388" y="240620"/>
                    <a:pt x="80388" y="229516"/>
                  </a:cubicBezTo>
                  <a:cubicBezTo>
                    <a:pt x="80388" y="196543"/>
                    <a:pt x="66968" y="178967"/>
                    <a:pt x="56136" y="164932"/>
                  </a:cubicBezTo>
                  <a:cubicBezTo>
                    <a:pt x="46870" y="152875"/>
                    <a:pt x="40194" y="144154"/>
                    <a:pt x="40194" y="124806"/>
                  </a:cubicBezTo>
                  <a:cubicBezTo>
                    <a:pt x="40194" y="105459"/>
                    <a:pt x="46870" y="96738"/>
                    <a:pt x="56136" y="84681"/>
                  </a:cubicBezTo>
                  <a:cubicBezTo>
                    <a:pt x="66968" y="70578"/>
                    <a:pt x="80388" y="53070"/>
                    <a:pt x="80388" y="20097"/>
                  </a:cubicBezTo>
                  <a:cubicBezTo>
                    <a:pt x="80388" y="8992"/>
                    <a:pt x="71396" y="0"/>
                    <a:pt x="60291" y="0"/>
                  </a:cubicBezTo>
                  <a:cubicBezTo>
                    <a:pt x="49187" y="0"/>
                    <a:pt x="40194" y="8992"/>
                    <a:pt x="40194" y="20097"/>
                  </a:cubicBezTo>
                  <a:cubicBezTo>
                    <a:pt x="40194" y="39445"/>
                    <a:pt x="33518" y="48165"/>
                    <a:pt x="24253" y="60223"/>
                  </a:cubicBezTo>
                  <a:cubicBezTo>
                    <a:pt x="13421" y="74326"/>
                    <a:pt x="0" y="91765"/>
                    <a:pt x="0" y="124806"/>
                  </a:cubicBezTo>
                  <a:cubicBezTo>
                    <a:pt x="0" y="157780"/>
                    <a:pt x="13421" y="175356"/>
                    <a:pt x="24253" y="189390"/>
                  </a:cubicBezTo>
                  <a:cubicBezTo>
                    <a:pt x="33518" y="201448"/>
                    <a:pt x="40194" y="210168"/>
                    <a:pt x="40194" y="229516"/>
                  </a:cubicBezTo>
                  <a:close/>
                </a:path>
              </a:pathLst>
            </a:custGeom>
            <a:grpFill/>
            <a:ln w="6813" cap="flat">
              <a:noFill/>
              <a:prstDash val="solid"/>
              <a:miter/>
            </a:ln>
          </p:spPr>
          <p:txBody>
            <a:bodyPr rtlCol="0" anchor="ctr"/>
            <a:lstStyle/>
            <a:p>
              <a:endParaRPr lang="en-US" sz="1200"/>
            </a:p>
          </p:txBody>
        </p:sp>
      </p:grpSp>
      <p:sp>
        <p:nvSpPr>
          <p:cNvPr id="800" name="Freeform: Shape 799">
            <a:extLst>
              <a:ext uri="{FF2B5EF4-FFF2-40B4-BE49-F238E27FC236}">
                <a16:creationId xmlns:a16="http://schemas.microsoft.com/office/drawing/2014/main" id="{E220F53B-9CA8-485E-AB50-A9A1130211A8}"/>
              </a:ext>
            </a:extLst>
          </p:cNvPr>
          <p:cNvSpPr/>
          <p:nvPr/>
        </p:nvSpPr>
        <p:spPr>
          <a:xfrm>
            <a:off x="13016922" y="6141824"/>
            <a:ext cx="710140" cy="864572"/>
          </a:xfrm>
          <a:custGeom>
            <a:avLst/>
            <a:gdLst>
              <a:gd name="connsiteX0" fmla="*/ 923791 w 924215"/>
              <a:gd name="connsiteY0" fmla="*/ 705752 h 1125201"/>
              <a:gd name="connsiteX1" fmla="*/ 913708 w 924215"/>
              <a:gd name="connsiteY1" fmla="*/ 668214 h 1125201"/>
              <a:gd name="connsiteX2" fmla="*/ 913981 w 924215"/>
              <a:gd name="connsiteY2" fmla="*/ 655610 h 1125201"/>
              <a:gd name="connsiteX3" fmla="*/ 661711 w 924215"/>
              <a:gd name="connsiteY3" fmla="*/ 250602 h 1125201"/>
              <a:gd name="connsiteX4" fmla="*/ 693934 w 924215"/>
              <a:gd name="connsiteY4" fmla="*/ 88940 h 1125201"/>
              <a:gd name="connsiteX5" fmla="*/ 613614 w 924215"/>
              <a:gd name="connsiteY5" fmla="*/ 11004 h 1125201"/>
              <a:gd name="connsiteX6" fmla="*/ 457129 w 924215"/>
              <a:gd name="connsiteY6" fmla="*/ 43909 h 1125201"/>
              <a:gd name="connsiteX7" fmla="*/ 300576 w 924215"/>
              <a:gd name="connsiteY7" fmla="*/ 11004 h 1125201"/>
              <a:gd name="connsiteX8" fmla="*/ 220324 w 924215"/>
              <a:gd name="connsiteY8" fmla="*/ 88940 h 1125201"/>
              <a:gd name="connsiteX9" fmla="*/ 256158 w 924215"/>
              <a:gd name="connsiteY9" fmla="*/ 254213 h 1125201"/>
              <a:gd name="connsiteX10" fmla="*/ 11314 w 924215"/>
              <a:gd name="connsiteY10" fmla="*/ 655610 h 1125201"/>
              <a:gd name="connsiteX11" fmla="*/ 11586 w 924215"/>
              <a:gd name="connsiteY11" fmla="*/ 665965 h 1125201"/>
              <a:gd name="connsiteX12" fmla="*/ 414 w 924215"/>
              <a:gd name="connsiteY12" fmla="*/ 705752 h 1125201"/>
              <a:gd name="connsiteX13" fmla="*/ 3479 w 924215"/>
              <a:gd name="connsiteY13" fmla="*/ 737839 h 1125201"/>
              <a:gd name="connsiteX14" fmla="*/ 124198 w 924215"/>
              <a:gd name="connsiteY14" fmla="*/ 1088687 h 1125201"/>
              <a:gd name="connsiteX15" fmla="*/ 170660 w 924215"/>
              <a:gd name="connsiteY15" fmla="*/ 1125202 h 1125201"/>
              <a:gd name="connsiteX16" fmla="*/ 753476 w 924215"/>
              <a:gd name="connsiteY16" fmla="*/ 1125202 h 1125201"/>
              <a:gd name="connsiteX17" fmla="*/ 799393 w 924215"/>
              <a:gd name="connsiteY17" fmla="*/ 1090594 h 1125201"/>
              <a:gd name="connsiteX18" fmla="*/ 921270 w 924215"/>
              <a:gd name="connsiteY18" fmla="*/ 735931 h 1125201"/>
              <a:gd name="connsiteX19" fmla="*/ 923791 w 924215"/>
              <a:gd name="connsiteY19" fmla="*/ 705752 h 1125201"/>
              <a:gd name="connsiteX20" fmla="*/ 257657 w 924215"/>
              <a:gd name="connsiteY20" fmla="*/ 103723 h 1125201"/>
              <a:gd name="connsiteX21" fmla="*/ 314133 w 924215"/>
              <a:gd name="connsiteY21" fmla="*/ 48882 h 1125201"/>
              <a:gd name="connsiteX22" fmla="*/ 359573 w 924215"/>
              <a:gd name="connsiteY22" fmla="*/ 40230 h 1125201"/>
              <a:gd name="connsiteX23" fmla="*/ 435056 w 924215"/>
              <a:gd name="connsiteY23" fmla="*/ 80561 h 1125201"/>
              <a:gd name="connsiteX24" fmla="*/ 479134 w 924215"/>
              <a:gd name="connsiteY24" fmla="*/ 80561 h 1125201"/>
              <a:gd name="connsiteX25" fmla="*/ 600057 w 924215"/>
              <a:gd name="connsiteY25" fmla="*/ 48882 h 1125201"/>
              <a:gd name="connsiteX26" fmla="*/ 656533 w 924215"/>
              <a:gd name="connsiteY26" fmla="*/ 103723 h 1125201"/>
              <a:gd name="connsiteX27" fmla="*/ 621448 w 924215"/>
              <a:gd name="connsiteY27" fmla="*/ 234252 h 1125201"/>
              <a:gd name="connsiteX28" fmla="*/ 457129 w 924215"/>
              <a:gd name="connsiteY28" fmla="*/ 375273 h 1125201"/>
              <a:gd name="connsiteX29" fmla="*/ 292810 w 924215"/>
              <a:gd name="connsiteY29" fmla="*/ 234252 h 1125201"/>
              <a:gd name="connsiteX30" fmla="*/ 257657 w 924215"/>
              <a:gd name="connsiteY30" fmla="*/ 103723 h 1125201"/>
              <a:gd name="connsiteX31" fmla="*/ 288313 w 924215"/>
              <a:gd name="connsiteY31" fmla="*/ 283371 h 1125201"/>
              <a:gd name="connsiteX32" fmla="*/ 441664 w 924215"/>
              <a:gd name="connsiteY32" fmla="*/ 414990 h 1125201"/>
              <a:gd name="connsiteX33" fmla="*/ 457129 w 924215"/>
              <a:gd name="connsiteY33" fmla="*/ 420712 h 1125201"/>
              <a:gd name="connsiteX34" fmla="*/ 472526 w 924215"/>
              <a:gd name="connsiteY34" fmla="*/ 415058 h 1125201"/>
              <a:gd name="connsiteX35" fmla="*/ 629692 w 924215"/>
              <a:gd name="connsiteY35" fmla="*/ 280169 h 1125201"/>
              <a:gd name="connsiteX36" fmla="*/ 871743 w 924215"/>
              <a:gd name="connsiteY36" fmla="*/ 615893 h 1125201"/>
              <a:gd name="connsiteX37" fmla="*/ 793943 w 924215"/>
              <a:gd name="connsiteY37" fmla="*/ 590619 h 1125201"/>
              <a:gd name="connsiteX38" fmla="*/ 683375 w 924215"/>
              <a:gd name="connsiteY38" fmla="*/ 651251 h 1125201"/>
              <a:gd name="connsiteX39" fmla="*/ 572807 w 924215"/>
              <a:gd name="connsiteY39" fmla="*/ 590619 h 1125201"/>
              <a:gd name="connsiteX40" fmla="*/ 462238 w 924215"/>
              <a:gd name="connsiteY40" fmla="*/ 651251 h 1125201"/>
              <a:gd name="connsiteX41" fmla="*/ 351670 w 924215"/>
              <a:gd name="connsiteY41" fmla="*/ 590619 h 1125201"/>
              <a:gd name="connsiteX42" fmla="*/ 241102 w 924215"/>
              <a:gd name="connsiteY42" fmla="*/ 651251 h 1125201"/>
              <a:gd name="connsiteX43" fmla="*/ 130534 w 924215"/>
              <a:gd name="connsiteY43" fmla="*/ 590619 h 1125201"/>
              <a:gd name="connsiteX44" fmla="*/ 53892 w 924215"/>
              <a:gd name="connsiteY44" fmla="*/ 615144 h 1125201"/>
              <a:gd name="connsiteX45" fmla="*/ 288313 w 924215"/>
              <a:gd name="connsiteY45" fmla="*/ 283371 h 1125201"/>
              <a:gd name="connsiteX46" fmla="*/ 442005 w 924215"/>
              <a:gd name="connsiteY46" fmla="*/ 1085008 h 1125201"/>
              <a:gd name="connsiteX47" fmla="*/ 302892 w 924215"/>
              <a:gd name="connsiteY47" fmla="*/ 1085008 h 1125201"/>
              <a:gd name="connsiteX48" fmla="*/ 261199 w 924215"/>
              <a:gd name="connsiteY48" fmla="*/ 717605 h 1125201"/>
              <a:gd name="connsiteX49" fmla="*/ 351466 w 924215"/>
              <a:gd name="connsiteY49" fmla="*/ 630813 h 1125201"/>
              <a:gd name="connsiteX50" fmla="*/ 441937 w 924215"/>
              <a:gd name="connsiteY50" fmla="*/ 719785 h 1125201"/>
              <a:gd name="connsiteX51" fmla="*/ 441937 w 924215"/>
              <a:gd name="connsiteY51" fmla="*/ 1085008 h 1125201"/>
              <a:gd name="connsiteX52" fmla="*/ 482199 w 924215"/>
              <a:gd name="connsiteY52" fmla="*/ 719717 h 1125201"/>
              <a:gd name="connsiteX53" fmla="*/ 572671 w 924215"/>
              <a:gd name="connsiteY53" fmla="*/ 630745 h 1125201"/>
              <a:gd name="connsiteX54" fmla="*/ 662801 w 924215"/>
              <a:gd name="connsiteY54" fmla="*/ 715766 h 1125201"/>
              <a:gd name="connsiteX55" fmla="*/ 620904 w 924215"/>
              <a:gd name="connsiteY55" fmla="*/ 1084939 h 1125201"/>
              <a:gd name="connsiteX56" fmla="*/ 482199 w 924215"/>
              <a:gd name="connsiteY56" fmla="*/ 1084939 h 1125201"/>
              <a:gd name="connsiteX57" fmla="*/ 482199 w 924215"/>
              <a:gd name="connsiteY57" fmla="*/ 719717 h 1125201"/>
              <a:gd name="connsiteX58" fmla="*/ 162758 w 924215"/>
              <a:gd name="connsiteY58" fmla="*/ 1077514 h 1125201"/>
              <a:gd name="connsiteX59" fmla="*/ 42038 w 924215"/>
              <a:gd name="connsiteY59" fmla="*/ 726666 h 1125201"/>
              <a:gd name="connsiteX60" fmla="*/ 40335 w 924215"/>
              <a:gd name="connsiteY60" fmla="*/ 710111 h 1125201"/>
              <a:gd name="connsiteX61" fmla="*/ 130330 w 924215"/>
              <a:gd name="connsiteY61" fmla="*/ 630813 h 1125201"/>
              <a:gd name="connsiteX62" fmla="*/ 220800 w 924215"/>
              <a:gd name="connsiteY62" fmla="*/ 719785 h 1125201"/>
              <a:gd name="connsiteX63" fmla="*/ 221005 w 924215"/>
              <a:gd name="connsiteY63" fmla="*/ 719785 h 1125201"/>
              <a:gd name="connsiteX64" fmla="*/ 262425 w 924215"/>
              <a:gd name="connsiteY64" fmla="*/ 1085008 h 1125201"/>
              <a:gd name="connsiteX65" fmla="*/ 170592 w 924215"/>
              <a:gd name="connsiteY65" fmla="*/ 1085008 h 1125201"/>
              <a:gd name="connsiteX66" fmla="*/ 162758 w 924215"/>
              <a:gd name="connsiteY66" fmla="*/ 1077514 h 1125201"/>
              <a:gd name="connsiteX67" fmla="*/ 882711 w 924215"/>
              <a:gd name="connsiteY67" fmla="*/ 724758 h 1125201"/>
              <a:gd name="connsiteX68" fmla="*/ 760834 w 924215"/>
              <a:gd name="connsiteY68" fmla="*/ 1079422 h 1125201"/>
              <a:gd name="connsiteX69" fmla="*/ 753476 w 924215"/>
              <a:gd name="connsiteY69" fmla="*/ 1085008 h 1125201"/>
              <a:gd name="connsiteX70" fmla="*/ 661302 w 924215"/>
              <a:gd name="connsiteY70" fmla="*/ 1085008 h 1125201"/>
              <a:gd name="connsiteX71" fmla="*/ 702791 w 924215"/>
              <a:gd name="connsiteY71" fmla="*/ 719785 h 1125201"/>
              <a:gd name="connsiteX72" fmla="*/ 703404 w 924215"/>
              <a:gd name="connsiteY72" fmla="*/ 719785 h 1125201"/>
              <a:gd name="connsiteX73" fmla="*/ 793875 w 924215"/>
              <a:gd name="connsiteY73" fmla="*/ 630813 h 1125201"/>
              <a:gd name="connsiteX74" fmla="*/ 883869 w 924215"/>
              <a:gd name="connsiteY74" fmla="*/ 710111 h 1125201"/>
              <a:gd name="connsiteX75" fmla="*/ 882711 w 924215"/>
              <a:gd name="connsiteY75" fmla="*/ 724758 h 11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24215" h="1125201">
                <a:moveTo>
                  <a:pt x="923791" y="705752"/>
                </a:moveTo>
                <a:cubicBezTo>
                  <a:pt x="922361" y="692467"/>
                  <a:pt x="918818" y="679932"/>
                  <a:pt x="913708" y="668214"/>
                </a:cubicBezTo>
                <a:cubicBezTo>
                  <a:pt x="913845" y="664058"/>
                  <a:pt x="913981" y="659834"/>
                  <a:pt x="913981" y="655610"/>
                </a:cubicBezTo>
                <a:cubicBezTo>
                  <a:pt x="913981" y="481821"/>
                  <a:pt x="815880" y="326086"/>
                  <a:pt x="661711" y="250602"/>
                </a:cubicBezTo>
                <a:cubicBezTo>
                  <a:pt x="701633" y="206525"/>
                  <a:pt x="715121" y="142828"/>
                  <a:pt x="693934" y="88940"/>
                </a:cubicBezTo>
                <a:cubicBezTo>
                  <a:pt x="678947" y="50993"/>
                  <a:pt x="651969" y="24765"/>
                  <a:pt x="613614" y="11004"/>
                </a:cubicBezTo>
                <a:cubicBezTo>
                  <a:pt x="530705" y="-18767"/>
                  <a:pt x="480087" y="18566"/>
                  <a:pt x="457129" y="43909"/>
                </a:cubicBezTo>
                <a:cubicBezTo>
                  <a:pt x="434102" y="18566"/>
                  <a:pt x="383553" y="-18699"/>
                  <a:pt x="300576" y="11004"/>
                </a:cubicBezTo>
                <a:cubicBezTo>
                  <a:pt x="262289" y="24765"/>
                  <a:pt x="235243" y="50993"/>
                  <a:pt x="220324" y="88940"/>
                </a:cubicBezTo>
                <a:cubicBezTo>
                  <a:pt x="198524" y="144326"/>
                  <a:pt x="213511" y="210068"/>
                  <a:pt x="256158" y="254213"/>
                </a:cubicBezTo>
                <a:cubicBezTo>
                  <a:pt x="106486" y="331127"/>
                  <a:pt x="11314" y="485432"/>
                  <a:pt x="11314" y="655610"/>
                </a:cubicBezTo>
                <a:cubicBezTo>
                  <a:pt x="11314" y="659085"/>
                  <a:pt x="11518" y="662491"/>
                  <a:pt x="11586" y="665965"/>
                </a:cubicBezTo>
                <a:cubicBezTo>
                  <a:pt x="5864" y="678297"/>
                  <a:pt x="1980" y="691581"/>
                  <a:pt x="414" y="705752"/>
                </a:cubicBezTo>
                <a:cubicBezTo>
                  <a:pt x="-608" y="714880"/>
                  <a:pt x="209" y="724486"/>
                  <a:pt x="3479" y="737839"/>
                </a:cubicBezTo>
                <a:lnTo>
                  <a:pt x="124198" y="1088687"/>
                </a:lnTo>
                <a:cubicBezTo>
                  <a:pt x="129308" y="1110146"/>
                  <a:pt x="148383" y="1125202"/>
                  <a:pt x="170660" y="1125202"/>
                </a:cubicBezTo>
                <a:lnTo>
                  <a:pt x="753476" y="1125202"/>
                </a:lnTo>
                <a:cubicBezTo>
                  <a:pt x="775754" y="1125202"/>
                  <a:pt x="794829" y="1110215"/>
                  <a:pt x="799393" y="1090594"/>
                </a:cubicBezTo>
                <a:lnTo>
                  <a:pt x="921270" y="735931"/>
                </a:lnTo>
                <a:cubicBezTo>
                  <a:pt x="923996" y="724486"/>
                  <a:pt x="924813" y="714880"/>
                  <a:pt x="923791" y="705752"/>
                </a:cubicBezTo>
                <a:close/>
                <a:moveTo>
                  <a:pt x="257657" y="103723"/>
                </a:moveTo>
                <a:cubicBezTo>
                  <a:pt x="268353" y="76609"/>
                  <a:pt x="286814" y="58692"/>
                  <a:pt x="314133" y="48882"/>
                </a:cubicBezTo>
                <a:cubicBezTo>
                  <a:pt x="331233" y="42751"/>
                  <a:pt x="346288" y="40230"/>
                  <a:pt x="359573" y="40230"/>
                </a:cubicBezTo>
                <a:cubicBezTo>
                  <a:pt x="399904" y="40230"/>
                  <a:pt x="423339" y="63666"/>
                  <a:pt x="435056" y="80561"/>
                </a:cubicBezTo>
                <a:cubicBezTo>
                  <a:pt x="445071" y="95072"/>
                  <a:pt x="469119" y="95072"/>
                  <a:pt x="479134" y="80561"/>
                </a:cubicBezTo>
                <a:cubicBezTo>
                  <a:pt x="494598" y="58079"/>
                  <a:pt x="530978" y="24084"/>
                  <a:pt x="600057" y="48882"/>
                </a:cubicBezTo>
                <a:cubicBezTo>
                  <a:pt x="627375" y="58692"/>
                  <a:pt x="645838" y="76609"/>
                  <a:pt x="656533" y="103723"/>
                </a:cubicBezTo>
                <a:cubicBezTo>
                  <a:pt x="673974" y="147869"/>
                  <a:pt x="659531" y="201552"/>
                  <a:pt x="621448" y="234252"/>
                </a:cubicBezTo>
                <a:lnTo>
                  <a:pt x="457129" y="375273"/>
                </a:lnTo>
                <a:lnTo>
                  <a:pt x="292810" y="234252"/>
                </a:lnTo>
                <a:cubicBezTo>
                  <a:pt x="254659" y="201552"/>
                  <a:pt x="240217" y="147869"/>
                  <a:pt x="257657" y="103723"/>
                </a:cubicBezTo>
                <a:close/>
                <a:moveTo>
                  <a:pt x="288313" y="283371"/>
                </a:moveTo>
                <a:lnTo>
                  <a:pt x="441664" y="414990"/>
                </a:lnTo>
                <a:cubicBezTo>
                  <a:pt x="446093" y="418805"/>
                  <a:pt x="451611" y="420712"/>
                  <a:pt x="457129" y="420712"/>
                </a:cubicBezTo>
                <a:cubicBezTo>
                  <a:pt x="462647" y="420712"/>
                  <a:pt x="468165" y="418805"/>
                  <a:pt x="472526" y="415058"/>
                </a:cubicBezTo>
                <a:lnTo>
                  <a:pt x="629692" y="280169"/>
                </a:lnTo>
                <a:cubicBezTo>
                  <a:pt x="766148" y="340665"/>
                  <a:pt x="857641" y="468673"/>
                  <a:pt x="871743" y="615893"/>
                </a:cubicBezTo>
                <a:cubicBezTo>
                  <a:pt x="849943" y="599952"/>
                  <a:pt x="822965" y="590619"/>
                  <a:pt x="793943" y="590619"/>
                </a:cubicBezTo>
                <a:cubicBezTo>
                  <a:pt x="747345" y="590619"/>
                  <a:pt x="706470" y="614871"/>
                  <a:pt x="683375" y="651251"/>
                </a:cubicBezTo>
                <a:cubicBezTo>
                  <a:pt x="660212" y="614871"/>
                  <a:pt x="619337" y="590619"/>
                  <a:pt x="572807" y="590619"/>
                </a:cubicBezTo>
                <a:cubicBezTo>
                  <a:pt x="526209" y="590619"/>
                  <a:pt x="485333" y="614871"/>
                  <a:pt x="462238" y="651251"/>
                </a:cubicBezTo>
                <a:cubicBezTo>
                  <a:pt x="439076" y="614871"/>
                  <a:pt x="398200" y="590619"/>
                  <a:pt x="351670" y="590619"/>
                </a:cubicBezTo>
                <a:cubicBezTo>
                  <a:pt x="305140" y="590619"/>
                  <a:pt x="264197" y="614871"/>
                  <a:pt x="241102" y="651251"/>
                </a:cubicBezTo>
                <a:cubicBezTo>
                  <a:pt x="217939" y="614871"/>
                  <a:pt x="177064" y="590619"/>
                  <a:pt x="130534" y="590619"/>
                </a:cubicBezTo>
                <a:cubicBezTo>
                  <a:pt x="101989" y="590619"/>
                  <a:pt x="75488" y="599679"/>
                  <a:pt x="53892" y="615144"/>
                </a:cubicBezTo>
                <a:cubicBezTo>
                  <a:pt x="67790" y="471399"/>
                  <a:pt x="156354" y="345093"/>
                  <a:pt x="288313" y="283371"/>
                </a:cubicBezTo>
                <a:close/>
                <a:moveTo>
                  <a:pt x="442005" y="1085008"/>
                </a:moveTo>
                <a:lnTo>
                  <a:pt x="302892" y="1085008"/>
                </a:lnTo>
                <a:lnTo>
                  <a:pt x="261199" y="717605"/>
                </a:lnTo>
                <a:cubicBezTo>
                  <a:pt x="262357" y="669576"/>
                  <a:pt x="302347" y="630813"/>
                  <a:pt x="351466" y="630813"/>
                </a:cubicBezTo>
                <a:cubicBezTo>
                  <a:pt x="401402" y="630813"/>
                  <a:pt x="441937" y="670735"/>
                  <a:pt x="441937" y="719785"/>
                </a:cubicBezTo>
                <a:lnTo>
                  <a:pt x="441937" y="1085008"/>
                </a:lnTo>
                <a:close/>
                <a:moveTo>
                  <a:pt x="482199" y="719717"/>
                </a:moveTo>
                <a:cubicBezTo>
                  <a:pt x="482199" y="670667"/>
                  <a:pt x="522802" y="630745"/>
                  <a:pt x="572671" y="630745"/>
                </a:cubicBezTo>
                <a:cubicBezTo>
                  <a:pt x="621244" y="630745"/>
                  <a:pt x="660621" y="668554"/>
                  <a:pt x="662801" y="715766"/>
                </a:cubicBezTo>
                <a:lnTo>
                  <a:pt x="620904" y="1084939"/>
                </a:lnTo>
                <a:lnTo>
                  <a:pt x="482199" y="1084939"/>
                </a:lnTo>
                <a:lnTo>
                  <a:pt x="482199" y="719717"/>
                </a:lnTo>
                <a:close/>
                <a:moveTo>
                  <a:pt x="162758" y="1077514"/>
                </a:moveTo>
                <a:lnTo>
                  <a:pt x="42038" y="726666"/>
                </a:lnTo>
                <a:cubicBezTo>
                  <a:pt x="40403" y="719785"/>
                  <a:pt x="39858" y="714539"/>
                  <a:pt x="40335" y="710111"/>
                </a:cubicBezTo>
                <a:cubicBezTo>
                  <a:pt x="45308" y="664876"/>
                  <a:pt x="84004" y="630813"/>
                  <a:pt x="130330" y="630813"/>
                </a:cubicBezTo>
                <a:cubicBezTo>
                  <a:pt x="180266" y="630813"/>
                  <a:pt x="220800" y="670735"/>
                  <a:pt x="220800" y="719785"/>
                </a:cubicBezTo>
                <a:lnTo>
                  <a:pt x="221005" y="719785"/>
                </a:lnTo>
                <a:lnTo>
                  <a:pt x="262425" y="1085008"/>
                </a:lnTo>
                <a:lnTo>
                  <a:pt x="170592" y="1085008"/>
                </a:lnTo>
                <a:cubicBezTo>
                  <a:pt x="167117" y="1085008"/>
                  <a:pt x="164052" y="1082692"/>
                  <a:pt x="162758" y="1077514"/>
                </a:cubicBezTo>
                <a:close/>
                <a:moveTo>
                  <a:pt x="882711" y="724758"/>
                </a:moveTo>
                <a:lnTo>
                  <a:pt x="760834" y="1079422"/>
                </a:lnTo>
                <a:cubicBezTo>
                  <a:pt x="760085" y="1082692"/>
                  <a:pt x="757019" y="1085008"/>
                  <a:pt x="753476" y="1085008"/>
                </a:cubicBezTo>
                <a:lnTo>
                  <a:pt x="661302" y="1085008"/>
                </a:lnTo>
                <a:lnTo>
                  <a:pt x="702791" y="719785"/>
                </a:lnTo>
                <a:lnTo>
                  <a:pt x="703404" y="719785"/>
                </a:lnTo>
                <a:cubicBezTo>
                  <a:pt x="703404" y="670735"/>
                  <a:pt x="744007" y="630813"/>
                  <a:pt x="793875" y="630813"/>
                </a:cubicBezTo>
                <a:cubicBezTo>
                  <a:pt x="840200" y="630813"/>
                  <a:pt x="878896" y="664876"/>
                  <a:pt x="883869" y="710111"/>
                </a:cubicBezTo>
                <a:cubicBezTo>
                  <a:pt x="884346" y="714539"/>
                  <a:pt x="883801" y="719785"/>
                  <a:pt x="882711" y="724758"/>
                </a:cubicBezTo>
                <a:close/>
              </a:path>
            </a:pathLst>
          </a:custGeom>
          <a:solidFill>
            <a:schemeClr val="accent1"/>
          </a:solidFill>
          <a:ln w="6813" cap="flat">
            <a:noFill/>
            <a:prstDash val="solid"/>
            <a:miter/>
          </a:ln>
        </p:spPr>
        <p:txBody>
          <a:bodyPr rtlCol="0" anchor="ctr"/>
          <a:lstStyle/>
          <a:p>
            <a:endParaRPr lang="en-US" sz="1200"/>
          </a:p>
        </p:txBody>
      </p:sp>
      <p:grpSp>
        <p:nvGrpSpPr>
          <p:cNvPr id="801" name="Graphic 2">
            <a:extLst>
              <a:ext uri="{FF2B5EF4-FFF2-40B4-BE49-F238E27FC236}">
                <a16:creationId xmlns:a16="http://schemas.microsoft.com/office/drawing/2014/main" id="{5925D1F9-A01F-482B-A7D1-53AD11EBF320}"/>
              </a:ext>
            </a:extLst>
          </p:cNvPr>
          <p:cNvGrpSpPr/>
          <p:nvPr/>
        </p:nvGrpSpPr>
        <p:grpSpPr>
          <a:xfrm>
            <a:off x="15726389" y="6141846"/>
            <a:ext cx="524872" cy="864529"/>
            <a:chOff x="12820818" y="7233075"/>
            <a:chExt cx="683097" cy="1125145"/>
          </a:xfrm>
          <a:solidFill>
            <a:schemeClr val="accent1"/>
          </a:solidFill>
        </p:grpSpPr>
        <p:sp>
          <p:nvSpPr>
            <p:cNvPr id="812" name="Freeform: Shape 811">
              <a:extLst>
                <a:ext uri="{FF2B5EF4-FFF2-40B4-BE49-F238E27FC236}">
                  <a16:creationId xmlns:a16="http://schemas.microsoft.com/office/drawing/2014/main" id="{76E6A982-0350-4077-95D7-38A4D7417468}"/>
                </a:ext>
              </a:extLst>
            </p:cNvPr>
            <p:cNvSpPr/>
            <p:nvPr/>
          </p:nvSpPr>
          <p:spPr>
            <a:xfrm>
              <a:off x="12820818" y="7233075"/>
              <a:ext cx="683097" cy="1125145"/>
            </a:xfrm>
            <a:custGeom>
              <a:avLst/>
              <a:gdLst>
                <a:gd name="connsiteX0" fmla="*/ 658981 w 683097"/>
                <a:gd name="connsiteY0" fmla="*/ 233788 h 1125145"/>
                <a:gd name="connsiteX1" fmla="*/ 545348 w 683097"/>
                <a:gd name="connsiteY1" fmla="*/ 233788 h 1125145"/>
                <a:gd name="connsiteX2" fmla="*/ 545348 w 683097"/>
                <a:gd name="connsiteY2" fmla="*/ 24846 h 1125145"/>
                <a:gd name="connsiteX3" fmla="*/ 533834 w 683097"/>
                <a:gd name="connsiteY3" fmla="*/ 3863 h 1125145"/>
                <a:gd name="connsiteX4" fmla="*/ 510194 w 683097"/>
                <a:gd name="connsiteY4" fmla="*/ 2364 h 1125145"/>
                <a:gd name="connsiteX5" fmla="*/ 17441 w 683097"/>
                <a:gd name="connsiteY5" fmla="*/ 235150 h 1125145"/>
                <a:gd name="connsiteX6" fmla="*/ 0 w 683097"/>
                <a:gd name="connsiteY6" fmla="*/ 257904 h 1125145"/>
                <a:gd name="connsiteX7" fmla="*/ 0 w 683097"/>
                <a:gd name="connsiteY7" fmla="*/ 1101029 h 1125145"/>
                <a:gd name="connsiteX8" fmla="*/ 24117 w 683097"/>
                <a:gd name="connsiteY8" fmla="*/ 1125146 h 1125145"/>
                <a:gd name="connsiteX9" fmla="*/ 658981 w 683097"/>
                <a:gd name="connsiteY9" fmla="*/ 1125146 h 1125145"/>
                <a:gd name="connsiteX10" fmla="*/ 683098 w 683097"/>
                <a:gd name="connsiteY10" fmla="*/ 1101029 h 1125145"/>
                <a:gd name="connsiteX11" fmla="*/ 683098 w 683097"/>
                <a:gd name="connsiteY11" fmla="*/ 257904 h 1125145"/>
                <a:gd name="connsiteX12" fmla="*/ 658981 w 683097"/>
                <a:gd name="connsiteY12" fmla="*/ 233788 h 1125145"/>
                <a:gd name="connsiteX13" fmla="*/ 505153 w 683097"/>
                <a:gd name="connsiteY13" fmla="*/ 233788 h 1125145"/>
                <a:gd name="connsiteX14" fmla="*/ 114315 w 683097"/>
                <a:gd name="connsiteY14" fmla="*/ 233788 h 1125145"/>
                <a:gd name="connsiteX15" fmla="*/ 505153 w 683097"/>
                <a:gd name="connsiteY15" fmla="*/ 49166 h 1125145"/>
                <a:gd name="connsiteX16" fmla="*/ 505153 w 683097"/>
                <a:gd name="connsiteY16" fmla="*/ 233788 h 1125145"/>
                <a:gd name="connsiteX17" fmla="*/ 642903 w 683097"/>
                <a:gd name="connsiteY17" fmla="*/ 1084952 h 1125145"/>
                <a:gd name="connsiteX18" fmla="*/ 40126 w 683097"/>
                <a:gd name="connsiteY18" fmla="*/ 1084952 h 1125145"/>
                <a:gd name="connsiteX19" fmla="*/ 40126 w 683097"/>
                <a:gd name="connsiteY19" fmla="*/ 273981 h 1125145"/>
                <a:gd name="connsiteX20" fmla="*/ 642903 w 683097"/>
                <a:gd name="connsiteY20" fmla="*/ 273981 h 1125145"/>
                <a:gd name="connsiteX21" fmla="*/ 642903 w 683097"/>
                <a:gd name="connsiteY21" fmla="*/ 1084952 h 11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3097" h="1125145">
                  <a:moveTo>
                    <a:pt x="658981" y="233788"/>
                  </a:moveTo>
                  <a:lnTo>
                    <a:pt x="545348" y="233788"/>
                  </a:lnTo>
                  <a:lnTo>
                    <a:pt x="545348" y="24846"/>
                  </a:lnTo>
                  <a:cubicBezTo>
                    <a:pt x="545348" y="16262"/>
                    <a:pt x="541056" y="8427"/>
                    <a:pt x="533834" y="3863"/>
                  </a:cubicBezTo>
                  <a:cubicBezTo>
                    <a:pt x="526681" y="-702"/>
                    <a:pt x="517824" y="-1246"/>
                    <a:pt x="510194" y="2364"/>
                  </a:cubicBezTo>
                  <a:lnTo>
                    <a:pt x="17441" y="235150"/>
                  </a:lnTo>
                  <a:cubicBezTo>
                    <a:pt x="7495" y="238080"/>
                    <a:pt x="0" y="247004"/>
                    <a:pt x="0" y="257904"/>
                  </a:cubicBezTo>
                  <a:lnTo>
                    <a:pt x="0" y="1101029"/>
                  </a:lnTo>
                  <a:cubicBezTo>
                    <a:pt x="0" y="1114314"/>
                    <a:pt x="10833" y="1125146"/>
                    <a:pt x="24117" y="1125146"/>
                  </a:cubicBezTo>
                  <a:lnTo>
                    <a:pt x="658981" y="1125146"/>
                  </a:lnTo>
                  <a:cubicBezTo>
                    <a:pt x="672266" y="1125146"/>
                    <a:pt x="683098" y="1114314"/>
                    <a:pt x="683098" y="1101029"/>
                  </a:cubicBezTo>
                  <a:lnTo>
                    <a:pt x="683098" y="257904"/>
                  </a:lnTo>
                  <a:cubicBezTo>
                    <a:pt x="683098" y="244551"/>
                    <a:pt x="672266" y="233788"/>
                    <a:pt x="658981" y="233788"/>
                  </a:cubicBezTo>
                  <a:close/>
                  <a:moveTo>
                    <a:pt x="505153" y="233788"/>
                  </a:moveTo>
                  <a:lnTo>
                    <a:pt x="114315" y="233788"/>
                  </a:lnTo>
                  <a:lnTo>
                    <a:pt x="505153" y="49166"/>
                  </a:lnTo>
                  <a:lnTo>
                    <a:pt x="505153" y="233788"/>
                  </a:lnTo>
                  <a:close/>
                  <a:moveTo>
                    <a:pt x="642903" y="1084952"/>
                  </a:moveTo>
                  <a:lnTo>
                    <a:pt x="40126" y="1084952"/>
                  </a:lnTo>
                  <a:lnTo>
                    <a:pt x="40126" y="273981"/>
                  </a:lnTo>
                  <a:lnTo>
                    <a:pt x="642903" y="273981"/>
                  </a:lnTo>
                  <a:lnTo>
                    <a:pt x="642903" y="1084952"/>
                  </a:lnTo>
                  <a:close/>
                </a:path>
              </a:pathLst>
            </a:custGeom>
            <a:grpFill/>
            <a:ln w="6813" cap="flat">
              <a:noFill/>
              <a:prstDash val="solid"/>
              <a:miter/>
            </a:ln>
          </p:spPr>
          <p:txBody>
            <a:bodyPr rtlCol="0" anchor="ctr"/>
            <a:lstStyle/>
            <a:p>
              <a:endParaRPr lang="en-US" sz="1200"/>
            </a:p>
          </p:txBody>
        </p:sp>
        <p:sp>
          <p:nvSpPr>
            <p:cNvPr id="813" name="Freeform: Shape 812">
              <a:extLst>
                <a:ext uri="{FF2B5EF4-FFF2-40B4-BE49-F238E27FC236}">
                  <a16:creationId xmlns:a16="http://schemas.microsoft.com/office/drawing/2014/main" id="{D87FC209-B256-452C-92D4-4F5C8CCFC713}"/>
                </a:ext>
              </a:extLst>
            </p:cNvPr>
            <p:cNvSpPr/>
            <p:nvPr/>
          </p:nvSpPr>
          <p:spPr>
            <a:xfrm>
              <a:off x="13021118" y="7786477"/>
              <a:ext cx="282622" cy="251893"/>
            </a:xfrm>
            <a:custGeom>
              <a:avLst/>
              <a:gdLst>
                <a:gd name="connsiteX0" fmla="*/ 126704 w 282622"/>
                <a:gd name="connsiteY0" fmla="*/ 246375 h 251893"/>
                <a:gd name="connsiteX1" fmla="*/ 141283 w 282622"/>
                <a:gd name="connsiteY1" fmla="*/ 251893 h 251893"/>
                <a:gd name="connsiteX2" fmla="*/ 155930 w 282622"/>
                <a:gd name="connsiteY2" fmla="*/ 246306 h 251893"/>
                <a:gd name="connsiteX3" fmla="*/ 249399 w 282622"/>
                <a:gd name="connsiteY3" fmla="*/ 162716 h 251893"/>
                <a:gd name="connsiteX4" fmla="*/ 276581 w 282622"/>
                <a:gd name="connsiteY4" fmla="*/ 55486 h 251893"/>
                <a:gd name="connsiteX5" fmla="*/ 228280 w 282622"/>
                <a:gd name="connsiteY5" fmla="*/ 6844 h 251893"/>
                <a:gd name="connsiteX6" fmla="*/ 141351 w 282622"/>
                <a:gd name="connsiteY6" fmla="*/ 20333 h 251893"/>
                <a:gd name="connsiteX7" fmla="*/ 54354 w 282622"/>
                <a:gd name="connsiteY7" fmla="*/ 6844 h 251893"/>
                <a:gd name="connsiteX8" fmla="*/ 6053 w 282622"/>
                <a:gd name="connsiteY8" fmla="*/ 55486 h 251893"/>
                <a:gd name="connsiteX9" fmla="*/ 33236 w 282622"/>
                <a:gd name="connsiteY9" fmla="*/ 162716 h 251893"/>
                <a:gd name="connsiteX10" fmla="*/ 126704 w 282622"/>
                <a:gd name="connsiteY10" fmla="*/ 246375 h 251893"/>
                <a:gd name="connsiteX11" fmla="*/ 43523 w 282622"/>
                <a:gd name="connsiteY11" fmla="*/ 69724 h 251893"/>
                <a:gd name="connsiteX12" fmla="*/ 68252 w 282622"/>
                <a:gd name="connsiteY12" fmla="*/ 44518 h 251893"/>
                <a:gd name="connsiteX13" fmla="*/ 88963 w 282622"/>
                <a:gd name="connsiteY13" fmla="*/ 40362 h 251893"/>
                <a:gd name="connsiteX14" fmla="*/ 121526 w 282622"/>
                <a:gd name="connsiteY14" fmla="*/ 58620 h 251893"/>
                <a:gd name="connsiteX15" fmla="*/ 160903 w 282622"/>
                <a:gd name="connsiteY15" fmla="*/ 58620 h 251893"/>
                <a:gd name="connsiteX16" fmla="*/ 214110 w 282622"/>
                <a:gd name="connsiteY16" fmla="*/ 44518 h 251893"/>
                <a:gd name="connsiteX17" fmla="*/ 238840 w 282622"/>
                <a:gd name="connsiteY17" fmla="*/ 69724 h 251893"/>
                <a:gd name="connsiteX18" fmla="*/ 222489 w 282622"/>
                <a:gd name="connsiteY18" fmla="*/ 132809 h 251893"/>
                <a:gd name="connsiteX19" fmla="*/ 141147 w 282622"/>
                <a:gd name="connsiteY19" fmla="*/ 205499 h 251893"/>
                <a:gd name="connsiteX20" fmla="*/ 59805 w 282622"/>
                <a:gd name="connsiteY20" fmla="*/ 132809 h 251893"/>
                <a:gd name="connsiteX21" fmla="*/ 43523 w 282622"/>
                <a:gd name="connsiteY21" fmla="*/ 69724 h 25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622" h="251893">
                  <a:moveTo>
                    <a:pt x="126704" y="246375"/>
                  </a:moveTo>
                  <a:cubicBezTo>
                    <a:pt x="130860" y="250054"/>
                    <a:pt x="136037" y="251893"/>
                    <a:pt x="141283" y="251893"/>
                  </a:cubicBezTo>
                  <a:cubicBezTo>
                    <a:pt x="146529" y="251893"/>
                    <a:pt x="151706" y="250054"/>
                    <a:pt x="155930" y="246306"/>
                  </a:cubicBezTo>
                  <a:lnTo>
                    <a:pt x="249399" y="162716"/>
                  </a:lnTo>
                  <a:cubicBezTo>
                    <a:pt x="279647" y="135670"/>
                    <a:pt x="290615" y="92547"/>
                    <a:pt x="276581" y="55486"/>
                  </a:cubicBezTo>
                  <a:cubicBezTo>
                    <a:pt x="267725" y="32187"/>
                    <a:pt x="251034" y="15360"/>
                    <a:pt x="228280" y="6844"/>
                  </a:cubicBezTo>
                  <a:cubicBezTo>
                    <a:pt x="185838" y="-9029"/>
                    <a:pt x="157361" y="5755"/>
                    <a:pt x="141351" y="20333"/>
                  </a:cubicBezTo>
                  <a:cubicBezTo>
                    <a:pt x="125342" y="5755"/>
                    <a:pt x="96933" y="-9029"/>
                    <a:pt x="54354" y="6844"/>
                  </a:cubicBezTo>
                  <a:cubicBezTo>
                    <a:pt x="31601" y="15292"/>
                    <a:pt x="14910" y="32119"/>
                    <a:pt x="6053" y="55486"/>
                  </a:cubicBezTo>
                  <a:cubicBezTo>
                    <a:pt x="-7981" y="92547"/>
                    <a:pt x="2920" y="135670"/>
                    <a:pt x="33236" y="162716"/>
                  </a:cubicBezTo>
                  <a:lnTo>
                    <a:pt x="126704" y="246375"/>
                  </a:lnTo>
                  <a:close/>
                  <a:moveTo>
                    <a:pt x="43523" y="69724"/>
                  </a:moveTo>
                  <a:cubicBezTo>
                    <a:pt x="48291" y="57189"/>
                    <a:pt x="56398" y="48946"/>
                    <a:pt x="68252" y="44518"/>
                  </a:cubicBezTo>
                  <a:cubicBezTo>
                    <a:pt x="76087" y="41589"/>
                    <a:pt x="82968" y="40362"/>
                    <a:pt x="88963" y="40362"/>
                  </a:cubicBezTo>
                  <a:cubicBezTo>
                    <a:pt x="105312" y="40362"/>
                    <a:pt x="115464" y="49491"/>
                    <a:pt x="121526" y="58620"/>
                  </a:cubicBezTo>
                  <a:cubicBezTo>
                    <a:pt x="130315" y="71905"/>
                    <a:pt x="152047" y="71905"/>
                    <a:pt x="160903" y="58620"/>
                  </a:cubicBezTo>
                  <a:cubicBezTo>
                    <a:pt x="169079" y="46221"/>
                    <a:pt x="185088" y="33686"/>
                    <a:pt x="214110" y="44518"/>
                  </a:cubicBezTo>
                  <a:cubicBezTo>
                    <a:pt x="226032" y="48946"/>
                    <a:pt x="234139" y="57189"/>
                    <a:pt x="238840" y="69724"/>
                  </a:cubicBezTo>
                  <a:cubicBezTo>
                    <a:pt x="246946" y="91047"/>
                    <a:pt x="240202" y="117004"/>
                    <a:pt x="222489" y="132809"/>
                  </a:cubicBezTo>
                  <a:lnTo>
                    <a:pt x="141147" y="205499"/>
                  </a:lnTo>
                  <a:lnTo>
                    <a:pt x="59805" y="132809"/>
                  </a:lnTo>
                  <a:cubicBezTo>
                    <a:pt x="42229" y="117004"/>
                    <a:pt x="35483" y="91047"/>
                    <a:pt x="43523" y="69724"/>
                  </a:cubicBezTo>
                  <a:close/>
                </a:path>
              </a:pathLst>
            </a:custGeom>
            <a:grpFill/>
            <a:ln w="6813" cap="flat">
              <a:noFill/>
              <a:prstDash val="solid"/>
              <a:miter/>
            </a:ln>
          </p:spPr>
          <p:txBody>
            <a:bodyPr rtlCol="0" anchor="ctr"/>
            <a:lstStyle/>
            <a:p>
              <a:endParaRPr lang="en-US" sz="1200"/>
            </a:p>
          </p:txBody>
        </p:sp>
        <p:sp>
          <p:nvSpPr>
            <p:cNvPr id="814" name="Freeform: Shape 813">
              <a:extLst>
                <a:ext uri="{FF2B5EF4-FFF2-40B4-BE49-F238E27FC236}">
                  <a16:creationId xmlns:a16="http://schemas.microsoft.com/office/drawing/2014/main" id="{A604A0D0-5CCD-445B-A642-B16B2BD021C3}"/>
                </a:ext>
              </a:extLst>
            </p:cNvPr>
            <p:cNvSpPr/>
            <p:nvPr/>
          </p:nvSpPr>
          <p:spPr>
            <a:xfrm>
              <a:off x="13104972" y="7585129"/>
              <a:ext cx="114791" cy="161389"/>
            </a:xfrm>
            <a:custGeom>
              <a:avLst/>
              <a:gdLst>
                <a:gd name="connsiteX0" fmla="*/ 20097 w 114791"/>
                <a:gd name="connsiteY0" fmla="*/ 121195 h 161389"/>
                <a:gd name="connsiteX1" fmla="*/ 0 w 114791"/>
                <a:gd name="connsiteY1" fmla="*/ 141293 h 161389"/>
                <a:gd name="connsiteX2" fmla="*/ 20097 w 114791"/>
                <a:gd name="connsiteY2" fmla="*/ 161390 h 161389"/>
                <a:gd name="connsiteX3" fmla="*/ 94694 w 114791"/>
                <a:gd name="connsiteY3" fmla="*/ 161390 h 161389"/>
                <a:gd name="connsiteX4" fmla="*/ 114792 w 114791"/>
                <a:gd name="connsiteY4" fmla="*/ 141293 h 161389"/>
                <a:gd name="connsiteX5" fmla="*/ 94694 w 114791"/>
                <a:gd name="connsiteY5" fmla="*/ 121195 h 161389"/>
                <a:gd name="connsiteX6" fmla="*/ 77459 w 114791"/>
                <a:gd name="connsiteY6" fmla="*/ 121195 h 161389"/>
                <a:gd name="connsiteX7" fmla="*/ 77459 w 114791"/>
                <a:gd name="connsiteY7" fmla="*/ 40194 h 161389"/>
                <a:gd name="connsiteX8" fmla="*/ 94694 w 114791"/>
                <a:gd name="connsiteY8" fmla="*/ 40194 h 161389"/>
                <a:gd name="connsiteX9" fmla="*/ 114792 w 114791"/>
                <a:gd name="connsiteY9" fmla="*/ 20097 h 161389"/>
                <a:gd name="connsiteX10" fmla="*/ 94694 w 114791"/>
                <a:gd name="connsiteY10" fmla="*/ 0 h 161389"/>
                <a:gd name="connsiteX11" fmla="*/ 20097 w 114791"/>
                <a:gd name="connsiteY11" fmla="*/ 0 h 161389"/>
                <a:gd name="connsiteX12" fmla="*/ 0 w 114791"/>
                <a:gd name="connsiteY12" fmla="*/ 20097 h 161389"/>
                <a:gd name="connsiteX13" fmla="*/ 20097 w 114791"/>
                <a:gd name="connsiteY13" fmla="*/ 40194 h 161389"/>
                <a:gd name="connsiteX14" fmla="*/ 37333 w 114791"/>
                <a:gd name="connsiteY14" fmla="*/ 40194 h 161389"/>
                <a:gd name="connsiteX15" fmla="*/ 37333 w 114791"/>
                <a:gd name="connsiteY15" fmla="*/ 121195 h 161389"/>
                <a:gd name="connsiteX16" fmla="*/ 20097 w 114791"/>
                <a:gd name="connsiteY16" fmla="*/ 121195 h 16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791" h="161389">
                  <a:moveTo>
                    <a:pt x="20097" y="121195"/>
                  </a:moveTo>
                  <a:cubicBezTo>
                    <a:pt x="8992" y="121195"/>
                    <a:pt x="0" y="130188"/>
                    <a:pt x="0" y="141293"/>
                  </a:cubicBezTo>
                  <a:cubicBezTo>
                    <a:pt x="0" y="152397"/>
                    <a:pt x="8992" y="161390"/>
                    <a:pt x="20097" y="161390"/>
                  </a:cubicBezTo>
                  <a:lnTo>
                    <a:pt x="94694" y="161390"/>
                  </a:lnTo>
                  <a:cubicBezTo>
                    <a:pt x="105799" y="161390"/>
                    <a:pt x="114792" y="152397"/>
                    <a:pt x="114792" y="141293"/>
                  </a:cubicBezTo>
                  <a:cubicBezTo>
                    <a:pt x="114792" y="130188"/>
                    <a:pt x="105799" y="121195"/>
                    <a:pt x="94694" y="121195"/>
                  </a:cubicBezTo>
                  <a:lnTo>
                    <a:pt x="77459" y="121195"/>
                  </a:lnTo>
                  <a:lnTo>
                    <a:pt x="77459" y="40194"/>
                  </a:lnTo>
                  <a:lnTo>
                    <a:pt x="94694" y="40194"/>
                  </a:lnTo>
                  <a:cubicBezTo>
                    <a:pt x="105799" y="40194"/>
                    <a:pt x="114792" y="31201"/>
                    <a:pt x="114792" y="20097"/>
                  </a:cubicBezTo>
                  <a:cubicBezTo>
                    <a:pt x="114792" y="8992"/>
                    <a:pt x="105799" y="0"/>
                    <a:pt x="94694" y="0"/>
                  </a:cubicBezTo>
                  <a:lnTo>
                    <a:pt x="20097" y="0"/>
                  </a:lnTo>
                  <a:cubicBezTo>
                    <a:pt x="8992" y="0"/>
                    <a:pt x="0" y="8992"/>
                    <a:pt x="0" y="20097"/>
                  </a:cubicBezTo>
                  <a:cubicBezTo>
                    <a:pt x="0" y="31201"/>
                    <a:pt x="8992" y="40194"/>
                    <a:pt x="20097" y="40194"/>
                  </a:cubicBezTo>
                  <a:lnTo>
                    <a:pt x="37333" y="40194"/>
                  </a:lnTo>
                  <a:lnTo>
                    <a:pt x="37333" y="121195"/>
                  </a:lnTo>
                  <a:lnTo>
                    <a:pt x="20097" y="121195"/>
                  </a:lnTo>
                  <a:close/>
                </a:path>
              </a:pathLst>
            </a:custGeom>
            <a:grpFill/>
            <a:ln w="6813" cap="flat">
              <a:noFill/>
              <a:prstDash val="solid"/>
              <a:miter/>
            </a:ln>
          </p:spPr>
          <p:txBody>
            <a:bodyPr rtlCol="0" anchor="ctr"/>
            <a:lstStyle/>
            <a:p>
              <a:endParaRPr lang="en-US" sz="1200"/>
            </a:p>
          </p:txBody>
        </p:sp>
        <p:sp>
          <p:nvSpPr>
            <p:cNvPr id="815" name="Freeform: Shape 814">
              <a:extLst>
                <a:ext uri="{FF2B5EF4-FFF2-40B4-BE49-F238E27FC236}">
                  <a16:creationId xmlns:a16="http://schemas.microsoft.com/office/drawing/2014/main" id="{2C63C810-AAF3-44BB-9450-FAFF42562849}"/>
                </a:ext>
              </a:extLst>
            </p:cNvPr>
            <p:cNvSpPr/>
            <p:nvPr/>
          </p:nvSpPr>
          <p:spPr>
            <a:xfrm>
              <a:off x="13089098" y="8078564"/>
              <a:ext cx="146606" cy="161322"/>
            </a:xfrm>
            <a:custGeom>
              <a:avLst/>
              <a:gdLst>
                <a:gd name="connsiteX0" fmla="*/ 126510 w 146606"/>
                <a:gd name="connsiteY0" fmla="*/ 0 h 161322"/>
                <a:gd name="connsiteX1" fmla="*/ 106413 w 146606"/>
                <a:gd name="connsiteY1" fmla="*/ 20098 h 161322"/>
                <a:gd name="connsiteX2" fmla="*/ 106413 w 146606"/>
                <a:gd name="connsiteY2" fmla="*/ 86452 h 161322"/>
                <a:gd name="connsiteX3" fmla="*/ 73303 w 146606"/>
                <a:gd name="connsiteY3" fmla="*/ 121128 h 161322"/>
                <a:gd name="connsiteX4" fmla="*/ 40194 w 146606"/>
                <a:gd name="connsiteY4" fmla="*/ 86452 h 161322"/>
                <a:gd name="connsiteX5" fmla="*/ 40194 w 146606"/>
                <a:gd name="connsiteY5" fmla="*/ 20098 h 161322"/>
                <a:gd name="connsiteX6" fmla="*/ 20098 w 146606"/>
                <a:gd name="connsiteY6" fmla="*/ 0 h 161322"/>
                <a:gd name="connsiteX7" fmla="*/ 0 w 146606"/>
                <a:gd name="connsiteY7" fmla="*/ 20098 h 161322"/>
                <a:gd name="connsiteX8" fmla="*/ 0 w 146606"/>
                <a:gd name="connsiteY8" fmla="*/ 86452 h 161322"/>
                <a:gd name="connsiteX9" fmla="*/ 73303 w 146606"/>
                <a:gd name="connsiteY9" fmla="*/ 161322 h 161322"/>
                <a:gd name="connsiteX10" fmla="*/ 146607 w 146606"/>
                <a:gd name="connsiteY10" fmla="*/ 86452 h 161322"/>
                <a:gd name="connsiteX11" fmla="*/ 146607 w 146606"/>
                <a:gd name="connsiteY11" fmla="*/ 20098 h 161322"/>
                <a:gd name="connsiteX12" fmla="*/ 126510 w 146606"/>
                <a:gd name="connsiteY12" fmla="*/ 0 h 1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06" h="161322">
                  <a:moveTo>
                    <a:pt x="126510" y="0"/>
                  </a:moveTo>
                  <a:cubicBezTo>
                    <a:pt x="115406" y="0"/>
                    <a:pt x="106413" y="8993"/>
                    <a:pt x="106413" y="20098"/>
                  </a:cubicBezTo>
                  <a:lnTo>
                    <a:pt x="106413" y="86452"/>
                  </a:lnTo>
                  <a:cubicBezTo>
                    <a:pt x="106413" y="105595"/>
                    <a:pt x="91562" y="121128"/>
                    <a:pt x="73303" y="121128"/>
                  </a:cubicBezTo>
                  <a:cubicBezTo>
                    <a:pt x="55046" y="121128"/>
                    <a:pt x="40194" y="105527"/>
                    <a:pt x="40194" y="86452"/>
                  </a:cubicBezTo>
                  <a:lnTo>
                    <a:pt x="40194" y="20098"/>
                  </a:lnTo>
                  <a:cubicBezTo>
                    <a:pt x="40194" y="8993"/>
                    <a:pt x="31202" y="0"/>
                    <a:pt x="20098" y="0"/>
                  </a:cubicBezTo>
                  <a:cubicBezTo>
                    <a:pt x="8993" y="0"/>
                    <a:pt x="0" y="8993"/>
                    <a:pt x="0" y="20098"/>
                  </a:cubicBezTo>
                  <a:lnTo>
                    <a:pt x="0" y="86452"/>
                  </a:lnTo>
                  <a:cubicBezTo>
                    <a:pt x="0" y="127736"/>
                    <a:pt x="32905" y="161322"/>
                    <a:pt x="73303" y="161322"/>
                  </a:cubicBezTo>
                  <a:cubicBezTo>
                    <a:pt x="113771" y="161322"/>
                    <a:pt x="146607" y="127736"/>
                    <a:pt x="146607" y="86452"/>
                  </a:cubicBezTo>
                  <a:lnTo>
                    <a:pt x="146607" y="20098"/>
                  </a:lnTo>
                  <a:cubicBezTo>
                    <a:pt x="146607" y="8993"/>
                    <a:pt x="137615" y="0"/>
                    <a:pt x="126510" y="0"/>
                  </a:cubicBezTo>
                  <a:close/>
                </a:path>
              </a:pathLst>
            </a:custGeom>
            <a:grpFill/>
            <a:ln w="6813" cap="flat">
              <a:noFill/>
              <a:prstDash val="solid"/>
              <a:miter/>
            </a:ln>
          </p:spPr>
          <p:txBody>
            <a:bodyPr rtlCol="0" anchor="ctr"/>
            <a:lstStyle/>
            <a:p>
              <a:endParaRPr lang="en-US" sz="1200"/>
            </a:p>
          </p:txBody>
        </p:sp>
      </p:grpSp>
      <p:grpSp>
        <p:nvGrpSpPr>
          <p:cNvPr id="802" name="Graphic 2">
            <a:extLst>
              <a:ext uri="{FF2B5EF4-FFF2-40B4-BE49-F238E27FC236}">
                <a16:creationId xmlns:a16="http://schemas.microsoft.com/office/drawing/2014/main" id="{92C890AD-41D6-42AD-8610-20B661C12C9E}"/>
              </a:ext>
            </a:extLst>
          </p:cNvPr>
          <p:cNvGrpSpPr/>
          <p:nvPr/>
        </p:nvGrpSpPr>
        <p:grpSpPr>
          <a:xfrm>
            <a:off x="10383715" y="7371251"/>
            <a:ext cx="864442" cy="864544"/>
            <a:chOff x="6170511" y="8840416"/>
            <a:chExt cx="1125032" cy="1125165"/>
          </a:xfrm>
          <a:solidFill>
            <a:schemeClr val="accent1"/>
          </a:solidFill>
        </p:grpSpPr>
        <p:sp>
          <p:nvSpPr>
            <p:cNvPr id="808" name="Freeform: Shape 807">
              <a:extLst>
                <a:ext uri="{FF2B5EF4-FFF2-40B4-BE49-F238E27FC236}">
                  <a16:creationId xmlns:a16="http://schemas.microsoft.com/office/drawing/2014/main" id="{619CBD63-35C2-42CC-8134-34EDF972F8BA}"/>
                </a:ext>
              </a:extLst>
            </p:cNvPr>
            <p:cNvSpPr/>
            <p:nvPr/>
          </p:nvSpPr>
          <p:spPr>
            <a:xfrm>
              <a:off x="6784036" y="9520839"/>
              <a:ext cx="124014" cy="270272"/>
            </a:xfrm>
            <a:custGeom>
              <a:avLst/>
              <a:gdLst>
                <a:gd name="connsiteX0" fmla="*/ 110448 w 124014"/>
                <a:gd name="connsiteY0" fmla="*/ 101321 h 270272"/>
                <a:gd name="connsiteX1" fmla="*/ 67665 w 124014"/>
                <a:gd name="connsiteY1" fmla="*/ 137700 h 270272"/>
                <a:gd name="connsiteX2" fmla="*/ 93349 w 124014"/>
                <a:gd name="connsiteY2" fmla="*/ 158411 h 270272"/>
                <a:gd name="connsiteX3" fmla="*/ 107996 w 124014"/>
                <a:gd name="connsiteY3" fmla="*/ 188113 h 270272"/>
                <a:gd name="connsiteX4" fmla="*/ 93145 w 124014"/>
                <a:gd name="connsiteY4" fmla="*/ 218021 h 270272"/>
                <a:gd name="connsiteX5" fmla="*/ 32649 w 124014"/>
                <a:gd name="connsiteY5" fmla="*/ 265845 h 270272"/>
                <a:gd name="connsiteX6" fmla="*/ 20182 w 124014"/>
                <a:gd name="connsiteY6" fmla="*/ 270273 h 270272"/>
                <a:gd name="connsiteX7" fmla="*/ 4308 w 124014"/>
                <a:gd name="connsiteY7" fmla="*/ 262643 h 270272"/>
                <a:gd name="connsiteX8" fmla="*/ 7715 w 124014"/>
                <a:gd name="connsiteY8" fmla="*/ 234507 h 270272"/>
                <a:gd name="connsiteX9" fmla="*/ 66167 w 124014"/>
                <a:gd name="connsiteY9" fmla="*/ 188113 h 270272"/>
                <a:gd name="connsiteX10" fmla="*/ 40619 w 124014"/>
                <a:gd name="connsiteY10" fmla="*/ 167608 h 270272"/>
                <a:gd name="connsiteX11" fmla="*/ 25768 w 124014"/>
                <a:gd name="connsiteY11" fmla="*/ 138245 h 270272"/>
                <a:gd name="connsiteX12" fmla="*/ 39598 w 124014"/>
                <a:gd name="connsiteY12" fmla="*/ 108883 h 270272"/>
                <a:gd name="connsiteX13" fmla="*/ 81972 w 124014"/>
                <a:gd name="connsiteY13" fmla="*/ 72504 h 270272"/>
                <a:gd name="connsiteX14" fmla="*/ 17661 w 124014"/>
                <a:gd name="connsiteY14" fmla="*/ 37759 h 270272"/>
                <a:gd name="connsiteX15" fmla="*/ 9622 w 124014"/>
                <a:gd name="connsiteY15" fmla="*/ 10645 h 270272"/>
                <a:gd name="connsiteX16" fmla="*/ 36736 w 124014"/>
                <a:gd name="connsiteY16" fmla="*/ 2402 h 270272"/>
                <a:gd name="connsiteX17" fmla="*/ 102818 w 124014"/>
                <a:gd name="connsiteY17" fmla="*/ 38168 h 270272"/>
                <a:gd name="connsiteX18" fmla="*/ 123733 w 124014"/>
                <a:gd name="connsiteY18" fmla="*/ 68280 h 270272"/>
                <a:gd name="connsiteX19" fmla="*/ 110448 w 124014"/>
                <a:gd name="connsiteY19" fmla="*/ 101321 h 27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014" h="270272">
                  <a:moveTo>
                    <a:pt x="110448" y="101321"/>
                  </a:moveTo>
                  <a:lnTo>
                    <a:pt x="67665" y="137700"/>
                  </a:lnTo>
                  <a:lnTo>
                    <a:pt x="93349" y="158411"/>
                  </a:lnTo>
                  <a:cubicBezTo>
                    <a:pt x="102818" y="165836"/>
                    <a:pt x="108200" y="176668"/>
                    <a:pt x="107996" y="188113"/>
                  </a:cubicBezTo>
                  <a:cubicBezTo>
                    <a:pt x="107996" y="199558"/>
                    <a:pt x="102546" y="210391"/>
                    <a:pt x="93145" y="218021"/>
                  </a:cubicBezTo>
                  <a:lnTo>
                    <a:pt x="32649" y="265845"/>
                  </a:lnTo>
                  <a:cubicBezTo>
                    <a:pt x="28834" y="268842"/>
                    <a:pt x="24610" y="270273"/>
                    <a:pt x="20182" y="270273"/>
                  </a:cubicBezTo>
                  <a:cubicBezTo>
                    <a:pt x="14187" y="270273"/>
                    <a:pt x="8328" y="267684"/>
                    <a:pt x="4308" y="262643"/>
                  </a:cubicBezTo>
                  <a:cubicBezTo>
                    <a:pt x="-2504" y="253991"/>
                    <a:pt x="-1142" y="241319"/>
                    <a:pt x="7715" y="234507"/>
                  </a:cubicBezTo>
                  <a:lnTo>
                    <a:pt x="66167" y="188113"/>
                  </a:lnTo>
                  <a:lnTo>
                    <a:pt x="40619" y="167608"/>
                  </a:lnTo>
                  <a:cubicBezTo>
                    <a:pt x="31354" y="160182"/>
                    <a:pt x="25972" y="149554"/>
                    <a:pt x="25768" y="138245"/>
                  </a:cubicBezTo>
                  <a:cubicBezTo>
                    <a:pt x="25564" y="127209"/>
                    <a:pt x="30605" y="116377"/>
                    <a:pt x="39598" y="108883"/>
                  </a:cubicBezTo>
                  <a:lnTo>
                    <a:pt x="81972" y="72504"/>
                  </a:lnTo>
                  <a:lnTo>
                    <a:pt x="17661" y="37759"/>
                  </a:lnTo>
                  <a:cubicBezTo>
                    <a:pt x="7987" y="32514"/>
                    <a:pt x="4377" y="20251"/>
                    <a:pt x="9622" y="10645"/>
                  </a:cubicBezTo>
                  <a:cubicBezTo>
                    <a:pt x="14868" y="767"/>
                    <a:pt x="27131" y="-2843"/>
                    <a:pt x="36736" y="2402"/>
                  </a:cubicBezTo>
                  <a:lnTo>
                    <a:pt x="102818" y="38168"/>
                  </a:lnTo>
                  <a:cubicBezTo>
                    <a:pt x="114672" y="44572"/>
                    <a:pt x="122507" y="55881"/>
                    <a:pt x="123733" y="68280"/>
                  </a:cubicBezTo>
                  <a:cubicBezTo>
                    <a:pt x="125300" y="80815"/>
                    <a:pt x="120259" y="92669"/>
                    <a:pt x="110448" y="101321"/>
                  </a:cubicBezTo>
                  <a:close/>
                </a:path>
              </a:pathLst>
            </a:custGeom>
            <a:grpFill/>
            <a:ln w="6813" cap="flat">
              <a:noFill/>
              <a:prstDash val="solid"/>
              <a:miter/>
            </a:ln>
          </p:spPr>
          <p:txBody>
            <a:bodyPr rtlCol="0" anchor="ctr"/>
            <a:lstStyle/>
            <a:p>
              <a:endParaRPr lang="en-US" sz="1200"/>
            </a:p>
          </p:txBody>
        </p:sp>
        <p:sp>
          <p:nvSpPr>
            <p:cNvPr id="809" name="Freeform: Shape 808">
              <a:extLst>
                <a:ext uri="{FF2B5EF4-FFF2-40B4-BE49-F238E27FC236}">
                  <a16:creationId xmlns:a16="http://schemas.microsoft.com/office/drawing/2014/main" id="{C3E838D3-AE6B-49EE-9907-6732E6FF4697}"/>
                </a:ext>
              </a:extLst>
            </p:cNvPr>
            <p:cNvSpPr/>
            <p:nvPr/>
          </p:nvSpPr>
          <p:spPr>
            <a:xfrm>
              <a:off x="6844301" y="9232548"/>
              <a:ext cx="198826" cy="73619"/>
            </a:xfrm>
            <a:custGeom>
              <a:avLst/>
              <a:gdLst>
                <a:gd name="connsiteX0" fmla="*/ 192839 w 198826"/>
                <a:gd name="connsiteY0" fmla="*/ 67921 h 73619"/>
                <a:gd name="connsiteX1" fmla="*/ 178805 w 198826"/>
                <a:gd name="connsiteY1" fmla="*/ 73576 h 73619"/>
                <a:gd name="connsiteX2" fmla="*/ 164567 w 198826"/>
                <a:gd name="connsiteY2" fmla="*/ 67718 h 73619"/>
                <a:gd name="connsiteX3" fmla="*/ 99507 w 198826"/>
                <a:gd name="connsiteY3" fmla="*/ 40194 h 73619"/>
                <a:gd name="connsiteX4" fmla="*/ 34446 w 198826"/>
                <a:gd name="connsiteY4" fmla="*/ 67718 h 73619"/>
                <a:gd name="connsiteX5" fmla="*/ 5902 w 198826"/>
                <a:gd name="connsiteY5" fmla="*/ 67921 h 73619"/>
                <a:gd name="connsiteX6" fmla="*/ 5697 w 198826"/>
                <a:gd name="connsiteY6" fmla="*/ 39377 h 73619"/>
                <a:gd name="connsiteX7" fmla="*/ 99507 w 198826"/>
                <a:gd name="connsiteY7" fmla="*/ 0 h 73619"/>
                <a:gd name="connsiteX8" fmla="*/ 193111 w 198826"/>
                <a:gd name="connsiteY8" fmla="*/ 39377 h 73619"/>
                <a:gd name="connsiteX9" fmla="*/ 192839 w 198826"/>
                <a:gd name="connsiteY9" fmla="*/ 67921 h 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26" h="73619">
                  <a:moveTo>
                    <a:pt x="192839" y="67921"/>
                  </a:moveTo>
                  <a:cubicBezTo>
                    <a:pt x="189024" y="71737"/>
                    <a:pt x="183778" y="73576"/>
                    <a:pt x="178805" y="73576"/>
                  </a:cubicBezTo>
                  <a:cubicBezTo>
                    <a:pt x="173559" y="73576"/>
                    <a:pt x="168382" y="71737"/>
                    <a:pt x="164567" y="67718"/>
                  </a:cubicBezTo>
                  <a:cubicBezTo>
                    <a:pt x="147058" y="50005"/>
                    <a:pt x="123964" y="40194"/>
                    <a:pt x="99507" y="40194"/>
                  </a:cubicBezTo>
                  <a:cubicBezTo>
                    <a:pt x="74777" y="40194"/>
                    <a:pt x="51682" y="50072"/>
                    <a:pt x="34446" y="67718"/>
                  </a:cubicBezTo>
                  <a:cubicBezTo>
                    <a:pt x="26612" y="75552"/>
                    <a:pt x="13941" y="75552"/>
                    <a:pt x="5902" y="67921"/>
                  </a:cubicBezTo>
                  <a:cubicBezTo>
                    <a:pt x="-1933" y="60087"/>
                    <a:pt x="-1933" y="47416"/>
                    <a:pt x="5697" y="39377"/>
                  </a:cubicBezTo>
                  <a:cubicBezTo>
                    <a:pt x="30836" y="14034"/>
                    <a:pt x="63945" y="0"/>
                    <a:pt x="99507" y="0"/>
                  </a:cubicBezTo>
                  <a:cubicBezTo>
                    <a:pt x="134864" y="0"/>
                    <a:pt x="168246" y="14034"/>
                    <a:pt x="193111" y="39377"/>
                  </a:cubicBezTo>
                  <a:cubicBezTo>
                    <a:pt x="200878" y="47484"/>
                    <a:pt x="200674" y="60087"/>
                    <a:pt x="192839" y="67921"/>
                  </a:cubicBezTo>
                  <a:close/>
                </a:path>
              </a:pathLst>
            </a:custGeom>
            <a:grpFill/>
            <a:ln w="6813" cap="flat">
              <a:noFill/>
              <a:prstDash val="solid"/>
              <a:miter/>
            </a:ln>
          </p:spPr>
          <p:txBody>
            <a:bodyPr rtlCol="0" anchor="ctr"/>
            <a:lstStyle/>
            <a:p>
              <a:endParaRPr lang="en-US" sz="1200"/>
            </a:p>
          </p:txBody>
        </p:sp>
        <p:sp>
          <p:nvSpPr>
            <p:cNvPr id="810" name="Freeform: Shape 809">
              <a:extLst>
                <a:ext uri="{FF2B5EF4-FFF2-40B4-BE49-F238E27FC236}">
                  <a16:creationId xmlns:a16="http://schemas.microsoft.com/office/drawing/2014/main" id="{F819CF8E-A882-4009-9EB5-51709E7EEF7B}"/>
                </a:ext>
              </a:extLst>
            </p:cNvPr>
            <p:cNvSpPr/>
            <p:nvPr/>
          </p:nvSpPr>
          <p:spPr>
            <a:xfrm>
              <a:off x="6170511" y="8840416"/>
              <a:ext cx="1125032" cy="1125165"/>
            </a:xfrm>
            <a:custGeom>
              <a:avLst/>
              <a:gdLst>
                <a:gd name="connsiteX0" fmla="*/ 1117332 w 1125032"/>
                <a:gd name="connsiteY0" fmla="*/ 817714 h 1125165"/>
                <a:gd name="connsiteX1" fmla="*/ 1071143 w 1125032"/>
                <a:gd name="connsiteY1" fmla="*/ 764099 h 1125165"/>
                <a:gd name="connsiteX2" fmla="*/ 1107930 w 1125032"/>
                <a:gd name="connsiteY2" fmla="*/ 562583 h 1125165"/>
                <a:gd name="connsiteX3" fmla="*/ 554067 w 1125032"/>
                <a:gd name="connsiteY3" fmla="*/ 0 h 1125165"/>
                <a:gd name="connsiteX4" fmla="*/ 0 w 1125032"/>
                <a:gd name="connsiteY4" fmla="*/ 562583 h 1125165"/>
                <a:gd name="connsiteX5" fmla="*/ 554067 w 1125032"/>
                <a:gd name="connsiteY5" fmla="*/ 1125166 h 1125165"/>
                <a:gd name="connsiteX6" fmla="*/ 876098 w 1125032"/>
                <a:gd name="connsiteY6" fmla="*/ 1019912 h 1125165"/>
                <a:gd name="connsiteX7" fmla="*/ 926920 w 1125032"/>
                <a:gd name="connsiteY7" fmla="*/ 1064943 h 1125165"/>
                <a:gd name="connsiteX8" fmla="*/ 941771 w 1125032"/>
                <a:gd name="connsiteY8" fmla="*/ 1070598 h 1125165"/>
                <a:gd name="connsiteX9" fmla="*/ 956827 w 1125032"/>
                <a:gd name="connsiteY9" fmla="*/ 1064943 h 1125165"/>
                <a:gd name="connsiteX10" fmla="*/ 1082588 w 1125032"/>
                <a:gd name="connsiteY10" fmla="*/ 953421 h 1125165"/>
                <a:gd name="connsiteX11" fmla="*/ 1117332 w 1125032"/>
                <a:gd name="connsiteY11" fmla="*/ 817714 h 1125165"/>
                <a:gd name="connsiteX12" fmla="*/ 553999 w 1125032"/>
                <a:gd name="connsiteY12" fmla="*/ 1084904 h 1125165"/>
                <a:gd name="connsiteX13" fmla="*/ 40058 w 1125032"/>
                <a:gd name="connsiteY13" fmla="*/ 562515 h 1125165"/>
                <a:gd name="connsiteX14" fmla="*/ 553999 w 1125032"/>
                <a:gd name="connsiteY14" fmla="*/ 40126 h 1125165"/>
                <a:gd name="connsiteX15" fmla="*/ 1067736 w 1125032"/>
                <a:gd name="connsiteY15" fmla="*/ 562515 h 1125165"/>
                <a:gd name="connsiteX16" fmla="*/ 1033196 w 1125032"/>
                <a:gd name="connsiteY16" fmla="*/ 750406 h 1125165"/>
                <a:gd name="connsiteX17" fmla="*/ 941771 w 1125032"/>
                <a:gd name="connsiteY17" fmla="*/ 778133 h 1125165"/>
                <a:gd name="connsiteX18" fmla="*/ 827252 w 1125032"/>
                <a:gd name="connsiteY18" fmla="*/ 756810 h 1125165"/>
                <a:gd name="connsiteX19" fmla="*/ 766143 w 1125032"/>
                <a:gd name="connsiteY19" fmla="*/ 817714 h 1125165"/>
                <a:gd name="connsiteX20" fmla="*/ 800887 w 1125032"/>
                <a:gd name="connsiteY20" fmla="*/ 953352 h 1125165"/>
                <a:gd name="connsiteX21" fmla="*/ 845101 w 1125032"/>
                <a:gd name="connsiteY21" fmla="*/ 992525 h 1125165"/>
                <a:gd name="connsiteX22" fmla="*/ 553999 w 1125032"/>
                <a:gd name="connsiteY22" fmla="*/ 1084904 h 1125165"/>
                <a:gd name="connsiteX23" fmla="*/ 1056087 w 1125032"/>
                <a:gd name="connsiteY23" fmla="*/ 923377 h 1125165"/>
                <a:gd name="connsiteX24" fmla="*/ 941771 w 1125032"/>
                <a:gd name="connsiteY24" fmla="*/ 1024408 h 1125165"/>
                <a:gd name="connsiteX25" fmla="*/ 827661 w 1125032"/>
                <a:gd name="connsiteY25" fmla="*/ 923377 h 1125165"/>
                <a:gd name="connsiteX26" fmla="*/ 803749 w 1125032"/>
                <a:gd name="connsiteY26" fmla="*/ 831953 h 1125165"/>
                <a:gd name="connsiteX27" fmla="*/ 841081 w 1125032"/>
                <a:gd name="connsiteY27" fmla="*/ 794552 h 1125165"/>
                <a:gd name="connsiteX28" fmla="*/ 871398 w 1125032"/>
                <a:gd name="connsiteY28" fmla="*/ 788556 h 1125165"/>
                <a:gd name="connsiteX29" fmla="*/ 920993 w 1125032"/>
                <a:gd name="connsiteY29" fmla="*/ 815875 h 1125165"/>
                <a:gd name="connsiteX30" fmla="*/ 962414 w 1125032"/>
                <a:gd name="connsiteY30" fmla="*/ 815875 h 1125165"/>
                <a:gd name="connsiteX31" fmla="*/ 1042393 w 1125032"/>
                <a:gd name="connsiteY31" fmla="*/ 794552 h 1125165"/>
                <a:gd name="connsiteX32" fmla="*/ 1079794 w 1125032"/>
                <a:gd name="connsiteY32" fmla="*/ 831953 h 1125165"/>
                <a:gd name="connsiteX33" fmla="*/ 1056087 w 1125032"/>
                <a:gd name="connsiteY33" fmla="*/ 923377 h 1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5032" h="1125165">
                  <a:moveTo>
                    <a:pt x="1117332" y="817714"/>
                  </a:moveTo>
                  <a:cubicBezTo>
                    <a:pt x="1108271" y="793802"/>
                    <a:pt x="1092193" y="775749"/>
                    <a:pt x="1071143" y="764099"/>
                  </a:cubicBezTo>
                  <a:cubicBezTo>
                    <a:pt x="1094850" y="701423"/>
                    <a:pt x="1107930" y="633502"/>
                    <a:pt x="1107930" y="562583"/>
                  </a:cubicBezTo>
                  <a:cubicBezTo>
                    <a:pt x="1107930" y="252338"/>
                    <a:pt x="859407" y="0"/>
                    <a:pt x="554067" y="0"/>
                  </a:cubicBezTo>
                  <a:cubicBezTo>
                    <a:pt x="248523" y="0"/>
                    <a:pt x="0" y="252338"/>
                    <a:pt x="0" y="562583"/>
                  </a:cubicBezTo>
                  <a:cubicBezTo>
                    <a:pt x="0" y="872828"/>
                    <a:pt x="248523" y="1125166"/>
                    <a:pt x="554067" y="1125166"/>
                  </a:cubicBezTo>
                  <a:cubicBezTo>
                    <a:pt x="674037" y="1125166"/>
                    <a:pt x="785286" y="1085993"/>
                    <a:pt x="876098" y="1019912"/>
                  </a:cubicBezTo>
                  <a:lnTo>
                    <a:pt x="926920" y="1064943"/>
                  </a:lnTo>
                  <a:cubicBezTo>
                    <a:pt x="931144" y="1068554"/>
                    <a:pt x="936594" y="1070598"/>
                    <a:pt x="941771" y="1070598"/>
                  </a:cubicBezTo>
                  <a:cubicBezTo>
                    <a:pt x="947222" y="1070598"/>
                    <a:pt x="952603" y="1068622"/>
                    <a:pt x="956827" y="1064943"/>
                  </a:cubicBezTo>
                  <a:lnTo>
                    <a:pt x="1082588" y="953421"/>
                  </a:lnTo>
                  <a:cubicBezTo>
                    <a:pt x="1121351" y="919153"/>
                    <a:pt x="1135181" y="864517"/>
                    <a:pt x="1117332" y="817714"/>
                  </a:cubicBezTo>
                  <a:close/>
                  <a:moveTo>
                    <a:pt x="553999" y="1084904"/>
                  </a:moveTo>
                  <a:cubicBezTo>
                    <a:pt x="270528" y="1084904"/>
                    <a:pt x="40058" y="850619"/>
                    <a:pt x="40058" y="562515"/>
                  </a:cubicBezTo>
                  <a:cubicBezTo>
                    <a:pt x="40058" y="274410"/>
                    <a:pt x="270460" y="40126"/>
                    <a:pt x="553999" y="40126"/>
                  </a:cubicBezTo>
                  <a:cubicBezTo>
                    <a:pt x="837266" y="40126"/>
                    <a:pt x="1067736" y="274410"/>
                    <a:pt x="1067736" y="562515"/>
                  </a:cubicBezTo>
                  <a:cubicBezTo>
                    <a:pt x="1067736" y="628801"/>
                    <a:pt x="1055473" y="692090"/>
                    <a:pt x="1033196" y="750406"/>
                  </a:cubicBezTo>
                  <a:cubicBezTo>
                    <a:pt x="988165" y="741958"/>
                    <a:pt x="958258" y="761443"/>
                    <a:pt x="941771" y="778133"/>
                  </a:cubicBezTo>
                  <a:cubicBezTo>
                    <a:pt x="922696" y="758649"/>
                    <a:pt x="885295" y="735350"/>
                    <a:pt x="827252" y="756810"/>
                  </a:cubicBezTo>
                  <a:cubicBezTo>
                    <a:pt x="798503" y="767438"/>
                    <a:pt x="777452" y="788556"/>
                    <a:pt x="766143" y="817714"/>
                  </a:cubicBezTo>
                  <a:cubicBezTo>
                    <a:pt x="748294" y="864517"/>
                    <a:pt x="762124" y="919153"/>
                    <a:pt x="800887" y="953352"/>
                  </a:cubicBezTo>
                  <a:lnTo>
                    <a:pt x="845101" y="992525"/>
                  </a:lnTo>
                  <a:cubicBezTo>
                    <a:pt x="762328" y="1050773"/>
                    <a:pt x="662115" y="1084904"/>
                    <a:pt x="553999" y="1084904"/>
                  </a:cubicBezTo>
                  <a:close/>
                  <a:moveTo>
                    <a:pt x="1056087" y="923377"/>
                  </a:moveTo>
                  <a:lnTo>
                    <a:pt x="941771" y="1024408"/>
                  </a:lnTo>
                  <a:lnTo>
                    <a:pt x="827661" y="923377"/>
                  </a:lnTo>
                  <a:cubicBezTo>
                    <a:pt x="801773" y="900487"/>
                    <a:pt x="791895" y="862881"/>
                    <a:pt x="803749" y="831953"/>
                  </a:cubicBezTo>
                  <a:cubicBezTo>
                    <a:pt x="810766" y="813490"/>
                    <a:pt x="823028" y="801228"/>
                    <a:pt x="841081" y="794552"/>
                  </a:cubicBezTo>
                  <a:cubicBezTo>
                    <a:pt x="852527" y="790328"/>
                    <a:pt x="862609" y="788556"/>
                    <a:pt x="871398" y="788556"/>
                  </a:cubicBezTo>
                  <a:cubicBezTo>
                    <a:pt x="897898" y="788556"/>
                    <a:pt x="913363" y="804430"/>
                    <a:pt x="920993" y="815875"/>
                  </a:cubicBezTo>
                  <a:cubicBezTo>
                    <a:pt x="930258" y="829704"/>
                    <a:pt x="953149" y="829704"/>
                    <a:pt x="962414" y="815875"/>
                  </a:cubicBezTo>
                  <a:cubicBezTo>
                    <a:pt x="972632" y="800615"/>
                    <a:pt x="996545" y="777520"/>
                    <a:pt x="1042393" y="794552"/>
                  </a:cubicBezTo>
                  <a:cubicBezTo>
                    <a:pt x="1060447" y="801160"/>
                    <a:pt x="1072709" y="813423"/>
                    <a:pt x="1079794" y="831953"/>
                  </a:cubicBezTo>
                  <a:cubicBezTo>
                    <a:pt x="1091580" y="862949"/>
                    <a:pt x="1081770" y="900487"/>
                    <a:pt x="1056087" y="923377"/>
                  </a:cubicBezTo>
                  <a:close/>
                </a:path>
              </a:pathLst>
            </a:custGeom>
            <a:grpFill/>
            <a:ln w="6813" cap="flat">
              <a:noFill/>
              <a:prstDash val="solid"/>
              <a:miter/>
            </a:ln>
          </p:spPr>
          <p:txBody>
            <a:bodyPr rtlCol="0" anchor="ctr"/>
            <a:lstStyle/>
            <a:p>
              <a:endParaRPr lang="en-US" sz="1200"/>
            </a:p>
          </p:txBody>
        </p:sp>
        <p:sp>
          <p:nvSpPr>
            <p:cNvPr id="811" name="Freeform: Shape 810">
              <a:extLst>
                <a:ext uri="{FF2B5EF4-FFF2-40B4-BE49-F238E27FC236}">
                  <a16:creationId xmlns:a16="http://schemas.microsoft.com/office/drawing/2014/main" id="{40083C96-67B6-43EC-A7AE-B64E6A65CB6B}"/>
                </a:ext>
              </a:extLst>
            </p:cNvPr>
            <p:cNvSpPr/>
            <p:nvPr/>
          </p:nvSpPr>
          <p:spPr>
            <a:xfrm>
              <a:off x="6405682" y="9198213"/>
              <a:ext cx="200903" cy="200971"/>
            </a:xfrm>
            <a:custGeom>
              <a:avLst/>
              <a:gdLst>
                <a:gd name="connsiteX0" fmla="*/ 100418 w 200903"/>
                <a:gd name="connsiteY0" fmla="*/ 0 h 200971"/>
                <a:gd name="connsiteX1" fmla="*/ 0 w 200903"/>
                <a:gd name="connsiteY1" fmla="*/ 100486 h 200971"/>
                <a:gd name="connsiteX2" fmla="*/ 100418 w 200903"/>
                <a:gd name="connsiteY2" fmla="*/ 200971 h 200971"/>
                <a:gd name="connsiteX3" fmla="*/ 200903 w 200903"/>
                <a:gd name="connsiteY3" fmla="*/ 100486 h 200971"/>
                <a:gd name="connsiteX4" fmla="*/ 100418 w 200903"/>
                <a:gd name="connsiteY4" fmla="*/ 0 h 200971"/>
                <a:gd name="connsiteX5" fmla="*/ 100418 w 200903"/>
                <a:gd name="connsiteY5" fmla="*/ 160777 h 200971"/>
                <a:gd name="connsiteX6" fmla="*/ 40126 w 200903"/>
                <a:gd name="connsiteY6" fmla="*/ 100486 h 200971"/>
                <a:gd name="connsiteX7" fmla="*/ 100418 w 200903"/>
                <a:gd name="connsiteY7" fmla="*/ 40194 h 200971"/>
                <a:gd name="connsiteX8" fmla="*/ 160709 w 200903"/>
                <a:gd name="connsiteY8" fmla="*/ 100486 h 200971"/>
                <a:gd name="connsiteX9" fmla="*/ 100418 w 200903"/>
                <a:gd name="connsiteY9" fmla="*/ 160777 h 20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03" h="200971">
                  <a:moveTo>
                    <a:pt x="100418" y="0"/>
                  </a:moveTo>
                  <a:cubicBezTo>
                    <a:pt x="44963" y="0"/>
                    <a:pt x="0" y="45031"/>
                    <a:pt x="0" y="100486"/>
                  </a:cubicBezTo>
                  <a:cubicBezTo>
                    <a:pt x="0" y="155939"/>
                    <a:pt x="45031" y="200971"/>
                    <a:pt x="100418" y="200971"/>
                  </a:cubicBezTo>
                  <a:cubicBezTo>
                    <a:pt x="155668" y="200971"/>
                    <a:pt x="200903" y="155939"/>
                    <a:pt x="200903" y="100486"/>
                  </a:cubicBezTo>
                  <a:cubicBezTo>
                    <a:pt x="200903" y="45031"/>
                    <a:pt x="155668" y="0"/>
                    <a:pt x="100418" y="0"/>
                  </a:cubicBezTo>
                  <a:close/>
                  <a:moveTo>
                    <a:pt x="100418" y="160777"/>
                  </a:moveTo>
                  <a:cubicBezTo>
                    <a:pt x="67240" y="160777"/>
                    <a:pt x="40126" y="133663"/>
                    <a:pt x="40126" y="100486"/>
                  </a:cubicBezTo>
                  <a:cubicBezTo>
                    <a:pt x="40126" y="67104"/>
                    <a:pt x="67240" y="40194"/>
                    <a:pt x="100418" y="40194"/>
                  </a:cubicBezTo>
                  <a:cubicBezTo>
                    <a:pt x="133595" y="40194"/>
                    <a:pt x="160709" y="67104"/>
                    <a:pt x="160709" y="100486"/>
                  </a:cubicBezTo>
                  <a:cubicBezTo>
                    <a:pt x="160709" y="133595"/>
                    <a:pt x="133595" y="160777"/>
                    <a:pt x="100418" y="160777"/>
                  </a:cubicBezTo>
                  <a:close/>
                </a:path>
              </a:pathLst>
            </a:custGeom>
            <a:grpFill/>
            <a:ln w="6813" cap="flat">
              <a:noFill/>
              <a:prstDash val="solid"/>
              <a:miter/>
            </a:ln>
          </p:spPr>
          <p:txBody>
            <a:bodyPr rtlCol="0" anchor="ctr"/>
            <a:lstStyle/>
            <a:p>
              <a:endParaRPr lang="en-US" sz="1200"/>
            </a:p>
          </p:txBody>
        </p:sp>
      </p:grpSp>
      <p:grpSp>
        <p:nvGrpSpPr>
          <p:cNvPr id="803" name="Graphic 2">
            <a:extLst>
              <a:ext uri="{FF2B5EF4-FFF2-40B4-BE49-F238E27FC236}">
                <a16:creationId xmlns:a16="http://schemas.microsoft.com/office/drawing/2014/main" id="{F9E93C5A-B970-41C4-AA00-21A31084E739}"/>
              </a:ext>
            </a:extLst>
          </p:cNvPr>
          <p:cNvGrpSpPr/>
          <p:nvPr/>
        </p:nvGrpSpPr>
        <p:grpSpPr>
          <a:xfrm>
            <a:off x="13000918" y="7402157"/>
            <a:ext cx="864631" cy="802733"/>
            <a:chOff x="9384948" y="8880598"/>
            <a:chExt cx="1125277" cy="1044721"/>
          </a:xfrm>
          <a:solidFill>
            <a:schemeClr val="accent1"/>
          </a:solidFill>
        </p:grpSpPr>
        <p:sp>
          <p:nvSpPr>
            <p:cNvPr id="805" name="Freeform: Shape 804">
              <a:extLst>
                <a:ext uri="{FF2B5EF4-FFF2-40B4-BE49-F238E27FC236}">
                  <a16:creationId xmlns:a16="http://schemas.microsoft.com/office/drawing/2014/main" id="{0AF82766-9835-4EBE-8483-9219B8976262}"/>
                </a:ext>
              </a:extLst>
            </p:cNvPr>
            <p:cNvSpPr/>
            <p:nvPr/>
          </p:nvSpPr>
          <p:spPr>
            <a:xfrm>
              <a:off x="9384948" y="8880598"/>
              <a:ext cx="1125277" cy="1044721"/>
            </a:xfrm>
            <a:custGeom>
              <a:avLst/>
              <a:gdLst>
                <a:gd name="connsiteX0" fmla="*/ 1081715 w 1125277"/>
                <a:gd name="connsiteY0" fmla="*/ 573563 h 1044721"/>
                <a:gd name="connsiteX1" fmla="*/ 1045744 w 1125277"/>
                <a:gd name="connsiteY1" fmla="*/ 494606 h 1044721"/>
                <a:gd name="connsiteX2" fmla="*/ 1073267 w 1125277"/>
                <a:gd name="connsiteY2" fmla="*/ 440173 h 1044721"/>
                <a:gd name="connsiteX3" fmla="*/ 1004528 w 1125277"/>
                <a:gd name="connsiteY3" fmla="*/ 371638 h 1044721"/>
                <a:gd name="connsiteX4" fmla="*/ 979594 w 1125277"/>
                <a:gd name="connsiteY4" fmla="*/ 376475 h 1044721"/>
                <a:gd name="connsiteX5" fmla="*/ 1038046 w 1125277"/>
                <a:gd name="connsiteY5" fmla="*/ 42931 h 1044721"/>
                <a:gd name="connsiteX6" fmla="*/ 1042270 w 1125277"/>
                <a:gd name="connsiteY6" fmla="*/ 14795 h 1044721"/>
                <a:gd name="connsiteX7" fmla="*/ 1014338 w 1125277"/>
                <a:gd name="connsiteY7" fmla="*/ 10367 h 1044721"/>
                <a:gd name="connsiteX8" fmla="*/ 945804 w 1125277"/>
                <a:gd name="connsiteY8" fmla="*/ 404611 h 1044721"/>
                <a:gd name="connsiteX9" fmla="*/ 935789 w 1125277"/>
                <a:gd name="connsiteY9" fmla="*/ 440173 h 1044721"/>
                <a:gd name="connsiteX10" fmla="*/ 978981 w 1125277"/>
                <a:gd name="connsiteY10" fmla="*/ 503666 h 1044721"/>
                <a:gd name="connsiteX11" fmla="*/ 839936 w 1125277"/>
                <a:gd name="connsiteY11" fmla="*/ 850290 h 1044721"/>
                <a:gd name="connsiteX12" fmla="*/ 625748 w 1125277"/>
                <a:gd name="connsiteY12" fmla="*/ 919983 h 1044721"/>
                <a:gd name="connsiteX13" fmla="*/ 562664 w 1125277"/>
                <a:gd name="connsiteY13" fmla="*/ 878563 h 1044721"/>
                <a:gd name="connsiteX14" fmla="*/ 499579 w 1125277"/>
                <a:gd name="connsiteY14" fmla="*/ 919983 h 1044721"/>
                <a:gd name="connsiteX15" fmla="*/ 285392 w 1125277"/>
                <a:gd name="connsiteY15" fmla="*/ 850290 h 1044721"/>
                <a:gd name="connsiteX16" fmla="*/ 146347 w 1125277"/>
                <a:gd name="connsiteY16" fmla="*/ 503666 h 1044721"/>
                <a:gd name="connsiteX17" fmla="*/ 189539 w 1125277"/>
                <a:gd name="connsiteY17" fmla="*/ 440173 h 1044721"/>
                <a:gd name="connsiteX18" fmla="*/ 178094 w 1125277"/>
                <a:gd name="connsiteY18" fmla="*/ 402431 h 1044721"/>
                <a:gd name="connsiteX19" fmla="*/ 110989 w 1125277"/>
                <a:gd name="connsiteY19" fmla="*/ 3759 h 1044721"/>
                <a:gd name="connsiteX20" fmla="*/ 82854 w 1125277"/>
                <a:gd name="connsiteY20" fmla="*/ 8187 h 1044721"/>
                <a:gd name="connsiteX21" fmla="*/ 87282 w 1125277"/>
                <a:gd name="connsiteY21" fmla="*/ 36323 h 1044721"/>
                <a:gd name="connsiteX22" fmla="*/ 143962 w 1125277"/>
                <a:gd name="connsiteY22" fmla="*/ 375862 h 1044721"/>
                <a:gd name="connsiteX23" fmla="*/ 120868 w 1125277"/>
                <a:gd name="connsiteY23" fmla="*/ 371638 h 1044721"/>
                <a:gd name="connsiteX24" fmla="*/ 52129 w 1125277"/>
                <a:gd name="connsiteY24" fmla="*/ 440173 h 1044721"/>
                <a:gd name="connsiteX25" fmla="*/ 79652 w 1125277"/>
                <a:gd name="connsiteY25" fmla="*/ 494606 h 1044721"/>
                <a:gd name="connsiteX26" fmla="*/ 43477 w 1125277"/>
                <a:gd name="connsiteY26" fmla="*/ 573563 h 1044721"/>
                <a:gd name="connsiteX27" fmla="*/ 44499 w 1125277"/>
                <a:gd name="connsiteY27" fmla="*/ 931428 h 1044721"/>
                <a:gd name="connsiteX28" fmla="*/ 292408 w 1125277"/>
                <a:gd name="connsiteY28" fmla="*/ 1044722 h 1044721"/>
                <a:gd name="connsiteX29" fmla="*/ 322929 w 1125277"/>
                <a:gd name="connsiteY29" fmla="*/ 1043904 h 1044721"/>
                <a:gd name="connsiteX30" fmla="*/ 511570 w 1125277"/>
                <a:gd name="connsiteY30" fmla="*/ 992469 h 1044721"/>
                <a:gd name="connsiteX31" fmla="*/ 562596 w 1125277"/>
                <a:gd name="connsiteY31" fmla="*/ 1015564 h 1044721"/>
                <a:gd name="connsiteX32" fmla="*/ 613622 w 1125277"/>
                <a:gd name="connsiteY32" fmla="*/ 992469 h 1044721"/>
                <a:gd name="connsiteX33" fmla="*/ 802058 w 1125277"/>
                <a:gd name="connsiteY33" fmla="*/ 1043904 h 1044721"/>
                <a:gd name="connsiteX34" fmla="*/ 832783 w 1125277"/>
                <a:gd name="connsiteY34" fmla="*/ 1044722 h 1044721"/>
                <a:gd name="connsiteX35" fmla="*/ 1080693 w 1125277"/>
                <a:gd name="connsiteY35" fmla="*/ 931428 h 1044721"/>
                <a:gd name="connsiteX36" fmla="*/ 1081715 w 1125277"/>
                <a:gd name="connsiteY36" fmla="*/ 573563 h 1044721"/>
                <a:gd name="connsiteX37" fmla="*/ 121004 w 1125277"/>
                <a:gd name="connsiteY37" fmla="*/ 411832 h 1044721"/>
                <a:gd name="connsiteX38" fmla="*/ 149549 w 1125277"/>
                <a:gd name="connsiteY38" fmla="*/ 440173 h 1044721"/>
                <a:gd name="connsiteX39" fmla="*/ 121004 w 1125277"/>
                <a:gd name="connsiteY39" fmla="*/ 468513 h 1044721"/>
                <a:gd name="connsiteX40" fmla="*/ 92459 w 1125277"/>
                <a:gd name="connsiteY40" fmla="*/ 440173 h 1044721"/>
                <a:gd name="connsiteX41" fmla="*/ 121004 w 1125277"/>
                <a:gd name="connsiteY41" fmla="*/ 411832 h 1044721"/>
                <a:gd name="connsiteX42" fmla="*/ 320885 w 1125277"/>
                <a:gd name="connsiteY42" fmla="*/ 1003778 h 1044721"/>
                <a:gd name="connsiteX43" fmla="*/ 78425 w 1125277"/>
                <a:gd name="connsiteY43" fmla="*/ 909764 h 1044721"/>
                <a:gd name="connsiteX44" fmla="*/ 79447 w 1125277"/>
                <a:gd name="connsiteY44" fmla="*/ 592093 h 1044721"/>
                <a:gd name="connsiteX45" fmla="*/ 108196 w 1125277"/>
                <a:gd name="connsiteY45" fmla="*/ 531189 h 1044721"/>
                <a:gd name="connsiteX46" fmla="*/ 258687 w 1125277"/>
                <a:gd name="connsiteY46" fmla="*/ 880198 h 1044721"/>
                <a:gd name="connsiteX47" fmla="*/ 483297 w 1125277"/>
                <a:gd name="connsiteY47" fmla="*/ 960790 h 1044721"/>
                <a:gd name="connsiteX48" fmla="*/ 320885 w 1125277"/>
                <a:gd name="connsiteY48" fmla="*/ 1003778 h 1044721"/>
                <a:gd name="connsiteX49" fmla="*/ 562732 w 1125277"/>
                <a:gd name="connsiteY49" fmla="*/ 975437 h 1044721"/>
                <a:gd name="connsiteX50" fmla="*/ 534187 w 1125277"/>
                <a:gd name="connsiteY50" fmla="*/ 947097 h 1044721"/>
                <a:gd name="connsiteX51" fmla="*/ 562732 w 1125277"/>
                <a:gd name="connsiteY51" fmla="*/ 918757 h 1044721"/>
                <a:gd name="connsiteX52" fmla="*/ 591276 w 1125277"/>
                <a:gd name="connsiteY52" fmla="*/ 947097 h 1044721"/>
                <a:gd name="connsiteX53" fmla="*/ 562732 w 1125277"/>
                <a:gd name="connsiteY53" fmla="*/ 975437 h 1044721"/>
                <a:gd name="connsiteX54" fmla="*/ 975983 w 1125277"/>
                <a:gd name="connsiteY54" fmla="*/ 440173 h 1044721"/>
                <a:gd name="connsiteX55" fmla="*/ 1004528 w 1125277"/>
                <a:gd name="connsiteY55" fmla="*/ 411832 h 1044721"/>
                <a:gd name="connsiteX56" fmla="*/ 1033073 w 1125277"/>
                <a:gd name="connsiteY56" fmla="*/ 440173 h 1044721"/>
                <a:gd name="connsiteX57" fmla="*/ 1004528 w 1125277"/>
                <a:gd name="connsiteY57" fmla="*/ 468513 h 1044721"/>
                <a:gd name="connsiteX58" fmla="*/ 975983 w 1125277"/>
                <a:gd name="connsiteY58" fmla="*/ 440173 h 1044721"/>
                <a:gd name="connsiteX59" fmla="*/ 1047107 w 1125277"/>
                <a:gd name="connsiteY59" fmla="*/ 909696 h 1044721"/>
                <a:gd name="connsiteX60" fmla="*/ 804647 w 1125277"/>
                <a:gd name="connsiteY60" fmla="*/ 1003710 h 1044721"/>
                <a:gd name="connsiteX61" fmla="*/ 642303 w 1125277"/>
                <a:gd name="connsiteY61" fmla="*/ 960722 h 1044721"/>
                <a:gd name="connsiteX62" fmla="*/ 866710 w 1125277"/>
                <a:gd name="connsiteY62" fmla="*/ 880129 h 1044721"/>
                <a:gd name="connsiteX63" fmla="*/ 1017199 w 1125277"/>
                <a:gd name="connsiteY63" fmla="*/ 531121 h 1044721"/>
                <a:gd name="connsiteX64" fmla="*/ 1046153 w 1125277"/>
                <a:gd name="connsiteY64" fmla="*/ 592025 h 1044721"/>
                <a:gd name="connsiteX65" fmla="*/ 1047107 w 1125277"/>
                <a:gd name="connsiteY65" fmla="*/ 909696 h 104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25277" h="1044721">
                  <a:moveTo>
                    <a:pt x="1081715" y="573563"/>
                  </a:moveTo>
                  <a:cubicBezTo>
                    <a:pt x="1065841" y="542634"/>
                    <a:pt x="1054192" y="516678"/>
                    <a:pt x="1045744" y="494606"/>
                  </a:cubicBezTo>
                  <a:cubicBezTo>
                    <a:pt x="1062230" y="482138"/>
                    <a:pt x="1073267" y="462449"/>
                    <a:pt x="1073267" y="440173"/>
                  </a:cubicBezTo>
                  <a:cubicBezTo>
                    <a:pt x="1073267" y="402431"/>
                    <a:pt x="1042338" y="371638"/>
                    <a:pt x="1004528" y="371638"/>
                  </a:cubicBezTo>
                  <a:cubicBezTo>
                    <a:pt x="995672" y="371638"/>
                    <a:pt x="987428" y="373478"/>
                    <a:pt x="979594" y="376475"/>
                  </a:cubicBezTo>
                  <a:cubicBezTo>
                    <a:pt x="915692" y="137762"/>
                    <a:pt x="1032664" y="46950"/>
                    <a:pt x="1038046" y="42931"/>
                  </a:cubicBezTo>
                  <a:cubicBezTo>
                    <a:pt x="1046902" y="36323"/>
                    <a:pt x="1048878" y="23856"/>
                    <a:pt x="1042270" y="14795"/>
                  </a:cubicBezTo>
                  <a:cubicBezTo>
                    <a:pt x="1035866" y="5734"/>
                    <a:pt x="1023399" y="3963"/>
                    <a:pt x="1014338" y="10367"/>
                  </a:cubicBezTo>
                  <a:cubicBezTo>
                    <a:pt x="1007934" y="15000"/>
                    <a:pt x="863030" y="124477"/>
                    <a:pt x="945804" y="404611"/>
                  </a:cubicBezTo>
                  <a:cubicBezTo>
                    <a:pt x="939604" y="415034"/>
                    <a:pt x="935789" y="427093"/>
                    <a:pt x="935789" y="440173"/>
                  </a:cubicBezTo>
                  <a:cubicBezTo>
                    <a:pt x="935789" y="468922"/>
                    <a:pt x="953638" y="493652"/>
                    <a:pt x="978981" y="503666"/>
                  </a:cubicBezTo>
                  <a:cubicBezTo>
                    <a:pt x="970125" y="608375"/>
                    <a:pt x="939400" y="762068"/>
                    <a:pt x="839936" y="850290"/>
                  </a:cubicBezTo>
                  <a:cubicBezTo>
                    <a:pt x="784277" y="899750"/>
                    <a:pt x="712132" y="922844"/>
                    <a:pt x="625748" y="919983"/>
                  </a:cubicBezTo>
                  <a:cubicBezTo>
                    <a:pt x="615121" y="895662"/>
                    <a:pt x="590800" y="878563"/>
                    <a:pt x="562664" y="878563"/>
                  </a:cubicBezTo>
                  <a:cubicBezTo>
                    <a:pt x="534323" y="878563"/>
                    <a:pt x="510002" y="895662"/>
                    <a:pt x="499579" y="919983"/>
                  </a:cubicBezTo>
                  <a:cubicBezTo>
                    <a:pt x="412991" y="922776"/>
                    <a:pt x="341050" y="899681"/>
                    <a:pt x="285392" y="850290"/>
                  </a:cubicBezTo>
                  <a:cubicBezTo>
                    <a:pt x="185724" y="762068"/>
                    <a:pt x="155203" y="608375"/>
                    <a:pt x="146347" y="503666"/>
                  </a:cubicBezTo>
                  <a:cubicBezTo>
                    <a:pt x="171690" y="493652"/>
                    <a:pt x="189539" y="468922"/>
                    <a:pt x="189539" y="440173"/>
                  </a:cubicBezTo>
                  <a:cubicBezTo>
                    <a:pt x="189539" y="426139"/>
                    <a:pt x="185315" y="413263"/>
                    <a:pt x="178094" y="402431"/>
                  </a:cubicBezTo>
                  <a:cubicBezTo>
                    <a:pt x="263660" y="119096"/>
                    <a:pt x="117189" y="8391"/>
                    <a:pt x="110989" y="3759"/>
                  </a:cubicBezTo>
                  <a:cubicBezTo>
                    <a:pt x="101929" y="-2645"/>
                    <a:pt x="89325" y="-670"/>
                    <a:pt x="82854" y="8187"/>
                  </a:cubicBezTo>
                  <a:cubicBezTo>
                    <a:pt x="76450" y="17247"/>
                    <a:pt x="78221" y="29919"/>
                    <a:pt x="87282" y="36323"/>
                  </a:cubicBezTo>
                  <a:cubicBezTo>
                    <a:pt x="88712" y="37345"/>
                    <a:pt x="212020" y="130541"/>
                    <a:pt x="143962" y="375862"/>
                  </a:cubicBezTo>
                  <a:cubicBezTo>
                    <a:pt x="136741" y="373273"/>
                    <a:pt x="129111" y="371638"/>
                    <a:pt x="120868" y="371638"/>
                  </a:cubicBezTo>
                  <a:cubicBezTo>
                    <a:pt x="82922" y="371638"/>
                    <a:pt x="52129" y="402363"/>
                    <a:pt x="52129" y="440173"/>
                  </a:cubicBezTo>
                  <a:cubicBezTo>
                    <a:pt x="52129" y="462449"/>
                    <a:pt x="62961" y="482138"/>
                    <a:pt x="79652" y="494606"/>
                  </a:cubicBezTo>
                  <a:cubicBezTo>
                    <a:pt x="71000" y="516678"/>
                    <a:pt x="59554" y="542634"/>
                    <a:pt x="43477" y="573563"/>
                  </a:cubicBezTo>
                  <a:cubicBezTo>
                    <a:pt x="3896" y="650136"/>
                    <a:pt x="-30848" y="815273"/>
                    <a:pt x="44499" y="931428"/>
                  </a:cubicBezTo>
                  <a:cubicBezTo>
                    <a:pt x="78630" y="984294"/>
                    <a:pt x="149140" y="1044722"/>
                    <a:pt x="292408" y="1044722"/>
                  </a:cubicBezTo>
                  <a:cubicBezTo>
                    <a:pt x="302287" y="1044722"/>
                    <a:pt x="312506" y="1044517"/>
                    <a:pt x="322929" y="1043904"/>
                  </a:cubicBezTo>
                  <a:cubicBezTo>
                    <a:pt x="386627" y="1040293"/>
                    <a:pt x="456524" y="1016176"/>
                    <a:pt x="511570" y="992469"/>
                  </a:cubicBezTo>
                  <a:cubicBezTo>
                    <a:pt x="524036" y="1006503"/>
                    <a:pt x="542090" y="1015564"/>
                    <a:pt x="562596" y="1015564"/>
                  </a:cubicBezTo>
                  <a:cubicBezTo>
                    <a:pt x="582897" y="1015564"/>
                    <a:pt x="600951" y="1006503"/>
                    <a:pt x="613622" y="992469"/>
                  </a:cubicBezTo>
                  <a:cubicBezTo>
                    <a:pt x="668668" y="1016176"/>
                    <a:pt x="738360" y="1040293"/>
                    <a:pt x="802058" y="1043904"/>
                  </a:cubicBezTo>
                  <a:cubicBezTo>
                    <a:pt x="812685" y="1044517"/>
                    <a:pt x="822972" y="1044722"/>
                    <a:pt x="832783" y="1044722"/>
                  </a:cubicBezTo>
                  <a:cubicBezTo>
                    <a:pt x="976051" y="1044722"/>
                    <a:pt x="1046357" y="984226"/>
                    <a:pt x="1080693" y="931428"/>
                  </a:cubicBezTo>
                  <a:cubicBezTo>
                    <a:pt x="1156244" y="815273"/>
                    <a:pt x="1121296" y="650136"/>
                    <a:pt x="1081715" y="573563"/>
                  </a:cubicBezTo>
                  <a:close/>
                  <a:moveTo>
                    <a:pt x="121004" y="411832"/>
                  </a:moveTo>
                  <a:cubicBezTo>
                    <a:pt x="136673" y="411832"/>
                    <a:pt x="149549" y="424504"/>
                    <a:pt x="149549" y="440173"/>
                  </a:cubicBezTo>
                  <a:cubicBezTo>
                    <a:pt x="149549" y="455841"/>
                    <a:pt x="136673" y="468513"/>
                    <a:pt x="121004" y="468513"/>
                  </a:cubicBezTo>
                  <a:cubicBezTo>
                    <a:pt x="105335" y="468513"/>
                    <a:pt x="92459" y="455841"/>
                    <a:pt x="92459" y="440173"/>
                  </a:cubicBezTo>
                  <a:cubicBezTo>
                    <a:pt x="92459" y="424504"/>
                    <a:pt x="105335" y="411832"/>
                    <a:pt x="121004" y="411832"/>
                  </a:cubicBezTo>
                  <a:close/>
                  <a:moveTo>
                    <a:pt x="320885" y="1003778"/>
                  </a:moveTo>
                  <a:cubicBezTo>
                    <a:pt x="204731" y="1010181"/>
                    <a:pt x="123184" y="978639"/>
                    <a:pt x="78425" y="909764"/>
                  </a:cubicBezTo>
                  <a:cubicBezTo>
                    <a:pt x="15750" y="813094"/>
                    <a:pt x="41229" y="665806"/>
                    <a:pt x="79447" y="592093"/>
                  </a:cubicBezTo>
                  <a:cubicBezTo>
                    <a:pt x="91097" y="569612"/>
                    <a:pt x="100566" y="549310"/>
                    <a:pt x="108196" y="531189"/>
                  </a:cubicBezTo>
                  <a:cubicBezTo>
                    <a:pt x="120255" y="640871"/>
                    <a:pt x="156021" y="789182"/>
                    <a:pt x="258687" y="880198"/>
                  </a:cubicBezTo>
                  <a:cubicBezTo>
                    <a:pt x="318773" y="933472"/>
                    <a:pt x="393916" y="960382"/>
                    <a:pt x="483297" y="960790"/>
                  </a:cubicBezTo>
                  <a:cubicBezTo>
                    <a:pt x="434178" y="981024"/>
                    <a:pt x="374296" y="1000712"/>
                    <a:pt x="320885" y="1003778"/>
                  </a:cubicBezTo>
                  <a:close/>
                  <a:moveTo>
                    <a:pt x="562732" y="975437"/>
                  </a:moveTo>
                  <a:cubicBezTo>
                    <a:pt x="546859" y="975437"/>
                    <a:pt x="534187" y="962766"/>
                    <a:pt x="534187" y="947097"/>
                  </a:cubicBezTo>
                  <a:cubicBezTo>
                    <a:pt x="534187" y="931428"/>
                    <a:pt x="546859" y="918757"/>
                    <a:pt x="562732" y="918757"/>
                  </a:cubicBezTo>
                  <a:cubicBezTo>
                    <a:pt x="578401" y="918757"/>
                    <a:pt x="591276" y="931428"/>
                    <a:pt x="591276" y="947097"/>
                  </a:cubicBezTo>
                  <a:cubicBezTo>
                    <a:pt x="591276" y="962766"/>
                    <a:pt x="578401" y="975437"/>
                    <a:pt x="562732" y="975437"/>
                  </a:cubicBezTo>
                  <a:close/>
                  <a:moveTo>
                    <a:pt x="975983" y="440173"/>
                  </a:moveTo>
                  <a:cubicBezTo>
                    <a:pt x="975983" y="424504"/>
                    <a:pt x="988655" y="411832"/>
                    <a:pt x="1004528" y="411832"/>
                  </a:cubicBezTo>
                  <a:cubicBezTo>
                    <a:pt x="1020197" y="411832"/>
                    <a:pt x="1033073" y="424504"/>
                    <a:pt x="1033073" y="440173"/>
                  </a:cubicBezTo>
                  <a:cubicBezTo>
                    <a:pt x="1033073" y="455841"/>
                    <a:pt x="1020197" y="468513"/>
                    <a:pt x="1004528" y="468513"/>
                  </a:cubicBezTo>
                  <a:cubicBezTo>
                    <a:pt x="988655" y="468513"/>
                    <a:pt x="975983" y="455841"/>
                    <a:pt x="975983" y="440173"/>
                  </a:cubicBezTo>
                  <a:close/>
                  <a:moveTo>
                    <a:pt x="1047107" y="909696"/>
                  </a:moveTo>
                  <a:cubicBezTo>
                    <a:pt x="1002280" y="978639"/>
                    <a:pt x="920733" y="1010181"/>
                    <a:pt x="804647" y="1003710"/>
                  </a:cubicBezTo>
                  <a:cubicBezTo>
                    <a:pt x="751236" y="1000712"/>
                    <a:pt x="691353" y="981024"/>
                    <a:pt x="642303" y="960722"/>
                  </a:cubicBezTo>
                  <a:cubicBezTo>
                    <a:pt x="731480" y="960314"/>
                    <a:pt x="806827" y="933403"/>
                    <a:pt x="866710" y="880129"/>
                  </a:cubicBezTo>
                  <a:cubicBezTo>
                    <a:pt x="969375" y="789113"/>
                    <a:pt x="1005345" y="640803"/>
                    <a:pt x="1017199" y="531121"/>
                  </a:cubicBezTo>
                  <a:cubicBezTo>
                    <a:pt x="1025034" y="549174"/>
                    <a:pt x="1034503" y="569476"/>
                    <a:pt x="1046153" y="592025"/>
                  </a:cubicBezTo>
                  <a:cubicBezTo>
                    <a:pt x="1084099" y="665806"/>
                    <a:pt x="1109646" y="813094"/>
                    <a:pt x="1047107" y="909696"/>
                  </a:cubicBezTo>
                  <a:close/>
                </a:path>
              </a:pathLst>
            </a:custGeom>
            <a:grpFill/>
            <a:ln w="6813" cap="flat">
              <a:noFill/>
              <a:prstDash val="solid"/>
              <a:miter/>
            </a:ln>
          </p:spPr>
          <p:txBody>
            <a:bodyPr rtlCol="0" anchor="ctr"/>
            <a:lstStyle/>
            <a:p>
              <a:endParaRPr lang="en-US" sz="1200"/>
            </a:p>
          </p:txBody>
        </p:sp>
        <p:sp>
          <p:nvSpPr>
            <p:cNvPr id="806" name="Freeform: Shape 805">
              <a:extLst>
                <a:ext uri="{FF2B5EF4-FFF2-40B4-BE49-F238E27FC236}">
                  <a16:creationId xmlns:a16="http://schemas.microsoft.com/office/drawing/2014/main" id="{D8B94312-A35D-492A-81D9-2E0E135E6298}"/>
                </a:ext>
              </a:extLst>
            </p:cNvPr>
            <p:cNvSpPr/>
            <p:nvPr/>
          </p:nvSpPr>
          <p:spPr>
            <a:xfrm>
              <a:off x="9674353" y="9341835"/>
              <a:ext cx="259989" cy="431155"/>
            </a:xfrm>
            <a:custGeom>
              <a:avLst/>
              <a:gdLst>
                <a:gd name="connsiteX0" fmla="*/ 18537 w 259989"/>
                <a:gd name="connsiteY0" fmla="*/ 40045 h 431155"/>
                <a:gd name="connsiteX1" fmla="*/ 79101 w 259989"/>
                <a:gd name="connsiteY1" fmla="*/ 53261 h 431155"/>
                <a:gd name="connsiteX2" fmla="*/ 200296 w 259989"/>
                <a:gd name="connsiteY2" fmla="*/ 166146 h 431155"/>
                <a:gd name="connsiteX3" fmla="*/ 205883 w 259989"/>
                <a:gd name="connsiteY3" fmla="*/ 330670 h 431155"/>
                <a:gd name="connsiteX4" fmla="*/ 165484 w 259989"/>
                <a:gd name="connsiteY4" fmla="*/ 397774 h 431155"/>
                <a:gd name="connsiteX5" fmla="*/ 167187 w 259989"/>
                <a:gd name="connsiteY5" fmla="*/ 426114 h 431155"/>
                <a:gd name="connsiteX6" fmla="*/ 180540 w 259989"/>
                <a:gd name="connsiteY6" fmla="*/ 431156 h 431155"/>
                <a:gd name="connsiteX7" fmla="*/ 195596 w 259989"/>
                <a:gd name="connsiteY7" fmla="*/ 424411 h 431155"/>
                <a:gd name="connsiteX8" fmla="*/ 243556 w 259989"/>
                <a:gd name="connsiteY8" fmla="*/ 344772 h 431155"/>
                <a:gd name="connsiteX9" fmla="*/ 236948 w 259989"/>
                <a:gd name="connsiteY9" fmla="*/ 149523 h 431155"/>
                <a:gd name="connsiteX10" fmla="*/ 93271 w 259989"/>
                <a:gd name="connsiteY10" fmla="*/ 15656 h 431155"/>
                <a:gd name="connsiteX11" fmla="*/ 21534 w 259989"/>
                <a:gd name="connsiteY11" fmla="*/ 55 h 431155"/>
                <a:gd name="connsiteX12" fmla="*/ 75 w 259989"/>
                <a:gd name="connsiteY12" fmla="*/ 18653 h 431155"/>
                <a:gd name="connsiteX13" fmla="*/ 18537 w 259989"/>
                <a:gd name="connsiteY13" fmla="*/ 40045 h 43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989" h="431155">
                  <a:moveTo>
                    <a:pt x="18537" y="40045"/>
                  </a:moveTo>
                  <a:cubicBezTo>
                    <a:pt x="39111" y="41543"/>
                    <a:pt x="59480" y="45972"/>
                    <a:pt x="79101" y="53261"/>
                  </a:cubicBezTo>
                  <a:cubicBezTo>
                    <a:pt x="133329" y="73495"/>
                    <a:pt x="176384" y="113620"/>
                    <a:pt x="200296" y="166146"/>
                  </a:cubicBezTo>
                  <a:cubicBezTo>
                    <a:pt x="224072" y="218466"/>
                    <a:pt x="226048" y="276850"/>
                    <a:pt x="205883" y="330670"/>
                  </a:cubicBezTo>
                  <a:cubicBezTo>
                    <a:pt x="196550" y="355535"/>
                    <a:pt x="182924" y="378085"/>
                    <a:pt x="165484" y="397774"/>
                  </a:cubicBezTo>
                  <a:cubicBezTo>
                    <a:pt x="158127" y="406085"/>
                    <a:pt x="158876" y="418756"/>
                    <a:pt x="167187" y="426114"/>
                  </a:cubicBezTo>
                  <a:cubicBezTo>
                    <a:pt x="171002" y="429521"/>
                    <a:pt x="175771" y="431156"/>
                    <a:pt x="180540" y="431156"/>
                  </a:cubicBezTo>
                  <a:cubicBezTo>
                    <a:pt x="186058" y="431156"/>
                    <a:pt x="191576" y="428907"/>
                    <a:pt x="195596" y="424411"/>
                  </a:cubicBezTo>
                  <a:cubicBezTo>
                    <a:pt x="216306" y="401044"/>
                    <a:pt x="232452" y="374270"/>
                    <a:pt x="243556" y="344772"/>
                  </a:cubicBezTo>
                  <a:cubicBezTo>
                    <a:pt x="267537" y="280938"/>
                    <a:pt x="265221" y="211585"/>
                    <a:pt x="236948" y="149523"/>
                  </a:cubicBezTo>
                  <a:cubicBezTo>
                    <a:pt x="208608" y="87188"/>
                    <a:pt x="157581" y="39636"/>
                    <a:pt x="93271" y="15656"/>
                  </a:cubicBezTo>
                  <a:cubicBezTo>
                    <a:pt x="70040" y="7004"/>
                    <a:pt x="45924" y="1758"/>
                    <a:pt x="21534" y="55"/>
                  </a:cubicBezTo>
                  <a:cubicBezTo>
                    <a:pt x="10770" y="-762"/>
                    <a:pt x="892" y="7617"/>
                    <a:pt x="75" y="18653"/>
                  </a:cubicBezTo>
                  <a:cubicBezTo>
                    <a:pt x="-879" y="29690"/>
                    <a:pt x="7432" y="39296"/>
                    <a:pt x="18537" y="40045"/>
                  </a:cubicBezTo>
                  <a:close/>
                </a:path>
              </a:pathLst>
            </a:custGeom>
            <a:grpFill/>
            <a:ln w="6813" cap="flat">
              <a:noFill/>
              <a:prstDash val="solid"/>
              <a:miter/>
            </a:ln>
          </p:spPr>
          <p:txBody>
            <a:bodyPr rtlCol="0" anchor="ctr"/>
            <a:lstStyle/>
            <a:p>
              <a:endParaRPr lang="en-US" sz="1200"/>
            </a:p>
          </p:txBody>
        </p:sp>
        <p:sp>
          <p:nvSpPr>
            <p:cNvPr id="807" name="Freeform: Shape 806">
              <a:extLst>
                <a:ext uri="{FF2B5EF4-FFF2-40B4-BE49-F238E27FC236}">
                  <a16:creationId xmlns:a16="http://schemas.microsoft.com/office/drawing/2014/main" id="{44979A7A-9548-424C-8104-AEC0C8DDDA69}"/>
                </a:ext>
              </a:extLst>
            </p:cNvPr>
            <p:cNvSpPr/>
            <p:nvPr/>
          </p:nvSpPr>
          <p:spPr>
            <a:xfrm>
              <a:off x="9961222" y="9341843"/>
              <a:ext cx="259970" cy="431147"/>
            </a:xfrm>
            <a:custGeom>
              <a:avLst/>
              <a:gdLst>
                <a:gd name="connsiteX0" fmla="*/ 64258 w 259970"/>
                <a:gd name="connsiteY0" fmla="*/ 424403 h 431147"/>
                <a:gd name="connsiteX1" fmla="*/ 79313 w 259970"/>
                <a:gd name="connsiteY1" fmla="*/ 431147 h 431147"/>
                <a:gd name="connsiteX2" fmla="*/ 92666 w 259970"/>
                <a:gd name="connsiteY2" fmla="*/ 426106 h 431147"/>
                <a:gd name="connsiteX3" fmla="*/ 94369 w 259970"/>
                <a:gd name="connsiteY3" fmla="*/ 397766 h 431147"/>
                <a:gd name="connsiteX4" fmla="*/ 53971 w 259970"/>
                <a:gd name="connsiteY4" fmla="*/ 330662 h 431147"/>
                <a:gd name="connsiteX5" fmla="*/ 59557 w 259970"/>
                <a:gd name="connsiteY5" fmla="*/ 166138 h 431147"/>
                <a:gd name="connsiteX6" fmla="*/ 180753 w 259970"/>
                <a:gd name="connsiteY6" fmla="*/ 53321 h 431147"/>
                <a:gd name="connsiteX7" fmla="*/ 241317 w 259970"/>
                <a:gd name="connsiteY7" fmla="*/ 40105 h 431147"/>
                <a:gd name="connsiteX8" fmla="*/ 259915 w 259970"/>
                <a:gd name="connsiteY8" fmla="*/ 18645 h 431147"/>
                <a:gd name="connsiteX9" fmla="*/ 238456 w 259970"/>
                <a:gd name="connsiteY9" fmla="*/ 47 h 431147"/>
                <a:gd name="connsiteX10" fmla="*/ 166719 w 259970"/>
                <a:gd name="connsiteY10" fmla="*/ 15715 h 431147"/>
                <a:gd name="connsiteX11" fmla="*/ 23042 w 259970"/>
                <a:gd name="connsiteY11" fmla="*/ 149583 h 431147"/>
                <a:gd name="connsiteX12" fmla="*/ 16433 w 259970"/>
                <a:gd name="connsiteY12" fmla="*/ 344832 h 431147"/>
                <a:gd name="connsiteX13" fmla="*/ 64258 w 259970"/>
                <a:gd name="connsiteY13" fmla="*/ 424403 h 4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970" h="431147">
                  <a:moveTo>
                    <a:pt x="64258" y="424403"/>
                  </a:moveTo>
                  <a:cubicBezTo>
                    <a:pt x="68209" y="428899"/>
                    <a:pt x="73728" y="431147"/>
                    <a:pt x="79313" y="431147"/>
                  </a:cubicBezTo>
                  <a:cubicBezTo>
                    <a:pt x="84082" y="431147"/>
                    <a:pt x="88783" y="429512"/>
                    <a:pt x="92666" y="426106"/>
                  </a:cubicBezTo>
                  <a:cubicBezTo>
                    <a:pt x="100978" y="418748"/>
                    <a:pt x="101727" y="406009"/>
                    <a:pt x="94369" y="397766"/>
                  </a:cubicBezTo>
                  <a:cubicBezTo>
                    <a:pt x="76929" y="378077"/>
                    <a:pt x="63304" y="355527"/>
                    <a:pt x="53971" y="330662"/>
                  </a:cubicBezTo>
                  <a:cubicBezTo>
                    <a:pt x="33737" y="276910"/>
                    <a:pt x="35713" y="218458"/>
                    <a:pt x="59557" y="166138"/>
                  </a:cubicBezTo>
                  <a:cubicBezTo>
                    <a:pt x="83469" y="113612"/>
                    <a:pt x="126525" y="73555"/>
                    <a:pt x="180753" y="53321"/>
                  </a:cubicBezTo>
                  <a:cubicBezTo>
                    <a:pt x="200373" y="46032"/>
                    <a:pt x="220743" y="41535"/>
                    <a:pt x="241317" y="40105"/>
                  </a:cubicBezTo>
                  <a:cubicBezTo>
                    <a:pt x="252353" y="39356"/>
                    <a:pt x="260733" y="29750"/>
                    <a:pt x="259915" y="18645"/>
                  </a:cubicBezTo>
                  <a:cubicBezTo>
                    <a:pt x="259098" y="7609"/>
                    <a:pt x="249424" y="-702"/>
                    <a:pt x="238456" y="47"/>
                  </a:cubicBezTo>
                  <a:cubicBezTo>
                    <a:pt x="214067" y="1750"/>
                    <a:pt x="189882" y="7064"/>
                    <a:pt x="166719" y="15715"/>
                  </a:cubicBezTo>
                  <a:cubicBezTo>
                    <a:pt x="102408" y="39696"/>
                    <a:pt x="51382" y="87247"/>
                    <a:pt x="23042" y="149583"/>
                  </a:cubicBezTo>
                  <a:cubicBezTo>
                    <a:pt x="-5230" y="211645"/>
                    <a:pt x="-7547" y="280998"/>
                    <a:pt x="16433" y="344832"/>
                  </a:cubicBezTo>
                  <a:cubicBezTo>
                    <a:pt x="27402" y="374262"/>
                    <a:pt x="43547" y="401035"/>
                    <a:pt x="64258" y="424403"/>
                  </a:cubicBezTo>
                  <a:close/>
                </a:path>
              </a:pathLst>
            </a:custGeom>
            <a:grpFill/>
            <a:ln w="6813" cap="flat">
              <a:noFill/>
              <a:prstDash val="solid"/>
              <a:miter/>
            </a:ln>
          </p:spPr>
          <p:txBody>
            <a:bodyPr rtlCol="0" anchor="ctr"/>
            <a:lstStyle/>
            <a:p>
              <a:endParaRPr lang="en-US" sz="1200"/>
            </a:p>
          </p:txBody>
        </p:sp>
      </p:grpSp>
      <p:sp>
        <p:nvSpPr>
          <p:cNvPr id="804" name="Freeform: Shape 803">
            <a:extLst>
              <a:ext uri="{FF2B5EF4-FFF2-40B4-BE49-F238E27FC236}">
                <a16:creationId xmlns:a16="http://schemas.microsoft.com/office/drawing/2014/main" id="{FA13CCC3-C233-471A-91D3-5E97CC1328D1}"/>
              </a:ext>
            </a:extLst>
          </p:cNvPr>
          <p:cNvSpPr/>
          <p:nvPr/>
        </p:nvSpPr>
        <p:spPr>
          <a:xfrm>
            <a:off x="15556527" y="7402135"/>
            <a:ext cx="864545" cy="802777"/>
          </a:xfrm>
          <a:custGeom>
            <a:avLst/>
            <a:gdLst>
              <a:gd name="connsiteX0" fmla="*/ 1125166 w 1125166"/>
              <a:gd name="connsiteY0" fmla="*/ 20097 h 1044777"/>
              <a:gd name="connsiteX1" fmla="*/ 1105069 w 1125166"/>
              <a:gd name="connsiteY1" fmla="*/ 0 h 1044777"/>
              <a:gd name="connsiteX2" fmla="*/ 1084972 w 1125166"/>
              <a:gd name="connsiteY2" fmla="*/ 20097 h 1044777"/>
              <a:gd name="connsiteX3" fmla="*/ 623692 w 1125166"/>
              <a:gd name="connsiteY3" fmla="*/ 498681 h 1044777"/>
              <a:gd name="connsiteX4" fmla="*/ 562583 w 1125166"/>
              <a:gd name="connsiteY4" fmla="*/ 450856 h 1044777"/>
              <a:gd name="connsiteX5" fmla="*/ 501474 w 1125166"/>
              <a:gd name="connsiteY5" fmla="*/ 498681 h 1044777"/>
              <a:gd name="connsiteX6" fmla="*/ 40194 w 1125166"/>
              <a:gd name="connsiteY6" fmla="*/ 20097 h 1044777"/>
              <a:gd name="connsiteX7" fmla="*/ 20097 w 1125166"/>
              <a:gd name="connsiteY7" fmla="*/ 0 h 1044777"/>
              <a:gd name="connsiteX8" fmla="*/ 0 w 1125166"/>
              <a:gd name="connsiteY8" fmla="*/ 20097 h 1044777"/>
              <a:gd name="connsiteX9" fmla="*/ 491460 w 1125166"/>
              <a:gd name="connsiteY9" fmla="*/ 538262 h 1044777"/>
              <a:gd name="connsiteX10" fmla="*/ 490233 w 1125166"/>
              <a:gd name="connsiteY10" fmla="*/ 554748 h 1044777"/>
              <a:gd name="connsiteX11" fmla="*/ 542486 w 1125166"/>
              <a:gd name="connsiteY11" fmla="*/ 654416 h 1044777"/>
              <a:gd name="connsiteX12" fmla="*/ 542486 w 1125166"/>
              <a:gd name="connsiteY12" fmla="*/ 705647 h 1044777"/>
              <a:gd name="connsiteX13" fmla="*/ 433621 w 1125166"/>
              <a:gd name="connsiteY13" fmla="*/ 697200 h 1044777"/>
              <a:gd name="connsiteX14" fmla="*/ 366108 w 1125166"/>
              <a:gd name="connsiteY14" fmla="*/ 764099 h 1044777"/>
              <a:gd name="connsiteX15" fmla="*/ 404668 w 1125166"/>
              <a:gd name="connsiteY15" fmla="*/ 913976 h 1044777"/>
              <a:gd name="connsiteX16" fmla="*/ 547527 w 1125166"/>
              <a:gd name="connsiteY16" fmla="*/ 1039123 h 1044777"/>
              <a:gd name="connsiteX17" fmla="*/ 562583 w 1125166"/>
              <a:gd name="connsiteY17" fmla="*/ 1044778 h 1044777"/>
              <a:gd name="connsiteX18" fmla="*/ 577639 w 1125166"/>
              <a:gd name="connsiteY18" fmla="*/ 1038919 h 1044777"/>
              <a:gd name="connsiteX19" fmla="*/ 720499 w 1125166"/>
              <a:gd name="connsiteY19" fmla="*/ 913976 h 1044777"/>
              <a:gd name="connsiteX20" fmla="*/ 759058 w 1125166"/>
              <a:gd name="connsiteY20" fmla="*/ 764099 h 1044777"/>
              <a:gd name="connsiteX21" fmla="*/ 691545 w 1125166"/>
              <a:gd name="connsiteY21" fmla="*/ 697200 h 1044777"/>
              <a:gd name="connsiteX22" fmla="*/ 582680 w 1125166"/>
              <a:gd name="connsiteY22" fmla="*/ 705442 h 1044777"/>
              <a:gd name="connsiteX23" fmla="*/ 582680 w 1125166"/>
              <a:gd name="connsiteY23" fmla="*/ 654416 h 1044777"/>
              <a:gd name="connsiteX24" fmla="*/ 634932 w 1125166"/>
              <a:gd name="connsiteY24" fmla="*/ 554748 h 1044777"/>
              <a:gd name="connsiteX25" fmla="*/ 633707 w 1125166"/>
              <a:gd name="connsiteY25" fmla="*/ 538262 h 1044777"/>
              <a:gd name="connsiteX26" fmla="*/ 1125166 w 1125166"/>
              <a:gd name="connsiteY26" fmla="*/ 20097 h 1044777"/>
              <a:gd name="connsiteX27" fmla="*/ 583702 w 1125166"/>
              <a:gd name="connsiteY27" fmla="*/ 759875 h 1044777"/>
              <a:gd name="connsiteX28" fmla="*/ 677716 w 1125166"/>
              <a:gd name="connsiteY28" fmla="*/ 734941 h 1044777"/>
              <a:gd name="connsiteX29" fmla="*/ 721725 w 1125166"/>
              <a:gd name="connsiteY29" fmla="*/ 778541 h 1044777"/>
              <a:gd name="connsiteX30" fmla="*/ 693998 w 1125166"/>
              <a:gd name="connsiteY30" fmla="*/ 883592 h 1044777"/>
              <a:gd name="connsiteX31" fmla="*/ 562583 w 1125166"/>
              <a:gd name="connsiteY31" fmla="*/ 998725 h 1044777"/>
              <a:gd name="connsiteX32" fmla="*/ 431169 w 1125166"/>
              <a:gd name="connsiteY32" fmla="*/ 883592 h 1044777"/>
              <a:gd name="connsiteX33" fmla="*/ 403441 w 1125166"/>
              <a:gd name="connsiteY33" fmla="*/ 778541 h 1044777"/>
              <a:gd name="connsiteX34" fmla="*/ 447450 w 1125166"/>
              <a:gd name="connsiteY34" fmla="*/ 734941 h 1044777"/>
              <a:gd name="connsiteX35" fmla="*/ 482808 w 1125166"/>
              <a:gd name="connsiteY35" fmla="*/ 727924 h 1044777"/>
              <a:gd name="connsiteX36" fmla="*/ 541464 w 1125166"/>
              <a:gd name="connsiteY36" fmla="*/ 759875 h 1044777"/>
              <a:gd name="connsiteX37" fmla="*/ 553522 w 1125166"/>
              <a:gd name="connsiteY37" fmla="*/ 768732 h 1044777"/>
              <a:gd name="connsiteX38" fmla="*/ 562583 w 1125166"/>
              <a:gd name="connsiteY38" fmla="*/ 771116 h 1044777"/>
              <a:gd name="connsiteX39" fmla="*/ 571644 w 1125166"/>
              <a:gd name="connsiteY39" fmla="*/ 768732 h 1044777"/>
              <a:gd name="connsiteX40" fmla="*/ 583702 w 1125166"/>
              <a:gd name="connsiteY40" fmla="*/ 759875 h 1044777"/>
              <a:gd name="connsiteX41" fmla="*/ 562583 w 1125166"/>
              <a:gd name="connsiteY41" fmla="*/ 618650 h 1044777"/>
              <a:gd name="connsiteX42" fmla="*/ 530428 w 1125166"/>
              <a:gd name="connsiteY42" fmla="*/ 554748 h 1044777"/>
              <a:gd name="connsiteX43" fmla="*/ 562583 w 1125166"/>
              <a:gd name="connsiteY43" fmla="*/ 491051 h 1044777"/>
              <a:gd name="connsiteX44" fmla="*/ 594739 w 1125166"/>
              <a:gd name="connsiteY44" fmla="*/ 554748 h 1044777"/>
              <a:gd name="connsiteX45" fmla="*/ 562583 w 1125166"/>
              <a:gd name="connsiteY45" fmla="*/ 618650 h 104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25166" h="1044777">
                <a:moveTo>
                  <a:pt x="1125166" y="20097"/>
                </a:moveTo>
                <a:cubicBezTo>
                  <a:pt x="1125166" y="8856"/>
                  <a:pt x="1116105" y="0"/>
                  <a:pt x="1105069" y="0"/>
                </a:cubicBezTo>
                <a:cubicBezTo>
                  <a:pt x="1094032" y="0"/>
                  <a:pt x="1084972" y="8856"/>
                  <a:pt x="1084972" y="20097"/>
                </a:cubicBezTo>
                <a:cubicBezTo>
                  <a:pt x="1084972" y="306430"/>
                  <a:pt x="917791" y="478175"/>
                  <a:pt x="623692" y="498681"/>
                </a:cubicBezTo>
                <a:cubicBezTo>
                  <a:pt x="610816" y="469727"/>
                  <a:pt x="588744" y="450856"/>
                  <a:pt x="562583" y="450856"/>
                </a:cubicBezTo>
                <a:cubicBezTo>
                  <a:pt x="536423" y="450856"/>
                  <a:pt x="514350" y="469727"/>
                  <a:pt x="501474" y="498681"/>
                </a:cubicBezTo>
                <a:cubicBezTo>
                  <a:pt x="207306" y="478175"/>
                  <a:pt x="40194" y="306430"/>
                  <a:pt x="40194" y="20097"/>
                </a:cubicBezTo>
                <a:cubicBezTo>
                  <a:pt x="40194" y="8856"/>
                  <a:pt x="31133" y="0"/>
                  <a:pt x="20097" y="0"/>
                </a:cubicBezTo>
                <a:cubicBezTo>
                  <a:pt x="9060" y="0"/>
                  <a:pt x="0" y="8856"/>
                  <a:pt x="0" y="20097"/>
                </a:cubicBezTo>
                <a:cubicBezTo>
                  <a:pt x="0" y="328503"/>
                  <a:pt x="178013" y="514350"/>
                  <a:pt x="491460" y="538262"/>
                </a:cubicBezTo>
                <a:cubicBezTo>
                  <a:pt x="490847" y="543712"/>
                  <a:pt x="490233" y="549094"/>
                  <a:pt x="490233" y="554748"/>
                </a:cubicBezTo>
                <a:cubicBezTo>
                  <a:pt x="490233" y="602982"/>
                  <a:pt x="512102" y="641950"/>
                  <a:pt x="542486" y="654416"/>
                </a:cubicBezTo>
                <a:lnTo>
                  <a:pt x="542486" y="705647"/>
                </a:lnTo>
                <a:cubicBezTo>
                  <a:pt x="518982" y="689978"/>
                  <a:pt x="483012" y="679146"/>
                  <a:pt x="433621" y="697200"/>
                </a:cubicBezTo>
                <a:cubicBezTo>
                  <a:pt x="401874" y="708849"/>
                  <a:pt x="378371" y="731944"/>
                  <a:pt x="366108" y="764099"/>
                </a:cubicBezTo>
                <a:cubicBezTo>
                  <a:pt x="346420" y="815125"/>
                  <a:pt x="362293" y="876643"/>
                  <a:pt x="404668" y="913976"/>
                </a:cubicBezTo>
                <a:lnTo>
                  <a:pt x="547527" y="1039123"/>
                </a:lnTo>
                <a:cubicBezTo>
                  <a:pt x="551751" y="1042734"/>
                  <a:pt x="557201" y="1044778"/>
                  <a:pt x="562583" y="1044778"/>
                </a:cubicBezTo>
                <a:cubicBezTo>
                  <a:pt x="567965" y="1044778"/>
                  <a:pt x="573415" y="1042802"/>
                  <a:pt x="577639" y="1038919"/>
                </a:cubicBezTo>
                <a:lnTo>
                  <a:pt x="720499" y="913976"/>
                </a:lnTo>
                <a:cubicBezTo>
                  <a:pt x="762873" y="876575"/>
                  <a:pt x="778746" y="815125"/>
                  <a:pt x="759058" y="764099"/>
                </a:cubicBezTo>
                <a:cubicBezTo>
                  <a:pt x="746795" y="731944"/>
                  <a:pt x="723292" y="708849"/>
                  <a:pt x="691545" y="697200"/>
                </a:cubicBezTo>
                <a:cubicBezTo>
                  <a:pt x="642086" y="679146"/>
                  <a:pt x="606184" y="689978"/>
                  <a:pt x="582680" y="705442"/>
                </a:cubicBezTo>
                <a:lnTo>
                  <a:pt x="582680" y="654416"/>
                </a:lnTo>
                <a:cubicBezTo>
                  <a:pt x="612996" y="641950"/>
                  <a:pt x="634932" y="602982"/>
                  <a:pt x="634932" y="554748"/>
                </a:cubicBezTo>
                <a:cubicBezTo>
                  <a:pt x="634932" y="549094"/>
                  <a:pt x="634320" y="543712"/>
                  <a:pt x="633707" y="538262"/>
                </a:cubicBezTo>
                <a:cubicBezTo>
                  <a:pt x="947154" y="514350"/>
                  <a:pt x="1125166" y="328503"/>
                  <a:pt x="1125166" y="20097"/>
                </a:cubicBezTo>
                <a:close/>
                <a:moveTo>
                  <a:pt x="583702" y="759875"/>
                </a:moveTo>
                <a:cubicBezTo>
                  <a:pt x="595760" y="742162"/>
                  <a:pt x="623896" y="715048"/>
                  <a:pt x="677716" y="734941"/>
                </a:cubicBezTo>
                <a:cubicBezTo>
                  <a:pt x="699039" y="742572"/>
                  <a:pt x="713277" y="756810"/>
                  <a:pt x="721725" y="778541"/>
                </a:cubicBezTo>
                <a:cubicBezTo>
                  <a:pt x="735418" y="814104"/>
                  <a:pt x="723905" y="857295"/>
                  <a:pt x="693998" y="883592"/>
                </a:cubicBezTo>
                <a:lnTo>
                  <a:pt x="562583" y="998725"/>
                </a:lnTo>
                <a:lnTo>
                  <a:pt x="431169" y="883592"/>
                </a:lnTo>
                <a:cubicBezTo>
                  <a:pt x="401261" y="857295"/>
                  <a:pt x="389748" y="814104"/>
                  <a:pt x="403441" y="778541"/>
                </a:cubicBezTo>
                <a:cubicBezTo>
                  <a:pt x="411889" y="756810"/>
                  <a:pt x="426127" y="742572"/>
                  <a:pt x="447450" y="734941"/>
                </a:cubicBezTo>
                <a:cubicBezTo>
                  <a:pt x="460735" y="729899"/>
                  <a:pt x="472589" y="727924"/>
                  <a:pt x="482808" y="727924"/>
                </a:cubicBezTo>
                <a:cubicBezTo>
                  <a:pt x="514145" y="727924"/>
                  <a:pt x="532404" y="746386"/>
                  <a:pt x="541464" y="759875"/>
                </a:cubicBezTo>
                <a:cubicBezTo>
                  <a:pt x="544257" y="764303"/>
                  <a:pt x="548686" y="767097"/>
                  <a:pt x="553522" y="768732"/>
                </a:cubicBezTo>
                <a:cubicBezTo>
                  <a:pt x="556316" y="770162"/>
                  <a:pt x="559381" y="771116"/>
                  <a:pt x="562583" y="771116"/>
                </a:cubicBezTo>
                <a:cubicBezTo>
                  <a:pt x="565785" y="771116"/>
                  <a:pt x="568783" y="770094"/>
                  <a:pt x="571644" y="768732"/>
                </a:cubicBezTo>
                <a:cubicBezTo>
                  <a:pt x="576481" y="767165"/>
                  <a:pt x="580909" y="764303"/>
                  <a:pt x="583702" y="759875"/>
                </a:cubicBezTo>
                <a:close/>
                <a:moveTo>
                  <a:pt x="562583" y="618650"/>
                </a:moveTo>
                <a:cubicBezTo>
                  <a:pt x="547527" y="618650"/>
                  <a:pt x="530428" y="591332"/>
                  <a:pt x="530428" y="554748"/>
                </a:cubicBezTo>
                <a:cubicBezTo>
                  <a:pt x="530428" y="518165"/>
                  <a:pt x="547527" y="491051"/>
                  <a:pt x="562583" y="491051"/>
                </a:cubicBezTo>
                <a:cubicBezTo>
                  <a:pt x="577639" y="491051"/>
                  <a:pt x="594739" y="518165"/>
                  <a:pt x="594739" y="554748"/>
                </a:cubicBezTo>
                <a:cubicBezTo>
                  <a:pt x="594739" y="591332"/>
                  <a:pt x="577707" y="618650"/>
                  <a:pt x="562583" y="618650"/>
                </a:cubicBezTo>
                <a:close/>
              </a:path>
            </a:pathLst>
          </a:custGeom>
          <a:solidFill>
            <a:schemeClr val="accent1"/>
          </a:solidFill>
          <a:ln w="6813" cap="flat">
            <a:noFill/>
            <a:prstDash val="solid"/>
            <a:miter/>
          </a:ln>
        </p:spPr>
        <p:txBody>
          <a:bodyPr rtlCol="0" anchor="ctr"/>
          <a:lstStyle/>
          <a:p>
            <a:endParaRPr lang="en-US" sz="1200"/>
          </a:p>
        </p:txBody>
      </p:sp>
    </p:spTree>
    <p:extLst>
      <p:ext uri="{BB962C8B-B14F-4D97-AF65-F5344CB8AC3E}">
        <p14:creationId xmlns:p14="http://schemas.microsoft.com/office/powerpoint/2010/main" val="44617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grpSp>
        <p:nvGrpSpPr>
          <p:cNvPr id="195" name="Graphic 2">
            <a:extLst>
              <a:ext uri="{FF2B5EF4-FFF2-40B4-BE49-F238E27FC236}">
                <a16:creationId xmlns:a16="http://schemas.microsoft.com/office/drawing/2014/main" id="{CD91DAFC-251F-4C8A-92FE-8417321B1036}"/>
              </a:ext>
            </a:extLst>
          </p:cNvPr>
          <p:cNvGrpSpPr/>
          <p:nvPr/>
        </p:nvGrpSpPr>
        <p:grpSpPr>
          <a:xfrm>
            <a:off x="1864755" y="2546350"/>
            <a:ext cx="868489" cy="651343"/>
            <a:chOff x="4563032" y="2471310"/>
            <a:chExt cx="1125175" cy="843850"/>
          </a:xfrm>
          <a:solidFill>
            <a:schemeClr val="accent1"/>
          </a:solidFill>
        </p:grpSpPr>
        <p:sp>
          <p:nvSpPr>
            <p:cNvPr id="325" name="Freeform: Shape 324">
              <a:extLst>
                <a:ext uri="{FF2B5EF4-FFF2-40B4-BE49-F238E27FC236}">
                  <a16:creationId xmlns:a16="http://schemas.microsoft.com/office/drawing/2014/main" id="{7A9C7A0D-437C-4768-AD2A-E5C3333D7169}"/>
                </a:ext>
              </a:extLst>
            </p:cNvPr>
            <p:cNvSpPr/>
            <p:nvPr/>
          </p:nvSpPr>
          <p:spPr>
            <a:xfrm>
              <a:off x="5109786" y="2859563"/>
              <a:ext cx="205168" cy="193504"/>
            </a:xfrm>
            <a:custGeom>
              <a:avLst/>
              <a:gdLst>
                <a:gd name="connsiteX0" fmla="*/ 134927 w 205168"/>
                <a:gd name="connsiteY0" fmla="*/ 191958 h 193504"/>
                <a:gd name="connsiteX1" fmla="*/ 134927 w 205168"/>
                <a:gd name="connsiteY1" fmla="*/ 191958 h 193504"/>
                <a:gd name="connsiteX2" fmla="*/ 134927 w 205168"/>
                <a:gd name="connsiteY2" fmla="*/ 191958 h 193504"/>
                <a:gd name="connsiteX3" fmla="*/ 142597 w 205168"/>
                <a:gd name="connsiteY3" fmla="*/ 193505 h 193504"/>
                <a:gd name="connsiteX4" fmla="*/ 158062 w 205168"/>
                <a:gd name="connsiteY4" fmla="*/ 186267 h 193504"/>
                <a:gd name="connsiteX5" fmla="*/ 158742 w 205168"/>
                <a:gd name="connsiteY5" fmla="*/ 185154 h 193504"/>
                <a:gd name="connsiteX6" fmla="*/ 161217 w 205168"/>
                <a:gd name="connsiteY6" fmla="*/ 181071 h 193504"/>
                <a:gd name="connsiteX7" fmla="*/ 200373 w 205168"/>
                <a:gd name="connsiteY7" fmla="*/ 85933 h 193504"/>
                <a:gd name="connsiteX8" fmla="*/ 194002 w 205168"/>
                <a:gd name="connsiteY8" fmla="*/ 25807 h 193504"/>
                <a:gd name="connsiteX9" fmla="*/ 189671 w 205168"/>
                <a:gd name="connsiteY9" fmla="*/ 20178 h 193504"/>
                <a:gd name="connsiteX10" fmla="*/ 133566 w 205168"/>
                <a:gd name="connsiteY10" fmla="*/ 1188 h 193504"/>
                <a:gd name="connsiteX11" fmla="*/ 87111 w 205168"/>
                <a:gd name="connsiteY11" fmla="*/ 40901 h 193504"/>
                <a:gd name="connsiteX12" fmla="*/ 25933 w 205168"/>
                <a:gd name="connsiteY12" fmla="*/ 46035 h 193504"/>
                <a:gd name="connsiteX13" fmla="*/ 200 w 205168"/>
                <a:gd name="connsiteY13" fmla="*/ 99233 h 193504"/>
                <a:gd name="connsiteX14" fmla="*/ 1190 w 205168"/>
                <a:gd name="connsiteY14" fmla="*/ 106223 h 193504"/>
                <a:gd name="connsiteX15" fmla="*/ 39604 w 205168"/>
                <a:gd name="connsiteY15" fmla="*/ 152926 h 193504"/>
                <a:gd name="connsiteX16" fmla="*/ 134927 w 205168"/>
                <a:gd name="connsiteY16" fmla="*/ 191958 h 193504"/>
                <a:gd name="connsiteX17" fmla="*/ 134927 w 205168"/>
                <a:gd name="connsiteY17" fmla="*/ 191958 h 193504"/>
                <a:gd name="connsiteX18" fmla="*/ 40532 w 205168"/>
                <a:gd name="connsiteY18" fmla="*/ 98491 h 193504"/>
                <a:gd name="connsiteX19" fmla="*/ 40161 w 205168"/>
                <a:gd name="connsiteY19" fmla="*/ 95892 h 193504"/>
                <a:gd name="connsiteX20" fmla="*/ 48511 w 205168"/>
                <a:gd name="connsiteY20" fmla="*/ 79253 h 193504"/>
                <a:gd name="connsiteX21" fmla="*/ 70904 w 205168"/>
                <a:gd name="connsiteY21" fmla="*/ 77521 h 193504"/>
                <a:gd name="connsiteX22" fmla="*/ 89833 w 205168"/>
                <a:gd name="connsiteY22" fmla="*/ 86799 h 193504"/>
                <a:gd name="connsiteX23" fmla="*/ 91132 w 205168"/>
                <a:gd name="connsiteY23" fmla="*/ 87170 h 193504"/>
                <a:gd name="connsiteX24" fmla="*/ 92307 w 205168"/>
                <a:gd name="connsiteY24" fmla="*/ 87851 h 193504"/>
                <a:gd name="connsiteX25" fmla="*/ 94905 w 205168"/>
                <a:gd name="connsiteY25" fmla="*/ 88160 h 193504"/>
                <a:gd name="connsiteX26" fmla="*/ 99049 w 205168"/>
                <a:gd name="connsiteY26" fmla="*/ 88655 h 193504"/>
                <a:gd name="connsiteX27" fmla="*/ 102513 w 205168"/>
                <a:gd name="connsiteY27" fmla="*/ 88160 h 193504"/>
                <a:gd name="connsiteX28" fmla="*/ 106472 w 205168"/>
                <a:gd name="connsiteY28" fmla="*/ 87047 h 193504"/>
                <a:gd name="connsiteX29" fmla="*/ 109503 w 205168"/>
                <a:gd name="connsiteY29" fmla="*/ 85315 h 193504"/>
                <a:gd name="connsiteX30" fmla="*/ 112658 w 205168"/>
                <a:gd name="connsiteY30" fmla="*/ 82902 h 193504"/>
                <a:gd name="connsiteX31" fmla="*/ 115071 w 205168"/>
                <a:gd name="connsiteY31" fmla="*/ 79809 h 193504"/>
                <a:gd name="connsiteX32" fmla="*/ 116679 w 205168"/>
                <a:gd name="connsiteY32" fmla="*/ 77706 h 193504"/>
                <a:gd name="connsiteX33" fmla="*/ 117050 w 205168"/>
                <a:gd name="connsiteY33" fmla="*/ 76407 h 193504"/>
                <a:gd name="connsiteX34" fmla="*/ 117731 w 205168"/>
                <a:gd name="connsiteY34" fmla="*/ 75232 h 193504"/>
                <a:gd name="connsiteX35" fmla="*/ 124411 w 205168"/>
                <a:gd name="connsiteY35" fmla="*/ 55252 h 193504"/>
                <a:gd name="connsiteX36" fmla="*/ 141237 w 205168"/>
                <a:gd name="connsiteY36" fmla="*/ 40653 h 193504"/>
                <a:gd name="connsiteX37" fmla="*/ 159175 w 205168"/>
                <a:gd name="connsiteY37" fmla="*/ 46468 h 193504"/>
                <a:gd name="connsiteX38" fmla="*/ 160784 w 205168"/>
                <a:gd name="connsiteY38" fmla="*/ 48571 h 193504"/>
                <a:gd name="connsiteX39" fmla="*/ 163134 w 205168"/>
                <a:gd name="connsiteY39" fmla="*/ 70654 h 193504"/>
                <a:gd name="connsiteX40" fmla="*/ 131587 w 205168"/>
                <a:gd name="connsiteY40" fmla="*/ 147235 h 193504"/>
                <a:gd name="connsiteX41" fmla="*/ 54697 w 205168"/>
                <a:gd name="connsiteY41" fmla="*/ 115749 h 193504"/>
                <a:gd name="connsiteX42" fmla="*/ 40532 w 205168"/>
                <a:gd name="connsiteY42" fmla="*/ 98491 h 19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168" h="193504">
                  <a:moveTo>
                    <a:pt x="134927" y="191958"/>
                  </a:moveTo>
                  <a:cubicBezTo>
                    <a:pt x="134927" y="191958"/>
                    <a:pt x="134927" y="191958"/>
                    <a:pt x="134927" y="191958"/>
                  </a:cubicBezTo>
                  <a:lnTo>
                    <a:pt x="134927" y="191958"/>
                  </a:lnTo>
                  <a:cubicBezTo>
                    <a:pt x="137463" y="193010"/>
                    <a:pt x="140061" y="193505"/>
                    <a:pt x="142597" y="193505"/>
                  </a:cubicBezTo>
                  <a:cubicBezTo>
                    <a:pt x="148536" y="193505"/>
                    <a:pt x="154227" y="190845"/>
                    <a:pt x="158062" y="186267"/>
                  </a:cubicBezTo>
                  <a:cubicBezTo>
                    <a:pt x="158309" y="185958"/>
                    <a:pt x="158495" y="185525"/>
                    <a:pt x="158742" y="185154"/>
                  </a:cubicBezTo>
                  <a:cubicBezTo>
                    <a:pt x="159670" y="183855"/>
                    <a:pt x="160598" y="182556"/>
                    <a:pt x="161217" y="181071"/>
                  </a:cubicBezTo>
                  <a:lnTo>
                    <a:pt x="200373" y="85933"/>
                  </a:lnTo>
                  <a:cubicBezTo>
                    <a:pt x="208538" y="66015"/>
                    <a:pt x="206188" y="43561"/>
                    <a:pt x="194002" y="25807"/>
                  </a:cubicBezTo>
                  <a:cubicBezTo>
                    <a:pt x="192641" y="23828"/>
                    <a:pt x="191156" y="21910"/>
                    <a:pt x="189671" y="20178"/>
                  </a:cubicBezTo>
                  <a:cubicBezTo>
                    <a:pt x="175815" y="4095"/>
                    <a:pt x="154784" y="-3019"/>
                    <a:pt x="133566" y="1188"/>
                  </a:cubicBezTo>
                  <a:cubicBezTo>
                    <a:pt x="112040" y="5394"/>
                    <a:pt x="94534" y="20611"/>
                    <a:pt x="87111" y="40901"/>
                  </a:cubicBezTo>
                  <a:cubicBezTo>
                    <a:pt x="67378" y="31869"/>
                    <a:pt x="44119" y="33663"/>
                    <a:pt x="25933" y="46035"/>
                  </a:cubicBezTo>
                  <a:cubicBezTo>
                    <a:pt x="8056" y="58221"/>
                    <a:pt x="-1532" y="78077"/>
                    <a:pt x="200" y="99233"/>
                  </a:cubicBezTo>
                  <a:cubicBezTo>
                    <a:pt x="386" y="101584"/>
                    <a:pt x="695" y="103934"/>
                    <a:pt x="1190" y="106223"/>
                  </a:cubicBezTo>
                  <a:cubicBezTo>
                    <a:pt x="5334" y="127316"/>
                    <a:pt x="19685" y="144760"/>
                    <a:pt x="39604" y="152926"/>
                  </a:cubicBezTo>
                  <a:lnTo>
                    <a:pt x="134927" y="191958"/>
                  </a:lnTo>
                  <a:lnTo>
                    <a:pt x="134927" y="191958"/>
                  </a:lnTo>
                  <a:close/>
                  <a:moveTo>
                    <a:pt x="40532" y="98491"/>
                  </a:moveTo>
                  <a:cubicBezTo>
                    <a:pt x="40346" y="97625"/>
                    <a:pt x="40222" y="96697"/>
                    <a:pt x="40161" y="95892"/>
                  </a:cubicBezTo>
                  <a:cubicBezTo>
                    <a:pt x="39418" y="86861"/>
                    <a:pt x="45047" y="81603"/>
                    <a:pt x="48511" y="79253"/>
                  </a:cubicBezTo>
                  <a:cubicBezTo>
                    <a:pt x="53769" y="75665"/>
                    <a:pt x="62429" y="73314"/>
                    <a:pt x="70904" y="77521"/>
                  </a:cubicBezTo>
                  <a:lnTo>
                    <a:pt x="89833" y="86799"/>
                  </a:lnTo>
                  <a:cubicBezTo>
                    <a:pt x="90265" y="86985"/>
                    <a:pt x="90699" y="86985"/>
                    <a:pt x="91132" y="87170"/>
                  </a:cubicBezTo>
                  <a:cubicBezTo>
                    <a:pt x="91565" y="87356"/>
                    <a:pt x="91874" y="87727"/>
                    <a:pt x="92307" y="87851"/>
                  </a:cubicBezTo>
                  <a:cubicBezTo>
                    <a:pt x="93173" y="88160"/>
                    <a:pt x="94039" y="87975"/>
                    <a:pt x="94905" y="88160"/>
                  </a:cubicBezTo>
                  <a:cubicBezTo>
                    <a:pt x="96328" y="88408"/>
                    <a:pt x="97627" y="88655"/>
                    <a:pt x="99049" y="88655"/>
                  </a:cubicBezTo>
                  <a:cubicBezTo>
                    <a:pt x="100225" y="88655"/>
                    <a:pt x="101338" y="88408"/>
                    <a:pt x="102513" y="88160"/>
                  </a:cubicBezTo>
                  <a:cubicBezTo>
                    <a:pt x="103874" y="87913"/>
                    <a:pt x="105173" y="87604"/>
                    <a:pt x="106472" y="87047"/>
                  </a:cubicBezTo>
                  <a:cubicBezTo>
                    <a:pt x="107586" y="86552"/>
                    <a:pt x="108514" y="85933"/>
                    <a:pt x="109503" y="85315"/>
                  </a:cubicBezTo>
                  <a:cubicBezTo>
                    <a:pt x="110617" y="84573"/>
                    <a:pt x="111730" y="83830"/>
                    <a:pt x="112658" y="82902"/>
                  </a:cubicBezTo>
                  <a:cubicBezTo>
                    <a:pt x="113586" y="81974"/>
                    <a:pt x="114266" y="80923"/>
                    <a:pt x="115071" y="79809"/>
                  </a:cubicBezTo>
                  <a:cubicBezTo>
                    <a:pt x="115565" y="79067"/>
                    <a:pt x="116308" y="78510"/>
                    <a:pt x="116679" y="77706"/>
                  </a:cubicBezTo>
                  <a:cubicBezTo>
                    <a:pt x="116864" y="77273"/>
                    <a:pt x="116864" y="76840"/>
                    <a:pt x="117050" y="76407"/>
                  </a:cubicBezTo>
                  <a:cubicBezTo>
                    <a:pt x="117236" y="75974"/>
                    <a:pt x="117607" y="75665"/>
                    <a:pt x="117731" y="75232"/>
                  </a:cubicBezTo>
                  <a:lnTo>
                    <a:pt x="124411" y="55252"/>
                  </a:lnTo>
                  <a:cubicBezTo>
                    <a:pt x="127380" y="46406"/>
                    <a:pt x="135051" y="41890"/>
                    <a:pt x="141237" y="40653"/>
                  </a:cubicBezTo>
                  <a:cubicBezTo>
                    <a:pt x="145319" y="39849"/>
                    <a:pt x="153175" y="39540"/>
                    <a:pt x="159175" y="46468"/>
                  </a:cubicBezTo>
                  <a:cubicBezTo>
                    <a:pt x="159732" y="47148"/>
                    <a:pt x="160289" y="47829"/>
                    <a:pt x="160784" y="48571"/>
                  </a:cubicBezTo>
                  <a:cubicBezTo>
                    <a:pt x="165237" y="55066"/>
                    <a:pt x="166103" y="63355"/>
                    <a:pt x="163134" y="70654"/>
                  </a:cubicBezTo>
                  <a:lnTo>
                    <a:pt x="131587" y="147235"/>
                  </a:lnTo>
                  <a:lnTo>
                    <a:pt x="54697" y="115749"/>
                  </a:lnTo>
                  <a:cubicBezTo>
                    <a:pt x="47398" y="112718"/>
                    <a:pt x="42078" y="106285"/>
                    <a:pt x="40532" y="98491"/>
                  </a:cubicBezTo>
                  <a:close/>
                </a:path>
              </a:pathLst>
            </a:custGeom>
            <a:grpFill/>
            <a:ln w="6186" cap="flat">
              <a:noFill/>
              <a:prstDash val="solid"/>
              <a:miter/>
            </a:ln>
          </p:spPr>
          <p:txBody>
            <a:bodyPr rtlCol="0" anchor="ctr"/>
            <a:lstStyle/>
            <a:p>
              <a:endParaRPr lang="en-US" sz="1200"/>
            </a:p>
          </p:txBody>
        </p:sp>
        <p:sp>
          <p:nvSpPr>
            <p:cNvPr id="326" name="Freeform: Shape 325">
              <a:extLst>
                <a:ext uri="{FF2B5EF4-FFF2-40B4-BE49-F238E27FC236}">
                  <a16:creationId xmlns:a16="http://schemas.microsoft.com/office/drawing/2014/main" id="{5AE5F865-76AD-46BF-B214-D6F15724AECF}"/>
                </a:ext>
              </a:extLst>
            </p:cNvPr>
            <p:cNvSpPr/>
            <p:nvPr/>
          </p:nvSpPr>
          <p:spPr>
            <a:xfrm>
              <a:off x="4563032" y="2471310"/>
              <a:ext cx="1125175" cy="843850"/>
            </a:xfrm>
            <a:custGeom>
              <a:avLst/>
              <a:gdLst>
                <a:gd name="connsiteX0" fmla="*/ 1105161 w 1125175"/>
                <a:gd name="connsiteY0" fmla="*/ 5364 h 843850"/>
                <a:gd name="connsiteX1" fmla="*/ 1076830 w 1125175"/>
                <a:gd name="connsiteY1" fmla="*/ 6354 h 843850"/>
                <a:gd name="connsiteX2" fmla="*/ 1071758 w 1125175"/>
                <a:gd name="connsiteY2" fmla="*/ 11797 h 843850"/>
                <a:gd name="connsiteX3" fmla="*/ 954661 w 1125175"/>
                <a:gd name="connsiteY3" fmla="*/ 102729 h 843850"/>
                <a:gd name="connsiteX4" fmla="*/ 845790 w 1125175"/>
                <a:gd name="connsiteY4" fmla="*/ 263560 h 843850"/>
                <a:gd name="connsiteX5" fmla="*/ 366576 w 1125175"/>
                <a:gd name="connsiteY5" fmla="*/ 463238 h 843850"/>
                <a:gd name="connsiteX6" fmla="*/ 175310 w 1125175"/>
                <a:gd name="connsiteY6" fmla="*/ 427422 h 843850"/>
                <a:gd name="connsiteX7" fmla="*/ 28150 w 1125175"/>
                <a:gd name="connsiteY7" fmla="*/ 446598 h 843850"/>
                <a:gd name="connsiteX8" fmla="*/ 20665 w 1125175"/>
                <a:gd name="connsiteY8" fmla="*/ 446350 h 843850"/>
                <a:gd name="connsiteX9" fmla="*/ 5 w 1125175"/>
                <a:gd name="connsiteY9" fmla="*/ 465836 h 843850"/>
                <a:gd name="connsiteX10" fmla="*/ 106153 w 1125175"/>
                <a:gd name="connsiteY10" fmla="*/ 552746 h 843850"/>
                <a:gd name="connsiteX11" fmla="*/ 130834 w 1125175"/>
                <a:gd name="connsiteY11" fmla="*/ 587882 h 843850"/>
                <a:gd name="connsiteX12" fmla="*/ 232467 w 1125175"/>
                <a:gd name="connsiteY12" fmla="*/ 585964 h 843850"/>
                <a:gd name="connsiteX13" fmla="*/ 263396 w 1125175"/>
                <a:gd name="connsiteY13" fmla="*/ 623203 h 843850"/>
                <a:gd name="connsiteX14" fmla="*/ 292222 w 1125175"/>
                <a:gd name="connsiteY14" fmla="*/ 629698 h 843850"/>
                <a:gd name="connsiteX15" fmla="*/ 384700 w 1125175"/>
                <a:gd name="connsiteY15" fmla="*/ 592583 h 843850"/>
                <a:gd name="connsiteX16" fmla="*/ 484910 w 1125175"/>
                <a:gd name="connsiteY16" fmla="*/ 831541 h 843850"/>
                <a:gd name="connsiteX17" fmla="*/ 503468 w 1125175"/>
                <a:gd name="connsiteY17" fmla="*/ 843850 h 843850"/>
                <a:gd name="connsiteX18" fmla="*/ 511200 w 1125175"/>
                <a:gd name="connsiteY18" fmla="*/ 842304 h 843850"/>
                <a:gd name="connsiteX19" fmla="*/ 1014601 w 1125175"/>
                <a:gd name="connsiteY19" fmla="*/ 632543 h 843850"/>
                <a:gd name="connsiteX20" fmla="*/ 1025488 w 1125175"/>
                <a:gd name="connsiteY20" fmla="*/ 621656 h 843850"/>
                <a:gd name="connsiteX21" fmla="*/ 1025426 w 1125175"/>
                <a:gd name="connsiteY21" fmla="*/ 606253 h 843850"/>
                <a:gd name="connsiteX22" fmla="*/ 925278 w 1125175"/>
                <a:gd name="connsiteY22" fmla="*/ 367419 h 843850"/>
                <a:gd name="connsiteX23" fmla="*/ 1032292 w 1125175"/>
                <a:gd name="connsiteY23" fmla="*/ 302840 h 843850"/>
                <a:gd name="connsiteX24" fmla="*/ 1027529 w 1125175"/>
                <a:gd name="connsiteY24" fmla="*/ 254714 h 843850"/>
                <a:gd name="connsiteX25" fmla="*/ 1100275 w 1125175"/>
                <a:gd name="connsiteY25" fmla="*/ 184010 h 843850"/>
                <a:gd name="connsiteX26" fmla="*/ 1092604 w 1125175"/>
                <a:gd name="connsiteY26" fmla="*/ 141699 h 843850"/>
                <a:gd name="connsiteX27" fmla="*/ 1105161 w 1125175"/>
                <a:gd name="connsiteY27" fmla="*/ 5364 h 843850"/>
                <a:gd name="connsiteX28" fmla="*/ 830882 w 1125175"/>
                <a:gd name="connsiteY28" fmla="*/ 313294 h 843850"/>
                <a:gd name="connsiteX29" fmla="*/ 731044 w 1125175"/>
                <a:gd name="connsiteY29" fmla="*/ 584356 h 843850"/>
                <a:gd name="connsiteX30" fmla="*/ 708713 w 1125175"/>
                <a:gd name="connsiteY30" fmla="*/ 607676 h 843850"/>
                <a:gd name="connsiteX31" fmla="*/ 676237 w 1125175"/>
                <a:gd name="connsiteY31" fmla="*/ 607181 h 843850"/>
                <a:gd name="connsiteX32" fmla="*/ 412598 w 1125175"/>
                <a:gd name="connsiteY32" fmla="*/ 487610 h 843850"/>
                <a:gd name="connsiteX33" fmla="*/ 830882 w 1125175"/>
                <a:gd name="connsiteY33" fmla="*/ 313294 h 843850"/>
                <a:gd name="connsiteX34" fmla="*/ 281583 w 1125175"/>
                <a:gd name="connsiteY34" fmla="*/ 587263 h 843850"/>
                <a:gd name="connsiteX35" fmla="*/ 267726 w 1125175"/>
                <a:gd name="connsiteY35" fmla="*/ 557757 h 843850"/>
                <a:gd name="connsiteX36" fmla="*/ 258448 w 1125175"/>
                <a:gd name="connsiteY36" fmla="*/ 540808 h 843850"/>
                <a:gd name="connsiteX37" fmla="*/ 239210 w 1125175"/>
                <a:gd name="connsiteY37" fmla="*/ 539509 h 843850"/>
                <a:gd name="connsiteX38" fmla="*/ 153475 w 1125175"/>
                <a:gd name="connsiteY38" fmla="*/ 554540 h 843850"/>
                <a:gd name="connsiteX39" fmla="*/ 144010 w 1125175"/>
                <a:gd name="connsiteY39" fmla="*/ 535364 h 843850"/>
                <a:gd name="connsiteX40" fmla="*/ 125824 w 1125175"/>
                <a:gd name="connsiteY40" fmla="*/ 514642 h 843850"/>
                <a:gd name="connsiteX41" fmla="*/ 50481 w 1125175"/>
                <a:gd name="connsiteY41" fmla="*/ 486929 h 843850"/>
                <a:gd name="connsiteX42" fmla="*/ 187558 w 1125175"/>
                <a:gd name="connsiteY42" fmla="*/ 465712 h 843850"/>
                <a:gd name="connsiteX43" fmla="*/ 345111 w 1125175"/>
                <a:gd name="connsiteY43" fmla="*/ 497569 h 843850"/>
                <a:gd name="connsiteX44" fmla="*/ 369112 w 1125175"/>
                <a:gd name="connsiteY44" fmla="*/ 554788 h 843850"/>
                <a:gd name="connsiteX45" fmla="*/ 281583 w 1125175"/>
                <a:gd name="connsiteY45" fmla="*/ 587263 h 843850"/>
                <a:gd name="connsiteX46" fmla="*/ 514293 w 1125175"/>
                <a:gd name="connsiteY46" fmla="*/ 797457 h 843850"/>
                <a:gd name="connsiteX47" fmla="*/ 400536 w 1125175"/>
                <a:gd name="connsiteY47" fmla="*/ 526209 h 843850"/>
                <a:gd name="connsiteX48" fmla="*/ 659598 w 1125175"/>
                <a:gd name="connsiteY48" fmla="*/ 643739 h 843850"/>
                <a:gd name="connsiteX49" fmla="*/ 693001 w 1125175"/>
                <a:gd name="connsiteY49" fmla="*/ 650915 h 843850"/>
                <a:gd name="connsiteX50" fmla="*/ 724177 w 1125175"/>
                <a:gd name="connsiteY50" fmla="*/ 644667 h 843850"/>
                <a:gd name="connsiteX51" fmla="*/ 768715 w 1125175"/>
                <a:gd name="connsiteY51" fmla="*/ 598212 h 843850"/>
                <a:gd name="connsiteX52" fmla="*/ 866822 w 1125175"/>
                <a:gd name="connsiteY52" fmla="*/ 331851 h 843850"/>
                <a:gd name="connsiteX53" fmla="*/ 980579 w 1125175"/>
                <a:gd name="connsiteY53" fmla="*/ 603160 h 843850"/>
                <a:gd name="connsiteX54" fmla="*/ 514293 w 1125175"/>
                <a:gd name="connsiteY54" fmla="*/ 797457 h 843850"/>
                <a:gd name="connsiteX55" fmla="*/ 1051840 w 1125175"/>
                <a:gd name="connsiteY55" fmla="*/ 128833 h 843850"/>
                <a:gd name="connsiteX56" fmla="*/ 1053633 w 1125175"/>
                <a:gd name="connsiteY56" fmla="*/ 156174 h 843850"/>
                <a:gd name="connsiteX57" fmla="*/ 1060871 w 1125175"/>
                <a:gd name="connsiteY57" fmla="*/ 176525 h 843850"/>
                <a:gd name="connsiteX58" fmla="*/ 989920 w 1125175"/>
                <a:gd name="connsiteY58" fmla="*/ 226692 h 843850"/>
                <a:gd name="connsiteX59" fmla="*/ 977301 w 1125175"/>
                <a:gd name="connsiteY59" fmla="*/ 241291 h 843850"/>
                <a:gd name="connsiteX60" fmla="*/ 982868 w 1125175"/>
                <a:gd name="connsiteY60" fmla="*/ 259786 h 843850"/>
                <a:gd name="connsiteX61" fmla="*/ 994188 w 1125175"/>
                <a:gd name="connsiteY61" fmla="*/ 290220 h 843850"/>
                <a:gd name="connsiteX62" fmla="*/ 909504 w 1125175"/>
                <a:gd name="connsiteY62" fmla="*/ 329500 h 843850"/>
                <a:gd name="connsiteX63" fmla="*/ 885503 w 1125175"/>
                <a:gd name="connsiteY63" fmla="*/ 272220 h 843850"/>
                <a:gd name="connsiteX64" fmla="*/ 973404 w 1125175"/>
                <a:gd name="connsiteY64" fmla="*/ 138173 h 843850"/>
                <a:gd name="connsiteX65" fmla="*/ 1084872 w 1125175"/>
                <a:gd name="connsiteY65" fmla="*/ 55778 h 843850"/>
                <a:gd name="connsiteX66" fmla="*/ 1051840 w 1125175"/>
                <a:gd name="connsiteY66" fmla="*/ 128833 h 84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25175" h="843850">
                  <a:moveTo>
                    <a:pt x="1105161" y="5364"/>
                  </a:moveTo>
                  <a:cubicBezTo>
                    <a:pt x="1097058" y="-2183"/>
                    <a:pt x="1084377" y="-1688"/>
                    <a:pt x="1076830" y="6354"/>
                  </a:cubicBezTo>
                  <a:lnTo>
                    <a:pt x="1071758" y="11797"/>
                  </a:lnTo>
                  <a:cubicBezTo>
                    <a:pt x="1035757" y="50273"/>
                    <a:pt x="996353" y="80831"/>
                    <a:pt x="954661" y="102729"/>
                  </a:cubicBezTo>
                  <a:cubicBezTo>
                    <a:pt x="886679" y="138421"/>
                    <a:pt x="848698" y="195268"/>
                    <a:pt x="845790" y="263560"/>
                  </a:cubicBezTo>
                  <a:lnTo>
                    <a:pt x="366576" y="463238"/>
                  </a:lnTo>
                  <a:cubicBezTo>
                    <a:pt x="315790" y="417277"/>
                    <a:pt x="248489" y="404225"/>
                    <a:pt x="175310" y="427422"/>
                  </a:cubicBezTo>
                  <a:cubicBezTo>
                    <a:pt x="130401" y="441649"/>
                    <a:pt x="80915" y="448020"/>
                    <a:pt x="28150" y="446598"/>
                  </a:cubicBezTo>
                  <a:lnTo>
                    <a:pt x="20665" y="446350"/>
                  </a:lnTo>
                  <a:cubicBezTo>
                    <a:pt x="9778" y="446103"/>
                    <a:pt x="376" y="454763"/>
                    <a:pt x="5" y="465836"/>
                  </a:cubicBezTo>
                  <a:cubicBezTo>
                    <a:pt x="-57" y="468867"/>
                    <a:pt x="-861" y="536539"/>
                    <a:pt x="106153" y="552746"/>
                  </a:cubicBezTo>
                  <a:cubicBezTo>
                    <a:pt x="109555" y="564870"/>
                    <a:pt x="116793" y="578541"/>
                    <a:pt x="130834" y="587882"/>
                  </a:cubicBezTo>
                  <a:cubicBezTo>
                    <a:pt x="154341" y="603532"/>
                    <a:pt x="187682" y="602913"/>
                    <a:pt x="232467" y="585964"/>
                  </a:cubicBezTo>
                  <a:cubicBezTo>
                    <a:pt x="237540" y="600315"/>
                    <a:pt x="247004" y="614975"/>
                    <a:pt x="263396" y="623203"/>
                  </a:cubicBezTo>
                  <a:cubicBezTo>
                    <a:pt x="272057" y="627533"/>
                    <a:pt x="281645" y="629698"/>
                    <a:pt x="292222" y="629698"/>
                  </a:cubicBezTo>
                  <a:cubicBezTo>
                    <a:pt x="317337" y="629698"/>
                    <a:pt x="347956" y="617264"/>
                    <a:pt x="384700" y="592583"/>
                  </a:cubicBezTo>
                  <a:lnTo>
                    <a:pt x="484910" y="831541"/>
                  </a:lnTo>
                  <a:cubicBezTo>
                    <a:pt x="488127" y="839211"/>
                    <a:pt x="495612" y="843850"/>
                    <a:pt x="503468" y="843850"/>
                  </a:cubicBezTo>
                  <a:cubicBezTo>
                    <a:pt x="506066" y="843850"/>
                    <a:pt x="508664" y="843355"/>
                    <a:pt x="511200" y="842304"/>
                  </a:cubicBezTo>
                  <a:lnTo>
                    <a:pt x="1014601" y="632543"/>
                  </a:lnTo>
                  <a:cubicBezTo>
                    <a:pt x="1019550" y="630502"/>
                    <a:pt x="1023447" y="626543"/>
                    <a:pt x="1025488" y="621656"/>
                  </a:cubicBezTo>
                  <a:cubicBezTo>
                    <a:pt x="1027529" y="616707"/>
                    <a:pt x="1027468" y="611202"/>
                    <a:pt x="1025426" y="606253"/>
                  </a:cubicBezTo>
                  <a:lnTo>
                    <a:pt x="925278" y="367419"/>
                  </a:lnTo>
                  <a:cubicBezTo>
                    <a:pt x="986951" y="355110"/>
                    <a:pt x="1022148" y="333892"/>
                    <a:pt x="1032292" y="302840"/>
                  </a:cubicBezTo>
                  <a:cubicBezTo>
                    <a:pt x="1037983" y="285396"/>
                    <a:pt x="1034210" y="268385"/>
                    <a:pt x="1027529" y="254714"/>
                  </a:cubicBezTo>
                  <a:cubicBezTo>
                    <a:pt x="1071016" y="234919"/>
                    <a:pt x="1094893" y="211661"/>
                    <a:pt x="1100275" y="184010"/>
                  </a:cubicBezTo>
                  <a:cubicBezTo>
                    <a:pt x="1103491" y="167432"/>
                    <a:pt x="1098852" y="152648"/>
                    <a:pt x="1092604" y="141699"/>
                  </a:cubicBezTo>
                  <a:cubicBezTo>
                    <a:pt x="1156256" y="54356"/>
                    <a:pt x="1107388" y="7405"/>
                    <a:pt x="1105161" y="5364"/>
                  </a:cubicBezTo>
                  <a:close/>
                  <a:moveTo>
                    <a:pt x="830882" y="313294"/>
                  </a:moveTo>
                  <a:lnTo>
                    <a:pt x="731044" y="584356"/>
                  </a:lnTo>
                  <a:cubicBezTo>
                    <a:pt x="727147" y="594995"/>
                    <a:pt x="719167" y="603284"/>
                    <a:pt x="708713" y="607676"/>
                  </a:cubicBezTo>
                  <a:cubicBezTo>
                    <a:pt x="698197" y="612068"/>
                    <a:pt x="686629" y="611883"/>
                    <a:pt x="676237" y="607181"/>
                  </a:cubicBezTo>
                  <a:lnTo>
                    <a:pt x="412598" y="487610"/>
                  </a:lnTo>
                  <a:lnTo>
                    <a:pt x="830882" y="313294"/>
                  </a:lnTo>
                  <a:close/>
                  <a:moveTo>
                    <a:pt x="281583" y="587263"/>
                  </a:moveTo>
                  <a:cubicBezTo>
                    <a:pt x="268407" y="580768"/>
                    <a:pt x="267726" y="557881"/>
                    <a:pt x="267726" y="557757"/>
                  </a:cubicBezTo>
                  <a:cubicBezTo>
                    <a:pt x="267726" y="550891"/>
                    <a:pt x="264262" y="544519"/>
                    <a:pt x="258448" y="540808"/>
                  </a:cubicBezTo>
                  <a:cubicBezTo>
                    <a:pt x="252695" y="537096"/>
                    <a:pt x="245458" y="536601"/>
                    <a:pt x="239210" y="539509"/>
                  </a:cubicBezTo>
                  <a:cubicBezTo>
                    <a:pt x="181929" y="566046"/>
                    <a:pt x="160155" y="558870"/>
                    <a:pt x="153475" y="554540"/>
                  </a:cubicBezTo>
                  <a:cubicBezTo>
                    <a:pt x="144010" y="548416"/>
                    <a:pt x="144010" y="535612"/>
                    <a:pt x="144010" y="535364"/>
                  </a:cubicBezTo>
                  <a:cubicBezTo>
                    <a:pt x="144381" y="524724"/>
                    <a:pt x="136402" y="515631"/>
                    <a:pt x="125824" y="514642"/>
                  </a:cubicBezTo>
                  <a:cubicBezTo>
                    <a:pt x="82338" y="510497"/>
                    <a:pt x="60997" y="498064"/>
                    <a:pt x="50481" y="486929"/>
                  </a:cubicBezTo>
                  <a:cubicBezTo>
                    <a:pt x="99101" y="486249"/>
                    <a:pt x="145062" y="479135"/>
                    <a:pt x="187558" y="465712"/>
                  </a:cubicBezTo>
                  <a:cubicBezTo>
                    <a:pt x="231168" y="451856"/>
                    <a:pt x="293583" y="446536"/>
                    <a:pt x="345111" y="497569"/>
                  </a:cubicBezTo>
                  <a:lnTo>
                    <a:pt x="369112" y="554788"/>
                  </a:lnTo>
                  <a:cubicBezTo>
                    <a:pt x="310594" y="595738"/>
                    <a:pt x="287459" y="590170"/>
                    <a:pt x="281583" y="587263"/>
                  </a:cubicBezTo>
                  <a:close/>
                  <a:moveTo>
                    <a:pt x="514293" y="797457"/>
                  </a:moveTo>
                  <a:lnTo>
                    <a:pt x="400536" y="526209"/>
                  </a:lnTo>
                  <a:lnTo>
                    <a:pt x="659598" y="643739"/>
                  </a:lnTo>
                  <a:cubicBezTo>
                    <a:pt x="670175" y="648564"/>
                    <a:pt x="681557" y="650915"/>
                    <a:pt x="693001" y="650915"/>
                  </a:cubicBezTo>
                  <a:cubicBezTo>
                    <a:pt x="703579" y="650915"/>
                    <a:pt x="714218" y="648812"/>
                    <a:pt x="724177" y="644667"/>
                  </a:cubicBezTo>
                  <a:cubicBezTo>
                    <a:pt x="744776" y="636069"/>
                    <a:pt x="760983" y="619120"/>
                    <a:pt x="768715" y="598212"/>
                  </a:cubicBezTo>
                  <a:lnTo>
                    <a:pt x="866822" y="331851"/>
                  </a:lnTo>
                  <a:lnTo>
                    <a:pt x="980579" y="603160"/>
                  </a:lnTo>
                  <a:lnTo>
                    <a:pt x="514293" y="797457"/>
                  </a:lnTo>
                  <a:close/>
                  <a:moveTo>
                    <a:pt x="1051840" y="128833"/>
                  </a:moveTo>
                  <a:cubicBezTo>
                    <a:pt x="1045221" y="136936"/>
                    <a:pt x="1046149" y="148937"/>
                    <a:pt x="1053633" y="156174"/>
                  </a:cubicBezTo>
                  <a:cubicBezTo>
                    <a:pt x="1054005" y="156545"/>
                    <a:pt x="1063160" y="165576"/>
                    <a:pt x="1060871" y="176525"/>
                  </a:cubicBezTo>
                  <a:cubicBezTo>
                    <a:pt x="1059263" y="184257"/>
                    <a:pt x="1049118" y="204671"/>
                    <a:pt x="989920" y="226692"/>
                  </a:cubicBezTo>
                  <a:cubicBezTo>
                    <a:pt x="983486" y="229105"/>
                    <a:pt x="978723" y="234610"/>
                    <a:pt x="977301" y="241291"/>
                  </a:cubicBezTo>
                  <a:cubicBezTo>
                    <a:pt x="975878" y="248033"/>
                    <a:pt x="977981" y="255023"/>
                    <a:pt x="982868" y="259786"/>
                  </a:cubicBezTo>
                  <a:cubicBezTo>
                    <a:pt x="983053" y="259972"/>
                    <a:pt x="998704" y="276488"/>
                    <a:pt x="994188" y="290220"/>
                  </a:cubicBezTo>
                  <a:cubicBezTo>
                    <a:pt x="992147" y="296468"/>
                    <a:pt x="980022" y="316820"/>
                    <a:pt x="909504" y="329500"/>
                  </a:cubicBezTo>
                  <a:lnTo>
                    <a:pt x="885503" y="272220"/>
                  </a:lnTo>
                  <a:cubicBezTo>
                    <a:pt x="885318" y="199908"/>
                    <a:pt x="932948" y="159391"/>
                    <a:pt x="973404" y="138173"/>
                  </a:cubicBezTo>
                  <a:cubicBezTo>
                    <a:pt x="1012807" y="117513"/>
                    <a:pt x="1050231" y="89862"/>
                    <a:pt x="1084872" y="55778"/>
                  </a:cubicBezTo>
                  <a:cubicBezTo>
                    <a:pt x="1085491" y="71243"/>
                    <a:pt x="1079366" y="95120"/>
                    <a:pt x="1051840" y="128833"/>
                  </a:cubicBezTo>
                  <a:close/>
                </a:path>
              </a:pathLst>
            </a:custGeom>
            <a:grpFill/>
            <a:ln w="6186" cap="flat">
              <a:noFill/>
              <a:prstDash val="solid"/>
              <a:miter/>
            </a:ln>
          </p:spPr>
          <p:txBody>
            <a:bodyPr rtlCol="0" anchor="ctr"/>
            <a:lstStyle/>
            <a:p>
              <a:endParaRPr lang="en-US" sz="1200"/>
            </a:p>
          </p:txBody>
        </p:sp>
      </p:grpSp>
      <p:grpSp>
        <p:nvGrpSpPr>
          <p:cNvPr id="196" name="Graphic 2">
            <a:extLst>
              <a:ext uri="{FF2B5EF4-FFF2-40B4-BE49-F238E27FC236}">
                <a16:creationId xmlns:a16="http://schemas.microsoft.com/office/drawing/2014/main" id="{176E4122-BD66-4208-90A0-A4A3EF6F27A7}"/>
              </a:ext>
            </a:extLst>
          </p:cNvPr>
          <p:cNvGrpSpPr/>
          <p:nvPr/>
        </p:nvGrpSpPr>
        <p:grpSpPr>
          <a:xfrm>
            <a:off x="7194667" y="2468779"/>
            <a:ext cx="868459" cy="806485"/>
            <a:chOff x="10992381" y="2330812"/>
            <a:chExt cx="1125136" cy="1044845"/>
          </a:xfrm>
          <a:solidFill>
            <a:schemeClr val="accent1"/>
          </a:solidFill>
        </p:grpSpPr>
        <p:sp>
          <p:nvSpPr>
            <p:cNvPr id="311" name="Freeform: Shape 310">
              <a:extLst>
                <a:ext uri="{FF2B5EF4-FFF2-40B4-BE49-F238E27FC236}">
                  <a16:creationId xmlns:a16="http://schemas.microsoft.com/office/drawing/2014/main" id="{AD7E4B49-EE26-4BB6-BB96-8BE9B04D6211}"/>
                </a:ext>
              </a:extLst>
            </p:cNvPr>
            <p:cNvSpPr/>
            <p:nvPr/>
          </p:nvSpPr>
          <p:spPr>
            <a:xfrm>
              <a:off x="10992381" y="2330812"/>
              <a:ext cx="1125136" cy="1044845"/>
            </a:xfrm>
            <a:custGeom>
              <a:avLst/>
              <a:gdLst>
                <a:gd name="connsiteX0" fmla="*/ 1054309 w 1125136"/>
                <a:gd name="connsiteY0" fmla="*/ 79983 h 1044845"/>
                <a:gd name="connsiteX1" fmla="*/ 980945 w 1125136"/>
                <a:gd name="connsiteY1" fmla="*/ 79983 h 1044845"/>
                <a:gd name="connsiteX2" fmla="*/ 980945 w 1125136"/>
                <a:gd name="connsiteY2" fmla="*/ 67116 h 1044845"/>
                <a:gd name="connsiteX3" fmla="*/ 913829 w 1125136"/>
                <a:gd name="connsiteY3" fmla="*/ 0 h 1044845"/>
                <a:gd name="connsiteX4" fmla="*/ 846713 w 1125136"/>
                <a:gd name="connsiteY4" fmla="*/ 67116 h 1044845"/>
                <a:gd name="connsiteX5" fmla="*/ 846713 w 1125136"/>
                <a:gd name="connsiteY5" fmla="*/ 79983 h 1044845"/>
                <a:gd name="connsiteX6" fmla="*/ 278918 w 1125136"/>
                <a:gd name="connsiteY6" fmla="*/ 79983 h 1044845"/>
                <a:gd name="connsiteX7" fmla="*/ 278918 w 1125136"/>
                <a:gd name="connsiteY7" fmla="*/ 67116 h 1044845"/>
                <a:gd name="connsiteX8" fmla="*/ 211616 w 1125136"/>
                <a:gd name="connsiteY8" fmla="*/ 0 h 1044845"/>
                <a:gd name="connsiteX9" fmla="*/ 144500 w 1125136"/>
                <a:gd name="connsiteY9" fmla="*/ 67116 h 1044845"/>
                <a:gd name="connsiteX10" fmla="*/ 144500 w 1125136"/>
                <a:gd name="connsiteY10" fmla="*/ 79983 h 1044845"/>
                <a:gd name="connsiteX11" fmla="*/ 70951 w 1125136"/>
                <a:gd name="connsiteY11" fmla="*/ 79983 h 1044845"/>
                <a:gd name="connsiteX12" fmla="*/ 0 w 1125136"/>
                <a:gd name="connsiteY12" fmla="*/ 151119 h 1044845"/>
                <a:gd name="connsiteX13" fmla="*/ 0 w 1125136"/>
                <a:gd name="connsiteY13" fmla="*/ 1024741 h 1044845"/>
                <a:gd name="connsiteX14" fmla="*/ 20104 w 1125136"/>
                <a:gd name="connsiteY14" fmla="*/ 1044845 h 1044845"/>
                <a:gd name="connsiteX15" fmla="*/ 1105032 w 1125136"/>
                <a:gd name="connsiteY15" fmla="*/ 1044845 h 1044845"/>
                <a:gd name="connsiteX16" fmla="*/ 1125136 w 1125136"/>
                <a:gd name="connsiteY16" fmla="*/ 1024741 h 1044845"/>
                <a:gd name="connsiteX17" fmla="*/ 1125136 w 1125136"/>
                <a:gd name="connsiteY17" fmla="*/ 151119 h 1044845"/>
                <a:gd name="connsiteX18" fmla="*/ 1054309 w 1125136"/>
                <a:gd name="connsiteY18" fmla="*/ 79983 h 1044845"/>
                <a:gd name="connsiteX19" fmla="*/ 886921 w 1125136"/>
                <a:gd name="connsiteY19" fmla="*/ 67116 h 1044845"/>
                <a:gd name="connsiteX20" fmla="*/ 913829 w 1125136"/>
                <a:gd name="connsiteY20" fmla="*/ 40208 h 1044845"/>
                <a:gd name="connsiteX21" fmla="*/ 940738 w 1125136"/>
                <a:gd name="connsiteY21" fmla="*/ 67116 h 1044845"/>
                <a:gd name="connsiteX22" fmla="*/ 940738 w 1125136"/>
                <a:gd name="connsiteY22" fmla="*/ 79983 h 1044845"/>
                <a:gd name="connsiteX23" fmla="*/ 940738 w 1125136"/>
                <a:gd name="connsiteY23" fmla="*/ 120190 h 1044845"/>
                <a:gd name="connsiteX24" fmla="*/ 940738 w 1125136"/>
                <a:gd name="connsiteY24" fmla="*/ 138253 h 1044845"/>
                <a:gd name="connsiteX25" fmla="*/ 913829 w 1125136"/>
                <a:gd name="connsiteY25" fmla="*/ 165161 h 1044845"/>
                <a:gd name="connsiteX26" fmla="*/ 886921 w 1125136"/>
                <a:gd name="connsiteY26" fmla="*/ 138253 h 1044845"/>
                <a:gd name="connsiteX27" fmla="*/ 886921 w 1125136"/>
                <a:gd name="connsiteY27" fmla="*/ 120190 h 1044845"/>
                <a:gd name="connsiteX28" fmla="*/ 886921 w 1125136"/>
                <a:gd name="connsiteY28" fmla="*/ 79983 h 1044845"/>
                <a:gd name="connsiteX29" fmla="*/ 886921 w 1125136"/>
                <a:gd name="connsiteY29" fmla="*/ 67116 h 1044845"/>
                <a:gd name="connsiteX30" fmla="*/ 184708 w 1125136"/>
                <a:gd name="connsiteY30" fmla="*/ 67116 h 1044845"/>
                <a:gd name="connsiteX31" fmla="*/ 211616 w 1125136"/>
                <a:gd name="connsiteY31" fmla="*/ 40208 h 1044845"/>
                <a:gd name="connsiteX32" fmla="*/ 238710 w 1125136"/>
                <a:gd name="connsiteY32" fmla="*/ 67116 h 1044845"/>
                <a:gd name="connsiteX33" fmla="*/ 238710 w 1125136"/>
                <a:gd name="connsiteY33" fmla="*/ 79983 h 1044845"/>
                <a:gd name="connsiteX34" fmla="*/ 238710 w 1125136"/>
                <a:gd name="connsiteY34" fmla="*/ 120190 h 1044845"/>
                <a:gd name="connsiteX35" fmla="*/ 238710 w 1125136"/>
                <a:gd name="connsiteY35" fmla="*/ 138253 h 1044845"/>
                <a:gd name="connsiteX36" fmla="*/ 211616 w 1125136"/>
                <a:gd name="connsiteY36" fmla="*/ 165161 h 1044845"/>
                <a:gd name="connsiteX37" fmla="*/ 184708 w 1125136"/>
                <a:gd name="connsiteY37" fmla="*/ 138253 h 1044845"/>
                <a:gd name="connsiteX38" fmla="*/ 184708 w 1125136"/>
                <a:gd name="connsiteY38" fmla="*/ 120190 h 1044845"/>
                <a:gd name="connsiteX39" fmla="*/ 184708 w 1125136"/>
                <a:gd name="connsiteY39" fmla="*/ 79983 h 1044845"/>
                <a:gd name="connsiteX40" fmla="*/ 184708 w 1125136"/>
                <a:gd name="connsiteY40" fmla="*/ 67116 h 1044845"/>
                <a:gd name="connsiteX41" fmla="*/ 71013 w 1125136"/>
                <a:gd name="connsiteY41" fmla="*/ 120190 h 1044845"/>
                <a:gd name="connsiteX42" fmla="*/ 144562 w 1125136"/>
                <a:gd name="connsiteY42" fmla="*/ 120190 h 1044845"/>
                <a:gd name="connsiteX43" fmla="*/ 144562 w 1125136"/>
                <a:gd name="connsiteY43" fmla="*/ 138253 h 1044845"/>
                <a:gd name="connsiteX44" fmla="*/ 211678 w 1125136"/>
                <a:gd name="connsiteY44" fmla="*/ 205369 h 1044845"/>
                <a:gd name="connsiteX45" fmla="*/ 278980 w 1125136"/>
                <a:gd name="connsiteY45" fmla="*/ 138253 h 1044845"/>
                <a:gd name="connsiteX46" fmla="*/ 278980 w 1125136"/>
                <a:gd name="connsiteY46" fmla="*/ 120190 h 1044845"/>
                <a:gd name="connsiteX47" fmla="*/ 383705 w 1125136"/>
                <a:gd name="connsiteY47" fmla="*/ 120190 h 1044845"/>
                <a:gd name="connsiteX48" fmla="*/ 383705 w 1125136"/>
                <a:gd name="connsiteY48" fmla="*/ 230916 h 1044845"/>
                <a:gd name="connsiteX49" fmla="*/ 403809 w 1125136"/>
                <a:gd name="connsiteY49" fmla="*/ 251020 h 1044845"/>
                <a:gd name="connsiteX50" fmla="*/ 423913 w 1125136"/>
                <a:gd name="connsiteY50" fmla="*/ 230916 h 1044845"/>
                <a:gd name="connsiteX51" fmla="*/ 423913 w 1125136"/>
                <a:gd name="connsiteY51" fmla="*/ 120190 h 1044845"/>
                <a:gd name="connsiteX52" fmla="*/ 542557 w 1125136"/>
                <a:gd name="connsiteY52" fmla="*/ 120190 h 1044845"/>
                <a:gd name="connsiteX53" fmla="*/ 542557 w 1125136"/>
                <a:gd name="connsiteY53" fmla="*/ 230916 h 1044845"/>
                <a:gd name="connsiteX54" fmla="*/ 562661 w 1125136"/>
                <a:gd name="connsiteY54" fmla="*/ 251020 h 1044845"/>
                <a:gd name="connsiteX55" fmla="*/ 582765 w 1125136"/>
                <a:gd name="connsiteY55" fmla="*/ 230916 h 1044845"/>
                <a:gd name="connsiteX56" fmla="*/ 582765 w 1125136"/>
                <a:gd name="connsiteY56" fmla="*/ 120190 h 1044845"/>
                <a:gd name="connsiteX57" fmla="*/ 701408 w 1125136"/>
                <a:gd name="connsiteY57" fmla="*/ 120190 h 1044845"/>
                <a:gd name="connsiteX58" fmla="*/ 701408 w 1125136"/>
                <a:gd name="connsiteY58" fmla="*/ 230854 h 1044845"/>
                <a:gd name="connsiteX59" fmla="*/ 721512 w 1125136"/>
                <a:gd name="connsiteY59" fmla="*/ 250958 h 1044845"/>
                <a:gd name="connsiteX60" fmla="*/ 741616 w 1125136"/>
                <a:gd name="connsiteY60" fmla="*/ 230854 h 1044845"/>
                <a:gd name="connsiteX61" fmla="*/ 741616 w 1125136"/>
                <a:gd name="connsiteY61" fmla="*/ 120190 h 1044845"/>
                <a:gd name="connsiteX62" fmla="*/ 846775 w 1125136"/>
                <a:gd name="connsiteY62" fmla="*/ 120190 h 1044845"/>
                <a:gd name="connsiteX63" fmla="*/ 846775 w 1125136"/>
                <a:gd name="connsiteY63" fmla="*/ 138253 h 1044845"/>
                <a:gd name="connsiteX64" fmla="*/ 913891 w 1125136"/>
                <a:gd name="connsiteY64" fmla="*/ 205369 h 1044845"/>
                <a:gd name="connsiteX65" fmla="*/ 981007 w 1125136"/>
                <a:gd name="connsiteY65" fmla="*/ 138253 h 1044845"/>
                <a:gd name="connsiteX66" fmla="*/ 981007 w 1125136"/>
                <a:gd name="connsiteY66" fmla="*/ 120190 h 1044845"/>
                <a:gd name="connsiteX67" fmla="*/ 1054371 w 1125136"/>
                <a:gd name="connsiteY67" fmla="*/ 120190 h 1044845"/>
                <a:gd name="connsiteX68" fmla="*/ 1085114 w 1125136"/>
                <a:gd name="connsiteY68" fmla="*/ 151119 h 1044845"/>
                <a:gd name="connsiteX69" fmla="*/ 1085114 w 1125136"/>
                <a:gd name="connsiteY69" fmla="*/ 283681 h 1044845"/>
                <a:gd name="connsiteX70" fmla="*/ 40331 w 1125136"/>
                <a:gd name="connsiteY70" fmla="*/ 283681 h 1044845"/>
                <a:gd name="connsiteX71" fmla="*/ 40331 w 1125136"/>
                <a:gd name="connsiteY71" fmla="*/ 151119 h 1044845"/>
                <a:gd name="connsiteX72" fmla="*/ 71013 w 1125136"/>
                <a:gd name="connsiteY72" fmla="*/ 120190 h 1044845"/>
                <a:gd name="connsiteX73" fmla="*/ 40269 w 1125136"/>
                <a:gd name="connsiteY73" fmla="*/ 1004637 h 1044845"/>
                <a:gd name="connsiteX74" fmla="*/ 40269 w 1125136"/>
                <a:gd name="connsiteY74" fmla="*/ 323889 h 1044845"/>
                <a:gd name="connsiteX75" fmla="*/ 1085052 w 1125136"/>
                <a:gd name="connsiteY75" fmla="*/ 323889 h 1044845"/>
                <a:gd name="connsiteX76" fmla="*/ 1085052 w 1125136"/>
                <a:gd name="connsiteY76" fmla="*/ 1004637 h 1044845"/>
                <a:gd name="connsiteX77" fmla="*/ 40269 w 1125136"/>
                <a:gd name="connsiteY77" fmla="*/ 1004637 h 104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25136" h="1044845">
                  <a:moveTo>
                    <a:pt x="1054309" y="79983"/>
                  </a:moveTo>
                  <a:lnTo>
                    <a:pt x="980945" y="79983"/>
                  </a:lnTo>
                  <a:lnTo>
                    <a:pt x="980945" y="67116"/>
                  </a:lnTo>
                  <a:cubicBezTo>
                    <a:pt x="980945" y="30125"/>
                    <a:pt x="950820" y="0"/>
                    <a:pt x="913829" y="0"/>
                  </a:cubicBezTo>
                  <a:cubicBezTo>
                    <a:pt x="876838" y="0"/>
                    <a:pt x="846713" y="30125"/>
                    <a:pt x="846713" y="67116"/>
                  </a:cubicBezTo>
                  <a:lnTo>
                    <a:pt x="846713" y="79983"/>
                  </a:lnTo>
                  <a:lnTo>
                    <a:pt x="278918" y="79983"/>
                  </a:lnTo>
                  <a:lnTo>
                    <a:pt x="278918" y="67116"/>
                  </a:lnTo>
                  <a:cubicBezTo>
                    <a:pt x="278918" y="30125"/>
                    <a:pt x="248793" y="0"/>
                    <a:pt x="211616" y="0"/>
                  </a:cubicBezTo>
                  <a:cubicBezTo>
                    <a:pt x="174625" y="0"/>
                    <a:pt x="144500" y="30125"/>
                    <a:pt x="144500" y="67116"/>
                  </a:cubicBezTo>
                  <a:lnTo>
                    <a:pt x="144500" y="79983"/>
                  </a:lnTo>
                  <a:lnTo>
                    <a:pt x="70951" y="79983"/>
                  </a:lnTo>
                  <a:cubicBezTo>
                    <a:pt x="31794" y="79983"/>
                    <a:pt x="0" y="111901"/>
                    <a:pt x="0" y="151119"/>
                  </a:cubicBezTo>
                  <a:lnTo>
                    <a:pt x="0" y="1024741"/>
                  </a:lnTo>
                  <a:cubicBezTo>
                    <a:pt x="0" y="1035814"/>
                    <a:pt x="9031" y="1044845"/>
                    <a:pt x="20104" y="1044845"/>
                  </a:cubicBezTo>
                  <a:lnTo>
                    <a:pt x="1105032" y="1044845"/>
                  </a:lnTo>
                  <a:cubicBezTo>
                    <a:pt x="1116105" y="1044845"/>
                    <a:pt x="1125136" y="1035814"/>
                    <a:pt x="1125136" y="1024741"/>
                  </a:cubicBezTo>
                  <a:lnTo>
                    <a:pt x="1125136" y="151119"/>
                  </a:lnTo>
                  <a:cubicBezTo>
                    <a:pt x="1125198" y="111963"/>
                    <a:pt x="1093465" y="79983"/>
                    <a:pt x="1054309" y="79983"/>
                  </a:cubicBezTo>
                  <a:close/>
                  <a:moveTo>
                    <a:pt x="886921" y="67116"/>
                  </a:moveTo>
                  <a:cubicBezTo>
                    <a:pt x="886921" y="52270"/>
                    <a:pt x="898983" y="40208"/>
                    <a:pt x="913829" y="40208"/>
                  </a:cubicBezTo>
                  <a:cubicBezTo>
                    <a:pt x="928675" y="40208"/>
                    <a:pt x="940738" y="52270"/>
                    <a:pt x="940738" y="67116"/>
                  </a:cubicBezTo>
                  <a:lnTo>
                    <a:pt x="940738" y="79983"/>
                  </a:lnTo>
                  <a:lnTo>
                    <a:pt x="940738" y="120190"/>
                  </a:lnTo>
                  <a:lnTo>
                    <a:pt x="940738" y="138253"/>
                  </a:lnTo>
                  <a:cubicBezTo>
                    <a:pt x="940738" y="153099"/>
                    <a:pt x="928675" y="165161"/>
                    <a:pt x="913829" y="165161"/>
                  </a:cubicBezTo>
                  <a:cubicBezTo>
                    <a:pt x="898983" y="165161"/>
                    <a:pt x="886921" y="153099"/>
                    <a:pt x="886921" y="138253"/>
                  </a:cubicBezTo>
                  <a:lnTo>
                    <a:pt x="886921" y="120190"/>
                  </a:lnTo>
                  <a:lnTo>
                    <a:pt x="886921" y="79983"/>
                  </a:lnTo>
                  <a:lnTo>
                    <a:pt x="886921" y="67116"/>
                  </a:lnTo>
                  <a:close/>
                  <a:moveTo>
                    <a:pt x="184708" y="67116"/>
                  </a:moveTo>
                  <a:cubicBezTo>
                    <a:pt x="184708" y="52270"/>
                    <a:pt x="196770" y="40208"/>
                    <a:pt x="211616" y="40208"/>
                  </a:cubicBezTo>
                  <a:cubicBezTo>
                    <a:pt x="226462" y="40208"/>
                    <a:pt x="238710" y="52270"/>
                    <a:pt x="238710" y="67116"/>
                  </a:cubicBezTo>
                  <a:lnTo>
                    <a:pt x="238710" y="79983"/>
                  </a:lnTo>
                  <a:lnTo>
                    <a:pt x="238710" y="120190"/>
                  </a:lnTo>
                  <a:lnTo>
                    <a:pt x="238710" y="138253"/>
                  </a:lnTo>
                  <a:cubicBezTo>
                    <a:pt x="238710" y="153099"/>
                    <a:pt x="226462" y="165161"/>
                    <a:pt x="211616" y="165161"/>
                  </a:cubicBezTo>
                  <a:cubicBezTo>
                    <a:pt x="196770" y="165161"/>
                    <a:pt x="184708" y="153099"/>
                    <a:pt x="184708" y="138253"/>
                  </a:cubicBezTo>
                  <a:lnTo>
                    <a:pt x="184708" y="120190"/>
                  </a:lnTo>
                  <a:lnTo>
                    <a:pt x="184708" y="79983"/>
                  </a:lnTo>
                  <a:lnTo>
                    <a:pt x="184708" y="67116"/>
                  </a:lnTo>
                  <a:close/>
                  <a:moveTo>
                    <a:pt x="71013" y="120190"/>
                  </a:moveTo>
                  <a:lnTo>
                    <a:pt x="144562" y="120190"/>
                  </a:lnTo>
                  <a:lnTo>
                    <a:pt x="144562" y="138253"/>
                  </a:lnTo>
                  <a:cubicBezTo>
                    <a:pt x="144562" y="175244"/>
                    <a:pt x="174687" y="205369"/>
                    <a:pt x="211678" y="205369"/>
                  </a:cubicBezTo>
                  <a:cubicBezTo>
                    <a:pt x="248855" y="205369"/>
                    <a:pt x="278980" y="175244"/>
                    <a:pt x="278980" y="138253"/>
                  </a:cubicBezTo>
                  <a:lnTo>
                    <a:pt x="278980" y="120190"/>
                  </a:lnTo>
                  <a:lnTo>
                    <a:pt x="383705" y="120190"/>
                  </a:lnTo>
                  <a:lnTo>
                    <a:pt x="383705" y="230916"/>
                  </a:lnTo>
                  <a:cubicBezTo>
                    <a:pt x="383705" y="241989"/>
                    <a:pt x="392675" y="251020"/>
                    <a:pt x="403809" y="251020"/>
                  </a:cubicBezTo>
                  <a:cubicBezTo>
                    <a:pt x="414944" y="251020"/>
                    <a:pt x="423913" y="242051"/>
                    <a:pt x="423913" y="230916"/>
                  </a:cubicBezTo>
                  <a:lnTo>
                    <a:pt x="423913" y="120190"/>
                  </a:lnTo>
                  <a:lnTo>
                    <a:pt x="542557" y="120190"/>
                  </a:lnTo>
                  <a:lnTo>
                    <a:pt x="542557" y="230916"/>
                  </a:lnTo>
                  <a:cubicBezTo>
                    <a:pt x="542557" y="241989"/>
                    <a:pt x="551526" y="251020"/>
                    <a:pt x="562661" y="251020"/>
                  </a:cubicBezTo>
                  <a:cubicBezTo>
                    <a:pt x="573795" y="251020"/>
                    <a:pt x="582765" y="242051"/>
                    <a:pt x="582765" y="230916"/>
                  </a:cubicBezTo>
                  <a:lnTo>
                    <a:pt x="582765" y="120190"/>
                  </a:lnTo>
                  <a:lnTo>
                    <a:pt x="701408" y="120190"/>
                  </a:lnTo>
                  <a:lnTo>
                    <a:pt x="701408" y="230854"/>
                  </a:lnTo>
                  <a:cubicBezTo>
                    <a:pt x="701408" y="241927"/>
                    <a:pt x="710378" y="250958"/>
                    <a:pt x="721512" y="250958"/>
                  </a:cubicBezTo>
                  <a:cubicBezTo>
                    <a:pt x="732647" y="250958"/>
                    <a:pt x="741616" y="241989"/>
                    <a:pt x="741616" y="230854"/>
                  </a:cubicBezTo>
                  <a:lnTo>
                    <a:pt x="741616" y="120190"/>
                  </a:lnTo>
                  <a:lnTo>
                    <a:pt x="846775" y="120190"/>
                  </a:lnTo>
                  <a:lnTo>
                    <a:pt x="846775" y="138253"/>
                  </a:lnTo>
                  <a:cubicBezTo>
                    <a:pt x="846775" y="175244"/>
                    <a:pt x="876900" y="205369"/>
                    <a:pt x="913891" y="205369"/>
                  </a:cubicBezTo>
                  <a:cubicBezTo>
                    <a:pt x="950882" y="205369"/>
                    <a:pt x="981007" y="175244"/>
                    <a:pt x="981007" y="138253"/>
                  </a:cubicBezTo>
                  <a:lnTo>
                    <a:pt x="981007" y="120190"/>
                  </a:lnTo>
                  <a:lnTo>
                    <a:pt x="1054371" y="120190"/>
                  </a:lnTo>
                  <a:cubicBezTo>
                    <a:pt x="1071258" y="120190"/>
                    <a:pt x="1085114" y="134047"/>
                    <a:pt x="1085114" y="151119"/>
                  </a:cubicBezTo>
                  <a:lnTo>
                    <a:pt x="1085114" y="283681"/>
                  </a:lnTo>
                  <a:lnTo>
                    <a:pt x="40331" y="283681"/>
                  </a:lnTo>
                  <a:lnTo>
                    <a:pt x="40331" y="151119"/>
                  </a:lnTo>
                  <a:cubicBezTo>
                    <a:pt x="40269" y="134047"/>
                    <a:pt x="54126" y="120190"/>
                    <a:pt x="71013" y="120190"/>
                  </a:cubicBezTo>
                  <a:close/>
                  <a:moveTo>
                    <a:pt x="40269" y="1004637"/>
                  </a:moveTo>
                  <a:lnTo>
                    <a:pt x="40269" y="323889"/>
                  </a:lnTo>
                  <a:lnTo>
                    <a:pt x="1085052" y="323889"/>
                  </a:lnTo>
                  <a:lnTo>
                    <a:pt x="1085052" y="1004637"/>
                  </a:lnTo>
                  <a:lnTo>
                    <a:pt x="40269" y="1004637"/>
                  </a:lnTo>
                  <a:close/>
                </a:path>
              </a:pathLst>
            </a:custGeom>
            <a:grpFill/>
            <a:ln w="6186" cap="flat">
              <a:noFill/>
              <a:prstDash val="solid"/>
              <a:miter/>
            </a:ln>
          </p:spPr>
          <p:txBody>
            <a:bodyPr rtlCol="0" anchor="ctr"/>
            <a:lstStyle/>
            <a:p>
              <a:endParaRPr lang="en-US" sz="1200"/>
            </a:p>
          </p:txBody>
        </p:sp>
        <p:sp>
          <p:nvSpPr>
            <p:cNvPr id="312" name="Freeform: Shape 311">
              <a:extLst>
                <a:ext uri="{FF2B5EF4-FFF2-40B4-BE49-F238E27FC236}">
                  <a16:creationId xmlns:a16="http://schemas.microsoft.com/office/drawing/2014/main" id="{9A36508F-469C-42E5-B95F-8F1361B98F17}"/>
                </a:ext>
              </a:extLst>
            </p:cNvPr>
            <p:cNvSpPr/>
            <p:nvPr/>
          </p:nvSpPr>
          <p:spPr>
            <a:xfrm>
              <a:off x="11648174" y="2901508"/>
              <a:ext cx="211546" cy="184281"/>
            </a:xfrm>
            <a:custGeom>
              <a:avLst/>
              <a:gdLst>
                <a:gd name="connsiteX0" fmla="*/ 208241 w 211546"/>
                <a:gd name="connsiteY0" fmla="*/ 39720 h 184281"/>
                <a:gd name="connsiteX1" fmla="*/ 163270 w 211546"/>
                <a:gd name="connsiteY1" fmla="*/ 1120 h 184281"/>
                <a:gd name="connsiteX2" fmla="*/ 105309 w 211546"/>
                <a:gd name="connsiteY2" fmla="*/ 20606 h 184281"/>
                <a:gd name="connsiteX3" fmla="*/ 46668 w 211546"/>
                <a:gd name="connsiteY3" fmla="*/ 2481 h 184281"/>
                <a:gd name="connsiteX4" fmla="*/ 2811 w 211546"/>
                <a:gd name="connsiteY4" fmla="*/ 42256 h 184281"/>
                <a:gd name="connsiteX5" fmla="*/ 1140 w 211546"/>
                <a:gd name="connsiteY5" fmla="*/ 49060 h 184281"/>
                <a:gd name="connsiteX6" fmla="*/ 19326 w 211546"/>
                <a:gd name="connsiteY6" fmla="*/ 106712 h 184281"/>
                <a:gd name="connsiteX7" fmla="*/ 93185 w 211546"/>
                <a:gd name="connsiteY7" fmla="*/ 178591 h 184281"/>
                <a:gd name="connsiteX8" fmla="*/ 93185 w 211546"/>
                <a:gd name="connsiteY8" fmla="*/ 178591 h 184281"/>
                <a:gd name="connsiteX9" fmla="*/ 93185 w 211546"/>
                <a:gd name="connsiteY9" fmla="*/ 178591 h 184281"/>
                <a:gd name="connsiteX10" fmla="*/ 93185 w 211546"/>
                <a:gd name="connsiteY10" fmla="*/ 178591 h 184281"/>
                <a:gd name="connsiteX11" fmla="*/ 95968 w 211546"/>
                <a:gd name="connsiteY11" fmla="*/ 180385 h 184281"/>
                <a:gd name="connsiteX12" fmla="*/ 99804 w 211546"/>
                <a:gd name="connsiteY12" fmla="*/ 182859 h 184281"/>
                <a:gd name="connsiteX13" fmla="*/ 107227 w 211546"/>
                <a:gd name="connsiteY13" fmla="*/ 184282 h 184281"/>
                <a:gd name="connsiteX14" fmla="*/ 114897 w 211546"/>
                <a:gd name="connsiteY14" fmla="*/ 182736 h 184281"/>
                <a:gd name="connsiteX15" fmla="*/ 119475 w 211546"/>
                <a:gd name="connsiteY15" fmla="*/ 179643 h 184281"/>
                <a:gd name="connsiteX16" fmla="*/ 121578 w 211546"/>
                <a:gd name="connsiteY16" fmla="*/ 178220 h 184281"/>
                <a:gd name="connsiteX17" fmla="*/ 121578 w 211546"/>
                <a:gd name="connsiteY17" fmla="*/ 178220 h 184281"/>
                <a:gd name="connsiteX18" fmla="*/ 121578 w 211546"/>
                <a:gd name="connsiteY18" fmla="*/ 178220 h 184281"/>
                <a:gd name="connsiteX19" fmla="*/ 121578 w 211546"/>
                <a:gd name="connsiteY19" fmla="*/ 178158 h 184281"/>
                <a:gd name="connsiteX20" fmla="*/ 193457 w 211546"/>
                <a:gd name="connsiteY20" fmla="*/ 104609 h 184281"/>
                <a:gd name="connsiteX21" fmla="*/ 210035 w 211546"/>
                <a:gd name="connsiteY21" fmla="*/ 46586 h 184281"/>
                <a:gd name="connsiteX22" fmla="*/ 208241 w 211546"/>
                <a:gd name="connsiteY22" fmla="*/ 39720 h 184281"/>
                <a:gd name="connsiteX23" fmla="*/ 164878 w 211546"/>
                <a:gd name="connsiteY23" fmla="*/ 76649 h 184281"/>
                <a:gd name="connsiteX24" fmla="*/ 106979 w 211546"/>
                <a:gd name="connsiteY24" fmla="*/ 135909 h 184281"/>
                <a:gd name="connsiteX25" fmla="*/ 47410 w 211546"/>
                <a:gd name="connsiteY25" fmla="*/ 77948 h 184281"/>
                <a:gd name="connsiteX26" fmla="*/ 40668 w 211546"/>
                <a:gd name="connsiteY26" fmla="*/ 56669 h 184281"/>
                <a:gd name="connsiteX27" fmla="*/ 41286 w 211546"/>
                <a:gd name="connsiteY27" fmla="*/ 54071 h 184281"/>
                <a:gd name="connsiteX28" fmla="*/ 55266 w 211546"/>
                <a:gd name="connsiteY28" fmla="*/ 41761 h 184281"/>
                <a:gd name="connsiteX29" fmla="*/ 76669 w 211546"/>
                <a:gd name="connsiteY29" fmla="*/ 48503 h 184281"/>
                <a:gd name="connsiteX30" fmla="*/ 90773 w 211546"/>
                <a:gd name="connsiteY30" fmla="*/ 64215 h 184281"/>
                <a:gd name="connsiteX31" fmla="*/ 91886 w 211546"/>
                <a:gd name="connsiteY31" fmla="*/ 65020 h 184281"/>
                <a:gd name="connsiteX32" fmla="*/ 92752 w 211546"/>
                <a:gd name="connsiteY32" fmla="*/ 66071 h 184281"/>
                <a:gd name="connsiteX33" fmla="*/ 95102 w 211546"/>
                <a:gd name="connsiteY33" fmla="*/ 67370 h 184281"/>
                <a:gd name="connsiteX34" fmla="*/ 98505 w 211546"/>
                <a:gd name="connsiteY34" fmla="*/ 69288 h 184281"/>
                <a:gd name="connsiteX35" fmla="*/ 102340 w 211546"/>
                <a:gd name="connsiteY35" fmla="*/ 70278 h 184281"/>
                <a:gd name="connsiteX36" fmla="*/ 105928 w 211546"/>
                <a:gd name="connsiteY36" fmla="*/ 70710 h 184281"/>
                <a:gd name="connsiteX37" fmla="*/ 109887 w 211546"/>
                <a:gd name="connsiteY37" fmla="*/ 70154 h 184281"/>
                <a:gd name="connsiteX38" fmla="*/ 113351 w 211546"/>
                <a:gd name="connsiteY38" fmla="*/ 69164 h 184281"/>
                <a:gd name="connsiteX39" fmla="*/ 116815 w 211546"/>
                <a:gd name="connsiteY39" fmla="*/ 67123 h 184281"/>
                <a:gd name="connsiteX40" fmla="*/ 119103 w 211546"/>
                <a:gd name="connsiteY40" fmla="*/ 65762 h 184281"/>
                <a:gd name="connsiteX41" fmla="*/ 119908 w 211546"/>
                <a:gd name="connsiteY41" fmla="*/ 64648 h 184281"/>
                <a:gd name="connsiteX42" fmla="*/ 120959 w 211546"/>
                <a:gd name="connsiteY42" fmla="*/ 63844 h 184281"/>
                <a:gd name="connsiteX43" fmla="*/ 134568 w 211546"/>
                <a:gd name="connsiteY43" fmla="*/ 47823 h 184281"/>
                <a:gd name="connsiteX44" fmla="*/ 155662 w 211546"/>
                <a:gd name="connsiteY44" fmla="*/ 40586 h 184281"/>
                <a:gd name="connsiteX45" fmla="*/ 170136 w 211546"/>
                <a:gd name="connsiteY45" fmla="*/ 52772 h 184281"/>
                <a:gd name="connsiteX46" fmla="*/ 170817 w 211546"/>
                <a:gd name="connsiteY46" fmla="*/ 55246 h 184281"/>
                <a:gd name="connsiteX47" fmla="*/ 164878 w 211546"/>
                <a:gd name="connsiteY47" fmla="*/ 76649 h 1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1546" h="184281">
                  <a:moveTo>
                    <a:pt x="208241" y="39720"/>
                  </a:moveTo>
                  <a:cubicBezTo>
                    <a:pt x="201437" y="19616"/>
                    <a:pt x="184612" y="5203"/>
                    <a:pt x="163270" y="1120"/>
                  </a:cubicBezTo>
                  <a:cubicBezTo>
                    <a:pt x="141806" y="-3024"/>
                    <a:pt x="119846" y="4522"/>
                    <a:pt x="105309" y="20606"/>
                  </a:cubicBezTo>
                  <a:cubicBezTo>
                    <a:pt x="90340" y="4832"/>
                    <a:pt x="68194" y="-2158"/>
                    <a:pt x="46668" y="2481"/>
                  </a:cubicBezTo>
                  <a:cubicBezTo>
                    <a:pt x="25512" y="7120"/>
                    <a:pt x="9182" y="21905"/>
                    <a:pt x="2811" y="42256"/>
                  </a:cubicBezTo>
                  <a:cubicBezTo>
                    <a:pt x="2130" y="44483"/>
                    <a:pt x="1573" y="46709"/>
                    <a:pt x="1140" y="49060"/>
                  </a:cubicBezTo>
                  <a:cubicBezTo>
                    <a:pt x="-2881" y="70154"/>
                    <a:pt x="3862" y="91742"/>
                    <a:pt x="19326" y="106712"/>
                  </a:cubicBezTo>
                  <a:lnTo>
                    <a:pt x="93185" y="178591"/>
                  </a:lnTo>
                  <a:cubicBezTo>
                    <a:pt x="93185" y="178591"/>
                    <a:pt x="93185" y="178591"/>
                    <a:pt x="93185" y="178591"/>
                  </a:cubicBezTo>
                  <a:cubicBezTo>
                    <a:pt x="93185" y="178591"/>
                    <a:pt x="93185" y="178591"/>
                    <a:pt x="93185" y="178591"/>
                  </a:cubicBezTo>
                  <a:lnTo>
                    <a:pt x="93185" y="178591"/>
                  </a:lnTo>
                  <a:cubicBezTo>
                    <a:pt x="93989" y="179395"/>
                    <a:pt x="95040" y="179766"/>
                    <a:pt x="95968" y="180385"/>
                  </a:cubicBezTo>
                  <a:cubicBezTo>
                    <a:pt x="97206" y="181251"/>
                    <a:pt x="98381" y="182302"/>
                    <a:pt x="99804" y="182859"/>
                  </a:cubicBezTo>
                  <a:cubicBezTo>
                    <a:pt x="102216" y="183787"/>
                    <a:pt x="104691" y="184282"/>
                    <a:pt x="107227" y="184282"/>
                  </a:cubicBezTo>
                  <a:cubicBezTo>
                    <a:pt x="109825" y="184282"/>
                    <a:pt x="112423" y="183787"/>
                    <a:pt x="114897" y="182736"/>
                  </a:cubicBezTo>
                  <a:cubicBezTo>
                    <a:pt x="116568" y="182055"/>
                    <a:pt x="117990" y="180818"/>
                    <a:pt x="119475" y="179643"/>
                  </a:cubicBezTo>
                  <a:cubicBezTo>
                    <a:pt x="120155" y="179086"/>
                    <a:pt x="120959" y="178838"/>
                    <a:pt x="121578" y="178220"/>
                  </a:cubicBezTo>
                  <a:lnTo>
                    <a:pt x="121578" y="178220"/>
                  </a:lnTo>
                  <a:cubicBezTo>
                    <a:pt x="121578" y="178220"/>
                    <a:pt x="121578" y="178220"/>
                    <a:pt x="121578" y="178220"/>
                  </a:cubicBezTo>
                  <a:cubicBezTo>
                    <a:pt x="121578" y="178220"/>
                    <a:pt x="121578" y="178220"/>
                    <a:pt x="121578" y="178158"/>
                  </a:cubicBezTo>
                  <a:lnTo>
                    <a:pt x="193457" y="104609"/>
                  </a:lnTo>
                  <a:cubicBezTo>
                    <a:pt x="208489" y="89206"/>
                    <a:pt x="214675" y="67494"/>
                    <a:pt x="210035" y="46586"/>
                  </a:cubicBezTo>
                  <a:cubicBezTo>
                    <a:pt x="209664" y="44297"/>
                    <a:pt x="208983" y="41946"/>
                    <a:pt x="208241" y="39720"/>
                  </a:cubicBezTo>
                  <a:close/>
                  <a:moveTo>
                    <a:pt x="164878" y="76649"/>
                  </a:moveTo>
                  <a:lnTo>
                    <a:pt x="106979" y="135909"/>
                  </a:lnTo>
                  <a:lnTo>
                    <a:pt x="47410" y="77948"/>
                  </a:lnTo>
                  <a:cubicBezTo>
                    <a:pt x="41719" y="72442"/>
                    <a:pt x="39183" y="64463"/>
                    <a:pt x="40668" y="56669"/>
                  </a:cubicBezTo>
                  <a:cubicBezTo>
                    <a:pt x="40853" y="55741"/>
                    <a:pt x="41100" y="54813"/>
                    <a:pt x="41286" y="54071"/>
                  </a:cubicBezTo>
                  <a:cubicBezTo>
                    <a:pt x="43946" y="45411"/>
                    <a:pt x="51183" y="42627"/>
                    <a:pt x="55266" y="41761"/>
                  </a:cubicBezTo>
                  <a:cubicBezTo>
                    <a:pt x="61390" y="40462"/>
                    <a:pt x="70297" y="41452"/>
                    <a:pt x="76669" y="48503"/>
                  </a:cubicBezTo>
                  <a:lnTo>
                    <a:pt x="90773" y="64215"/>
                  </a:lnTo>
                  <a:cubicBezTo>
                    <a:pt x="91082" y="64587"/>
                    <a:pt x="91515" y="64710"/>
                    <a:pt x="91886" y="65020"/>
                  </a:cubicBezTo>
                  <a:cubicBezTo>
                    <a:pt x="92195" y="65329"/>
                    <a:pt x="92381" y="65762"/>
                    <a:pt x="92752" y="66071"/>
                  </a:cubicBezTo>
                  <a:cubicBezTo>
                    <a:pt x="93433" y="66690"/>
                    <a:pt x="94360" y="66875"/>
                    <a:pt x="95102" y="67370"/>
                  </a:cubicBezTo>
                  <a:cubicBezTo>
                    <a:pt x="96216" y="68113"/>
                    <a:pt x="97268" y="68793"/>
                    <a:pt x="98505" y="69288"/>
                  </a:cubicBezTo>
                  <a:cubicBezTo>
                    <a:pt x="99804" y="69783"/>
                    <a:pt x="101041" y="70030"/>
                    <a:pt x="102340" y="70278"/>
                  </a:cubicBezTo>
                  <a:cubicBezTo>
                    <a:pt x="103516" y="70463"/>
                    <a:pt x="104691" y="70710"/>
                    <a:pt x="105928" y="70710"/>
                  </a:cubicBezTo>
                  <a:cubicBezTo>
                    <a:pt x="107289" y="70710"/>
                    <a:pt x="108588" y="70463"/>
                    <a:pt x="109887" y="70154"/>
                  </a:cubicBezTo>
                  <a:cubicBezTo>
                    <a:pt x="111062" y="69906"/>
                    <a:pt x="112237" y="69659"/>
                    <a:pt x="113351" y="69164"/>
                  </a:cubicBezTo>
                  <a:cubicBezTo>
                    <a:pt x="114588" y="68669"/>
                    <a:pt x="115702" y="67927"/>
                    <a:pt x="116815" y="67123"/>
                  </a:cubicBezTo>
                  <a:cubicBezTo>
                    <a:pt x="117557" y="66628"/>
                    <a:pt x="118423" y="66380"/>
                    <a:pt x="119103" y="65762"/>
                  </a:cubicBezTo>
                  <a:cubicBezTo>
                    <a:pt x="119475" y="65453"/>
                    <a:pt x="119599" y="65020"/>
                    <a:pt x="119908" y="64648"/>
                  </a:cubicBezTo>
                  <a:cubicBezTo>
                    <a:pt x="120217" y="64339"/>
                    <a:pt x="120650" y="64153"/>
                    <a:pt x="120959" y="63844"/>
                  </a:cubicBezTo>
                  <a:lnTo>
                    <a:pt x="134568" y="47823"/>
                  </a:lnTo>
                  <a:cubicBezTo>
                    <a:pt x="140631" y="40709"/>
                    <a:pt x="149538" y="39410"/>
                    <a:pt x="155662" y="40586"/>
                  </a:cubicBezTo>
                  <a:cubicBezTo>
                    <a:pt x="159806" y="41390"/>
                    <a:pt x="167167" y="43988"/>
                    <a:pt x="170136" y="52772"/>
                  </a:cubicBezTo>
                  <a:cubicBezTo>
                    <a:pt x="170384" y="53576"/>
                    <a:pt x="170632" y="54380"/>
                    <a:pt x="170817" y="55246"/>
                  </a:cubicBezTo>
                  <a:cubicBezTo>
                    <a:pt x="172673" y="63040"/>
                    <a:pt x="170384" y="71020"/>
                    <a:pt x="164878" y="76649"/>
                  </a:cubicBezTo>
                  <a:close/>
                </a:path>
              </a:pathLst>
            </a:custGeom>
            <a:grpFill/>
            <a:ln w="6186" cap="flat">
              <a:noFill/>
              <a:prstDash val="solid"/>
              <a:miter/>
            </a:ln>
          </p:spPr>
          <p:txBody>
            <a:bodyPr rtlCol="0" anchor="ctr"/>
            <a:lstStyle/>
            <a:p>
              <a:endParaRPr lang="en-US" sz="1200"/>
            </a:p>
          </p:txBody>
        </p:sp>
        <p:sp>
          <p:nvSpPr>
            <p:cNvPr id="313" name="Freeform: Shape 312">
              <a:extLst>
                <a:ext uri="{FF2B5EF4-FFF2-40B4-BE49-F238E27FC236}">
                  <a16:creationId xmlns:a16="http://schemas.microsoft.com/office/drawing/2014/main" id="{7C8C3370-AAD2-483F-9546-F5F6815BAFDF}"/>
                </a:ext>
              </a:extLst>
            </p:cNvPr>
            <p:cNvSpPr/>
            <p:nvPr/>
          </p:nvSpPr>
          <p:spPr>
            <a:xfrm>
              <a:off x="11288991" y="2724848"/>
              <a:ext cx="134046" cy="134046"/>
            </a:xfrm>
            <a:custGeom>
              <a:avLst/>
              <a:gdLst>
                <a:gd name="connsiteX0" fmla="*/ 66930 w 134046"/>
                <a:gd name="connsiteY0" fmla="*/ 0 h 134046"/>
                <a:gd name="connsiteX1" fmla="*/ 0 w 134046"/>
                <a:gd name="connsiteY1" fmla="*/ 67116 h 134046"/>
                <a:gd name="connsiteX2" fmla="*/ 66930 w 134046"/>
                <a:gd name="connsiteY2" fmla="*/ 134047 h 134046"/>
                <a:gd name="connsiteX3" fmla="*/ 134047 w 134046"/>
                <a:gd name="connsiteY3" fmla="*/ 67116 h 134046"/>
                <a:gd name="connsiteX4" fmla="*/ 66930 w 134046"/>
                <a:gd name="connsiteY4" fmla="*/ 0 h 134046"/>
                <a:gd name="connsiteX5" fmla="*/ 66930 w 134046"/>
                <a:gd name="connsiteY5" fmla="*/ 93839 h 134046"/>
                <a:gd name="connsiteX6" fmla="*/ 40208 w 134046"/>
                <a:gd name="connsiteY6" fmla="*/ 67116 h 134046"/>
                <a:gd name="connsiteX7" fmla="*/ 66930 w 134046"/>
                <a:gd name="connsiteY7" fmla="*/ 40208 h 134046"/>
                <a:gd name="connsiteX8" fmla="*/ 93839 w 134046"/>
                <a:gd name="connsiteY8" fmla="*/ 67116 h 134046"/>
                <a:gd name="connsiteX9" fmla="*/ 66930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6930" y="0"/>
                  </a:moveTo>
                  <a:cubicBezTo>
                    <a:pt x="30187" y="0"/>
                    <a:pt x="0" y="30125"/>
                    <a:pt x="0" y="67116"/>
                  </a:cubicBezTo>
                  <a:cubicBezTo>
                    <a:pt x="0" y="104107"/>
                    <a:pt x="30125" y="134047"/>
                    <a:pt x="66930" y="134047"/>
                  </a:cubicBezTo>
                  <a:cubicBezTo>
                    <a:pt x="103922" y="134047"/>
                    <a:pt x="134047" y="104107"/>
                    <a:pt x="134047" y="67116"/>
                  </a:cubicBezTo>
                  <a:cubicBezTo>
                    <a:pt x="134047" y="30125"/>
                    <a:pt x="103860" y="0"/>
                    <a:pt x="66930" y="0"/>
                  </a:cubicBezTo>
                  <a:close/>
                  <a:moveTo>
                    <a:pt x="66930" y="93839"/>
                  </a:moveTo>
                  <a:cubicBezTo>
                    <a:pt x="52270" y="93839"/>
                    <a:pt x="40208" y="81776"/>
                    <a:pt x="40208" y="67116"/>
                  </a:cubicBezTo>
                  <a:cubicBezTo>
                    <a:pt x="40208" y="52270"/>
                    <a:pt x="52270" y="40208"/>
                    <a:pt x="66930" y="40208"/>
                  </a:cubicBezTo>
                  <a:cubicBezTo>
                    <a:pt x="81776" y="40208"/>
                    <a:pt x="93839" y="52270"/>
                    <a:pt x="93839" y="67116"/>
                  </a:cubicBezTo>
                  <a:cubicBezTo>
                    <a:pt x="93839" y="81776"/>
                    <a:pt x="81776" y="93839"/>
                    <a:pt x="66930" y="93839"/>
                  </a:cubicBezTo>
                  <a:close/>
                </a:path>
              </a:pathLst>
            </a:custGeom>
            <a:grpFill/>
            <a:ln w="6186" cap="flat">
              <a:noFill/>
              <a:prstDash val="solid"/>
              <a:miter/>
            </a:ln>
          </p:spPr>
          <p:txBody>
            <a:bodyPr rtlCol="0" anchor="ctr"/>
            <a:lstStyle/>
            <a:p>
              <a:endParaRPr lang="en-US" sz="1200"/>
            </a:p>
          </p:txBody>
        </p:sp>
        <p:sp>
          <p:nvSpPr>
            <p:cNvPr id="314" name="Freeform: Shape 313">
              <a:extLst>
                <a:ext uri="{FF2B5EF4-FFF2-40B4-BE49-F238E27FC236}">
                  <a16:creationId xmlns:a16="http://schemas.microsoft.com/office/drawing/2014/main" id="{980603FF-E6E5-4074-93B4-D8BCE663E854}"/>
                </a:ext>
              </a:extLst>
            </p:cNvPr>
            <p:cNvSpPr/>
            <p:nvPr/>
          </p:nvSpPr>
          <p:spPr>
            <a:xfrm>
              <a:off x="11488111" y="2724848"/>
              <a:ext cx="133860" cy="134046"/>
            </a:xfrm>
            <a:custGeom>
              <a:avLst/>
              <a:gdLst>
                <a:gd name="connsiteX0" fmla="*/ 66931 w 133860"/>
                <a:gd name="connsiteY0" fmla="*/ 0 h 134046"/>
                <a:gd name="connsiteX1" fmla="*/ 0 w 133860"/>
                <a:gd name="connsiteY1" fmla="*/ 67116 h 134046"/>
                <a:gd name="connsiteX2" fmla="*/ 66931 w 133860"/>
                <a:gd name="connsiteY2" fmla="*/ 134047 h 134046"/>
                <a:gd name="connsiteX3" fmla="*/ 133861 w 133860"/>
                <a:gd name="connsiteY3" fmla="*/ 67116 h 134046"/>
                <a:gd name="connsiteX4" fmla="*/ 66931 w 133860"/>
                <a:gd name="connsiteY4" fmla="*/ 0 h 134046"/>
                <a:gd name="connsiteX5" fmla="*/ 66931 w 133860"/>
                <a:gd name="connsiteY5" fmla="*/ 93839 h 134046"/>
                <a:gd name="connsiteX6" fmla="*/ 40208 w 133860"/>
                <a:gd name="connsiteY6" fmla="*/ 67116 h 134046"/>
                <a:gd name="connsiteX7" fmla="*/ 66931 w 133860"/>
                <a:gd name="connsiteY7" fmla="*/ 40208 h 134046"/>
                <a:gd name="connsiteX8" fmla="*/ 93653 w 133860"/>
                <a:gd name="connsiteY8" fmla="*/ 67116 h 134046"/>
                <a:gd name="connsiteX9" fmla="*/ 66931 w 133860"/>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60" h="134046">
                  <a:moveTo>
                    <a:pt x="66931" y="0"/>
                  </a:moveTo>
                  <a:cubicBezTo>
                    <a:pt x="29940" y="0"/>
                    <a:pt x="0" y="30125"/>
                    <a:pt x="0" y="67116"/>
                  </a:cubicBezTo>
                  <a:cubicBezTo>
                    <a:pt x="0" y="104107"/>
                    <a:pt x="29940" y="134047"/>
                    <a:pt x="66931" y="134047"/>
                  </a:cubicBezTo>
                  <a:cubicBezTo>
                    <a:pt x="103922" y="134047"/>
                    <a:pt x="133861" y="104107"/>
                    <a:pt x="133861" y="67116"/>
                  </a:cubicBezTo>
                  <a:cubicBezTo>
                    <a:pt x="133861" y="30125"/>
                    <a:pt x="103860" y="0"/>
                    <a:pt x="66931" y="0"/>
                  </a:cubicBezTo>
                  <a:close/>
                  <a:moveTo>
                    <a:pt x="66931" y="93839"/>
                  </a:moveTo>
                  <a:cubicBezTo>
                    <a:pt x="52085" y="93839"/>
                    <a:pt x="40208" y="81776"/>
                    <a:pt x="40208" y="67116"/>
                  </a:cubicBezTo>
                  <a:cubicBezTo>
                    <a:pt x="40208" y="52270"/>
                    <a:pt x="52085" y="40208"/>
                    <a:pt x="66931" y="40208"/>
                  </a:cubicBezTo>
                  <a:cubicBezTo>
                    <a:pt x="81777" y="40208"/>
                    <a:pt x="93653" y="52270"/>
                    <a:pt x="93653" y="67116"/>
                  </a:cubicBezTo>
                  <a:cubicBezTo>
                    <a:pt x="93653" y="81776"/>
                    <a:pt x="81777" y="93839"/>
                    <a:pt x="66931" y="93839"/>
                  </a:cubicBezTo>
                  <a:close/>
                </a:path>
              </a:pathLst>
            </a:custGeom>
            <a:grpFill/>
            <a:ln w="6186" cap="flat">
              <a:noFill/>
              <a:prstDash val="solid"/>
              <a:miter/>
            </a:ln>
          </p:spPr>
          <p:txBody>
            <a:bodyPr rtlCol="0" anchor="ctr"/>
            <a:lstStyle/>
            <a:p>
              <a:endParaRPr lang="en-US" sz="1200"/>
            </a:p>
          </p:txBody>
        </p:sp>
        <p:sp>
          <p:nvSpPr>
            <p:cNvPr id="315" name="Freeform: Shape 314">
              <a:extLst>
                <a:ext uri="{FF2B5EF4-FFF2-40B4-BE49-F238E27FC236}">
                  <a16:creationId xmlns:a16="http://schemas.microsoft.com/office/drawing/2014/main" id="{C062D293-1035-42CF-ABF0-D200D759195D}"/>
                </a:ext>
              </a:extLst>
            </p:cNvPr>
            <p:cNvSpPr/>
            <p:nvPr/>
          </p:nvSpPr>
          <p:spPr>
            <a:xfrm>
              <a:off x="11686985" y="2724786"/>
              <a:ext cx="134046" cy="134046"/>
            </a:xfrm>
            <a:custGeom>
              <a:avLst/>
              <a:gdLst>
                <a:gd name="connsiteX0" fmla="*/ 67116 w 134046"/>
                <a:gd name="connsiteY0" fmla="*/ 134047 h 134046"/>
                <a:gd name="connsiteX1" fmla="*/ 134047 w 134046"/>
                <a:gd name="connsiteY1" fmla="*/ 67116 h 134046"/>
                <a:gd name="connsiteX2" fmla="*/ 67116 w 134046"/>
                <a:gd name="connsiteY2" fmla="*/ 0 h 134046"/>
                <a:gd name="connsiteX3" fmla="*/ 0 w 134046"/>
                <a:gd name="connsiteY3" fmla="*/ 67116 h 134046"/>
                <a:gd name="connsiteX4" fmla="*/ 67116 w 134046"/>
                <a:gd name="connsiteY4" fmla="*/ 134047 h 134046"/>
                <a:gd name="connsiteX5" fmla="*/ 67116 w 134046"/>
                <a:gd name="connsiteY5" fmla="*/ 40270 h 134046"/>
                <a:gd name="connsiteX6" fmla="*/ 93839 w 134046"/>
                <a:gd name="connsiteY6" fmla="*/ 67178 h 134046"/>
                <a:gd name="connsiteX7" fmla="*/ 67116 w 134046"/>
                <a:gd name="connsiteY7" fmla="*/ 93901 h 134046"/>
                <a:gd name="connsiteX8" fmla="*/ 40208 w 134046"/>
                <a:gd name="connsiteY8" fmla="*/ 67178 h 134046"/>
                <a:gd name="connsiteX9" fmla="*/ 67116 w 134046"/>
                <a:gd name="connsiteY9" fmla="*/ 40270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7116" y="134047"/>
                  </a:moveTo>
                  <a:cubicBezTo>
                    <a:pt x="103860" y="134047"/>
                    <a:pt x="134047" y="104107"/>
                    <a:pt x="134047" y="67116"/>
                  </a:cubicBezTo>
                  <a:cubicBezTo>
                    <a:pt x="134047" y="30125"/>
                    <a:pt x="103922" y="0"/>
                    <a:pt x="67116" y="0"/>
                  </a:cubicBezTo>
                  <a:cubicBezTo>
                    <a:pt x="30125" y="0"/>
                    <a:pt x="0" y="30125"/>
                    <a:pt x="0" y="67116"/>
                  </a:cubicBezTo>
                  <a:cubicBezTo>
                    <a:pt x="0" y="104107"/>
                    <a:pt x="30187" y="134047"/>
                    <a:pt x="67116" y="134047"/>
                  </a:cubicBezTo>
                  <a:close/>
                  <a:moveTo>
                    <a:pt x="67116" y="40270"/>
                  </a:moveTo>
                  <a:cubicBezTo>
                    <a:pt x="81776" y="40270"/>
                    <a:pt x="93839" y="52332"/>
                    <a:pt x="93839" y="67178"/>
                  </a:cubicBezTo>
                  <a:cubicBezTo>
                    <a:pt x="93839" y="81838"/>
                    <a:pt x="81776" y="93901"/>
                    <a:pt x="67116" y="93901"/>
                  </a:cubicBezTo>
                  <a:cubicBezTo>
                    <a:pt x="52271" y="93901"/>
                    <a:pt x="40208" y="81838"/>
                    <a:pt x="40208" y="67178"/>
                  </a:cubicBezTo>
                  <a:cubicBezTo>
                    <a:pt x="40208" y="52332"/>
                    <a:pt x="52271" y="40270"/>
                    <a:pt x="67116" y="40270"/>
                  </a:cubicBezTo>
                  <a:close/>
                </a:path>
              </a:pathLst>
            </a:custGeom>
            <a:grpFill/>
            <a:ln w="6186" cap="flat">
              <a:noFill/>
              <a:prstDash val="solid"/>
              <a:miter/>
            </a:ln>
          </p:spPr>
          <p:txBody>
            <a:bodyPr rtlCol="0" anchor="ctr"/>
            <a:lstStyle/>
            <a:p>
              <a:endParaRPr lang="en-US" sz="1200"/>
            </a:p>
          </p:txBody>
        </p:sp>
        <p:sp>
          <p:nvSpPr>
            <p:cNvPr id="316" name="Freeform: Shape 315">
              <a:extLst>
                <a:ext uri="{FF2B5EF4-FFF2-40B4-BE49-F238E27FC236}">
                  <a16:creationId xmlns:a16="http://schemas.microsoft.com/office/drawing/2014/main" id="{322A6277-D04C-4143-B209-2FBDEA037624}"/>
                </a:ext>
              </a:extLst>
            </p:cNvPr>
            <p:cNvSpPr/>
            <p:nvPr/>
          </p:nvSpPr>
          <p:spPr>
            <a:xfrm>
              <a:off x="11886107" y="2724848"/>
              <a:ext cx="134045" cy="134046"/>
            </a:xfrm>
            <a:custGeom>
              <a:avLst/>
              <a:gdLst>
                <a:gd name="connsiteX0" fmla="*/ 66930 w 134045"/>
                <a:gd name="connsiteY0" fmla="*/ 0 h 134046"/>
                <a:gd name="connsiteX1" fmla="*/ 0 w 134045"/>
                <a:gd name="connsiteY1" fmla="*/ 67116 h 134046"/>
                <a:gd name="connsiteX2" fmla="*/ 66930 w 134045"/>
                <a:gd name="connsiteY2" fmla="*/ 134047 h 134046"/>
                <a:gd name="connsiteX3" fmla="*/ 134046 w 134045"/>
                <a:gd name="connsiteY3" fmla="*/ 67116 h 134046"/>
                <a:gd name="connsiteX4" fmla="*/ 66930 w 134045"/>
                <a:gd name="connsiteY4" fmla="*/ 0 h 134046"/>
                <a:gd name="connsiteX5" fmla="*/ 66930 w 134045"/>
                <a:gd name="connsiteY5" fmla="*/ 93839 h 134046"/>
                <a:gd name="connsiteX6" fmla="*/ 40208 w 134045"/>
                <a:gd name="connsiteY6" fmla="*/ 67116 h 134046"/>
                <a:gd name="connsiteX7" fmla="*/ 66930 w 134045"/>
                <a:gd name="connsiteY7" fmla="*/ 40208 h 134046"/>
                <a:gd name="connsiteX8" fmla="*/ 93838 w 134045"/>
                <a:gd name="connsiteY8" fmla="*/ 67116 h 134046"/>
                <a:gd name="connsiteX9" fmla="*/ 66930 w 134045"/>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5" h="134046">
                  <a:moveTo>
                    <a:pt x="66930" y="0"/>
                  </a:moveTo>
                  <a:cubicBezTo>
                    <a:pt x="29939" y="0"/>
                    <a:pt x="0" y="30125"/>
                    <a:pt x="0" y="67116"/>
                  </a:cubicBezTo>
                  <a:cubicBezTo>
                    <a:pt x="0" y="104107"/>
                    <a:pt x="29939" y="134047"/>
                    <a:pt x="66930" y="134047"/>
                  </a:cubicBezTo>
                  <a:cubicBezTo>
                    <a:pt x="103921" y="134047"/>
                    <a:pt x="134046" y="104107"/>
                    <a:pt x="134046" y="67116"/>
                  </a:cubicBezTo>
                  <a:cubicBezTo>
                    <a:pt x="134046" y="30125"/>
                    <a:pt x="103921" y="0"/>
                    <a:pt x="66930" y="0"/>
                  </a:cubicBezTo>
                  <a:close/>
                  <a:moveTo>
                    <a:pt x="66930" y="93839"/>
                  </a:moveTo>
                  <a:cubicBezTo>
                    <a:pt x="52270" y="93839"/>
                    <a:pt x="40208" y="81776"/>
                    <a:pt x="40208" y="67116"/>
                  </a:cubicBezTo>
                  <a:cubicBezTo>
                    <a:pt x="40208" y="52270"/>
                    <a:pt x="52270" y="40208"/>
                    <a:pt x="66930" y="40208"/>
                  </a:cubicBezTo>
                  <a:cubicBezTo>
                    <a:pt x="81776" y="40208"/>
                    <a:pt x="93838" y="52270"/>
                    <a:pt x="93838" y="67116"/>
                  </a:cubicBezTo>
                  <a:cubicBezTo>
                    <a:pt x="93838" y="81776"/>
                    <a:pt x="81776" y="93839"/>
                    <a:pt x="66930" y="93839"/>
                  </a:cubicBezTo>
                  <a:close/>
                </a:path>
              </a:pathLst>
            </a:custGeom>
            <a:grpFill/>
            <a:ln w="6186" cap="flat">
              <a:noFill/>
              <a:prstDash val="solid"/>
              <a:miter/>
            </a:ln>
          </p:spPr>
          <p:txBody>
            <a:bodyPr rtlCol="0" anchor="ctr"/>
            <a:lstStyle/>
            <a:p>
              <a:endParaRPr lang="en-US" sz="1200"/>
            </a:p>
          </p:txBody>
        </p:sp>
        <p:sp>
          <p:nvSpPr>
            <p:cNvPr id="317" name="Freeform: Shape 316">
              <a:extLst>
                <a:ext uri="{FF2B5EF4-FFF2-40B4-BE49-F238E27FC236}">
                  <a16:creationId xmlns:a16="http://schemas.microsoft.com/office/drawing/2014/main" id="{385BCEDC-8190-4FFD-B9A2-0F82CA478D77}"/>
                </a:ext>
              </a:extLst>
            </p:cNvPr>
            <p:cNvSpPr/>
            <p:nvPr/>
          </p:nvSpPr>
          <p:spPr>
            <a:xfrm>
              <a:off x="11288991" y="2926753"/>
              <a:ext cx="134046" cy="134046"/>
            </a:xfrm>
            <a:custGeom>
              <a:avLst/>
              <a:gdLst>
                <a:gd name="connsiteX0" fmla="*/ 66930 w 134046"/>
                <a:gd name="connsiteY0" fmla="*/ 0 h 134046"/>
                <a:gd name="connsiteX1" fmla="*/ 0 w 134046"/>
                <a:gd name="connsiteY1" fmla="*/ 66930 h 134046"/>
                <a:gd name="connsiteX2" fmla="*/ 66930 w 134046"/>
                <a:gd name="connsiteY2" fmla="*/ 134046 h 134046"/>
                <a:gd name="connsiteX3" fmla="*/ 134047 w 134046"/>
                <a:gd name="connsiteY3" fmla="*/ 66930 h 134046"/>
                <a:gd name="connsiteX4" fmla="*/ 66930 w 134046"/>
                <a:gd name="connsiteY4" fmla="*/ 0 h 134046"/>
                <a:gd name="connsiteX5" fmla="*/ 66930 w 134046"/>
                <a:gd name="connsiteY5" fmla="*/ 93839 h 134046"/>
                <a:gd name="connsiteX6" fmla="*/ 40208 w 134046"/>
                <a:gd name="connsiteY6" fmla="*/ 66930 h 134046"/>
                <a:gd name="connsiteX7" fmla="*/ 66930 w 134046"/>
                <a:gd name="connsiteY7" fmla="*/ 40208 h 134046"/>
                <a:gd name="connsiteX8" fmla="*/ 93839 w 134046"/>
                <a:gd name="connsiteY8" fmla="*/ 66930 h 134046"/>
                <a:gd name="connsiteX9" fmla="*/ 66930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6930" y="0"/>
                  </a:moveTo>
                  <a:cubicBezTo>
                    <a:pt x="30187" y="0"/>
                    <a:pt x="0" y="29939"/>
                    <a:pt x="0" y="66930"/>
                  </a:cubicBezTo>
                  <a:cubicBezTo>
                    <a:pt x="0" y="103922"/>
                    <a:pt x="30125" y="134046"/>
                    <a:pt x="66930" y="134046"/>
                  </a:cubicBezTo>
                  <a:cubicBezTo>
                    <a:pt x="103922" y="134046"/>
                    <a:pt x="134047" y="103922"/>
                    <a:pt x="134047" y="66930"/>
                  </a:cubicBezTo>
                  <a:cubicBezTo>
                    <a:pt x="134047" y="29939"/>
                    <a:pt x="103860" y="0"/>
                    <a:pt x="66930" y="0"/>
                  </a:cubicBezTo>
                  <a:close/>
                  <a:moveTo>
                    <a:pt x="66930" y="93839"/>
                  </a:moveTo>
                  <a:cubicBezTo>
                    <a:pt x="52270" y="93839"/>
                    <a:pt x="40208" y="81776"/>
                    <a:pt x="40208" y="66930"/>
                  </a:cubicBezTo>
                  <a:cubicBezTo>
                    <a:pt x="40208" y="52270"/>
                    <a:pt x="52270" y="40208"/>
                    <a:pt x="66930" y="40208"/>
                  </a:cubicBezTo>
                  <a:cubicBezTo>
                    <a:pt x="81776" y="40208"/>
                    <a:pt x="93839" y="52270"/>
                    <a:pt x="93839" y="66930"/>
                  </a:cubicBezTo>
                  <a:cubicBezTo>
                    <a:pt x="93839" y="81776"/>
                    <a:pt x="81776" y="93839"/>
                    <a:pt x="66930" y="93839"/>
                  </a:cubicBezTo>
                  <a:close/>
                </a:path>
              </a:pathLst>
            </a:custGeom>
            <a:grpFill/>
            <a:ln w="6186" cap="flat">
              <a:noFill/>
              <a:prstDash val="solid"/>
              <a:miter/>
            </a:ln>
          </p:spPr>
          <p:txBody>
            <a:bodyPr rtlCol="0" anchor="ctr"/>
            <a:lstStyle/>
            <a:p>
              <a:endParaRPr lang="en-US" sz="1200"/>
            </a:p>
          </p:txBody>
        </p:sp>
        <p:sp>
          <p:nvSpPr>
            <p:cNvPr id="318" name="Freeform: Shape 317">
              <a:extLst>
                <a:ext uri="{FF2B5EF4-FFF2-40B4-BE49-F238E27FC236}">
                  <a16:creationId xmlns:a16="http://schemas.microsoft.com/office/drawing/2014/main" id="{CCF7DFD8-7101-49FD-A754-1652F92761DA}"/>
                </a:ext>
              </a:extLst>
            </p:cNvPr>
            <p:cNvSpPr/>
            <p:nvPr/>
          </p:nvSpPr>
          <p:spPr>
            <a:xfrm>
              <a:off x="11089869" y="2926753"/>
              <a:ext cx="134046" cy="134046"/>
            </a:xfrm>
            <a:custGeom>
              <a:avLst/>
              <a:gdLst>
                <a:gd name="connsiteX0" fmla="*/ 67117 w 134046"/>
                <a:gd name="connsiteY0" fmla="*/ 0 h 134046"/>
                <a:gd name="connsiteX1" fmla="*/ 0 w 134046"/>
                <a:gd name="connsiteY1" fmla="*/ 66930 h 134046"/>
                <a:gd name="connsiteX2" fmla="*/ 67117 w 134046"/>
                <a:gd name="connsiteY2" fmla="*/ 134046 h 134046"/>
                <a:gd name="connsiteX3" fmla="*/ 134047 w 134046"/>
                <a:gd name="connsiteY3" fmla="*/ 66930 h 134046"/>
                <a:gd name="connsiteX4" fmla="*/ 67117 w 134046"/>
                <a:gd name="connsiteY4" fmla="*/ 0 h 134046"/>
                <a:gd name="connsiteX5" fmla="*/ 67117 w 134046"/>
                <a:gd name="connsiteY5" fmla="*/ 93839 h 134046"/>
                <a:gd name="connsiteX6" fmla="*/ 40208 w 134046"/>
                <a:gd name="connsiteY6" fmla="*/ 66930 h 134046"/>
                <a:gd name="connsiteX7" fmla="*/ 67117 w 134046"/>
                <a:gd name="connsiteY7" fmla="*/ 40208 h 134046"/>
                <a:gd name="connsiteX8" fmla="*/ 93839 w 134046"/>
                <a:gd name="connsiteY8" fmla="*/ 66930 h 134046"/>
                <a:gd name="connsiteX9" fmla="*/ 67117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7117" y="0"/>
                  </a:moveTo>
                  <a:cubicBezTo>
                    <a:pt x="30125" y="0"/>
                    <a:pt x="0" y="29939"/>
                    <a:pt x="0" y="66930"/>
                  </a:cubicBezTo>
                  <a:cubicBezTo>
                    <a:pt x="0" y="103922"/>
                    <a:pt x="30125" y="134046"/>
                    <a:pt x="67117" y="134046"/>
                  </a:cubicBezTo>
                  <a:cubicBezTo>
                    <a:pt x="104108" y="134046"/>
                    <a:pt x="134047" y="103922"/>
                    <a:pt x="134047" y="66930"/>
                  </a:cubicBezTo>
                  <a:cubicBezTo>
                    <a:pt x="134047" y="29939"/>
                    <a:pt x="104108" y="0"/>
                    <a:pt x="67117" y="0"/>
                  </a:cubicBezTo>
                  <a:close/>
                  <a:moveTo>
                    <a:pt x="67117" y="93839"/>
                  </a:moveTo>
                  <a:cubicBezTo>
                    <a:pt x="52271" y="93839"/>
                    <a:pt x="40208" y="81776"/>
                    <a:pt x="40208" y="66930"/>
                  </a:cubicBezTo>
                  <a:cubicBezTo>
                    <a:pt x="40208" y="52270"/>
                    <a:pt x="52271" y="40208"/>
                    <a:pt x="67117" y="40208"/>
                  </a:cubicBezTo>
                  <a:cubicBezTo>
                    <a:pt x="81777" y="40208"/>
                    <a:pt x="93839" y="52270"/>
                    <a:pt x="93839" y="66930"/>
                  </a:cubicBezTo>
                  <a:cubicBezTo>
                    <a:pt x="93839" y="81776"/>
                    <a:pt x="81777" y="93839"/>
                    <a:pt x="67117" y="93839"/>
                  </a:cubicBezTo>
                  <a:close/>
                </a:path>
              </a:pathLst>
            </a:custGeom>
            <a:grpFill/>
            <a:ln w="6186" cap="flat">
              <a:noFill/>
              <a:prstDash val="solid"/>
              <a:miter/>
            </a:ln>
          </p:spPr>
          <p:txBody>
            <a:bodyPr rtlCol="0" anchor="ctr"/>
            <a:lstStyle/>
            <a:p>
              <a:endParaRPr lang="en-US" sz="1200"/>
            </a:p>
          </p:txBody>
        </p:sp>
        <p:sp>
          <p:nvSpPr>
            <p:cNvPr id="319" name="Freeform: Shape 318">
              <a:extLst>
                <a:ext uri="{FF2B5EF4-FFF2-40B4-BE49-F238E27FC236}">
                  <a16:creationId xmlns:a16="http://schemas.microsoft.com/office/drawing/2014/main" id="{6E97E668-3727-45A8-8FC7-B40162246A68}"/>
                </a:ext>
              </a:extLst>
            </p:cNvPr>
            <p:cNvSpPr/>
            <p:nvPr/>
          </p:nvSpPr>
          <p:spPr>
            <a:xfrm>
              <a:off x="11488111" y="2926753"/>
              <a:ext cx="133860" cy="134046"/>
            </a:xfrm>
            <a:custGeom>
              <a:avLst/>
              <a:gdLst>
                <a:gd name="connsiteX0" fmla="*/ 66931 w 133860"/>
                <a:gd name="connsiteY0" fmla="*/ 0 h 134046"/>
                <a:gd name="connsiteX1" fmla="*/ 0 w 133860"/>
                <a:gd name="connsiteY1" fmla="*/ 66930 h 134046"/>
                <a:gd name="connsiteX2" fmla="*/ 66931 w 133860"/>
                <a:gd name="connsiteY2" fmla="*/ 134046 h 134046"/>
                <a:gd name="connsiteX3" fmla="*/ 133861 w 133860"/>
                <a:gd name="connsiteY3" fmla="*/ 66930 h 134046"/>
                <a:gd name="connsiteX4" fmla="*/ 66931 w 133860"/>
                <a:gd name="connsiteY4" fmla="*/ 0 h 134046"/>
                <a:gd name="connsiteX5" fmla="*/ 66931 w 133860"/>
                <a:gd name="connsiteY5" fmla="*/ 93839 h 134046"/>
                <a:gd name="connsiteX6" fmla="*/ 40208 w 133860"/>
                <a:gd name="connsiteY6" fmla="*/ 66930 h 134046"/>
                <a:gd name="connsiteX7" fmla="*/ 66931 w 133860"/>
                <a:gd name="connsiteY7" fmla="*/ 40208 h 134046"/>
                <a:gd name="connsiteX8" fmla="*/ 93653 w 133860"/>
                <a:gd name="connsiteY8" fmla="*/ 66930 h 134046"/>
                <a:gd name="connsiteX9" fmla="*/ 66931 w 133860"/>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60" h="134046">
                  <a:moveTo>
                    <a:pt x="66931" y="0"/>
                  </a:moveTo>
                  <a:cubicBezTo>
                    <a:pt x="29940" y="0"/>
                    <a:pt x="0" y="29939"/>
                    <a:pt x="0" y="66930"/>
                  </a:cubicBezTo>
                  <a:cubicBezTo>
                    <a:pt x="0" y="103922"/>
                    <a:pt x="29940" y="134046"/>
                    <a:pt x="66931" y="134046"/>
                  </a:cubicBezTo>
                  <a:cubicBezTo>
                    <a:pt x="103922" y="134046"/>
                    <a:pt x="133861" y="103922"/>
                    <a:pt x="133861" y="66930"/>
                  </a:cubicBezTo>
                  <a:cubicBezTo>
                    <a:pt x="133861" y="29939"/>
                    <a:pt x="103860" y="0"/>
                    <a:pt x="66931" y="0"/>
                  </a:cubicBezTo>
                  <a:close/>
                  <a:moveTo>
                    <a:pt x="66931" y="93839"/>
                  </a:moveTo>
                  <a:cubicBezTo>
                    <a:pt x="52085" y="93839"/>
                    <a:pt x="40208" y="81776"/>
                    <a:pt x="40208" y="66930"/>
                  </a:cubicBezTo>
                  <a:cubicBezTo>
                    <a:pt x="40208" y="52270"/>
                    <a:pt x="52085" y="40208"/>
                    <a:pt x="66931" y="40208"/>
                  </a:cubicBezTo>
                  <a:cubicBezTo>
                    <a:pt x="81777" y="40208"/>
                    <a:pt x="93653" y="52270"/>
                    <a:pt x="93653" y="66930"/>
                  </a:cubicBezTo>
                  <a:cubicBezTo>
                    <a:pt x="93653" y="81776"/>
                    <a:pt x="81777" y="93839"/>
                    <a:pt x="66931" y="93839"/>
                  </a:cubicBezTo>
                  <a:close/>
                </a:path>
              </a:pathLst>
            </a:custGeom>
            <a:grpFill/>
            <a:ln w="6186" cap="flat">
              <a:noFill/>
              <a:prstDash val="solid"/>
              <a:miter/>
            </a:ln>
          </p:spPr>
          <p:txBody>
            <a:bodyPr rtlCol="0" anchor="ctr"/>
            <a:lstStyle/>
            <a:p>
              <a:endParaRPr lang="en-US" sz="1200"/>
            </a:p>
          </p:txBody>
        </p:sp>
        <p:sp>
          <p:nvSpPr>
            <p:cNvPr id="320" name="Freeform: Shape 319">
              <a:extLst>
                <a:ext uri="{FF2B5EF4-FFF2-40B4-BE49-F238E27FC236}">
                  <a16:creationId xmlns:a16="http://schemas.microsoft.com/office/drawing/2014/main" id="{5BBEAF37-753A-46A2-8D9D-EC77207A3500}"/>
                </a:ext>
              </a:extLst>
            </p:cNvPr>
            <p:cNvSpPr/>
            <p:nvPr/>
          </p:nvSpPr>
          <p:spPr>
            <a:xfrm>
              <a:off x="11886107" y="2926753"/>
              <a:ext cx="134045" cy="134046"/>
            </a:xfrm>
            <a:custGeom>
              <a:avLst/>
              <a:gdLst>
                <a:gd name="connsiteX0" fmla="*/ 66930 w 134045"/>
                <a:gd name="connsiteY0" fmla="*/ 0 h 134046"/>
                <a:gd name="connsiteX1" fmla="*/ 0 w 134045"/>
                <a:gd name="connsiteY1" fmla="*/ 66930 h 134046"/>
                <a:gd name="connsiteX2" fmla="*/ 66930 w 134045"/>
                <a:gd name="connsiteY2" fmla="*/ 134046 h 134046"/>
                <a:gd name="connsiteX3" fmla="*/ 134046 w 134045"/>
                <a:gd name="connsiteY3" fmla="*/ 66930 h 134046"/>
                <a:gd name="connsiteX4" fmla="*/ 66930 w 134045"/>
                <a:gd name="connsiteY4" fmla="*/ 0 h 134046"/>
                <a:gd name="connsiteX5" fmla="*/ 66930 w 134045"/>
                <a:gd name="connsiteY5" fmla="*/ 93839 h 134046"/>
                <a:gd name="connsiteX6" fmla="*/ 40208 w 134045"/>
                <a:gd name="connsiteY6" fmla="*/ 66930 h 134046"/>
                <a:gd name="connsiteX7" fmla="*/ 66930 w 134045"/>
                <a:gd name="connsiteY7" fmla="*/ 40208 h 134046"/>
                <a:gd name="connsiteX8" fmla="*/ 93838 w 134045"/>
                <a:gd name="connsiteY8" fmla="*/ 66930 h 134046"/>
                <a:gd name="connsiteX9" fmla="*/ 66930 w 134045"/>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5" h="134046">
                  <a:moveTo>
                    <a:pt x="66930" y="0"/>
                  </a:moveTo>
                  <a:cubicBezTo>
                    <a:pt x="29939" y="0"/>
                    <a:pt x="0" y="29939"/>
                    <a:pt x="0" y="66930"/>
                  </a:cubicBezTo>
                  <a:cubicBezTo>
                    <a:pt x="0" y="103922"/>
                    <a:pt x="29939" y="134046"/>
                    <a:pt x="66930" y="134046"/>
                  </a:cubicBezTo>
                  <a:cubicBezTo>
                    <a:pt x="103921" y="134046"/>
                    <a:pt x="134046" y="103922"/>
                    <a:pt x="134046" y="66930"/>
                  </a:cubicBezTo>
                  <a:cubicBezTo>
                    <a:pt x="134046" y="29939"/>
                    <a:pt x="103921" y="0"/>
                    <a:pt x="66930" y="0"/>
                  </a:cubicBezTo>
                  <a:close/>
                  <a:moveTo>
                    <a:pt x="66930" y="93839"/>
                  </a:moveTo>
                  <a:cubicBezTo>
                    <a:pt x="52270" y="93839"/>
                    <a:pt x="40208" y="81776"/>
                    <a:pt x="40208" y="66930"/>
                  </a:cubicBezTo>
                  <a:cubicBezTo>
                    <a:pt x="40208" y="52270"/>
                    <a:pt x="52270" y="40208"/>
                    <a:pt x="66930" y="40208"/>
                  </a:cubicBezTo>
                  <a:cubicBezTo>
                    <a:pt x="81776" y="40208"/>
                    <a:pt x="93838" y="52270"/>
                    <a:pt x="93838" y="66930"/>
                  </a:cubicBezTo>
                  <a:cubicBezTo>
                    <a:pt x="93838" y="81776"/>
                    <a:pt x="81776" y="93839"/>
                    <a:pt x="66930" y="93839"/>
                  </a:cubicBezTo>
                  <a:close/>
                </a:path>
              </a:pathLst>
            </a:custGeom>
            <a:grpFill/>
            <a:ln w="6186" cap="flat">
              <a:noFill/>
              <a:prstDash val="solid"/>
              <a:miter/>
            </a:ln>
          </p:spPr>
          <p:txBody>
            <a:bodyPr rtlCol="0" anchor="ctr"/>
            <a:lstStyle/>
            <a:p>
              <a:endParaRPr lang="en-US" sz="1200"/>
            </a:p>
          </p:txBody>
        </p:sp>
        <p:sp>
          <p:nvSpPr>
            <p:cNvPr id="321" name="Freeform: Shape 320">
              <a:extLst>
                <a:ext uri="{FF2B5EF4-FFF2-40B4-BE49-F238E27FC236}">
                  <a16:creationId xmlns:a16="http://schemas.microsoft.com/office/drawing/2014/main" id="{AFF1B4F2-F0A4-436A-9388-B8AEC60CB03C}"/>
                </a:ext>
              </a:extLst>
            </p:cNvPr>
            <p:cNvSpPr/>
            <p:nvPr/>
          </p:nvSpPr>
          <p:spPr>
            <a:xfrm>
              <a:off x="11288991" y="3128472"/>
              <a:ext cx="134046" cy="134046"/>
            </a:xfrm>
            <a:custGeom>
              <a:avLst/>
              <a:gdLst>
                <a:gd name="connsiteX0" fmla="*/ 66930 w 134046"/>
                <a:gd name="connsiteY0" fmla="*/ 0 h 134046"/>
                <a:gd name="connsiteX1" fmla="*/ 0 w 134046"/>
                <a:gd name="connsiteY1" fmla="*/ 67116 h 134046"/>
                <a:gd name="connsiteX2" fmla="*/ 66930 w 134046"/>
                <a:gd name="connsiteY2" fmla="*/ 134046 h 134046"/>
                <a:gd name="connsiteX3" fmla="*/ 134047 w 134046"/>
                <a:gd name="connsiteY3" fmla="*/ 67116 h 134046"/>
                <a:gd name="connsiteX4" fmla="*/ 66930 w 134046"/>
                <a:gd name="connsiteY4" fmla="*/ 0 h 134046"/>
                <a:gd name="connsiteX5" fmla="*/ 66930 w 134046"/>
                <a:gd name="connsiteY5" fmla="*/ 93839 h 134046"/>
                <a:gd name="connsiteX6" fmla="*/ 40208 w 134046"/>
                <a:gd name="connsiteY6" fmla="*/ 67116 h 134046"/>
                <a:gd name="connsiteX7" fmla="*/ 66930 w 134046"/>
                <a:gd name="connsiteY7" fmla="*/ 40208 h 134046"/>
                <a:gd name="connsiteX8" fmla="*/ 93839 w 134046"/>
                <a:gd name="connsiteY8" fmla="*/ 67116 h 134046"/>
                <a:gd name="connsiteX9" fmla="*/ 66930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6930" y="0"/>
                  </a:moveTo>
                  <a:cubicBezTo>
                    <a:pt x="30187" y="0"/>
                    <a:pt x="0" y="30125"/>
                    <a:pt x="0" y="67116"/>
                  </a:cubicBezTo>
                  <a:cubicBezTo>
                    <a:pt x="0" y="103860"/>
                    <a:pt x="30125" y="134046"/>
                    <a:pt x="66930" y="134046"/>
                  </a:cubicBezTo>
                  <a:cubicBezTo>
                    <a:pt x="103922" y="134046"/>
                    <a:pt x="134047" y="103922"/>
                    <a:pt x="134047" y="67116"/>
                  </a:cubicBezTo>
                  <a:cubicBezTo>
                    <a:pt x="134047" y="30187"/>
                    <a:pt x="103860" y="0"/>
                    <a:pt x="66930" y="0"/>
                  </a:cubicBezTo>
                  <a:close/>
                  <a:moveTo>
                    <a:pt x="66930" y="93839"/>
                  </a:moveTo>
                  <a:cubicBezTo>
                    <a:pt x="52270" y="93839"/>
                    <a:pt x="40208" y="81776"/>
                    <a:pt x="40208" y="67116"/>
                  </a:cubicBezTo>
                  <a:cubicBezTo>
                    <a:pt x="40208" y="52270"/>
                    <a:pt x="52270" y="40208"/>
                    <a:pt x="66930" y="40208"/>
                  </a:cubicBezTo>
                  <a:cubicBezTo>
                    <a:pt x="81776" y="40208"/>
                    <a:pt x="93839" y="52270"/>
                    <a:pt x="93839" y="67116"/>
                  </a:cubicBezTo>
                  <a:cubicBezTo>
                    <a:pt x="93839" y="81776"/>
                    <a:pt x="81776" y="93839"/>
                    <a:pt x="66930" y="93839"/>
                  </a:cubicBezTo>
                  <a:close/>
                </a:path>
              </a:pathLst>
            </a:custGeom>
            <a:grpFill/>
            <a:ln w="6186" cap="flat">
              <a:noFill/>
              <a:prstDash val="solid"/>
              <a:miter/>
            </a:ln>
          </p:spPr>
          <p:txBody>
            <a:bodyPr rtlCol="0" anchor="ctr"/>
            <a:lstStyle/>
            <a:p>
              <a:endParaRPr lang="en-US" sz="1200"/>
            </a:p>
          </p:txBody>
        </p:sp>
        <p:sp>
          <p:nvSpPr>
            <p:cNvPr id="322" name="Freeform: Shape 321">
              <a:extLst>
                <a:ext uri="{FF2B5EF4-FFF2-40B4-BE49-F238E27FC236}">
                  <a16:creationId xmlns:a16="http://schemas.microsoft.com/office/drawing/2014/main" id="{A92018EE-03D6-4A5C-A7A8-30AC7A7C1029}"/>
                </a:ext>
              </a:extLst>
            </p:cNvPr>
            <p:cNvSpPr/>
            <p:nvPr/>
          </p:nvSpPr>
          <p:spPr>
            <a:xfrm>
              <a:off x="11089869" y="3128472"/>
              <a:ext cx="134046" cy="134046"/>
            </a:xfrm>
            <a:custGeom>
              <a:avLst/>
              <a:gdLst>
                <a:gd name="connsiteX0" fmla="*/ 67117 w 134046"/>
                <a:gd name="connsiteY0" fmla="*/ 0 h 134046"/>
                <a:gd name="connsiteX1" fmla="*/ 0 w 134046"/>
                <a:gd name="connsiteY1" fmla="*/ 67116 h 134046"/>
                <a:gd name="connsiteX2" fmla="*/ 67117 w 134046"/>
                <a:gd name="connsiteY2" fmla="*/ 134046 h 134046"/>
                <a:gd name="connsiteX3" fmla="*/ 134047 w 134046"/>
                <a:gd name="connsiteY3" fmla="*/ 67116 h 134046"/>
                <a:gd name="connsiteX4" fmla="*/ 67117 w 134046"/>
                <a:gd name="connsiteY4" fmla="*/ 0 h 134046"/>
                <a:gd name="connsiteX5" fmla="*/ 67117 w 134046"/>
                <a:gd name="connsiteY5" fmla="*/ 93839 h 134046"/>
                <a:gd name="connsiteX6" fmla="*/ 40208 w 134046"/>
                <a:gd name="connsiteY6" fmla="*/ 67116 h 134046"/>
                <a:gd name="connsiteX7" fmla="*/ 67117 w 134046"/>
                <a:gd name="connsiteY7" fmla="*/ 40208 h 134046"/>
                <a:gd name="connsiteX8" fmla="*/ 93839 w 134046"/>
                <a:gd name="connsiteY8" fmla="*/ 67116 h 134046"/>
                <a:gd name="connsiteX9" fmla="*/ 67117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7117" y="0"/>
                  </a:moveTo>
                  <a:cubicBezTo>
                    <a:pt x="30125" y="0"/>
                    <a:pt x="0" y="30125"/>
                    <a:pt x="0" y="67116"/>
                  </a:cubicBezTo>
                  <a:cubicBezTo>
                    <a:pt x="0" y="103860"/>
                    <a:pt x="30125" y="134046"/>
                    <a:pt x="67117" y="134046"/>
                  </a:cubicBezTo>
                  <a:cubicBezTo>
                    <a:pt x="104108" y="134046"/>
                    <a:pt x="134047" y="103922"/>
                    <a:pt x="134047" y="67116"/>
                  </a:cubicBezTo>
                  <a:cubicBezTo>
                    <a:pt x="134047" y="30187"/>
                    <a:pt x="104108" y="0"/>
                    <a:pt x="67117" y="0"/>
                  </a:cubicBezTo>
                  <a:close/>
                  <a:moveTo>
                    <a:pt x="67117" y="93839"/>
                  </a:moveTo>
                  <a:cubicBezTo>
                    <a:pt x="52271" y="93839"/>
                    <a:pt x="40208" y="81776"/>
                    <a:pt x="40208" y="67116"/>
                  </a:cubicBezTo>
                  <a:cubicBezTo>
                    <a:pt x="40208" y="52270"/>
                    <a:pt x="52271" y="40208"/>
                    <a:pt x="67117" y="40208"/>
                  </a:cubicBezTo>
                  <a:cubicBezTo>
                    <a:pt x="81777" y="40208"/>
                    <a:pt x="93839" y="52270"/>
                    <a:pt x="93839" y="67116"/>
                  </a:cubicBezTo>
                  <a:cubicBezTo>
                    <a:pt x="93839" y="81776"/>
                    <a:pt x="81777" y="93839"/>
                    <a:pt x="67117" y="93839"/>
                  </a:cubicBezTo>
                  <a:close/>
                </a:path>
              </a:pathLst>
            </a:custGeom>
            <a:grpFill/>
            <a:ln w="6186" cap="flat">
              <a:noFill/>
              <a:prstDash val="solid"/>
              <a:miter/>
            </a:ln>
          </p:spPr>
          <p:txBody>
            <a:bodyPr rtlCol="0" anchor="ctr"/>
            <a:lstStyle/>
            <a:p>
              <a:endParaRPr lang="en-US" sz="1200"/>
            </a:p>
          </p:txBody>
        </p:sp>
        <p:sp>
          <p:nvSpPr>
            <p:cNvPr id="323" name="Freeform: Shape 322">
              <a:extLst>
                <a:ext uri="{FF2B5EF4-FFF2-40B4-BE49-F238E27FC236}">
                  <a16:creationId xmlns:a16="http://schemas.microsoft.com/office/drawing/2014/main" id="{EADBA2D7-1497-4CE1-8AC8-FBAE92BC1AC4}"/>
                </a:ext>
              </a:extLst>
            </p:cNvPr>
            <p:cNvSpPr/>
            <p:nvPr/>
          </p:nvSpPr>
          <p:spPr>
            <a:xfrm>
              <a:off x="11488111" y="3128472"/>
              <a:ext cx="133860" cy="134046"/>
            </a:xfrm>
            <a:custGeom>
              <a:avLst/>
              <a:gdLst>
                <a:gd name="connsiteX0" fmla="*/ 66931 w 133860"/>
                <a:gd name="connsiteY0" fmla="*/ 0 h 134046"/>
                <a:gd name="connsiteX1" fmla="*/ 0 w 133860"/>
                <a:gd name="connsiteY1" fmla="*/ 67116 h 134046"/>
                <a:gd name="connsiteX2" fmla="*/ 66931 w 133860"/>
                <a:gd name="connsiteY2" fmla="*/ 134046 h 134046"/>
                <a:gd name="connsiteX3" fmla="*/ 133861 w 133860"/>
                <a:gd name="connsiteY3" fmla="*/ 67116 h 134046"/>
                <a:gd name="connsiteX4" fmla="*/ 66931 w 133860"/>
                <a:gd name="connsiteY4" fmla="*/ 0 h 134046"/>
                <a:gd name="connsiteX5" fmla="*/ 66931 w 133860"/>
                <a:gd name="connsiteY5" fmla="*/ 93839 h 134046"/>
                <a:gd name="connsiteX6" fmla="*/ 40208 w 133860"/>
                <a:gd name="connsiteY6" fmla="*/ 67116 h 134046"/>
                <a:gd name="connsiteX7" fmla="*/ 66931 w 133860"/>
                <a:gd name="connsiteY7" fmla="*/ 40208 h 134046"/>
                <a:gd name="connsiteX8" fmla="*/ 93653 w 133860"/>
                <a:gd name="connsiteY8" fmla="*/ 67116 h 134046"/>
                <a:gd name="connsiteX9" fmla="*/ 66931 w 133860"/>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60" h="134046">
                  <a:moveTo>
                    <a:pt x="66931" y="0"/>
                  </a:moveTo>
                  <a:cubicBezTo>
                    <a:pt x="29940" y="0"/>
                    <a:pt x="0" y="30125"/>
                    <a:pt x="0" y="67116"/>
                  </a:cubicBezTo>
                  <a:cubicBezTo>
                    <a:pt x="0" y="103860"/>
                    <a:pt x="29940" y="134046"/>
                    <a:pt x="66931" y="134046"/>
                  </a:cubicBezTo>
                  <a:cubicBezTo>
                    <a:pt x="103922" y="134046"/>
                    <a:pt x="133861" y="103922"/>
                    <a:pt x="133861" y="67116"/>
                  </a:cubicBezTo>
                  <a:cubicBezTo>
                    <a:pt x="133799" y="30187"/>
                    <a:pt x="103860" y="0"/>
                    <a:pt x="66931" y="0"/>
                  </a:cubicBezTo>
                  <a:close/>
                  <a:moveTo>
                    <a:pt x="66931" y="93839"/>
                  </a:moveTo>
                  <a:cubicBezTo>
                    <a:pt x="52085" y="93839"/>
                    <a:pt x="40208" y="81776"/>
                    <a:pt x="40208" y="67116"/>
                  </a:cubicBezTo>
                  <a:cubicBezTo>
                    <a:pt x="40208" y="52270"/>
                    <a:pt x="52085" y="40208"/>
                    <a:pt x="66931" y="40208"/>
                  </a:cubicBezTo>
                  <a:cubicBezTo>
                    <a:pt x="81777" y="40208"/>
                    <a:pt x="93653" y="52270"/>
                    <a:pt x="93653" y="67116"/>
                  </a:cubicBezTo>
                  <a:cubicBezTo>
                    <a:pt x="93653" y="81776"/>
                    <a:pt x="81777" y="93839"/>
                    <a:pt x="66931" y="93839"/>
                  </a:cubicBezTo>
                  <a:close/>
                </a:path>
              </a:pathLst>
            </a:custGeom>
            <a:grpFill/>
            <a:ln w="6186" cap="flat">
              <a:noFill/>
              <a:prstDash val="solid"/>
              <a:miter/>
            </a:ln>
          </p:spPr>
          <p:txBody>
            <a:bodyPr rtlCol="0" anchor="ctr"/>
            <a:lstStyle/>
            <a:p>
              <a:endParaRPr lang="en-US" sz="1200"/>
            </a:p>
          </p:txBody>
        </p:sp>
        <p:sp>
          <p:nvSpPr>
            <p:cNvPr id="324" name="Freeform: Shape 323">
              <a:extLst>
                <a:ext uri="{FF2B5EF4-FFF2-40B4-BE49-F238E27FC236}">
                  <a16:creationId xmlns:a16="http://schemas.microsoft.com/office/drawing/2014/main" id="{417257F3-31D5-434E-9C45-5EC6B89849D2}"/>
                </a:ext>
              </a:extLst>
            </p:cNvPr>
            <p:cNvSpPr/>
            <p:nvPr/>
          </p:nvSpPr>
          <p:spPr>
            <a:xfrm>
              <a:off x="11686985" y="3128472"/>
              <a:ext cx="134046" cy="134046"/>
            </a:xfrm>
            <a:custGeom>
              <a:avLst/>
              <a:gdLst>
                <a:gd name="connsiteX0" fmla="*/ 67116 w 134046"/>
                <a:gd name="connsiteY0" fmla="*/ 0 h 134046"/>
                <a:gd name="connsiteX1" fmla="*/ 0 w 134046"/>
                <a:gd name="connsiteY1" fmla="*/ 67116 h 134046"/>
                <a:gd name="connsiteX2" fmla="*/ 67116 w 134046"/>
                <a:gd name="connsiteY2" fmla="*/ 134046 h 134046"/>
                <a:gd name="connsiteX3" fmla="*/ 134047 w 134046"/>
                <a:gd name="connsiteY3" fmla="*/ 67116 h 134046"/>
                <a:gd name="connsiteX4" fmla="*/ 67116 w 134046"/>
                <a:gd name="connsiteY4" fmla="*/ 0 h 134046"/>
                <a:gd name="connsiteX5" fmla="*/ 67116 w 134046"/>
                <a:gd name="connsiteY5" fmla="*/ 93839 h 134046"/>
                <a:gd name="connsiteX6" fmla="*/ 40208 w 134046"/>
                <a:gd name="connsiteY6" fmla="*/ 67116 h 134046"/>
                <a:gd name="connsiteX7" fmla="*/ 67116 w 134046"/>
                <a:gd name="connsiteY7" fmla="*/ 40208 h 134046"/>
                <a:gd name="connsiteX8" fmla="*/ 93839 w 134046"/>
                <a:gd name="connsiteY8" fmla="*/ 67116 h 134046"/>
                <a:gd name="connsiteX9" fmla="*/ 67116 w 134046"/>
                <a:gd name="connsiteY9" fmla="*/ 93839 h 1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46" h="134046">
                  <a:moveTo>
                    <a:pt x="67116" y="0"/>
                  </a:moveTo>
                  <a:cubicBezTo>
                    <a:pt x="30125" y="0"/>
                    <a:pt x="0" y="30125"/>
                    <a:pt x="0" y="67116"/>
                  </a:cubicBezTo>
                  <a:cubicBezTo>
                    <a:pt x="0" y="103860"/>
                    <a:pt x="30125" y="134046"/>
                    <a:pt x="67116" y="134046"/>
                  </a:cubicBezTo>
                  <a:cubicBezTo>
                    <a:pt x="103860" y="134046"/>
                    <a:pt x="134047" y="103922"/>
                    <a:pt x="134047" y="67116"/>
                  </a:cubicBezTo>
                  <a:cubicBezTo>
                    <a:pt x="134047" y="30187"/>
                    <a:pt x="103922" y="0"/>
                    <a:pt x="67116" y="0"/>
                  </a:cubicBezTo>
                  <a:close/>
                  <a:moveTo>
                    <a:pt x="67116" y="93839"/>
                  </a:moveTo>
                  <a:cubicBezTo>
                    <a:pt x="52271" y="93839"/>
                    <a:pt x="40208" y="81776"/>
                    <a:pt x="40208" y="67116"/>
                  </a:cubicBezTo>
                  <a:cubicBezTo>
                    <a:pt x="40208" y="52270"/>
                    <a:pt x="52271" y="40208"/>
                    <a:pt x="67116" y="40208"/>
                  </a:cubicBezTo>
                  <a:cubicBezTo>
                    <a:pt x="81776" y="40208"/>
                    <a:pt x="93839" y="52270"/>
                    <a:pt x="93839" y="67116"/>
                  </a:cubicBezTo>
                  <a:cubicBezTo>
                    <a:pt x="93839" y="81776"/>
                    <a:pt x="81776" y="93839"/>
                    <a:pt x="67116" y="93839"/>
                  </a:cubicBezTo>
                  <a:close/>
                </a:path>
              </a:pathLst>
            </a:custGeom>
            <a:grpFill/>
            <a:ln w="6186" cap="flat">
              <a:noFill/>
              <a:prstDash val="solid"/>
              <a:miter/>
            </a:ln>
          </p:spPr>
          <p:txBody>
            <a:bodyPr rtlCol="0" anchor="ctr"/>
            <a:lstStyle/>
            <a:p>
              <a:endParaRPr lang="en-US" sz="1200"/>
            </a:p>
          </p:txBody>
        </p:sp>
      </p:grpSp>
      <p:grpSp>
        <p:nvGrpSpPr>
          <p:cNvPr id="197" name="Graphic 2">
            <a:extLst>
              <a:ext uri="{FF2B5EF4-FFF2-40B4-BE49-F238E27FC236}">
                <a16:creationId xmlns:a16="http://schemas.microsoft.com/office/drawing/2014/main" id="{9B56DD13-2175-4BA7-9FE5-C14232DA8F26}"/>
              </a:ext>
            </a:extLst>
          </p:cNvPr>
          <p:cNvGrpSpPr/>
          <p:nvPr/>
        </p:nvGrpSpPr>
        <p:grpSpPr>
          <a:xfrm>
            <a:off x="1911264" y="3889468"/>
            <a:ext cx="775510" cy="868507"/>
            <a:chOff x="4623287" y="3937947"/>
            <a:chExt cx="1004716" cy="1125198"/>
          </a:xfrm>
          <a:solidFill>
            <a:schemeClr val="accent1"/>
          </a:solidFill>
        </p:grpSpPr>
        <p:sp>
          <p:nvSpPr>
            <p:cNvPr id="307" name="Freeform: Shape 306">
              <a:extLst>
                <a:ext uri="{FF2B5EF4-FFF2-40B4-BE49-F238E27FC236}">
                  <a16:creationId xmlns:a16="http://schemas.microsoft.com/office/drawing/2014/main" id="{00755FA1-EF0F-4A32-89C9-C6D246670D6C}"/>
                </a:ext>
              </a:extLst>
            </p:cNvPr>
            <p:cNvSpPr/>
            <p:nvPr/>
          </p:nvSpPr>
          <p:spPr>
            <a:xfrm>
              <a:off x="4835699" y="4015603"/>
              <a:ext cx="312149" cy="268007"/>
            </a:xfrm>
            <a:custGeom>
              <a:avLst/>
              <a:gdLst>
                <a:gd name="connsiteX0" fmla="*/ 310042 w 312149"/>
                <a:gd name="connsiteY0" fmla="*/ 64556 h 268007"/>
                <a:gd name="connsiteX1" fmla="*/ 307320 w 312149"/>
                <a:gd name="connsiteY1" fmla="*/ 54906 h 268007"/>
                <a:gd name="connsiteX2" fmla="*/ 245029 w 312149"/>
                <a:gd name="connsiteY2" fmla="*/ 1584 h 268007"/>
                <a:gd name="connsiteX3" fmla="*/ 162201 w 312149"/>
                <a:gd name="connsiteY3" fmla="*/ 30287 h 268007"/>
                <a:gd name="connsiteX4" fmla="*/ 155458 w 312149"/>
                <a:gd name="connsiteY4" fmla="*/ 38205 h 268007"/>
                <a:gd name="connsiteX5" fmla="*/ 148468 w 312149"/>
                <a:gd name="connsiteY5" fmla="*/ 30411 h 268007"/>
                <a:gd name="connsiteX6" fmla="*/ 64650 w 312149"/>
                <a:gd name="connsiteY6" fmla="*/ 3750 h 268007"/>
                <a:gd name="connsiteX7" fmla="*/ 4030 w 312149"/>
                <a:gd name="connsiteY7" fmla="*/ 58494 h 268007"/>
                <a:gd name="connsiteX8" fmla="*/ 1617 w 312149"/>
                <a:gd name="connsiteY8" fmla="*/ 68144 h 268007"/>
                <a:gd name="connsiteX9" fmla="*/ 27103 w 312149"/>
                <a:gd name="connsiteY9" fmla="*/ 148745 h 268007"/>
                <a:gd name="connsiteX10" fmla="*/ 144386 w 312149"/>
                <a:gd name="connsiteY10" fmla="*/ 262378 h 268007"/>
                <a:gd name="connsiteX11" fmla="*/ 148901 w 312149"/>
                <a:gd name="connsiteY11" fmla="*/ 265286 h 268007"/>
                <a:gd name="connsiteX12" fmla="*/ 150942 w 312149"/>
                <a:gd name="connsiteY12" fmla="*/ 266585 h 268007"/>
                <a:gd name="connsiteX13" fmla="*/ 158365 w 312149"/>
                <a:gd name="connsiteY13" fmla="*/ 268007 h 268007"/>
                <a:gd name="connsiteX14" fmla="*/ 166036 w 312149"/>
                <a:gd name="connsiteY14" fmla="*/ 266461 h 268007"/>
                <a:gd name="connsiteX15" fmla="*/ 168387 w 312149"/>
                <a:gd name="connsiteY15" fmla="*/ 264852 h 268007"/>
                <a:gd name="connsiteX16" fmla="*/ 172717 w 312149"/>
                <a:gd name="connsiteY16" fmla="*/ 261945 h 268007"/>
                <a:gd name="connsiteX17" fmla="*/ 172778 w 312149"/>
                <a:gd name="connsiteY17" fmla="*/ 261883 h 268007"/>
                <a:gd name="connsiteX18" fmla="*/ 172778 w 312149"/>
                <a:gd name="connsiteY18" fmla="*/ 261883 h 268007"/>
                <a:gd name="connsiteX19" fmla="*/ 172778 w 312149"/>
                <a:gd name="connsiteY19" fmla="*/ 261883 h 268007"/>
                <a:gd name="connsiteX20" fmla="*/ 286721 w 312149"/>
                <a:gd name="connsiteY20" fmla="*/ 145652 h 268007"/>
                <a:gd name="connsiteX21" fmla="*/ 310042 w 312149"/>
                <a:gd name="connsiteY21" fmla="*/ 64556 h 268007"/>
                <a:gd name="connsiteX22" fmla="*/ 258081 w 312149"/>
                <a:gd name="connsiteY22" fmla="*/ 117692 h 268007"/>
                <a:gd name="connsiteX23" fmla="*/ 157994 w 312149"/>
                <a:gd name="connsiteY23" fmla="*/ 219758 h 268007"/>
                <a:gd name="connsiteX24" fmla="*/ 55062 w 312149"/>
                <a:gd name="connsiteY24" fmla="*/ 120043 h 268007"/>
                <a:gd name="connsiteX25" fmla="*/ 41083 w 312149"/>
                <a:gd name="connsiteY25" fmla="*/ 75814 h 268007"/>
                <a:gd name="connsiteX26" fmla="*/ 42382 w 312149"/>
                <a:gd name="connsiteY26" fmla="*/ 70494 h 268007"/>
                <a:gd name="connsiteX27" fmla="*/ 73187 w 312149"/>
                <a:gd name="connsiteY27" fmla="*/ 43091 h 268007"/>
                <a:gd name="connsiteX28" fmla="*/ 118529 w 312149"/>
                <a:gd name="connsiteY28" fmla="*/ 57381 h 268007"/>
                <a:gd name="connsiteX29" fmla="*/ 140860 w 312149"/>
                <a:gd name="connsiteY29" fmla="*/ 82186 h 268007"/>
                <a:gd name="connsiteX30" fmla="*/ 141911 w 312149"/>
                <a:gd name="connsiteY30" fmla="*/ 82990 h 268007"/>
                <a:gd name="connsiteX31" fmla="*/ 142715 w 312149"/>
                <a:gd name="connsiteY31" fmla="*/ 84041 h 268007"/>
                <a:gd name="connsiteX32" fmla="*/ 145066 w 312149"/>
                <a:gd name="connsiteY32" fmla="*/ 85341 h 268007"/>
                <a:gd name="connsiteX33" fmla="*/ 148530 w 312149"/>
                <a:gd name="connsiteY33" fmla="*/ 87258 h 268007"/>
                <a:gd name="connsiteX34" fmla="*/ 152365 w 312149"/>
                <a:gd name="connsiteY34" fmla="*/ 88186 h 268007"/>
                <a:gd name="connsiteX35" fmla="*/ 156015 w 312149"/>
                <a:gd name="connsiteY35" fmla="*/ 88619 h 268007"/>
                <a:gd name="connsiteX36" fmla="*/ 159912 w 312149"/>
                <a:gd name="connsiteY36" fmla="*/ 88062 h 268007"/>
                <a:gd name="connsiteX37" fmla="*/ 163500 w 312149"/>
                <a:gd name="connsiteY37" fmla="*/ 87072 h 268007"/>
                <a:gd name="connsiteX38" fmla="*/ 166964 w 312149"/>
                <a:gd name="connsiteY38" fmla="*/ 85031 h 268007"/>
                <a:gd name="connsiteX39" fmla="*/ 169253 w 312149"/>
                <a:gd name="connsiteY39" fmla="*/ 83670 h 268007"/>
                <a:gd name="connsiteX40" fmla="*/ 170057 w 312149"/>
                <a:gd name="connsiteY40" fmla="*/ 82619 h 268007"/>
                <a:gd name="connsiteX41" fmla="*/ 171108 w 312149"/>
                <a:gd name="connsiteY41" fmla="*/ 81815 h 268007"/>
                <a:gd name="connsiteX42" fmla="*/ 192759 w 312149"/>
                <a:gd name="connsiteY42" fmla="*/ 56514 h 268007"/>
                <a:gd name="connsiteX43" fmla="*/ 237482 w 312149"/>
                <a:gd name="connsiteY43" fmla="*/ 41174 h 268007"/>
                <a:gd name="connsiteX44" fmla="*/ 269277 w 312149"/>
                <a:gd name="connsiteY44" fmla="*/ 67958 h 268007"/>
                <a:gd name="connsiteX45" fmla="*/ 270762 w 312149"/>
                <a:gd name="connsiteY45" fmla="*/ 73340 h 268007"/>
                <a:gd name="connsiteX46" fmla="*/ 258081 w 312149"/>
                <a:gd name="connsiteY46" fmla="*/ 117692 h 26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2149" h="268007">
                  <a:moveTo>
                    <a:pt x="310042" y="64556"/>
                  </a:moveTo>
                  <a:cubicBezTo>
                    <a:pt x="309299" y="61278"/>
                    <a:pt x="308433" y="58061"/>
                    <a:pt x="307320" y="54906"/>
                  </a:cubicBezTo>
                  <a:cubicBezTo>
                    <a:pt x="297855" y="27194"/>
                    <a:pt x="274535" y="7276"/>
                    <a:pt x="245029" y="1584"/>
                  </a:cubicBezTo>
                  <a:cubicBezTo>
                    <a:pt x="214100" y="-4354"/>
                    <a:pt x="182428" y="6657"/>
                    <a:pt x="162201" y="30287"/>
                  </a:cubicBezTo>
                  <a:lnTo>
                    <a:pt x="155458" y="38205"/>
                  </a:lnTo>
                  <a:lnTo>
                    <a:pt x="148468" y="30411"/>
                  </a:lnTo>
                  <a:cubicBezTo>
                    <a:pt x="127560" y="7214"/>
                    <a:pt x="95456" y="-2993"/>
                    <a:pt x="64650" y="3750"/>
                  </a:cubicBezTo>
                  <a:cubicBezTo>
                    <a:pt x="35392" y="10183"/>
                    <a:pt x="12752" y="30596"/>
                    <a:pt x="4030" y="58494"/>
                  </a:cubicBezTo>
                  <a:cubicBezTo>
                    <a:pt x="3040" y="61649"/>
                    <a:pt x="2236" y="64866"/>
                    <a:pt x="1617" y="68144"/>
                  </a:cubicBezTo>
                  <a:cubicBezTo>
                    <a:pt x="-4074" y="97650"/>
                    <a:pt x="5452" y="127775"/>
                    <a:pt x="27103" y="148745"/>
                  </a:cubicBezTo>
                  <a:lnTo>
                    <a:pt x="144386" y="262378"/>
                  </a:lnTo>
                  <a:cubicBezTo>
                    <a:pt x="145746" y="263677"/>
                    <a:pt x="147355" y="264419"/>
                    <a:pt x="148901" y="265286"/>
                  </a:cubicBezTo>
                  <a:cubicBezTo>
                    <a:pt x="149582" y="265657"/>
                    <a:pt x="150200" y="266337"/>
                    <a:pt x="150942" y="266585"/>
                  </a:cubicBezTo>
                  <a:cubicBezTo>
                    <a:pt x="153355" y="267512"/>
                    <a:pt x="155829" y="268007"/>
                    <a:pt x="158365" y="268007"/>
                  </a:cubicBezTo>
                  <a:cubicBezTo>
                    <a:pt x="160963" y="268007"/>
                    <a:pt x="163562" y="267512"/>
                    <a:pt x="166036" y="266461"/>
                  </a:cubicBezTo>
                  <a:cubicBezTo>
                    <a:pt x="166902" y="266090"/>
                    <a:pt x="167582" y="265347"/>
                    <a:pt x="168387" y="264852"/>
                  </a:cubicBezTo>
                  <a:cubicBezTo>
                    <a:pt x="169871" y="263987"/>
                    <a:pt x="171418" y="263244"/>
                    <a:pt x="172717" y="261945"/>
                  </a:cubicBezTo>
                  <a:lnTo>
                    <a:pt x="172778" y="261883"/>
                  </a:lnTo>
                  <a:cubicBezTo>
                    <a:pt x="172778" y="261883"/>
                    <a:pt x="172778" y="261883"/>
                    <a:pt x="172778" y="261883"/>
                  </a:cubicBezTo>
                  <a:cubicBezTo>
                    <a:pt x="172778" y="261883"/>
                    <a:pt x="172778" y="261883"/>
                    <a:pt x="172778" y="261883"/>
                  </a:cubicBezTo>
                  <a:lnTo>
                    <a:pt x="286721" y="145652"/>
                  </a:lnTo>
                  <a:cubicBezTo>
                    <a:pt x="307815" y="124311"/>
                    <a:pt x="316537" y="93939"/>
                    <a:pt x="310042" y="64556"/>
                  </a:cubicBezTo>
                  <a:close/>
                  <a:moveTo>
                    <a:pt x="258081" y="117692"/>
                  </a:moveTo>
                  <a:lnTo>
                    <a:pt x="157994" y="219758"/>
                  </a:lnTo>
                  <a:lnTo>
                    <a:pt x="55062" y="120043"/>
                  </a:lnTo>
                  <a:cubicBezTo>
                    <a:pt x="43186" y="108537"/>
                    <a:pt x="37928" y="92021"/>
                    <a:pt x="41083" y="75814"/>
                  </a:cubicBezTo>
                  <a:cubicBezTo>
                    <a:pt x="41454" y="74020"/>
                    <a:pt x="41887" y="72227"/>
                    <a:pt x="42382" y="70494"/>
                  </a:cubicBezTo>
                  <a:cubicBezTo>
                    <a:pt x="46773" y="56391"/>
                    <a:pt x="58032" y="46370"/>
                    <a:pt x="73187" y="43091"/>
                  </a:cubicBezTo>
                  <a:cubicBezTo>
                    <a:pt x="89950" y="39503"/>
                    <a:pt x="107333" y="44885"/>
                    <a:pt x="118529" y="57381"/>
                  </a:cubicBezTo>
                  <a:lnTo>
                    <a:pt x="140860" y="82186"/>
                  </a:lnTo>
                  <a:cubicBezTo>
                    <a:pt x="141169" y="82557"/>
                    <a:pt x="141602" y="82681"/>
                    <a:pt x="141911" y="82990"/>
                  </a:cubicBezTo>
                  <a:cubicBezTo>
                    <a:pt x="142220" y="83299"/>
                    <a:pt x="142406" y="83732"/>
                    <a:pt x="142715" y="84041"/>
                  </a:cubicBezTo>
                  <a:cubicBezTo>
                    <a:pt x="143458" y="84660"/>
                    <a:pt x="144324" y="84846"/>
                    <a:pt x="145066" y="85341"/>
                  </a:cubicBezTo>
                  <a:cubicBezTo>
                    <a:pt x="146179" y="86083"/>
                    <a:pt x="147293" y="86763"/>
                    <a:pt x="148530" y="87258"/>
                  </a:cubicBezTo>
                  <a:cubicBezTo>
                    <a:pt x="149767" y="87753"/>
                    <a:pt x="151066" y="88000"/>
                    <a:pt x="152365" y="88186"/>
                  </a:cubicBezTo>
                  <a:cubicBezTo>
                    <a:pt x="153602" y="88433"/>
                    <a:pt x="154778" y="88619"/>
                    <a:pt x="156015" y="88619"/>
                  </a:cubicBezTo>
                  <a:cubicBezTo>
                    <a:pt x="157376" y="88619"/>
                    <a:pt x="158613" y="88372"/>
                    <a:pt x="159912" y="88062"/>
                  </a:cubicBezTo>
                  <a:cubicBezTo>
                    <a:pt x="161149" y="87815"/>
                    <a:pt x="162324" y="87567"/>
                    <a:pt x="163500" y="87072"/>
                  </a:cubicBezTo>
                  <a:cubicBezTo>
                    <a:pt x="164737" y="86577"/>
                    <a:pt x="165850" y="85774"/>
                    <a:pt x="166964" y="85031"/>
                  </a:cubicBezTo>
                  <a:cubicBezTo>
                    <a:pt x="167706" y="84536"/>
                    <a:pt x="168572" y="84289"/>
                    <a:pt x="169253" y="83670"/>
                  </a:cubicBezTo>
                  <a:cubicBezTo>
                    <a:pt x="169624" y="83361"/>
                    <a:pt x="169747" y="82928"/>
                    <a:pt x="170057" y="82619"/>
                  </a:cubicBezTo>
                  <a:cubicBezTo>
                    <a:pt x="170366" y="82309"/>
                    <a:pt x="170799" y="82124"/>
                    <a:pt x="171108" y="81815"/>
                  </a:cubicBezTo>
                  <a:lnTo>
                    <a:pt x="192759" y="56514"/>
                  </a:lnTo>
                  <a:cubicBezTo>
                    <a:pt x="203584" y="43896"/>
                    <a:pt x="220718" y="38019"/>
                    <a:pt x="237482" y="41174"/>
                  </a:cubicBezTo>
                  <a:cubicBezTo>
                    <a:pt x="252885" y="44143"/>
                    <a:pt x="264514" y="53917"/>
                    <a:pt x="269277" y="67958"/>
                  </a:cubicBezTo>
                  <a:cubicBezTo>
                    <a:pt x="269896" y="69690"/>
                    <a:pt x="270390" y="71484"/>
                    <a:pt x="270762" y="73340"/>
                  </a:cubicBezTo>
                  <a:cubicBezTo>
                    <a:pt x="274349" y="89299"/>
                    <a:pt x="269586" y="105939"/>
                    <a:pt x="258081" y="117692"/>
                  </a:cubicBezTo>
                  <a:close/>
                </a:path>
              </a:pathLst>
            </a:custGeom>
            <a:grpFill/>
            <a:ln w="6186" cap="flat">
              <a:noFill/>
              <a:prstDash val="solid"/>
              <a:miter/>
            </a:ln>
          </p:spPr>
          <p:txBody>
            <a:bodyPr rtlCol="0" anchor="ctr"/>
            <a:lstStyle/>
            <a:p>
              <a:endParaRPr lang="en-US" sz="1200"/>
            </a:p>
          </p:txBody>
        </p:sp>
        <p:sp>
          <p:nvSpPr>
            <p:cNvPr id="308" name="Freeform: Shape 307">
              <a:extLst>
                <a:ext uri="{FF2B5EF4-FFF2-40B4-BE49-F238E27FC236}">
                  <a16:creationId xmlns:a16="http://schemas.microsoft.com/office/drawing/2014/main" id="{95BA58E3-D351-4B16-9C4F-75F89AD86E0C}"/>
                </a:ext>
              </a:extLst>
            </p:cNvPr>
            <p:cNvSpPr/>
            <p:nvPr/>
          </p:nvSpPr>
          <p:spPr>
            <a:xfrm>
              <a:off x="4623287" y="3937947"/>
              <a:ext cx="736915" cy="534763"/>
            </a:xfrm>
            <a:custGeom>
              <a:avLst/>
              <a:gdLst>
                <a:gd name="connsiteX0" fmla="*/ 524433 w 736915"/>
                <a:gd name="connsiteY0" fmla="*/ 423481 h 534763"/>
                <a:gd name="connsiteX1" fmla="*/ 736915 w 736915"/>
                <a:gd name="connsiteY1" fmla="*/ 211740 h 534763"/>
                <a:gd name="connsiteX2" fmla="*/ 524433 w 736915"/>
                <a:gd name="connsiteY2" fmla="*/ 0 h 534763"/>
                <a:gd name="connsiteX3" fmla="*/ 212483 w 736915"/>
                <a:gd name="connsiteY3" fmla="*/ 0 h 534763"/>
                <a:gd name="connsiteX4" fmla="*/ 0 w 736915"/>
                <a:gd name="connsiteY4" fmla="*/ 211740 h 534763"/>
                <a:gd name="connsiteX5" fmla="*/ 79673 w 736915"/>
                <a:gd name="connsiteY5" fmla="*/ 376901 h 534763"/>
                <a:gd name="connsiteX6" fmla="*/ 2907 w 736915"/>
                <a:gd name="connsiteY6" fmla="*/ 504329 h 534763"/>
                <a:gd name="connsiteX7" fmla="*/ 5010 w 736915"/>
                <a:gd name="connsiteY7" fmla="*/ 527959 h 534763"/>
                <a:gd name="connsiteX8" fmla="*/ 20104 w 736915"/>
                <a:gd name="connsiteY8" fmla="*/ 534763 h 534763"/>
                <a:gd name="connsiteX9" fmla="*/ 28207 w 736915"/>
                <a:gd name="connsiteY9" fmla="*/ 533031 h 534763"/>
                <a:gd name="connsiteX10" fmla="*/ 276506 w 736915"/>
                <a:gd name="connsiteY10" fmla="*/ 423419 h 534763"/>
                <a:gd name="connsiteX11" fmla="*/ 524433 w 736915"/>
                <a:gd name="connsiteY11" fmla="*/ 423419 h 534763"/>
                <a:gd name="connsiteX12" fmla="*/ 264196 w 736915"/>
                <a:gd name="connsiteY12" fmla="*/ 385005 h 534763"/>
                <a:gd name="connsiteX13" fmla="*/ 70147 w 736915"/>
                <a:gd name="connsiteY13" fmla="*/ 470678 h 534763"/>
                <a:gd name="connsiteX14" fmla="*/ 122788 w 736915"/>
                <a:gd name="connsiteY14" fmla="*/ 383335 h 534763"/>
                <a:gd name="connsiteX15" fmla="*/ 124768 w 736915"/>
                <a:gd name="connsiteY15" fmla="*/ 379933 h 534763"/>
                <a:gd name="connsiteX16" fmla="*/ 117592 w 736915"/>
                <a:gd name="connsiteY16" fmla="*/ 354756 h 534763"/>
                <a:gd name="connsiteX17" fmla="*/ 40270 w 736915"/>
                <a:gd name="connsiteY17" fmla="*/ 211679 h 534763"/>
                <a:gd name="connsiteX18" fmla="*/ 212544 w 736915"/>
                <a:gd name="connsiteY18" fmla="*/ 40146 h 534763"/>
                <a:gd name="connsiteX19" fmla="*/ 524495 w 736915"/>
                <a:gd name="connsiteY19" fmla="*/ 40146 h 534763"/>
                <a:gd name="connsiteX20" fmla="*/ 696770 w 736915"/>
                <a:gd name="connsiteY20" fmla="*/ 211679 h 534763"/>
                <a:gd name="connsiteX21" fmla="*/ 524495 w 736915"/>
                <a:gd name="connsiteY21" fmla="*/ 383211 h 534763"/>
                <a:gd name="connsiteX22" fmla="*/ 272299 w 736915"/>
                <a:gd name="connsiteY22" fmla="*/ 383211 h 534763"/>
                <a:gd name="connsiteX23" fmla="*/ 264196 w 736915"/>
                <a:gd name="connsiteY23" fmla="*/ 385005 h 53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915" h="534763">
                  <a:moveTo>
                    <a:pt x="524433" y="423481"/>
                  </a:moveTo>
                  <a:cubicBezTo>
                    <a:pt x="641592" y="423481"/>
                    <a:pt x="736915" y="328467"/>
                    <a:pt x="736915" y="211740"/>
                  </a:cubicBezTo>
                  <a:cubicBezTo>
                    <a:pt x="736915" y="95014"/>
                    <a:pt x="641592" y="0"/>
                    <a:pt x="524433" y="0"/>
                  </a:cubicBezTo>
                  <a:lnTo>
                    <a:pt x="212483" y="0"/>
                  </a:lnTo>
                  <a:cubicBezTo>
                    <a:pt x="95323" y="0"/>
                    <a:pt x="0" y="95014"/>
                    <a:pt x="0" y="211740"/>
                  </a:cubicBezTo>
                  <a:cubicBezTo>
                    <a:pt x="0" y="276444"/>
                    <a:pt x="29444" y="336879"/>
                    <a:pt x="79673" y="376901"/>
                  </a:cubicBezTo>
                  <a:lnTo>
                    <a:pt x="2907" y="504329"/>
                  </a:lnTo>
                  <a:cubicBezTo>
                    <a:pt x="-1608" y="511814"/>
                    <a:pt x="-742" y="521402"/>
                    <a:pt x="5010" y="527959"/>
                  </a:cubicBezTo>
                  <a:cubicBezTo>
                    <a:pt x="8908" y="532413"/>
                    <a:pt x="14475" y="534763"/>
                    <a:pt x="20104" y="534763"/>
                  </a:cubicBezTo>
                  <a:cubicBezTo>
                    <a:pt x="22826" y="534763"/>
                    <a:pt x="25609" y="534206"/>
                    <a:pt x="28207" y="533031"/>
                  </a:cubicBezTo>
                  <a:lnTo>
                    <a:pt x="276506" y="423419"/>
                  </a:lnTo>
                  <a:lnTo>
                    <a:pt x="524433" y="423419"/>
                  </a:lnTo>
                  <a:close/>
                  <a:moveTo>
                    <a:pt x="264196" y="385005"/>
                  </a:moveTo>
                  <a:lnTo>
                    <a:pt x="70147" y="470678"/>
                  </a:lnTo>
                  <a:lnTo>
                    <a:pt x="122788" y="383335"/>
                  </a:lnTo>
                  <a:cubicBezTo>
                    <a:pt x="123531" y="382283"/>
                    <a:pt x="124211" y="381170"/>
                    <a:pt x="124768" y="379933"/>
                  </a:cubicBezTo>
                  <a:cubicBezTo>
                    <a:pt x="128912" y="370901"/>
                    <a:pt x="125881" y="360261"/>
                    <a:pt x="117592" y="354756"/>
                  </a:cubicBezTo>
                  <a:cubicBezTo>
                    <a:pt x="69157" y="322837"/>
                    <a:pt x="40270" y="269330"/>
                    <a:pt x="40270" y="211679"/>
                  </a:cubicBezTo>
                  <a:cubicBezTo>
                    <a:pt x="40270" y="117097"/>
                    <a:pt x="117530" y="40146"/>
                    <a:pt x="212544" y="40146"/>
                  </a:cubicBezTo>
                  <a:lnTo>
                    <a:pt x="524495" y="40146"/>
                  </a:lnTo>
                  <a:cubicBezTo>
                    <a:pt x="619509" y="40146"/>
                    <a:pt x="696770" y="117097"/>
                    <a:pt x="696770" y="211679"/>
                  </a:cubicBezTo>
                  <a:cubicBezTo>
                    <a:pt x="696770" y="306259"/>
                    <a:pt x="619509" y="383211"/>
                    <a:pt x="524495" y="383211"/>
                  </a:cubicBezTo>
                  <a:lnTo>
                    <a:pt x="272299" y="383211"/>
                  </a:lnTo>
                  <a:cubicBezTo>
                    <a:pt x="269516" y="383335"/>
                    <a:pt x="266732" y="383891"/>
                    <a:pt x="264196" y="385005"/>
                  </a:cubicBezTo>
                  <a:close/>
                </a:path>
              </a:pathLst>
            </a:custGeom>
            <a:grpFill/>
            <a:ln w="6186" cap="flat">
              <a:noFill/>
              <a:prstDash val="solid"/>
              <a:miter/>
            </a:ln>
          </p:spPr>
          <p:txBody>
            <a:bodyPr rtlCol="0" anchor="ctr"/>
            <a:lstStyle/>
            <a:p>
              <a:endParaRPr lang="en-US" sz="1200"/>
            </a:p>
          </p:txBody>
        </p:sp>
        <p:sp>
          <p:nvSpPr>
            <p:cNvPr id="309" name="Freeform: Shape 308">
              <a:extLst>
                <a:ext uri="{FF2B5EF4-FFF2-40B4-BE49-F238E27FC236}">
                  <a16:creationId xmlns:a16="http://schemas.microsoft.com/office/drawing/2014/main" id="{F1EB912D-4861-4DF2-9CA8-A01FF653147A}"/>
                </a:ext>
              </a:extLst>
            </p:cNvPr>
            <p:cNvSpPr/>
            <p:nvPr/>
          </p:nvSpPr>
          <p:spPr>
            <a:xfrm>
              <a:off x="5102960" y="4606757"/>
              <a:ext cx="312197" cy="267473"/>
            </a:xfrm>
            <a:custGeom>
              <a:avLst/>
              <a:gdLst>
                <a:gd name="connsiteX0" fmla="*/ 307595 w 312197"/>
                <a:gd name="connsiteY0" fmla="*/ 55610 h 267473"/>
                <a:gd name="connsiteX1" fmla="*/ 245798 w 312197"/>
                <a:gd name="connsiteY1" fmla="*/ 1731 h 267473"/>
                <a:gd name="connsiteX2" fmla="*/ 162723 w 312197"/>
                <a:gd name="connsiteY2" fmla="*/ 29630 h 267473"/>
                <a:gd name="connsiteX3" fmla="*/ 155857 w 312197"/>
                <a:gd name="connsiteY3" fmla="*/ 37485 h 267473"/>
                <a:gd name="connsiteX4" fmla="*/ 148929 w 312197"/>
                <a:gd name="connsiteY4" fmla="*/ 29630 h 267473"/>
                <a:gd name="connsiteX5" fmla="*/ 65420 w 312197"/>
                <a:gd name="connsiteY5" fmla="*/ 2165 h 267473"/>
                <a:gd name="connsiteX6" fmla="*/ 4304 w 312197"/>
                <a:gd name="connsiteY6" fmla="*/ 56290 h 267473"/>
                <a:gd name="connsiteX7" fmla="*/ 1768 w 312197"/>
                <a:gd name="connsiteY7" fmla="*/ 66002 h 267473"/>
                <a:gd name="connsiteX8" fmla="*/ 26450 w 312197"/>
                <a:gd name="connsiteY8" fmla="*/ 146850 h 267473"/>
                <a:gd name="connsiteX9" fmla="*/ 142619 w 312197"/>
                <a:gd name="connsiteY9" fmla="*/ 261659 h 267473"/>
                <a:gd name="connsiteX10" fmla="*/ 147444 w 312197"/>
                <a:gd name="connsiteY10" fmla="*/ 264814 h 267473"/>
                <a:gd name="connsiteX11" fmla="*/ 149238 w 312197"/>
                <a:gd name="connsiteY11" fmla="*/ 265989 h 267473"/>
                <a:gd name="connsiteX12" fmla="*/ 156785 w 312197"/>
                <a:gd name="connsiteY12" fmla="*/ 267474 h 267473"/>
                <a:gd name="connsiteX13" fmla="*/ 164393 w 312197"/>
                <a:gd name="connsiteY13" fmla="*/ 265989 h 267473"/>
                <a:gd name="connsiteX14" fmla="*/ 167362 w 312197"/>
                <a:gd name="connsiteY14" fmla="*/ 264010 h 267473"/>
                <a:gd name="connsiteX15" fmla="*/ 171012 w 312197"/>
                <a:gd name="connsiteY15" fmla="*/ 261597 h 267473"/>
                <a:gd name="connsiteX16" fmla="*/ 171074 w 312197"/>
                <a:gd name="connsiteY16" fmla="*/ 261535 h 267473"/>
                <a:gd name="connsiteX17" fmla="*/ 171074 w 312197"/>
                <a:gd name="connsiteY17" fmla="*/ 261535 h 267473"/>
                <a:gd name="connsiteX18" fmla="*/ 171074 w 312197"/>
                <a:gd name="connsiteY18" fmla="*/ 261535 h 267473"/>
                <a:gd name="connsiteX19" fmla="*/ 286192 w 312197"/>
                <a:gd name="connsiteY19" fmla="*/ 146418 h 267473"/>
                <a:gd name="connsiteX20" fmla="*/ 310254 w 312197"/>
                <a:gd name="connsiteY20" fmla="*/ 65383 h 267473"/>
                <a:gd name="connsiteX21" fmla="*/ 307595 w 312197"/>
                <a:gd name="connsiteY21" fmla="*/ 55610 h 267473"/>
                <a:gd name="connsiteX22" fmla="*/ 257737 w 312197"/>
                <a:gd name="connsiteY22" fmla="*/ 117839 h 267473"/>
                <a:gd name="connsiteX23" fmla="*/ 156661 w 312197"/>
                <a:gd name="connsiteY23" fmla="*/ 218915 h 267473"/>
                <a:gd name="connsiteX24" fmla="*/ 54719 w 312197"/>
                <a:gd name="connsiteY24" fmla="*/ 118148 h 267473"/>
                <a:gd name="connsiteX25" fmla="*/ 41172 w 312197"/>
                <a:gd name="connsiteY25" fmla="*/ 73920 h 267473"/>
                <a:gd name="connsiteX26" fmla="*/ 42595 w 312197"/>
                <a:gd name="connsiteY26" fmla="*/ 68538 h 267473"/>
                <a:gd name="connsiteX27" fmla="*/ 73709 w 312197"/>
                <a:gd name="connsiteY27" fmla="*/ 41382 h 267473"/>
                <a:gd name="connsiteX28" fmla="*/ 118866 w 312197"/>
                <a:gd name="connsiteY28" fmla="*/ 56105 h 267473"/>
                <a:gd name="connsiteX29" fmla="*/ 140949 w 312197"/>
                <a:gd name="connsiteY29" fmla="*/ 81157 h 267473"/>
                <a:gd name="connsiteX30" fmla="*/ 142000 w 312197"/>
                <a:gd name="connsiteY30" fmla="*/ 81961 h 267473"/>
                <a:gd name="connsiteX31" fmla="*/ 142805 w 312197"/>
                <a:gd name="connsiteY31" fmla="*/ 83013 h 267473"/>
                <a:gd name="connsiteX32" fmla="*/ 145155 w 312197"/>
                <a:gd name="connsiteY32" fmla="*/ 84374 h 267473"/>
                <a:gd name="connsiteX33" fmla="*/ 148619 w 312197"/>
                <a:gd name="connsiteY33" fmla="*/ 86353 h 267473"/>
                <a:gd name="connsiteX34" fmla="*/ 152393 w 312197"/>
                <a:gd name="connsiteY34" fmla="*/ 87343 h 267473"/>
                <a:gd name="connsiteX35" fmla="*/ 156042 w 312197"/>
                <a:gd name="connsiteY35" fmla="*/ 87776 h 267473"/>
                <a:gd name="connsiteX36" fmla="*/ 159939 w 312197"/>
                <a:gd name="connsiteY36" fmla="*/ 87281 h 267473"/>
                <a:gd name="connsiteX37" fmla="*/ 163527 w 312197"/>
                <a:gd name="connsiteY37" fmla="*/ 86353 h 267473"/>
                <a:gd name="connsiteX38" fmla="*/ 167053 w 312197"/>
                <a:gd name="connsiteY38" fmla="*/ 84312 h 267473"/>
                <a:gd name="connsiteX39" fmla="*/ 169342 w 312197"/>
                <a:gd name="connsiteY39" fmla="*/ 83013 h 267473"/>
                <a:gd name="connsiteX40" fmla="*/ 170146 w 312197"/>
                <a:gd name="connsiteY40" fmla="*/ 81961 h 267473"/>
                <a:gd name="connsiteX41" fmla="*/ 171197 w 312197"/>
                <a:gd name="connsiteY41" fmla="*/ 81157 h 267473"/>
                <a:gd name="connsiteX42" fmla="*/ 193095 w 312197"/>
                <a:gd name="connsiteY42" fmla="*/ 56043 h 267473"/>
                <a:gd name="connsiteX43" fmla="*/ 237942 w 312197"/>
                <a:gd name="connsiteY43" fmla="*/ 41135 h 267473"/>
                <a:gd name="connsiteX44" fmla="*/ 269490 w 312197"/>
                <a:gd name="connsiteY44" fmla="*/ 68291 h 267473"/>
                <a:gd name="connsiteX45" fmla="*/ 270913 w 312197"/>
                <a:gd name="connsiteY45" fmla="*/ 73611 h 267473"/>
                <a:gd name="connsiteX46" fmla="*/ 257737 w 312197"/>
                <a:gd name="connsiteY46" fmla="*/ 117839 h 2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2197" h="267473">
                  <a:moveTo>
                    <a:pt x="307595" y="55610"/>
                  </a:moveTo>
                  <a:cubicBezTo>
                    <a:pt x="298378" y="27774"/>
                    <a:pt x="275305" y="7670"/>
                    <a:pt x="245798" y="1731"/>
                  </a:cubicBezTo>
                  <a:cubicBezTo>
                    <a:pt x="214931" y="-4454"/>
                    <a:pt x="183074" y="6185"/>
                    <a:pt x="162723" y="29630"/>
                  </a:cubicBezTo>
                  <a:lnTo>
                    <a:pt x="155857" y="37485"/>
                  </a:lnTo>
                  <a:lnTo>
                    <a:pt x="148929" y="29630"/>
                  </a:lnTo>
                  <a:cubicBezTo>
                    <a:pt x="128268" y="6247"/>
                    <a:pt x="96287" y="-4269"/>
                    <a:pt x="65420" y="2165"/>
                  </a:cubicBezTo>
                  <a:cubicBezTo>
                    <a:pt x="36099" y="8288"/>
                    <a:pt x="13212" y="28516"/>
                    <a:pt x="4304" y="56290"/>
                  </a:cubicBezTo>
                  <a:cubicBezTo>
                    <a:pt x="3315" y="59383"/>
                    <a:pt x="2449" y="62600"/>
                    <a:pt x="1768" y="66002"/>
                  </a:cubicBezTo>
                  <a:cubicBezTo>
                    <a:pt x="-4170" y="95446"/>
                    <a:pt x="5047" y="125695"/>
                    <a:pt x="26450" y="146850"/>
                  </a:cubicBezTo>
                  <a:lnTo>
                    <a:pt x="142619" y="261659"/>
                  </a:lnTo>
                  <a:cubicBezTo>
                    <a:pt x="144042" y="263082"/>
                    <a:pt x="145712" y="263886"/>
                    <a:pt x="147444" y="264814"/>
                  </a:cubicBezTo>
                  <a:cubicBezTo>
                    <a:pt x="148063" y="265123"/>
                    <a:pt x="148619" y="265742"/>
                    <a:pt x="149238" y="265989"/>
                  </a:cubicBezTo>
                  <a:cubicBezTo>
                    <a:pt x="151650" y="266979"/>
                    <a:pt x="154186" y="267474"/>
                    <a:pt x="156785" y="267474"/>
                  </a:cubicBezTo>
                  <a:cubicBezTo>
                    <a:pt x="159383" y="267474"/>
                    <a:pt x="161919" y="266979"/>
                    <a:pt x="164393" y="265989"/>
                  </a:cubicBezTo>
                  <a:cubicBezTo>
                    <a:pt x="165507" y="265556"/>
                    <a:pt x="166373" y="264628"/>
                    <a:pt x="167362" y="264010"/>
                  </a:cubicBezTo>
                  <a:cubicBezTo>
                    <a:pt x="168599" y="263206"/>
                    <a:pt x="169898" y="262649"/>
                    <a:pt x="171012" y="261597"/>
                  </a:cubicBezTo>
                  <a:lnTo>
                    <a:pt x="171074" y="261535"/>
                  </a:lnTo>
                  <a:cubicBezTo>
                    <a:pt x="171074" y="261535"/>
                    <a:pt x="171074" y="261535"/>
                    <a:pt x="171074" y="261535"/>
                  </a:cubicBezTo>
                  <a:cubicBezTo>
                    <a:pt x="171074" y="261535"/>
                    <a:pt x="171074" y="261535"/>
                    <a:pt x="171074" y="261535"/>
                  </a:cubicBezTo>
                  <a:lnTo>
                    <a:pt x="286192" y="146418"/>
                  </a:lnTo>
                  <a:cubicBezTo>
                    <a:pt x="307471" y="125138"/>
                    <a:pt x="316502" y="94828"/>
                    <a:pt x="310254" y="65383"/>
                  </a:cubicBezTo>
                  <a:cubicBezTo>
                    <a:pt x="309512" y="61919"/>
                    <a:pt x="308646" y="58703"/>
                    <a:pt x="307595" y="55610"/>
                  </a:cubicBezTo>
                  <a:close/>
                  <a:moveTo>
                    <a:pt x="257737" y="117839"/>
                  </a:moveTo>
                  <a:lnTo>
                    <a:pt x="156661" y="218915"/>
                  </a:lnTo>
                  <a:lnTo>
                    <a:pt x="54719" y="118148"/>
                  </a:lnTo>
                  <a:cubicBezTo>
                    <a:pt x="42966" y="106519"/>
                    <a:pt x="37893" y="89941"/>
                    <a:pt x="41172" y="73920"/>
                  </a:cubicBezTo>
                  <a:cubicBezTo>
                    <a:pt x="41543" y="72064"/>
                    <a:pt x="42038" y="70270"/>
                    <a:pt x="42595" y="68538"/>
                  </a:cubicBezTo>
                  <a:cubicBezTo>
                    <a:pt x="47110" y="54496"/>
                    <a:pt x="58430" y="44599"/>
                    <a:pt x="73709" y="41382"/>
                  </a:cubicBezTo>
                  <a:cubicBezTo>
                    <a:pt x="90473" y="37856"/>
                    <a:pt x="107793" y="43548"/>
                    <a:pt x="118866" y="56105"/>
                  </a:cubicBezTo>
                  <a:lnTo>
                    <a:pt x="140949" y="81157"/>
                  </a:lnTo>
                  <a:cubicBezTo>
                    <a:pt x="141258" y="81528"/>
                    <a:pt x="141691" y="81652"/>
                    <a:pt x="142000" y="81961"/>
                  </a:cubicBezTo>
                  <a:cubicBezTo>
                    <a:pt x="142310" y="82271"/>
                    <a:pt x="142433" y="82704"/>
                    <a:pt x="142805" y="83013"/>
                  </a:cubicBezTo>
                  <a:cubicBezTo>
                    <a:pt x="143485" y="83632"/>
                    <a:pt x="144413" y="83879"/>
                    <a:pt x="145155" y="84374"/>
                  </a:cubicBezTo>
                  <a:cubicBezTo>
                    <a:pt x="146269" y="85116"/>
                    <a:pt x="147382" y="85858"/>
                    <a:pt x="148619" y="86353"/>
                  </a:cubicBezTo>
                  <a:cubicBezTo>
                    <a:pt x="149856" y="86848"/>
                    <a:pt x="151094" y="87096"/>
                    <a:pt x="152393" y="87343"/>
                  </a:cubicBezTo>
                  <a:cubicBezTo>
                    <a:pt x="153630" y="87591"/>
                    <a:pt x="154805" y="87776"/>
                    <a:pt x="156042" y="87776"/>
                  </a:cubicBezTo>
                  <a:cubicBezTo>
                    <a:pt x="157403" y="87776"/>
                    <a:pt x="158640" y="87529"/>
                    <a:pt x="159939" y="87281"/>
                  </a:cubicBezTo>
                  <a:cubicBezTo>
                    <a:pt x="161176" y="87034"/>
                    <a:pt x="162352" y="86786"/>
                    <a:pt x="163527" y="86353"/>
                  </a:cubicBezTo>
                  <a:cubicBezTo>
                    <a:pt x="164764" y="85858"/>
                    <a:pt x="165878" y="85116"/>
                    <a:pt x="167053" y="84312"/>
                  </a:cubicBezTo>
                  <a:cubicBezTo>
                    <a:pt x="167795" y="83817"/>
                    <a:pt x="168661" y="83570"/>
                    <a:pt x="169342" y="83013"/>
                  </a:cubicBezTo>
                  <a:cubicBezTo>
                    <a:pt x="169713" y="82704"/>
                    <a:pt x="169837" y="82271"/>
                    <a:pt x="170146" y="81961"/>
                  </a:cubicBezTo>
                  <a:cubicBezTo>
                    <a:pt x="170455" y="81652"/>
                    <a:pt x="170888" y="81528"/>
                    <a:pt x="171197" y="81157"/>
                  </a:cubicBezTo>
                  <a:lnTo>
                    <a:pt x="193095" y="56043"/>
                  </a:lnTo>
                  <a:cubicBezTo>
                    <a:pt x="204044" y="43486"/>
                    <a:pt x="221241" y="37795"/>
                    <a:pt x="237942" y="41135"/>
                  </a:cubicBezTo>
                  <a:cubicBezTo>
                    <a:pt x="253345" y="44228"/>
                    <a:pt x="264851" y="54125"/>
                    <a:pt x="269490" y="68291"/>
                  </a:cubicBezTo>
                  <a:cubicBezTo>
                    <a:pt x="270047" y="70023"/>
                    <a:pt x="270542" y="71817"/>
                    <a:pt x="270913" y="73611"/>
                  </a:cubicBezTo>
                  <a:cubicBezTo>
                    <a:pt x="274315" y="89632"/>
                    <a:pt x="269366" y="106210"/>
                    <a:pt x="257737" y="117839"/>
                  </a:cubicBezTo>
                  <a:close/>
                </a:path>
              </a:pathLst>
            </a:custGeom>
            <a:grpFill/>
            <a:ln w="6186" cap="flat">
              <a:noFill/>
              <a:prstDash val="solid"/>
              <a:miter/>
            </a:ln>
          </p:spPr>
          <p:txBody>
            <a:bodyPr rtlCol="0" anchor="ctr"/>
            <a:lstStyle/>
            <a:p>
              <a:endParaRPr lang="en-US" sz="1200"/>
            </a:p>
          </p:txBody>
        </p:sp>
        <p:sp>
          <p:nvSpPr>
            <p:cNvPr id="310" name="Freeform: Shape 309">
              <a:extLst>
                <a:ext uri="{FF2B5EF4-FFF2-40B4-BE49-F238E27FC236}">
                  <a16:creationId xmlns:a16="http://schemas.microsoft.com/office/drawing/2014/main" id="{BE5267A4-A985-4844-8E8A-276B190824C2}"/>
                </a:ext>
              </a:extLst>
            </p:cNvPr>
            <p:cNvSpPr/>
            <p:nvPr/>
          </p:nvSpPr>
          <p:spPr>
            <a:xfrm>
              <a:off x="4891070" y="4528321"/>
              <a:ext cx="736932" cy="534825"/>
            </a:xfrm>
            <a:custGeom>
              <a:avLst/>
              <a:gdLst>
                <a:gd name="connsiteX0" fmla="*/ 657242 w 736932"/>
                <a:gd name="connsiteY0" fmla="*/ 376901 h 534825"/>
                <a:gd name="connsiteX1" fmla="*/ 736915 w 736932"/>
                <a:gd name="connsiteY1" fmla="*/ 211740 h 534825"/>
                <a:gd name="connsiteX2" fmla="*/ 524433 w 736932"/>
                <a:gd name="connsiteY2" fmla="*/ 0 h 534825"/>
                <a:gd name="connsiteX3" fmla="*/ 212483 w 736932"/>
                <a:gd name="connsiteY3" fmla="*/ 0 h 534825"/>
                <a:gd name="connsiteX4" fmla="*/ 0 w 736932"/>
                <a:gd name="connsiteY4" fmla="*/ 211740 h 534825"/>
                <a:gd name="connsiteX5" fmla="*/ 212483 w 736932"/>
                <a:gd name="connsiteY5" fmla="*/ 423481 h 534825"/>
                <a:gd name="connsiteX6" fmla="*/ 460410 w 736932"/>
                <a:gd name="connsiteY6" fmla="*/ 423481 h 534825"/>
                <a:gd name="connsiteX7" fmla="*/ 708708 w 736932"/>
                <a:gd name="connsiteY7" fmla="*/ 533093 h 534825"/>
                <a:gd name="connsiteX8" fmla="*/ 716812 w 736932"/>
                <a:gd name="connsiteY8" fmla="*/ 534825 h 534825"/>
                <a:gd name="connsiteX9" fmla="*/ 731905 w 736932"/>
                <a:gd name="connsiteY9" fmla="*/ 528021 h 534825"/>
                <a:gd name="connsiteX10" fmla="*/ 734008 w 736932"/>
                <a:gd name="connsiteY10" fmla="*/ 504391 h 534825"/>
                <a:gd name="connsiteX11" fmla="*/ 657242 w 736932"/>
                <a:gd name="connsiteY11" fmla="*/ 376901 h 534825"/>
                <a:gd name="connsiteX12" fmla="*/ 472720 w 736932"/>
                <a:gd name="connsiteY12" fmla="*/ 385005 h 534825"/>
                <a:gd name="connsiteX13" fmla="*/ 464616 w 736932"/>
                <a:gd name="connsiteY13" fmla="*/ 383273 h 534825"/>
                <a:gd name="connsiteX14" fmla="*/ 212483 w 736932"/>
                <a:gd name="connsiteY14" fmla="*/ 383273 h 534825"/>
                <a:gd name="connsiteX15" fmla="*/ 40208 w 736932"/>
                <a:gd name="connsiteY15" fmla="*/ 211740 h 534825"/>
                <a:gd name="connsiteX16" fmla="*/ 212483 w 736932"/>
                <a:gd name="connsiteY16" fmla="*/ 40208 h 534825"/>
                <a:gd name="connsiteX17" fmla="*/ 524433 w 736932"/>
                <a:gd name="connsiteY17" fmla="*/ 40208 h 534825"/>
                <a:gd name="connsiteX18" fmla="*/ 696708 w 736932"/>
                <a:gd name="connsiteY18" fmla="*/ 211740 h 534825"/>
                <a:gd name="connsiteX19" fmla="*/ 619385 w 736932"/>
                <a:gd name="connsiteY19" fmla="*/ 354818 h 534825"/>
                <a:gd name="connsiteX20" fmla="*/ 611715 w 736932"/>
                <a:gd name="connsiteY20" fmla="*/ 378695 h 534825"/>
                <a:gd name="connsiteX21" fmla="*/ 613880 w 736932"/>
                <a:gd name="connsiteY21" fmla="*/ 382902 h 534825"/>
                <a:gd name="connsiteX22" fmla="*/ 666768 w 736932"/>
                <a:gd name="connsiteY22" fmla="*/ 470740 h 534825"/>
                <a:gd name="connsiteX23" fmla="*/ 472720 w 736932"/>
                <a:gd name="connsiteY23" fmla="*/ 385005 h 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932" h="534825">
                  <a:moveTo>
                    <a:pt x="657242" y="376901"/>
                  </a:moveTo>
                  <a:cubicBezTo>
                    <a:pt x="707471" y="336817"/>
                    <a:pt x="736915" y="276444"/>
                    <a:pt x="736915" y="211740"/>
                  </a:cubicBezTo>
                  <a:cubicBezTo>
                    <a:pt x="736915" y="95014"/>
                    <a:pt x="641592" y="0"/>
                    <a:pt x="524433" y="0"/>
                  </a:cubicBezTo>
                  <a:lnTo>
                    <a:pt x="212483" y="0"/>
                  </a:lnTo>
                  <a:cubicBezTo>
                    <a:pt x="95323" y="0"/>
                    <a:pt x="0" y="95014"/>
                    <a:pt x="0" y="211740"/>
                  </a:cubicBezTo>
                  <a:cubicBezTo>
                    <a:pt x="0" y="328467"/>
                    <a:pt x="95323" y="423481"/>
                    <a:pt x="212483" y="423481"/>
                  </a:cubicBezTo>
                  <a:lnTo>
                    <a:pt x="460410" y="423481"/>
                  </a:lnTo>
                  <a:lnTo>
                    <a:pt x="708708" y="533093"/>
                  </a:lnTo>
                  <a:cubicBezTo>
                    <a:pt x="711306" y="534268"/>
                    <a:pt x="714090" y="534825"/>
                    <a:pt x="716812" y="534825"/>
                  </a:cubicBezTo>
                  <a:cubicBezTo>
                    <a:pt x="722441" y="534825"/>
                    <a:pt x="728008" y="532413"/>
                    <a:pt x="731905" y="528021"/>
                  </a:cubicBezTo>
                  <a:cubicBezTo>
                    <a:pt x="737720" y="521464"/>
                    <a:pt x="738586" y="511876"/>
                    <a:pt x="734008" y="504391"/>
                  </a:cubicBezTo>
                  <a:lnTo>
                    <a:pt x="657242" y="376901"/>
                  </a:lnTo>
                  <a:close/>
                  <a:moveTo>
                    <a:pt x="472720" y="385005"/>
                  </a:moveTo>
                  <a:cubicBezTo>
                    <a:pt x="470183" y="383891"/>
                    <a:pt x="467400" y="383273"/>
                    <a:pt x="464616" y="383273"/>
                  </a:cubicBezTo>
                  <a:lnTo>
                    <a:pt x="212483" y="383273"/>
                  </a:lnTo>
                  <a:cubicBezTo>
                    <a:pt x="117469" y="383273"/>
                    <a:pt x="40208" y="306321"/>
                    <a:pt x="40208" y="211740"/>
                  </a:cubicBezTo>
                  <a:cubicBezTo>
                    <a:pt x="40208" y="117159"/>
                    <a:pt x="117469" y="40208"/>
                    <a:pt x="212483" y="40208"/>
                  </a:cubicBezTo>
                  <a:lnTo>
                    <a:pt x="524433" y="40208"/>
                  </a:lnTo>
                  <a:cubicBezTo>
                    <a:pt x="619447" y="40208"/>
                    <a:pt x="696708" y="117159"/>
                    <a:pt x="696708" y="211740"/>
                  </a:cubicBezTo>
                  <a:cubicBezTo>
                    <a:pt x="696708" y="269392"/>
                    <a:pt x="667820" y="322837"/>
                    <a:pt x="619385" y="354818"/>
                  </a:cubicBezTo>
                  <a:cubicBezTo>
                    <a:pt x="611529" y="360014"/>
                    <a:pt x="608374" y="369911"/>
                    <a:pt x="611715" y="378695"/>
                  </a:cubicBezTo>
                  <a:cubicBezTo>
                    <a:pt x="612271" y="380180"/>
                    <a:pt x="613014" y="381603"/>
                    <a:pt x="613880" y="382902"/>
                  </a:cubicBezTo>
                  <a:lnTo>
                    <a:pt x="666768" y="470740"/>
                  </a:lnTo>
                  <a:lnTo>
                    <a:pt x="472720" y="385005"/>
                  </a:lnTo>
                  <a:close/>
                </a:path>
              </a:pathLst>
            </a:custGeom>
            <a:grpFill/>
            <a:ln w="6186" cap="flat">
              <a:noFill/>
              <a:prstDash val="solid"/>
              <a:miter/>
            </a:ln>
          </p:spPr>
          <p:txBody>
            <a:bodyPr rtlCol="0" anchor="ctr"/>
            <a:lstStyle/>
            <a:p>
              <a:endParaRPr lang="en-US" sz="1200"/>
            </a:p>
          </p:txBody>
        </p:sp>
      </p:grpSp>
      <p:grpSp>
        <p:nvGrpSpPr>
          <p:cNvPr id="198" name="Graphic 2">
            <a:extLst>
              <a:ext uri="{FF2B5EF4-FFF2-40B4-BE49-F238E27FC236}">
                <a16:creationId xmlns:a16="http://schemas.microsoft.com/office/drawing/2014/main" id="{D918ABFE-1C0A-495F-9F3D-8E7E59027AF4}"/>
              </a:ext>
            </a:extLst>
          </p:cNvPr>
          <p:cNvGrpSpPr/>
          <p:nvPr/>
        </p:nvGrpSpPr>
        <p:grpSpPr>
          <a:xfrm>
            <a:off x="4524129" y="3920525"/>
            <a:ext cx="868412" cy="806392"/>
            <a:chOff x="7777820" y="3978151"/>
            <a:chExt cx="1125075" cy="1044725"/>
          </a:xfrm>
          <a:solidFill>
            <a:schemeClr val="accent1"/>
          </a:solidFill>
        </p:grpSpPr>
        <p:sp>
          <p:nvSpPr>
            <p:cNvPr id="303" name="Freeform: Shape 302">
              <a:extLst>
                <a:ext uri="{FF2B5EF4-FFF2-40B4-BE49-F238E27FC236}">
                  <a16:creationId xmlns:a16="http://schemas.microsoft.com/office/drawing/2014/main" id="{238C01CC-B107-473E-AF8C-A83F65780E86}"/>
                </a:ext>
              </a:extLst>
            </p:cNvPr>
            <p:cNvSpPr/>
            <p:nvPr/>
          </p:nvSpPr>
          <p:spPr>
            <a:xfrm>
              <a:off x="7966361" y="4241361"/>
              <a:ext cx="747766" cy="781515"/>
            </a:xfrm>
            <a:custGeom>
              <a:avLst/>
              <a:gdLst>
                <a:gd name="connsiteX0" fmla="*/ 373978 w 747766"/>
                <a:gd name="connsiteY0" fmla="*/ 0 h 781515"/>
                <a:gd name="connsiteX1" fmla="*/ 231 w 747766"/>
                <a:gd name="connsiteY1" fmla="*/ 304775 h 781515"/>
                <a:gd name="connsiteX2" fmla="*/ 6170 w 747766"/>
                <a:gd name="connsiteY2" fmla="*/ 322219 h 781515"/>
                <a:gd name="connsiteX3" fmla="*/ 23799 w 747766"/>
                <a:gd name="connsiteY3" fmla="*/ 327477 h 781515"/>
                <a:gd name="connsiteX4" fmla="*/ 25717 w 747766"/>
                <a:gd name="connsiteY4" fmla="*/ 327291 h 781515"/>
                <a:gd name="connsiteX5" fmla="*/ 82812 w 747766"/>
                <a:gd name="connsiteY5" fmla="*/ 349251 h 781515"/>
                <a:gd name="connsiteX6" fmla="*/ 111081 w 747766"/>
                <a:gd name="connsiteY6" fmla="*/ 349251 h 781515"/>
                <a:gd name="connsiteX7" fmla="*/ 166135 w 747766"/>
                <a:gd name="connsiteY7" fmla="*/ 327291 h 781515"/>
                <a:gd name="connsiteX8" fmla="*/ 221188 w 747766"/>
                <a:gd name="connsiteY8" fmla="*/ 349313 h 781515"/>
                <a:gd name="connsiteX9" fmla="*/ 235478 w 747766"/>
                <a:gd name="connsiteY9" fmla="*/ 355313 h 781515"/>
                <a:gd name="connsiteX10" fmla="*/ 249767 w 747766"/>
                <a:gd name="connsiteY10" fmla="*/ 349313 h 781515"/>
                <a:gd name="connsiteX11" fmla="*/ 304635 w 747766"/>
                <a:gd name="connsiteY11" fmla="*/ 327291 h 781515"/>
                <a:gd name="connsiteX12" fmla="*/ 353874 w 747766"/>
                <a:gd name="connsiteY12" fmla="*/ 344488 h 781515"/>
                <a:gd name="connsiteX13" fmla="*/ 353874 w 747766"/>
                <a:gd name="connsiteY13" fmla="*/ 711183 h 781515"/>
                <a:gd name="connsiteX14" fmla="*/ 423093 w 747766"/>
                <a:gd name="connsiteY14" fmla="*/ 781515 h 781515"/>
                <a:gd name="connsiteX15" fmla="*/ 492313 w 747766"/>
                <a:gd name="connsiteY15" fmla="*/ 711183 h 781515"/>
                <a:gd name="connsiteX16" fmla="*/ 492313 w 747766"/>
                <a:gd name="connsiteY16" fmla="*/ 668562 h 781515"/>
                <a:gd name="connsiteX17" fmla="*/ 472209 w 747766"/>
                <a:gd name="connsiteY17" fmla="*/ 648458 h 781515"/>
                <a:gd name="connsiteX18" fmla="*/ 452105 w 747766"/>
                <a:gd name="connsiteY18" fmla="*/ 668562 h 781515"/>
                <a:gd name="connsiteX19" fmla="*/ 452105 w 747766"/>
                <a:gd name="connsiteY19" fmla="*/ 711183 h 781515"/>
                <a:gd name="connsiteX20" fmla="*/ 423031 w 747766"/>
                <a:gd name="connsiteY20" fmla="*/ 741308 h 781515"/>
                <a:gd name="connsiteX21" fmla="*/ 393958 w 747766"/>
                <a:gd name="connsiteY21" fmla="*/ 711183 h 781515"/>
                <a:gd name="connsiteX22" fmla="*/ 393958 w 747766"/>
                <a:gd name="connsiteY22" fmla="*/ 344488 h 781515"/>
                <a:gd name="connsiteX23" fmla="*/ 443011 w 747766"/>
                <a:gd name="connsiteY23" fmla="*/ 327291 h 781515"/>
                <a:gd name="connsiteX24" fmla="*/ 498065 w 747766"/>
                <a:gd name="connsiteY24" fmla="*/ 349313 h 781515"/>
                <a:gd name="connsiteX25" fmla="*/ 512354 w 747766"/>
                <a:gd name="connsiteY25" fmla="*/ 355313 h 781515"/>
                <a:gd name="connsiteX26" fmla="*/ 526644 w 747766"/>
                <a:gd name="connsiteY26" fmla="*/ 349313 h 781515"/>
                <a:gd name="connsiteX27" fmla="*/ 581512 w 747766"/>
                <a:gd name="connsiteY27" fmla="*/ 327291 h 781515"/>
                <a:gd name="connsiteX28" fmla="*/ 636689 w 747766"/>
                <a:gd name="connsiteY28" fmla="*/ 349251 h 781515"/>
                <a:gd name="connsiteX29" fmla="*/ 664958 w 747766"/>
                <a:gd name="connsiteY29" fmla="*/ 349251 h 781515"/>
                <a:gd name="connsiteX30" fmla="*/ 720012 w 747766"/>
                <a:gd name="connsiteY30" fmla="*/ 327291 h 781515"/>
                <a:gd name="connsiteX31" fmla="*/ 723971 w 747766"/>
                <a:gd name="connsiteY31" fmla="*/ 327415 h 781515"/>
                <a:gd name="connsiteX32" fmla="*/ 741601 w 747766"/>
                <a:gd name="connsiteY32" fmla="*/ 322095 h 781515"/>
                <a:gd name="connsiteX33" fmla="*/ 747539 w 747766"/>
                <a:gd name="connsiteY33" fmla="*/ 304713 h 781515"/>
                <a:gd name="connsiteX34" fmla="*/ 373978 w 747766"/>
                <a:gd name="connsiteY34" fmla="*/ 0 h 781515"/>
                <a:gd name="connsiteX35" fmla="*/ 373978 w 747766"/>
                <a:gd name="connsiteY35" fmla="*/ 308919 h 781515"/>
                <a:gd name="connsiteX36" fmla="*/ 320285 w 747766"/>
                <a:gd name="connsiteY36" fmla="*/ 289063 h 781515"/>
                <a:gd name="connsiteX37" fmla="*/ 373916 w 747766"/>
                <a:gd name="connsiteY37" fmla="*/ 41074 h 781515"/>
                <a:gd name="connsiteX38" fmla="*/ 427671 w 747766"/>
                <a:gd name="connsiteY38" fmla="*/ 289063 h 781515"/>
                <a:gd name="connsiteX39" fmla="*/ 373978 w 747766"/>
                <a:gd name="connsiteY39" fmla="*/ 308919 h 781515"/>
                <a:gd name="connsiteX40" fmla="*/ 96977 w 747766"/>
                <a:gd name="connsiteY40" fmla="*/ 308919 h 781515"/>
                <a:gd name="connsiteX41" fmla="*/ 44274 w 747766"/>
                <a:gd name="connsiteY41" fmla="*/ 288321 h 781515"/>
                <a:gd name="connsiteX42" fmla="*/ 220198 w 747766"/>
                <a:gd name="connsiteY42" fmla="*/ 75405 h 781515"/>
                <a:gd name="connsiteX43" fmla="*/ 140031 w 747766"/>
                <a:gd name="connsiteY43" fmla="*/ 290362 h 781515"/>
                <a:gd name="connsiteX44" fmla="*/ 96977 w 747766"/>
                <a:gd name="connsiteY44" fmla="*/ 308919 h 781515"/>
                <a:gd name="connsiteX45" fmla="*/ 235478 w 747766"/>
                <a:gd name="connsiteY45" fmla="*/ 308981 h 781515"/>
                <a:gd name="connsiteX46" fmla="*/ 180238 w 747766"/>
                <a:gd name="connsiteY46" fmla="*/ 288259 h 781515"/>
                <a:gd name="connsiteX47" fmla="*/ 318862 w 747766"/>
                <a:gd name="connsiteY47" fmla="*/ 51157 h 781515"/>
                <a:gd name="connsiteX48" fmla="*/ 280016 w 747766"/>
                <a:gd name="connsiteY48" fmla="*/ 290610 h 781515"/>
                <a:gd name="connsiteX49" fmla="*/ 235478 w 747766"/>
                <a:gd name="connsiteY49" fmla="*/ 308981 h 781515"/>
                <a:gd name="connsiteX50" fmla="*/ 512478 w 747766"/>
                <a:gd name="connsiteY50" fmla="*/ 308981 h 781515"/>
                <a:gd name="connsiteX51" fmla="*/ 467940 w 747766"/>
                <a:gd name="connsiteY51" fmla="*/ 290610 h 781515"/>
                <a:gd name="connsiteX52" fmla="*/ 429093 w 747766"/>
                <a:gd name="connsiteY52" fmla="*/ 51157 h 781515"/>
                <a:gd name="connsiteX53" fmla="*/ 567656 w 747766"/>
                <a:gd name="connsiteY53" fmla="*/ 288939 h 781515"/>
                <a:gd name="connsiteX54" fmla="*/ 512478 w 747766"/>
                <a:gd name="connsiteY54" fmla="*/ 308981 h 781515"/>
                <a:gd name="connsiteX55" fmla="*/ 650978 w 747766"/>
                <a:gd name="connsiteY55" fmla="*/ 308919 h 781515"/>
                <a:gd name="connsiteX56" fmla="*/ 607925 w 747766"/>
                <a:gd name="connsiteY56" fmla="*/ 290981 h 781515"/>
                <a:gd name="connsiteX57" fmla="*/ 527757 w 747766"/>
                <a:gd name="connsiteY57" fmla="*/ 75405 h 781515"/>
                <a:gd name="connsiteX58" fmla="*/ 703682 w 747766"/>
                <a:gd name="connsiteY58" fmla="*/ 288321 h 781515"/>
                <a:gd name="connsiteX59" fmla="*/ 650978 w 747766"/>
                <a:gd name="connsiteY59" fmla="*/ 308919 h 7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47766" h="781515">
                  <a:moveTo>
                    <a:pt x="373978" y="0"/>
                  </a:moveTo>
                  <a:cubicBezTo>
                    <a:pt x="187105" y="0"/>
                    <a:pt x="26459" y="131016"/>
                    <a:pt x="231" y="304775"/>
                  </a:cubicBezTo>
                  <a:cubicBezTo>
                    <a:pt x="-758" y="311208"/>
                    <a:pt x="1468" y="317703"/>
                    <a:pt x="6170" y="322219"/>
                  </a:cubicBezTo>
                  <a:cubicBezTo>
                    <a:pt x="10871" y="326734"/>
                    <a:pt x="17428" y="328652"/>
                    <a:pt x="23799" y="327477"/>
                  </a:cubicBezTo>
                  <a:cubicBezTo>
                    <a:pt x="24418" y="327353"/>
                    <a:pt x="25098" y="327291"/>
                    <a:pt x="25717" y="327291"/>
                  </a:cubicBezTo>
                  <a:cubicBezTo>
                    <a:pt x="47367" y="327539"/>
                    <a:pt x="68275" y="334900"/>
                    <a:pt x="82812" y="349251"/>
                  </a:cubicBezTo>
                  <a:cubicBezTo>
                    <a:pt x="90668" y="356983"/>
                    <a:pt x="103287" y="356983"/>
                    <a:pt x="111081" y="349251"/>
                  </a:cubicBezTo>
                  <a:cubicBezTo>
                    <a:pt x="125185" y="335271"/>
                    <a:pt x="145226" y="327291"/>
                    <a:pt x="166135" y="327291"/>
                  </a:cubicBezTo>
                  <a:cubicBezTo>
                    <a:pt x="187352" y="327291"/>
                    <a:pt x="207394" y="335333"/>
                    <a:pt x="221188" y="349313"/>
                  </a:cubicBezTo>
                  <a:cubicBezTo>
                    <a:pt x="224962" y="353148"/>
                    <a:pt x="230096" y="355313"/>
                    <a:pt x="235478" y="355313"/>
                  </a:cubicBezTo>
                  <a:cubicBezTo>
                    <a:pt x="240859" y="355313"/>
                    <a:pt x="245994" y="353148"/>
                    <a:pt x="249767" y="349313"/>
                  </a:cubicBezTo>
                  <a:cubicBezTo>
                    <a:pt x="263561" y="335333"/>
                    <a:pt x="283541" y="327291"/>
                    <a:pt x="304635" y="327291"/>
                  </a:cubicBezTo>
                  <a:cubicBezTo>
                    <a:pt x="322945" y="327291"/>
                    <a:pt x="340327" y="333663"/>
                    <a:pt x="353874" y="344488"/>
                  </a:cubicBezTo>
                  <a:lnTo>
                    <a:pt x="353874" y="711183"/>
                  </a:lnTo>
                  <a:cubicBezTo>
                    <a:pt x="353874" y="749968"/>
                    <a:pt x="384927" y="781515"/>
                    <a:pt x="423093" y="781515"/>
                  </a:cubicBezTo>
                  <a:cubicBezTo>
                    <a:pt x="461260" y="781515"/>
                    <a:pt x="492313" y="749968"/>
                    <a:pt x="492313" y="711183"/>
                  </a:cubicBezTo>
                  <a:lnTo>
                    <a:pt x="492313" y="668562"/>
                  </a:lnTo>
                  <a:cubicBezTo>
                    <a:pt x="492313" y="657490"/>
                    <a:pt x="483343" y="648458"/>
                    <a:pt x="472209" y="648458"/>
                  </a:cubicBezTo>
                  <a:cubicBezTo>
                    <a:pt x="461136" y="648458"/>
                    <a:pt x="452105" y="657428"/>
                    <a:pt x="452105" y="668562"/>
                  </a:cubicBezTo>
                  <a:lnTo>
                    <a:pt x="452105" y="711183"/>
                  </a:lnTo>
                  <a:cubicBezTo>
                    <a:pt x="452105" y="727823"/>
                    <a:pt x="439052" y="741308"/>
                    <a:pt x="423031" y="741308"/>
                  </a:cubicBezTo>
                  <a:cubicBezTo>
                    <a:pt x="407010" y="741308"/>
                    <a:pt x="393958" y="727761"/>
                    <a:pt x="393958" y="711183"/>
                  </a:cubicBezTo>
                  <a:lnTo>
                    <a:pt x="393958" y="344488"/>
                  </a:lnTo>
                  <a:cubicBezTo>
                    <a:pt x="407505" y="333663"/>
                    <a:pt x="424825" y="327291"/>
                    <a:pt x="443011" y="327291"/>
                  </a:cubicBezTo>
                  <a:cubicBezTo>
                    <a:pt x="464229" y="327291"/>
                    <a:pt x="484271" y="335333"/>
                    <a:pt x="498065" y="349313"/>
                  </a:cubicBezTo>
                  <a:cubicBezTo>
                    <a:pt x="501839" y="353148"/>
                    <a:pt x="506973" y="355313"/>
                    <a:pt x="512354" y="355313"/>
                  </a:cubicBezTo>
                  <a:cubicBezTo>
                    <a:pt x="517736" y="355313"/>
                    <a:pt x="522870" y="353148"/>
                    <a:pt x="526644" y="349313"/>
                  </a:cubicBezTo>
                  <a:cubicBezTo>
                    <a:pt x="540438" y="335333"/>
                    <a:pt x="560418" y="327291"/>
                    <a:pt x="581512" y="327291"/>
                  </a:cubicBezTo>
                  <a:cubicBezTo>
                    <a:pt x="602482" y="327291"/>
                    <a:pt x="622648" y="335271"/>
                    <a:pt x="636689" y="349251"/>
                  </a:cubicBezTo>
                  <a:cubicBezTo>
                    <a:pt x="644545" y="356983"/>
                    <a:pt x="657164" y="356983"/>
                    <a:pt x="664958" y="349251"/>
                  </a:cubicBezTo>
                  <a:cubicBezTo>
                    <a:pt x="679062" y="335271"/>
                    <a:pt x="699104" y="327291"/>
                    <a:pt x="720012" y="327291"/>
                  </a:cubicBezTo>
                  <a:cubicBezTo>
                    <a:pt x="721311" y="327291"/>
                    <a:pt x="722672" y="327168"/>
                    <a:pt x="723971" y="327415"/>
                  </a:cubicBezTo>
                  <a:cubicBezTo>
                    <a:pt x="730404" y="328591"/>
                    <a:pt x="736961" y="326611"/>
                    <a:pt x="741601" y="322095"/>
                  </a:cubicBezTo>
                  <a:cubicBezTo>
                    <a:pt x="746240" y="317580"/>
                    <a:pt x="748529" y="311085"/>
                    <a:pt x="747539" y="304713"/>
                  </a:cubicBezTo>
                  <a:cubicBezTo>
                    <a:pt x="721497" y="131016"/>
                    <a:pt x="560851" y="0"/>
                    <a:pt x="373978" y="0"/>
                  </a:cubicBezTo>
                  <a:close/>
                  <a:moveTo>
                    <a:pt x="373978" y="308919"/>
                  </a:moveTo>
                  <a:cubicBezTo>
                    <a:pt x="358390" y="297909"/>
                    <a:pt x="339647" y="291414"/>
                    <a:pt x="320285" y="289063"/>
                  </a:cubicBezTo>
                  <a:cubicBezTo>
                    <a:pt x="322759" y="123036"/>
                    <a:pt x="359627" y="43301"/>
                    <a:pt x="373916" y="41074"/>
                  </a:cubicBezTo>
                  <a:cubicBezTo>
                    <a:pt x="388267" y="43239"/>
                    <a:pt x="425073" y="122727"/>
                    <a:pt x="427671" y="289063"/>
                  </a:cubicBezTo>
                  <a:cubicBezTo>
                    <a:pt x="408309" y="291414"/>
                    <a:pt x="389566" y="297909"/>
                    <a:pt x="373978" y="308919"/>
                  </a:cubicBezTo>
                  <a:close/>
                  <a:moveTo>
                    <a:pt x="96977" y="308919"/>
                  </a:moveTo>
                  <a:cubicBezTo>
                    <a:pt x="81575" y="298094"/>
                    <a:pt x="63388" y="290981"/>
                    <a:pt x="44274" y="288321"/>
                  </a:cubicBezTo>
                  <a:cubicBezTo>
                    <a:pt x="65925" y="194853"/>
                    <a:pt x="132422" y="117778"/>
                    <a:pt x="220198" y="75405"/>
                  </a:cubicBezTo>
                  <a:cubicBezTo>
                    <a:pt x="173620" y="128356"/>
                    <a:pt x="143309" y="204689"/>
                    <a:pt x="140031" y="290362"/>
                  </a:cubicBezTo>
                  <a:cubicBezTo>
                    <a:pt x="124504" y="293826"/>
                    <a:pt x="109720" y="299950"/>
                    <a:pt x="96977" y="308919"/>
                  </a:cubicBezTo>
                  <a:close/>
                  <a:moveTo>
                    <a:pt x="235478" y="308981"/>
                  </a:moveTo>
                  <a:cubicBezTo>
                    <a:pt x="219518" y="297600"/>
                    <a:pt x="200404" y="290610"/>
                    <a:pt x="180238" y="288259"/>
                  </a:cubicBezTo>
                  <a:cubicBezTo>
                    <a:pt x="185558" y="175739"/>
                    <a:pt x="242344" y="82148"/>
                    <a:pt x="318862" y="51157"/>
                  </a:cubicBezTo>
                  <a:cubicBezTo>
                    <a:pt x="291150" y="112768"/>
                    <a:pt x="281253" y="217926"/>
                    <a:pt x="280016" y="290610"/>
                  </a:cubicBezTo>
                  <a:cubicBezTo>
                    <a:pt x="263932" y="293764"/>
                    <a:pt x="248530" y="299703"/>
                    <a:pt x="235478" y="308981"/>
                  </a:cubicBezTo>
                  <a:close/>
                  <a:moveTo>
                    <a:pt x="512478" y="308981"/>
                  </a:moveTo>
                  <a:cubicBezTo>
                    <a:pt x="499426" y="299703"/>
                    <a:pt x="484023" y="293764"/>
                    <a:pt x="467940" y="290610"/>
                  </a:cubicBezTo>
                  <a:cubicBezTo>
                    <a:pt x="466703" y="217926"/>
                    <a:pt x="456744" y="112829"/>
                    <a:pt x="429093" y="51157"/>
                  </a:cubicBezTo>
                  <a:cubicBezTo>
                    <a:pt x="505364" y="82086"/>
                    <a:pt x="562026" y="175430"/>
                    <a:pt x="567656" y="288939"/>
                  </a:cubicBezTo>
                  <a:cubicBezTo>
                    <a:pt x="547675" y="291166"/>
                    <a:pt x="528376" y="297661"/>
                    <a:pt x="512478" y="308981"/>
                  </a:cubicBezTo>
                  <a:close/>
                  <a:moveTo>
                    <a:pt x="650978" y="308919"/>
                  </a:moveTo>
                  <a:cubicBezTo>
                    <a:pt x="638297" y="299950"/>
                    <a:pt x="623451" y="294197"/>
                    <a:pt x="607925" y="290981"/>
                  </a:cubicBezTo>
                  <a:cubicBezTo>
                    <a:pt x="604770" y="205060"/>
                    <a:pt x="574460" y="128479"/>
                    <a:pt x="527757" y="75405"/>
                  </a:cubicBezTo>
                  <a:cubicBezTo>
                    <a:pt x="615534" y="117716"/>
                    <a:pt x="682031" y="194791"/>
                    <a:pt x="703682" y="288321"/>
                  </a:cubicBezTo>
                  <a:cubicBezTo>
                    <a:pt x="684567" y="290981"/>
                    <a:pt x="666381" y="298094"/>
                    <a:pt x="650978" y="308919"/>
                  </a:cubicBezTo>
                  <a:close/>
                </a:path>
              </a:pathLst>
            </a:custGeom>
            <a:grpFill/>
            <a:ln w="6186" cap="flat">
              <a:noFill/>
              <a:prstDash val="solid"/>
              <a:miter/>
            </a:ln>
          </p:spPr>
          <p:txBody>
            <a:bodyPr rtlCol="0" anchor="ctr"/>
            <a:lstStyle/>
            <a:p>
              <a:endParaRPr lang="en-US" sz="1200"/>
            </a:p>
          </p:txBody>
        </p:sp>
        <p:sp>
          <p:nvSpPr>
            <p:cNvPr id="304" name="Freeform: Shape 303">
              <a:extLst>
                <a:ext uri="{FF2B5EF4-FFF2-40B4-BE49-F238E27FC236}">
                  <a16:creationId xmlns:a16="http://schemas.microsoft.com/office/drawing/2014/main" id="{16CD8DA4-DC85-49C5-B5F9-EA175D32B1FA}"/>
                </a:ext>
              </a:extLst>
            </p:cNvPr>
            <p:cNvSpPr/>
            <p:nvPr/>
          </p:nvSpPr>
          <p:spPr>
            <a:xfrm>
              <a:off x="8232663" y="3978151"/>
              <a:ext cx="215390" cy="190960"/>
            </a:xfrm>
            <a:custGeom>
              <a:avLst/>
              <a:gdLst>
                <a:gd name="connsiteX0" fmla="*/ 94996 w 215390"/>
                <a:gd name="connsiteY0" fmla="*/ 185084 h 190960"/>
                <a:gd name="connsiteX1" fmla="*/ 95181 w 215390"/>
                <a:gd name="connsiteY1" fmla="*/ 185208 h 190960"/>
                <a:gd name="connsiteX2" fmla="*/ 95305 w 215390"/>
                <a:gd name="connsiteY2" fmla="*/ 185393 h 190960"/>
                <a:gd name="connsiteX3" fmla="*/ 99635 w 215390"/>
                <a:gd name="connsiteY3" fmla="*/ 188177 h 190960"/>
                <a:gd name="connsiteX4" fmla="*/ 101738 w 215390"/>
                <a:gd name="connsiteY4" fmla="*/ 189538 h 190960"/>
                <a:gd name="connsiteX5" fmla="*/ 109161 w 215390"/>
                <a:gd name="connsiteY5" fmla="*/ 190960 h 190960"/>
                <a:gd name="connsiteX6" fmla="*/ 116832 w 215390"/>
                <a:gd name="connsiteY6" fmla="*/ 189414 h 190960"/>
                <a:gd name="connsiteX7" fmla="*/ 119058 w 215390"/>
                <a:gd name="connsiteY7" fmla="*/ 187929 h 190960"/>
                <a:gd name="connsiteX8" fmla="*/ 123389 w 215390"/>
                <a:gd name="connsiteY8" fmla="*/ 185022 h 190960"/>
                <a:gd name="connsiteX9" fmla="*/ 123512 w 215390"/>
                <a:gd name="connsiteY9" fmla="*/ 184836 h 190960"/>
                <a:gd name="connsiteX10" fmla="*/ 123698 w 215390"/>
                <a:gd name="connsiteY10" fmla="*/ 184713 h 190960"/>
                <a:gd name="connsiteX11" fmla="*/ 197185 w 215390"/>
                <a:gd name="connsiteY11" fmla="*/ 107761 h 190960"/>
                <a:gd name="connsiteX12" fmla="*/ 213887 w 215390"/>
                <a:gd name="connsiteY12" fmla="*/ 48130 h 190960"/>
                <a:gd name="connsiteX13" fmla="*/ 211969 w 215390"/>
                <a:gd name="connsiteY13" fmla="*/ 41078 h 190960"/>
                <a:gd name="connsiteX14" fmla="*/ 166009 w 215390"/>
                <a:gd name="connsiteY14" fmla="*/ 1118 h 190960"/>
                <a:gd name="connsiteX15" fmla="*/ 107182 w 215390"/>
                <a:gd name="connsiteY15" fmla="*/ 21469 h 190960"/>
                <a:gd name="connsiteX16" fmla="*/ 47674 w 215390"/>
                <a:gd name="connsiteY16" fmla="*/ 2541 h 190960"/>
                <a:gd name="connsiteX17" fmla="*/ 2889 w 215390"/>
                <a:gd name="connsiteY17" fmla="*/ 43614 h 190960"/>
                <a:gd name="connsiteX18" fmla="*/ 1157 w 215390"/>
                <a:gd name="connsiteY18" fmla="*/ 50728 h 190960"/>
                <a:gd name="connsiteX19" fmla="*/ 19467 w 215390"/>
                <a:gd name="connsiteY19" fmla="*/ 109926 h 190960"/>
                <a:gd name="connsiteX20" fmla="*/ 94996 w 215390"/>
                <a:gd name="connsiteY20" fmla="*/ 185084 h 190960"/>
                <a:gd name="connsiteX21" fmla="*/ 40622 w 215390"/>
                <a:gd name="connsiteY21" fmla="*/ 58089 h 190960"/>
                <a:gd name="connsiteX22" fmla="*/ 41303 w 215390"/>
                <a:gd name="connsiteY22" fmla="*/ 55306 h 190960"/>
                <a:gd name="connsiteX23" fmla="*/ 56087 w 215390"/>
                <a:gd name="connsiteY23" fmla="*/ 41882 h 190960"/>
                <a:gd name="connsiteX24" fmla="*/ 78047 w 215390"/>
                <a:gd name="connsiteY24" fmla="*/ 49120 h 190960"/>
                <a:gd name="connsiteX25" fmla="*/ 92460 w 215390"/>
                <a:gd name="connsiteY25" fmla="*/ 65512 h 190960"/>
                <a:gd name="connsiteX26" fmla="*/ 93697 w 215390"/>
                <a:gd name="connsiteY26" fmla="*/ 66502 h 190960"/>
                <a:gd name="connsiteX27" fmla="*/ 94686 w 215390"/>
                <a:gd name="connsiteY27" fmla="*/ 67739 h 190960"/>
                <a:gd name="connsiteX28" fmla="*/ 96790 w 215390"/>
                <a:gd name="connsiteY28" fmla="*/ 68852 h 190960"/>
                <a:gd name="connsiteX29" fmla="*/ 100378 w 215390"/>
                <a:gd name="connsiteY29" fmla="*/ 70770 h 190960"/>
                <a:gd name="connsiteX30" fmla="*/ 104027 w 215390"/>
                <a:gd name="connsiteY30" fmla="*/ 71698 h 190960"/>
                <a:gd name="connsiteX31" fmla="*/ 107800 w 215390"/>
                <a:gd name="connsiteY31" fmla="*/ 72069 h 190960"/>
                <a:gd name="connsiteX32" fmla="*/ 111574 w 215390"/>
                <a:gd name="connsiteY32" fmla="*/ 71574 h 190960"/>
                <a:gd name="connsiteX33" fmla="*/ 115161 w 215390"/>
                <a:gd name="connsiteY33" fmla="*/ 70523 h 190960"/>
                <a:gd name="connsiteX34" fmla="*/ 118687 w 215390"/>
                <a:gd name="connsiteY34" fmla="*/ 68543 h 190960"/>
                <a:gd name="connsiteX35" fmla="*/ 120791 w 215390"/>
                <a:gd name="connsiteY35" fmla="*/ 67306 h 190960"/>
                <a:gd name="connsiteX36" fmla="*/ 121718 w 215390"/>
                <a:gd name="connsiteY36" fmla="*/ 66069 h 190960"/>
                <a:gd name="connsiteX37" fmla="*/ 122956 w 215390"/>
                <a:gd name="connsiteY37" fmla="*/ 65079 h 190960"/>
                <a:gd name="connsiteX38" fmla="*/ 136874 w 215390"/>
                <a:gd name="connsiteY38" fmla="*/ 48316 h 190960"/>
                <a:gd name="connsiteX39" fmla="*/ 158524 w 215390"/>
                <a:gd name="connsiteY39" fmla="*/ 40583 h 190960"/>
                <a:gd name="connsiteX40" fmla="*/ 173803 w 215390"/>
                <a:gd name="connsiteY40" fmla="*/ 53697 h 190960"/>
                <a:gd name="connsiteX41" fmla="*/ 174607 w 215390"/>
                <a:gd name="connsiteY41" fmla="*/ 56543 h 190960"/>
                <a:gd name="connsiteX42" fmla="*/ 168112 w 215390"/>
                <a:gd name="connsiteY42" fmla="*/ 79987 h 190960"/>
                <a:gd name="connsiteX43" fmla="*/ 108728 w 215390"/>
                <a:gd name="connsiteY43" fmla="*/ 142093 h 190960"/>
                <a:gd name="connsiteX44" fmla="*/ 47674 w 215390"/>
                <a:gd name="connsiteY44" fmla="*/ 81410 h 190960"/>
                <a:gd name="connsiteX45" fmla="*/ 40622 w 215390"/>
                <a:gd name="connsiteY45" fmla="*/ 58089 h 19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5390" h="190960">
                  <a:moveTo>
                    <a:pt x="94996" y="185084"/>
                  </a:moveTo>
                  <a:cubicBezTo>
                    <a:pt x="95058" y="185146"/>
                    <a:pt x="95119" y="185146"/>
                    <a:pt x="95181" y="185208"/>
                  </a:cubicBezTo>
                  <a:cubicBezTo>
                    <a:pt x="95243" y="185269"/>
                    <a:pt x="95243" y="185331"/>
                    <a:pt x="95305" y="185393"/>
                  </a:cubicBezTo>
                  <a:cubicBezTo>
                    <a:pt x="96604" y="186630"/>
                    <a:pt x="98150" y="187373"/>
                    <a:pt x="99635" y="188177"/>
                  </a:cubicBezTo>
                  <a:cubicBezTo>
                    <a:pt x="100378" y="188548"/>
                    <a:pt x="100996" y="189228"/>
                    <a:pt x="101738" y="189538"/>
                  </a:cubicBezTo>
                  <a:cubicBezTo>
                    <a:pt x="104151" y="190466"/>
                    <a:pt x="106625" y="190960"/>
                    <a:pt x="109161" y="190960"/>
                  </a:cubicBezTo>
                  <a:cubicBezTo>
                    <a:pt x="111759" y="190960"/>
                    <a:pt x="114357" y="190466"/>
                    <a:pt x="116832" y="189414"/>
                  </a:cubicBezTo>
                  <a:cubicBezTo>
                    <a:pt x="117636" y="189105"/>
                    <a:pt x="118316" y="188362"/>
                    <a:pt x="119058" y="187929"/>
                  </a:cubicBezTo>
                  <a:cubicBezTo>
                    <a:pt x="120543" y="187063"/>
                    <a:pt x="122151" y="186321"/>
                    <a:pt x="123389" y="185022"/>
                  </a:cubicBezTo>
                  <a:cubicBezTo>
                    <a:pt x="123451" y="184960"/>
                    <a:pt x="123451" y="184898"/>
                    <a:pt x="123512" y="184836"/>
                  </a:cubicBezTo>
                  <a:cubicBezTo>
                    <a:pt x="123574" y="184774"/>
                    <a:pt x="123636" y="184774"/>
                    <a:pt x="123698" y="184713"/>
                  </a:cubicBezTo>
                  <a:lnTo>
                    <a:pt x="197185" y="107761"/>
                  </a:lnTo>
                  <a:cubicBezTo>
                    <a:pt x="212279" y="91925"/>
                    <a:pt x="218526" y="69657"/>
                    <a:pt x="213887" y="48130"/>
                  </a:cubicBezTo>
                  <a:cubicBezTo>
                    <a:pt x="213392" y="45718"/>
                    <a:pt x="212712" y="43367"/>
                    <a:pt x="211969" y="41078"/>
                  </a:cubicBezTo>
                  <a:cubicBezTo>
                    <a:pt x="204979" y="20170"/>
                    <a:pt x="187845" y="5263"/>
                    <a:pt x="166009" y="1118"/>
                  </a:cubicBezTo>
                  <a:cubicBezTo>
                    <a:pt x="144049" y="-3089"/>
                    <a:pt x="121718" y="4768"/>
                    <a:pt x="107182" y="21469"/>
                  </a:cubicBezTo>
                  <a:cubicBezTo>
                    <a:pt x="92088" y="5139"/>
                    <a:pt x="69449" y="-2161"/>
                    <a:pt x="47674" y="2541"/>
                  </a:cubicBezTo>
                  <a:cubicBezTo>
                    <a:pt x="26024" y="7242"/>
                    <a:pt x="9260" y="22583"/>
                    <a:pt x="2889" y="43614"/>
                  </a:cubicBezTo>
                  <a:cubicBezTo>
                    <a:pt x="2209" y="45965"/>
                    <a:pt x="1590" y="48316"/>
                    <a:pt x="1157" y="50728"/>
                  </a:cubicBezTo>
                  <a:cubicBezTo>
                    <a:pt x="-2926" y="72378"/>
                    <a:pt x="3941" y="94524"/>
                    <a:pt x="19467" y="109926"/>
                  </a:cubicBezTo>
                  <a:lnTo>
                    <a:pt x="94996" y="185084"/>
                  </a:lnTo>
                  <a:close/>
                  <a:moveTo>
                    <a:pt x="40622" y="58089"/>
                  </a:moveTo>
                  <a:cubicBezTo>
                    <a:pt x="40808" y="57100"/>
                    <a:pt x="41056" y="56172"/>
                    <a:pt x="41303" y="55306"/>
                  </a:cubicBezTo>
                  <a:cubicBezTo>
                    <a:pt x="44210" y="45780"/>
                    <a:pt x="51819" y="42810"/>
                    <a:pt x="56087" y="41882"/>
                  </a:cubicBezTo>
                  <a:cubicBezTo>
                    <a:pt x="62459" y="40521"/>
                    <a:pt x="71552" y="41697"/>
                    <a:pt x="78047" y="49120"/>
                  </a:cubicBezTo>
                  <a:lnTo>
                    <a:pt x="92460" y="65512"/>
                  </a:lnTo>
                  <a:cubicBezTo>
                    <a:pt x="92831" y="65945"/>
                    <a:pt x="93326" y="66069"/>
                    <a:pt x="93697" y="66502"/>
                  </a:cubicBezTo>
                  <a:cubicBezTo>
                    <a:pt x="94068" y="66873"/>
                    <a:pt x="94253" y="67368"/>
                    <a:pt x="94686" y="67739"/>
                  </a:cubicBezTo>
                  <a:cubicBezTo>
                    <a:pt x="95305" y="68296"/>
                    <a:pt x="96109" y="68419"/>
                    <a:pt x="96790" y="68852"/>
                  </a:cubicBezTo>
                  <a:cubicBezTo>
                    <a:pt x="97965" y="69595"/>
                    <a:pt x="99078" y="70275"/>
                    <a:pt x="100378" y="70770"/>
                  </a:cubicBezTo>
                  <a:cubicBezTo>
                    <a:pt x="101553" y="71265"/>
                    <a:pt x="102728" y="71512"/>
                    <a:pt x="104027" y="71698"/>
                  </a:cubicBezTo>
                  <a:cubicBezTo>
                    <a:pt x="105326" y="71945"/>
                    <a:pt x="106501" y="72069"/>
                    <a:pt x="107800" y="72069"/>
                  </a:cubicBezTo>
                  <a:cubicBezTo>
                    <a:pt x="109099" y="72069"/>
                    <a:pt x="110337" y="71822"/>
                    <a:pt x="111574" y="71574"/>
                  </a:cubicBezTo>
                  <a:cubicBezTo>
                    <a:pt x="112811" y="71327"/>
                    <a:pt x="113986" y="71018"/>
                    <a:pt x="115161" y="70523"/>
                  </a:cubicBezTo>
                  <a:cubicBezTo>
                    <a:pt x="116399" y="70028"/>
                    <a:pt x="117512" y="69286"/>
                    <a:pt x="118687" y="68543"/>
                  </a:cubicBezTo>
                  <a:cubicBezTo>
                    <a:pt x="119368" y="68110"/>
                    <a:pt x="120172" y="67925"/>
                    <a:pt x="120791" y="67306"/>
                  </a:cubicBezTo>
                  <a:cubicBezTo>
                    <a:pt x="121224" y="66935"/>
                    <a:pt x="121347" y="66440"/>
                    <a:pt x="121718" y="66069"/>
                  </a:cubicBezTo>
                  <a:cubicBezTo>
                    <a:pt x="122089" y="65698"/>
                    <a:pt x="122584" y="65512"/>
                    <a:pt x="122956" y="65079"/>
                  </a:cubicBezTo>
                  <a:lnTo>
                    <a:pt x="136874" y="48316"/>
                  </a:lnTo>
                  <a:cubicBezTo>
                    <a:pt x="142193" y="41944"/>
                    <a:pt x="150297" y="38975"/>
                    <a:pt x="158524" y="40583"/>
                  </a:cubicBezTo>
                  <a:cubicBezTo>
                    <a:pt x="162050" y="41264"/>
                    <a:pt x="170524" y="43862"/>
                    <a:pt x="173803" y="53697"/>
                  </a:cubicBezTo>
                  <a:cubicBezTo>
                    <a:pt x="174112" y="54625"/>
                    <a:pt x="174360" y="55553"/>
                    <a:pt x="174607" y="56543"/>
                  </a:cubicBezTo>
                  <a:cubicBezTo>
                    <a:pt x="176463" y="65017"/>
                    <a:pt x="173988" y="73801"/>
                    <a:pt x="168112" y="79987"/>
                  </a:cubicBezTo>
                  <a:lnTo>
                    <a:pt x="108728" y="142093"/>
                  </a:lnTo>
                  <a:lnTo>
                    <a:pt x="47674" y="81410"/>
                  </a:lnTo>
                  <a:cubicBezTo>
                    <a:pt x="41674" y="75409"/>
                    <a:pt x="38952" y="66688"/>
                    <a:pt x="40622" y="58089"/>
                  </a:cubicBezTo>
                  <a:close/>
                </a:path>
              </a:pathLst>
            </a:custGeom>
            <a:grpFill/>
            <a:ln w="6186" cap="flat">
              <a:noFill/>
              <a:prstDash val="solid"/>
              <a:miter/>
            </a:ln>
          </p:spPr>
          <p:txBody>
            <a:bodyPr rtlCol="0" anchor="ctr"/>
            <a:lstStyle/>
            <a:p>
              <a:endParaRPr lang="en-US" sz="1200"/>
            </a:p>
          </p:txBody>
        </p:sp>
        <p:sp>
          <p:nvSpPr>
            <p:cNvPr id="305" name="Freeform: Shape 304">
              <a:extLst>
                <a:ext uri="{FF2B5EF4-FFF2-40B4-BE49-F238E27FC236}">
                  <a16:creationId xmlns:a16="http://schemas.microsoft.com/office/drawing/2014/main" id="{1C68A80F-F589-44DF-85AF-EBBF65136E3D}"/>
                </a:ext>
              </a:extLst>
            </p:cNvPr>
            <p:cNvSpPr/>
            <p:nvPr/>
          </p:nvSpPr>
          <p:spPr>
            <a:xfrm>
              <a:off x="8687443" y="4167149"/>
              <a:ext cx="215452" cy="190876"/>
            </a:xfrm>
            <a:custGeom>
              <a:avLst/>
              <a:gdLst>
                <a:gd name="connsiteX0" fmla="*/ 213949 w 215452"/>
                <a:gd name="connsiteY0" fmla="*/ 48108 h 190876"/>
                <a:gd name="connsiteX1" fmla="*/ 212031 w 215452"/>
                <a:gd name="connsiteY1" fmla="*/ 41056 h 190876"/>
                <a:gd name="connsiteX2" fmla="*/ 166071 w 215452"/>
                <a:gd name="connsiteY2" fmla="*/ 1096 h 190876"/>
                <a:gd name="connsiteX3" fmla="*/ 107182 w 215452"/>
                <a:gd name="connsiteY3" fmla="*/ 21447 h 190876"/>
                <a:gd name="connsiteX4" fmla="*/ 47675 w 215452"/>
                <a:gd name="connsiteY4" fmla="*/ 2518 h 190876"/>
                <a:gd name="connsiteX5" fmla="*/ 2889 w 215452"/>
                <a:gd name="connsiteY5" fmla="*/ 43530 h 190876"/>
                <a:gd name="connsiteX6" fmla="*/ 1157 w 215452"/>
                <a:gd name="connsiteY6" fmla="*/ 50644 h 190876"/>
                <a:gd name="connsiteX7" fmla="*/ 19467 w 215452"/>
                <a:gd name="connsiteY7" fmla="*/ 109842 h 190876"/>
                <a:gd name="connsiteX8" fmla="*/ 95058 w 215452"/>
                <a:gd name="connsiteY8" fmla="*/ 185000 h 190876"/>
                <a:gd name="connsiteX9" fmla="*/ 95243 w 215452"/>
                <a:gd name="connsiteY9" fmla="*/ 185123 h 190876"/>
                <a:gd name="connsiteX10" fmla="*/ 95367 w 215452"/>
                <a:gd name="connsiteY10" fmla="*/ 185309 h 190876"/>
                <a:gd name="connsiteX11" fmla="*/ 99697 w 215452"/>
                <a:gd name="connsiteY11" fmla="*/ 188092 h 190876"/>
                <a:gd name="connsiteX12" fmla="*/ 101800 w 215452"/>
                <a:gd name="connsiteY12" fmla="*/ 189453 h 190876"/>
                <a:gd name="connsiteX13" fmla="*/ 109223 w 215452"/>
                <a:gd name="connsiteY13" fmla="*/ 190876 h 190876"/>
                <a:gd name="connsiteX14" fmla="*/ 116894 w 215452"/>
                <a:gd name="connsiteY14" fmla="*/ 189330 h 190876"/>
                <a:gd name="connsiteX15" fmla="*/ 119121 w 215452"/>
                <a:gd name="connsiteY15" fmla="*/ 187845 h 190876"/>
                <a:gd name="connsiteX16" fmla="*/ 123451 w 215452"/>
                <a:gd name="connsiteY16" fmla="*/ 184938 h 190876"/>
                <a:gd name="connsiteX17" fmla="*/ 123574 w 215452"/>
                <a:gd name="connsiteY17" fmla="*/ 184752 h 190876"/>
                <a:gd name="connsiteX18" fmla="*/ 123760 w 215452"/>
                <a:gd name="connsiteY18" fmla="*/ 184628 h 190876"/>
                <a:gd name="connsiteX19" fmla="*/ 197247 w 215452"/>
                <a:gd name="connsiteY19" fmla="*/ 107677 h 190876"/>
                <a:gd name="connsiteX20" fmla="*/ 213949 w 215452"/>
                <a:gd name="connsiteY20" fmla="*/ 48108 h 190876"/>
                <a:gd name="connsiteX21" fmla="*/ 168174 w 215452"/>
                <a:gd name="connsiteY21" fmla="*/ 79965 h 190876"/>
                <a:gd name="connsiteX22" fmla="*/ 108790 w 215452"/>
                <a:gd name="connsiteY22" fmla="*/ 142070 h 190876"/>
                <a:gd name="connsiteX23" fmla="*/ 47736 w 215452"/>
                <a:gd name="connsiteY23" fmla="*/ 81387 h 190876"/>
                <a:gd name="connsiteX24" fmla="*/ 40623 w 215452"/>
                <a:gd name="connsiteY24" fmla="*/ 58005 h 190876"/>
                <a:gd name="connsiteX25" fmla="*/ 41303 w 215452"/>
                <a:gd name="connsiteY25" fmla="*/ 55221 h 190876"/>
                <a:gd name="connsiteX26" fmla="*/ 56087 w 215452"/>
                <a:gd name="connsiteY26" fmla="*/ 41798 h 190876"/>
                <a:gd name="connsiteX27" fmla="*/ 78047 w 215452"/>
                <a:gd name="connsiteY27" fmla="*/ 49036 h 190876"/>
                <a:gd name="connsiteX28" fmla="*/ 92460 w 215452"/>
                <a:gd name="connsiteY28" fmla="*/ 65428 h 190876"/>
                <a:gd name="connsiteX29" fmla="*/ 93697 w 215452"/>
                <a:gd name="connsiteY29" fmla="*/ 66356 h 190876"/>
                <a:gd name="connsiteX30" fmla="*/ 94687 w 215452"/>
                <a:gd name="connsiteY30" fmla="*/ 67593 h 190876"/>
                <a:gd name="connsiteX31" fmla="*/ 96851 w 215452"/>
                <a:gd name="connsiteY31" fmla="*/ 68768 h 190876"/>
                <a:gd name="connsiteX32" fmla="*/ 100315 w 215452"/>
                <a:gd name="connsiteY32" fmla="*/ 70624 h 190876"/>
                <a:gd name="connsiteX33" fmla="*/ 104089 w 215452"/>
                <a:gd name="connsiteY33" fmla="*/ 71614 h 190876"/>
                <a:gd name="connsiteX34" fmla="*/ 107738 w 215452"/>
                <a:gd name="connsiteY34" fmla="*/ 71985 h 190876"/>
                <a:gd name="connsiteX35" fmla="*/ 111636 w 215452"/>
                <a:gd name="connsiteY35" fmla="*/ 71490 h 190876"/>
                <a:gd name="connsiteX36" fmla="*/ 115162 w 215452"/>
                <a:gd name="connsiteY36" fmla="*/ 70438 h 190876"/>
                <a:gd name="connsiteX37" fmla="*/ 118687 w 215452"/>
                <a:gd name="connsiteY37" fmla="*/ 68397 h 190876"/>
                <a:gd name="connsiteX38" fmla="*/ 120790 w 215452"/>
                <a:gd name="connsiteY38" fmla="*/ 67222 h 190876"/>
                <a:gd name="connsiteX39" fmla="*/ 121718 w 215452"/>
                <a:gd name="connsiteY39" fmla="*/ 65985 h 190876"/>
                <a:gd name="connsiteX40" fmla="*/ 122956 w 215452"/>
                <a:gd name="connsiteY40" fmla="*/ 64995 h 190876"/>
                <a:gd name="connsiteX41" fmla="*/ 136936 w 215452"/>
                <a:gd name="connsiteY41" fmla="*/ 48231 h 190876"/>
                <a:gd name="connsiteX42" fmla="*/ 158586 w 215452"/>
                <a:gd name="connsiteY42" fmla="*/ 40499 h 190876"/>
                <a:gd name="connsiteX43" fmla="*/ 173927 w 215452"/>
                <a:gd name="connsiteY43" fmla="*/ 53737 h 190876"/>
                <a:gd name="connsiteX44" fmla="*/ 174669 w 215452"/>
                <a:gd name="connsiteY44" fmla="*/ 56520 h 190876"/>
                <a:gd name="connsiteX45" fmla="*/ 168174 w 215452"/>
                <a:gd name="connsiteY45" fmla="*/ 79965 h 19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5452" h="190876">
                  <a:moveTo>
                    <a:pt x="213949" y="48108"/>
                  </a:moveTo>
                  <a:cubicBezTo>
                    <a:pt x="213454" y="45695"/>
                    <a:pt x="212774" y="43282"/>
                    <a:pt x="212031" y="41056"/>
                  </a:cubicBezTo>
                  <a:cubicBezTo>
                    <a:pt x="205103" y="20148"/>
                    <a:pt x="187907" y="5240"/>
                    <a:pt x="166071" y="1096"/>
                  </a:cubicBezTo>
                  <a:cubicBezTo>
                    <a:pt x="144235" y="-3049"/>
                    <a:pt x="121842" y="4745"/>
                    <a:pt x="107182" y="21447"/>
                  </a:cubicBezTo>
                  <a:cubicBezTo>
                    <a:pt x="92089" y="5116"/>
                    <a:pt x="69448" y="-2245"/>
                    <a:pt x="47675" y="2518"/>
                  </a:cubicBezTo>
                  <a:cubicBezTo>
                    <a:pt x="26024" y="7219"/>
                    <a:pt x="9261" y="22560"/>
                    <a:pt x="2889" y="43530"/>
                  </a:cubicBezTo>
                  <a:cubicBezTo>
                    <a:pt x="2209" y="45819"/>
                    <a:pt x="1590" y="48231"/>
                    <a:pt x="1157" y="50644"/>
                  </a:cubicBezTo>
                  <a:cubicBezTo>
                    <a:pt x="-2926" y="72294"/>
                    <a:pt x="3941" y="94439"/>
                    <a:pt x="19467" y="109842"/>
                  </a:cubicBezTo>
                  <a:lnTo>
                    <a:pt x="95058" y="185000"/>
                  </a:lnTo>
                  <a:cubicBezTo>
                    <a:pt x="95120" y="185061"/>
                    <a:pt x="95181" y="185061"/>
                    <a:pt x="95243" y="185123"/>
                  </a:cubicBezTo>
                  <a:cubicBezTo>
                    <a:pt x="95305" y="185185"/>
                    <a:pt x="95305" y="185247"/>
                    <a:pt x="95367" y="185309"/>
                  </a:cubicBezTo>
                  <a:cubicBezTo>
                    <a:pt x="96666" y="186546"/>
                    <a:pt x="98212" y="187288"/>
                    <a:pt x="99697" y="188092"/>
                  </a:cubicBezTo>
                  <a:cubicBezTo>
                    <a:pt x="100439" y="188464"/>
                    <a:pt x="101058" y="189144"/>
                    <a:pt x="101800" y="189453"/>
                  </a:cubicBezTo>
                  <a:cubicBezTo>
                    <a:pt x="104213" y="190381"/>
                    <a:pt x="106687" y="190876"/>
                    <a:pt x="109223" y="190876"/>
                  </a:cubicBezTo>
                  <a:cubicBezTo>
                    <a:pt x="111821" y="190876"/>
                    <a:pt x="114419" y="190381"/>
                    <a:pt x="116894" y="189330"/>
                  </a:cubicBezTo>
                  <a:cubicBezTo>
                    <a:pt x="117698" y="189020"/>
                    <a:pt x="118378" y="188278"/>
                    <a:pt x="119121" y="187845"/>
                  </a:cubicBezTo>
                  <a:cubicBezTo>
                    <a:pt x="120605" y="186979"/>
                    <a:pt x="122213" y="186237"/>
                    <a:pt x="123451" y="184938"/>
                  </a:cubicBezTo>
                  <a:cubicBezTo>
                    <a:pt x="123512" y="184876"/>
                    <a:pt x="123512" y="184814"/>
                    <a:pt x="123574" y="184752"/>
                  </a:cubicBezTo>
                  <a:cubicBezTo>
                    <a:pt x="123636" y="184690"/>
                    <a:pt x="123698" y="184690"/>
                    <a:pt x="123760" y="184628"/>
                  </a:cubicBezTo>
                  <a:lnTo>
                    <a:pt x="197247" y="107677"/>
                  </a:lnTo>
                  <a:cubicBezTo>
                    <a:pt x="212341" y="91903"/>
                    <a:pt x="218588" y="69634"/>
                    <a:pt x="213949" y="48108"/>
                  </a:cubicBezTo>
                  <a:close/>
                  <a:moveTo>
                    <a:pt x="168174" y="79965"/>
                  </a:moveTo>
                  <a:lnTo>
                    <a:pt x="108790" y="142070"/>
                  </a:lnTo>
                  <a:lnTo>
                    <a:pt x="47736" y="81387"/>
                  </a:lnTo>
                  <a:cubicBezTo>
                    <a:pt x="41674" y="75325"/>
                    <a:pt x="39014" y="66603"/>
                    <a:pt x="40623" y="58005"/>
                  </a:cubicBezTo>
                  <a:cubicBezTo>
                    <a:pt x="40808" y="57077"/>
                    <a:pt x="41056" y="56149"/>
                    <a:pt x="41303" y="55221"/>
                  </a:cubicBezTo>
                  <a:cubicBezTo>
                    <a:pt x="44210" y="45695"/>
                    <a:pt x="51819" y="42726"/>
                    <a:pt x="56087" y="41798"/>
                  </a:cubicBezTo>
                  <a:cubicBezTo>
                    <a:pt x="62458" y="40437"/>
                    <a:pt x="71552" y="41613"/>
                    <a:pt x="78047" y="49036"/>
                  </a:cubicBezTo>
                  <a:lnTo>
                    <a:pt x="92460" y="65428"/>
                  </a:lnTo>
                  <a:cubicBezTo>
                    <a:pt x="92831" y="65861"/>
                    <a:pt x="93326" y="65985"/>
                    <a:pt x="93697" y="66356"/>
                  </a:cubicBezTo>
                  <a:cubicBezTo>
                    <a:pt x="94068" y="66727"/>
                    <a:pt x="94253" y="67222"/>
                    <a:pt x="94687" y="67593"/>
                  </a:cubicBezTo>
                  <a:cubicBezTo>
                    <a:pt x="95367" y="68150"/>
                    <a:pt x="96171" y="68335"/>
                    <a:pt x="96851" y="68768"/>
                  </a:cubicBezTo>
                  <a:cubicBezTo>
                    <a:pt x="97965" y="69511"/>
                    <a:pt x="99079" y="70191"/>
                    <a:pt x="100315" y="70624"/>
                  </a:cubicBezTo>
                  <a:cubicBezTo>
                    <a:pt x="101553" y="71119"/>
                    <a:pt x="102790" y="71366"/>
                    <a:pt x="104089" y="71614"/>
                  </a:cubicBezTo>
                  <a:cubicBezTo>
                    <a:pt x="105326" y="71861"/>
                    <a:pt x="106501" y="71985"/>
                    <a:pt x="107738" y="71985"/>
                  </a:cubicBezTo>
                  <a:cubicBezTo>
                    <a:pt x="109100" y="71985"/>
                    <a:pt x="110337" y="71737"/>
                    <a:pt x="111636" y="71490"/>
                  </a:cubicBezTo>
                  <a:cubicBezTo>
                    <a:pt x="112873" y="71242"/>
                    <a:pt x="113986" y="70933"/>
                    <a:pt x="115162" y="70438"/>
                  </a:cubicBezTo>
                  <a:cubicBezTo>
                    <a:pt x="116399" y="69943"/>
                    <a:pt x="117512" y="69201"/>
                    <a:pt x="118687" y="68397"/>
                  </a:cubicBezTo>
                  <a:cubicBezTo>
                    <a:pt x="119368" y="67964"/>
                    <a:pt x="120172" y="67778"/>
                    <a:pt x="120790" y="67222"/>
                  </a:cubicBezTo>
                  <a:cubicBezTo>
                    <a:pt x="121223" y="66850"/>
                    <a:pt x="121347" y="66356"/>
                    <a:pt x="121718" y="65985"/>
                  </a:cubicBezTo>
                  <a:cubicBezTo>
                    <a:pt x="122090" y="65614"/>
                    <a:pt x="122585" y="65428"/>
                    <a:pt x="122956" y="64995"/>
                  </a:cubicBezTo>
                  <a:lnTo>
                    <a:pt x="136936" y="48231"/>
                  </a:lnTo>
                  <a:cubicBezTo>
                    <a:pt x="142255" y="41860"/>
                    <a:pt x="150359" y="38891"/>
                    <a:pt x="158586" y="40499"/>
                  </a:cubicBezTo>
                  <a:cubicBezTo>
                    <a:pt x="162112" y="41180"/>
                    <a:pt x="170587" y="43777"/>
                    <a:pt x="173927" y="53737"/>
                  </a:cubicBezTo>
                  <a:cubicBezTo>
                    <a:pt x="174236" y="54603"/>
                    <a:pt x="174484" y="55531"/>
                    <a:pt x="174669" y="56520"/>
                  </a:cubicBezTo>
                  <a:cubicBezTo>
                    <a:pt x="176525" y="65057"/>
                    <a:pt x="174051" y="73779"/>
                    <a:pt x="168174" y="79965"/>
                  </a:cubicBezTo>
                  <a:close/>
                </a:path>
              </a:pathLst>
            </a:custGeom>
            <a:grpFill/>
            <a:ln w="6186" cap="flat">
              <a:noFill/>
              <a:prstDash val="solid"/>
              <a:miter/>
            </a:ln>
          </p:spPr>
          <p:txBody>
            <a:bodyPr rtlCol="0" anchor="ctr"/>
            <a:lstStyle/>
            <a:p>
              <a:endParaRPr lang="en-US" sz="1200"/>
            </a:p>
          </p:txBody>
        </p:sp>
        <p:sp>
          <p:nvSpPr>
            <p:cNvPr id="306" name="Freeform: Shape 305">
              <a:extLst>
                <a:ext uri="{FF2B5EF4-FFF2-40B4-BE49-F238E27FC236}">
                  <a16:creationId xmlns:a16="http://schemas.microsoft.com/office/drawing/2014/main" id="{98423065-0AC7-4D2D-AAC5-212318EB032F}"/>
                </a:ext>
              </a:extLst>
            </p:cNvPr>
            <p:cNvSpPr/>
            <p:nvPr/>
          </p:nvSpPr>
          <p:spPr>
            <a:xfrm>
              <a:off x="7777820" y="4167627"/>
              <a:ext cx="215389" cy="190955"/>
            </a:xfrm>
            <a:custGeom>
              <a:avLst/>
              <a:gdLst>
                <a:gd name="connsiteX0" fmla="*/ 197185 w 215389"/>
                <a:gd name="connsiteY0" fmla="*/ 107818 h 190955"/>
                <a:gd name="connsiteX1" fmla="*/ 213887 w 215389"/>
                <a:gd name="connsiteY1" fmla="*/ 48063 h 190955"/>
                <a:gd name="connsiteX2" fmla="*/ 211969 w 215389"/>
                <a:gd name="connsiteY2" fmla="*/ 41073 h 190955"/>
                <a:gd name="connsiteX3" fmla="*/ 166009 w 215389"/>
                <a:gd name="connsiteY3" fmla="*/ 1113 h 190955"/>
                <a:gd name="connsiteX4" fmla="*/ 107182 w 215389"/>
                <a:gd name="connsiteY4" fmla="*/ 21464 h 190955"/>
                <a:gd name="connsiteX5" fmla="*/ 47674 w 215389"/>
                <a:gd name="connsiteY5" fmla="*/ 2536 h 190955"/>
                <a:gd name="connsiteX6" fmla="*/ 2889 w 215389"/>
                <a:gd name="connsiteY6" fmla="*/ 43609 h 190955"/>
                <a:gd name="connsiteX7" fmla="*/ 1157 w 215389"/>
                <a:gd name="connsiteY7" fmla="*/ 50723 h 190955"/>
                <a:gd name="connsiteX8" fmla="*/ 19467 w 215389"/>
                <a:gd name="connsiteY8" fmla="*/ 109921 h 190955"/>
                <a:gd name="connsiteX9" fmla="*/ 94996 w 215389"/>
                <a:gd name="connsiteY9" fmla="*/ 185079 h 190955"/>
                <a:gd name="connsiteX10" fmla="*/ 95181 w 215389"/>
                <a:gd name="connsiteY10" fmla="*/ 185203 h 190955"/>
                <a:gd name="connsiteX11" fmla="*/ 95305 w 215389"/>
                <a:gd name="connsiteY11" fmla="*/ 185388 h 190955"/>
                <a:gd name="connsiteX12" fmla="*/ 99635 w 215389"/>
                <a:gd name="connsiteY12" fmla="*/ 188172 h 190955"/>
                <a:gd name="connsiteX13" fmla="*/ 101738 w 215389"/>
                <a:gd name="connsiteY13" fmla="*/ 189533 h 190955"/>
                <a:gd name="connsiteX14" fmla="*/ 109161 w 215389"/>
                <a:gd name="connsiteY14" fmla="*/ 190955 h 190955"/>
                <a:gd name="connsiteX15" fmla="*/ 116832 w 215389"/>
                <a:gd name="connsiteY15" fmla="*/ 189409 h 190955"/>
                <a:gd name="connsiteX16" fmla="*/ 119059 w 215389"/>
                <a:gd name="connsiteY16" fmla="*/ 187924 h 190955"/>
                <a:gd name="connsiteX17" fmla="*/ 123389 w 215389"/>
                <a:gd name="connsiteY17" fmla="*/ 185017 h 190955"/>
                <a:gd name="connsiteX18" fmla="*/ 123512 w 215389"/>
                <a:gd name="connsiteY18" fmla="*/ 184832 h 190955"/>
                <a:gd name="connsiteX19" fmla="*/ 123698 w 215389"/>
                <a:gd name="connsiteY19" fmla="*/ 184708 h 190955"/>
                <a:gd name="connsiteX20" fmla="*/ 197185 w 215389"/>
                <a:gd name="connsiteY20" fmla="*/ 107818 h 190955"/>
                <a:gd name="connsiteX21" fmla="*/ 40561 w 215389"/>
                <a:gd name="connsiteY21" fmla="*/ 58208 h 190955"/>
                <a:gd name="connsiteX22" fmla="*/ 41241 w 215389"/>
                <a:gd name="connsiteY22" fmla="*/ 55301 h 190955"/>
                <a:gd name="connsiteX23" fmla="*/ 56087 w 215389"/>
                <a:gd name="connsiteY23" fmla="*/ 41878 h 190955"/>
                <a:gd name="connsiteX24" fmla="*/ 77985 w 215389"/>
                <a:gd name="connsiteY24" fmla="*/ 49115 h 190955"/>
                <a:gd name="connsiteX25" fmla="*/ 92398 w 215389"/>
                <a:gd name="connsiteY25" fmla="*/ 65507 h 190955"/>
                <a:gd name="connsiteX26" fmla="*/ 93635 w 215389"/>
                <a:gd name="connsiteY26" fmla="*/ 66435 h 190955"/>
                <a:gd name="connsiteX27" fmla="*/ 94625 w 215389"/>
                <a:gd name="connsiteY27" fmla="*/ 67672 h 190955"/>
                <a:gd name="connsiteX28" fmla="*/ 96789 w 215389"/>
                <a:gd name="connsiteY28" fmla="*/ 68848 h 190955"/>
                <a:gd name="connsiteX29" fmla="*/ 100315 w 215389"/>
                <a:gd name="connsiteY29" fmla="*/ 70765 h 190955"/>
                <a:gd name="connsiteX30" fmla="*/ 103965 w 215389"/>
                <a:gd name="connsiteY30" fmla="*/ 71693 h 190955"/>
                <a:gd name="connsiteX31" fmla="*/ 107800 w 215389"/>
                <a:gd name="connsiteY31" fmla="*/ 72064 h 190955"/>
                <a:gd name="connsiteX32" fmla="*/ 111574 w 215389"/>
                <a:gd name="connsiteY32" fmla="*/ 71569 h 190955"/>
                <a:gd name="connsiteX33" fmla="*/ 115223 w 215389"/>
                <a:gd name="connsiteY33" fmla="*/ 70518 h 190955"/>
                <a:gd name="connsiteX34" fmla="*/ 118687 w 215389"/>
                <a:gd name="connsiteY34" fmla="*/ 68538 h 190955"/>
                <a:gd name="connsiteX35" fmla="*/ 120790 w 215389"/>
                <a:gd name="connsiteY35" fmla="*/ 67363 h 190955"/>
                <a:gd name="connsiteX36" fmla="*/ 121718 w 215389"/>
                <a:gd name="connsiteY36" fmla="*/ 66126 h 190955"/>
                <a:gd name="connsiteX37" fmla="*/ 122956 w 215389"/>
                <a:gd name="connsiteY37" fmla="*/ 65136 h 190955"/>
                <a:gd name="connsiteX38" fmla="*/ 136936 w 215389"/>
                <a:gd name="connsiteY38" fmla="*/ 48373 h 190955"/>
                <a:gd name="connsiteX39" fmla="*/ 158586 w 215389"/>
                <a:gd name="connsiteY39" fmla="*/ 40640 h 190955"/>
                <a:gd name="connsiteX40" fmla="*/ 173865 w 215389"/>
                <a:gd name="connsiteY40" fmla="*/ 53754 h 190955"/>
                <a:gd name="connsiteX41" fmla="*/ 174669 w 215389"/>
                <a:gd name="connsiteY41" fmla="*/ 56662 h 190955"/>
                <a:gd name="connsiteX42" fmla="*/ 168174 w 215389"/>
                <a:gd name="connsiteY42" fmla="*/ 80106 h 190955"/>
                <a:gd name="connsiteX43" fmla="*/ 108852 w 215389"/>
                <a:gd name="connsiteY43" fmla="*/ 142211 h 190955"/>
                <a:gd name="connsiteX44" fmla="*/ 47798 w 215389"/>
                <a:gd name="connsiteY44" fmla="*/ 81528 h 190955"/>
                <a:gd name="connsiteX45" fmla="*/ 40561 w 215389"/>
                <a:gd name="connsiteY45" fmla="*/ 58208 h 19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5389" h="190955">
                  <a:moveTo>
                    <a:pt x="197185" y="107818"/>
                  </a:moveTo>
                  <a:cubicBezTo>
                    <a:pt x="212279" y="91982"/>
                    <a:pt x="218526" y="69714"/>
                    <a:pt x="213887" y="48063"/>
                  </a:cubicBezTo>
                  <a:cubicBezTo>
                    <a:pt x="213392" y="45713"/>
                    <a:pt x="212712" y="43362"/>
                    <a:pt x="211969" y="41073"/>
                  </a:cubicBezTo>
                  <a:cubicBezTo>
                    <a:pt x="204980" y="20165"/>
                    <a:pt x="187845" y="5258"/>
                    <a:pt x="166009" y="1113"/>
                  </a:cubicBezTo>
                  <a:cubicBezTo>
                    <a:pt x="144049" y="-3093"/>
                    <a:pt x="121718" y="4825"/>
                    <a:pt x="107182" y="21464"/>
                  </a:cubicBezTo>
                  <a:cubicBezTo>
                    <a:pt x="92089" y="5134"/>
                    <a:pt x="69510" y="-2165"/>
                    <a:pt x="47674" y="2536"/>
                  </a:cubicBezTo>
                  <a:cubicBezTo>
                    <a:pt x="26024" y="7175"/>
                    <a:pt x="9261" y="22578"/>
                    <a:pt x="2889" y="43609"/>
                  </a:cubicBezTo>
                  <a:cubicBezTo>
                    <a:pt x="2209" y="45898"/>
                    <a:pt x="1652" y="48249"/>
                    <a:pt x="1157" y="50723"/>
                  </a:cubicBezTo>
                  <a:cubicBezTo>
                    <a:pt x="-2926" y="72374"/>
                    <a:pt x="3941" y="94519"/>
                    <a:pt x="19467" y="109921"/>
                  </a:cubicBezTo>
                  <a:lnTo>
                    <a:pt x="94996" y="185079"/>
                  </a:lnTo>
                  <a:cubicBezTo>
                    <a:pt x="95058" y="185141"/>
                    <a:pt x="95120" y="185141"/>
                    <a:pt x="95181" y="185203"/>
                  </a:cubicBezTo>
                  <a:cubicBezTo>
                    <a:pt x="95243" y="185265"/>
                    <a:pt x="95243" y="185326"/>
                    <a:pt x="95305" y="185388"/>
                  </a:cubicBezTo>
                  <a:cubicBezTo>
                    <a:pt x="96604" y="186625"/>
                    <a:pt x="98151" y="187368"/>
                    <a:pt x="99635" y="188172"/>
                  </a:cubicBezTo>
                  <a:cubicBezTo>
                    <a:pt x="100377" y="188543"/>
                    <a:pt x="100996" y="189224"/>
                    <a:pt x="101738" y="189533"/>
                  </a:cubicBezTo>
                  <a:cubicBezTo>
                    <a:pt x="104151" y="190461"/>
                    <a:pt x="106625" y="190955"/>
                    <a:pt x="109161" y="190955"/>
                  </a:cubicBezTo>
                  <a:cubicBezTo>
                    <a:pt x="111759" y="190955"/>
                    <a:pt x="114357" y="190399"/>
                    <a:pt x="116832" y="189409"/>
                  </a:cubicBezTo>
                  <a:cubicBezTo>
                    <a:pt x="117636" y="189100"/>
                    <a:pt x="118316" y="188357"/>
                    <a:pt x="119059" y="187924"/>
                  </a:cubicBezTo>
                  <a:cubicBezTo>
                    <a:pt x="120543" y="187058"/>
                    <a:pt x="122152" y="186316"/>
                    <a:pt x="123389" y="185017"/>
                  </a:cubicBezTo>
                  <a:cubicBezTo>
                    <a:pt x="123450" y="184955"/>
                    <a:pt x="123450" y="184893"/>
                    <a:pt x="123512" y="184832"/>
                  </a:cubicBezTo>
                  <a:cubicBezTo>
                    <a:pt x="123574" y="184770"/>
                    <a:pt x="123636" y="184770"/>
                    <a:pt x="123698" y="184708"/>
                  </a:cubicBezTo>
                  <a:lnTo>
                    <a:pt x="197185" y="107818"/>
                  </a:lnTo>
                  <a:close/>
                  <a:moveTo>
                    <a:pt x="40561" y="58208"/>
                  </a:moveTo>
                  <a:cubicBezTo>
                    <a:pt x="40746" y="57218"/>
                    <a:pt x="40994" y="56229"/>
                    <a:pt x="41241" y="55301"/>
                  </a:cubicBezTo>
                  <a:cubicBezTo>
                    <a:pt x="44149" y="45775"/>
                    <a:pt x="51757" y="42805"/>
                    <a:pt x="56087" y="41878"/>
                  </a:cubicBezTo>
                  <a:cubicBezTo>
                    <a:pt x="62458" y="40516"/>
                    <a:pt x="71490" y="41692"/>
                    <a:pt x="77985" y="49115"/>
                  </a:cubicBezTo>
                  <a:lnTo>
                    <a:pt x="92398" y="65507"/>
                  </a:lnTo>
                  <a:cubicBezTo>
                    <a:pt x="92769" y="65940"/>
                    <a:pt x="93264" y="66064"/>
                    <a:pt x="93635" y="66435"/>
                  </a:cubicBezTo>
                  <a:cubicBezTo>
                    <a:pt x="94006" y="66806"/>
                    <a:pt x="94192" y="67301"/>
                    <a:pt x="94625" y="67672"/>
                  </a:cubicBezTo>
                  <a:cubicBezTo>
                    <a:pt x="95305" y="68229"/>
                    <a:pt x="96109" y="68353"/>
                    <a:pt x="96789" y="68848"/>
                  </a:cubicBezTo>
                  <a:cubicBezTo>
                    <a:pt x="97965" y="69590"/>
                    <a:pt x="99078" y="70270"/>
                    <a:pt x="100315" y="70765"/>
                  </a:cubicBezTo>
                  <a:cubicBezTo>
                    <a:pt x="101491" y="71260"/>
                    <a:pt x="102666" y="71507"/>
                    <a:pt x="103965" y="71693"/>
                  </a:cubicBezTo>
                  <a:cubicBezTo>
                    <a:pt x="105264" y="71941"/>
                    <a:pt x="106501" y="72126"/>
                    <a:pt x="107800" y="72064"/>
                  </a:cubicBezTo>
                  <a:cubicBezTo>
                    <a:pt x="109100" y="72064"/>
                    <a:pt x="110274" y="71879"/>
                    <a:pt x="111574" y="71569"/>
                  </a:cubicBezTo>
                  <a:cubicBezTo>
                    <a:pt x="112811" y="71322"/>
                    <a:pt x="114048" y="71012"/>
                    <a:pt x="115223" y="70518"/>
                  </a:cubicBezTo>
                  <a:cubicBezTo>
                    <a:pt x="116460" y="70023"/>
                    <a:pt x="117574" y="69281"/>
                    <a:pt x="118687" y="68538"/>
                  </a:cubicBezTo>
                  <a:cubicBezTo>
                    <a:pt x="119368" y="68105"/>
                    <a:pt x="120172" y="67920"/>
                    <a:pt x="120790" y="67363"/>
                  </a:cubicBezTo>
                  <a:cubicBezTo>
                    <a:pt x="121223" y="66992"/>
                    <a:pt x="121347" y="66497"/>
                    <a:pt x="121718" y="66126"/>
                  </a:cubicBezTo>
                  <a:cubicBezTo>
                    <a:pt x="122090" y="65755"/>
                    <a:pt x="122585" y="65569"/>
                    <a:pt x="122956" y="65136"/>
                  </a:cubicBezTo>
                  <a:lnTo>
                    <a:pt x="136936" y="48373"/>
                  </a:lnTo>
                  <a:cubicBezTo>
                    <a:pt x="142255" y="42001"/>
                    <a:pt x="150297" y="39094"/>
                    <a:pt x="158586" y="40640"/>
                  </a:cubicBezTo>
                  <a:cubicBezTo>
                    <a:pt x="162112" y="41321"/>
                    <a:pt x="170586" y="43919"/>
                    <a:pt x="173865" y="53754"/>
                  </a:cubicBezTo>
                  <a:cubicBezTo>
                    <a:pt x="174174" y="54744"/>
                    <a:pt x="174483" y="55734"/>
                    <a:pt x="174669" y="56662"/>
                  </a:cubicBezTo>
                  <a:cubicBezTo>
                    <a:pt x="176525" y="65136"/>
                    <a:pt x="174051" y="73920"/>
                    <a:pt x="168174" y="80106"/>
                  </a:cubicBezTo>
                  <a:lnTo>
                    <a:pt x="108852" y="142211"/>
                  </a:lnTo>
                  <a:lnTo>
                    <a:pt x="47798" y="81528"/>
                  </a:lnTo>
                  <a:cubicBezTo>
                    <a:pt x="41674" y="75405"/>
                    <a:pt x="38952" y="66683"/>
                    <a:pt x="40561" y="58208"/>
                  </a:cubicBezTo>
                  <a:close/>
                </a:path>
              </a:pathLst>
            </a:custGeom>
            <a:grpFill/>
            <a:ln w="6186" cap="flat">
              <a:noFill/>
              <a:prstDash val="solid"/>
              <a:miter/>
            </a:ln>
          </p:spPr>
          <p:txBody>
            <a:bodyPr rtlCol="0" anchor="ctr"/>
            <a:lstStyle/>
            <a:p>
              <a:endParaRPr lang="en-US" sz="1200"/>
            </a:p>
          </p:txBody>
        </p:sp>
      </p:grpSp>
      <p:grpSp>
        <p:nvGrpSpPr>
          <p:cNvPr id="199" name="Graphic 2">
            <a:extLst>
              <a:ext uri="{FF2B5EF4-FFF2-40B4-BE49-F238E27FC236}">
                <a16:creationId xmlns:a16="http://schemas.microsoft.com/office/drawing/2014/main" id="{0B6DA847-B367-4ED8-8A2C-7DC0B657597B}"/>
              </a:ext>
            </a:extLst>
          </p:cNvPr>
          <p:cNvGrpSpPr/>
          <p:nvPr/>
        </p:nvGrpSpPr>
        <p:grpSpPr>
          <a:xfrm>
            <a:off x="9658095" y="2437792"/>
            <a:ext cx="651264" cy="868459"/>
            <a:chOff x="4703830" y="5545330"/>
            <a:chExt cx="843748" cy="1125136"/>
          </a:xfrm>
          <a:solidFill>
            <a:schemeClr val="accent1"/>
          </a:solidFill>
        </p:grpSpPr>
        <p:sp>
          <p:nvSpPr>
            <p:cNvPr id="300" name="Freeform: Shape 299">
              <a:extLst>
                <a:ext uri="{FF2B5EF4-FFF2-40B4-BE49-F238E27FC236}">
                  <a16:creationId xmlns:a16="http://schemas.microsoft.com/office/drawing/2014/main" id="{756EDA65-3885-4ACF-A340-B601147F1DE4}"/>
                </a:ext>
              </a:extLst>
            </p:cNvPr>
            <p:cNvSpPr/>
            <p:nvPr/>
          </p:nvSpPr>
          <p:spPr>
            <a:xfrm>
              <a:off x="4703830" y="5545330"/>
              <a:ext cx="843748" cy="1125136"/>
            </a:xfrm>
            <a:custGeom>
              <a:avLst/>
              <a:gdLst>
                <a:gd name="connsiteX0" fmla="*/ 837802 w 843748"/>
                <a:gd name="connsiteY0" fmla="*/ 547320 h 1125136"/>
                <a:gd name="connsiteX1" fmla="*/ 830193 w 843748"/>
                <a:gd name="connsiteY1" fmla="*/ 519793 h 1125136"/>
                <a:gd name="connsiteX2" fmla="*/ 702642 w 843748"/>
                <a:gd name="connsiteY2" fmla="*/ 381355 h 1125136"/>
                <a:gd name="connsiteX3" fmla="*/ 702642 w 843748"/>
                <a:gd name="connsiteY3" fmla="*/ 280897 h 1125136"/>
                <a:gd name="connsiteX4" fmla="*/ 421806 w 843748"/>
                <a:gd name="connsiteY4" fmla="*/ 0 h 1125136"/>
                <a:gd name="connsiteX5" fmla="*/ 140971 w 843748"/>
                <a:gd name="connsiteY5" fmla="*/ 280897 h 1125136"/>
                <a:gd name="connsiteX6" fmla="*/ 140971 w 843748"/>
                <a:gd name="connsiteY6" fmla="*/ 385747 h 1125136"/>
                <a:gd name="connsiteX7" fmla="*/ 11378 w 843748"/>
                <a:gd name="connsiteY7" fmla="*/ 529629 h 1125136"/>
                <a:gd name="connsiteX8" fmla="*/ 4573 w 843748"/>
                <a:gd name="connsiteY8" fmla="*/ 557341 h 1125136"/>
                <a:gd name="connsiteX9" fmla="*/ 76267 w 843748"/>
                <a:gd name="connsiteY9" fmla="*/ 787206 h 1125136"/>
                <a:gd name="connsiteX10" fmla="*/ 414569 w 843748"/>
                <a:gd name="connsiteY10" fmla="*/ 1119322 h 1125136"/>
                <a:gd name="connsiteX11" fmla="*/ 428611 w 843748"/>
                <a:gd name="connsiteY11" fmla="*/ 1125137 h 1125136"/>
                <a:gd name="connsiteX12" fmla="*/ 428796 w 843748"/>
                <a:gd name="connsiteY12" fmla="*/ 1125137 h 1125136"/>
                <a:gd name="connsiteX13" fmla="*/ 443085 w 843748"/>
                <a:gd name="connsiteY13" fmla="*/ 1119136 h 1125136"/>
                <a:gd name="connsiteX14" fmla="*/ 772170 w 843748"/>
                <a:gd name="connsiteY14" fmla="*/ 778793 h 1125136"/>
                <a:gd name="connsiteX15" fmla="*/ 837802 w 843748"/>
                <a:gd name="connsiteY15" fmla="*/ 547320 h 1125136"/>
                <a:gd name="connsiteX16" fmla="*/ 181055 w 843748"/>
                <a:gd name="connsiteY16" fmla="*/ 280897 h 1125136"/>
                <a:gd name="connsiteX17" fmla="*/ 421744 w 843748"/>
                <a:gd name="connsiteY17" fmla="*/ 40208 h 1125136"/>
                <a:gd name="connsiteX18" fmla="*/ 662434 w 843748"/>
                <a:gd name="connsiteY18" fmla="*/ 280897 h 1125136"/>
                <a:gd name="connsiteX19" fmla="*/ 662434 w 843748"/>
                <a:gd name="connsiteY19" fmla="*/ 368117 h 1125136"/>
                <a:gd name="connsiteX20" fmla="*/ 625258 w 843748"/>
                <a:gd name="connsiteY20" fmla="*/ 362488 h 1125136"/>
                <a:gd name="connsiteX21" fmla="*/ 625258 w 843748"/>
                <a:gd name="connsiteY21" fmla="*/ 287764 h 1125136"/>
                <a:gd name="connsiteX22" fmla="*/ 421744 w 843748"/>
                <a:gd name="connsiteY22" fmla="*/ 84251 h 1125136"/>
                <a:gd name="connsiteX23" fmla="*/ 218231 w 843748"/>
                <a:gd name="connsiteY23" fmla="*/ 287764 h 1125136"/>
                <a:gd name="connsiteX24" fmla="*/ 218231 w 843748"/>
                <a:gd name="connsiteY24" fmla="*/ 366756 h 1125136"/>
                <a:gd name="connsiteX25" fmla="*/ 181055 w 843748"/>
                <a:gd name="connsiteY25" fmla="*/ 372385 h 1125136"/>
                <a:gd name="connsiteX26" fmla="*/ 181055 w 843748"/>
                <a:gd name="connsiteY26" fmla="*/ 280897 h 1125136"/>
                <a:gd name="connsiteX27" fmla="*/ 585050 w 843748"/>
                <a:gd name="connsiteY27" fmla="*/ 362674 h 1125136"/>
                <a:gd name="connsiteX28" fmla="*/ 419703 w 843748"/>
                <a:gd name="connsiteY28" fmla="*/ 447234 h 1125136"/>
                <a:gd name="connsiteX29" fmla="*/ 258377 w 843748"/>
                <a:gd name="connsiteY29" fmla="*/ 366880 h 1125136"/>
                <a:gd name="connsiteX30" fmla="*/ 258377 w 843748"/>
                <a:gd name="connsiteY30" fmla="*/ 287702 h 1125136"/>
                <a:gd name="connsiteX31" fmla="*/ 421683 w 843748"/>
                <a:gd name="connsiteY31" fmla="*/ 124335 h 1125136"/>
                <a:gd name="connsiteX32" fmla="*/ 584988 w 843748"/>
                <a:gd name="connsiteY32" fmla="*/ 287702 h 1125136"/>
                <a:gd name="connsiteX33" fmla="*/ 584988 w 843748"/>
                <a:gd name="connsiteY33" fmla="*/ 362674 h 1125136"/>
                <a:gd name="connsiteX34" fmla="*/ 743345 w 843748"/>
                <a:gd name="connsiteY34" fmla="*/ 750834 h 1125136"/>
                <a:gd name="connsiteX35" fmla="*/ 428116 w 843748"/>
                <a:gd name="connsiteY35" fmla="*/ 1076516 h 1125136"/>
                <a:gd name="connsiteX36" fmla="*/ 104289 w 843748"/>
                <a:gd name="connsiteY36" fmla="*/ 758442 h 1125136"/>
                <a:gd name="connsiteX37" fmla="*/ 43791 w 843748"/>
                <a:gd name="connsiteY37" fmla="*/ 564764 h 1125136"/>
                <a:gd name="connsiteX38" fmla="*/ 49606 w 843748"/>
                <a:gd name="connsiteY38" fmla="*/ 541444 h 1125136"/>
                <a:gd name="connsiteX39" fmla="*/ 140847 w 843748"/>
                <a:gd name="connsiteY39" fmla="*/ 430347 h 1125136"/>
                <a:gd name="connsiteX40" fmla="*/ 181055 w 843748"/>
                <a:gd name="connsiteY40" fmla="*/ 414078 h 1125136"/>
                <a:gd name="connsiteX41" fmla="*/ 218231 w 843748"/>
                <a:gd name="connsiteY41" fmla="*/ 406840 h 1125136"/>
                <a:gd name="connsiteX42" fmla="*/ 237098 w 843748"/>
                <a:gd name="connsiteY42" fmla="*/ 406036 h 1125136"/>
                <a:gd name="connsiteX43" fmla="*/ 258377 w 843748"/>
                <a:gd name="connsiteY43" fmla="*/ 407212 h 1125136"/>
                <a:gd name="connsiteX44" fmla="*/ 390568 w 843748"/>
                <a:gd name="connsiteY44" fmla="*/ 474946 h 1125136"/>
                <a:gd name="connsiteX45" fmla="*/ 405043 w 843748"/>
                <a:gd name="connsiteY45" fmla="*/ 491215 h 1125136"/>
                <a:gd name="connsiteX46" fmla="*/ 420322 w 843748"/>
                <a:gd name="connsiteY46" fmla="*/ 498019 h 1125136"/>
                <a:gd name="connsiteX47" fmla="*/ 435415 w 843748"/>
                <a:gd name="connsiteY47" fmla="*/ 490782 h 1125136"/>
                <a:gd name="connsiteX48" fmla="*/ 449457 w 843748"/>
                <a:gd name="connsiteY48" fmla="*/ 474328 h 1125136"/>
                <a:gd name="connsiteX49" fmla="*/ 585050 w 843748"/>
                <a:gd name="connsiteY49" fmla="*/ 402820 h 1125136"/>
                <a:gd name="connsiteX50" fmla="*/ 605958 w 843748"/>
                <a:gd name="connsiteY50" fmla="*/ 401830 h 1125136"/>
                <a:gd name="connsiteX51" fmla="*/ 625258 w 843748"/>
                <a:gd name="connsiteY51" fmla="*/ 402820 h 1125136"/>
                <a:gd name="connsiteX52" fmla="*/ 662434 w 843748"/>
                <a:gd name="connsiteY52" fmla="*/ 409624 h 1125136"/>
                <a:gd name="connsiteX53" fmla="*/ 702642 w 843748"/>
                <a:gd name="connsiteY53" fmla="*/ 425893 h 1125136"/>
                <a:gd name="connsiteX54" fmla="*/ 792027 w 843748"/>
                <a:gd name="connsiteY54" fmla="*/ 532598 h 1125136"/>
                <a:gd name="connsiteX55" fmla="*/ 798460 w 843748"/>
                <a:gd name="connsiteY55" fmla="*/ 555733 h 1125136"/>
                <a:gd name="connsiteX56" fmla="*/ 743345 w 843748"/>
                <a:gd name="connsiteY56" fmla="*/ 750834 h 11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43748" h="1125136">
                  <a:moveTo>
                    <a:pt x="837802" y="547320"/>
                  </a:moveTo>
                  <a:cubicBezTo>
                    <a:pt x="835823" y="538103"/>
                    <a:pt x="833163" y="528825"/>
                    <a:pt x="830193" y="519793"/>
                  </a:cubicBezTo>
                  <a:cubicBezTo>
                    <a:pt x="808481" y="455708"/>
                    <a:pt x="761902" y="406655"/>
                    <a:pt x="702642" y="381355"/>
                  </a:cubicBezTo>
                  <a:lnTo>
                    <a:pt x="702642" y="280897"/>
                  </a:lnTo>
                  <a:cubicBezTo>
                    <a:pt x="702642" y="126005"/>
                    <a:pt x="576699" y="0"/>
                    <a:pt x="421806" y="0"/>
                  </a:cubicBezTo>
                  <a:cubicBezTo>
                    <a:pt x="266914" y="0"/>
                    <a:pt x="140971" y="126005"/>
                    <a:pt x="140971" y="280897"/>
                  </a:cubicBezTo>
                  <a:lnTo>
                    <a:pt x="140971" y="385747"/>
                  </a:lnTo>
                  <a:cubicBezTo>
                    <a:pt x="79669" y="412037"/>
                    <a:pt x="31667" y="463503"/>
                    <a:pt x="11378" y="529629"/>
                  </a:cubicBezTo>
                  <a:cubicBezTo>
                    <a:pt x="8594" y="538846"/>
                    <a:pt x="6182" y="548124"/>
                    <a:pt x="4573" y="557341"/>
                  </a:cubicBezTo>
                  <a:cubicBezTo>
                    <a:pt x="-11510" y="641345"/>
                    <a:pt x="15399" y="727327"/>
                    <a:pt x="76267" y="787206"/>
                  </a:cubicBezTo>
                  <a:lnTo>
                    <a:pt x="414569" y="1119322"/>
                  </a:lnTo>
                  <a:cubicBezTo>
                    <a:pt x="418404" y="1123157"/>
                    <a:pt x="423415" y="1125137"/>
                    <a:pt x="428611" y="1125137"/>
                  </a:cubicBezTo>
                  <a:cubicBezTo>
                    <a:pt x="428796" y="1125137"/>
                    <a:pt x="428796" y="1125137"/>
                    <a:pt x="428796" y="1125137"/>
                  </a:cubicBezTo>
                  <a:cubicBezTo>
                    <a:pt x="434240" y="1125137"/>
                    <a:pt x="439250" y="1122910"/>
                    <a:pt x="443085" y="1119136"/>
                  </a:cubicBezTo>
                  <a:lnTo>
                    <a:pt x="772170" y="778793"/>
                  </a:lnTo>
                  <a:cubicBezTo>
                    <a:pt x="831554" y="717492"/>
                    <a:pt x="856112" y="630891"/>
                    <a:pt x="837802" y="547320"/>
                  </a:cubicBezTo>
                  <a:close/>
                  <a:moveTo>
                    <a:pt x="181055" y="280897"/>
                  </a:moveTo>
                  <a:cubicBezTo>
                    <a:pt x="181055" y="148274"/>
                    <a:pt x="289121" y="40208"/>
                    <a:pt x="421744" y="40208"/>
                  </a:cubicBezTo>
                  <a:cubicBezTo>
                    <a:pt x="554554" y="40208"/>
                    <a:pt x="662434" y="148274"/>
                    <a:pt x="662434" y="280897"/>
                  </a:cubicBezTo>
                  <a:lnTo>
                    <a:pt x="662434" y="368117"/>
                  </a:lnTo>
                  <a:cubicBezTo>
                    <a:pt x="650372" y="365334"/>
                    <a:pt x="637938" y="363292"/>
                    <a:pt x="625258" y="362488"/>
                  </a:cubicBezTo>
                  <a:lnTo>
                    <a:pt x="625258" y="287764"/>
                  </a:lnTo>
                  <a:cubicBezTo>
                    <a:pt x="625258" y="175429"/>
                    <a:pt x="534017" y="84251"/>
                    <a:pt x="421744" y="84251"/>
                  </a:cubicBezTo>
                  <a:cubicBezTo>
                    <a:pt x="309658" y="84251"/>
                    <a:pt x="218231" y="175491"/>
                    <a:pt x="218231" y="287764"/>
                  </a:cubicBezTo>
                  <a:lnTo>
                    <a:pt x="218231" y="366756"/>
                  </a:lnTo>
                  <a:cubicBezTo>
                    <a:pt x="205550" y="367561"/>
                    <a:pt x="193117" y="369540"/>
                    <a:pt x="181055" y="372385"/>
                  </a:cubicBezTo>
                  <a:lnTo>
                    <a:pt x="181055" y="280897"/>
                  </a:lnTo>
                  <a:close/>
                  <a:moveTo>
                    <a:pt x="585050" y="362674"/>
                  </a:moveTo>
                  <a:cubicBezTo>
                    <a:pt x="520965" y="367870"/>
                    <a:pt x="461519" y="398057"/>
                    <a:pt x="419703" y="447234"/>
                  </a:cubicBezTo>
                  <a:cubicBezTo>
                    <a:pt x="378134" y="400840"/>
                    <a:pt x="320235" y="372076"/>
                    <a:pt x="258377" y="366880"/>
                  </a:cubicBezTo>
                  <a:lnTo>
                    <a:pt x="258377" y="287702"/>
                  </a:lnTo>
                  <a:cubicBezTo>
                    <a:pt x="258377" y="197513"/>
                    <a:pt x="331679" y="124335"/>
                    <a:pt x="421683" y="124335"/>
                  </a:cubicBezTo>
                  <a:cubicBezTo>
                    <a:pt x="511686" y="124335"/>
                    <a:pt x="584988" y="197451"/>
                    <a:pt x="584988" y="287702"/>
                  </a:cubicBezTo>
                  <a:lnTo>
                    <a:pt x="584988" y="362674"/>
                  </a:lnTo>
                  <a:close/>
                  <a:moveTo>
                    <a:pt x="743345" y="750834"/>
                  </a:moveTo>
                  <a:lnTo>
                    <a:pt x="428116" y="1076516"/>
                  </a:lnTo>
                  <a:lnTo>
                    <a:pt x="104289" y="758442"/>
                  </a:lnTo>
                  <a:cubicBezTo>
                    <a:pt x="53070" y="708027"/>
                    <a:pt x="30368" y="635653"/>
                    <a:pt x="43791" y="564764"/>
                  </a:cubicBezTo>
                  <a:cubicBezTo>
                    <a:pt x="45400" y="556908"/>
                    <a:pt x="47194" y="549114"/>
                    <a:pt x="49606" y="541444"/>
                  </a:cubicBezTo>
                  <a:cubicBezTo>
                    <a:pt x="64452" y="492823"/>
                    <a:pt x="97794" y="453667"/>
                    <a:pt x="140847" y="430347"/>
                  </a:cubicBezTo>
                  <a:cubicBezTo>
                    <a:pt x="153280" y="423542"/>
                    <a:pt x="166951" y="417913"/>
                    <a:pt x="181055" y="414078"/>
                  </a:cubicBezTo>
                  <a:cubicBezTo>
                    <a:pt x="192931" y="410490"/>
                    <a:pt x="205550" y="408078"/>
                    <a:pt x="218231" y="406840"/>
                  </a:cubicBezTo>
                  <a:cubicBezTo>
                    <a:pt x="224479" y="406222"/>
                    <a:pt x="230665" y="406036"/>
                    <a:pt x="237098" y="406036"/>
                  </a:cubicBezTo>
                  <a:cubicBezTo>
                    <a:pt x="244150" y="406036"/>
                    <a:pt x="251387" y="406469"/>
                    <a:pt x="258377" y="407212"/>
                  </a:cubicBezTo>
                  <a:cubicBezTo>
                    <a:pt x="309225" y="412408"/>
                    <a:pt x="356422" y="436347"/>
                    <a:pt x="390568" y="474946"/>
                  </a:cubicBezTo>
                  <a:lnTo>
                    <a:pt x="405043" y="491215"/>
                  </a:lnTo>
                  <a:cubicBezTo>
                    <a:pt x="409064" y="495607"/>
                    <a:pt x="414878" y="497834"/>
                    <a:pt x="420322" y="498019"/>
                  </a:cubicBezTo>
                  <a:cubicBezTo>
                    <a:pt x="426136" y="497834"/>
                    <a:pt x="431765" y="495236"/>
                    <a:pt x="435415" y="490782"/>
                  </a:cubicBezTo>
                  <a:lnTo>
                    <a:pt x="449457" y="474328"/>
                  </a:lnTo>
                  <a:cubicBezTo>
                    <a:pt x="483788" y="433749"/>
                    <a:pt x="532223" y="408201"/>
                    <a:pt x="585050" y="402820"/>
                  </a:cubicBezTo>
                  <a:cubicBezTo>
                    <a:pt x="591854" y="402201"/>
                    <a:pt x="598906" y="401830"/>
                    <a:pt x="605958" y="401830"/>
                  </a:cubicBezTo>
                  <a:cubicBezTo>
                    <a:pt x="612391" y="401830"/>
                    <a:pt x="618824" y="402016"/>
                    <a:pt x="625258" y="402820"/>
                  </a:cubicBezTo>
                  <a:cubicBezTo>
                    <a:pt x="638124" y="403809"/>
                    <a:pt x="650557" y="406222"/>
                    <a:pt x="662434" y="409624"/>
                  </a:cubicBezTo>
                  <a:cubicBezTo>
                    <a:pt x="676723" y="413459"/>
                    <a:pt x="690147" y="419089"/>
                    <a:pt x="702642" y="425893"/>
                  </a:cubicBezTo>
                  <a:cubicBezTo>
                    <a:pt x="744025" y="448409"/>
                    <a:pt x="776191" y="485586"/>
                    <a:pt x="792027" y="532598"/>
                  </a:cubicBezTo>
                  <a:cubicBezTo>
                    <a:pt x="794625" y="540206"/>
                    <a:pt x="796852" y="548063"/>
                    <a:pt x="798460" y="555733"/>
                  </a:cubicBezTo>
                  <a:cubicBezTo>
                    <a:pt x="813863" y="626251"/>
                    <a:pt x="793202" y="699182"/>
                    <a:pt x="743345" y="750834"/>
                  </a:cubicBezTo>
                  <a:close/>
                </a:path>
              </a:pathLst>
            </a:custGeom>
            <a:grpFill/>
            <a:ln w="6186" cap="flat">
              <a:noFill/>
              <a:prstDash val="solid"/>
              <a:miter/>
            </a:ln>
          </p:spPr>
          <p:txBody>
            <a:bodyPr rtlCol="0" anchor="ctr"/>
            <a:lstStyle/>
            <a:p>
              <a:endParaRPr lang="en-US" sz="1200"/>
            </a:p>
          </p:txBody>
        </p:sp>
        <p:sp>
          <p:nvSpPr>
            <p:cNvPr id="301" name="Freeform: Shape 300">
              <a:extLst>
                <a:ext uri="{FF2B5EF4-FFF2-40B4-BE49-F238E27FC236}">
                  <a16:creationId xmlns:a16="http://schemas.microsoft.com/office/drawing/2014/main" id="{64C5934C-C766-4FEB-A415-2FF8B05D8038}"/>
                </a:ext>
              </a:extLst>
            </p:cNvPr>
            <p:cNvSpPr/>
            <p:nvPr/>
          </p:nvSpPr>
          <p:spPr>
            <a:xfrm>
              <a:off x="4782505" y="5982776"/>
              <a:ext cx="686072" cy="588965"/>
            </a:xfrm>
            <a:custGeom>
              <a:avLst/>
              <a:gdLst>
                <a:gd name="connsiteX0" fmla="*/ 676175 w 686072"/>
                <a:gd name="connsiteY0" fmla="*/ 113091 h 588965"/>
                <a:gd name="connsiteX1" fmla="*/ 623967 w 686072"/>
                <a:gd name="connsiteY1" fmla="*/ 37748 h 588965"/>
                <a:gd name="connsiteX2" fmla="*/ 583759 w 686072"/>
                <a:gd name="connsiteY2" fmla="*/ 13808 h 588965"/>
                <a:gd name="connsiteX3" fmla="*/ 548624 w 686072"/>
                <a:gd name="connsiteY3" fmla="*/ 3169 h 588965"/>
                <a:gd name="connsiteX4" fmla="*/ 546582 w 686072"/>
                <a:gd name="connsiteY4" fmla="*/ 2798 h 588965"/>
                <a:gd name="connsiteX5" fmla="*/ 506374 w 686072"/>
                <a:gd name="connsiteY5" fmla="*/ 200 h 588965"/>
                <a:gd name="connsiteX6" fmla="*/ 378576 w 686072"/>
                <a:gd name="connsiteY6" fmla="*/ 63110 h 588965"/>
                <a:gd name="connsiteX7" fmla="*/ 350245 w 686072"/>
                <a:gd name="connsiteY7" fmla="*/ 96884 h 588965"/>
                <a:gd name="connsiteX8" fmla="*/ 342203 w 686072"/>
                <a:gd name="connsiteY8" fmla="*/ 106348 h 588965"/>
                <a:gd name="connsiteX9" fmla="*/ 333790 w 686072"/>
                <a:gd name="connsiteY9" fmla="*/ 96884 h 588965"/>
                <a:gd name="connsiteX10" fmla="*/ 304470 w 686072"/>
                <a:gd name="connsiteY10" fmla="*/ 63914 h 588965"/>
                <a:gd name="connsiteX11" fmla="*/ 179702 w 686072"/>
                <a:gd name="connsiteY11" fmla="*/ 4221 h 588965"/>
                <a:gd name="connsiteX12" fmla="*/ 139494 w 686072"/>
                <a:gd name="connsiteY12" fmla="*/ 6819 h 588965"/>
                <a:gd name="connsiteX13" fmla="*/ 132442 w 686072"/>
                <a:gd name="connsiteY13" fmla="*/ 8241 h 588965"/>
                <a:gd name="connsiteX14" fmla="*/ 102317 w 686072"/>
                <a:gd name="connsiteY14" fmla="*/ 17706 h 588965"/>
                <a:gd name="connsiteX15" fmla="*/ 62110 w 686072"/>
                <a:gd name="connsiteY15" fmla="*/ 41645 h 588965"/>
                <a:gd name="connsiteX16" fmla="*/ 8293 w 686072"/>
                <a:gd name="connsiteY16" fmla="*/ 121009 h 588965"/>
                <a:gd name="connsiteX17" fmla="*/ 3283 w 686072"/>
                <a:gd name="connsiteY17" fmla="*/ 141298 h 588965"/>
                <a:gd name="connsiteX18" fmla="*/ 55924 w 686072"/>
                <a:gd name="connsiteY18" fmla="*/ 309490 h 588965"/>
                <a:gd name="connsiteX19" fmla="*/ 334347 w 686072"/>
                <a:gd name="connsiteY19" fmla="*/ 583150 h 588965"/>
                <a:gd name="connsiteX20" fmla="*/ 348389 w 686072"/>
                <a:gd name="connsiteY20" fmla="*/ 588965 h 588965"/>
                <a:gd name="connsiteX21" fmla="*/ 348575 w 686072"/>
                <a:gd name="connsiteY21" fmla="*/ 588965 h 588965"/>
                <a:gd name="connsiteX22" fmla="*/ 362864 w 686072"/>
                <a:gd name="connsiteY22" fmla="*/ 582717 h 588965"/>
                <a:gd name="connsiteX23" fmla="*/ 633864 w 686072"/>
                <a:gd name="connsiteY23" fmla="*/ 302810 h 588965"/>
                <a:gd name="connsiteX24" fmla="*/ 686072 w 686072"/>
                <a:gd name="connsiteY24" fmla="*/ 173650 h 588965"/>
                <a:gd name="connsiteX25" fmla="*/ 681680 w 686072"/>
                <a:gd name="connsiteY25" fmla="*/ 133256 h 588965"/>
                <a:gd name="connsiteX26" fmla="*/ 676175 w 686072"/>
                <a:gd name="connsiteY26" fmla="*/ 113091 h 588965"/>
                <a:gd name="connsiteX27" fmla="*/ 605038 w 686072"/>
                <a:gd name="connsiteY27" fmla="*/ 274788 h 588965"/>
                <a:gd name="connsiteX28" fmla="*/ 348080 w 686072"/>
                <a:gd name="connsiteY28" fmla="*/ 540221 h 588965"/>
                <a:gd name="connsiteX29" fmla="*/ 84069 w 686072"/>
                <a:gd name="connsiteY29" fmla="*/ 280850 h 588965"/>
                <a:gd name="connsiteX30" fmla="*/ 42872 w 686072"/>
                <a:gd name="connsiteY30" fmla="*/ 148659 h 588965"/>
                <a:gd name="connsiteX31" fmla="*/ 46707 w 686072"/>
                <a:gd name="connsiteY31" fmla="*/ 132762 h 588965"/>
                <a:gd name="connsiteX32" fmla="*/ 62172 w 686072"/>
                <a:gd name="connsiteY32" fmla="*/ 100224 h 588965"/>
                <a:gd name="connsiteX33" fmla="*/ 102379 w 686072"/>
                <a:gd name="connsiteY33" fmla="*/ 62243 h 588965"/>
                <a:gd name="connsiteX34" fmla="*/ 139556 w 686072"/>
                <a:gd name="connsiteY34" fmla="*/ 47769 h 588965"/>
                <a:gd name="connsiteX35" fmla="*/ 141164 w 686072"/>
                <a:gd name="connsiteY35" fmla="*/ 47336 h 588965"/>
                <a:gd name="connsiteX36" fmla="*/ 170918 w 686072"/>
                <a:gd name="connsiteY36" fmla="*/ 44119 h 588965"/>
                <a:gd name="connsiteX37" fmla="*/ 179764 w 686072"/>
                <a:gd name="connsiteY37" fmla="*/ 44490 h 588965"/>
                <a:gd name="connsiteX38" fmla="*/ 274592 w 686072"/>
                <a:gd name="connsiteY38" fmla="*/ 90513 h 588965"/>
                <a:gd name="connsiteX39" fmla="*/ 280221 w 686072"/>
                <a:gd name="connsiteY39" fmla="*/ 96760 h 588965"/>
                <a:gd name="connsiteX40" fmla="*/ 315790 w 686072"/>
                <a:gd name="connsiteY40" fmla="*/ 136968 h 588965"/>
                <a:gd name="connsiteX41" fmla="*/ 321419 w 686072"/>
                <a:gd name="connsiteY41" fmla="*/ 143216 h 588965"/>
                <a:gd name="connsiteX42" fmla="*/ 327666 w 686072"/>
                <a:gd name="connsiteY42" fmla="*/ 150267 h 588965"/>
                <a:gd name="connsiteX43" fmla="*/ 342945 w 686072"/>
                <a:gd name="connsiteY43" fmla="*/ 157072 h 588965"/>
                <a:gd name="connsiteX44" fmla="*/ 358039 w 686072"/>
                <a:gd name="connsiteY44" fmla="*/ 150020 h 588965"/>
                <a:gd name="connsiteX45" fmla="*/ 363853 w 686072"/>
                <a:gd name="connsiteY45" fmla="*/ 143216 h 588965"/>
                <a:gd name="connsiteX46" fmla="*/ 369050 w 686072"/>
                <a:gd name="connsiteY46" fmla="*/ 136968 h 588965"/>
                <a:gd name="connsiteX47" fmla="*/ 402824 w 686072"/>
                <a:gd name="connsiteY47" fmla="*/ 96760 h 588965"/>
                <a:gd name="connsiteX48" fmla="*/ 409443 w 686072"/>
                <a:gd name="connsiteY48" fmla="*/ 88904 h 588965"/>
                <a:gd name="connsiteX49" fmla="*/ 506498 w 686072"/>
                <a:gd name="connsiteY49" fmla="*/ 40469 h 588965"/>
                <a:gd name="connsiteX50" fmla="*/ 541262 w 686072"/>
                <a:gd name="connsiteY50" fmla="*/ 42696 h 588965"/>
                <a:gd name="connsiteX51" fmla="*/ 546706 w 686072"/>
                <a:gd name="connsiteY51" fmla="*/ 43872 h 588965"/>
                <a:gd name="connsiteX52" fmla="*/ 583883 w 686072"/>
                <a:gd name="connsiteY52" fmla="*/ 58717 h 588965"/>
                <a:gd name="connsiteX53" fmla="*/ 624090 w 686072"/>
                <a:gd name="connsiteY53" fmla="*/ 96698 h 588965"/>
                <a:gd name="connsiteX54" fmla="*/ 638380 w 686072"/>
                <a:gd name="connsiteY54" fmla="*/ 125834 h 588965"/>
                <a:gd name="connsiteX55" fmla="*/ 642772 w 686072"/>
                <a:gd name="connsiteY55" fmla="*/ 141731 h 588965"/>
                <a:gd name="connsiteX56" fmla="*/ 605038 w 686072"/>
                <a:gd name="connsiteY56" fmla="*/ 274788 h 58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86072" h="588965">
                  <a:moveTo>
                    <a:pt x="676175" y="113091"/>
                  </a:moveTo>
                  <a:cubicBezTo>
                    <a:pt x="665907" y="82780"/>
                    <a:pt x="647844" y="57048"/>
                    <a:pt x="623967" y="37748"/>
                  </a:cubicBezTo>
                  <a:cubicBezTo>
                    <a:pt x="611904" y="28098"/>
                    <a:pt x="598481" y="19871"/>
                    <a:pt x="583759" y="13808"/>
                  </a:cubicBezTo>
                  <a:cubicBezTo>
                    <a:pt x="572686" y="9169"/>
                    <a:pt x="560871" y="5582"/>
                    <a:pt x="548624" y="3169"/>
                  </a:cubicBezTo>
                  <a:cubicBezTo>
                    <a:pt x="548005" y="2983"/>
                    <a:pt x="547201" y="2983"/>
                    <a:pt x="546582" y="2798"/>
                  </a:cubicBezTo>
                  <a:cubicBezTo>
                    <a:pt x="533097" y="385"/>
                    <a:pt x="519674" y="-419"/>
                    <a:pt x="506374" y="200"/>
                  </a:cubicBezTo>
                  <a:cubicBezTo>
                    <a:pt x="457383" y="2612"/>
                    <a:pt x="410927" y="24881"/>
                    <a:pt x="378576" y="63110"/>
                  </a:cubicBezTo>
                  <a:lnTo>
                    <a:pt x="350245" y="96884"/>
                  </a:lnTo>
                  <a:lnTo>
                    <a:pt x="342203" y="106348"/>
                  </a:lnTo>
                  <a:lnTo>
                    <a:pt x="333790" y="96884"/>
                  </a:lnTo>
                  <a:lnTo>
                    <a:pt x="304470" y="63914"/>
                  </a:lnTo>
                  <a:cubicBezTo>
                    <a:pt x="272551" y="27727"/>
                    <a:pt x="227147" y="6633"/>
                    <a:pt x="179702" y="4221"/>
                  </a:cubicBezTo>
                  <a:cubicBezTo>
                    <a:pt x="166464" y="3602"/>
                    <a:pt x="152979" y="4406"/>
                    <a:pt x="139494" y="6819"/>
                  </a:cubicBezTo>
                  <a:cubicBezTo>
                    <a:pt x="137082" y="7190"/>
                    <a:pt x="134855" y="7623"/>
                    <a:pt x="132442" y="8241"/>
                  </a:cubicBezTo>
                  <a:cubicBezTo>
                    <a:pt x="121988" y="10468"/>
                    <a:pt x="111967" y="13685"/>
                    <a:pt x="102317" y="17706"/>
                  </a:cubicBezTo>
                  <a:cubicBezTo>
                    <a:pt x="87657" y="23706"/>
                    <a:pt x="74172" y="31747"/>
                    <a:pt x="62110" y="41645"/>
                  </a:cubicBezTo>
                  <a:cubicBezTo>
                    <a:pt x="36995" y="61748"/>
                    <a:pt x="18129" y="88842"/>
                    <a:pt x="8293" y="121009"/>
                  </a:cubicBezTo>
                  <a:cubicBezTo>
                    <a:pt x="6314" y="127627"/>
                    <a:pt x="4705" y="134246"/>
                    <a:pt x="3283" y="141298"/>
                  </a:cubicBezTo>
                  <a:cubicBezTo>
                    <a:pt x="-8347" y="202785"/>
                    <a:pt x="11324" y="265695"/>
                    <a:pt x="55924" y="309490"/>
                  </a:cubicBezTo>
                  <a:lnTo>
                    <a:pt x="334347" y="583150"/>
                  </a:lnTo>
                  <a:cubicBezTo>
                    <a:pt x="338182" y="586738"/>
                    <a:pt x="343193" y="588965"/>
                    <a:pt x="348389" y="588965"/>
                  </a:cubicBezTo>
                  <a:cubicBezTo>
                    <a:pt x="348575" y="588965"/>
                    <a:pt x="348575" y="588965"/>
                    <a:pt x="348575" y="588965"/>
                  </a:cubicBezTo>
                  <a:cubicBezTo>
                    <a:pt x="354018" y="588779"/>
                    <a:pt x="359029" y="586553"/>
                    <a:pt x="362864" y="582717"/>
                  </a:cubicBezTo>
                  <a:lnTo>
                    <a:pt x="633864" y="302810"/>
                  </a:lnTo>
                  <a:cubicBezTo>
                    <a:pt x="667824" y="267674"/>
                    <a:pt x="686072" y="221466"/>
                    <a:pt x="686072" y="173650"/>
                  </a:cubicBezTo>
                  <a:cubicBezTo>
                    <a:pt x="686072" y="160165"/>
                    <a:pt x="684650" y="146742"/>
                    <a:pt x="681680" y="133256"/>
                  </a:cubicBezTo>
                  <a:cubicBezTo>
                    <a:pt x="680381" y="126328"/>
                    <a:pt x="678340" y="119524"/>
                    <a:pt x="676175" y="113091"/>
                  </a:cubicBezTo>
                  <a:close/>
                  <a:moveTo>
                    <a:pt x="605038" y="274788"/>
                  </a:moveTo>
                  <a:lnTo>
                    <a:pt x="348080" y="540221"/>
                  </a:lnTo>
                  <a:lnTo>
                    <a:pt x="84069" y="280850"/>
                  </a:lnTo>
                  <a:cubicBezTo>
                    <a:pt x="49119" y="246519"/>
                    <a:pt x="33655" y="197094"/>
                    <a:pt x="42872" y="148659"/>
                  </a:cubicBezTo>
                  <a:cubicBezTo>
                    <a:pt x="43862" y="143216"/>
                    <a:pt x="45099" y="138020"/>
                    <a:pt x="46707" y="132762"/>
                  </a:cubicBezTo>
                  <a:cubicBezTo>
                    <a:pt x="50295" y="120885"/>
                    <a:pt x="55553" y="110060"/>
                    <a:pt x="62172" y="100224"/>
                  </a:cubicBezTo>
                  <a:cubicBezTo>
                    <a:pt x="72440" y="84574"/>
                    <a:pt x="86049" y="71708"/>
                    <a:pt x="102379" y="62243"/>
                  </a:cubicBezTo>
                  <a:cubicBezTo>
                    <a:pt x="113637" y="55810"/>
                    <a:pt x="126071" y="50800"/>
                    <a:pt x="139556" y="47769"/>
                  </a:cubicBezTo>
                  <a:cubicBezTo>
                    <a:pt x="140175" y="47583"/>
                    <a:pt x="140546" y="47583"/>
                    <a:pt x="141164" y="47336"/>
                  </a:cubicBezTo>
                  <a:cubicBezTo>
                    <a:pt x="151000" y="45356"/>
                    <a:pt x="160835" y="44119"/>
                    <a:pt x="170918" y="44119"/>
                  </a:cubicBezTo>
                  <a:cubicBezTo>
                    <a:pt x="173949" y="44119"/>
                    <a:pt x="176733" y="44119"/>
                    <a:pt x="179764" y="44490"/>
                  </a:cubicBezTo>
                  <a:cubicBezTo>
                    <a:pt x="215703" y="46717"/>
                    <a:pt x="250096" y="62986"/>
                    <a:pt x="274592" y="90513"/>
                  </a:cubicBezTo>
                  <a:lnTo>
                    <a:pt x="280221" y="96760"/>
                  </a:lnTo>
                  <a:lnTo>
                    <a:pt x="315790" y="136968"/>
                  </a:lnTo>
                  <a:lnTo>
                    <a:pt x="321419" y="143216"/>
                  </a:lnTo>
                  <a:lnTo>
                    <a:pt x="327666" y="150267"/>
                  </a:lnTo>
                  <a:cubicBezTo>
                    <a:pt x="331502" y="154659"/>
                    <a:pt x="337687" y="156886"/>
                    <a:pt x="342945" y="157072"/>
                  </a:cubicBezTo>
                  <a:cubicBezTo>
                    <a:pt x="348760" y="157072"/>
                    <a:pt x="354204" y="154474"/>
                    <a:pt x="358039" y="150020"/>
                  </a:cubicBezTo>
                  <a:lnTo>
                    <a:pt x="363853" y="143216"/>
                  </a:lnTo>
                  <a:lnTo>
                    <a:pt x="369050" y="136968"/>
                  </a:lnTo>
                  <a:lnTo>
                    <a:pt x="402824" y="96760"/>
                  </a:lnTo>
                  <a:lnTo>
                    <a:pt x="409443" y="88904"/>
                  </a:lnTo>
                  <a:cubicBezTo>
                    <a:pt x="433939" y="59955"/>
                    <a:pt x="469321" y="42696"/>
                    <a:pt x="506498" y="40469"/>
                  </a:cubicBezTo>
                  <a:cubicBezTo>
                    <a:pt x="517942" y="39665"/>
                    <a:pt x="529571" y="40469"/>
                    <a:pt x="541262" y="42696"/>
                  </a:cubicBezTo>
                  <a:cubicBezTo>
                    <a:pt x="543056" y="43129"/>
                    <a:pt x="544850" y="43501"/>
                    <a:pt x="546706" y="43872"/>
                  </a:cubicBezTo>
                  <a:cubicBezTo>
                    <a:pt x="560191" y="46903"/>
                    <a:pt x="572625" y="51913"/>
                    <a:pt x="583883" y="58717"/>
                  </a:cubicBezTo>
                  <a:cubicBezTo>
                    <a:pt x="600151" y="68182"/>
                    <a:pt x="613822" y="81049"/>
                    <a:pt x="624090" y="96698"/>
                  </a:cubicBezTo>
                  <a:cubicBezTo>
                    <a:pt x="629905" y="105544"/>
                    <a:pt x="634730" y="115380"/>
                    <a:pt x="638380" y="125834"/>
                  </a:cubicBezTo>
                  <a:cubicBezTo>
                    <a:pt x="639988" y="131030"/>
                    <a:pt x="641596" y="136288"/>
                    <a:pt x="642772" y="141731"/>
                  </a:cubicBezTo>
                  <a:cubicBezTo>
                    <a:pt x="653040" y="189795"/>
                    <a:pt x="638998" y="239652"/>
                    <a:pt x="605038" y="274788"/>
                  </a:cubicBezTo>
                  <a:close/>
                </a:path>
              </a:pathLst>
            </a:custGeom>
            <a:grpFill/>
            <a:ln w="6186" cap="flat">
              <a:noFill/>
              <a:prstDash val="solid"/>
              <a:miter/>
            </a:ln>
          </p:spPr>
          <p:txBody>
            <a:bodyPr rtlCol="0" anchor="ctr"/>
            <a:lstStyle/>
            <a:p>
              <a:endParaRPr lang="en-US" sz="1200"/>
            </a:p>
          </p:txBody>
        </p:sp>
        <p:sp>
          <p:nvSpPr>
            <p:cNvPr id="302" name="Freeform: Shape 301">
              <a:extLst>
                <a:ext uri="{FF2B5EF4-FFF2-40B4-BE49-F238E27FC236}">
                  <a16:creationId xmlns:a16="http://schemas.microsoft.com/office/drawing/2014/main" id="{BE96E17C-1B97-48EA-B7D4-0AE0FA41B5C8}"/>
                </a:ext>
              </a:extLst>
            </p:cNvPr>
            <p:cNvSpPr/>
            <p:nvPr/>
          </p:nvSpPr>
          <p:spPr>
            <a:xfrm>
              <a:off x="5046643" y="6148693"/>
              <a:ext cx="157985" cy="280588"/>
            </a:xfrm>
            <a:custGeom>
              <a:avLst/>
              <a:gdLst>
                <a:gd name="connsiteX0" fmla="*/ 128356 w 157985"/>
                <a:gd name="connsiteY0" fmla="*/ 17506 h 280588"/>
                <a:gd name="connsiteX1" fmla="*/ 78931 w 157985"/>
                <a:gd name="connsiteY1" fmla="*/ 0 h 280588"/>
                <a:gd name="connsiteX2" fmla="*/ 29506 w 157985"/>
                <a:gd name="connsiteY2" fmla="*/ 17506 h 280588"/>
                <a:gd name="connsiteX3" fmla="*/ 0 w 157985"/>
                <a:gd name="connsiteY3" fmla="*/ 79611 h 280588"/>
                <a:gd name="connsiteX4" fmla="*/ 28331 w 157985"/>
                <a:gd name="connsiteY4" fmla="*/ 140480 h 280588"/>
                <a:gd name="connsiteX5" fmla="*/ 20475 w 157985"/>
                <a:gd name="connsiteY5" fmla="*/ 259247 h 280588"/>
                <a:gd name="connsiteX6" fmla="*/ 25919 w 157985"/>
                <a:gd name="connsiteY6" fmla="*/ 274340 h 280588"/>
                <a:gd name="connsiteX7" fmla="*/ 40579 w 157985"/>
                <a:gd name="connsiteY7" fmla="*/ 280588 h 280588"/>
                <a:gd name="connsiteX8" fmla="*/ 117345 w 157985"/>
                <a:gd name="connsiteY8" fmla="*/ 280588 h 280588"/>
                <a:gd name="connsiteX9" fmla="*/ 132005 w 157985"/>
                <a:gd name="connsiteY9" fmla="*/ 274340 h 280588"/>
                <a:gd name="connsiteX10" fmla="*/ 137449 w 157985"/>
                <a:gd name="connsiteY10" fmla="*/ 259247 h 280588"/>
                <a:gd name="connsiteX11" fmla="*/ 129840 w 157985"/>
                <a:gd name="connsiteY11" fmla="*/ 140480 h 280588"/>
                <a:gd name="connsiteX12" fmla="*/ 157986 w 157985"/>
                <a:gd name="connsiteY12" fmla="*/ 79611 h 280588"/>
                <a:gd name="connsiteX13" fmla="*/ 128356 w 157985"/>
                <a:gd name="connsiteY13" fmla="*/ 17506 h 280588"/>
                <a:gd name="connsiteX14" fmla="*/ 98602 w 157985"/>
                <a:gd name="connsiteY14" fmla="*/ 113324 h 280588"/>
                <a:gd name="connsiteX15" fmla="*/ 88766 w 157985"/>
                <a:gd name="connsiteY15" fmla="*/ 132005 h 280588"/>
                <a:gd name="connsiteX16" fmla="*/ 96004 w 157985"/>
                <a:gd name="connsiteY16" fmla="*/ 240319 h 280588"/>
                <a:gd name="connsiteX17" fmla="*/ 62044 w 157985"/>
                <a:gd name="connsiteY17" fmla="*/ 240319 h 280588"/>
                <a:gd name="connsiteX18" fmla="*/ 69095 w 157985"/>
                <a:gd name="connsiteY18" fmla="*/ 132005 h 280588"/>
                <a:gd name="connsiteX19" fmla="*/ 59260 w 157985"/>
                <a:gd name="connsiteY19" fmla="*/ 113324 h 280588"/>
                <a:gd name="connsiteX20" fmla="*/ 40146 w 157985"/>
                <a:gd name="connsiteY20" fmla="*/ 79549 h 280588"/>
                <a:gd name="connsiteX21" fmla="*/ 78931 w 157985"/>
                <a:gd name="connsiteY21" fmla="*/ 40146 h 280588"/>
                <a:gd name="connsiteX22" fmla="*/ 117716 w 157985"/>
                <a:gd name="connsiteY22" fmla="*/ 79549 h 280588"/>
                <a:gd name="connsiteX23" fmla="*/ 98602 w 157985"/>
                <a:gd name="connsiteY23" fmla="*/ 113324 h 28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985" h="280588">
                  <a:moveTo>
                    <a:pt x="128356" y="17506"/>
                  </a:moveTo>
                  <a:cubicBezTo>
                    <a:pt x="114871" y="6433"/>
                    <a:pt x="97612" y="0"/>
                    <a:pt x="78931" y="0"/>
                  </a:cubicBezTo>
                  <a:cubicBezTo>
                    <a:pt x="60250" y="0"/>
                    <a:pt x="42991" y="6433"/>
                    <a:pt x="29506" y="17506"/>
                  </a:cubicBezTo>
                  <a:cubicBezTo>
                    <a:pt x="11444" y="32166"/>
                    <a:pt x="0" y="54497"/>
                    <a:pt x="0" y="79611"/>
                  </a:cubicBezTo>
                  <a:cubicBezTo>
                    <a:pt x="0" y="103117"/>
                    <a:pt x="10640" y="125448"/>
                    <a:pt x="28331" y="140480"/>
                  </a:cubicBezTo>
                  <a:lnTo>
                    <a:pt x="20475" y="259247"/>
                  </a:lnTo>
                  <a:cubicBezTo>
                    <a:pt x="20104" y="264691"/>
                    <a:pt x="22083" y="270073"/>
                    <a:pt x="25919" y="274340"/>
                  </a:cubicBezTo>
                  <a:cubicBezTo>
                    <a:pt x="29754" y="278361"/>
                    <a:pt x="34950" y="280588"/>
                    <a:pt x="40579" y="280588"/>
                  </a:cubicBezTo>
                  <a:lnTo>
                    <a:pt x="117345" y="280588"/>
                  </a:lnTo>
                  <a:cubicBezTo>
                    <a:pt x="122974" y="280588"/>
                    <a:pt x="128417" y="278361"/>
                    <a:pt x="132005" y="274340"/>
                  </a:cubicBezTo>
                  <a:cubicBezTo>
                    <a:pt x="135840" y="270135"/>
                    <a:pt x="137820" y="264691"/>
                    <a:pt x="137449" y="259247"/>
                  </a:cubicBezTo>
                  <a:lnTo>
                    <a:pt x="129840" y="140480"/>
                  </a:lnTo>
                  <a:cubicBezTo>
                    <a:pt x="147532" y="125386"/>
                    <a:pt x="157986" y="103117"/>
                    <a:pt x="157986" y="79611"/>
                  </a:cubicBezTo>
                  <a:cubicBezTo>
                    <a:pt x="157862" y="54435"/>
                    <a:pt x="146418" y="32166"/>
                    <a:pt x="128356" y="17506"/>
                  </a:cubicBezTo>
                  <a:close/>
                  <a:moveTo>
                    <a:pt x="98602" y="113324"/>
                  </a:moveTo>
                  <a:cubicBezTo>
                    <a:pt x="92169" y="117345"/>
                    <a:pt x="88333" y="124397"/>
                    <a:pt x="88766" y="132005"/>
                  </a:cubicBezTo>
                  <a:lnTo>
                    <a:pt x="96004" y="240319"/>
                  </a:lnTo>
                  <a:lnTo>
                    <a:pt x="62044" y="240319"/>
                  </a:lnTo>
                  <a:lnTo>
                    <a:pt x="69095" y="132005"/>
                  </a:lnTo>
                  <a:cubicBezTo>
                    <a:pt x="69529" y="124397"/>
                    <a:pt x="65879" y="117345"/>
                    <a:pt x="59260" y="113324"/>
                  </a:cubicBezTo>
                  <a:cubicBezTo>
                    <a:pt x="47383" y="106272"/>
                    <a:pt x="40146" y="93653"/>
                    <a:pt x="40146" y="79549"/>
                  </a:cubicBezTo>
                  <a:cubicBezTo>
                    <a:pt x="40146" y="57837"/>
                    <a:pt x="57652" y="40146"/>
                    <a:pt x="78931" y="40146"/>
                  </a:cubicBezTo>
                  <a:cubicBezTo>
                    <a:pt x="100458" y="40146"/>
                    <a:pt x="117716" y="57837"/>
                    <a:pt x="117716" y="79549"/>
                  </a:cubicBezTo>
                  <a:cubicBezTo>
                    <a:pt x="117716" y="93653"/>
                    <a:pt x="110664" y="106272"/>
                    <a:pt x="98602" y="113324"/>
                  </a:cubicBezTo>
                  <a:close/>
                </a:path>
              </a:pathLst>
            </a:custGeom>
            <a:grpFill/>
            <a:ln w="6186" cap="flat">
              <a:noFill/>
              <a:prstDash val="solid"/>
              <a:miter/>
            </a:ln>
          </p:spPr>
          <p:txBody>
            <a:bodyPr rtlCol="0" anchor="ctr"/>
            <a:lstStyle/>
            <a:p>
              <a:endParaRPr lang="en-US" sz="1200"/>
            </a:p>
          </p:txBody>
        </p:sp>
      </p:grpSp>
      <p:grpSp>
        <p:nvGrpSpPr>
          <p:cNvPr id="200" name="Graphic 2">
            <a:extLst>
              <a:ext uri="{FF2B5EF4-FFF2-40B4-BE49-F238E27FC236}">
                <a16:creationId xmlns:a16="http://schemas.microsoft.com/office/drawing/2014/main" id="{96E5712B-75B7-4093-9417-9EA9182B7EAB}"/>
              </a:ext>
            </a:extLst>
          </p:cNvPr>
          <p:cNvGrpSpPr/>
          <p:nvPr/>
        </p:nvGrpSpPr>
        <p:grpSpPr>
          <a:xfrm>
            <a:off x="14460609" y="2437744"/>
            <a:ext cx="589286" cy="868554"/>
            <a:chOff x="11173316" y="5545268"/>
            <a:chExt cx="763452" cy="1125260"/>
          </a:xfrm>
          <a:solidFill>
            <a:schemeClr val="accent1"/>
          </a:solidFill>
        </p:grpSpPr>
        <p:sp>
          <p:nvSpPr>
            <p:cNvPr id="295" name="Freeform: Shape 294">
              <a:extLst>
                <a:ext uri="{FF2B5EF4-FFF2-40B4-BE49-F238E27FC236}">
                  <a16:creationId xmlns:a16="http://schemas.microsoft.com/office/drawing/2014/main" id="{F38E3A4D-2535-485E-BBBC-398B2D2D64C4}"/>
                </a:ext>
              </a:extLst>
            </p:cNvPr>
            <p:cNvSpPr/>
            <p:nvPr/>
          </p:nvSpPr>
          <p:spPr>
            <a:xfrm>
              <a:off x="11173316" y="5784943"/>
              <a:ext cx="763452" cy="885585"/>
            </a:xfrm>
            <a:custGeom>
              <a:avLst/>
              <a:gdLst>
                <a:gd name="connsiteX0" fmla="*/ 578187 w 763452"/>
                <a:gd name="connsiteY0" fmla="*/ 168341 h 885585"/>
                <a:gd name="connsiteX1" fmla="*/ 591672 w 763452"/>
                <a:gd name="connsiteY1" fmla="*/ 84152 h 885585"/>
                <a:gd name="connsiteX2" fmla="*/ 588085 w 763452"/>
                <a:gd name="connsiteY2" fmla="*/ 71471 h 885585"/>
                <a:gd name="connsiteX3" fmla="*/ 506308 w 763452"/>
                <a:gd name="connsiteY3" fmla="*/ 2190 h 885585"/>
                <a:gd name="connsiteX4" fmla="*/ 396819 w 763452"/>
                <a:gd name="connsiteY4" fmla="*/ 39552 h 885585"/>
                <a:gd name="connsiteX5" fmla="*/ 381170 w 763452"/>
                <a:gd name="connsiteY5" fmla="*/ 58048 h 885585"/>
                <a:gd name="connsiteX6" fmla="*/ 364715 w 763452"/>
                <a:gd name="connsiteY6" fmla="*/ 39985 h 885585"/>
                <a:gd name="connsiteX7" fmla="*/ 253803 w 763452"/>
                <a:gd name="connsiteY7" fmla="*/ 5035 h 885585"/>
                <a:gd name="connsiteX8" fmla="*/ 174440 w 763452"/>
                <a:gd name="connsiteY8" fmla="*/ 76543 h 885585"/>
                <a:gd name="connsiteX9" fmla="*/ 171223 w 763452"/>
                <a:gd name="connsiteY9" fmla="*/ 89224 h 885585"/>
                <a:gd name="connsiteX10" fmla="*/ 184460 w 763452"/>
                <a:gd name="connsiteY10" fmla="*/ 168774 h 885585"/>
                <a:gd name="connsiteX11" fmla="*/ 0 w 763452"/>
                <a:gd name="connsiteY11" fmla="*/ 499467 h 885585"/>
                <a:gd name="connsiteX12" fmla="*/ 381726 w 763452"/>
                <a:gd name="connsiteY12" fmla="*/ 885585 h 885585"/>
                <a:gd name="connsiteX13" fmla="*/ 763452 w 763452"/>
                <a:gd name="connsiteY13" fmla="*/ 499467 h 885585"/>
                <a:gd name="connsiteX14" fmla="*/ 578187 w 763452"/>
                <a:gd name="connsiteY14" fmla="*/ 168341 h 885585"/>
                <a:gd name="connsiteX15" fmla="*/ 210503 w 763452"/>
                <a:gd name="connsiteY15" fmla="*/ 96771 h 885585"/>
                <a:gd name="connsiteX16" fmla="*/ 212729 w 763452"/>
                <a:gd name="connsiteY16" fmla="*/ 88358 h 885585"/>
                <a:gd name="connsiteX17" fmla="*/ 262340 w 763452"/>
                <a:gd name="connsiteY17" fmla="*/ 44377 h 885585"/>
                <a:gd name="connsiteX18" fmla="*/ 334899 w 763452"/>
                <a:gd name="connsiteY18" fmla="*/ 66893 h 885585"/>
                <a:gd name="connsiteX19" fmla="*/ 365210 w 763452"/>
                <a:gd name="connsiteY19" fmla="*/ 100420 h 885585"/>
                <a:gd name="connsiteX20" fmla="*/ 367004 w 763452"/>
                <a:gd name="connsiteY20" fmla="*/ 102462 h 885585"/>
                <a:gd name="connsiteX21" fmla="*/ 368179 w 763452"/>
                <a:gd name="connsiteY21" fmla="*/ 103637 h 885585"/>
                <a:gd name="connsiteX22" fmla="*/ 369602 w 763452"/>
                <a:gd name="connsiteY22" fmla="*/ 104627 h 885585"/>
                <a:gd name="connsiteX23" fmla="*/ 373190 w 763452"/>
                <a:gd name="connsiteY23" fmla="*/ 106606 h 885585"/>
                <a:gd name="connsiteX24" fmla="*/ 377396 w 763452"/>
                <a:gd name="connsiteY24" fmla="*/ 108029 h 885585"/>
                <a:gd name="connsiteX25" fmla="*/ 381231 w 763452"/>
                <a:gd name="connsiteY25" fmla="*/ 108400 h 885585"/>
                <a:gd name="connsiteX26" fmla="*/ 390077 w 763452"/>
                <a:gd name="connsiteY26" fmla="*/ 106173 h 885585"/>
                <a:gd name="connsiteX27" fmla="*/ 393108 w 763452"/>
                <a:gd name="connsiteY27" fmla="*/ 104565 h 885585"/>
                <a:gd name="connsiteX28" fmla="*/ 393479 w 763452"/>
                <a:gd name="connsiteY28" fmla="*/ 104194 h 885585"/>
                <a:gd name="connsiteX29" fmla="*/ 394902 w 763452"/>
                <a:gd name="connsiteY29" fmla="*/ 103204 h 885585"/>
                <a:gd name="connsiteX30" fmla="*/ 396324 w 763452"/>
                <a:gd name="connsiteY30" fmla="*/ 101596 h 885585"/>
                <a:gd name="connsiteX31" fmla="*/ 396510 w 763452"/>
                <a:gd name="connsiteY31" fmla="*/ 101410 h 885585"/>
                <a:gd name="connsiteX32" fmla="*/ 397685 w 763452"/>
                <a:gd name="connsiteY32" fmla="*/ 99987 h 885585"/>
                <a:gd name="connsiteX33" fmla="*/ 427192 w 763452"/>
                <a:gd name="connsiteY33" fmla="*/ 65842 h 885585"/>
                <a:gd name="connsiteX34" fmla="*/ 498700 w 763452"/>
                <a:gd name="connsiteY34" fmla="*/ 41531 h 885585"/>
                <a:gd name="connsiteX35" fmla="*/ 549918 w 763452"/>
                <a:gd name="connsiteY35" fmla="*/ 84523 h 885585"/>
                <a:gd name="connsiteX36" fmla="*/ 552330 w 763452"/>
                <a:gd name="connsiteY36" fmla="*/ 92935 h 885585"/>
                <a:gd name="connsiteX37" fmla="*/ 542495 w 763452"/>
                <a:gd name="connsiteY37" fmla="*/ 149165 h 885585"/>
                <a:gd name="connsiteX38" fmla="*/ 532041 w 763452"/>
                <a:gd name="connsiteY38" fmla="*/ 162835 h 885585"/>
                <a:gd name="connsiteX39" fmla="*/ 514535 w 763452"/>
                <a:gd name="connsiteY39" fmla="*/ 180527 h 885585"/>
                <a:gd name="connsiteX40" fmla="*/ 514349 w 763452"/>
                <a:gd name="connsiteY40" fmla="*/ 180527 h 885585"/>
                <a:gd name="connsiteX41" fmla="*/ 495668 w 763452"/>
                <a:gd name="connsiteY41" fmla="*/ 199641 h 885585"/>
                <a:gd name="connsiteX42" fmla="*/ 464554 w 763452"/>
                <a:gd name="connsiteY42" fmla="*/ 231189 h 885585"/>
                <a:gd name="connsiteX43" fmla="*/ 384386 w 763452"/>
                <a:gd name="connsiteY43" fmla="*/ 312161 h 885585"/>
                <a:gd name="connsiteX44" fmla="*/ 299826 w 763452"/>
                <a:gd name="connsiteY44" fmla="*/ 230817 h 885585"/>
                <a:gd name="connsiteX45" fmla="*/ 267474 w 763452"/>
                <a:gd name="connsiteY45" fmla="*/ 199703 h 885585"/>
                <a:gd name="connsiteX46" fmla="*/ 248175 w 763452"/>
                <a:gd name="connsiteY46" fmla="*/ 181022 h 885585"/>
                <a:gd name="connsiteX47" fmla="*/ 247989 w 763452"/>
                <a:gd name="connsiteY47" fmla="*/ 181022 h 885585"/>
                <a:gd name="connsiteX48" fmla="*/ 232710 w 763452"/>
                <a:gd name="connsiteY48" fmla="*/ 166176 h 885585"/>
                <a:gd name="connsiteX49" fmla="*/ 219657 w 763452"/>
                <a:gd name="connsiteY49" fmla="*/ 149722 h 885585"/>
                <a:gd name="connsiteX50" fmla="*/ 210503 w 763452"/>
                <a:gd name="connsiteY50" fmla="*/ 96771 h 885585"/>
                <a:gd name="connsiteX51" fmla="*/ 370839 w 763452"/>
                <a:gd name="connsiteY51" fmla="*/ 354719 h 885585"/>
                <a:gd name="connsiteX52" fmla="*/ 384881 w 763452"/>
                <a:gd name="connsiteY52" fmla="*/ 360534 h 885585"/>
                <a:gd name="connsiteX53" fmla="*/ 393912 w 763452"/>
                <a:gd name="connsiteY53" fmla="*/ 358307 h 885585"/>
                <a:gd name="connsiteX54" fmla="*/ 396139 w 763452"/>
                <a:gd name="connsiteY54" fmla="*/ 356884 h 885585"/>
                <a:gd name="connsiteX55" fmla="*/ 399170 w 763452"/>
                <a:gd name="connsiteY55" fmla="*/ 354472 h 885585"/>
                <a:gd name="connsiteX56" fmla="*/ 399355 w 763452"/>
                <a:gd name="connsiteY56" fmla="*/ 354286 h 885585"/>
                <a:gd name="connsiteX57" fmla="*/ 504824 w 763452"/>
                <a:gd name="connsiteY57" fmla="*/ 247581 h 885585"/>
                <a:gd name="connsiteX58" fmla="*/ 659098 w 763452"/>
                <a:gd name="connsiteY58" fmla="*/ 499281 h 885585"/>
                <a:gd name="connsiteX59" fmla="*/ 381602 w 763452"/>
                <a:gd name="connsiteY59" fmla="*/ 780364 h 885585"/>
                <a:gd name="connsiteX60" fmla="*/ 104107 w 763452"/>
                <a:gd name="connsiteY60" fmla="*/ 499281 h 885585"/>
                <a:gd name="connsiteX61" fmla="*/ 259000 w 763452"/>
                <a:gd name="connsiteY61" fmla="*/ 247148 h 885585"/>
                <a:gd name="connsiteX62" fmla="*/ 370839 w 763452"/>
                <a:gd name="connsiteY62" fmla="*/ 354719 h 885585"/>
                <a:gd name="connsiteX63" fmla="*/ 381726 w 763452"/>
                <a:gd name="connsiteY63" fmla="*/ 845377 h 885585"/>
                <a:gd name="connsiteX64" fmla="*/ 40146 w 763452"/>
                <a:gd name="connsiteY64" fmla="*/ 499405 h 885585"/>
                <a:gd name="connsiteX65" fmla="*/ 210318 w 763452"/>
                <a:gd name="connsiteY65" fmla="*/ 200259 h 885585"/>
                <a:gd name="connsiteX66" fmla="*/ 228627 w 763452"/>
                <a:gd name="connsiteY66" fmla="*/ 217951 h 885585"/>
                <a:gd name="connsiteX67" fmla="*/ 64085 w 763452"/>
                <a:gd name="connsiteY67" fmla="*/ 499405 h 885585"/>
                <a:gd name="connsiteX68" fmla="*/ 381726 w 763452"/>
                <a:gd name="connsiteY68" fmla="*/ 820634 h 885585"/>
                <a:gd name="connsiteX69" fmla="*/ 699367 w 763452"/>
                <a:gd name="connsiteY69" fmla="*/ 499405 h 885585"/>
                <a:gd name="connsiteX70" fmla="*/ 534391 w 763452"/>
                <a:gd name="connsiteY70" fmla="*/ 217765 h 885585"/>
                <a:gd name="connsiteX71" fmla="*/ 552083 w 763452"/>
                <a:gd name="connsiteY71" fmla="*/ 199888 h 885585"/>
                <a:gd name="connsiteX72" fmla="*/ 723244 w 763452"/>
                <a:gd name="connsiteY72" fmla="*/ 499405 h 885585"/>
                <a:gd name="connsiteX73" fmla="*/ 381726 w 763452"/>
                <a:gd name="connsiteY73" fmla="*/ 845377 h 8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63452" h="885585">
                  <a:moveTo>
                    <a:pt x="578187" y="168341"/>
                  </a:moveTo>
                  <a:cubicBezTo>
                    <a:pt x="593033" y="143226"/>
                    <a:pt x="598106" y="113472"/>
                    <a:pt x="591672" y="84152"/>
                  </a:cubicBezTo>
                  <a:cubicBezTo>
                    <a:pt x="590683" y="79945"/>
                    <a:pt x="589445" y="75739"/>
                    <a:pt x="588085" y="71471"/>
                  </a:cubicBezTo>
                  <a:cubicBezTo>
                    <a:pt x="575651" y="35531"/>
                    <a:pt x="545093" y="9613"/>
                    <a:pt x="506308" y="2190"/>
                  </a:cubicBezTo>
                  <a:cubicBezTo>
                    <a:pt x="465296" y="-5852"/>
                    <a:pt x="423542" y="8623"/>
                    <a:pt x="396819" y="39552"/>
                  </a:cubicBezTo>
                  <a:lnTo>
                    <a:pt x="381170" y="58048"/>
                  </a:lnTo>
                  <a:lnTo>
                    <a:pt x="364715" y="39985"/>
                  </a:lnTo>
                  <a:cubicBezTo>
                    <a:pt x="337188" y="9427"/>
                    <a:pt x="294568" y="-3810"/>
                    <a:pt x="253803" y="5035"/>
                  </a:cubicBezTo>
                  <a:cubicBezTo>
                    <a:pt x="215451" y="13448"/>
                    <a:pt x="185883" y="40171"/>
                    <a:pt x="174440" y="76543"/>
                  </a:cubicBezTo>
                  <a:cubicBezTo>
                    <a:pt x="173264" y="80564"/>
                    <a:pt x="172027" y="84771"/>
                    <a:pt x="171223" y="89224"/>
                  </a:cubicBezTo>
                  <a:cubicBezTo>
                    <a:pt x="166027" y="116936"/>
                    <a:pt x="170852" y="144896"/>
                    <a:pt x="184460" y="168774"/>
                  </a:cubicBezTo>
                  <a:cubicBezTo>
                    <a:pt x="73982" y="236694"/>
                    <a:pt x="0" y="359420"/>
                    <a:pt x="0" y="499467"/>
                  </a:cubicBezTo>
                  <a:cubicBezTo>
                    <a:pt x="0" y="712197"/>
                    <a:pt x="171161" y="885585"/>
                    <a:pt x="381726" y="885585"/>
                  </a:cubicBezTo>
                  <a:cubicBezTo>
                    <a:pt x="592291" y="885585"/>
                    <a:pt x="763452" y="712197"/>
                    <a:pt x="763452" y="499467"/>
                  </a:cubicBezTo>
                  <a:cubicBezTo>
                    <a:pt x="763452" y="358987"/>
                    <a:pt x="689099" y="236013"/>
                    <a:pt x="578187" y="168341"/>
                  </a:cubicBezTo>
                  <a:close/>
                  <a:moveTo>
                    <a:pt x="210503" y="96771"/>
                  </a:moveTo>
                  <a:cubicBezTo>
                    <a:pt x="211121" y="93987"/>
                    <a:pt x="211925" y="90956"/>
                    <a:pt x="212729" y="88358"/>
                  </a:cubicBezTo>
                  <a:cubicBezTo>
                    <a:pt x="219781" y="65656"/>
                    <a:pt x="237844" y="49573"/>
                    <a:pt x="262340" y="44377"/>
                  </a:cubicBezTo>
                  <a:cubicBezTo>
                    <a:pt x="289248" y="38377"/>
                    <a:pt x="316775" y="47161"/>
                    <a:pt x="334899" y="66893"/>
                  </a:cubicBezTo>
                  <a:lnTo>
                    <a:pt x="365210" y="100420"/>
                  </a:lnTo>
                  <a:cubicBezTo>
                    <a:pt x="365828" y="101039"/>
                    <a:pt x="366385" y="101843"/>
                    <a:pt x="367004" y="102462"/>
                  </a:cubicBezTo>
                  <a:lnTo>
                    <a:pt x="368179" y="103637"/>
                  </a:lnTo>
                  <a:cubicBezTo>
                    <a:pt x="368550" y="104008"/>
                    <a:pt x="368983" y="104441"/>
                    <a:pt x="369602" y="104627"/>
                  </a:cubicBezTo>
                  <a:cubicBezTo>
                    <a:pt x="370777" y="105431"/>
                    <a:pt x="372014" y="106235"/>
                    <a:pt x="373190" y="106606"/>
                  </a:cubicBezTo>
                  <a:cubicBezTo>
                    <a:pt x="374612" y="107225"/>
                    <a:pt x="375973" y="107596"/>
                    <a:pt x="377396" y="108029"/>
                  </a:cubicBezTo>
                  <a:cubicBezTo>
                    <a:pt x="378571" y="108215"/>
                    <a:pt x="379994" y="108400"/>
                    <a:pt x="381231" y="108400"/>
                  </a:cubicBezTo>
                  <a:cubicBezTo>
                    <a:pt x="384262" y="108400"/>
                    <a:pt x="387478" y="107596"/>
                    <a:pt x="390077" y="106173"/>
                  </a:cubicBezTo>
                  <a:cubicBezTo>
                    <a:pt x="391067" y="105740"/>
                    <a:pt x="392056" y="105184"/>
                    <a:pt x="393108" y="104565"/>
                  </a:cubicBezTo>
                  <a:cubicBezTo>
                    <a:pt x="393293" y="104379"/>
                    <a:pt x="393293" y="104379"/>
                    <a:pt x="393479" y="104194"/>
                  </a:cubicBezTo>
                  <a:cubicBezTo>
                    <a:pt x="393850" y="104008"/>
                    <a:pt x="394468" y="103575"/>
                    <a:pt x="394902" y="103204"/>
                  </a:cubicBezTo>
                  <a:cubicBezTo>
                    <a:pt x="395520" y="102586"/>
                    <a:pt x="395892" y="102214"/>
                    <a:pt x="396324" y="101596"/>
                  </a:cubicBezTo>
                  <a:lnTo>
                    <a:pt x="396510" y="101410"/>
                  </a:lnTo>
                  <a:lnTo>
                    <a:pt x="397685" y="99987"/>
                  </a:lnTo>
                  <a:lnTo>
                    <a:pt x="427192" y="65842"/>
                  </a:lnTo>
                  <a:cubicBezTo>
                    <a:pt x="444450" y="45738"/>
                    <a:pt x="471791" y="36336"/>
                    <a:pt x="498700" y="41531"/>
                  </a:cubicBezTo>
                  <a:cubicBezTo>
                    <a:pt x="523381" y="46357"/>
                    <a:pt x="542124" y="62006"/>
                    <a:pt x="549918" y="84523"/>
                  </a:cubicBezTo>
                  <a:cubicBezTo>
                    <a:pt x="550722" y="87307"/>
                    <a:pt x="551526" y="90152"/>
                    <a:pt x="552330" y="92935"/>
                  </a:cubicBezTo>
                  <a:cubicBezTo>
                    <a:pt x="556723" y="112607"/>
                    <a:pt x="553135" y="132525"/>
                    <a:pt x="542495" y="149165"/>
                  </a:cubicBezTo>
                  <a:cubicBezTo>
                    <a:pt x="539712" y="153990"/>
                    <a:pt x="536062" y="158629"/>
                    <a:pt x="532041" y="162835"/>
                  </a:cubicBezTo>
                  <a:lnTo>
                    <a:pt x="514535" y="180527"/>
                  </a:lnTo>
                  <a:lnTo>
                    <a:pt x="514349" y="180527"/>
                  </a:lnTo>
                  <a:lnTo>
                    <a:pt x="495668" y="199641"/>
                  </a:lnTo>
                  <a:lnTo>
                    <a:pt x="464554" y="231189"/>
                  </a:lnTo>
                  <a:lnTo>
                    <a:pt x="384386" y="312161"/>
                  </a:lnTo>
                  <a:lnTo>
                    <a:pt x="299826" y="230817"/>
                  </a:lnTo>
                  <a:lnTo>
                    <a:pt x="267474" y="199703"/>
                  </a:lnTo>
                  <a:lnTo>
                    <a:pt x="248175" y="181022"/>
                  </a:lnTo>
                  <a:lnTo>
                    <a:pt x="247989" y="181022"/>
                  </a:lnTo>
                  <a:lnTo>
                    <a:pt x="232710" y="166176"/>
                  </a:lnTo>
                  <a:cubicBezTo>
                    <a:pt x="227513" y="161165"/>
                    <a:pt x="223246" y="155722"/>
                    <a:pt x="219657" y="149722"/>
                  </a:cubicBezTo>
                  <a:cubicBezTo>
                    <a:pt x="210318" y="133947"/>
                    <a:pt x="207101" y="115267"/>
                    <a:pt x="210503" y="96771"/>
                  </a:cubicBezTo>
                  <a:close/>
                  <a:moveTo>
                    <a:pt x="370839" y="354719"/>
                  </a:moveTo>
                  <a:cubicBezTo>
                    <a:pt x="374674" y="358554"/>
                    <a:pt x="379870" y="360534"/>
                    <a:pt x="384881" y="360534"/>
                  </a:cubicBezTo>
                  <a:cubicBezTo>
                    <a:pt x="388098" y="360534"/>
                    <a:pt x="391129" y="359729"/>
                    <a:pt x="393912" y="358307"/>
                  </a:cubicBezTo>
                  <a:cubicBezTo>
                    <a:pt x="394716" y="357874"/>
                    <a:pt x="395520" y="357503"/>
                    <a:pt x="396139" y="356884"/>
                  </a:cubicBezTo>
                  <a:cubicBezTo>
                    <a:pt x="397314" y="356265"/>
                    <a:pt x="398365" y="355461"/>
                    <a:pt x="399170" y="354472"/>
                  </a:cubicBezTo>
                  <a:lnTo>
                    <a:pt x="399355" y="354286"/>
                  </a:lnTo>
                  <a:lnTo>
                    <a:pt x="504824" y="247581"/>
                  </a:lnTo>
                  <a:cubicBezTo>
                    <a:pt x="596249" y="293603"/>
                    <a:pt x="659098" y="388989"/>
                    <a:pt x="659098" y="499281"/>
                  </a:cubicBezTo>
                  <a:cubicBezTo>
                    <a:pt x="659098" y="654174"/>
                    <a:pt x="534515" y="780364"/>
                    <a:pt x="381602" y="780364"/>
                  </a:cubicBezTo>
                  <a:cubicBezTo>
                    <a:pt x="228689" y="780364"/>
                    <a:pt x="104107" y="654174"/>
                    <a:pt x="104107" y="499281"/>
                  </a:cubicBezTo>
                  <a:cubicBezTo>
                    <a:pt x="104107" y="388803"/>
                    <a:pt x="167388" y="293170"/>
                    <a:pt x="259000" y="247148"/>
                  </a:cubicBezTo>
                  <a:lnTo>
                    <a:pt x="370839" y="354719"/>
                  </a:lnTo>
                  <a:close/>
                  <a:moveTo>
                    <a:pt x="381726" y="845377"/>
                  </a:moveTo>
                  <a:cubicBezTo>
                    <a:pt x="193492" y="845377"/>
                    <a:pt x="40146" y="690052"/>
                    <a:pt x="40146" y="499405"/>
                  </a:cubicBezTo>
                  <a:cubicBezTo>
                    <a:pt x="40146" y="371854"/>
                    <a:pt x="108684" y="260324"/>
                    <a:pt x="210318" y="200259"/>
                  </a:cubicBezTo>
                  <a:lnTo>
                    <a:pt x="228627" y="217951"/>
                  </a:lnTo>
                  <a:cubicBezTo>
                    <a:pt x="130582" y="272819"/>
                    <a:pt x="64085" y="378287"/>
                    <a:pt x="64085" y="499405"/>
                  </a:cubicBezTo>
                  <a:cubicBezTo>
                    <a:pt x="64085" y="676381"/>
                    <a:pt x="206543" y="820634"/>
                    <a:pt x="381726" y="820634"/>
                  </a:cubicBezTo>
                  <a:cubicBezTo>
                    <a:pt x="556908" y="820634"/>
                    <a:pt x="699367" y="676381"/>
                    <a:pt x="699367" y="499405"/>
                  </a:cubicBezTo>
                  <a:cubicBezTo>
                    <a:pt x="699367" y="378287"/>
                    <a:pt x="632684" y="272386"/>
                    <a:pt x="534391" y="217765"/>
                  </a:cubicBezTo>
                  <a:lnTo>
                    <a:pt x="552083" y="199888"/>
                  </a:lnTo>
                  <a:cubicBezTo>
                    <a:pt x="654334" y="259581"/>
                    <a:pt x="723244" y="371483"/>
                    <a:pt x="723244" y="499405"/>
                  </a:cubicBezTo>
                  <a:cubicBezTo>
                    <a:pt x="723244" y="690052"/>
                    <a:pt x="569960" y="845377"/>
                    <a:pt x="381726" y="845377"/>
                  </a:cubicBezTo>
                  <a:close/>
                </a:path>
              </a:pathLst>
            </a:custGeom>
            <a:grpFill/>
            <a:ln w="6186" cap="flat">
              <a:noFill/>
              <a:prstDash val="solid"/>
              <a:miter/>
            </a:ln>
          </p:spPr>
          <p:txBody>
            <a:bodyPr rtlCol="0" anchor="ctr"/>
            <a:lstStyle/>
            <a:p>
              <a:endParaRPr lang="en-US" sz="1200"/>
            </a:p>
          </p:txBody>
        </p:sp>
        <p:sp>
          <p:nvSpPr>
            <p:cNvPr id="296" name="Freeform: Shape 295">
              <a:extLst>
                <a:ext uri="{FF2B5EF4-FFF2-40B4-BE49-F238E27FC236}">
                  <a16:creationId xmlns:a16="http://schemas.microsoft.com/office/drawing/2014/main" id="{95643A09-846E-4B53-AC1E-50632F376383}"/>
                </a:ext>
              </a:extLst>
            </p:cNvPr>
            <p:cNvSpPr/>
            <p:nvPr/>
          </p:nvSpPr>
          <p:spPr>
            <a:xfrm>
              <a:off x="11425924" y="5912607"/>
              <a:ext cx="151568" cy="147320"/>
            </a:xfrm>
            <a:custGeom>
              <a:avLst/>
              <a:gdLst>
                <a:gd name="connsiteX0" fmla="*/ 17155 w 151568"/>
                <a:gd name="connsiteY0" fmla="*/ 45069 h 147320"/>
                <a:gd name="connsiteX1" fmla="*/ 37073 w 151568"/>
                <a:gd name="connsiteY1" fmla="*/ 64183 h 147320"/>
                <a:gd name="connsiteX2" fmla="*/ 70848 w 151568"/>
                <a:gd name="connsiteY2" fmla="*/ 96906 h 147320"/>
                <a:gd name="connsiteX3" fmla="*/ 117489 w 151568"/>
                <a:gd name="connsiteY3" fmla="*/ 141691 h 147320"/>
                <a:gd name="connsiteX4" fmla="*/ 131531 w 151568"/>
                <a:gd name="connsiteY4" fmla="*/ 147321 h 147320"/>
                <a:gd name="connsiteX5" fmla="*/ 146005 w 151568"/>
                <a:gd name="connsiteY5" fmla="*/ 141073 h 147320"/>
                <a:gd name="connsiteX6" fmla="*/ 145387 w 151568"/>
                <a:gd name="connsiteY6" fmla="*/ 112742 h 147320"/>
                <a:gd name="connsiteX7" fmla="*/ 122685 w 151568"/>
                <a:gd name="connsiteY7" fmla="*/ 90844 h 147320"/>
                <a:gd name="connsiteX8" fmla="*/ 83900 w 151568"/>
                <a:gd name="connsiteY8" fmla="*/ 53667 h 147320"/>
                <a:gd name="connsiteX9" fmla="*/ 62002 w 151568"/>
                <a:gd name="connsiteY9" fmla="*/ 32574 h 147320"/>
                <a:gd name="connsiteX10" fmla="*/ 33857 w 151568"/>
                <a:gd name="connsiteY10" fmla="*/ 5480 h 147320"/>
                <a:gd name="connsiteX11" fmla="*/ 24207 w 151568"/>
                <a:gd name="connsiteY11" fmla="*/ 469 h 147320"/>
                <a:gd name="connsiteX12" fmla="*/ 5526 w 151568"/>
                <a:gd name="connsiteY12" fmla="*/ 6099 h 147320"/>
                <a:gd name="connsiteX13" fmla="*/ 5154 w 151568"/>
                <a:gd name="connsiteY13" fmla="*/ 6532 h 147320"/>
                <a:gd name="connsiteX14" fmla="*/ 6144 w 151568"/>
                <a:gd name="connsiteY14" fmla="*/ 34430 h 147320"/>
                <a:gd name="connsiteX15" fmla="*/ 17155 w 151568"/>
                <a:gd name="connsiteY15" fmla="*/ 45069 h 14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568" h="147320">
                  <a:moveTo>
                    <a:pt x="17155" y="45069"/>
                  </a:moveTo>
                  <a:lnTo>
                    <a:pt x="37073" y="64183"/>
                  </a:lnTo>
                  <a:lnTo>
                    <a:pt x="70848" y="96906"/>
                  </a:lnTo>
                  <a:lnTo>
                    <a:pt x="117489" y="141691"/>
                  </a:lnTo>
                  <a:cubicBezTo>
                    <a:pt x="121510" y="145527"/>
                    <a:pt x="126520" y="147321"/>
                    <a:pt x="131531" y="147321"/>
                  </a:cubicBezTo>
                  <a:cubicBezTo>
                    <a:pt x="136727" y="147321"/>
                    <a:pt x="141984" y="145341"/>
                    <a:pt x="146005" y="141073"/>
                  </a:cubicBezTo>
                  <a:cubicBezTo>
                    <a:pt x="153614" y="133031"/>
                    <a:pt x="153428" y="120350"/>
                    <a:pt x="145387" y="112742"/>
                  </a:cubicBezTo>
                  <a:lnTo>
                    <a:pt x="122685" y="90844"/>
                  </a:lnTo>
                  <a:lnTo>
                    <a:pt x="83900" y="53667"/>
                  </a:lnTo>
                  <a:lnTo>
                    <a:pt x="62002" y="32574"/>
                  </a:lnTo>
                  <a:lnTo>
                    <a:pt x="33857" y="5480"/>
                  </a:lnTo>
                  <a:cubicBezTo>
                    <a:pt x="31073" y="2696"/>
                    <a:pt x="27609" y="1088"/>
                    <a:pt x="24207" y="469"/>
                  </a:cubicBezTo>
                  <a:cubicBezTo>
                    <a:pt x="17588" y="-953"/>
                    <a:pt x="10536" y="840"/>
                    <a:pt x="5526" y="6099"/>
                  </a:cubicBezTo>
                  <a:cubicBezTo>
                    <a:pt x="5340" y="6284"/>
                    <a:pt x="5340" y="6284"/>
                    <a:pt x="5154" y="6532"/>
                  </a:cubicBezTo>
                  <a:cubicBezTo>
                    <a:pt x="-2083" y="14573"/>
                    <a:pt x="-1650" y="27007"/>
                    <a:pt x="6144" y="34430"/>
                  </a:cubicBezTo>
                  <a:lnTo>
                    <a:pt x="17155" y="45069"/>
                  </a:lnTo>
                  <a:close/>
                </a:path>
              </a:pathLst>
            </a:custGeom>
            <a:grpFill/>
            <a:ln w="6186" cap="flat">
              <a:noFill/>
              <a:prstDash val="solid"/>
              <a:miter/>
            </a:ln>
          </p:spPr>
          <p:txBody>
            <a:bodyPr rtlCol="0" anchor="ctr"/>
            <a:lstStyle/>
            <a:p>
              <a:endParaRPr lang="en-US" sz="1200"/>
            </a:p>
          </p:txBody>
        </p:sp>
        <p:sp>
          <p:nvSpPr>
            <p:cNvPr id="297" name="Freeform: Shape 296">
              <a:extLst>
                <a:ext uri="{FF2B5EF4-FFF2-40B4-BE49-F238E27FC236}">
                  <a16:creationId xmlns:a16="http://schemas.microsoft.com/office/drawing/2014/main" id="{86B16B72-F929-4FC3-8DBE-E05807548E2F}"/>
                </a:ext>
              </a:extLst>
            </p:cNvPr>
            <p:cNvSpPr/>
            <p:nvPr/>
          </p:nvSpPr>
          <p:spPr>
            <a:xfrm>
              <a:off x="11534567" y="5545268"/>
              <a:ext cx="40207" cy="145799"/>
            </a:xfrm>
            <a:custGeom>
              <a:avLst/>
              <a:gdLst>
                <a:gd name="connsiteX0" fmla="*/ 20104 w 40207"/>
                <a:gd name="connsiteY0" fmla="*/ 145800 h 145799"/>
                <a:gd name="connsiteX1" fmla="*/ 40208 w 40207"/>
                <a:gd name="connsiteY1" fmla="*/ 125696 h 145799"/>
                <a:gd name="connsiteX2" fmla="*/ 40208 w 40207"/>
                <a:gd name="connsiteY2" fmla="*/ 20104 h 145799"/>
                <a:gd name="connsiteX3" fmla="*/ 20104 w 40207"/>
                <a:gd name="connsiteY3" fmla="*/ 0 h 145799"/>
                <a:gd name="connsiteX4" fmla="*/ 0 w 40207"/>
                <a:gd name="connsiteY4" fmla="*/ 20104 h 145799"/>
                <a:gd name="connsiteX5" fmla="*/ 0 w 40207"/>
                <a:gd name="connsiteY5" fmla="*/ 125696 h 145799"/>
                <a:gd name="connsiteX6" fmla="*/ 20104 w 40207"/>
                <a:gd name="connsiteY6" fmla="*/ 145800 h 14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07" h="145799">
                  <a:moveTo>
                    <a:pt x="20104" y="145800"/>
                  </a:moveTo>
                  <a:cubicBezTo>
                    <a:pt x="31239" y="145800"/>
                    <a:pt x="40208" y="136830"/>
                    <a:pt x="40208" y="125696"/>
                  </a:cubicBezTo>
                  <a:lnTo>
                    <a:pt x="40208" y="20104"/>
                  </a:lnTo>
                  <a:cubicBezTo>
                    <a:pt x="40208" y="9031"/>
                    <a:pt x="31239" y="0"/>
                    <a:pt x="20104" y="0"/>
                  </a:cubicBezTo>
                  <a:cubicBezTo>
                    <a:pt x="8970" y="0"/>
                    <a:pt x="0" y="8969"/>
                    <a:pt x="0" y="20104"/>
                  </a:cubicBezTo>
                  <a:lnTo>
                    <a:pt x="0" y="125696"/>
                  </a:lnTo>
                  <a:cubicBezTo>
                    <a:pt x="62" y="136830"/>
                    <a:pt x="9032" y="145800"/>
                    <a:pt x="20104" y="145800"/>
                  </a:cubicBezTo>
                  <a:close/>
                </a:path>
              </a:pathLst>
            </a:custGeom>
            <a:grpFill/>
            <a:ln w="6186" cap="flat">
              <a:noFill/>
              <a:prstDash val="solid"/>
              <a:miter/>
            </a:ln>
          </p:spPr>
          <p:txBody>
            <a:bodyPr rtlCol="0" anchor="ctr"/>
            <a:lstStyle/>
            <a:p>
              <a:endParaRPr lang="en-US" sz="1200"/>
            </a:p>
          </p:txBody>
        </p:sp>
        <p:sp>
          <p:nvSpPr>
            <p:cNvPr id="298" name="Freeform: Shape 297">
              <a:extLst>
                <a:ext uri="{FF2B5EF4-FFF2-40B4-BE49-F238E27FC236}">
                  <a16:creationId xmlns:a16="http://schemas.microsoft.com/office/drawing/2014/main" id="{799EEC3F-7346-4D65-904B-CA481C60E4C9}"/>
                </a:ext>
              </a:extLst>
            </p:cNvPr>
            <p:cNvSpPr/>
            <p:nvPr/>
          </p:nvSpPr>
          <p:spPr>
            <a:xfrm>
              <a:off x="11299048" y="5628318"/>
              <a:ext cx="127911" cy="114834"/>
            </a:xfrm>
            <a:custGeom>
              <a:avLst/>
              <a:gdLst>
                <a:gd name="connsiteX0" fmla="*/ 94792 w 127911"/>
                <a:gd name="connsiteY0" fmla="*/ 110071 h 114834"/>
                <a:gd name="connsiteX1" fmla="*/ 107844 w 127911"/>
                <a:gd name="connsiteY1" fmla="*/ 114834 h 114834"/>
                <a:gd name="connsiteX2" fmla="*/ 123123 w 127911"/>
                <a:gd name="connsiteY2" fmla="*/ 107782 h 114834"/>
                <a:gd name="connsiteX3" fmla="*/ 120835 w 127911"/>
                <a:gd name="connsiteY3" fmla="*/ 79451 h 114834"/>
                <a:gd name="connsiteX4" fmla="*/ 33120 w 127911"/>
                <a:gd name="connsiteY4" fmla="*/ 4789 h 114834"/>
                <a:gd name="connsiteX5" fmla="*/ 4789 w 127911"/>
                <a:gd name="connsiteY5" fmla="*/ 7078 h 114834"/>
                <a:gd name="connsiteX6" fmla="*/ 7078 w 127911"/>
                <a:gd name="connsiteY6" fmla="*/ 35408 h 114834"/>
                <a:gd name="connsiteX7" fmla="*/ 94792 w 127911"/>
                <a:gd name="connsiteY7" fmla="*/ 110071 h 11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1" h="114834">
                  <a:moveTo>
                    <a:pt x="94792" y="110071"/>
                  </a:moveTo>
                  <a:cubicBezTo>
                    <a:pt x="98565" y="113288"/>
                    <a:pt x="103204" y="114834"/>
                    <a:pt x="107844" y="114834"/>
                  </a:cubicBezTo>
                  <a:cubicBezTo>
                    <a:pt x="113535" y="114834"/>
                    <a:pt x="119164" y="112422"/>
                    <a:pt x="123123" y="107782"/>
                  </a:cubicBezTo>
                  <a:cubicBezTo>
                    <a:pt x="130298" y="99308"/>
                    <a:pt x="129309" y="86689"/>
                    <a:pt x="120835" y="79451"/>
                  </a:cubicBezTo>
                  <a:lnTo>
                    <a:pt x="33120" y="4789"/>
                  </a:lnTo>
                  <a:cubicBezTo>
                    <a:pt x="24707" y="-2387"/>
                    <a:pt x="11964" y="-1397"/>
                    <a:pt x="4789" y="7078"/>
                  </a:cubicBezTo>
                  <a:cubicBezTo>
                    <a:pt x="-2387" y="15552"/>
                    <a:pt x="-1397" y="28171"/>
                    <a:pt x="7078" y="35408"/>
                  </a:cubicBezTo>
                  <a:lnTo>
                    <a:pt x="94792" y="110071"/>
                  </a:lnTo>
                  <a:close/>
                </a:path>
              </a:pathLst>
            </a:custGeom>
            <a:grpFill/>
            <a:ln w="6186" cap="flat">
              <a:noFill/>
              <a:prstDash val="solid"/>
              <a:miter/>
            </a:ln>
          </p:spPr>
          <p:txBody>
            <a:bodyPr rtlCol="0" anchor="ctr"/>
            <a:lstStyle/>
            <a:p>
              <a:endParaRPr lang="en-US" sz="1200"/>
            </a:p>
          </p:txBody>
        </p:sp>
        <p:sp>
          <p:nvSpPr>
            <p:cNvPr id="299" name="Freeform: Shape 298">
              <a:extLst>
                <a:ext uri="{FF2B5EF4-FFF2-40B4-BE49-F238E27FC236}">
                  <a16:creationId xmlns:a16="http://schemas.microsoft.com/office/drawing/2014/main" id="{7044D8DC-C6F6-43C9-8D64-F968755902FD}"/>
                </a:ext>
              </a:extLst>
            </p:cNvPr>
            <p:cNvSpPr/>
            <p:nvPr/>
          </p:nvSpPr>
          <p:spPr>
            <a:xfrm>
              <a:off x="11682527" y="5628379"/>
              <a:ext cx="127870" cy="114834"/>
            </a:xfrm>
            <a:custGeom>
              <a:avLst/>
              <a:gdLst>
                <a:gd name="connsiteX0" fmla="*/ 20047 w 127870"/>
                <a:gd name="connsiteY0" fmla="*/ 114834 h 114834"/>
                <a:gd name="connsiteX1" fmla="*/ 33099 w 127870"/>
                <a:gd name="connsiteY1" fmla="*/ 110071 h 114834"/>
                <a:gd name="connsiteX2" fmla="*/ 120814 w 127870"/>
                <a:gd name="connsiteY2" fmla="*/ 35408 h 114834"/>
                <a:gd name="connsiteX3" fmla="*/ 123103 w 127870"/>
                <a:gd name="connsiteY3" fmla="*/ 7078 h 114834"/>
                <a:gd name="connsiteX4" fmla="*/ 94771 w 127870"/>
                <a:gd name="connsiteY4" fmla="*/ 4789 h 114834"/>
                <a:gd name="connsiteX5" fmla="*/ 7057 w 127870"/>
                <a:gd name="connsiteY5" fmla="*/ 79451 h 114834"/>
                <a:gd name="connsiteX6" fmla="*/ 4768 w 127870"/>
                <a:gd name="connsiteY6" fmla="*/ 107782 h 114834"/>
                <a:gd name="connsiteX7" fmla="*/ 20047 w 127870"/>
                <a:gd name="connsiteY7" fmla="*/ 114834 h 11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70" h="114834">
                  <a:moveTo>
                    <a:pt x="20047" y="114834"/>
                  </a:moveTo>
                  <a:cubicBezTo>
                    <a:pt x="24686" y="114834"/>
                    <a:pt x="29264" y="113288"/>
                    <a:pt x="33099" y="110071"/>
                  </a:cubicBezTo>
                  <a:lnTo>
                    <a:pt x="120814" y="35408"/>
                  </a:lnTo>
                  <a:cubicBezTo>
                    <a:pt x="129227" y="28233"/>
                    <a:pt x="130278" y="15552"/>
                    <a:pt x="123103" y="7078"/>
                  </a:cubicBezTo>
                  <a:cubicBezTo>
                    <a:pt x="115865" y="-1397"/>
                    <a:pt x="103246" y="-2387"/>
                    <a:pt x="94771" y="4789"/>
                  </a:cubicBezTo>
                  <a:lnTo>
                    <a:pt x="7057" y="79451"/>
                  </a:lnTo>
                  <a:cubicBezTo>
                    <a:pt x="-1356" y="86627"/>
                    <a:pt x="-2407" y="99308"/>
                    <a:pt x="4768" y="107782"/>
                  </a:cubicBezTo>
                  <a:cubicBezTo>
                    <a:pt x="8727" y="112422"/>
                    <a:pt x="14356" y="114834"/>
                    <a:pt x="20047" y="114834"/>
                  </a:cubicBezTo>
                  <a:close/>
                </a:path>
              </a:pathLst>
            </a:custGeom>
            <a:grpFill/>
            <a:ln w="6186" cap="flat">
              <a:noFill/>
              <a:prstDash val="solid"/>
              <a:miter/>
            </a:ln>
          </p:spPr>
          <p:txBody>
            <a:bodyPr rtlCol="0" anchor="ctr"/>
            <a:lstStyle/>
            <a:p>
              <a:endParaRPr lang="en-US" sz="1200"/>
            </a:p>
          </p:txBody>
        </p:sp>
      </p:grpSp>
      <p:grpSp>
        <p:nvGrpSpPr>
          <p:cNvPr id="201" name="Graphic 2">
            <a:extLst>
              <a:ext uri="{FF2B5EF4-FFF2-40B4-BE49-F238E27FC236}">
                <a16:creationId xmlns:a16="http://schemas.microsoft.com/office/drawing/2014/main" id="{000A7CF8-0FF5-47E4-B068-CF64E83B33CE}"/>
              </a:ext>
            </a:extLst>
          </p:cNvPr>
          <p:cNvGrpSpPr/>
          <p:nvPr/>
        </p:nvGrpSpPr>
        <p:grpSpPr>
          <a:xfrm>
            <a:off x="9594600" y="3889468"/>
            <a:ext cx="620356" cy="868507"/>
            <a:chOff x="4723784" y="7152589"/>
            <a:chExt cx="803704" cy="1125198"/>
          </a:xfrm>
          <a:solidFill>
            <a:schemeClr val="accent1"/>
          </a:solidFill>
        </p:grpSpPr>
        <p:sp>
          <p:nvSpPr>
            <p:cNvPr id="292" name="Freeform: Shape 291">
              <a:extLst>
                <a:ext uri="{FF2B5EF4-FFF2-40B4-BE49-F238E27FC236}">
                  <a16:creationId xmlns:a16="http://schemas.microsoft.com/office/drawing/2014/main" id="{BEEE14B8-9DBA-455E-84CF-255E08D848F2}"/>
                </a:ext>
              </a:extLst>
            </p:cNvPr>
            <p:cNvSpPr/>
            <p:nvPr/>
          </p:nvSpPr>
          <p:spPr>
            <a:xfrm>
              <a:off x="4723784" y="7152589"/>
              <a:ext cx="803704" cy="1125198"/>
            </a:xfrm>
            <a:custGeom>
              <a:avLst/>
              <a:gdLst>
                <a:gd name="connsiteX0" fmla="*/ 802755 w 803704"/>
                <a:gd name="connsiteY0" fmla="*/ 971110 h 1125198"/>
                <a:gd name="connsiteX1" fmla="*/ 721968 w 803704"/>
                <a:gd name="connsiteY1" fmla="*/ 273907 h 1125198"/>
                <a:gd name="connsiteX2" fmla="*/ 702050 w 803704"/>
                <a:gd name="connsiteY2" fmla="*/ 256216 h 1125198"/>
                <a:gd name="connsiteX3" fmla="*/ 584890 w 803704"/>
                <a:gd name="connsiteY3" fmla="*/ 256216 h 1125198"/>
                <a:gd name="connsiteX4" fmla="*/ 584890 w 803704"/>
                <a:gd name="connsiteY4" fmla="*/ 182852 h 1125198"/>
                <a:gd name="connsiteX5" fmla="*/ 401852 w 803704"/>
                <a:gd name="connsiteY5" fmla="*/ 0 h 1125198"/>
                <a:gd name="connsiteX6" fmla="*/ 218814 w 803704"/>
                <a:gd name="connsiteY6" fmla="*/ 182852 h 1125198"/>
                <a:gd name="connsiteX7" fmla="*/ 218814 w 803704"/>
                <a:gd name="connsiteY7" fmla="*/ 256216 h 1125198"/>
                <a:gd name="connsiteX8" fmla="*/ 101655 w 803704"/>
                <a:gd name="connsiteY8" fmla="*/ 256216 h 1125198"/>
                <a:gd name="connsiteX9" fmla="*/ 81737 w 803704"/>
                <a:gd name="connsiteY9" fmla="*/ 273907 h 1125198"/>
                <a:gd name="connsiteX10" fmla="*/ 950 w 803704"/>
                <a:gd name="connsiteY10" fmla="*/ 971110 h 1125198"/>
                <a:gd name="connsiteX11" fmla="*/ 35281 w 803704"/>
                <a:gd name="connsiteY11" fmla="*/ 1081403 h 1125198"/>
                <a:gd name="connsiteX12" fmla="*/ 131533 w 803704"/>
                <a:gd name="connsiteY12" fmla="*/ 1125198 h 1125198"/>
                <a:gd name="connsiteX13" fmla="*/ 672110 w 803704"/>
                <a:gd name="connsiteY13" fmla="*/ 1125198 h 1125198"/>
                <a:gd name="connsiteX14" fmla="*/ 768362 w 803704"/>
                <a:gd name="connsiteY14" fmla="*/ 1081403 h 1125198"/>
                <a:gd name="connsiteX15" fmla="*/ 802755 w 803704"/>
                <a:gd name="connsiteY15" fmla="*/ 971110 h 1125198"/>
                <a:gd name="connsiteX16" fmla="*/ 258960 w 803704"/>
                <a:gd name="connsiteY16" fmla="*/ 182914 h 1125198"/>
                <a:gd name="connsiteX17" fmla="*/ 401852 w 803704"/>
                <a:gd name="connsiteY17" fmla="*/ 40270 h 1125198"/>
                <a:gd name="connsiteX18" fmla="*/ 544745 w 803704"/>
                <a:gd name="connsiteY18" fmla="*/ 182914 h 1125198"/>
                <a:gd name="connsiteX19" fmla="*/ 544745 w 803704"/>
                <a:gd name="connsiteY19" fmla="*/ 256278 h 1125198"/>
                <a:gd name="connsiteX20" fmla="*/ 259022 w 803704"/>
                <a:gd name="connsiteY20" fmla="*/ 256278 h 1125198"/>
                <a:gd name="connsiteX21" fmla="*/ 259022 w 803704"/>
                <a:gd name="connsiteY21" fmla="*/ 182914 h 1125198"/>
                <a:gd name="connsiteX22" fmla="*/ 738422 w 803704"/>
                <a:gd name="connsiteY22" fmla="*/ 1054680 h 1125198"/>
                <a:gd name="connsiteX23" fmla="*/ 672110 w 803704"/>
                <a:gd name="connsiteY23" fmla="*/ 1084990 h 1125198"/>
                <a:gd name="connsiteX24" fmla="*/ 131594 w 803704"/>
                <a:gd name="connsiteY24" fmla="*/ 1084990 h 1125198"/>
                <a:gd name="connsiteX25" fmla="*/ 65283 w 803704"/>
                <a:gd name="connsiteY25" fmla="*/ 1054680 h 1125198"/>
                <a:gd name="connsiteX26" fmla="*/ 40787 w 803704"/>
                <a:gd name="connsiteY26" fmla="*/ 975749 h 1125198"/>
                <a:gd name="connsiteX27" fmla="*/ 119532 w 803704"/>
                <a:gd name="connsiteY27" fmla="*/ 296423 h 1125198"/>
                <a:gd name="connsiteX28" fmla="*/ 218814 w 803704"/>
                <a:gd name="connsiteY28" fmla="*/ 296423 h 1125198"/>
                <a:gd name="connsiteX29" fmla="*/ 259022 w 803704"/>
                <a:gd name="connsiteY29" fmla="*/ 296423 h 1125198"/>
                <a:gd name="connsiteX30" fmla="*/ 544745 w 803704"/>
                <a:gd name="connsiteY30" fmla="*/ 296423 h 1125198"/>
                <a:gd name="connsiteX31" fmla="*/ 584952 w 803704"/>
                <a:gd name="connsiteY31" fmla="*/ 296423 h 1125198"/>
                <a:gd name="connsiteX32" fmla="*/ 684235 w 803704"/>
                <a:gd name="connsiteY32" fmla="*/ 296423 h 1125198"/>
                <a:gd name="connsiteX33" fmla="*/ 762980 w 803704"/>
                <a:gd name="connsiteY33" fmla="*/ 975749 h 1125198"/>
                <a:gd name="connsiteX34" fmla="*/ 738422 w 803704"/>
                <a:gd name="connsiteY34" fmla="*/ 1054680 h 11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3704" h="1125198">
                  <a:moveTo>
                    <a:pt x="802755" y="971110"/>
                  </a:moveTo>
                  <a:lnTo>
                    <a:pt x="721968" y="273907"/>
                  </a:lnTo>
                  <a:cubicBezTo>
                    <a:pt x="720793" y="263886"/>
                    <a:pt x="712133" y="256216"/>
                    <a:pt x="702050" y="256216"/>
                  </a:cubicBezTo>
                  <a:lnTo>
                    <a:pt x="584890" y="256216"/>
                  </a:lnTo>
                  <a:lnTo>
                    <a:pt x="584890" y="182852"/>
                  </a:lnTo>
                  <a:cubicBezTo>
                    <a:pt x="584890" y="81962"/>
                    <a:pt x="502681" y="0"/>
                    <a:pt x="401852" y="0"/>
                  </a:cubicBezTo>
                  <a:cubicBezTo>
                    <a:pt x="301024" y="0"/>
                    <a:pt x="218814" y="81962"/>
                    <a:pt x="218814" y="182852"/>
                  </a:cubicBezTo>
                  <a:lnTo>
                    <a:pt x="218814" y="256216"/>
                  </a:lnTo>
                  <a:lnTo>
                    <a:pt x="101655" y="256216"/>
                  </a:lnTo>
                  <a:cubicBezTo>
                    <a:pt x="91634" y="256216"/>
                    <a:pt x="82974" y="263824"/>
                    <a:pt x="81737" y="273907"/>
                  </a:cubicBezTo>
                  <a:lnTo>
                    <a:pt x="950" y="971110"/>
                  </a:lnTo>
                  <a:cubicBezTo>
                    <a:pt x="-3689" y="1011504"/>
                    <a:pt x="8806" y="1051649"/>
                    <a:pt x="35281" y="1081403"/>
                  </a:cubicBezTo>
                  <a:cubicBezTo>
                    <a:pt x="60396" y="1109549"/>
                    <a:pt x="94541" y="1125198"/>
                    <a:pt x="131533" y="1125198"/>
                  </a:cubicBezTo>
                  <a:lnTo>
                    <a:pt x="672110" y="1125198"/>
                  </a:lnTo>
                  <a:cubicBezTo>
                    <a:pt x="709101" y="1125198"/>
                    <a:pt x="743247" y="1109549"/>
                    <a:pt x="768362" y="1081403"/>
                  </a:cubicBezTo>
                  <a:cubicBezTo>
                    <a:pt x="794899" y="1051711"/>
                    <a:pt x="807394" y="1011504"/>
                    <a:pt x="802755" y="971110"/>
                  </a:cubicBezTo>
                  <a:close/>
                  <a:moveTo>
                    <a:pt x="258960" y="182914"/>
                  </a:moveTo>
                  <a:cubicBezTo>
                    <a:pt x="258960" y="104169"/>
                    <a:pt x="323045" y="40270"/>
                    <a:pt x="401852" y="40270"/>
                  </a:cubicBezTo>
                  <a:cubicBezTo>
                    <a:pt x="480660" y="40270"/>
                    <a:pt x="544745" y="104169"/>
                    <a:pt x="544745" y="182914"/>
                  </a:cubicBezTo>
                  <a:lnTo>
                    <a:pt x="544745" y="256278"/>
                  </a:lnTo>
                  <a:lnTo>
                    <a:pt x="259022" y="256278"/>
                  </a:lnTo>
                  <a:lnTo>
                    <a:pt x="259022" y="182914"/>
                  </a:lnTo>
                  <a:close/>
                  <a:moveTo>
                    <a:pt x="738422" y="1054680"/>
                  </a:moveTo>
                  <a:cubicBezTo>
                    <a:pt x="720916" y="1074165"/>
                    <a:pt x="697410" y="1084990"/>
                    <a:pt x="672110" y="1084990"/>
                  </a:cubicBezTo>
                  <a:lnTo>
                    <a:pt x="131594" y="1084990"/>
                  </a:lnTo>
                  <a:cubicBezTo>
                    <a:pt x="106294" y="1084990"/>
                    <a:pt x="82788" y="1074165"/>
                    <a:pt x="65283" y="1054680"/>
                  </a:cubicBezTo>
                  <a:cubicBezTo>
                    <a:pt x="46416" y="1033401"/>
                    <a:pt x="37570" y="1004637"/>
                    <a:pt x="40787" y="975749"/>
                  </a:cubicBezTo>
                  <a:lnTo>
                    <a:pt x="119532" y="296423"/>
                  </a:lnTo>
                  <a:lnTo>
                    <a:pt x="218814" y="296423"/>
                  </a:lnTo>
                  <a:lnTo>
                    <a:pt x="259022" y="296423"/>
                  </a:lnTo>
                  <a:lnTo>
                    <a:pt x="544745" y="296423"/>
                  </a:lnTo>
                  <a:lnTo>
                    <a:pt x="584952" y="296423"/>
                  </a:lnTo>
                  <a:lnTo>
                    <a:pt x="684235" y="296423"/>
                  </a:lnTo>
                  <a:lnTo>
                    <a:pt x="762980" y="975749"/>
                  </a:lnTo>
                  <a:cubicBezTo>
                    <a:pt x="766196" y="1004699"/>
                    <a:pt x="757351" y="1033401"/>
                    <a:pt x="738422" y="1054680"/>
                  </a:cubicBezTo>
                  <a:close/>
                </a:path>
              </a:pathLst>
            </a:custGeom>
            <a:grpFill/>
            <a:ln w="6186" cap="flat">
              <a:noFill/>
              <a:prstDash val="solid"/>
              <a:miter/>
            </a:ln>
          </p:spPr>
          <p:txBody>
            <a:bodyPr rtlCol="0" anchor="ctr"/>
            <a:lstStyle/>
            <a:p>
              <a:endParaRPr lang="en-US" sz="1200"/>
            </a:p>
          </p:txBody>
        </p:sp>
        <p:sp>
          <p:nvSpPr>
            <p:cNvPr id="293" name="Freeform: Shape 292">
              <a:extLst>
                <a:ext uri="{FF2B5EF4-FFF2-40B4-BE49-F238E27FC236}">
                  <a16:creationId xmlns:a16="http://schemas.microsoft.com/office/drawing/2014/main" id="{933B619F-7868-4E35-8E34-E789AF3A1AC9}"/>
                </a:ext>
              </a:extLst>
            </p:cNvPr>
            <p:cNvSpPr/>
            <p:nvPr/>
          </p:nvSpPr>
          <p:spPr>
            <a:xfrm>
              <a:off x="4946031" y="7655998"/>
              <a:ext cx="359247" cy="322643"/>
            </a:xfrm>
            <a:custGeom>
              <a:avLst/>
              <a:gdLst>
                <a:gd name="connsiteX0" fmla="*/ 167976 w 359247"/>
                <a:gd name="connsiteY0" fmla="*/ 316643 h 322643"/>
                <a:gd name="connsiteX1" fmla="*/ 168594 w 359247"/>
                <a:gd name="connsiteY1" fmla="*/ 317262 h 322643"/>
                <a:gd name="connsiteX2" fmla="*/ 169213 w 359247"/>
                <a:gd name="connsiteY2" fmla="*/ 317881 h 322643"/>
                <a:gd name="connsiteX3" fmla="*/ 171811 w 359247"/>
                <a:gd name="connsiteY3" fmla="*/ 319674 h 322643"/>
                <a:gd name="connsiteX4" fmla="*/ 178430 w 359247"/>
                <a:gd name="connsiteY4" fmla="*/ 322273 h 322643"/>
                <a:gd name="connsiteX5" fmla="*/ 182265 w 359247"/>
                <a:gd name="connsiteY5" fmla="*/ 322643 h 322643"/>
                <a:gd name="connsiteX6" fmla="*/ 197111 w 359247"/>
                <a:gd name="connsiteY6" fmla="*/ 316211 h 322643"/>
                <a:gd name="connsiteX7" fmla="*/ 330972 w 359247"/>
                <a:gd name="connsiteY7" fmla="*/ 172143 h 322643"/>
                <a:gd name="connsiteX8" fmla="*/ 356891 w 359247"/>
                <a:gd name="connsiteY8" fmla="*/ 76510 h 322643"/>
                <a:gd name="connsiteX9" fmla="*/ 353859 w 359247"/>
                <a:gd name="connsiteY9" fmla="*/ 65066 h 322643"/>
                <a:gd name="connsiteX10" fmla="*/ 282104 w 359247"/>
                <a:gd name="connsiteY10" fmla="*/ 1600 h 322643"/>
                <a:gd name="connsiteX11" fmla="*/ 189069 w 359247"/>
                <a:gd name="connsiteY11" fmla="*/ 36365 h 322643"/>
                <a:gd name="connsiteX12" fmla="*/ 179048 w 359247"/>
                <a:gd name="connsiteY12" fmla="*/ 48798 h 322643"/>
                <a:gd name="connsiteX13" fmla="*/ 168409 w 359247"/>
                <a:gd name="connsiteY13" fmla="*/ 36550 h 322643"/>
                <a:gd name="connsiteX14" fmla="*/ 74570 w 359247"/>
                <a:gd name="connsiteY14" fmla="*/ 4198 h 322643"/>
                <a:gd name="connsiteX15" fmla="*/ 4423 w 359247"/>
                <a:gd name="connsiteY15" fmla="*/ 69520 h 322643"/>
                <a:gd name="connsiteX16" fmla="*/ 1825 w 359247"/>
                <a:gd name="connsiteY16" fmla="*/ 80778 h 322643"/>
                <a:gd name="connsiteX17" fmla="*/ 30342 w 359247"/>
                <a:gd name="connsiteY17" fmla="*/ 175792 h 322643"/>
                <a:gd name="connsiteX18" fmla="*/ 167976 w 359247"/>
                <a:gd name="connsiteY18" fmla="*/ 316643 h 322643"/>
                <a:gd name="connsiteX19" fmla="*/ 41352 w 359247"/>
                <a:gd name="connsiteY19" fmla="*/ 87954 h 322643"/>
                <a:gd name="connsiteX20" fmla="*/ 42961 w 359247"/>
                <a:gd name="connsiteY20" fmla="*/ 80716 h 322643"/>
                <a:gd name="connsiteX21" fmla="*/ 82921 w 359247"/>
                <a:gd name="connsiteY21" fmla="*/ 43540 h 322643"/>
                <a:gd name="connsiteX22" fmla="*/ 137789 w 359247"/>
                <a:gd name="connsiteY22" fmla="*/ 62654 h 322643"/>
                <a:gd name="connsiteX23" fmla="*/ 163522 w 359247"/>
                <a:gd name="connsiteY23" fmla="*/ 92593 h 322643"/>
                <a:gd name="connsiteX24" fmla="*/ 166739 w 359247"/>
                <a:gd name="connsiteY24" fmla="*/ 95995 h 322643"/>
                <a:gd name="connsiteX25" fmla="*/ 171378 w 359247"/>
                <a:gd name="connsiteY25" fmla="*/ 98779 h 322643"/>
                <a:gd name="connsiteX26" fmla="*/ 174162 w 359247"/>
                <a:gd name="connsiteY26" fmla="*/ 99769 h 322643"/>
                <a:gd name="connsiteX27" fmla="*/ 183007 w 359247"/>
                <a:gd name="connsiteY27" fmla="*/ 99954 h 322643"/>
                <a:gd name="connsiteX28" fmla="*/ 186038 w 359247"/>
                <a:gd name="connsiteY28" fmla="*/ 99150 h 322643"/>
                <a:gd name="connsiteX29" fmla="*/ 188451 w 359247"/>
                <a:gd name="connsiteY29" fmla="*/ 98161 h 322643"/>
                <a:gd name="connsiteX30" fmla="*/ 191482 w 359247"/>
                <a:gd name="connsiteY30" fmla="*/ 96181 h 322643"/>
                <a:gd name="connsiteX31" fmla="*/ 194884 w 359247"/>
                <a:gd name="connsiteY31" fmla="*/ 92964 h 322643"/>
                <a:gd name="connsiteX32" fmla="*/ 195688 w 359247"/>
                <a:gd name="connsiteY32" fmla="*/ 91975 h 322643"/>
                <a:gd name="connsiteX33" fmla="*/ 220432 w 359247"/>
                <a:gd name="connsiteY33" fmla="*/ 61664 h 322643"/>
                <a:gd name="connsiteX34" fmla="*/ 274681 w 359247"/>
                <a:gd name="connsiteY34" fmla="*/ 41189 h 322643"/>
                <a:gd name="connsiteX35" fmla="*/ 315693 w 359247"/>
                <a:gd name="connsiteY35" fmla="*/ 77562 h 322643"/>
                <a:gd name="connsiteX36" fmla="*/ 317673 w 359247"/>
                <a:gd name="connsiteY36" fmla="*/ 84799 h 322643"/>
                <a:gd name="connsiteX37" fmla="*/ 301404 w 359247"/>
                <a:gd name="connsiteY37" fmla="*/ 144863 h 322643"/>
                <a:gd name="connsiteX38" fmla="*/ 182018 w 359247"/>
                <a:gd name="connsiteY38" fmla="*/ 273466 h 322643"/>
                <a:gd name="connsiteX39" fmla="*/ 59044 w 359247"/>
                <a:gd name="connsiteY39" fmla="*/ 147709 h 322643"/>
                <a:gd name="connsiteX40" fmla="*/ 41352 w 359247"/>
                <a:gd name="connsiteY40" fmla="*/ 87954 h 32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9247" h="322643">
                  <a:moveTo>
                    <a:pt x="167976" y="316643"/>
                  </a:moveTo>
                  <a:cubicBezTo>
                    <a:pt x="168161" y="316829"/>
                    <a:pt x="168347" y="317077"/>
                    <a:pt x="168594" y="317262"/>
                  </a:cubicBezTo>
                  <a:cubicBezTo>
                    <a:pt x="168780" y="317447"/>
                    <a:pt x="168966" y="317633"/>
                    <a:pt x="169213" y="317881"/>
                  </a:cubicBezTo>
                  <a:cubicBezTo>
                    <a:pt x="170017" y="318499"/>
                    <a:pt x="170821" y="319056"/>
                    <a:pt x="171811" y="319674"/>
                  </a:cubicBezTo>
                  <a:cubicBezTo>
                    <a:pt x="173852" y="320850"/>
                    <a:pt x="176203" y="321901"/>
                    <a:pt x="178430" y="322273"/>
                  </a:cubicBezTo>
                  <a:cubicBezTo>
                    <a:pt x="179605" y="322458"/>
                    <a:pt x="181028" y="322643"/>
                    <a:pt x="182265" y="322643"/>
                  </a:cubicBezTo>
                  <a:cubicBezTo>
                    <a:pt x="187709" y="322643"/>
                    <a:pt x="193090" y="320416"/>
                    <a:pt x="197111" y="316211"/>
                  </a:cubicBezTo>
                  <a:lnTo>
                    <a:pt x="330972" y="172143"/>
                  </a:lnTo>
                  <a:cubicBezTo>
                    <a:pt x="354478" y="146595"/>
                    <a:pt x="364128" y="110841"/>
                    <a:pt x="356891" y="76510"/>
                  </a:cubicBezTo>
                  <a:cubicBezTo>
                    <a:pt x="356086" y="72490"/>
                    <a:pt x="355097" y="68654"/>
                    <a:pt x="353859" y="65066"/>
                  </a:cubicBezTo>
                  <a:cubicBezTo>
                    <a:pt x="343220" y="31725"/>
                    <a:pt x="316312" y="8033"/>
                    <a:pt x="282104" y="1600"/>
                  </a:cubicBezTo>
                  <a:cubicBezTo>
                    <a:pt x="247340" y="-4833"/>
                    <a:pt x="211586" y="8405"/>
                    <a:pt x="189069" y="36365"/>
                  </a:cubicBezTo>
                  <a:lnTo>
                    <a:pt x="179048" y="48798"/>
                  </a:lnTo>
                  <a:lnTo>
                    <a:pt x="168409" y="36550"/>
                  </a:lnTo>
                  <a:cubicBezTo>
                    <a:pt x="145274" y="9209"/>
                    <a:pt x="109334" y="-3039"/>
                    <a:pt x="74570" y="4198"/>
                  </a:cubicBezTo>
                  <a:cubicBezTo>
                    <a:pt x="40610" y="11436"/>
                    <a:pt x="14506" y="35745"/>
                    <a:pt x="4423" y="69520"/>
                  </a:cubicBezTo>
                  <a:cubicBezTo>
                    <a:pt x="3433" y="73108"/>
                    <a:pt x="2629" y="76943"/>
                    <a:pt x="1825" y="80778"/>
                  </a:cubicBezTo>
                  <a:cubicBezTo>
                    <a:pt x="-4608" y="115543"/>
                    <a:pt x="6217" y="151111"/>
                    <a:pt x="30342" y="175792"/>
                  </a:cubicBezTo>
                  <a:lnTo>
                    <a:pt x="167976" y="316643"/>
                  </a:lnTo>
                  <a:close/>
                  <a:moveTo>
                    <a:pt x="41352" y="87954"/>
                  </a:moveTo>
                  <a:cubicBezTo>
                    <a:pt x="41724" y="85541"/>
                    <a:pt x="42342" y="83129"/>
                    <a:pt x="42961" y="80716"/>
                  </a:cubicBezTo>
                  <a:cubicBezTo>
                    <a:pt x="48775" y="61231"/>
                    <a:pt x="63250" y="47746"/>
                    <a:pt x="82921" y="43540"/>
                  </a:cubicBezTo>
                  <a:cubicBezTo>
                    <a:pt x="103396" y="39148"/>
                    <a:pt x="123933" y="46138"/>
                    <a:pt x="137789" y="62654"/>
                  </a:cubicBezTo>
                  <a:lnTo>
                    <a:pt x="163522" y="92593"/>
                  </a:lnTo>
                  <a:cubicBezTo>
                    <a:pt x="164326" y="93768"/>
                    <a:pt x="165502" y="95006"/>
                    <a:pt x="166739" y="95995"/>
                  </a:cubicBezTo>
                  <a:cubicBezTo>
                    <a:pt x="168161" y="97171"/>
                    <a:pt x="169770" y="97975"/>
                    <a:pt x="171378" y="98779"/>
                  </a:cubicBezTo>
                  <a:cubicBezTo>
                    <a:pt x="172368" y="99150"/>
                    <a:pt x="173172" y="99583"/>
                    <a:pt x="174162" y="99769"/>
                  </a:cubicBezTo>
                  <a:cubicBezTo>
                    <a:pt x="177007" y="100388"/>
                    <a:pt x="179976" y="100573"/>
                    <a:pt x="183007" y="99954"/>
                  </a:cubicBezTo>
                  <a:cubicBezTo>
                    <a:pt x="183997" y="99769"/>
                    <a:pt x="185234" y="99583"/>
                    <a:pt x="186038" y="99150"/>
                  </a:cubicBezTo>
                  <a:cubicBezTo>
                    <a:pt x="186843" y="98965"/>
                    <a:pt x="187647" y="98532"/>
                    <a:pt x="188451" y="98161"/>
                  </a:cubicBezTo>
                  <a:cubicBezTo>
                    <a:pt x="189626" y="97542"/>
                    <a:pt x="190430" y="96985"/>
                    <a:pt x="191482" y="96181"/>
                  </a:cubicBezTo>
                  <a:cubicBezTo>
                    <a:pt x="192657" y="95377"/>
                    <a:pt x="193894" y="94202"/>
                    <a:pt x="194884" y="92964"/>
                  </a:cubicBezTo>
                  <a:lnTo>
                    <a:pt x="195688" y="91975"/>
                  </a:lnTo>
                  <a:lnTo>
                    <a:pt x="220432" y="61664"/>
                  </a:lnTo>
                  <a:cubicBezTo>
                    <a:pt x="233917" y="44962"/>
                    <a:pt x="254206" y="37354"/>
                    <a:pt x="274681" y="41189"/>
                  </a:cubicBezTo>
                  <a:cubicBezTo>
                    <a:pt x="294599" y="44777"/>
                    <a:pt x="309445" y="58077"/>
                    <a:pt x="315693" y="77562"/>
                  </a:cubicBezTo>
                  <a:cubicBezTo>
                    <a:pt x="316497" y="79788"/>
                    <a:pt x="317116" y="82201"/>
                    <a:pt x="317673" y="84799"/>
                  </a:cubicBezTo>
                  <a:cubicBezTo>
                    <a:pt x="322064" y="106511"/>
                    <a:pt x="316064" y="129028"/>
                    <a:pt x="301404" y="144863"/>
                  </a:cubicBezTo>
                  <a:lnTo>
                    <a:pt x="182018" y="273466"/>
                  </a:lnTo>
                  <a:lnTo>
                    <a:pt x="59044" y="147709"/>
                  </a:lnTo>
                  <a:cubicBezTo>
                    <a:pt x="43950" y="132183"/>
                    <a:pt x="37332" y="109913"/>
                    <a:pt x="41352" y="87954"/>
                  </a:cubicBezTo>
                  <a:close/>
                </a:path>
              </a:pathLst>
            </a:custGeom>
            <a:grpFill/>
            <a:ln w="6186" cap="flat">
              <a:noFill/>
              <a:prstDash val="solid"/>
              <a:miter/>
            </a:ln>
          </p:spPr>
          <p:txBody>
            <a:bodyPr rtlCol="0" anchor="ctr"/>
            <a:lstStyle/>
            <a:p>
              <a:endParaRPr lang="en-US" sz="1200"/>
            </a:p>
          </p:txBody>
        </p:sp>
        <p:sp>
          <p:nvSpPr>
            <p:cNvPr id="294" name="Freeform: Shape 293">
              <a:extLst>
                <a:ext uri="{FF2B5EF4-FFF2-40B4-BE49-F238E27FC236}">
                  <a16:creationId xmlns:a16="http://schemas.microsoft.com/office/drawing/2014/main" id="{32340863-C9A7-40CC-ACF6-F1F86E322553}"/>
                </a:ext>
              </a:extLst>
            </p:cNvPr>
            <p:cNvSpPr/>
            <p:nvPr/>
          </p:nvSpPr>
          <p:spPr>
            <a:xfrm>
              <a:off x="4860389" y="8124503"/>
              <a:ext cx="530495" cy="40207"/>
            </a:xfrm>
            <a:custGeom>
              <a:avLst/>
              <a:gdLst>
                <a:gd name="connsiteX0" fmla="*/ 510391 w 530495"/>
                <a:gd name="connsiteY0" fmla="*/ 0 h 40207"/>
                <a:gd name="connsiteX1" fmla="*/ 20104 w 530495"/>
                <a:gd name="connsiteY1" fmla="*/ 0 h 40207"/>
                <a:gd name="connsiteX2" fmla="*/ 0 w 530495"/>
                <a:gd name="connsiteY2" fmla="*/ 20104 h 40207"/>
                <a:gd name="connsiteX3" fmla="*/ 20104 w 530495"/>
                <a:gd name="connsiteY3" fmla="*/ 40208 h 40207"/>
                <a:gd name="connsiteX4" fmla="*/ 510391 w 530495"/>
                <a:gd name="connsiteY4" fmla="*/ 40208 h 40207"/>
                <a:gd name="connsiteX5" fmla="*/ 530495 w 530495"/>
                <a:gd name="connsiteY5" fmla="*/ 20104 h 40207"/>
                <a:gd name="connsiteX6" fmla="*/ 510391 w 530495"/>
                <a:gd name="connsiteY6" fmla="*/ 0 h 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95" h="40207">
                  <a:moveTo>
                    <a:pt x="510391" y="0"/>
                  </a:moveTo>
                  <a:lnTo>
                    <a:pt x="20104" y="0"/>
                  </a:lnTo>
                  <a:cubicBezTo>
                    <a:pt x="8846" y="0"/>
                    <a:pt x="0" y="9031"/>
                    <a:pt x="0" y="20104"/>
                  </a:cubicBezTo>
                  <a:cubicBezTo>
                    <a:pt x="0" y="31176"/>
                    <a:pt x="8846" y="40208"/>
                    <a:pt x="20104" y="40208"/>
                  </a:cubicBezTo>
                  <a:lnTo>
                    <a:pt x="510391" y="40208"/>
                  </a:lnTo>
                  <a:cubicBezTo>
                    <a:pt x="521649" y="40208"/>
                    <a:pt x="530495" y="31176"/>
                    <a:pt x="530495" y="20104"/>
                  </a:cubicBezTo>
                  <a:cubicBezTo>
                    <a:pt x="530495" y="9031"/>
                    <a:pt x="521649" y="0"/>
                    <a:pt x="510391" y="0"/>
                  </a:cubicBezTo>
                  <a:close/>
                </a:path>
              </a:pathLst>
            </a:custGeom>
            <a:grpFill/>
            <a:ln w="6186" cap="flat">
              <a:noFill/>
              <a:prstDash val="solid"/>
              <a:miter/>
            </a:ln>
          </p:spPr>
          <p:txBody>
            <a:bodyPr rtlCol="0" anchor="ctr"/>
            <a:lstStyle/>
            <a:p>
              <a:endParaRPr lang="en-US" sz="1200"/>
            </a:p>
          </p:txBody>
        </p:sp>
      </p:grpSp>
      <p:grpSp>
        <p:nvGrpSpPr>
          <p:cNvPr id="202" name="Graphic 2">
            <a:extLst>
              <a:ext uri="{FF2B5EF4-FFF2-40B4-BE49-F238E27FC236}">
                <a16:creationId xmlns:a16="http://schemas.microsoft.com/office/drawing/2014/main" id="{9BBA596A-A48D-46CD-8ECE-428D99BFD5F8}"/>
              </a:ext>
            </a:extLst>
          </p:cNvPr>
          <p:cNvGrpSpPr/>
          <p:nvPr/>
        </p:nvGrpSpPr>
        <p:grpSpPr>
          <a:xfrm>
            <a:off x="11649117" y="3889450"/>
            <a:ext cx="713413" cy="868543"/>
            <a:chOff x="7878153" y="7152728"/>
            <a:chExt cx="924266" cy="1125244"/>
          </a:xfrm>
          <a:solidFill>
            <a:schemeClr val="accent1"/>
          </a:solidFill>
        </p:grpSpPr>
        <p:sp>
          <p:nvSpPr>
            <p:cNvPr id="290" name="Freeform: Shape 289">
              <a:extLst>
                <a:ext uri="{FF2B5EF4-FFF2-40B4-BE49-F238E27FC236}">
                  <a16:creationId xmlns:a16="http://schemas.microsoft.com/office/drawing/2014/main" id="{B26738D2-3891-4C59-BCF6-5E98D2E337FE}"/>
                </a:ext>
              </a:extLst>
            </p:cNvPr>
            <p:cNvSpPr/>
            <p:nvPr/>
          </p:nvSpPr>
          <p:spPr>
            <a:xfrm>
              <a:off x="7878153" y="7389421"/>
              <a:ext cx="438116" cy="794775"/>
            </a:xfrm>
            <a:custGeom>
              <a:avLst/>
              <a:gdLst>
                <a:gd name="connsiteX0" fmla="*/ 424391 w 438116"/>
                <a:gd name="connsiteY0" fmla="*/ 51365 h 794775"/>
                <a:gd name="connsiteX1" fmla="*/ 268076 w 438116"/>
                <a:gd name="connsiteY1" fmla="*/ 950 h 794775"/>
                <a:gd name="connsiteX2" fmla="*/ 243147 w 438116"/>
                <a:gd name="connsiteY2" fmla="*/ 12827 h 794775"/>
                <a:gd name="connsiteX3" fmla="*/ 134029 w 438116"/>
                <a:gd name="connsiteY3" fmla="*/ 296137 h 794775"/>
                <a:gd name="connsiteX4" fmla="*/ 88192 w 438116"/>
                <a:gd name="connsiteY4" fmla="*/ 415091 h 794775"/>
                <a:gd name="connsiteX5" fmla="*/ 94625 w 438116"/>
                <a:gd name="connsiteY5" fmla="*/ 504475 h 794775"/>
                <a:gd name="connsiteX6" fmla="*/ 146029 w 438116"/>
                <a:gd name="connsiteY6" fmla="*/ 556312 h 794775"/>
                <a:gd name="connsiteX7" fmla="*/ 89986 w 438116"/>
                <a:gd name="connsiteY7" fmla="*/ 722896 h 794775"/>
                <a:gd name="connsiteX8" fmla="*/ 89986 w 438116"/>
                <a:gd name="connsiteY8" fmla="*/ 722958 h 794775"/>
                <a:gd name="connsiteX9" fmla="*/ 26272 w 438116"/>
                <a:gd name="connsiteY9" fmla="*/ 702421 h 794775"/>
                <a:gd name="connsiteX10" fmla="*/ 973 w 438116"/>
                <a:gd name="connsiteY10" fmla="*/ 715349 h 794775"/>
                <a:gd name="connsiteX11" fmla="*/ 13901 w 438116"/>
                <a:gd name="connsiteY11" fmla="*/ 740650 h 794775"/>
                <a:gd name="connsiteX12" fmla="*/ 178753 w 438116"/>
                <a:gd name="connsiteY12" fmla="*/ 793786 h 794775"/>
                <a:gd name="connsiteX13" fmla="*/ 184938 w 438116"/>
                <a:gd name="connsiteY13" fmla="*/ 794775 h 794775"/>
                <a:gd name="connsiteX14" fmla="*/ 204052 w 438116"/>
                <a:gd name="connsiteY14" fmla="*/ 780857 h 794775"/>
                <a:gd name="connsiteX15" fmla="*/ 191062 w 438116"/>
                <a:gd name="connsiteY15" fmla="*/ 755557 h 794775"/>
                <a:gd name="connsiteX16" fmla="*/ 128091 w 438116"/>
                <a:gd name="connsiteY16" fmla="*/ 735267 h 794775"/>
                <a:gd name="connsiteX17" fmla="*/ 184320 w 438116"/>
                <a:gd name="connsiteY17" fmla="*/ 568746 h 794775"/>
                <a:gd name="connsiteX18" fmla="*/ 202197 w 438116"/>
                <a:gd name="connsiteY18" fmla="*/ 570168 h 794775"/>
                <a:gd name="connsiteX19" fmla="*/ 316943 w 438116"/>
                <a:gd name="connsiteY19" fmla="*/ 488392 h 794775"/>
                <a:gd name="connsiteX20" fmla="*/ 367358 w 438116"/>
                <a:gd name="connsiteY20" fmla="*/ 315190 h 794775"/>
                <a:gd name="connsiteX21" fmla="*/ 367544 w 438116"/>
                <a:gd name="connsiteY21" fmla="*/ 314509 h 794775"/>
                <a:gd name="connsiteX22" fmla="*/ 367729 w 438116"/>
                <a:gd name="connsiteY22" fmla="*/ 313829 h 794775"/>
                <a:gd name="connsiteX23" fmla="*/ 368533 w 438116"/>
                <a:gd name="connsiteY23" fmla="*/ 311354 h 794775"/>
                <a:gd name="connsiteX24" fmla="*/ 437257 w 438116"/>
                <a:gd name="connsiteY24" fmla="*/ 76046 h 794775"/>
                <a:gd name="connsiteX25" fmla="*/ 424391 w 438116"/>
                <a:gd name="connsiteY25" fmla="*/ 51365 h 794775"/>
                <a:gd name="connsiteX26" fmla="*/ 278901 w 438116"/>
                <a:gd name="connsiteY26" fmla="*/ 476329 h 794775"/>
                <a:gd name="connsiteX27" fmla="*/ 202382 w 438116"/>
                <a:gd name="connsiteY27" fmla="*/ 530208 h 794775"/>
                <a:gd name="connsiteX28" fmla="*/ 197557 w 438116"/>
                <a:gd name="connsiteY28" fmla="*/ 530023 h 794775"/>
                <a:gd name="connsiteX29" fmla="*/ 177268 w 438116"/>
                <a:gd name="connsiteY29" fmla="*/ 526187 h 794775"/>
                <a:gd name="connsiteX30" fmla="*/ 159205 w 438116"/>
                <a:gd name="connsiteY30" fmla="*/ 517527 h 794775"/>
                <a:gd name="connsiteX31" fmla="*/ 130503 w 438116"/>
                <a:gd name="connsiteY31" fmla="*/ 486412 h 794775"/>
                <a:gd name="connsiteX32" fmla="*/ 126111 w 438116"/>
                <a:gd name="connsiteY32" fmla="*/ 428761 h 794775"/>
                <a:gd name="connsiteX33" fmla="*/ 163288 w 438116"/>
                <a:gd name="connsiteY33" fmla="*/ 332139 h 794775"/>
                <a:gd name="connsiteX34" fmla="*/ 163350 w 438116"/>
                <a:gd name="connsiteY34" fmla="*/ 331953 h 794775"/>
                <a:gd name="connsiteX35" fmla="*/ 246611 w 438116"/>
                <a:gd name="connsiteY35" fmla="*/ 349706 h 794775"/>
                <a:gd name="connsiteX36" fmla="*/ 319232 w 438116"/>
                <a:gd name="connsiteY36" fmla="*/ 338633 h 794775"/>
                <a:gd name="connsiteX37" fmla="*/ 319171 w 438116"/>
                <a:gd name="connsiteY37" fmla="*/ 338757 h 794775"/>
                <a:gd name="connsiteX38" fmla="*/ 278901 w 438116"/>
                <a:gd name="connsiteY38" fmla="*/ 476329 h 794775"/>
                <a:gd name="connsiteX39" fmla="*/ 332779 w 438116"/>
                <a:gd name="connsiteY39" fmla="*/ 291559 h 794775"/>
                <a:gd name="connsiteX40" fmla="*/ 177701 w 438116"/>
                <a:gd name="connsiteY40" fmla="*/ 294405 h 794775"/>
                <a:gd name="connsiteX41" fmla="*/ 273705 w 438116"/>
                <a:gd name="connsiteY41" fmla="*/ 44931 h 794775"/>
                <a:gd name="connsiteX42" fmla="*/ 393462 w 438116"/>
                <a:gd name="connsiteY42" fmla="*/ 83531 h 794775"/>
                <a:gd name="connsiteX43" fmla="*/ 332779 w 438116"/>
                <a:gd name="connsiteY43" fmla="*/ 291559 h 7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8116" h="794775">
                  <a:moveTo>
                    <a:pt x="424391" y="51365"/>
                  </a:moveTo>
                  <a:lnTo>
                    <a:pt x="268076" y="950"/>
                  </a:lnTo>
                  <a:cubicBezTo>
                    <a:pt x="257807" y="-2267"/>
                    <a:pt x="246982" y="2930"/>
                    <a:pt x="243147" y="12827"/>
                  </a:cubicBezTo>
                  <a:lnTo>
                    <a:pt x="134029" y="296137"/>
                  </a:lnTo>
                  <a:lnTo>
                    <a:pt x="88192" y="415091"/>
                  </a:lnTo>
                  <a:cubicBezTo>
                    <a:pt x="78171" y="444596"/>
                    <a:pt x="80336" y="476391"/>
                    <a:pt x="94625" y="504475"/>
                  </a:cubicBezTo>
                  <a:cubicBezTo>
                    <a:pt x="105884" y="526992"/>
                    <a:pt x="123761" y="544869"/>
                    <a:pt x="146029" y="556312"/>
                  </a:cubicBezTo>
                  <a:lnTo>
                    <a:pt x="89986" y="722896"/>
                  </a:lnTo>
                  <a:lnTo>
                    <a:pt x="89986" y="722958"/>
                  </a:lnTo>
                  <a:lnTo>
                    <a:pt x="26272" y="702421"/>
                  </a:lnTo>
                  <a:cubicBezTo>
                    <a:pt x="15695" y="699019"/>
                    <a:pt x="4375" y="704834"/>
                    <a:pt x="973" y="715349"/>
                  </a:cubicBezTo>
                  <a:cubicBezTo>
                    <a:pt x="-2430" y="725927"/>
                    <a:pt x="3385" y="737247"/>
                    <a:pt x="13901" y="740650"/>
                  </a:cubicBezTo>
                  <a:lnTo>
                    <a:pt x="178753" y="793786"/>
                  </a:lnTo>
                  <a:cubicBezTo>
                    <a:pt x="180794" y="794466"/>
                    <a:pt x="182897" y="794775"/>
                    <a:pt x="184938" y="794775"/>
                  </a:cubicBezTo>
                  <a:cubicBezTo>
                    <a:pt x="193413" y="794775"/>
                    <a:pt x="201331" y="789332"/>
                    <a:pt x="204052" y="780857"/>
                  </a:cubicBezTo>
                  <a:cubicBezTo>
                    <a:pt x="207455" y="770279"/>
                    <a:pt x="201640" y="758959"/>
                    <a:pt x="191062" y="755557"/>
                  </a:cubicBezTo>
                  <a:lnTo>
                    <a:pt x="128091" y="735267"/>
                  </a:lnTo>
                  <a:lnTo>
                    <a:pt x="184320" y="568746"/>
                  </a:lnTo>
                  <a:cubicBezTo>
                    <a:pt x="190320" y="569736"/>
                    <a:pt x="196197" y="570168"/>
                    <a:pt x="202197" y="570168"/>
                  </a:cubicBezTo>
                  <a:cubicBezTo>
                    <a:pt x="252797" y="570168"/>
                    <a:pt x="300056" y="538621"/>
                    <a:pt x="316943" y="488392"/>
                  </a:cubicBezTo>
                  <a:lnTo>
                    <a:pt x="367358" y="315190"/>
                  </a:lnTo>
                  <a:cubicBezTo>
                    <a:pt x="367482" y="315004"/>
                    <a:pt x="367482" y="314756"/>
                    <a:pt x="367544" y="314509"/>
                  </a:cubicBezTo>
                  <a:cubicBezTo>
                    <a:pt x="367605" y="314262"/>
                    <a:pt x="367667" y="314076"/>
                    <a:pt x="367729" y="313829"/>
                  </a:cubicBezTo>
                  <a:cubicBezTo>
                    <a:pt x="368038" y="313025"/>
                    <a:pt x="368409" y="312220"/>
                    <a:pt x="368533" y="311354"/>
                  </a:cubicBezTo>
                  <a:lnTo>
                    <a:pt x="437257" y="76046"/>
                  </a:lnTo>
                  <a:cubicBezTo>
                    <a:pt x="440412" y="65592"/>
                    <a:pt x="434598" y="54581"/>
                    <a:pt x="424391" y="51365"/>
                  </a:cubicBezTo>
                  <a:close/>
                  <a:moveTo>
                    <a:pt x="278901" y="476329"/>
                  </a:moveTo>
                  <a:cubicBezTo>
                    <a:pt x="267828" y="509300"/>
                    <a:pt x="236281" y="530208"/>
                    <a:pt x="202382" y="530208"/>
                  </a:cubicBezTo>
                  <a:cubicBezTo>
                    <a:pt x="200774" y="530208"/>
                    <a:pt x="199166" y="530208"/>
                    <a:pt x="197557" y="530023"/>
                  </a:cubicBezTo>
                  <a:cubicBezTo>
                    <a:pt x="190753" y="529651"/>
                    <a:pt x="183887" y="528228"/>
                    <a:pt x="177268" y="526187"/>
                  </a:cubicBezTo>
                  <a:cubicBezTo>
                    <a:pt x="170835" y="523961"/>
                    <a:pt x="164835" y="521177"/>
                    <a:pt x="159205" y="517527"/>
                  </a:cubicBezTo>
                  <a:cubicBezTo>
                    <a:pt x="146957" y="510104"/>
                    <a:pt x="137122" y="499217"/>
                    <a:pt x="130503" y="486412"/>
                  </a:cubicBezTo>
                  <a:cubicBezTo>
                    <a:pt x="121286" y="468103"/>
                    <a:pt x="119864" y="447256"/>
                    <a:pt x="126111" y="428761"/>
                  </a:cubicBezTo>
                  <a:lnTo>
                    <a:pt x="163288" y="332139"/>
                  </a:lnTo>
                  <a:lnTo>
                    <a:pt x="163350" y="331953"/>
                  </a:lnTo>
                  <a:cubicBezTo>
                    <a:pt x="181227" y="340427"/>
                    <a:pt x="209063" y="349706"/>
                    <a:pt x="246611" y="349706"/>
                  </a:cubicBezTo>
                  <a:cubicBezTo>
                    <a:pt x="267828" y="349706"/>
                    <a:pt x="292200" y="346366"/>
                    <a:pt x="319232" y="338633"/>
                  </a:cubicBezTo>
                  <a:lnTo>
                    <a:pt x="319171" y="338757"/>
                  </a:lnTo>
                  <a:lnTo>
                    <a:pt x="278901" y="476329"/>
                  </a:lnTo>
                  <a:close/>
                  <a:moveTo>
                    <a:pt x="332779" y="291559"/>
                  </a:moveTo>
                  <a:cubicBezTo>
                    <a:pt x="252673" y="322736"/>
                    <a:pt x="199970" y="305725"/>
                    <a:pt x="177701" y="294405"/>
                  </a:cubicBezTo>
                  <a:lnTo>
                    <a:pt x="273705" y="44931"/>
                  </a:lnTo>
                  <a:lnTo>
                    <a:pt x="393462" y="83531"/>
                  </a:lnTo>
                  <a:lnTo>
                    <a:pt x="332779" y="291559"/>
                  </a:lnTo>
                  <a:close/>
                </a:path>
              </a:pathLst>
            </a:custGeom>
            <a:grpFill/>
            <a:ln w="6186" cap="flat">
              <a:noFill/>
              <a:prstDash val="solid"/>
              <a:miter/>
            </a:ln>
          </p:spPr>
          <p:txBody>
            <a:bodyPr rtlCol="0" anchor="ctr"/>
            <a:lstStyle/>
            <a:p>
              <a:endParaRPr lang="en-US" sz="1200"/>
            </a:p>
          </p:txBody>
        </p:sp>
        <p:sp>
          <p:nvSpPr>
            <p:cNvPr id="291" name="Freeform: Shape 290">
              <a:extLst>
                <a:ext uri="{FF2B5EF4-FFF2-40B4-BE49-F238E27FC236}">
                  <a16:creationId xmlns:a16="http://schemas.microsoft.com/office/drawing/2014/main" id="{7C188EDD-93BF-41FE-A0FD-9B88DAEF39AF}"/>
                </a:ext>
              </a:extLst>
            </p:cNvPr>
            <p:cNvSpPr/>
            <p:nvPr/>
          </p:nvSpPr>
          <p:spPr>
            <a:xfrm>
              <a:off x="8331181" y="7152728"/>
              <a:ext cx="471238" cy="1125244"/>
            </a:xfrm>
            <a:custGeom>
              <a:avLst/>
              <a:gdLst>
                <a:gd name="connsiteX0" fmla="*/ 470373 w 471238"/>
                <a:gd name="connsiteY0" fmla="*/ 997508 h 1125244"/>
                <a:gd name="connsiteX1" fmla="*/ 415133 w 471238"/>
                <a:gd name="connsiteY1" fmla="*/ 597286 h 1125244"/>
                <a:gd name="connsiteX2" fmla="*/ 392431 w 471238"/>
                <a:gd name="connsiteY2" fmla="*/ 525531 h 1125244"/>
                <a:gd name="connsiteX3" fmla="*/ 392308 w 471238"/>
                <a:gd name="connsiteY3" fmla="*/ 525283 h 1125244"/>
                <a:gd name="connsiteX4" fmla="*/ 391998 w 471238"/>
                <a:gd name="connsiteY4" fmla="*/ 524727 h 1125244"/>
                <a:gd name="connsiteX5" fmla="*/ 342264 w 471238"/>
                <a:gd name="connsiteY5" fmla="*/ 461075 h 1125244"/>
                <a:gd name="connsiteX6" fmla="*/ 279602 w 471238"/>
                <a:gd name="connsiteY6" fmla="*/ 381525 h 1125244"/>
                <a:gd name="connsiteX7" fmla="*/ 248055 w 471238"/>
                <a:gd name="connsiteY7" fmla="*/ 283294 h 1125244"/>
                <a:gd name="connsiteX8" fmla="*/ 211496 w 471238"/>
                <a:gd name="connsiteY8" fmla="*/ 17243 h 1125244"/>
                <a:gd name="connsiteX9" fmla="*/ 188980 w 471238"/>
                <a:gd name="connsiteY9" fmla="*/ 170 h 1125244"/>
                <a:gd name="connsiteX10" fmla="*/ 58769 w 471238"/>
                <a:gd name="connsiteY10" fmla="*/ 17243 h 1125244"/>
                <a:gd name="connsiteX11" fmla="*/ 45531 w 471238"/>
                <a:gd name="connsiteY11" fmla="*/ 24851 h 1125244"/>
                <a:gd name="connsiteX12" fmla="*/ 41510 w 471238"/>
                <a:gd name="connsiteY12" fmla="*/ 39945 h 1125244"/>
                <a:gd name="connsiteX13" fmla="*/ 55181 w 471238"/>
                <a:gd name="connsiteY13" fmla="*/ 138608 h 1125244"/>
                <a:gd name="connsiteX14" fmla="*/ 55181 w 471238"/>
                <a:gd name="connsiteY14" fmla="*/ 139042 h 1125244"/>
                <a:gd name="connsiteX15" fmla="*/ 78316 w 471238"/>
                <a:gd name="connsiteY15" fmla="*/ 305811 h 1125244"/>
                <a:gd name="connsiteX16" fmla="*/ 35696 w 471238"/>
                <a:gd name="connsiteY16" fmla="*/ 501530 h 1125244"/>
                <a:gd name="connsiteX17" fmla="*/ 2169 w 471238"/>
                <a:gd name="connsiteY17" fmla="*/ 652030 h 1125244"/>
                <a:gd name="connsiteX18" fmla="*/ 11014 w 471238"/>
                <a:gd name="connsiteY18" fmla="*/ 715497 h 1125244"/>
                <a:gd name="connsiteX19" fmla="*/ 11200 w 471238"/>
                <a:gd name="connsiteY19" fmla="*/ 718095 h 1125244"/>
                <a:gd name="connsiteX20" fmla="*/ 11385 w 471238"/>
                <a:gd name="connsiteY20" fmla="*/ 719085 h 1125244"/>
                <a:gd name="connsiteX21" fmla="*/ 48562 w 471238"/>
                <a:gd name="connsiteY21" fmla="*/ 988353 h 1125244"/>
                <a:gd name="connsiteX22" fmla="*/ 48871 w 471238"/>
                <a:gd name="connsiteY22" fmla="*/ 990827 h 1125244"/>
                <a:gd name="connsiteX23" fmla="*/ 48871 w 471238"/>
                <a:gd name="connsiteY23" fmla="*/ 990951 h 1125244"/>
                <a:gd name="connsiteX24" fmla="*/ 48933 w 471238"/>
                <a:gd name="connsiteY24" fmla="*/ 991075 h 1125244"/>
                <a:gd name="connsiteX25" fmla="*/ 49181 w 471238"/>
                <a:gd name="connsiteY25" fmla="*/ 993240 h 1125244"/>
                <a:gd name="connsiteX26" fmla="*/ 57408 w 471238"/>
                <a:gd name="connsiteY26" fmla="*/ 1052315 h 1125244"/>
                <a:gd name="connsiteX27" fmla="*/ 138751 w 471238"/>
                <a:gd name="connsiteY27" fmla="*/ 1125245 h 1125244"/>
                <a:gd name="connsiteX28" fmla="*/ 149205 w 471238"/>
                <a:gd name="connsiteY28" fmla="*/ 1124441 h 1125244"/>
                <a:gd name="connsiteX29" fmla="*/ 401153 w 471238"/>
                <a:gd name="connsiteY29" fmla="*/ 1091285 h 1125244"/>
                <a:gd name="connsiteX30" fmla="*/ 454166 w 471238"/>
                <a:gd name="connsiteY30" fmla="*/ 1060542 h 1125244"/>
                <a:gd name="connsiteX31" fmla="*/ 470373 w 471238"/>
                <a:gd name="connsiteY31" fmla="*/ 997508 h 1125244"/>
                <a:gd name="connsiteX32" fmla="*/ 86048 w 471238"/>
                <a:gd name="connsiteY32" fmla="*/ 965651 h 1125244"/>
                <a:gd name="connsiteX33" fmla="*/ 53697 w 471238"/>
                <a:gd name="connsiteY33" fmla="*/ 732694 h 1125244"/>
                <a:gd name="connsiteX34" fmla="*/ 53697 w 471238"/>
                <a:gd name="connsiteY34" fmla="*/ 732632 h 1125244"/>
                <a:gd name="connsiteX35" fmla="*/ 188176 w 471238"/>
                <a:gd name="connsiteY35" fmla="*/ 714940 h 1125244"/>
                <a:gd name="connsiteX36" fmla="*/ 220342 w 471238"/>
                <a:gd name="connsiteY36" fmla="*/ 948021 h 1125244"/>
                <a:gd name="connsiteX37" fmla="*/ 86048 w 471238"/>
                <a:gd name="connsiteY37" fmla="*/ 965651 h 1125244"/>
                <a:gd name="connsiteX38" fmla="*/ 422185 w 471238"/>
                <a:gd name="connsiteY38" fmla="*/ 1036108 h 1125244"/>
                <a:gd name="connsiteX39" fmla="*/ 395895 w 471238"/>
                <a:gd name="connsiteY39" fmla="*/ 1051387 h 1125244"/>
                <a:gd name="connsiteX40" fmla="*/ 143947 w 471238"/>
                <a:gd name="connsiteY40" fmla="*/ 1084543 h 1125244"/>
                <a:gd name="connsiteX41" fmla="*/ 97121 w 471238"/>
                <a:gd name="connsiteY41" fmla="*/ 1046562 h 1125244"/>
                <a:gd name="connsiteX42" fmla="*/ 91492 w 471238"/>
                <a:gd name="connsiteY42" fmla="*/ 1005550 h 1125244"/>
                <a:gd name="connsiteX43" fmla="*/ 91492 w 471238"/>
                <a:gd name="connsiteY43" fmla="*/ 1005488 h 1125244"/>
                <a:gd name="connsiteX44" fmla="*/ 245580 w 471238"/>
                <a:gd name="connsiteY44" fmla="*/ 985198 h 1125244"/>
                <a:gd name="connsiteX45" fmla="*/ 258942 w 471238"/>
                <a:gd name="connsiteY45" fmla="*/ 977466 h 1125244"/>
                <a:gd name="connsiteX46" fmla="*/ 262839 w 471238"/>
                <a:gd name="connsiteY46" fmla="*/ 962559 h 1125244"/>
                <a:gd name="connsiteX47" fmla="*/ 225229 w 471238"/>
                <a:gd name="connsiteY47" fmla="*/ 689703 h 1125244"/>
                <a:gd name="connsiteX48" fmla="*/ 202712 w 471238"/>
                <a:gd name="connsiteY48" fmla="*/ 672506 h 1125244"/>
                <a:gd name="connsiteX49" fmla="*/ 48315 w 471238"/>
                <a:gd name="connsiteY49" fmla="*/ 692796 h 1125244"/>
                <a:gd name="connsiteX50" fmla="*/ 48315 w 471238"/>
                <a:gd name="connsiteY50" fmla="*/ 692672 h 1125244"/>
                <a:gd name="connsiteX51" fmla="*/ 41881 w 471238"/>
                <a:gd name="connsiteY51" fmla="*/ 646278 h 1125244"/>
                <a:gd name="connsiteX52" fmla="*/ 69223 w 471238"/>
                <a:gd name="connsiteY52" fmla="*/ 523489 h 1125244"/>
                <a:gd name="connsiteX53" fmla="*/ 118029 w 471238"/>
                <a:gd name="connsiteY53" fmla="*/ 300244 h 1125244"/>
                <a:gd name="connsiteX54" fmla="*/ 97739 w 471238"/>
                <a:gd name="connsiteY54" fmla="*/ 153392 h 1125244"/>
                <a:gd name="connsiteX55" fmla="*/ 97739 w 471238"/>
                <a:gd name="connsiteY55" fmla="*/ 153392 h 1125244"/>
                <a:gd name="connsiteX56" fmla="*/ 155515 w 471238"/>
                <a:gd name="connsiteY56" fmla="*/ 145784 h 1125244"/>
                <a:gd name="connsiteX57" fmla="*/ 172773 w 471238"/>
                <a:gd name="connsiteY57" fmla="*/ 123268 h 1125244"/>
                <a:gd name="connsiteX58" fmla="*/ 150257 w 471238"/>
                <a:gd name="connsiteY58" fmla="*/ 105947 h 1125244"/>
                <a:gd name="connsiteX59" fmla="*/ 92358 w 471238"/>
                <a:gd name="connsiteY59" fmla="*/ 113556 h 1125244"/>
                <a:gd name="connsiteX60" fmla="*/ 84131 w 471238"/>
                <a:gd name="connsiteY60" fmla="*/ 54358 h 1125244"/>
                <a:gd name="connsiteX61" fmla="*/ 174320 w 471238"/>
                <a:gd name="connsiteY61" fmla="*/ 42481 h 1125244"/>
                <a:gd name="connsiteX62" fmla="*/ 208280 w 471238"/>
                <a:gd name="connsiteY62" fmla="*/ 288614 h 1125244"/>
                <a:gd name="connsiteX63" fmla="*/ 315789 w 471238"/>
                <a:gd name="connsiteY63" fmla="*/ 491138 h 1125244"/>
                <a:gd name="connsiteX64" fmla="*/ 341460 w 471238"/>
                <a:gd name="connsiteY64" fmla="*/ 519221 h 1125244"/>
                <a:gd name="connsiteX65" fmla="*/ 157185 w 471238"/>
                <a:gd name="connsiteY65" fmla="*/ 543470 h 1125244"/>
                <a:gd name="connsiteX66" fmla="*/ 139926 w 471238"/>
                <a:gd name="connsiteY66" fmla="*/ 565986 h 1125244"/>
                <a:gd name="connsiteX67" fmla="*/ 159845 w 471238"/>
                <a:gd name="connsiteY67" fmla="*/ 583430 h 1125244"/>
                <a:gd name="connsiteX68" fmla="*/ 162505 w 471238"/>
                <a:gd name="connsiteY68" fmla="*/ 583244 h 1125244"/>
                <a:gd name="connsiteX69" fmla="*/ 363049 w 471238"/>
                <a:gd name="connsiteY69" fmla="*/ 556831 h 1125244"/>
                <a:gd name="connsiteX70" fmla="*/ 375482 w 471238"/>
                <a:gd name="connsiteY70" fmla="*/ 602544 h 1125244"/>
                <a:gd name="connsiteX71" fmla="*/ 430721 w 471238"/>
                <a:gd name="connsiteY71" fmla="*/ 1002766 h 1125244"/>
                <a:gd name="connsiteX72" fmla="*/ 422185 w 471238"/>
                <a:gd name="connsiteY72" fmla="*/ 1036108 h 112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1238" h="1125244">
                  <a:moveTo>
                    <a:pt x="470373" y="997508"/>
                  </a:moveTo>
                  <a:lnTo>
                    <a:pt x="415133" y="597286"/>
                  </a:lnTo>
                  <a:cubicBezTo>
                    <a:pt x="411731" y="571986"/>
                    <a:pt x="404060" y="547676"/>
                    <a:pt x="392431" y="525531"/>
                  </a:cubicBezTo>
                  <a:cubicBezTo>
                    <a:pt x="392370" y="525469"/>
                    <a:pt x="392308" y="525345"/>
                    <a:pt x="392308" y="525283"/>
                  </a:cubicBezTo>
                  <a:cubicBezTo>
                    <a:pt x="392184" y="525098"/>
                    <a:pt x="392122" y="524913"/>
                    <a:pt x="391998" y="524727"/>
                  </a:cubicBezTo>
                  <a:cubicBezTo>
                    <a:pt x="379565" y="500540"/>
                    <a:pt x="362677" y="478952"/>
                    <a:pt x="342264" y="461075"/>
                  </a:cubicBezTo>
                  <a:cubicBezTo>
                    <a:pt x="316779" y="438744"/>
                    <a:pt x="295623" y="411650"/>
                    <a:pt x="279602" y="381525"/>
                  </a:cubicBezTo>
                  <a:cubicBezTo>
                    <a:pt x="263704" y="351400"/>
                    <a:pt x="252879" y="318244"/>
                    <a:pt x="248055" y="283294"/>
                  </a:cubicBezTo>
                  <a:lnTo>
                    <a:pt x="211496" y="17243"/>
                  </a:lnTo>
                  <a:cubicBezTo>
                    <a:pt x="209888" y="6418"/>
                    <a:pt x="200053" y="-1253"/>
                    <a:pt x="188980" y="170"/>
                  </a:cubicBezTo>
                  <a:lnTo>
                    <a:pt x="58769" y="17243"/>
                  </a:lnTo>
                  <a:cubicBezTo>
                    <a:pt x="53573" y="17861"/>
                    <a:pt x="48748" y="20645"/>
                    <a:pt x="45531" y="24851"/>
                  </a:cubicBezTo>
                  <a:cubicBezTo>
                    <a:pt x="42314" y="29244"/>
                    <a:pt x="40892" y="34501"/>
                    <a:pt x="41510" y="39945"/>
                  </a:cubicBezTo>
                  <a:lnTo>
                    <a:pt x="55181" y="138608"/>
                  </a:lnTo>
                  <a:lnTo>
                    <a:pt x="55181" y="139042"/>
                  </a:lnTo>
                  <a:lnTo>
                    <a:pt x="78316" y="305811"/>
                  </a:lnTo>
                  <a:cubicBezTo>
                    <a:pt x="87966" y="375711"/>
                    <a:pt x="72687" y="445239"/>
                    <a:pt x="35696" y="501530"/>
                  </a:cubicBezTo>
                  <a:cubicBezTo>
                    <a:pt x="6746" y="545325"/>
                    <a:pt x="-5316" y="598771"/>
                    <a:pt x="2169" y="652030"/>
                  </a:cubicBezTo>
                  <a:lnTo>
                    <a:pt x="11014" y="715497"/>
                  </a:lnTo>
                  <a:cubicBezTo>
                    <a:pt x="11014" y="716301"/>
                    <a:pt x="11014" y="717291"/>
                    <a:pt x="11200" y="718095"/>
                  </a:cubicBezTo>
                  <a:cubicBezTo>
                    <a:pt x="11200" y="718466"/>
                    <a:pt x="11385" y="718714"/>
                    <a:pt x="11385" y="719085"/>
                  </a:cubicBezTo>
                  <a:lnTo>
                    <a:pt x="48562" y="988353"/>
                  </a:lnTo>
                  <a:lnTo>
                    <a:pt x="48871" y="990827"/>
                  </a:lnTo>
                  <a:cubicBezTo>
                    <a:pt x="48871" y="990889"/>
                    <a:pt x="48871" y="990889"/>
                    <a:pt x="48871" y="990951"/>
                  </a:cubicBezTo>
                  <a:cubicBezTo>
                    <a:pt x="48871" y="991013"/>
                    <a:pt x="48871" y="991013"/>
                    <a:pt x="48933" y="991075"/>
                  </a:cubicBezTo>
                  <a:lnTo>
                    <a:pt x="49181" y="993240"/>
                  </a:lnTo>
                  <a:lnTo>
                    <a:pt x="57408" y="1052315"/>
                  </a:lnTo>
                  <a:cubicBezTo>
                    <a:pt x="63223" y="1094316"/>
                    <a:pt x="98605" y="1125245"/>
                    <a:pt x="138751" y="1125245"/>
                  </a:cubicBezTo>
                  <a:cubicBezTo>
                    <a:pt x="142154" y="1125245"/>
                    <a:pt x="145803" y="1125059"/>
                    <a:pt x="149205" y="1124441"/>
                  </a:cubicBezTo>
                  <a:lnTo>
                    <a:pt x="401153" y="1091285"/>
                  </a:lnTo>
                  <a:cubicBezTo>
                    <a:pt x="422247" y="1088687"/>
                    <a:pt x="441113" y="1077614"/>
                    <a:pt x="454166" y="1060542"/>
                  </a:cubicBezTo>
                  <a:cubicBezTo>
                    <a:pt x="467774" y="1042541"/>
                    <a:pt x="473589" y="1020210"/>
                    <a:pt x="470373" y="997508"/>
                  </a:cubicBezTo>
                  <a:close/>
                  <a:moveTo>
                    <a:pt x="86048" y="965651"/>
                  </a:moveTo>
                  <a:lnTo>
                    <a:pt x="53697" y="732694"/>
                  </a:lnTo>
                  <a:lnTo>
                    <a:pt x="53697" y="732632"/>
                  </a:lnTo>
                  <a:lnTo>
                    <a:pt x="188176" y="714940"/>
                  </a:lnTo>
                  <a:lnTo>
                    <a:pt x="220342" y="948021"/>
                  </a:lnTo>
                  <a:lnTo>
                    <a:pt x="86048" y="965651"/>
                  </a:lnTo>
                  <a:close/>
                  <a:moveTo>
                    <a:pt x="422185" y="1036108"/>
                  </a:moveTo>
                  <a:cubicBezTo>
                    <a:pt x="415566" y="1044520"/>
                    <a:pt x="406288" y="1049964"/>
                    <a:pt x="395895" y="1051387"/>
                  </a:cubicBezTo>
                  <a:lnTo>
                    <a:pt x="143947" y="1084543"/>
                  </a:lnTo>
                  <a:cubicBezTo>
                    <a:pt x="121431" y="1087574"/>
                    <a:pt x="100337" y="1070501"/>
                    <a:pt x="97121" y="1046562"/>
                  </a:cubicBezTo>
                  <a:lnTo>
                    <a:pt x="91492" y="1005550"/>
                  </a:lnTo>
                  <a:lnTo>
                    <a:pt x="91492" y="1005488"/>
                  </a:lnTo>
                  <a:lnTo>
                    <a:pt x="245580" y="985198"/>
                  </a:lnTo>
                  <a:cubicBezTo>
                    <a:pt x="250900" y="984518"/>
                    <a:pt x="255663" y="981734"/>
                    <a:pt x="258942" y="977466"/>
                  </a:cubicBezTo>
                  <a:cubicBezTo>
                    <a:pt x="262220" y="973198"/>
                    <a:pt x="263581" y="967816"/>
                    <a:pt x="262839" y="962559"/>
                  </a:cubicBezTo>
                  <a:lnTo>
                    <a:pt x="225229" y="689703"/>
                  </a:lnTo>
                  <a:cubicBezTo>
                    <a:pt x="223744" y="678754"/>
                    <a:pt x="214033" y="671083"/>
                    <a:pt x="202712" y="672506"/>
                  </a:cubicBezTo>
                  <a:lnTo>
                    <a:pt x="48315" y="692796"/>
                  </a:lnTo>
                  <a:lnTo>
                    <a:pt x="48315" y="692672"/>
                  </a:lnTo>
                  <a:lnTo>
                    <a:pt x="41881" y="646278"/>
                  </a:lnTo>
                  <a:cubicBezTo>
                    <a:pt x="35881" y="602854"/>
                    <a:pt x="45469" y="559305"/>
                    <a:pt x="69223" y="523489"/>
                  </a:cubicBezTo>
                  <a:cubicBezTo>
                    <a:pt x="111596" y="458972"/>
                    <a:pt x="128916" y="379608"/>
                    <a:pt x="118029" y="300244"/>
                  </a:cubicBezTo>
                  <a:lnTo>
                    <a:pt x="97739" y="153392"/>
                  </a:lnTo>
                  <a:lnTo>
                    <a:pt x="97739" y="153392"/>
                  </a:lnTo>
                  <a:lnTo>
                    <a:pt x="155515" y="145784"/>
                  </a:lnTo>
                  <a:cubicBezTo>
                    <a:pt x="166526" y="144361"/>
                    <a:pt x="174258" y="134279"/>
                    <a:pt x="172773" y="123268"/>
                  </a:cubicBezTo>
                  <a:cubicBezTo>
                    <a:pt x="171350" y="112257"/>
                    <a:pt x="161453" y="104524"/>
                    <a:pt x="150257" y="105947"/>
                  </a:cubicBezTo>
                  <a:lnTo>
                    <a:pt x="92358" y="113556"/>
                  </a:lnTo>
                  <a:lnTo>
                    <a:pt x="84131" y="54358"/>
                  </a:lnTo>
                  <a:lnTo>
                    <a:pt x="174320" y="42481"/>
                  </a:lnTo>
                  <a:lnTo>
                    <a:pt x="208280" y="288614"/>
                  </a:lnTo>
                  <a:cubicBezTo>
                    <a:pt x="219352" y="367979"/>
                    <a:pt x="257519" y="439920"/>
                    <a:pt x="315789" y="491138"/>
                  </a:cubicBezTo>
                  <a:cubicBezTo>
                    <a:pt x="325439" y="499550"/>
                    <a:pt x="334037" y="509015"/>
                    <a:pt x="341460" y="519221"/>
                  </a:cubicBezTo>
                  <a:lnTo>
                    <a:pt x="157185" y="543470"/>
                  </a:lnTo>
                  <a:cubicBezTo>
                    <a:pt x="146174" y="544893"/>
                    <a:pt x="138442" y="555037"/>
                    <a:pt x="139926" y="565986"/>
                  </a:cubicBezTo>
                  <a:cubicBezTo>
                    <a:pt x="141287" y="576130"/>
                    <a:pt x="149886" y="583430"/>
                    <a:pt x="159845" y="583430"/>
                  </a:cubicBezTo>
                  <a:cubicBezTo>
                    <a:pt x="160711" y="583430"/>
                    <a:pt x="161577" y="583368"/>
                    <a:pt x="162505" y="583244"/>
                  </a:cubicBezTo>
                  <a:lnTo>
                    <a:pt x="363049" y="556831"/>
                  </a:lnTo>
                  <a:cubicBezTo>
                    <a:pt x="369049" y="571306"/>
                    <a:pt x="373255" y="586709"/>
                    <a:pt x="375482" y="602544"/>
                  </a:cubicBezTo>
                  <a:lnTo>
                    <a:pt x="430721" y="1002766"/>
                  </a:lnTo>
                  <a:cubicBezTo>
                    <a:pt x="432206" y="1015014"/>
                    <a:pt x="429237" y="1026643"/>
                    <a:pt x="422185" y="1036108"/>
                  </a:cubicBezTo>
                  <a:close/>
                </a:path>
              </a:pathLst>
            </a:custGeom>
            <a:grpFill/>
            <a:ln w="6186" cap="flat">
              <a:noFill/>
              <a:prstDash val="solid"/>
              <a:miter/>
            </a:ln>
          </p:spPr>
          <p:txBody>
            <a:bodyPr rtlCol="0" anchor="ctr"/>
            <a:lstStyle/>
            <a:p>
              <a:endParaRPr lang="en-US" sz="1200"/>
            </a:p>
          </p:txBody>
        </p:sp>
      </p:grpSp>
      <p:grpSp>
        <p:nvGrpSpPr>
          <p:cNvPr id="203" name="Graphic 2">
            <a:extLst>
              <a:ext uri="{FF2B5EF4-FFF2-40B4-BE49-F238E27FC236}">
                <a16:creationId xmlns:a16="http://schemas.microsoft.com/office/drawing/2014/main" id="{F9677DA9-7FF1-45DB-89D9-18C3B36E1587}"/>
              </a:ext>
            </a:extLst>
          </p:cNvPr>
          <p:cNvGrpSpPr/>
          <p:nvPr/>
        </p:nvGrpSpPr>
        <p:grpSpPr>
          <a:xfrm>
            <a:off x="14199814" y="3998043"/>
            <a:ext cx="868459" cy="651356"/>
            <a:chOff x="10992504" y="7293316"/>
            <a:chExt cx="1125136" cy="843867"/>
          </a:xfrm>
          <a:solidFill>
            <a:schemeClr val="accent1"/>
          </a:solidFill>
        </p:grpSpPr>
        <p:sp>
          <p:nvSpPr>
            <p:cNvPr id="285" name="Freeform: Shape 284">
              <a:extLst>
                <a:ext uri="{FF2B5EF4-FFF2-40B4-BE49-F238E27FC236}">
                  <a16:creationId xmlns:a16="http://schemas.microsoft.com/office/drawing/2014/main" id="{AFE13DC2-C525-4FA3-9993-6E63F53E0915}"/>
                </a:ext>
              </a:extLst>
            </p:cNvPr>
            <p:cNvSpPr/>
            <p:nvPr/>
          </p:nvSpPr>
          <p:spPr>
            <a:xfrm>
              <a:off x="10992504" y="7293316"/>
              <a:ext cx="1125136" cy="843867"/>
            </a:xfrm>
            <a:custGeom>
              <a:avLst/>
              <a:gdLst>
                <a:gd name="connsiteX0" fmla="*/ 1104971 w 1125136"/>
                <a:gd name="connsiteY0" fmla="*/ 102870 h 843867"/>
                <a:gd name="connsiteX1" fmla="*/ 399418 w 1125136"/>
                <a:gd name="connsiteY1" fmla="*/ 102870 h 843867"/>
                <a:gd name="connsiteX2" fmla="*/ 399418 w 1125136"/>
                <a:gd name="connsiteY2" fmla="*/ 72807 h 843867"/>
                <a:gd name="connsiteX3" fmla="*/ 326611 w 1125136"/>
                <a:gd name="connsiteY3" fmla="*/ 0 h 843867"/>
                <a:gd name="connsiteX4" fmla="*/ 186936 w 1125136"/>
                <a:gd name="connsiteY4" fmla="*/ 0 h 843867"/>
                <a:gd name="connsiteX5" fmla="*/ 114129 w 1125136"/>
                <a:gd name="connsiteY5" fmla="*/ 72807 h 843867"/>
                <a:gd name="connsiteX6" fmla="*/ 114129 w 1125136"/>
                <a:gd name="connsiteY6" fmla="*/ 102870 h 843867"/>
                <a:gd name="connsiteX7" fmla="*/ 20104 w 1125136"/>
                <a:gd name="connsiteY7" fmla="*/ 102870 h 843867"/>
                <a:gd name="connsiteX8" fmla="*/ 0 w 1125136"/>
                <a:gd name="connsiteY8" fmla="*/ 122974 h 843867"/>
                <a:gd name="connsiteX9" fmla="*/ 0 w 1125136"/>
                <a:gd name="connsiteY9" fmla="*/ 823764 h 843867"/>
                <a:gd name="connsiteX10" fmla="*/ 20104 w 1125136"/>
                <a:gd name="connsiteY10" fmla="*/ 843868 h 843867"/>
                <a:gd name="connsiteX11" fmla="*/ 1105033 w 1125136"/>
                <a:gd name="connsiteY11" fmla="*/ 843868 h 843867"/>
                <a:gd name="connsiteX12" fmla="*/ 1125137 w 1125136"/>
                <a:gd name="connsiteY12" fmla="*/ 823764 h 843867"/>
                <a:gd name="connsiteX13" fmla="*/ 1125137 w 1125136"/>
                <a:gd name="connsiteY13" fmla="*/ 122974 h 843867"/>
                <a:gd name="connsiteX14" fmla="*/ 1104971 w 1125136"/>
                <a:gd name="connsiteY14" fmla="*/ 102870 h 843867"/>
                <a:gd name="connsiteX15" fmla="*/ 154274 w 1125136"/>
                <a:gd name="connsiteY15" fmla="*/ 72868 h 843867"/>
                <a:gd name="connsiteX16" fmla="*/ 186936 w 1125136"/>
                <a:gd name="connsiteY16" fmla="*/ 40208 h 843867"/>
                <a:gd name="connsiteX17" fmla="*/ 326611 w 1125136"/>
                <a:gd name="connsiteY17" fmla="*/ 40208 h 843867"/>
                <a:gd name="connsiteX18" fmla="*/ 359272 w 1125136"/>
                <a:gd name="connsiteY18" fmla="*/ 72868 h 843867"/>
                <a:gd name="connsiteX19" fmla="*/ 359272 w 1125136"/>
                <a:gd name="connsiteY19" fmla="*/ 102932 h 843867"/>
                <a:gd name="connsiteX20" fmla="*/ 154274 w 1125136"/>
                <a:gd name="connsiteY20" fmla="*/ 102932 h 843867"/>
                <a:gd name="connsiteX21" fmla="*/ 154274 w 1125136"/>
                <a:gd name="connsiteY21" fmla="*/ 72868 h 843867"/>
                <a:gd name="connsiteX22" fmla="*/ 1084867 w 1125136"/>
                <a:gd name="connsiteY22" fmla="*/ 803660 h 843867"/>
                <a:gd name="connsiteX23" fmla="*/ 40085 w 1125136"/>
                <a:gd name="connsiteY23" fmla="*/ 803660 h 843867"/>
                <a:gd name="connsiteX24" fmla="*/ 40085 w 1125136"/>
                <a:gd name="connsiteY24" fmla="*/ 653964 h 843867"/>
                <a:gd name="connsiteX25" fmla="*/ 269392 w 1125136"/>
                <a:gd name="connsiteY25" fmla="*/ 653964 h 843867"/>
                <a:gd name="connsiteX26" fmla="*/ 289496 w 1125136"/>
                <a:gd name="connsiteY26" fmla="*/ 633860 h 843867"/>
                <a:gd name="connsiteX27" fmla="*/ 269392 w 1125136"/>
                <a:gd name="connsiteY27" fmla="*/ 613756 h 843867"/>
                <a:gd name="connsiteX28" fmla="*/ 40085 w 1125136"/>
                <a:gd name="connsiteY28" fmla="*/ 613756 h 843867"/>
                <a:gd name="connsiteX29" fmla="*/ 40085 w 1125136"/>
                <a:gd name="connsiteY29" fmla="*/ 493442 h 843867"/>
                <a:gd name="connsiteX30" fmla="*/ 269392 w 1125136"/>
                <a:gd name="connsiteY30" fmla="*/ 493442 h 843867"/>
                <a:gd name="connsiteX31" fmla="*/ 289496 w 1125136"/>
                <a:gd name="connsiteY31" fmla="*/ 473338 h 843867"/>
                <a:gd name="connsiteX32" fmla="*/ 269392 w 1125136"/>
                <a:gd name="connsiteY32" fmla="*/ 453234 h 843867"/>
                <a:gd name="connsiteX33" fmla="*/ 40085 w 1125136"/>
                <a:gd name="connsiteY33" fmla="*/ 453234 h 843867"/>
                <a:gd name="connsiteX34" fmla="*/ 40085 w 1125136"/>
                <a:gd name="connsiteY34" fmla="*/ 332920 h 843867"/>
                <a:gd name="connsiteX35" fmla="*/ 269392 w 1125136"/>
                <a:gd name="connsiteY35" fmla="*/ 332920 h 843867"/>
                <a:gd name="connsiteX36" fmla="*/ 289496 w 1125136"/>
                <a:gd name="connsiteY36" fmla="*/ 312816 h 843867"/>
                <a:gd name="connsiteX37" fmla="*/ 269392 w 1125136"/>
                <a:gd name="connsiteY37" fmla="*/ 292712 h 843867"/>
                <a:gd name="connsiteX38" fmla="*/ 40085 w 1125136"/>
                <a:gd name="connsiteY38" fmla="*/ 292712 h 843867"/>
                <a:gd name="connsiteX39" fmla="*/ 40085 w 1125136"/>
                <a:gd name="connsiteY39" fmla="*/ 143016 h 843867"/>
                <a:gd name="connsiteX40" fmla="*/ 134109 w 1125136"/>
                <a:gd name="connsiteY40" fmla="*/ 143016 h 843867"/>
                <a:gd name="connsiteX41" fmla="*/ 379252 w 1125136"/>
                <a:gd name="connsiteY41" fmla="*/ 143016 h 843867"/>
                <a:gd name="connsiteX42" fmla="*/ 1084805 w 1125136"/>
                <a:gd name="connsiteY42" fmla="*/ 143016 h 843867"/>
                <a:gd name="connsiteX43" fmla="*/ 1084805 w 1125136"/>
                <a:gd name="connsiteY43" fmla="*/ 803660 h 8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5136" h="843867">
                  <a:moveTo>
                    <a:pt x="1104971" y="102870"/>
                  </a:moveTo>
                  <a:lnTo>
                    <a:pt x="399418" y="102870"/>
                  </a:lnTo>
                  <a:lnTo>
                    <a:pt x="399418" y="72807"/>
                  </a:lnTo>
                  <a:cubicBezTo>
                    <a:pt x="399418" y="32660"/>
                    <a:pt x="366757" y="0"/>
                    <a:pt x="326611" y="0"/>
                  </a:cubicBezTo>
                  <a:lnTo>
                    <a:pt x="186936" y="0"/>
                  </a:lnTo>
                  <a:cubicBezTo>
                    <a:pt x="146790" y="0"/>
                    <a:pt x="114129" y="32660"/>
                    <a:pt x="114129" y="72807"/>
                  </a:cubicBezTo>
                  <a:lnTo>
                    <a:pt x="114129" y="102870"/>
                  </a:lnTo>
                  <a:lnTo>
                    <a:pt x="20104" y="102870"/>
                  </a:lnTo>
                  <a:cubicBezTo>
                    <a:pt x="8970" y="102870"/>
                    <a:pt x="0" y="111839"/>
                    <a:pt x="0" y="122974"/>
                  </a:cubicBezTo>
                  <a:lnTo>
                    <a:pt x="0" y="823764"/>
                  </a:lnTo>
                  <a:cubicBezTo>
                    <a:pt x="0" y="834837"/>
                    <a:pt x="8970" y="843868"/>
                    <a:pt x="20104" y="843868"/>
                  </a:cubicBezTo>
                  <a:lnTo>
                    <a:pt x="1105033" y="843868"/>
                  </a:lnTo>
                  <a:cubicBezTo>
                    <a:pt x="1116168" y="843868"/>
                    <a:pt x="1125137" y="834898"/>
                    <a:pt x="1125137" y="823764"/>
                  </a:cubicBezTo>
                  <a:lnTo>
                    <a:pt x="1125137" y="122974"/>
                  </a:lnTo>
                  <a:cubicBezTo>
                    <a:pt x="1125075" y="111901"/>
                    <a:pt x="1116106" y="102870"/>
                    <a:pt x="1104971" y="102870"/>
                  </a:cubicBezTo>
                  <a:close/>
                  <a:moveTo>
                    <a:pt x="154274" y="72868"/>
                  </a:moveTo>
                  <a:cubicBezTo>
                    <a:pt x="154274" y="54868"/>
                    <a:pt x="168935" y="40208"/>
                    <a:pt x="186936" y="40208"/>
                  </a:cubicBezTo>
                  <a:lnTo>
                    <a:pt x="326611" y="40208"/>
                  </a:lnTo>
                  <a:cubicBezTo>
                    <a:pt x="344612" y="40208"/>
                    <a:pt x="359272" y="54868"/>
                    <a:pt x="359272" y="72868"/>
                  </a:cubicBezTo>
                  <a:lnTo>
                    <a:pt x="359272" y="102932"/>
                  </a:lnTo>
                  <a:lnTo>
                    <a:pt x="154274" y="102932"/>
                  </a:lnTo>
                  <a:lnTo>
                    <a:pt x="154274" y="72868"/>
                  </a:lnTo>
                  <a:close/>
                  <a:moveTo>
                    <a:pt x="1084867" y="803660"/>
                  </a:moveTo>
                  <a:lnTo>
                    <a:pt x="40085" y="803660"/>
                  </a:lnTo>
                  <a:lnTo>
                    <a:pt x="40085" y="653964"/>
                  </a:lnTo>
                  <a:lnTo>
                    <a:pt x="269392" y="653964"/>
                  </a:lnTo>
                  <a:cubicBezTo>
                    <a:pt x="280527" y="653964"/>
                    <a:pt x="289496" y="644994"/>
                    <a:pt x="289496" y="633860"/>
                  </a:cubicBezTo>
                  <a:cubicBezTo>
                    <a:pt x="289496" y="622787"/>
                    <a:pt x="280527" y="613756"/>
                    <a:pt x="269392" y="613756"/>
                  </a:cubicBezTo>
                  <a:lnTo>
                    <a:pt x="40085" y="613756"/>
                  </a:lnTo>
                  <a:lnTo>
                    <a:pt x="40085" y="493442"/>
                  </a:lnTo>
                  <a:lnTo>
                    <a:pt x="269392" y="493442"/>
                  </a:lnTo>
                  <a:cubicBezTo>
                    <a:pt x="280527" y="493442"/>
                    <a:pt x="289496" y="484472"/>
                    <a:pt x="289496" y="473338"/>
                  </a:cubicBezTo>
                  <a:cubicBezTo>
                    <a:pt x="289496" y="462265"/>
                    <a:pt x="280527" y="453234"/>
                    <a:pt x="269392" y="453234"/>
                  </a:cubicBezTo>
                  <a:lnTo>
                    <a:pt x="40085" y="453234"/>
                  </a:lnTo>
                  <a:lnTo>
                    <a:pt x="40085" y="332920"/>
                  </a:lnTo>
                  <a:lnTo>
                    <a:pt x="269392" y="332920"/>
                  </a:lnTo>
                  <a:cubicBezTo>
                    <a:pt x="280527" y="332920"/>
                    <a:pt x="289496" y="323951"/>
                    <a:pt x="289496" y="312816"/>
                  </a:cubicBezTo>
                  <a:cubicBezTo>
                    <a:pt x="289496" y="301743"/>
                    <a:pt x="280527" y="292712"/>
                    <a:pt x="269392" y="292712"/>
                  </a:cubicBezTo>
                  <a:lnTo>
                    <a:pt x="40085" y="292712"/>
                  </a:lnTo>
                  <a:lnTo>
                    <a:pt x="40085" y="143016"/>
                  </a:lnTo>
                  <a:lnTo>
                    <a:pt x="134109" y="143016"/>
                  </a:lnTo>
                  <a:lnTo>
                    <a:pt x="379252" y="143016"/>
                  </a:lnTo>
                  <a:lnTo>
                    <a:pt x="1084805" y="143016"/>
                  </a:lnTo>
                  <a:lnTo>
                    <a:pt x="1084805" y="803660"/>
                  </a:lnTo>
                  <a:close/>
                </a:path>
              </a:pathLst>
            </a:custGeom>
            <a:grpFill/>
            <a:ln w="6186" cap="flat">
              <a:noFill/>
              <a:prstDash val="solid"/>
              <a:miter/>
            </a:ln>
          </p:spPr>
          <p:txBody>
            <a:bodyPr rtlCol="0" anchor="ctr"/>
            <a:lstStyle/>
            <a:p>
              <a:endParaRPr lang="en-US" sz="1200"/>
            </a:p>
          </p:txBody>
        </p:sp>
        <p:sp>
          <p:nvSpPr>
            <p:cNvPr id="286" name="Freeform: Shape 285">
              <a:extLst>
                <a:ext uri="{FF2B5EF4-FFF2-40B4-BE49-F238E27FC236}">
                  <a16:creationId xmlns:a16="http://schemas.microsoft.com/office/drawing/2014/main" id="{8AE15976-8B3E-46B8-8AFB-FDC46BFFFBDB}"/>
                </a:ext>
              </a:extLst>
            </p:cNvPr>
            <p:cNvSpPr/>
            <p:nvPr/>
          </p:nvSpPr>
          <p:spPr>
            <a:xfrm>
              <a:off x="11304331" y="7485138"/>
              <a:ext cx="564516" cy="564516"/>
            </a:xfrm>
            <a:custGeom>
              <a:avLst/>
              <a:gdLst>
                <a:gd name="connsiteX0" fmla="*/ 282259 w 564516"/>
                <a:gd name="connsiteY0" fmla="*/ 564517 h 564516"/>
                <a:gd name="connsiteX1" fmla="*/ 564517 w 564516"/>
                <a:gd name="connsiteY1" fmla="*/ 282259 h 564516"/>
                <a:gd name="connsiteX2" fmla="*/ 282259 w 564516"/>
                <a:gd name="connsiteY2" fmla="*/ 0 h 564516"/>
                <a:gd name="connsiteX3" fmla="*/ 0 w 564516"/>
                <a:gd name="connsiteY3" fmla="*/ 282259 h 564516"/>
                <a:gd name="connsiteX4" fmla="*/ 282259 w 564516"/>
                <a:gd name="connsiteY4" fmla="*/ 564517 h 564516"/>
                <a:gd name="connsiteX5" fmla="*/ 282259 w 564516"/>
                <a:gd name="connsiteY5" fmla="*/ 40146 h 564516"/>
                <a:gd name="connsiteX6" fmla="*/ 524371 w 564516"/>
                <a:gd name="connsiteY6" fmla="*/ 282259 h 564516"/>
                <a:gd name="connsiteX7" fmla="*/ 282259 w 564516"/>
                <a:gd name="connsiteY7" fmla="*/ 524370 h 564516"/>
                <a:gd name="connsiteX8" fmla="*/ 40146 w 564516"/>
                <a:gd name="connsiteY8" fmla="*/ 282259 h 564516"/>
                <a:gd name="connsiteX9" fmla="*/ 282259 w 564516"/>
                <a:gd name="connsiteY9" fmla="*/ 40146 h 56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516" h="564516">
                  <a:moveTo>
                    <a:pt x="282259" y="564517"/>
                  </a:moveTo>
                  <a:cubicBezTo>
                    <a:pt x="437894" y="564517"/>
                    <a:pt x="564517" y="437893"/>
                    <a:pt x="564517" y="282259"/>
                  </a:cubicBezTo>
                  <a:cubicBezTo>
                    <a:pt x="564517" y="126623"/>
                    <a:pt x="437894" y="0"/>
                    <a:pt x="282259" y="0"/>
                  </a:cubicBezTo>
                  <a:cubicBezTo>
                    <a:pt x="126623" y="0"/>
                    <a:pt x="0" y="126623"/>
                    <a:pt x="0" y="282259"/>
                  </a:cubicBezTo>
                  <a:cubicBezTo>
                    <a:pt x="-62" y="437893"/>
                    <a:pt x="126623" y="564517"/>
                    <a:pt x="282259" y="564517"/>
                  </a:cubicBezTo>
                  <a:close/>
                  <a:moveTo>
                    <a:pt x="282259" y="40146"/>
                  </a:moveTo>
                  <a:cubicBezTo>
                    <a:pt x="415748" y="40146"/>
                    <a:pt x="524371" y="148768"/>
                    <a:pt x="524371" y="282259"/>
                  </a:cubicBezTo>
                  <a:cubicBezTo>
                    <a:pt x="524371" y="415748"/>
                    <a:pt x="415748" y="524370"/>
                    <a:pt x="282259" y="524370"/>
                  </a:cubicBezTo>
                  <a:cubicBezTo>
                    <a:pt x="148769" y="524370"/>
                    <a:pt x="40146" y="415748"/>
                    <a:pt x="40146" y="282259"/>
                  </a:cubicBezTo>
                  <a:cubicBezTo>
                    <a:pt x="40146" y="148768"/>
                    <a:pt x="148769" y="40146"/>
                    <a:pt x="282259" y="40146"/>
                  </a:cubicBezTo>
                  <a:close/>
                </a:path>
              </a:pathLst>
            </a:custGeom>
            <a:grpFill/>
            <a:ln w="6186" cap="flat">
              <a:noFill/>
              <a:prstDash val="solid"/>
              <a:miter/>
            </a:ln>
          </p:spPr>
          <p:txBody>
            <a:bodyPr rtlCol="0" anchor="ctr"/>
            <a:lstStyle/>
            <a:p>
              <a:endParaRPr lang="en-US" sz="1200"/>
            </a:p>
          </p:txBody>
        </p:sp>
        <p:sp>
          <p:nvSpPr>
            <p:cNvPr id="287" name="Freeform: Shape 286">
              <a:extLst>
                <a:ext uri="{FF2B5EF4-FFF2-40B4-BE49-F238E27FC236}">
                  <a16:creationId xmlns:a16="http://schemas.microsoft.com/office/drawing/2014/main" id="{CC5931FF-99C5-4BD9-9B92-B51E76920839}"/>
                </a:ext>
              </a:extLst>
            </p:cNvPr>
            <p:cNvSpPr/>
            <p:nvPr/>
          </p:nvSpPr>
          <p:spPr>
            <a:xfrm>
              <a:off x="11374045" y="7554790"/>
              <a:ext cx="425088" cy="425088"/>
            </a:xfrm>
            <a:custGeom>
              <a:avLst/>
              <a:gdLst>
                <a:gd name="connsiteX0" fmla="*/ 212544 w 425088"/>
                <a:gd name="connsiteY0" fmla="*/ 425089 h 425088"/>
                <a:gd name="connsiteX1" fmla="*/ 425089 w 425088"/>
                <a:gd name="connsiteY1" fmla="*/ 212544 h 425088"/>
                <a:gd name="connsiteX2" fmla="*/ 212544 w 425088"/>
                <a:gd name="connsiteY2" fmla="*/ 0 h 425088"/>
                <a:gd name="connsiteX3" fmla="*/ 0 w 425088"/>
                <a:gd name="connsiteY3" fmla="*/ 212544 h 425088"/>
                <a:gd name="connsiteX4" fmla="*/ 212544 w 425088"/>
                <a:gd name="connsiteY4" fmla="*/ 425089 h 425088"/>
                <a:gd name="connsiteX5" fmla="*/ 212544 w 425088"/>
                <a:gd name="connsiteY5" fmla="*/ 40208 h 425088"/>
                <a:gd name="connsiteX6" fmla="*/ 384881 w 425088"/>
                <a:gd name="connsiteY6" fmla="*/ 212544 h 425088"/>
                <a:gd name="connsiteX7" fmla="*/ 212544 w 425088"/>
                <a:gd name="connsiteY7" fmla="*/ 384881 h 425088"/>
                <a:gd name="connsiteX8" fmla="*/ 40208 w 425088"/>
                <a:gd name="connsiteY8" fmla="*/ 212544 h 425088"/>
                <a:gd name="connsiteX9" fmla="*/ 212544 w 425088"/>
                <a:gd name="connsiteY9" fmla="*/ 40208 h 4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088" h="425088">
                  <a:moveTo>
                    <a:pt x="212544" y="425089"/>
                  </a:moveTo>
                  <a:cubicBezTo>
                    <a:pt x="329765" y="425089"/>
                    <a:pt x="425089" y="329765"/>
                    <a:pt x="425089" y="212544"/>
                  </a:cubicBezTo>
                  <a:cubicBezTo>
                    <a:pt x="425089" y="95323"/>
                    <a:pt x="329765" y="0"/>
                    <a:pt x="212544" y="0"/>
                  </a:cubicBezTo>
                  <a:cubicBezTo>
                    <a:pt x="95324" y="0"/>
                    <a:pt x="0" y="95323"/>
                    <a:pt x="0" y="212544"/>
                  </a:cubicBezTo>
                  <a:cubicBezTo>
                    <a:pt x="0" y="329765"/>
                    <a:pt x="95324" y="425089"/>
                    <a:pt x="212544" y="425089"/>
                  </a:cubicBezTo>
                  <a:close/>
                  <a:moveTo>
                    <a:pt x="212544" y="40208"/>
                  </a:moveTo>
                  <a:cubicBezTo>
                    <a:pt x="307558" y="40208"/>
                    <a:pt x="384881" y="117530"/>
                    <a:pt x="384881" y="212544"/>
                  </a:cubicBezTo>
                  <a:cubicBezTo>
                    <a:pt x="384881" y="307558"/>
                    <a:pt x="307558" y="384881"/>
                    <a:pt x="212544" y="384881"/>
                  </a:cubicBezTo>
                  <a:cubicBezTo>
                    <a:pt x="117530" y="384881"/>
                    <a:pt x="40208" y="307558"/>
                    <a:pt x="40208" y="212544"/>
                  </a:cubicBezTo>
                  <a:cubicBezTo>
                    <a:pt x="40146" y="117530"/>
                    <a:pt x="117468" y="40208"/>
                    <a:pt x="212544" y="40208"/>
                  </a:cubicBezTo>
                  <a:close/>
                </a:path>
              </a:pathLst>
            </a:custGeom>
            <a:grpFill/>
            <a:ln w="6186" cap="flat">
              <a:noFill/>
              <a:prstDash val="solid"/>
              <a:miter/>
            </a:ln>
          </p:spPr>
          <p:txBody>
            <a:bodyPr rtlCol="0" anchor="ctr"/>
            <a:lstStyle/>
            <a:p>
              <a:endParaRPr lang="en-US" sz="1200"/>
            </a:p>
          </p:txBody>
        </p:sp>
        <p:sp>
          <p:nvSpPr>
            <p:cNvPr id="288" name="Freeform: Shape 287">
              <a:extLst>
                <a:ext uri="{FF2B5EF4-FFF2-40B4-BE49-F238E27FC236}">
                  <a16:creationId xmlns:a16="http://schemas.microsoft.com/office/drawing/2014/main" id="{3F7004FA-122B-4C9C-A72F-57B845132585}"/>
                </a:ext>
              </a:extLst>
            </p:cNvPr>
            <p:cNvSpPr/>
            <p:nvPr/>
          </p:nvSpPr>
          <p:spPr>
            <a:xfrm>
              <a:off x="11458353" y="7674774"/>
              <a:ext cx="256542" cy="230998"/>
            </a:xfrm>
            <a:custGeom>
              <a:avLst/>
              <a:gdLst>
                <a:gd name="connsiteX0" fmla="*/ 18439 w 256542"/>
                <a:gd name="connsiteY0" fmla="*/ 125716 h 230998"/>
                <a:gd name="connsiteX1" fmla="*/ 113762 w 256542"/>
                <a:gd name="connsiteY1" fmla="*/ 224813 h 230998"/>
                <a:gd name="connsiteX2" fmla="*/ 128237 w 256542"/>
                <a:gd name="connsiteY2" fmla="*/ 230999 h 230998"/>
                <a:gd name="connsiteX3" fmla="*/ 142712 w 256542"/>
                <a:gd name="connsiteY3" fmla="*/ 224813 h 230998"/>
                <a:gd name="connsiteX4" fmla="*/ 239149 w 256542"/>
                <a:gd name="connsiteY4" fmla="*/ 124417 h 230998"/>
                <a:gd name="connsiteX5" fmla="*/ 245397 w 256542"/>
                <a:gd name="connsiteY5" fmla="*/ 34723 h 230998"/>
                <a:gd name="connsiteX6" fmla="*/ 192940 w 256542"/>
                <a:gd name="connsiteY6" fmla="*/ 639 h 230998"/>
                <a:gd name="connsiteX7" fmla="*/ 128237 w 256542"/>
                <a:gd name="connsiteY7" fmla="*/ 19877 h 230998"/>
                <a:gd name="connsiteX8" fmla="*/ 63534 w 256542"/>
                <a:gd name="connsiteY8" fmla="*/ 639 h 230998"/>
                <a:gd name="connsiteX9" fmla="*/ 11078 w 256542"/>
                <a:gd name="connsiteY9" fmla="*/ 34723 h 230998"/>
                <a:gd name="connsiteX10" fmla="*/ 18439 w 256542"/>
                <a:gd name="connsiteY10" fmla="*/ 125716 h 230998"/>
                <a:gd name="connsiteX11" fmla="*/ 45471 w 256542"/>
                <a:gd name="connsiteY11" fmla="*/ 55384 h 230998"/>
                <a:gd name="connsiteX12" fmla="*/ 68606 w 256542"/>
                <a:gd name="connsiteY12" fmla="*/ 40476 h 230998"/>
                <a:gd name="connsiteX13" fmla="*/ 73493 w 256542"/>
                <a:gd name="connsiteY13" fmla="*/ 40166 h 230998"/>
                <a:gd name="connsiteX14" fmla="*/ 106092 w 256542"/>
                <a:gd name="connsiteY14" fmla="*/ 53961 h 230998"/>
                <a:gd name="connsiteX15" fmla="*/ 114133 w 256542"/>
                <a:gd name="connsiteY15" fmla="*/ 61816 h 230998"/>
                <a:gd name="connsiteX16" fmla="*/ 142217 w 256542"/>
                <a:gd name="connsiteY16" fmla="*/ 61816 h 230998"/>
                <a:gd name="connsiteX17" fmla="*/ 150259 w 256542"/>
                <a:gd name="connsiteY17" fmla="*/ 53899 h 230998"/>
                <a:gd name="connsiteX18" fmla="*/ 187745 w 256542"/>
                <a:gd name="connsiteY18" fmla="*/ 40414 h 230998"/>
                <a:gd name="connsiteX19" fmla="*/ 210879 w 256542"/>
                <a:gd name="connsiteY19" fmla="*/ 55322 h 230998"/>
                <a:gd name="connsiteX20" fmla="*/ 208962 w 256542"/>
                <a:gd name="connsiteY20" fmla="*/ 97756 h 230998"/>
                <a:gd name="connsiteX21" fmla="*/ 128175 w 256542"/>
                <a:gd name="connsiteY21" fmla="*/ 181821 h 230998"/>
                <a:gd name="connsiteX22" fmla="*/ 48502 w 256542"/>
                <a:gd name="connsiteY22" fmla="*/ 99055 h 230998"/>
                <a:gd name="connsiteX23" fmla="*/ 45471 w 256542"/>
                <a:gd name="connsiteY23" fmla="*/ 55384 h 23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542" h="230998">
                  <a:moveTo>
                    <a:pt x="18439" y="125716"/>
                  </a:moveTo>
                  <a:lnTo>
                    <a:pt x="113762" y="224813"/>
                  </a:lnTo>
                  <a:cubicBezTo>
                    <a:pt x="117536" y="228771"/>
                    <a:pt x="122794" y="230999"/>
                    <a:pt x="128237" y="230999"/>
                  </a:cubicBezTo>
                  <a:cubicBezTo>
                    <a:pt x="133743" y="230999"/>
                    <a:pt x="138938" y="228771"/>
                    <a:pt x="142712" y="224813"/>
                  </a:cubicBezTo>
                  <a:lnTo>
                    <a:pt x="239149" y="124417"/>
                  </a:lnTo>
                  <a:cubicBezTo>
                    <a:pt x="259809" y="98869"/>
                    <a:pt x="262284" y="62868"/>
                    <a:pt x="245397" y="34723"/>
                  </a:cubicBezTo>
                  <a:cubicBezTo>
                    <a:pt x="233890" y="15609"/>
                    <a:pt x="215271" y="3547"/>
                    <a:pt x="192940" y="639"/>
                  </a:cubicBezTo>
                  <a:cubicBezTo>
                    <a:pt x="170239" y="-2207"/>
                    <a:pt x="146609" y="4845"/>
                    <a:pt x="128237" y="19877"/>
                  </a:cubicBezTo>
                  <a:cubicBezTo>
                    <a:pt x="109803" y="4845"/>
                    <a:pt x="86235" y="-2269"/>
                    <a:pt x="63534" y="639"/>
                  </a:cubicBezTo>
                  <a:cubicBezTo>
                    <a:pt x="41203" y="3485"/>
                    <a:pt x="22584" y="15609"/>
                    <a:pt x="11078" y="34723"/>
                  </a:cubicBezTo>
                  <a:cubicBezTo>
                    <a:pt x="-5872" y="62806"/>
                    <a:pt x="-3335" y="98869"/>
                    <a:pt x="18439" y="125716"/>
                  </a:cubicBezTo>
                  <a:close/>
                  <a:moveTo>
                    <a:pt x="45471" y="55384"/>
                  </a:moveTo>
                  <a:cubicBezTo>
                    <a:pt x="51904" y="44682"/>
                    <a:pt x="61616" y="41404"/>
                    <a:pt x="68606" y="40476"/>
                  </a:cubicBezTo>
                  <a:cubicBezTo>
                    <a:pt x="70214" y="40290"/>
                    <a:pt x="71823" y="40166"/>
                    <a:pt x="73493" y="40166"/>
                  </a:cubicBezTo>
                  <a:cubicBezTo>
                    <a:pt x="85060" y="40166"/>
                    <a:pt x="97184" y="45177"/>
                    <a:pt x="106092" y="53961"/>
                  </a:cubicBezTo>
                  <a:lnTo>
                    <a:pt x="114133" y="61816"/>
                  </a:lnTo>
                  <a:cubicBezTo>
                    <a:pt x="121927" y="69426"/>
                    <a:pt x="134423" y="69426"/>
                    <a:pt x="142217" y="61816"/>
                  </a:cubicBezTo>
                  <a:lnTo>
                    <a:pt x="150259" y="53899"/>
                  </a:lnTo>
                  <a:cubicBezTo>
                    <a:pt x="160465" y="43940"/>
                    <a:pt x="174878" y="38743"/>
                    <a:pt x="187745" y="40414"/>
                  </a:cubicBezTo>
                  <a:cubicBezTo>
                    <a:pt x="194735" y="41342"/>
                    <a:pt x="204446" y="44620"/>
                    <a:pt x="210879" y="55322"/>
                  </a:cubicBezTo>
                  <a:cubicBezTo>
                    <a:pt x="219107" y="69054"/>
                    <a:pt x="217931" y="86622"/>
                    <a:pt x="208962" y="97756"/>
                  </a:cubicBezTo>
                  <a:lnTo>
                    <a:pt x="128175" y="181821"/>
                  </a:lnTo>
                  <a:lnTo>
                    <a:pt x="48502" y="99055"/>
                  </a:lnTo>
                  <a:cubicBezTo>
                    <a:pt x="38481" y="86683"/>
                    <a:pt x="37244" y="69116"/>
                    <a:pt x="45471" y="55384"/>
                  </a:cubicBezTo>
                  <a:close/>
                </a:path>
              </a:pathLst>
            </a:custGeom>
            <a:grpFill/>
            <a:ln w="6186" cap="flat">
              <a:noFill/>
              <a:prstDash val="solid"/>
              <a:miter/>
            </a:ln>
          </p:spPr>
          <p:txBody>
            <a:bodyPr rtlCol="0" anchor="ctr"/>
            <a:lstStyle/>
            <a:p>
              <a:endParaRPr lang="en-US" sz="1200"/>
            </a:p>
          </p:txBody>
        </p:sp>
        <p:sp>
          <p:nvSpPr>
            <p:cNvPr id="289" name="Freeform: Shape 288">
              <a:extLst>
                <a:ext uri="{FF2B5EF4-FFF2-40B4-BE49-F238E27FC236}">
                  <a16:creationId xmlns:a16="http://schemas.microsoft.com/office/drawing/2014/main" id="{8C086205-D44E-4657-BAEF-D99D8111BE88}"/>
                </a:ext>
              </a:extLst>
            </p:cNvPr>
            <p:cNvSpPr/>
            <p:nvPr/>
          </p:nvSpPr>
          <p:spPr>
            <a:xfrm>
              <a:off x="11856167" y="7487241"/>
              <a:ext cx="175430" cy="175429"/>
            </a:xfrm>
            <a:custGeom>
              <a:avLst/>
              <a:gdLst>
                <a:gd name="connsiteX0" fmla="*/ 87715 w 175430"/>
                <a:gd name="connsiteY0" fmla="*/ 175429 h 175429"/>
                <a:gd name="connsiteX1" fmla="*/ 175430 w 175430"/>
                <a:gd name="connsiteY1" fmla="*/ 87714 h 175429"/>
                <a:gd name="connsiteX2" fmla="*/ 87715 w 175430"/>
                <a:gd name="connsiteY2" fmla="*/ 0 h 175429"/>
                <a:gd name="connsiteX3" fmla="*/ 0 w 175430"/>
                <a:gd name="connsiteY3" fmla="*/ 87714 h 175429"/>
                <a:gd name="connsiteX4" fmla="*/ 87715 w 175430"/>
                <a:gd name="connsiteY4" fmla="*/ 175429 h 175429"/>
                <a:gd name="connsiteX5" fmla="*/ 87715 w 175430"/>
                <a:gd name="connsiteY5" fmla="*/ 40146 h 175429"/>
                <a:gd name="connsiteX6" fmla="*/ 135284 w 175430"/>
                <a:gd name="connsiteY6" fmla="*/ 87714 h 175429"/>
                <a:gd name="connsiteX7" fmla="*/ 87715 w 175430"/>
                <a:gd name="connsiteY7" fmla="*/ 135222 h 175429"/>
                <a:gd name="connsiteX8" fmla="*/ 40146 w 175430"/>
                <a:gd name="connsiteY8" fmla="*/ 87714 h 175429"/>
                <a:gd name="connsiteX9" fmla="*/ 87715 w 175430"/>
                <a:gd name="connsiteY9" fmla="*/ 40146 h 1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0" h="175429">
                  <a:moveTo>
                    <a:pt x="87715" y="175429"/>
                  </a:moveTo>
                  <a:cubicBezTo>
                    <a:pt x="136088" y="175429"/>
                    <a:pt x="175430" y="136088"/>
                    <a:pt x="175430" y="87714"/>
                  </a:cubicBezTo>
                  <a:cubicBezTo>
                    <a:pt x="175430" y="39342"/>
                    <a:pt x="136088" y="0"/>
                    <a:pt x="87715" y="0"/>
                  </a:cubicBezTo>
                  <a:cubicBezTo>
                    <a:pt x="39342" y="0"/>
                    <a:pt x="0" y="39342"/>
                    <a:pt x="0" y="87714"/>
                  </a:cubicBezTo>
                  <a:cubicBezTo>
                    <a:pt x="0" y="136026"/>
                    <a:pt x="39342" y="175429"/>
                    <a:pt x="87715" y="175429"/>
                  </a:cubicBezTo>
                  <a:close/>
                  <a:moveTo>
                    <a:pt x="87715" y="40146"/>
                  </a:moveTo>
                  <a:cubicBezTo>
                    <a:pt x="113943" y="40146"/>
                    <a:pt x="135284" y="61487"/>
                    <a:pt x="135284" y="87714"/>
                  </a:cubicBezTo>
                  <a:cubicBezTo>
                    <a:pt x="135284" y="113943"/>
                    <a:pt x="113943" y="135222"/>
                    <a:pt x="87715" y="135222"/>
                  </a:cubicBezTo>
                  <a:cubicBezTo>
                    <a:pt x="61487" y="135222"/>
                    <a:pt x="40146" y="113881"/>
                    <a:pt x="40146" y="87714"/>
                  </a:cubicBezTo>
                  <a:cubicBezTo>
                    <a:pt x="40208" y="61487"/>
                    <a:pt x="61549" y="40146"/>
                    <a:pt x="87715" y="40146"/>
                  </a:cubicBezTo>
                  <a:close/>
                </a:path>
              </a:pathLst>
            </a:custGeom>
            <a:grpFill/>
            <a:ln w="6186" cap="flat">
              <a:noFill/>
              <a:prstDash val="solid"/>
              <a:miter/>
            </a:ln>
          </p:spPr>
          <p:txBody>
            <a:bodyPr rtlCol="0" anchor="ctr"/>
            <a:lstStyle/>
            <a:p>
              <a:endParaRPr lang="en-US" sz="1200"/>
            </a:p>
          </p:txBody>
        </p:sp>
      </p:grpSp>
      <p:sp>
        <p:nvSpPr>
          <p:cNvPr id="204" name="Freeform: Shape 203">
            <a:extLst>
              <a:ext uri="{FF2B5EF4-FFF2-40B4-BE49-F238E27FC236}">
                <a16:creationId xmlns:a16="http://schemas.microsoft.com/office/drawing/2014/main" id="{09B43CAF-BE26-4AF8-A98D-A47482EDEB55}"/>
              </a:ext>
            </a:extLst>
          </p:cNvPr>
          <p:cNvSpPr/>
          <p:nvPr/>
        </p:nvSpPr>
        <p:spPr>
          <a:xfrm>
            <a:off x="4293563" y="5477391"/>
            <a:ext cx="868459" cy="620318"/>
          </a:xfrm>
          <a:custGeom>
            <a:avLst/>
            <a:gdLst>
              <a:gd name="connsiteX0" fmla="*/ 1065196 w 1125136"/>
              <a:gd name="connsiteY0" fmla="*/ 666641 h 803656"/>
              <a:gd name="connsiteX1" fmla="*/ 1017999 w 1125136"/>
              <a:gd name="connsiteY1" fmla="*/ 666641 h 803656"/>
              <a:gd name="connsiteX2" fmla="*/ 1017999 w 1125136"/>
              <a:gd name="connsiteY2" fmla="*/ 580658 h 803656"/>
              <a:gd name="connsiteX3" fmla="*/ 708213 w 1125136"/>
              <a:gd name="connsiteY3" fmla="*/ 149260 h 803656"/>
              <a:gd name="connsiteX4" fmla="*/ 713224 w 1125136"/>
              <a:gd name="connsiteY4" fmla="*/ 42369 h 803656"/>
              <a:gd name="connsiteX5" fmla="*/ 648335 w 1125136"/>
              <a:gd name="connsiteY5" fmla="*/ 800 h 803656"/>
              <a:gd name="connsiteX6" fmla="*/ 562537 w 1125136"/>
              <a:gd name="connsiteY6" fmla="*/ 28142 h 803656"/>
              <a:gd name="connsiteX7" fmla="*/ 476740 w 1125136"/>
              <a:gd name="connsiteY7" fmla="*/ 800 h 803656"/>
              <a:gd name="connsiteX8" fmla="*/ 411851 w 1125136"/>
              <a:gd name="connsiteY8" fmla="*/ 42369 h 803656"/>
              <a:gd name="connsiteX9" fmla="*/ 416862 w 1125136"/>
              <a:gd name="connsiteY9" fmla="*/ 149260 h 803656"/>
              <a:gd name="connsiteX10" fmla="*/ 107076 w 1125136"/>
              <a:gd name="connsiteY10" fmla="*/ 580658 h 803656"/>
              <a:gd name="connsiteX11" fmla="*/ 107076 w 1125136"/>
              <a:gd name="connsiteY11" fmla="*/ 666641 h 803656"/>
              <a:gd name="connsiteX12" fmla="*/ 59879 w 1125136"/>
              <a:gd name="connsiteY12" fmla="*/ 666641 h 803656"/>
              <a:gd name="connsiteX13" fmla="*/ 0 w 1125136"/>
              <a:gd name="connsiteY13" fmla="*/ 726519 h 803656"/>
              <a:gd name="connsiteX14" fmla="*/ 0 w 1125136"/>
              <a:gd name="connsiteY14" fmla="*/ 743778 h 803656"/>
              <a:gd name="connsiteX15" fmla="*/ 59879 w 1125136"/>
              <a:gd name="connsiteY15" fmla="*/ 803657 h 803656"/>
              <a:gd name="connsiteX16" fmla="*/ 1065258 w 1125136"/>
              <a:gd name="connsiteY16" fmla="*/ 803657 h 803656"/>
              <a:gd name="connsiteX17" fmla="*/ 1125137 w 1125136"/>
              <a:gd name="connsiteY17" fmla="*/ 743778 h 803656"/>
              <a:gd name="connsiteX18" fmla="*/ 1125137 w 1125136"/>
              <a:gd name="connsiteY18" fmla="*/ 726519 h 803656"/>
              <a:gd name="connsiteX19" fmla="*/ 1065196 w 1125136"/>
              <a:gd name="connsiteY19" fmla="*/ 666641 h 803656"/>
              <a:gd name="connsiteX20" fmla="*/ 450822 w 1125136"/>
              <a:gd name="connsiteY20" fmla="*/ 127609 h 803656"/>
              <a:gd name="connsiteX21" fmla="*/ 446182 w 1125136"/>
              <a:gd name="connsiteY21" fmla="*/ 63339 h 803656"/>
              <a:gd name="connsiteX22" fmla="*/ 481936 w 1125136"/>
              <a:gd name="connsiteY22" fmla="*/ 40637 h 803656"/>
              <a:gd name="connsiteX23" fmla="*/ 489359 w 1125136"/>
              <a:gd name="connsiteY23" fmla="*/ 40266 h 803656"/>
              <a:gd name="connsiteX24" fmla="*/ 537794 w 1125136"/>
              <a:gd name="connsiteY24" fmla="*/ 60184 h 803656"/>
              <a:gd name="connsiteX25" fmla="*/ 548619 w 1125136"/>
              <a:gd name="connsiteY25" fmla="*/ 70638 h 803656"/>
              <a:gd name="connsiteX26" fmla="*/ 576332 w 1125136"/>
              <a:gd name="connsiteY26" fmla="*/ 70638 h 803656"/>
              <a:gd name="connsiteX27" fmla="*/ 587157 w 1125136"/>
              <a:gd name="connsiteY27" fmla="*/ 60184 h 803656"/>
              <a:gd name="connsiteX28" fmla="*/ 643015 w 1125136"/>
              <a:gd name="connsiteY28" fmla="*/ 40699 h 803656"/>
              <a:gd name="connsiteX29" fmla="*/ 678769 w 1125136"/>
              <a:gd name="connsiteY29" fmla="*/ 63401 h 803656"/>
              <a:gd name="connsiteX30" fmla="*/ 675367 w 1125136"/>
              <a:gd name="connsiteY30" fmla="*/ 126496 h 803656"/>
              <a:gd name="connsiteX31" fmla="*/ 665098 w 1125136"/>
              <a:gd name="connsiteY31" fmla="*/ 136950 h 803656"/>
              <a:gd name="connsiteX32" fmla="*/ 631324 w 1125136"/>
              <a:gd name="connsiteY32" fmla="*/ 171281 h 803656"/>
              <a:gd name="connsiteX33" fmla="*/ 562414 w 1125136"/>
              <a:gd name="connsiteY33" fmla="*/ 241799 h 803656"/>
              <a:gd name="connsiteX34" fmla="*/ 493504 w 1125136"/>
              <a:gd name="connsiteY34" fmla="*/ 171281 h 803656"/>
              <a:gd name="connsiteX35" fmla="*/ 459729 w 1125136"/>
              <a:gd name="connsiteY35" fmla="*/ 136950 h 803656"/>
              <a:gd name="connsiteX36" fmla="*/ 450822 w 1125136"/>
              <a:gd name="connsiteY36" fmla="*/ 127609 h 803656"/>
              <a:gd name="connsiteX37" fmla="*/ 147222 w 1125136"/>
              <a:gd name="connsiteY37" fmla="*/ 580658 h 803656"/>
              <a:gd name="connsiteX38" fmla="*/ 447419 w 1125136"/>
              <a:gd name="connsiteY38" fmla="*/ 181611 h 803656"/>
              <a:gd name="connsiteX39" fmla="*/ 548310 w 1125136"/>
              <a:gd name="connsiteY39" fmla="*/ 284481 h 803656"/>
              <a:gd name="connsiteX40" fmla="*/ 562599 w 1125136"/>
              <a:gd name="connsiteY40" fmla="*/ 290482 h 803656"/>
              <a:gd name="connsiteX41" fmla="*/ 576889 w 1125136"/>
              <a:gd name="connsiteY41" fmla="*/ 284481 h 803656"/>
              <a:gd name="connsiteX42" fmla="*/ 677531 w 1125136"/>
              <a:gd name="connsiteY42" fmla="*/ 181611 h 803656"/>
              <a:gd name="connsiteX43" fmla="*/ 977914 w 1125136"/>
              <a:gd name="connsiteY43" fmla="*/ 580658 h 803656"/>
              <a:gd name="connsiteX44" fmla="*/ 977914 w 1125136"/>
              <a:gd name="connsiteY44" fmla="*/ 666641 h 803656"/>
              <a:gd name="connsiteX45" fmla="*/ 147222 w 1125136"/>
              <a:gd name="connsiteY45" fmla="*/ 666641 h 803656"/>
              <a:gd name="connsiteX46" fmla="*/ 147222 w 1125136"/>
              <a:gd name="connsiteY46" fmla="*/ 580658 h 803656"/>
              <a:gd name="connsiteX47" fmla="*/ 1084929 w 1125136"/>
              <a:gd name="connsiteY47" fmla="*/ 743778 h 803656"/>
              <a:gd name="connsiteX48" fmla="*/ 1065258 w 1125136"/>
              <a:gd name="connsiteY48" fmla="*/ 763449 h 803656"/>
              <a:gd name="connsiteX49" fmla="*/ 59817 w 1125136"/>
              <a:gd name="connsiteY49" fmla="*/ 763449 h 803656"/>
              <a:gd name="connsiteX50" fmla="*/ 40146 w 1125136"/>
              <a:gd name="connsiteY50" fmla="*/ 743778 h 803656"/>
              <a:gd name="connsiteX51" fmla="*/ 40146 w 1125136"/>
              <a:gd name="connsiteY51" fmla="*/ 726519 h 803656"/>
              <a:gd name="connsiteX52" fmla="*/ 59817 w 1125136"/>
              <a:gd name="connsiteY52" fmla="*/ 706849 h 803656"/>
              <a:gd name="connsiteX53" fmla="*/ 127118 w 1125136"/>
              <a:gd name="connsiteY53" fmla="*/ 706849 h 803656"/>
              <a:gd name="connsiteX54" fmla="*/ 997895 w 1125136"/>
              <a:gd name="connsiteY54" fmla="*/ 706849 h 803656"/>
              <a:gd name="connsiteX55" fmla="*/ 1065196 w 1125136"/>
              <a:gd name="connsiteY55" fmla="*/ 706849 h 803656"/>
              <a:gd name="connsiteX56" fmla="*/ 1084867 w 1125136"/>
              <a:gd name="connsiteY56" fmla="*/ 726519 h 803656"/>
              <a:gd name="connsiteX57" fmla="*/ 1084867 w 1125136"/>
              <a:gd name="connsiteY57" fmla="*/ 743778 h 80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5136" h="803656">
                <a:moveTo>
                  <a:pt x="1065196" y="666641"/>
                </a:moveTo>
                <a:lnTo>
                  <a:pt x="1017999" y="666641"/>
                </a:lnTo>
                <a:lnTo>
                  <a:pt x="1017999" y="580658"/>
                </a:lnTo>
                <a:cubicBezTo>
                  <a:pt x="1017999" y="380547"/>
                  <a:pt x="888220" y="209942"/>
                  <a:pt x="708213" y="149260"/>
                </a:cubicBezTo>
                <a:cubicBezTo>
                  <a:pt x="731534" y="118145"/>
                  <a:pt x="733513" y="75710"/>
                  <a:pt x="713224" y="42369"/>
                </a:cubicBezTo>
                <a:cubicBezTo>
                  <a:pt x="698935" y="19048"/>
                  <a:pt x="675862" y="4203"/>
                  <a:pt x="648335" y="800"/>
                </a:cubicBezTo>
                <a:cubicBezTo>
                  <a:pt x="618210" y="-3035"/>
                  <a:pt x="586229" y="7048"/>
                  <a:pt x="562537" y="28142"/>
                </a:cubicBezTo>
                <a:cubicBezTo>
                  <a:pt x="538846" y="7048"/>
                  <a:pt x="507112" y="-2973"/>
                  <a:pt x="476740" y="800"/>
                </a:cubicBezTo>
                <a:cubicBezTo>
                  <a:pt x="449213" y="4203"/>
                  <a:pt x="426079" y="19110"/>
                  <a:pt x="411851" y="42369"/>
                </a:cubicBezTo>
                <a:cubicBezTo>
                  <a:pt x="391747" y="75340"/>
                  <a:pt x="393541" y="116908"/>
                  <a:pt x="416862" y="149260"/>
                </a:cubicBezTo>
                <a:cubicBezTo>
                  <a:pt x="236854" y="209942"/>
                  <a:pt x="107076" y="380547"/>
                  <a:pt x="107076" y="580658"/>
                </a:cubicBezTo>
                <a:lnTo>
                  <a:pt x="107076" y="666641"/>
                </a:lnTo>
                <a:lnTo>
                  <a:pt x="59879" y="666641"/>
                </a:lnTo>
                <a:cubicBezTo>
                  <a:pt x="26908" y="666641"/>
                  <a:pt x="0" y="693549"/>
                  <a:pt x="0" y="726519"/>
                </a:cubicBezTo>
                <a:lnTo>
                  <a:pt x="0" y="743778"/>
                </a:lnTo>
                <a:cubicBezTo>
                  <a:pt x="0" y="776748"/>
                  <a:pt x="26908" y="803657"/>
                  <a:pt x="59879" y="803657"/>
                </a:cubicBezTo>
                <a:lnTo>
                  <a:pt x="1065258" y="803657"/>
                </a:lnTo>
                <a:cubicBezTo>
                  <a:pt x="1098228" y="803657"/>
                  <a:pt x="1125137" y="776748"/>
                  <a:pt x="1125137" y="743778"/>
                </a:cubicBezTo>
                <a:lnTo>
                  <a:pt x="1125137" y="726519"/>
                </a:lnTo>
                <a:cubicBezTo>
                  <a:pt x="1125075" y="693549"/>
                  <a:pt x="1098166" y="666641"/>
                  <a:pt x="1065196" y="666641"/>
                </a:cubicBezTo>
                <a:close/>
                <a:moveTo>
                  <a:pt x="450822" y="127609"/>
                </a:moveTo>
                <a:cubicBezTo>
                  <a:pt x="435728" y="109300"/>
                  <a:pt x="433934" y="83381"/>
                  <a:pt x="446182" y="63339"/>
                </a:cubicBezTo>
                <a:cubicBezTo>
                  <a:pt x="456018" y="47070"/>
                  <a:pt x="471111" y="42060"/>
                  <a:pt x="481936" y="40637"/>
                </a:cubicBezTo>
                <a:cubicBezTo>
                  <a:pt x="484349" y="40452"/>
                  <a:pt x="486761" y="40266"/>
                  <a:pt x="489359" y="40266"/>
                </a:cubicBezTo>
                <a:cubicBezTo>
                  <a:pt x="506618" y="40266"/>
                  <a:pt x="524742" y="47504"/>
                  <a:pt x="537794" y="60184"/>
                </a:cubicBezTo>
                <a:lnTo>
                  <a:pt x="548619" y="70638"/>
                </a:lnTo>
                <a:cubicBezTo>
                  <a:pt x="556228" y="78061"/>
                  <a:pt x="568723" y="78061"/>
                  <a:pt x="576332" y="70638"/>
                </a:cubicBezTo>
                <a:lnTo>
                  <a:pt x="587157" y="60184"/>
                </a:lnTo>
                <a:cubicBezTo>
                  <a:pt x="602250" y="45709"/>
                  <a:pt x="623715" y="38286"/>
                  <a:pt x="643015" y="40699"/>
                </a:cubicBezTo>
                <a:cubicBezTo>
                  <a:pt x="653840" y="42121"/>
                  <a:pt x="668933" y="47132"/>
                  <a:pt x="678769" y="63401"/>
                </a:cubicBezTo>
                <a:cubicBezTo>
                  <a:pt x="691016" y="83505"/>
                  <a:pt x="689223" y="109423"/>
                  <a:pt x="675367" y="126496"/>
                </a:cubicBezTo>
                <a:lnTo>
                  <a:pt x="665098" y="136950"/>
                </a:lnTo>
                <a:lnTo>
                  <a:pt x="631324" y="171281"/>
                </a:lnTo>
                <a:lnTo>
                  <a:pt x="562414" y="241799"/>
                </a:lnTo>
                <a:lnTo>
                  <a:pt x="493504" y="171281"/>
                </a:lnTo>
                <a:lnTo>
                  <a:pt x="459729" y="136950"/>
                </a:lnTo>
                <a:lnTo>
                  <a:pt x="450822" y="127609"/>
                </a:lnTo>
                <a:close/>
                <a:moveTo>
                  <a:pt x="147222" y="580658"/>
                </a:moveTo>
                <a:cubicBezTo>
                  <a:pt x="147222" y="391619"/>
                  <a:pt x="274217" y="231654"/>
                  <a:pt x="447419" y="181611"/>
                </a:cubicBezTo>
                <a:lnTo>
                  <a:pt x="548310" y="284481"/>
                </a:lnTo>
                <a:cubicBezTo>
                  <a:pt x="551898" y="288317"/>
                  <a:pt x="557156" y="290482"/>
                  <a:pt x="562599" y="290482"/>
                </a:cubicBezTo>
                <a:cubicBezTo>
                  <a:pt x="568043" y="290482"/>
                  <a:pt x="573239" y="288255"/>
                  <a:pt x="576889" y="284481"/>
                </a:cubicBezTo>
                <a:lnTo>
                  <a:pt x="677531" y="181611"/>
                </a:lnTo>
                <a:cubicBezTo>
                  <a:pt x="850920" y="231469"/>
                  <a:pt x="977914" y="391372"/>
                  <a:pt x="977914" y="580658"/>
                </a:cubicBezTo>
                <a:lnTo>
                  <a:pt x="977914" y="666641"/>
                </a:lnTo>
                <a:lnTo>
                  <a:pt x="147222" y="666641"/>
                </a:lnTo>
                <a:lnTo>
                  <a:pt x="147222" y="580658"/>
                </a:lnTo>
                <a:close/>
                <a:moveTo>
                  <a:pt x="1084929" y="743778"/>
                </a:moveTo>
                <a:cubicBezTo>
                  <a:pt x="1084929" y="754603"/>
                  <a:pt x="1076083" y="763449"/>
                  <a:pt x="1065258" y="763449"/>
                </a:cubicBezTo>
                <a:lnTo>
                  <a:pt x="59817" y="763449"/>
                </a:lnTo>
                <a:cubicBezTo>
                  <a:pt x="48992" y="763449"/>
                  <a:pt x="40146" y="754603"/>
                  <a:pt x="40146" y="743778"/>
                </a:cubicBezTo>
                <a:lnTo>
                  <a:pt x="40146" y="726519"/>
                </a:lnTo>
                <a:cubicBezTo>
                  <a:pt x="40146" y="715694"/>
                  <a:pt x="48992" y="706849"/>
                  <a:pt x="59817" y="706849"/>
                </a:cubicBezTo>
                <a:lnTo>
                  <a:pt x="127118" y="706849"/>
                </a:lnTo>
                <a:lnTo>
                  <a:pt x="997895" y="706849"/>
                </a:lnTo>
                <a:lnTo>
                  <a:pt x="1065196" y="706849"/>
                </a:lnTo>
                <a:cubicBezTo>
                  <a:pt x="1076022" y="706849"/>
                  <a:pt x="1084867" y="715694"/>
                  <a:pt x="1084867" y="726519"/>
                </a:cubicBezTo>
                <a:lnTo>
                  <a:pt x="1084867" y="743778"/>
                </a:lnTo>
                <a:close/>
              </a:path>
            </a:pathLst>
          </a:custGeom>
          <a:solidFill>
            <a:schemeClr val="accent1"/>
          </a:solidFill>
          <a:ln w="6186" cap="flat">
            <a:noFill/>
            <a:prstDash val="solid"/>
            <a:miter/>
          </a:ln>
        </p:spPr>
        <p:txBody>
          <a:bodyPr rtlCol="0" anchor="ctr"/>
          <a:lstStyle/>
          <a:p>
            <a:endParaRPr lang="en-US" sz="1200"/>
          </a:p>
        </p:txBody>
      </p:sp>
      <p:grpSp>
        <p:nvGrpSpPr>
          <p:cNvPr id="205" name="Graphic 2">
            <a:extLst>
              <a:ext uri="{FF2B5EF4-FFF2-40B4-BE49-F238E27FC236}">
                <a16:creationId xmlns:a16="http://schemas.microsoft.com/office/drawing/2014/main" id="{95DE45A9-23DC-4D3B-AE94-31301E59149D}"/>
              </a:ext>
            </a:extLst>
          </p:cNvPr>
          <p:cNvGrpSpPr/>
          <p:nvPr/>
        </p:nvGrpSpPr>
        <p:grpSpPr>
          <a:xfrm>
            <a:off x="7146972" y="5353321"/>
            <a:ext cx="341195" cy="868459"/>
            <a:chOff x="11333962" y="8760033"/>
            <a:chExt cx="442037" cy="1125136"/>
          </a:xfrm>
          <a:solidFill>
            <a:schemeClr val="accent1"/>
          </a:solidFill>
        </p:grpSpPr>
        <p:sp>
          <p:nvSpPr>
            <p:cNvPr id="283" name="Freeform: Shape 282">
              <a:extLst>
                <a:ext uri="{FF2B5EF4-FFF2-40B4-BE49-F238E27FC236}">
                  <a16:creationId xmlns:a16="http://schemas.microsoft.com/office/drawing/2014/main" id="{FCF1D451-837D-4151-B2CF-8D8D1A646BD3}"/>
                </a:ext>
              </a:extLst>
            </p:cNvPr>
            <p:cNvSpPr/>
            <p:nvPr/>
          </p:nvSpPr>
          <p:spPr>
            <a:xfrm>
              <a:off x="11399271" y="9449455"/>
              <a:ext cx="311637" cy="295730"/>
            </a:xfrm>
            <a:custGeom>
              <a:avLst/>
              <a:gdLst>
                <a:gd name="connsiteX0" fmla="*/ 75974 w 311637"/>
                <a:gd name="connsiteY0" fmla="*/ 729 h 295730"/>
                <a:gd name="connsiteX1" fmla="*/ 12879 w 311637"/>
                <a:gd name="connsiteY1" fmla="*/ 43658 h 295730"/>
                <a:gd name="connsiteX2" fmla="*/ 21292 w 311637"/>
                <a:gd name="connsiteY2" fmla="*/ 156364 h 295730"/>
                <a:gd name="connsiteX3" fmla="*/ 140863 w 311637"/>
                <a:gd name="connsiteY3" fmla="*/ 289111 h 295730"/>
                <a:gd name="connsiteX4" fmla="*/ 155771 w 311637"/>
                <a:gd name="connsiteY4" fmla="*/ 295730 h 295730"/>
                <a:gd name="connsiteX5" fmla="*/ 170679 w 311637"/>
                <a:gd name="connsiteY5" fmla="*/ 289111 h 295730"/>
                <a:gd name="connsiteX6" fmla="*/ 291364 w 311637"/>
                <a:gd name="connsiteY6" fmla="*/ 155065 h 295730"/>
                <a:gd name="connsiteX7" fmla="*/ 298664 w 311637"/>
                <a:gd name="connsiteY7" fmla="*/ 43720 h 295730"/>
                <a:gd name="connsiteX8" fmla="*/ 235569 w 311637"/>
                <a:gd name="connsiteY8" fmla="*/ 790 h 295730"/>
                <a:gd name="connsiteX9" fmla="*/ 155771 w 311637"/>
                <a:gd name="connsiteY9" fmla="*/ 28070 h 295730"/>
                <a:gd name="connsiteX10" fmla="*/ 75974 w 311637"/>
                <a:gd name="connsiteY10" fmla="*/ 729 h 295730"/>
                <a:gd name="connsiteX11" fmla="*/ 180391 w 311637"/>
                <a:gd name="connsiteY11" fmla="*/ 60112 h 295730"/>
                <a:gd name="connsiteX12" fmla="*/ 230558 w 311637"/>
                <a:gd name="connsiteY12" fmla="*/ 40566 h 295730"/>
                <a:gd name="connsiteX13" fmla="*/ 263714 w 311637"/>
                <a:gd name="connsiteY13" fmla="*/ 63391 h 295730"/>
                <a:gd name="connsiteX14" fmla="*/ 263714 w 311637"/>
                <a:gd name="connsiteY14" fmla="*/ 63391 h 295730"/>
                <a:gd name="connsiteX15" fmla="*/ 260435 w 311637"/>
                <a:gd name="connsiteY15" fmla="*/ 129456 h 295730"/>
                <a:gd name="connsiteX16" fmla="*/ 155771 w 311637"/>
                <a:gd name="connsiteY16" fmla="*/ 245625 h 295730"/>
                <a:gd name="connsiteX17" fmla="*/ 52221 w 311637"/>
                <a:gd name="connsiteY17" fmla="*/ 130754 h 295730"/>
                <a:gd name="connsiteX18" fmla="*/ 47891 w 311637"/>
                <a:gd name="connsiteY18" fmla="*/ 63391 h 295730"/>
                <a:gd name="connsiteX19" fmla="*/ 81046 w 311637"/>
                <a:gd name="connsiteY19" fmla="*/ 40566 h 295730"/>
                <a:gd name="connsiteX20" fmla="*/ 87294 w 311637"/>
                <a:gd name="connsiteY20" fmla="*/ 40194 h 295730"/>
                <a:gd name="connsiteX21" fmla="*/ 131214 w 311637"/>
                <a:gd name="connsiteY21" fmla="*/ 60112 h 295730"/>
                <a:gd name="connsiteX22" fmla="*/ 141358 w 311637"/>
                <a:gd name="connsiteY22" fmla="*/ 70690 h 295730"/>
                <a:gd name="connsiteX23" fmla="*/ 170370 w 311637"/>
                <a:gd name="connsiteY23" fmla="*/ 70690 h 295730"/>
                <a:gd name="connsiteX24" fmla="*/ 180391 w 311637"/>
                <a:gd name="connsiteY24" fmla="*/ 60112 h 29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637" h="295730">
                  <a:moveTo>
                    <a:pt x="75974" y="729"/>
                  </a:moveTo>
                  <a:cubicBezTo>
                    <a:pt x="48942" y="4131"/>
                    <a:pt x="26550" y="19410"/>
                    <a:pt x="12879" y="43658"/>
                  </a:cubicBezTo>
                  <a:cubicBezTo>
                    <a:pt x="-6792" y="78547"/>
                    <a:pt x="-3885" y="123270"/>
                    <a:pt x="21292" y="156364"/>
                  </a:cubicBezTo>
                  <a:lnTo>
                    <a:pt x="140863" y="289111"/>
                  </a:lnTo>
                  <a:cubicBezTo>
                    <a:pt x="144699" y="293318"/>
                    <a:pt x="150080" y="295730"/>
                    <a:pt x="155771" y="295730"/>
                  </a:cubicBezTo>
                  <a:cubicBezTo>
                    <a:pt x="161462" y="295730"/>
                    <a:pt x="166905" y="293318"/>
                    <a:pt x="170679" y="289111"/>
                  </a:cubicBezTo>
                  <a:lnTo>
                    <a:pt x="291364" y="155065"/>
                  </a:lnTo>
                  <a:cubicBezTo>
                    <a:pt x="315427" y="123332"/>
                    <a:pt x="318335" y="78547"/>
                    <a:pt x="298664" y="43720"/>
                  </a:cubicBezTo>
                  <a:cubicBezTo>
                    <a:pt x="284993" y="19410"/>
                    <a:pt x="262539" y="4193"/>
                    <a:pt x="235569" y="790"/>
                  </a:cubicBezTo>
                  <a:cubicBezTo>
                    <a:pt x="207485" y="-2797"/>
                    <a:pt x="177916" y="7410"/>
                    <a:pt x="155771" y="28070"/>
                  </a:cubicBezTo>
                  <a:cubicBezTo>
                    <a:pt x="133503" y="7286"/>
                    <a:pt x="103996" y="-2921"/>
                    <a:pt x="75974" y="729"/>
                  </a:cubicBezTo>
                  <a:close/>
                  <a:moveTo>
                    <a:pt x="180391" y="60112"/>
                  </a:moveTo>
                  <a:cubicBezTo>
                    <a:pt x="194247" y="45638"/>
                    <a:pt x="212928" y="38339"/>
                    <a:pt x="230558" y="40566"/>
                  </a:cubicBezTo>
                  <a:cubicBezTo>
                    <a:pt x="240517" y="41802"/>
                    <a:pt x="254373" y="46813"/>
                    <a:pt x="263714" y="63391"/>
                  </a:cubicBezTo>
                  <a:lnTo>
                    <a:pt x="263714" y="63391"/>
                  </a:lnTo>
                  <a:cubicBezTo>
                    <a:pt x="275652" y="84547"/>
                    <a:pt x="273858" y="111579"/>
                    <a:pt x="260435" y="129456"/>
                  </a:cubicBezTo>
                  <a:lnTo>
                    <a:pt x="155771" y="245625"/>
                  </a:lnTo>
                  <a:lnTo>
                    <a:pt x="52221" y="130754"/>
                  </a:lnTo>
                  <a:cubicBezTo>
                    <a:pt x="37746" y="111579"/>
                    <a:pt x="35952" y="84547"/>
                    <a:pt x="47891" y="63391"/>
                  </a:cubicBezTo>
                  <a:cubicBezTo>
                    <a:pt x="57231" y="46813"/>
                    <a:pt x="71087" y="41802"/>
                    <a:pt x="81046" y="40566"/>
                  </a:cubicBezTo>
                  <a:cubicBezTo>
                    <a:pt x="83150" y="40318"/>
                    <a:pt x="85191" y="40194"/>
                    <a:pt x="87294" y="40194"/>
                  </a:cubicBezTo>
                  <a:cubicBezTo>
                    <a:pt x="102944" y="40194"/>
                    <a:pt x="118965" y="47370"/>
                    <a:pt x="131214" y="60112"/>
                  </a:cubicBezTo>
                  <a:lnTo>
                    <a:pt x="141358" y="70690"/>
                  </a:lnTo>
                  <a:cubicBezTo>
                    <a:pt x="148905" y="78608"/>
                    <a:pt x="162761" y="78608"/>
                    <a:pt x="170370" y="70690"/>
                  </a:cubicBezTo>
                  <a:lnTo>
                    <a:pt x="180391" y="60112"/>
                  </a:lnTo>
                  <a:close/>
                </a:path>
              </a:pathLst>
            </a:custGeom>
            <a:grpFill/>
            <a:ln w="6186" cap="flat">
              <a:noFill/>
              <a:prstDash val="solid"/>
              <a:miter/>
            </a:ln>
          </p:spPr>
          <p:txBody>
            <a:bodyPr rtlCol="0" anchor="ctr"/>
            <a:lstStyle/>
            <a:p>
              <a:endParaRPr lang="en-US" sz="1200"/>
            </a:p>
          </p:txBody>
        </p:sp>
        <p:sp>
          <p:nvSpPr>
            <p:cNvPr id="284" name="Freeform: Shape 283">
              <a:extLst>
                <a:ext uri="{FF2B5EF4-FFF2-40B4-BE49-F238E27FC236}">
                  <a16:creationId xmlns:a16="http://schemas.microsoft.com/office/drawing/2014/main" id="{271C7ECE-5511-4D89-B47A-2487137A7582}"/>
                </a:ext>
              </a:extLst>
            </p:cNvPr>
            <p:cNvSpPr/>
            <p:nvPr/>
          </p:nvSpPr>
          <p:spPr>
            <a:xfrm>
              <a:off x="11333962" y="8760033"/>
              <a:ext cx="442037" cy="1125136"/>
            </a:xfrm>
            <a:custGeom>
              <a:avLst/>
              <a:gdLst>
                <a:gd name="connsiteX0" fmla="*/ 243102 w 442037"/>
                <a:gd name="connsiteY0" fmla="*/ 415068 h 1125136"/>
                <a:gd name="connsiteX1" fmla="*/ 213287 w 442037"/>
                <a:gd name="connsiteY1" fmla="*/ 396386 h 1125136"/>
                <a:gd name="connsiteX2" fmla="*/ 138747 w 442037"/>
                <a:gd name="connsiteY2" fmla="*/ 328095 h 1125136"/>
                <a:gd name="connsiteX3" fmla="*/ 108066 w 442037"/>
                <a:gd name="connsiteY3" fmla="*/ 211926 h 1125136"/>
                <a:gd name="connsiteX4" fmla="*/ 165594 w 442037"/>
                <a:gd name="connsiteY4" fmla="*/ 126067 h 1125136"/>
                <a:gd name="connsiteX5" fmla="*/ 205492 w 442037"/>
                <a:gd name="connsiteY5" fmla="*/ 110664 h 1125136"/>
                <a:gd name="connsiteX6" fmla="*/ 293826 w 442037"/>
                <a:gd name="connsiteY6" fmla="*/ 137201 h 1125136"/>
                <a:gd name="connsiteX7" fmla="*/ 335580 w 442037"/>
                <a:gd name="connsiteY7" fmla="*/ 230359 h 1125136"/>
                <a:gd name="connsiteX8" fmla="*/ 355684 w 442037"/>
                <a:gd name="connsiteY8" fmla="*/ 250463 h 1125136"/>
                <a:gd name="connsiteX9" fmla="*/ 421934 w 442037"/>
                <a:gd name="connsiteY9" fmla="*/ 250463 h 1125136"/>
                <a:gd name="connsiteX10" fmla="*/ 442038 w 442037"/>
                <a:gd name="connsiteY10" fmla="*/ 230359 h 1125136"/>
                <a:gd name="connsiteX11" fmla="*/ 221019 w 442037"/>
                <a:gd name="connsiteY11" fmla="*/ 0 h 1125136"/>
                <a:gd name="connsiteX12" fmla="*/ 0 w 442037"/>
                <a:gd name="connsiteY12" fmla="*/ 230359 h 1125136"/>
                <a:gd name="connsiteX13" fmla="*/ 0 w 442037"/>
                <a:gd name="connsiteY13" fmla="*/ 551155 h 1125136"/>
                <a:gd name="connsiteX14" fmla="*/ 62 w 442037"/>
                <a:gd name="connsiteY14" fmla="*/ 551527 h 1125136"/>
                <a:gd name="connsiteX15" fmla="*/ 62 w 442037"/>
                <a:gd name="connsiteY15" fmla="*/ 1105033 h 1125136"/>
                <a:gd name="connsiteX16" fmla="*/ 20166 w 442037"/>
                <a:gd name="connsiteY16" fmla="*/ 1125137 h 1125136"/>
                <a:gd name="connsiteX17" fmla="*/ 421872 w 442037"/>
                <a:gd name="connsiteY17" fmla="*/ 1125137 h 1125136"/>
                <a:gd name="connsiteX18" fmla="*/ 441976 w 442037"/>
                <a:gd name="connsiteY18" fmla="*/ 1105033 h 1125136"/>
                <a:gd name="connsiteX19" fmla="*/ 442038 w 442037"/>
                <a:gd name="connsiteY19" fmla="*/ 782567 h 1125136"/>
                <a:gd name="connsiteX20" fmla="*/ 243102 w 442037"/>
                <a:gd name="connsiteY20" fmla="*/ 415068 h 1125136"/>
                <a:gd name="connsiteX21" fmla="*/ 401830 w 442037"/>
                <a:gd name="connsiteY21" fmla="*/ 1084929 h 1125136"/>
                <a:gd name="connsiteX22" fmla="*/ 40332 w 442037"/>
                <a:gd name="connsiteY22" fmla="*/ 1084929 h 1125136"/>
                <a:gd name="connsiteX23" fmla="*/ 40332 w 442037"/>
                <a:gd name="connsiteY23" fmla="*/ 551094 h 1125136"/>
                <a:gd name="connsiteX24" fmla="*/ 40270 w 442037"/>
                <a:gd name="connsiteY24" fmla="*/ 550723 h 1125136"/>
                <a:gd name="connsiteX25" fmla="*/ 40270 w 442037"/>
                <a:gd name="connsiteY25" fmla="*/ 230298 h 1125136"/>
                <a:gd name="connsiteX26" fmla="*/ 221081 w 442037"/>
                <a:gd name="connsiteY26" fmla="*/ 40146 h 1125136"/>
                <a:gd name="connsiteX27" fmla="*/ 400902 w 442037"/>
                <a:gd name="connsiteY27" fmla="*/ 210256 h 1125136"/>
                <a:gd name="connsiteX28" fmla="*/ 374550 w 442037"/>
                <a:gd name="connsiteY28" fmla="*/ 210256 h 1125136"/>
                <a:gd name="connsiteX29" fmla="*/ 320363 w 442037"/>
                <a:gd name="connsiteY29" fmla="*/ 106891 h 1125136"/>
                <a:gd name="connsiteX30" fmla="*/ 200173 w 442037"/>
                <a:gd name="connsiteY30" fmla="*/ 70827 h 1125136"/>
                <a:gd name="connsiteX31" fmla="*/ 143882 w 442037"/>
                <a:gd name="connsiteY31" fmla="*/ 92354 h 1125136"/>
                <a:gd name="connsiteX32" fmla="*/ 68538 w 442037"/>
                <a:gd name="connsiteY32" fmla="*/ 205369 h 1125136"/>
                <a:gd name="connsiteX33" fmla="*/ 107386 w 442037"/>
                <a:gd name="connsiteY33" fmla="*/ 353024 h 1125136"/>
                <a:gd name="connsiteX34" fmla="*/ 191142 w 442037"/>
                <a:gd name="connsiteY34" fmla="*/ 429852 h 1125136"/>
                <a:gd name="connsiteX35" fmla="*/ 221823 w 442037"/>
                <a:gd name="connsiteY35" fmla="*/ 449090 h 1125136"/>
                <a:gd name="connsiteX36" fmla="*/ 401954 w 442037"/>
                <a:gd name="connsiteY36" fmla="*/ 782567 h 1125136"/>
                <a:gd name="connsiteX37" fmla="*/ 401830 w 442037"/>
                <a:gd name="connsiteY37" fmla="*/ 1084929 h 11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2037" h="1125136">
                  <a:moveTo>
                    <a:pt x="243102" y="415068"/>
                  </a:moveTo>
                  <a:lnTo>
                    <a:pt x="213287" y="396386"/>
                  </a:lnTo>
                  <a:cubicBezTo>
                    <a:pt x="181739" y="374180"/>
                    <a:pt x="158047" y="352467"/>
                    <a:pt x="138747" y="328095"/>
                  </a:cubicBezTo>
                  <a:cubicBezTo>
                    <a:pt x="113324" y="295929"/>
                    <a:pt x="101571" y="251391"/>
                    <a:pt x="108066" y="211926"/>
                  </a:cubicBezTo>
                  <a:cubicBezTo>
                    <a:pt x="113942" y="176357"/>
                    <a:pt x="133799" y="146727"/>
                    <a:pt x="165594" y="126067"/>
                  </a:cubicBezTo>
                  <a:cubicBezTo>
                    <a:pt x="178460" y="117716"/>
                    <a:pt x="191884" y="112520"/>
                    <a:pt x="205492" y="110664"/>
                  </a:cubicBezTo>
                  <a:cubicBezTo>
                    <a:pt x="237596" y="106210"/>
                    <a:pt x="269021" y="115674"/>
                    <a:pt x="293826" y="137201"/>
                  </a:cubicBezTo>
                  <a:cubicBezTo>
                    <a:pt x="320363" y="160275"/>
                    <a:pt x="335580" y="194296"/>
                    <a:pt x="335580" y="230359"/>
                  </a:cubicBezTo>
                  <a:cubicBezTo>
                    <a:pt x="335580" y="241432"/>
                    <a:pt x="344549" y="250463"/>
                    <a:pt x="355684" y="250463"/>
                  </a:cubicBezTo>
                  <a:lnTo>
                    <a:pt x="421934" y="250463"/>
                  </a:lnTo>
                  <a:cubicBezTo>
                    <a:pt x="433069" y="250463"/>
                    <a:pt x="442038" y="241493"/>
                    <a:pt x="442038" y="230359"/>
                  </a:cubicBezTo>
                  <a:cubicBezTo>
                    <a:pt x="442038" y="103365"/>
                    <a:pt x="342879" y="0"/>
                    <a:pt x="221019" y="0"/>
                  </a:cubicBezTo>
                  <a:cubicBezTo>
                    <a:pt x="99159" y="0"/>
                    <a:pt x="0" y="103365"/>
                    <a:pt x="0" y="230359"/>
                  </a:cubicBezTo>
                  <a:lnTo>
                    <a:pt x="0" y="551155"/>
                  </a:lnTo>
                  <a:cubicBezTo>
                    <a:pt x="0" y="551279"/>
                    <a:pt x="62" y="551403"/>
                    <a:pt x="62" y="551527"/>
                  </a:cubicBezTo>
                  <a:lnTo>
                    <a:pt x="62" y="1105033"/>
                  </a:lnTo>
                  <a:cubicBezTo>
                    <a:pt x="62" y="1116105"/>
                    <a:pt x="9031" y="1125137"/>
                    <a:pt x="20166" y="1125137"/>
                  </a:cubicBezTo>
                  <a:lnTo>
                    <a:pt x="421872" y="1125137"/>
                  </a:lnTo>
                  <a:cubicBezTo>
                    <a:pt x="432945" y="1125137"/>
                    <a:pt x="441976" y="1116167"/>
                    <a:pt x="441976" y="1105033"/>
                  </a:cubicBezTo>
                  <a:lnTo>
                    <a:pt x="442038" y="782567"/>
                  </a:lnTo>
                  <a:cubicBezTo>
                    <a:pt x="442038" y="632994"/>
                    <a:pt x="365829" y="492143"/>
                    <a:pt x="243102" y="415068"/>
                  </a:cubicBezTo>
                  <a:close/>
                  <a:moveTo>
                    <a:pt x="401830" y="1084929"/>
                  </a:moveTo>
                  <a:lnTo>
                    <a:pt x="40332" y="1084929"/>
                  </a:lnTo>
                  <a:lnTo>
                    <a:pt x="40332" y="551094"/>
                  </a:lnTo>
                  <a:cubicBezTo>
                    <a:pt x="40332" y="550970"/>
                    <a:pt x="40270" y="550846"/>
                    <a:pt x="40270" y="550723"/>
                  </a:cubicBezTo>
                  <a:lnTo>
                    <a:pt x="40270" y="230298"/>
                  </a:lnTo>
                  <a:cubicBezTo>
                    <a:pt x="40270" y="125448"/>
                    <a:pt x="121366" y="40146"/>
                    <a:pt x="221081" y="40146"/>
                  </a:cubicBezTo>
                  <a:cubicBezTo>
                    <a:pt x="314362" y="40146"/>
                    <a:pt x="391314" y="114808"/>
                    <a:pt x="400902" y="210256"/>
                  </a:cubicBezTo>
                  <a:lnTo>
                    <a:pt x="374550" y="210256"/>
                  </a:lnTo>
                  <a:cubicBezTo>
                    <a:pt x="369726" y="170172"/>
                    <a:pt x="350611" y="133242"/>
                    <a:pt x="320363" y="106891"/>
                  </a:cubicBezTo>
                  <a:cubicBezTo>
                    <a:pt x="286650" y="77570"/>
                    <a:pt x="243906" y="64827"/>
                    <a:pt x="200173" y="70827"/>
                  </a:cubicBezTo>
                  <a:cubicBezTo>
                    <a:pt x="180625" y="73549"/>
                    <a:pt x="161697" y="80786"/>
                    <a:pt x="143882" y="92354"/>
                  </a:cubicBezTo>
                  <a:cubicBezTo>
                    <a:pt x="102375" y="119263"/>
                    <a:pt x="76333" y="158357"/>
                    <a:pt x="68538" y="205369"/>
                  </a:cubicBezTo>
                  <a:cubicBezTo>
                    <a:pt x="60126" y="256401"/>
                    <a:pt x="74662" y="311641"/>
                    <a:pt x="107386" y="353024"/>
                  </a:cubicBezTo>
                  <a:cubicBezTo>
                    <a:pt x="129160" y="380551"/>
                    <a:pt x="155511" y="404737"/>
                    <a:pt x="191142" y="429852"/>
                  </a:cubicBezTo>
                  <a:lnTo>
                    <a:pt x="221823" y="449090"/>
                  </a:lnTo>
                  <a:cubicBezTo>
                    <a:pt x="332982" y="518866"/>
                    <a:pt x="401954" y="646664"/>
                    <a:pt x="401954" y="782567"/>
                  </a:cubicBezTo>
                  <a:lnTo>
                    <a:pt x="401830" y="1084929"/>
                  </a:lnTo>
                  <a:close/>
                </a:path>
              </a:pathLst>
            </a:custGeom>
            <a:grpFill/>
            <a:ln w="6186" cap="flat">
              <a:noFill/>
              <a:prstDash val="solid"/>
              <a:miter/>
            </a:ln>
          </p:spPr>
          <p:txBody>
            <a:bodyPr rtlCol="0" anchor="ctr"/>
            <a:lstStyle/>
            <a:p>
              <a:endParaRPr lang="en-US" sz="1200"/>
            </a:p>
          </p:txBody>
        </p:sp>
      </p:grpSp>
      <p:sp>
        <p:nvSpPr>
          <p:cNvPr id="206" name="Freeform: Shape 205">
            <a:extLst>
              <a:ext uri="{FF2B5EF4-FFF2-40B4-BE49-F238E27FC236}">
                <a16:creationId xmlns:a16="http://schemas.microsoft.com/office/drawing/2014/main" id="{49E400BF-3721-4D13-B9A8-5C8F91F10A13}"/>
              </a:ext>
            </a:extLst>
          </p:cNvPr>
          <p:cNvSpPr/>
          <p:nvPr/>
        </p:nvSpPr>
        <p:spPr>
          <a:xfrm>
            <a:off x="1843277" y="5415348"/>
            <a:ext cx="868383" cy="744404"/>
          </a:xfrm>
          <a:custGeom>
            <a:avLst/>
            <a:gdLst>
              <a:gd name="connsiteX0" fmla="*/ 1080391 w 1125037"/>
              <a:gd name="connsiteY0" fmla="*/ 131001 h 964415"/>
              <a:gd name="connsiteX1" fmla="*/ 693345 w 1125037"/>
              <a:gd name="connsiteY1" fmla="*/ 31347 h 964415"/>
              <a:gd name="connsiteX2" fmla="*/ 691427 w 1125037"/>
              <a:gd name="connsiteY2" fmla="*/ 32709 h 964415"/>
              <a:gd name="connsiteX3" fmla="*/ 688211 w 1125037"/>
              <a:gd name="connsiteY3" fmla="*/ 34997 h 964415"/>
              <a:gd name="connsiteX4" fmla="*/ 685489 w 1125037"/>
              <a:gd name="connsiteY4" fmla="*/ 38090 h 964415"/>
              <a:gd name="connsiteX5" fmla="*/ 684004 w 1125037"/>
              <a:gd name="connsiteY5" fmla="*/ 39761 h 964415"/>
              <a:gd name="connsiteX6" fmla="*/ 527380 w 1125037"/>
              <a:gd name="connsiteY6" fmla="*/ 314472 h 964415"/>
              <a:gd name="connsiteX7" fmla="*/ 529916 w 1125037"/>
              <a:gd name="connsiteY7" fmla="*/ 337854 h 964415"/>
              <a:gd name="connsiteX8" fmla="*/ 658333 w 1125037"/>
              <a:gd name="connsiteY8" fmla="*/ 480128 h 964415"/>
              <a:gd name="connsiteX9" fmla="*/ 597774 w 1125037"/>
              <a:gd name="connsiteY9" fmla="*/ 584730 h 964415"/>
              <a:gd name="connsiteX10" fmla="*/ 612496 w 1125037"/>
              <a:gd name="connsiteY10" fmla="*/ 485510 h 964415"/>
              <a:gd name="connsiteX11" fmla="*/ 605383 w 1125037"/>
              <a:gd name="connsiteY11" fmla="*/ 467076 h 964415"/>
              <a:gd name="connsiteX12" fmla="*/ 390488 w 1125037"/>
              <a:gd name="connsiteY12" fmla="*/ 290595 h 964415"/>
              <a:gd name="connsiteX13" fmla="*/ 475295 w 1125037"/>
              <a:gd name="connsiteY13" fmla="*/ 73906 h 964415"/>
              <a:gd name="connsiteX14" fmla="*/ 475728 w 1125037"/>
              <a:gd name="connsiteY14" fmla="*/ 71493 h 964415"/>
              <a:gd name="connsiteX15" fmla="*/ 476470 w 1125037"/>
              <a:gd name="connsiteY15" fmla="*/ 67349 h 964415"/>
              <a:gd name="connsiteX16" fmla="*/ 476223 w 1125037"/>
              <a:gd name="connsiteY16" fmla="*/ 64009 h 964415"/>
              <a:gd name="connsiteX17" fmla="*/ 475295 w 1125037"/>
              <a:gd name="connsiteY17" fmla="*/ 59741 h 964415"/>
              <a:gd name="connsiteX18" fmla="*/ 473934 w 1125037"/>
              <a:gd name="connsiteY18" fmla="*/ 56957 h 964415"/>
              <a:gd name="connsiteX19" fmla="*/ 471336 w 1125037"/>
              <a:gd name="connsiteY19" fmla="*/ 53183 h 964415"/>
              <a:gd name="connsiteX20" fmla="*/ 468986 w 1125037"/>
              <a:gd name="connsiteY20" fmla="*/ 51080 h 964415"/>
              <a:gd name="connsiteX21" fmla="*/ 466697 w 1125037"/>
              <a:gd name="connsiteY21" fmla="*/ 49039 h 964415"/>
              <a:gd name="connsiteX22" fmla="*/ 44515 w 1125037"/>
              <a:gd name="connsiteY22" fmla="*/ 130939 h 964415"/>
              <a:gd name="connsiteX23" fmla="*/ 70681 w 1125037"/>
              <a:gd name="connsiteY23" fmla="*/ 478705 h 964415"/>
              <a:gd name="connsiteX24" fmla="*/ 548288 w 1125037"/>
              <a:gd name="connsiteY24" fmla="*/ 958476 h 964415"/>
              <a:gd name="connsiteX25" fmla="*/ 562515 w 1125037"/>
              <a:gd name="connsiteY25" fmla="*/ 964415 h 964415"/>
              <a:gd name="connsiteX26" fmla="*/ 576742 w 1125037"/>
              <a:gd name="connsiteY26" fmla="*/ 958476 h 964415"/>
              <a:gd name="connsiteX27" fmla="*/ 1055524 w 1125037"/>
              <a:gd name="connsiteY27" fmla="*/ 477468 h 964415"/>
              <a:gd name="connsiteX28" fmla="*/ 1080391 w 1125037"/>
              <a:gd name="connsiteY28" fmla="*/ 131001 h 964415"/>
              <a:gd name="connsiteX29" fmla="*/ 1025770 w 1125037"/>
              <a:gd name="connsiteY29" fmla="*/ 450436 h 964415"/>
              <a:gd name="connsiteX30" fmla="*/ 562391 w 1125037"/>
              <a:gd name="connsiteY30" fmla="*/ 915856 h 964415"/>
              <a:gd name="connsiteX31" fmla="*/ 100188 w 1125037"/>
              <a:gd name="connsiteY31" fmla="*/ 451673 h 964415"/>
              <a:gd name="connsiteX32" fmla="*/ 78537 w 1125037"/>
              <a:gd name="connsiteY32" fmla="*/ 152156 h 964415"/>
              <a:gd name="connsiteX33" fmla="*/ 431252 w 1125037"/>
              <a:gd name="connsiteY33" fmla="*/ 75886 h 964415"/>
              <a:gd name="connsiteX34" fmla="*/ 347682 w 1125037"/>
              <a:gd name="connsiteY34" fmla="*/ 289482 h 964415"/>
              <a:gd name="connsiteX35" fmla="*/ 353620 w 1125037"/>
              <a:gd name="connsiteY35" fmla="*/ 312307 h 964415"/>
              <a:gd name="connsiteX36" fmla="*/ 570990 w 1125037"/>
              <a:gd name="connsiteY36" fmla="*/ 490829 h 964415"/>
              <a:gd name="connsiteX37" fmla="*/ 542473 w 1125037"/>
              <a:gd name="connsiteY37" fmla="*/ 682899 h 964415"/>
              <a:gd name="connsiteX38" fmla="*/ 555711 w 1125037"/>
              <a:gd name="connsiteY38" fmla="*/ 704796 h 964415"/>
              <a:gd name="connsiteX39" fmla="*/ 562329 w 1125037"/>
              <a:gd name="connsiteY39" fmla="*/ 705910 h 964415"/>
              <a:gd name="connsiteX40" fmla="*/ 579712 w 1125037"/>
              <a:gd name="connsiteY40" fmla="*/ 695889 h 964415"/>
              <a:gd name="connsiteX41" fmla="*/ 700335 w 1125037"/>
              <a:gd name="connsiteY41" fmla="*/ 487613 h 964415"/>
              <a:gd name="connsiteX42" fmla="*/ 697860 w 1125037"/>
              <a:gd name="connsiteY42" fmla="*/ 464107 h 964415"/>
              <a:gd name="connsiteX43" fmla="*/ 569381 w 1125037"/>
              <a:gd name="connsiteY43" fmla="*/ 321771 h 964415"/>
              <a:gd name="connsiteX44" fmla="*/ 715366 w 1125037"/>
              <a:gd name="connsiteY44" fmla="*/ 65741 h 964415"/>
              <a:gd name="connsiteX45" fmla="*/ 1046183 w 1125037"/>
              <a:gd name="connsiteY45" fmla="*/ 152156 h 964415"/>
              <a:gd name="connsiteX46" fmla="*/ 1025770 w 1125037"/>
              <a:gd name="connsiteY46" fmla="*/ 450436 h 96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5037" h="964415">
                <a:moveTo>
                  <a:pt x="1080391" y="131001"/>
                </a:moveTo>
                <a:cubicBezTo>
                  <a:pt x="1002697" y="6171"/>
                  <a:pt x="843536" y="-34779"/>
                  <a:pt x="693345" y="31347"/>
                </a:cubicBezTo>
                <a:cubicBezTo>
                  <a:pt x="692603" y="31657"/>
                  <a:pt x="692108" y="32275"/>
                  <a:pt x="691427" y="32709"/>
                </a:cubicBezTo>
                <a:cubicBezTo>
                  <a:pt x="690252" y="33389"/>
                  <a:pt x="689200" y="34069"/>
                  <a:pt x="688211" y="34997"/>
                </a:cubicBezTo>
                <a:cubicBezTo>
                  <a:pt x="687159" y="35925"/>
                  <a:pt x="686293" y="36977"/>
                  <a:pt x="685489" y="38090"/>
                </a:cubicBezTo>
                <a:cubicBezTo>
                  <a:pt x="685056" y="38709"/>
                  <a:pt x="684375" y="39080"/>
                  <a:pt x="684004" y="39761"/>
                </a:cubicBezTo>
                <a:lnTo>
                  <a:pt x="527380" y="314472"/>
                </a:lnTo>
                <a:cubicBezTo>
                  <a:pt x="523111" y="322018"/>
                  <a:pt x="524101" y="331421"/>
                  <a:pt x="529916" y="337854"/>
                </a:cubicBezTo>
                <a:lnTo>
                  <a:pt x="658333" y="480128"/>
                </a:lnTo>
                <a:lnTo>
                  <a:pt x="597774" y="584730"/>
                </a:lnTo>
                <a:lnTo>
                  <a:pt x="612496" y="485510"/>
                </a:lnTo>
                <a:cubicBezTo>
                  <a:pt x="613548" y="478520"/>
                  <a:pt x="610826" y="471530"/>
                  <a:pt x="605383" y="467076"/>
                </a:cubicBezTo>
                <a:lnTo>
                  <a:pt x="390488" y="290595"/>
                </a:lnTo>
                <a:lnTo>
                  <a:pt x="475295" y="73906"/>
                </a:lnTo>
                <a:cubicBezTo>
                  <a:pt x="475604" y="73101"/>
                  <a:pt x="475542" y="72297"/>
                  <a:pt x="475728" y="71493"/>
                </a:cubicBezTo>
                <a:cubicBezTo>
                  <a:pt x="476099" y="70070"/>
                  <a:pt x="476409" y="68772"/>
                  <a:pt x="476470" y="67349"/>
                </a:cubicBezTo>
                <a:cubicBezTo>
                  <a:pt x="476532" y="66173"/>
                  <a:pt x="476409" y="65122"/>
                  <a:pt x="476223" y="64009"/>
                </a:cubicBezTo>
                <a:cubicBezTo>
                  <a:pt x="476037" y="62524"/>
                  <a:pt x="475790" y="61163"/>
                  <a:pt x="475295" y="59741"/>
                </a:cubicBezTo>
                <a:cubicBezTo>
                  <a:pt x="474924" y="58751"/>
                  <a:pt x="474429" y="57885"/>
                  <a:pt x="473934" y="56957"/>
                </a:cubicBezTo>
                <a:cubicBezTo>
                  <a:pt x="473192" y="55596"/>
                  <a:pt x="472388" y="54359"/>
                  <a:pt x="471336" y="53183"/>
                </a:cubicBezTo>
                <a:cubicBezTo>
                  <a:pt x="470656" y="52379"/>
                  <a:pt x="469790" y="51761"/>
                  <a:pt x="468986" y="51080"/>
                </a:cubicBezTo>
                <a:cubicBezTo>
                  <a:pt x="468181" y="50462"/>
                  <a:pt x="467625" y="49596"/>
                  <a:pt x="466697" y="49039"/>
                </a:cubicBezTo>
                <a:cubicBezTo>
                  <a:pt x="332279" y="-28098"/>
                  <a:pt x="137612" y="-18572"/>
                  <a:pt x="44515" y="130939"/>
                </a:cubicBezTo>
                <a:cubicBezTo>
                  <a:pt x="-23157" y="239562"/>
                  <a:pt x="-13075" y="378804"/>
                  <a:pt x="70681" y="478705"/>
                </a:cubicBezTo>
                <a:lnTo>
                  <a:pt x="548288" y="958476"/>
                </a:lnTo>
                <a:cubicBezTo>
                  <a:pt x="552061" y="962250"/>
                  <a:pt x="557195" y="964415"/>
                  <a:pt x="562515" y="964415"/>
                </a:cubicBezTo>
                <a:cubicBezTo>
                  <a:pt x="567835" y="964415"/>
                  <a:pt x="572969" y="962312"/>
                  <a:pt x="576742" y="958476"/>
                </a:cubicBezTo>
                <a:lnTo>
                  <a:pt x="1055524" y="477468"/>
                </a:lnTo>
                <a:cubicBezTo>
                  <a:pt x="1138043" y="378928"/>
                  <a:pt x="1148064" y="239686"/>
                  <a:pt x="1080391" y="131001"/>
                </a:cubicBezTo>
                <a:close/>
                <a:moveTo>
                  <a:pt x="1025770" y="450436"/>
                </a:moveTo>
                <a:lnTo>
                  <a:pt x="562391" y="915856"/>
                </a:lnTo>
                <a:lnTo>
                  <a:pt x="100188" y="451673"/>
                </a:lnTo>
                <a:cubicBezTo>
                  <a:pt x="28742" y="366433"/>
                  <a:pt x="20081" y="246057"/>
                  <a:pt x="78537" y="152156"/>
                </a:cubicBezTo>
                <a:cubicBezTo>
                  <a:pt x="158272" y="24110"/>
                  <a:pt x="315949" y="17677"/>
                  <a:pt x="431252" y="75886"/>
                </a:cubicBezTo>
                <a:lnTo>
                  <a:pt x="347682" y="289482"/>
                </a:lnTo>
                <a:cubicBezTo>
                  <a:pt x="344527" y="297585"/>
                  <a:pt x="346940" y="306802"/>
                  <a:pt x="353620" y="312307"/>
                </a:cubicBezTo>
                <a:lnTo>
                  <a:pt x="570990" y="490829"/>
                </a:lnTo>
                <a:lnTo>
                  <a:pt x="542473" y="682899"/>
                </a:lnTo>
                <a:cubicBezTo>
                  <a:pt x="541050" y="692425"/>
                  <a:pt x="546617" y="701642"/>
                  <a:pt x="555711" y="704796"/>
                </a:cubicBezTo>
                <a:cubicBezTo>
                  <a:pt x="557876" y="705539"/>
                  <a:pt x="560103" y="705910"/>
                  <a:pt x="562329" y="705910"/>
                </a:cubicBezTo>
                <a:cubicBezTo>
                  <a:pt x="569319" y="705910"/>
                  <a:pt x="576062" y="702261"/>
                  <a:pt x="579712" y="695889"/>
                </a:cubicBezTo>
                <a:lnTo>
                  <a:pt x="700335" y="487613"/>
                </a:lnTo>
                <a:cubicBezTo>
                  <a:pt x="704727" y="480066"/>
                  <a:pt x="703675" y="470602"/>
                  <a:pt x="697860" y="464107"/>
                </a:cubicBezTo>
                <a:lnTo>
                  <a:pt x="569381" y="321771"/>
                </a:lnTo>
                <a:lnTo>
                  <a:pt x="715366" y="65741"/>
                </a:lnTo>
                <a:cubicBezTo>
                  <a:pt x="844959" y="11429"/>
                  <a:pt x="980305" y="46379"/>
                  <a:pt x="1046183" y="152156"/>
                </a:cubicBezTo>
                <a:cubicBezTo>
                  <a:pt x="1104701" y="246119"/>
                  <a:pt x="1096041" y="366495"/>
                  <a:pt x="1025770" y="450436"/>
                </a:cubicBezTo>
                <a:close/>
              </a:path>
            </a:pathLst>
          </a:custGeom>
          <a:solidFill>
            <a:schemeClr val="accent1"/>
          </a:solidFill>
          <a:ln w="6186" cap="flat">
            <a:noFill/>
            <a:prstDash val="solid"/>
            <a:miter/>
          </a:ln>
        </p:spPr>
        <p:txBody>
          <a:bodyPr rtlCol="0" anchor="ctr"/>
          <a:lstStyle/>
          <a:p>
            <a:endParaRPr lang="en-US" sz="1200"/>
          </a:p>
        </p:txBody>
      </p:sp>
      <p:grpSp>
        <p:nvGrpSpPr>
          <p:cNvPr id="207" name="Graphic 2">
            <a:extLst>
              <a:ext uri="{FF2B5EF4-FFF2-40B4-BE49-F238E27FC236}">
                <a16:creationId xmlns:a16="http://schemas.microsoft.com/office/drawing/2014/main" id="{9DDD6E33-3B48-4718-B030-452DF6297DA9}"/>
              </a:ext>
            </a:extLst>
          </p:cNvPr>
          <p:cNvGrpSpPr/>
          <p:nvPr/>
        </p:nvGrpSpPr>
        <p:grpSpPr>
          <a:xfrm>
            <a:off x="4607240" y="2437759"/>
            <a:ext cx="775402" cy="868524"/>
            <a:chOff x="7838113" y="2330666"/>
            <a:chExt cx="1004575" cy="1125221"/>
          </a:xfrm>
          <a:solidFill>
            <a:schemeClr val="accent1"/>
          </a:solidFill>
        </p:grpSpPr>
        <p:sp>
          <p:nvSpPr>
            <p:cNvPr id="280" name="Freeform: Shape 279">
              <a:extLst>
                <a:ext uri="{FF2B5EF4-FFF2-40B4-BE49-F238E27FC236}">
                  <a16:creationId xmlns:a16="http://schemas.microsoft.com/office/drawing/2014/main" id="{80E537D6-3A6E-484B-8CB7-CC9425262CD8}"/>
                </a:ext>
              </a:extLst>
            </p:cNvPr>
            <p:cNvSpPr/>
            <p:nvPr/>
          </p:nvSpPr>
          <p:spPr>
            <a:xfrm>
              <a:off x="7838113" y="2330666"/>
              <a:ext cx="1004575" cy="1125221"/>
            </a:xfrm>
            <a:custGeom>
              <a:avLst/>
              <a:gdLst>
                <a:gd name="connsiteX0" fmla="*/ 984410 w 1004575"/>
                <a:gd name="connsiteY0" fmla="*/ 254507 h 1125221"/>
                <a:gd name="connsiteX1" fmla="*/ 884571 w 1004575"/>
                <a:gd name="connsiteY1" fmla="*/ 254507 h 1125221"/>
                <a:gd name="connsiteX2" fmla="*/ 830136 w 1004575"/>
                <a:gd name="connsiteY2" fmla="*/ 43756 h 1125221"/>
                <a:gd name="connsiteX3" fmla="*/ 749596 w 1004575"/>
                <a:gd name="connsiteY3" fmla="*/ 332 h 1125221"/>
                <a:gd name="connsiteX4" fmla="*/ 663985 w 1004575"/>
                <a:gd name="connsiteY4" fmla="*/ 30086 h 1125221"/>
                <a:gd name="connsiteX5" fmla="*/ 560743 w 1004575"/>
                <a:gd name="connsiteY5" fmla="*/ 125718 h 1125221"/>
                <a:gd name="connsiteX6" fmla="*/ 502288 w 1004575"/>
                <a:gd name="connsiteY6" fmla="*/ 147245 h 1125221"/>
                <a:gd name="connsiteX7" fmla="*/ 443028 w 1004575"/>
                <a:gd name="connsiteY7" fmla="*/ 125966 h 1125221"/>
                <a:gd name="connsiteX8" fmla="*/ 340343 w 1004575"/>
                <a:gd name="connsiteY8" fmla="*/ 30952 h 1125221"/>
                <a:gd name="connsiteX9" fmla="*/ 254732 w 1004575"/>
                <a:gd name="connsiteY9" fmla="*/ 1198 h 1125221"/>
                <a:gd name="connsiteX10" fmla="*/ 174192 w 1004575"/>
                <a:gd name="connsiteY10" fmla="*/ 44622 h 1125221"/>
                <a:gd name="connsiteX11" fmla="*/ 119571 w 1004575"/>
                <a:gd name="connsiteY11" fmla="*/ 254569 h 1125221"/>
                <a:gd name="connsiteX12" fmla="*/ 20104 w 1004575"/>
                <a:gd name="connsiteY12" fmla="*/ 254569 h 1125221"/>
                <a:gd name="connsiteX13" fmla="*/ 0 w 1004575"/>
                <a:gd name="connsiteY13" fmla="*/ 274672 h 1125221"/>
                <a:gd name="connsiteX14" fmla="*/ 0 w 1004575"/>
                <a:gd name="connsiteY14" fmla="*/ 492475 h 1125221"/>
                <a:gd name="connsiteX15" fmla="*/ 20104 w 1004575"/>
                <a:gd name="connsiteY15" fmla="*/ 512579 h 1125221"/>
                <a:gd name="connsiteX16" fmla="*/ 78560 w 1004575"/>
                <a:gd name="connsiteY16" fmla="*/ 512579 h 1125221"/>
                <a:gd name="connsiteX17" fmla="*/ 78560 w 1004575"/>
                <a:gd name="connsiteY17" fmla="*/ 1105117 h 1125221"/>
                <a:gd name="connsiteX18" fmla="*/ 98664 w 1004575"/>
                <a:gd name="connsiteY18" fmla="*/ 1125221 h 1125221"/>
                <a:gd name="connsiteX19" fmla="*/ 435172 w 1004575"/>
                <a:gd name="connsiteY19" fmla="*/ 1125221 h 1125221"/>
                <a:gd name="connsiteX20" fmla="*/ 569404 w 1004575"/>
                <a:gd name="connsiteY20" fmla="*/ 1125221 h 1125221"/>
                <a:gd name="connsiteX21" fmla="*/ 905726 w 1004575"/>
                <a:gd name="connsiteY21" fmla="*/ 1125221 h 1125221"/>
                <a:gd name="connsiteX22" fmla="*/ 925830 w 1004575"/>
                <a:gd name="connsiteY22" fmla="*/ 1105117 h 1125221"/>
                <a:gd name="connsiteX23" fmla="*/ 925830 w 1004575"/>
                <a:gd name="connsiteY23" fmla="*/ 512579 h 1125221"/>
                <a:gd name="connsiteX24" fmla="*/ 984471 w 1004575"/>
                <a:gd name="connsiteY24" fmla="*/ 512579 h 1125221"/>
                <a:gd name="connsiteX25" fmla="*/ 1004575 w 1004575"/>
                <a:gd name="connsiteY25" fmla="*/ 492475 h 1125221"/>
                <a:gd name="connsiteX26" fmla="*/ 1004575 w 1004575"/>
                <a:gd name="connsiteY26" fmla="*/ 274672 h 1125221"/>
                <a:gd name="connsiteX27" fmla="*/ 984410 w 1004575"/>
                <a:gd name="connsiteY27" fmla="*/ 254507 h 1125221"/>
                <a:gd name="connsiteX28" fmla="*/ 691264 w 1004575"/>
                <a:gd name="connsiteY28" fmla="*/ 59592 h 1125221"/>
                <a:gd name="connsiteX29" fmla="*/ 746318 w 1004575"/>
                <a:gd name="connsiteY29" fmla="*/ 40292 h 1125221"/>
                <a:gd name="connsiteX30" fmla="*/ 798526 w 1004575"/>
                <a:gd name="connsiteY30" fmla="*/ 68438 h 1125221"/>
                <a:gd name="connsiteX31" fmla="*/ 843930 w 1004575"/>
                <a:gd name="connsiteY31" fmla="*/ 254507 h 1125221"/>
                <a:gd name="connsiteX32" fmla="*/ 835517 w 1004575"/>
                <a:gd name="connsiteY32" fmla="*/ 290075 h 1125221"/>
                <a:gd name="connsiteX33" fmla="*/ 833909 w 1004575"/>
                <a:gd name="connsiteY33" fmla="*/ 294715 h 1125221"/>
                <a:gd name="connsiteX34" fmla="*/ 773659 w 1004575"/>
                <a:gd name="connsiteY34" fmla="*/ 363006 h 1125221"/>
                <a:gd name="connsiteX35" fmla="*/ 746318 w 1004575"/>
                <a:gd name="connsiteY35" fmla="*/ 368449 h 1125221"/>
                <a:gd name="connsiteX36" fmla="*/ 702894 w 1004575"/>
                <a:gd name="connsiteY36" fmla="*/ 366223 h 1125221"/>
                <a:gd name="connsiteX37" fmla="*/ 596436 w 1004575"/>
                <a:gd name="connsiteY37" fmla="*/ 329664 h 1125221"/>
                <a:gd name="connsiteX38" fmla="*/ 586415 w 1004575"/>
                <a:gd name="connsiteY38" fmla="*/ 324654 h 1125221"/>
                <a:gd name="connsiteX39" fmla="*/ 570764 w 1004575"/>
                <a:gd name="connsiteY39" fmla="*/ 316427 h 1125221"/>
                <a:gd name="connsiteX40" fmla="*/ 563156 w 1004575"/>
                <a:gd name="connsiteY40" fmla="*/ 312220 h 1125221"/>
                <a:gd name="connsiteX41" fmla="*/ 580414 w 1004575"/>
                <a:gd name="connsiteY41" fmla="*/ 294715 h 1125221"/>
                <a:gd name="connsiteX42" fmla="*/ 619818 w 1004575"/>
                <a:gd name="connsiteY42" fmla="*/ 254754 h 1125221"/>
                <a:gd name="connsiteX43" fmla="*/ 620004 w 1004575"/>
                <a:gd name="connsiteY43" fmla="*/ 254569 h 1125221"/>
                <a:gd name="connsiteX44" fmla="*/ 633055 w 1004575"/>
                <a:gd name="connsiteY44" fmla="*/ 232052 h 1125221"/>
                <a:gd name="connsiteX45" fmla="*/ 626437 w 1004575"/>
                <a:gd name="connsiteY45" fmla="*/ 161534 h 1125221"/>
                <a:gd name="connsiteX46" fmla="*/ 605343 w 1004575"/>
                <a:gd name="connsiteY46" fmla="*/ 139203 h 1125221"/>
                <a:gd name="connsiteX47" fmla="*/ 691264 w 1004575"/>
                <a:gd name="connsiteY47" fmla="*/ 59592 h 1125221"/>
                <a:gd name="connsiteX48" fmla="*/ 754359 w 1004575"/>
                <a:gd name="connsiteY48" fmla="*/ 512455 h 1125221"/>
                <a:gd name="connsiteX49" fmla="*/ 771865 w 1004575"/>
                <a:gd name="connsiteY49" fmla="*/ 562498 h 1125221"/>
                <a:gd name="connsiteX50" fmla="*/ 732895 w 1004575"/>
                <a:gd name="connsiteY50" fmla="*/ 535157 h 1125221"/>
                <a:gd name="connsiteX51" fmla="*/ 714584 w 1004575"/>
                <a:gd name="connsiteY51" fmla="*/ 532559 h 1125221"/>
                <a:gd name="connsiteX52" fmla="*/ 701904 w 1004575"/>
                <a:gd name="connsiteY52" fmla="*/ 546044 h 1125221"/>
                <a:gd name="connsiteX53" fmla="*/ 688666 w 1004575"/>
                <a:gd name="connsiteY53" fmla="*/ 592066 h 1125221"/>
                <a:gd name="connsiteX54" fmla="*/ 660768 w 1004575"/>
                <a:gd name="connsiteY54" fmla="*/ 512517 h 1125221"/>
                <a:gd name="connsiteX55" fmla="*/ 646726 w 1004575"/>
                <a:gd name="connsiteY55" fmla="*/ 472309 h 1125221"/>
                <a:gd name="connsiteX56" fmla="*/ 614993 w 1004575"/>
                <a:gd name="connsiteY56" fmla="*/ 381873 h 1125221"/>
                <a:gd name="connsiteX57" fmla="*/ 717677 w 1004575"/>
                <a:gd name="connsiteY57" fmla="*/ 408224 h 1125221"/>
                <a:gd name="connsiteX58" fmla="*/ 740194 w 1004575"/>
                <a:gd name="connsiteY58" fmla="*/ 472309 h 1125221"/>
                <a:gd name="connsiteX59" fmla="*/ 754359 w 1004575"/>
                <a:gd name="connsiteY59" fmla="*/ 512455 h 1125221"/>
                <a:gd name="connsiteX60" fmla="*/ 569342 w 1004575"/>
                <a:gd name="connsiteY60" fmla="*/ 472309 h 1125221"/>
                <a:gd name="connsiteX61" fmla="*/ 435110 w 1004575"/>
                <a:gd name="connsiteY61" fmla="*/ 472309 h 1125221"/>
                <a:gd name="connsiteX62" fmla="*/ 400160 w 1004575"/>
                <a:gd name="connsiteY62" fmla="*/ 472309 h 1125221"/>
                <a:gd name="connsiteX63" fmla="*/ 439935 w 1004575"/>
                <a:gd name="connsiteY63" fmla="*/ 359356 h 1125221"/>
                <a:gd name="connsiteX64" fmla="*/ 470864 w 1004575"/>
                <a:gd name="connsiteY64" fmla="*/ 342469 h 1125221"/>
                <a:gd name="connsiteX65" fmla="*/ 487751 w 1004575"/>
                <a:gd name="connsiteY65" fmla="*/ 359542 h 1125221"/>
                <a:gd name="connsiteX66" fmla="*/ 502226 w 1004575"/>
                <a:gd name="connsiteY66" fmla="*/ 365542 h 1125221"/>
                <a:gd name="connsiteX67" fmla="*/ 516515 w 1004575"/>
                <a:gd name="connsiteY67" fmla="*/ 359542 h 1125221"/>
                <a:gd name="connsiteX68" fmla="*/ 534021 w 1004575"/>
                <a:gd name="connsiteY68" fmla="*/ 341850 h 1125221"/>
                <a:gd name="connsiteX69" fmla="*/ 564331 w 1004575"/>
                <a:gd name="connsiteY69" fmla="*/ 358552 h 1125221"/>
                <a:gd name="connsiteX70" fmla="*/ 604106 w 1004575"/>
                <a:gd name="connsiteY70" fmla="*/ 472309 h 1125221"/>
                <a:gd name="connsiteX71" fmla="*/ 569342 w 1004575"/>
                <a:gd name="connsiteY71" fmla="*/ 472309 h 1125221"/>
                <a:gd name="connsiteX72" fmla="*/ 343498 w 1004575"/>
                <a:gd name="connsiteY72" fmla="*/ 512455 h 1125221"/>
                <a:gd name="connsiteX73" fmla="*/ 315600 w 1004575"/>
                <a:gd name="connsiteY73" fmla="*/ 592005 h 1125221"/>
                <a:gd name="connsiteX74" fmla="*/ 302362 w 1004575"/>
                <a:gd name="connsiteY74" fmla="*/ 545982 h 1125221"/>
                <a:gd name="connsiteX75" fmla="*/ 289681 w 1004575"/>
                <a:gd name="connsiteY75" fmla="*/ 532497 h 1125221"/>
                <a:gd name="connsiteX76" fmla="*/ 283063 w 1004575"/>
                <a:gd name="connsiteY76" fmla="*/ 531507 h 1125221"/>
                <a:gd name="connsiteX77" fmla="*/ 271619 w 1004575"/>
                <a:gd name="connsiteY77" fmla="*/ 535095 h 1125221"/>
                <a:gd name="connsiteX78" fmla="*/ 232462 w 1004575"/>
                <a:gd name="connsiteY78" fmla="*/ 562436 h 1125221"/>
                <a:gd name="connsiteX79" fmla="*/ 249968 w 1004575"/>
                <a:gd name="connsiteY79" fmla="*/ 512393 h 1125221"/>
                <a:gd name="connsiteX80" fmla="*/ 264258 w 1004575"/>
                <a:gd name="connsiteY80" fmla="*/ 472185 h 1125221"/>
                <a:gd name="connsiteX81" fmla="*/ 286341 w 1004575"/>
                <a:gd name="connsiteY81" fmla="*/ 409090 h 1125221"/>
                <a:gd name="connsiteX82" fmla="*/ 389211 w 1004575"/>
                <a:gd name="connsiteY82" fmla="*/ 382739 h 1125221"/>
                <a:gd name="connsiteX83" fmla="*/ 357664 w 1004575"/>
                <a:gd name="connsiteY83" fmla="*/ 472124 h 1125221"/>
                <a:gd name="connsiteX84" fmla="*/ 343498 w 1004575"/>
                <a:gd name="connsiteY84" fmla="*/ 512455 h 1125221"/>
                <a:gd name="connsiteX85" fmla="*/ 443523 w 1004575"/>
                <a:gd name="connsiteY85" fmla="*/ 166112 h 1125221"/>
                <a:gd name="connsiteX86" fmla="*/ 479709 w 1004575"/>
                <a:gd name="connsiteY86" fmla="*/ 180958 h 1125221"/>
                <a:gd name="connsiteX87" fmla="*/ 488370 w 1004575"/>
                <a:gd name="connsiteY87" fmla="*/ 189185 h 1125221"/>
                <a:gd name="connsiteX88" fmla="*/ 490349 w 1004575"/>
                <a:gd name="connsiteY88" fmla="*/ 190793 h 1125221"/>
                <a:gd name="connsiteX89" fmla="*/ 513484 w 1004575"/>
                <a:gd name="connsiteY89" fmla="*/ 191164 h 1125221"/>
                <a:gd name="connsiteX90" fmla="*/ 516082 w 1004575"/>
                <a:gd name="connsiteY90" fmla="*/ 189185 h 1125221"/>
                <a:gd name="connsiteX91" fmla="*/ 524742 w 1004575"/>
                <a:gd name="connsiteY91" fmla="*/ 180958 h 1125221"/>
                <a:gd name="connsiteX92" fmla="*/ 566558 w 1004575"/>
                <a:gd name="connsiteY92" fmla="*/ 166483 h 1125221"/>
                <a:gd name="connsiteX93" fmla="*/ 573981 w 1004575"/>
                <a:gd name="connsiteY93" fmla="*/ 168277 h 1125221"/>
                <a:gd name="connsiteX94" fmla="*/ 592291 w 1004575"/>
                <a:gd name="connsiteY94" fmla="*/ 182566 h 1125221"/>
                <a:gd name="connsiteX95" fmla="*/ 590064 w 1004575"/>
                <a:gd name="connsiteY95" fmla="*/ 227784 h 1125221"/>
                <a:gd name="connsiteX96" fmla="*/ 563713 w 1004575"/>
                <a:gd name="connsiteY96" fmla="*/ 254507 h 1125221"/>
                <a:gd name="connsiteX97" fmla="*/ 560496 w 1004575"/>
                <a:gd name="connsiteY97" fmla="*/ 257723 h 1125221"/>
                <a:gd name="connsiteX98" fmla="*/ 537794 w 1004575"/>
                <a:gd name="connsiteY98" fmla="*/ 280611 h 1125221"/>
                <a:gd name="connsiteX99" fmla="*/ 527526 w 1004575"/>
                <a:gd name="connsiteY99" fmla="*/ 291065 h 1125221"/>
                <a:gd name="connsiteX100" fmla="*/ 525299 w 1004575"/>
                <a:gd name="connsiteY100" fmla="*/ 293477 h 1125221"/>
                <a:gd name="connsiteX101" fmla="*/ 525299 w 1004575"/>
                <a:gd name="connsiteY101" fmla="*/ 293663 h 1125221"/>
                <a:gd name="connsiteX102" fmla="*/ 524123 w 1004575"/>
                <a:gd name="connsiteY102" fmla="*/ 294653 h 1125221"/>
                <a:gd name="connsiteX103" fmla="*/ 502226 w 1004575"/>
                <a:gd name="connsiteY103" fmla="*/ 316736 h 1125221"/>
                <a:gd name="connsiteX104" fmla="*/ 480328 w 1004575"/>
                <a:gd name="connsiteY104" fmla="*/ 294653 h 1125221"/>
                <a:gd name="connsiteX105" fmla="*/ 478905 w 1004575"/>
                <a:gd name="connsiteY105" fmla="*/ 293044 h 1125221"/>
                <a:gd name="connsiteX106" fmla="*/ 477297 w 1004575"/>
                <a:gd name="connsiteY106" fmla="*/ 291622 h 1125221"/>
                <a:gd name="connsiteX107" fmla="*/ 466657 w 1004575"/>
                <a:gd name="connsiteY107" fmla="*/ 280797 h 1125221"/>
                <a:gd name="connsiteX108" fmla="*/ 443955 w 1004575"/>
                <a:gd name="connsiteY108" fmla="*/ 257909 h 1125221"/>
                <a:gd name="connsiteX109" fmla="*/ 440739 w 1004575"/>
                <a:gd name="connsiteY109" fmla="*/ 254507 h 1125221"/>
                <a:gd name="connsiteX110" fmla="*/ 415439 w 1004575"/>
                <a:gd name="connsiteY110" fmla="*/ 228959 h 1125221"/>
                <a:gd name="connsiteX111" fmla="*/ 412037 w 1004575"/>
                <a:gd name="connsiteY111" fmla="*/ 182566 h 1125221"/>
                <a:gd name="connsiteX112" fmla="*/ 429728 w 1004575"/>
                <a:gd name="connsiteY112" fmla="*/ 168524 h 1125221"/>
                <a:gd name="connsiteX113" fmla="*/ 437955 w 1004575"/>
                <a:gd name="connsiteY113" fmla="*/ 166483 h 1125221"/>
                <a:gd name="connsiteX114" fmla="*/ 443523 w 1004575"/>
                <a:gd name="connsiteY114" fmla="*/ 166112 h 1125221"/>
                <a:gd name="connsiteX115" fmla="*/ 205864 w 1004575"/>
                <a:gd name="connsiteY115" fmla="*/ 69427 h 1125221"/>
                <a:gd name="connsiteX116" fmla="*/ 257886 w 1004575"/>
                <a:gd name="connsiteY116" fmla="*/ 41282 h 1125221"/>
                <a:gd name="connsiteX117" fmla="*/ 313126 w 1004575"/>
                <a:gd name="connsiteY117" fmla="*/ 60396 h 1125221"/>
                <a:gd name="connsiteX118" fmla="*/ 398490 w 1004575"/>
                <a:gd name="connsiteY118" fmla="*/ 139574 h 1125221"/>
                <a:gd name="connsiteX119" fmla="*/ 377767 w 1004575"/>
                <a:gd name="connsiteY119" fmla="*/ 161472 h 1125221"/>
                <a:gd name="connsiteX120" fmla="*/ 371520 w 1004575"/>
                <a:gd name="connsiteY120" fmla="*/ 232176 h 1125221"/>
                <a:gd name="connsiteX121" fmla="*/ 384572 w 1004575"/>
                <a:gd name="connsiteY121" fmla="*/ 254507 h 1125221"/>
                <a:gd name="connsiteX122" fmla="*/ 385561 w 1004575"/>
                <a:gd name="connsiteY122" fmla="*/ 255929 h 1125221"/>
                <a:gd name="connsiteX123" fmla="*/ 423728 w 1004575"/>
                <a:gd name="connsiteY123" fmla="*/ 294715 h 1125221"/>
                <a:gd name="connsiteX124" fmla="*/ 441605 w 1004575"/>
                <a:gd name="connsiteY124" fmla="*/ 312777 h 1125221"/>
                <a:gd name="connsiteX125" fmla="*/ 407273 w 1004575"/>
                <a:gd name="connsiteY125" fmla="*/ 330469 h 1125221"/>
                <a:gd name="connsiteX126" fmla="*/ 301001 w 1004575"/>
                <a:gd name="connsiteY126" fmla="*/ 366841 h 1125221"/>
                <a:gd name="connsiteX127" fmla="*/ 257577 w 1004575"/>
                <a:gd name="connsiteY127" fmla="*/ 369068 h 1125221"/>
                <a:gd name="connsiteX128" fmla="*/ 230483 w 1004575"/>
                <a:gd name="connsiteY128" fmla="*/ 363872 h 1125221"/>
                <a:gd name="connsiteX129" fmla="*/ 169801 w 1004575"/>
                <a:gd name="connsiteY129" fmla="*/ 294776 h 1125221"/>
                <a:gd name="connsiteX130" fmla="*/ 168625 w 1004575"/>
                <a:gd name="connsiteY130" fmla="*/ 291189 h 1125221"/>
                <a:gd name="connsiteX131" fmla="*/ 160212 w 1004575"/>
                <a:gd name="connsiteY131" fmla="*/ 254631 h 1125221"/>
                <a:gd name="connsiteX132" fmla="*/ 205864 w 1004575"/>
                <a:gd name="connsiteY132" fmla="*/ 69427 h 1125221"/>
                <a:gd name="connsiteX133" fmla="*/ 40084 w 1004575"/>
                <a:gd name="connsiteY133" fmla="*/ 294653 h 1125221"/>
                <a:gd name="connsiteX134" fmla="*/ 128108 w 1004575"/>
                <a:gd name="connsiteY134" fmla="*/ 294653 h 1125221"/>
                <a:gd name="connsiteX135" fmla="*/ 130335 w 1004575"/>
                <a:gd name="connsiteY135" fmla="*/ 302509 h 1125221"/>
                <a:gd name="connsiteX136" fmla="*/ 217741 w 1004575"/>
                <a:gd name="connsiteY136" fmla="*/ 401791 h 1125221"/>
                <a:gd name="connsiteX137" fmla="*/ 244030 w 1004575"/>
                <a:gd name="connsiteY137" fmla="*/ 408039 h 1125221"/>
                <a:gd name="connsiteX138" fmla="*/ 221514 w 1004575"/>
                <a:gd name="connsiteY138" fmla="*/ 472309 h 1125221"/>
                <a:gd name="connsiteX139" fmla="*/ 98540 w 1004575"/>
                <a:gd name="connsiteY139" fmla="*/ 472309 h 1125221"/>
                <a:gd name="connsiteX140" fmla="*/ 40084 w 1004575"/>
                <a:gd name="connsiteY140" fmla="*/ 472309 h 1125221"/>
                <a:gd name="connsiteX141" fmla="*/ 40084 w 1004575"/>
                <a:gd name="connsiteY141" fmla="*/ 294653 h 1125221"/>
                <a:gd name="connsiteX142" fmla="*/ 118644 w 1004575"/>
                <a:gd name="connsiteY142" fmla="*/ 512455 h 1125221"/>
                <a:gd name="connsiteX143" fmla="*/ 207472 w 1004575"/>
                <a:gd name="connsiteY143" fmla="*/ 512455 h 1125221"/>
                <a:gd name="connsiteX144" fmla="*/ 173697 w 1004575"/>
                <a:gd name="connsiteY144" fmla="*/ 608273 h 1125221"/>
                <a:gd name="connsiteX145" fmla="*/ 180502 w 1004575"/>
                <a:gd name="connsiteY145" fmla="*/ 630975 h 1125221"/>
                <a:gd name="connsiteX146" fmla="*/ 204194 w 1004575"/>
                <a:gd name="connsiteY146" fmla="*/ 631408 h 1125221"/>
                <a:gd name="connsiteX147" fmla="*/ 271495 w 1004575"/>
                <a:gd name="connsiteY147" fmla="*/ 584210 h 1125221"/>
                <a:gd name="connsiteX148" fmla="*/ 294382 w 1004575"/>
                <a:gd name="connsiteY148" fmla="*/ 663574 h 1125221"/>
                <a:gd name="connsiteX149" fmla="*/ 313064 w 1004575"/>
                <a:gd name="connsiteY149" fmla="*/ 678049 h 1125221"/>
                <a:gd name="connsiteX150" fmla="*/ 313682 w 1004575"/>
                <a:gd name="connsiteY150" fmla="*/ 678049 h 1125221"/>
                <a:gd name="connsiteX151" fmla="*/ 332549 w 1004575"/>
                <a:gd name="connsiteY151" fmla="*/ 664564 h 1125221"/>
                <a:gd name="connsiteX152" fmla="*/ 385994 w 1004575"/>
                <a:gd name="connsiteY152" fmla="*/ 512455 h 1125221"/>
                <a:gd name="connsiteX153" fmla="*/ 414944 w 1004575"/>
                <a:gd name="connsiteY153" fmla="*/ 512455 h 1125221"/>
                <a:gd name="connsiteX154" fmla="*/ 414944 w 1004575"/>
                <a:gd name="connsiteY154" fmla="*/ 1084890 h 1125221"/>
                <a:gd name="connsiteX155" fmla="*/ 118582 w 1004575"/>
                <a:gd name="connsiteY155" fmla="*/ 1084890 h 1125221"/>
                <a:gd name="connsiteX156" fmla="*/ 118582 w 1004575"/>
                <a:gd name="connsiteY156" fmla="*/ 512455 h 1125221"/>
                <a:gd name="connsiteX157" fmla="*/ 455213 w 1004575"/>
                <a:gd name="connsiteY157" fmla="*/ 1084952 h 1125221"/>
                <a:gd name="connsiteX158" fmla="*/ 455213 w 1004575"/>
                <a:gd name="connsiteY158" fmla="*/ 512517 h 1125221"/>
                <a:gd name="connsiteX159" fmla="*/ 549238 w 1004575"/>
                <a:gd name="connsiteY159" fmla="*/ 512517 h 1125221"/>
                <a:gd name="connsiteX160" fmla="*/ 549238 w 1004575"/>
                <a:gd name="connsiteY160" fmla="*/ 1084952 h 1125221"/>
                <a:gd name="connsiteX161" fmla="*/ 455213 w 1004575"/>
                <a:gd name="connsiteY161" fmla="*/ 1084952 h 1125221"/>
                <a:gd name="connsiteX162" fmla="*/ 885560 w 1004575"/>
                <a:gd name="connsiteY162" fmla="*/ 1084952 h 1125221"/>
                <a:gd name="connsiteX163" fmla="*/ 589384 w 1004575"/>
                <a:gd name="connsiteY163" fmla="*/ 1084952 h 1125221"/>
                <a:gd name="connsiteX164" fmla="*/ 589384 w 1004575"/>
                <a:gd name="connsiteY164" fmla="*/ 512517 h 1125221"/>
                <a:gd name="connsiteX165" fmla="*/ 618086 w 1004575"/>
                <a:gd name="connsiteY165" fmla="*/ 512517 h 1125221"/>
                <a:gd name="connsiteX166" fmla="*/ 671531 w 1004575"/>
                <a:gd name="connsiteY166" fmla="*/ 664626 h 1125221"/>
                <a:gd name="connsiteX167" fmla="*/ 690398 w 1004575"/>
                <a:gd name="connsiteY167" fmla="*/ 678111 h 1125221"/>
                <a:gd name="connsiteX168" fmla="*/ 691016 w 1004575"/>
                <a:gd name="connsiteY168" fmla="*/ 678111 h 1125221"/>
                <a:gd name="connsiteX169" fmla="*/ 709698 w 1004575"/>
                <a:gd name="connsiteY169" fmla="*/ 663636 h 1125221"/>
                <a:gd name="connsiteX170" fmla="*/ 732585 w 1004575"/>
                <a:gd name="connsiteY170" fmla="*/ 584272 h 1125221"/>
                <a:gd name="connsiteX171" fmla="*/ 799887 w 1004575"/>
                <a:gd name="connsiteY171" fmla="*/ 631470 h 1125221"/>
                <a:gd name="connsiteX172" fmla="*/ 823579 w 1004575"/>
                <a:gd name="connsiteY172" fmla="*/ 631037 h 1125221"/>
                <a:gd name="connsiteX173" fmla="*/ 830383 w 1004575"/>
                <a:gd name="connsiteY173" fmla="*/ 608335 h 1125221"/>
                <a:gd name="connsiteX174" fmla="*/ 796856 w 1004575"/>
                <a:gd name="connsiteY174" fmla="*/ 512517 h 1125221"/>
                <a:gd name="connsiteX175" fmla="*/ 885437 w 1004575"/>
                <a:gd name="connsiteY175" fmla="*/ 512517 h 1125221"/>
                <a:gd name="connsiteX176" fmla="*/ 885437 w 1004575"/>
                <a:gd name="connsiteY176" fmla="*/ 1084952 h 1125221"/>
                <a:gd name="connsiteX177" fmla="*/ 964306 w 1004575"/>
                <a:gd name="connsiteY177" fmla="*/ 472309 h 1125221"/>
                <a:gd name="connsiteX178" fmla="*/ 905664 w 1004575"/>
                <a:gd name="connsiteY178" fmla="*/ 472309 h 1125221"/>
                <a:gd name="connsiteX179" fmla="*/ 782690 w 1004575"/>
                <a:gd name="connsiteY179" fmla="*/ 472309 h 1125221"/>
                <a:gd name="connsiteX180" fmla="*/ 759988 w 1004575"/>
                <a:gd name="connsiteY180" fmla="*/ 407234 h 1125221"/>
                <a:gd name="connsiteX181" fmla="*/ 786711 w 1004575"/>
                <a:gd name="connsiteY181" fmla="*/ 400987 h 1125221"/>
                <a:gd name="connsiteX182" fmla="*/ 873931 w 1004575"/>
                <a:gd name="connsiteY182" fmla="*/ 301704 h 1125221"/>
                <a:gd name="connsiteX183" fmla="*/ 875910 w 1004575"/>
                <a:gd name="connsiteY183" fmla="*/ 294653 h 1125221"/>
                <a:gd name="connsiteX184" fmla="*/ 964306 w 1004575"/>
                <a:gd name="connsiteY184" fmla="*/ 294653 h 1125221"/>
                <a:gd name="connsiteX185" fmla="*/ 964306 w 1004575"/>
                <a:gd name="connsiteY185" fmla="*/ 472309 h 112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04575" h="1125221">
                  <a:moveTo>
                    <a:pt x="984410" y="254507"/>
                  </a:moveTo>
                  <a:lnTo>
                    <a:pt x="884571" y="254507"/>
                  </a:lnTo>
                  <a:cubicBezTo>
                    <a:pt x="899231" y="158256"/>
                    <a:pt x="864652" y="87923"/>
                    <a:pt x="830136" y="43756"/>
                  </a:cubicBezTo>
                  <a:cubicBezTo>
                    <a:pt x="810464" y="18642"/>
                    <a:pt x="781082" y="2992"/>
                    <a:pt x="749596" y="332"/>
                  </a:cubicBezTo>
                  <a:cubicBezTo>
                    <a:pt x="718234" y="-2081"/>
                    <a:pt x="687119" y="8745"/>
                    <a:pt x="663985" y="30086"/>
                  </a:cubicBezTo>
                  <a:lnTo>
                    <a:pt x="560743" y="125718"/>
                  </a:lnTo>
                  <a:cubicBezTo>
                    <a:pt x="539835" y="125718"/>
                    <a:pt x="518928" y="133574"/>
                    <a:pt x="502288" y="147245"/>
                  </a:cubicBezTo>
                  <a:cubicBezTo>
                    <a:pt x="485400" y="133389"/>
                    <a:pt x="464121" y="125966"/>
                    <a:pt x="443028" y="125966"/>
                  </a:cubicBezTo>
                  <a:lnTo>
                    <a:pt x="340343" y="30952"/>
                  </a:lnTo>
                  <a:cubicBezTo>
                    <a:pt x="317208" y="9672"/>
                    <a:pt x="286094" y="-1215"/>
                    <a:pt x="254732" y="1198"/>
                  </a:cubicBezTo>
                  <a:cubicBezTo>
                    <a:pt x="223184" y="3796"/>
                    <a:pt x="193863" y="19693"/>
                    <a:pt x="174192" y="44622"/>
                  </a:cubicBezTo>
                  <a:cubicBezTo>
                    <a:pt x="139614" y="88603"/>
                    <a:pt x="105282" y="158750"/>
                    <a:pt x="119571" y="254569"/>
                  </a:cubicBezTo>
                  <a:lnTo>
                    <a:pt x="20104" y="254569"/>
                  </a:lnTo>
                  <a:cubicBezTo>
                    <a:pt x="8846" y="254569"/>
                    <a:pt x="0" y="263600"/>
                    <a:pt x="0" y="274672"/>
                  </a:cubicBezTo>
                  <a:lnTo>
                    <a:pt x="0" y="492475"/>
                  </a:lnTo>
                  <a:cubicBezTo>
                    <a:pt x="0" y="503547"/>
                    <a:pt x="8846" y="512579"/>
                    <a:pt x="20104" y="512579"/>
                  </a:cubicBezTo>
                  <a:lnTo>
                    <a:pt x="78560" y="512579"/>
                  </a:lnTo>
                  <a:lnTo>
                    <a:pt x="78560" y="1105117"/>
                  </a:lnTo>
                  <a:cubicBezTo>
                    <a:pt x="78560" y="1116190"/>
                    <a:pt x="87591" y="1125221"/>
                    <a:pt x="98664" y="1125221"/>
                  </a:cubicBezTo>
                  <a:lnTo>
                    <a:pt x="435172" y="1125221"/>
                  </a:lnTo>
                  <a:lnTo>
                    <a:pt x="569404" y="1125221"/>
                  </a:lnTo>
                  <a:lnTo>
                    <a:pt x="905726" y="1125221"/>
                  </a:lnTo>
                  <a:cubicBezTo>
                    <a:pt x="916799" y="1125221"/>
                    <a:pt x="925830" y="1116190"/>
                    <a:pt x="925830" y="1105117"/>
                  </a:cubicBezTo>
                  <a:lnTo>
                    <a:pt x="925830" y="512579"/>
                  </a:lnTo>
                  <a:lnTo>
                    <a:pt x="984471" y="512579"/>
                  </a:lnTo>
                  <a:cubicBezTo>
                    <a:pt x="995544" y="512579"/>
                    <a:pt x="1004575" y="503547"/>
                    <a:pt x="1004575" y="492475"/>
                  </a:cubicBezTo>
                  <a:lnTo>
                    <a:pt x="1004575" y="274672"/>
                  </a:lnTo>
                  <a:cubicBezTo>
                    <a:pt x="1004514" y="263538"/>
                    <a:pt x="995482" y="254507"/>
                    <a:pt x="984410" y="254507"/>
                  </a:cubicBezTo>
                  <a:close/>
                  <a:moveTo>
                    <a:pt x="691264" y="59592"/>
                  </a:moveTo>
                  <a:cubicBezTo>
                    <a:pt x="706358" y="45550"/>
                    <a:pt x="726028" y="38684"/>
                    <a:pt x="746318" y="40292"/>
                  </a:cubicBezTo>
                  <a:cubicBezTo>
                    <a:pt x="767040" y="42086"/>
                    <a:pt x="785474" y="51922"/>
                    <a:pt x="798526" y="68438"/>
                  </a:cubicBezTo>
                  <a:cubicBezTo>
                    <a:pt x="840899" y="122687"/>
                    <a:pt x="856178" y="185164"/>
                    <a:pt x="843930" y="254507"/>
                  </a:cubicBezTo>
                  <a:cubicBezTo>
                    <a:pt x="841950" y="266136"/>
                    <a:pt x="839105" y="278013"/>
                    <a:pt x="835517" y="290075"/>
                  </a:cubicBezTo>
                  <a:cubicBezTo>
                    <a:pt x="835146" y="291683"/>
                    <a:pt x="834527" y="293106"/>
                    <a:pt x="833909" y="294715"/>
                  </a:cubicBezTo>
                  <a:cubicBezTo>
                    <a:pt x="822280" y="330654"/>
                    <a:pt x="802361" y="352985"/>
                    <a:pt x="773659" y="363006"/>
                  </a:cubicBezTo>
                  <a:cubicBezTo>
                    <a:pt x="764999" y="366037"/>
                    <a:pt x="755967" y="367831"/>
                    <a:pt x="746318" y="368449"/>
                  </a:cubicBezTo>
                  <a:cubicBezTo>
                    <a:pt x="732461" y="369625"/>
                    <a:pt x="717801" y="368882"/>
                    <a:pt x="702894" y="366223"/>
                  </a:cubicBezTo>
                  <a:cubicBezTo>
                    <a:pt x="666706" y="360408"/>
                    <a:pt x="628726" y="345500"/>
                    <a:pt x="596436" y="329664"/>
                  </a:cubicBezTo>
                  <a:cubicBezTo>
                    <a:pt x="593033" y="328056"/>
                    <a:pt x="589631" y="326262"/>
                    <a:pt x="586415" y="324654"/>
                  </a:cubicBezTo>
                  <a:cubicBezTo>
                    <a:pt x="580971" y="321870"/>
                    <a:pt x="575775" y="319025"/>
                    <a:pt x="570764" y="316427"/>
                  </a:cubicBezTo>
                  <a:cubicBezTo>
                    <a:pt x="568166" y="315004"/>
                    <a:pt x="565568" y="313643"/>
                    <a:pt x="563156" y="312220"/>
                  </a:cubicBezTo>
                  <a:lnTo>
                    <a:pt x="580414" y="294715"/>
                  </a:lnTo>
                  <a:lnTo>
                    <a:pt x="619818" y="254754"/>
                  </a:lnTo>
                  <a:lnTo>
                    <a:pt x="620004" y="254569"/>
                  </a:lnTo>
                  <a:cubicBezTo>
                    <a:pt x="625633" y="247764"/>
                    <a:pt x="630025" y="240094"/>
                    <a:pt x="633055" y="232052"/>
                  </a:cubicBezTo>
                  <a:cubicBezTo>
                    <a:pt x="641901" y="209350"/>
                    <a:pt x="639674" y="183246"/>
                    <a:pt x="626437" y="161534"/>
                  </a:cubicBezTo>
                  <a:cubicBezTo>
                    <a:pt x="620808" y="152503"/>
                    <a:pt x="613756" y="145080"/>
                    <a:pt x="605343" y="139203"/>
                  </a:cubicBezTo>
                  <a:lnTo>
                    <a:pt x="691264" y="59592"/>
                  </a:lnTo>
                  <a:close/>
                  <a:moveTo>
                    <a:pt x="754359" y="512455"/>
                  </a:moveTo>
                  <a:lnTo>
                    <a:pt x="771865" y="562498"/>
                  </a:lnTo>
                  <a:lnTo>
                    <a:pt x="732895" y="535157"/>
                  </a:lnTo>
                  <a:cubicBezTo>
                    <a:pt x="727451" y="531322"/>
                    <a:pt x="720647" y="530518"/>
                    <a:pt x="714584" y="532559"/>
                  </a:cubicBezTo>
                  <a:cubicBezTo>
                    <a:pt x="708337" y="534786"/>
                    <a:pt x="703759" y="539796"/>
                    <a:pt x="701904" y="546044"/>
                  </a:cubicBezTo>
                  <a:lnTo>
                    <a:pt x="688666" y="592066"/>
                  </a:lnTo>
                  <a:lnTo>
                    <a:pt x="660768" y="512517"/>
                  </a:lnTo>
                  <a:lnTo>
                    <a:pt x="646726" y="472309"/>
                  </a:lnTo>
                  <a:lnTo>
                    <a:pt x="614993" y="381873"/>
                  </a:lnTo>
                  <a:cubicBezTo>
                    <a:pt x="647530" y="394925"/>
                    <a:pt x="683099" y="405564"/>
                    <a:pt x="717677" y="408224"/>
                  </a:cubicBezTo>
                  <a:lnTo>
                    <a:pt x="740194" y="472309"/>
                  </a:lnTo>
                  <a:lnTo>
                    <a:pt x="754359" y="512455"/>
                  </a:lnTo>
                  <a:close/>
                  <a:moveTo>
                    <a:pt x="569342" y="472309"/>
                  </a:moveTo>
                  <a:lnTo>
                    <a:pt x="435110" y="472309"/>
                  </a:lnTo>
                  <a:lnTo>
                    <a:pt x="400160" y="472309"/>
                  </a:lnTo>
                  <a:lnTo>
                    <a:pt x="439935" y="359356"/>
                  </a:lnTo>
                  <a:cubicBezTo>
                    <a:pt x="451193" y="353542"/>
                    <a:pt x="461647" y="347727"/>
                    <a:pt x="470864" y="342469"/>
                  </a:cubicBezTo>
                  <a:lnTo>
                    <a:pt x="487751" y="359542"/>
                  </a:lnTo>
                  <a:cubicBezTo>
                    <a:pt x="491586" y="363377"/>
                    <a:pt x="496782" y="365542"/>
                    <a:pt x="502226" y="365542"/>
                  </a:cubicBezTo>
                  <a:cubicBezTo>
                    <a:pt x="507422" y="365542"/>
                    <a:pt x="512680" y="363315"/>
                    <a:pt x="516515" y="359542"/>
                  </a:cubicBezTo>
                  <a:lnTo>
                    <a:pt x="534021" y="341850"/>
                  </a:lnTo>
                  <a:cubicBezTo>
                    <a:pt x="543238" y="347294"/>
                    <a:pt x="553321" y="352923"/>
                    <a:pt x="564331" y="358552"/>
                  </a:cubicBezTo>
                  <a:lnTo>
                    <a:pt x="604106" y="472309"/>
                  </a:lnTo>
                  <a:lnTo>
                    <a:pt x="569342" y="472309"/>
                  </a:lnTo>
                  <a:close/>
                  <a:moveTo>
                    <a:pt x="343498" y="512455"/>
                  </a:moveTo>
                  <a:lnTo>
                    <a:pt x="315600" y="592005"/>
                  </a:lnTo>
                  <a:lnTo>
                    <a:pt x="302362" y="545982"/>
                  </a:lnTo>
                  <a:cubicBezTo>
                    <a:pt x="300568" y="539734"/>
                    <a:pt x="295929" y="534724"/>
                    <a:pt x="289681" y="532497"/>
                  </a:cubicBezTo>
                  <a:cubicBezTo>
                    <a:pt x="287702" y="531693"/>
                    <a:pt x="285289" y="531507"/>
                    <a:pt x="283063" y="531507"/>
                  </a:cubicBezTo>
                  <a:cubicBezTo>
                    <a:pt x="279042" y="531507"/>
                    <a:pt x="275021" y="532683"/>
                    <a:pt x="271619" y="535095"/>
                  </a:cubicBezTo>
                  <a:lnTo>
                    <a:pt x="232462" y="562436"/>
                  </a:lnTo>
                  <a:lnTo>
                    <a:pt x="249968" y="512393"/>
                  </a:lnTo>
                  <a:lnTo>
                    <a:pt x="264258" y="472185"/>
                  </a:lnTo>
                  <a:lnTo>
                    <a:pt x="286341" y="409090"/>
                  </a:lnTo>
                  <a:cubicBezTo>
                    <a:pt x="320920" y="406306"/>
                    <a:pt x="356488" y="395852"/>
                    <a:pt x="389211" y="382739"/>
                  </a:cubicBezTo>
                  <a:lnTo>
                    <a:pt x="357664" y="472124"/>
                  </a:lnTo>
                  <a:lnTo>
                    <a:pt x="343498" y="512455"/>
                  </a:lnTo>
                  <a:close/>
                  <a:moveTo>
                    <a:pt x="443523" y="166112"/>
                  </a:moveTo>
                  <a:cubicBezTo>
                    <a:pt x="456389" y="166112"/>
                    <a:pt x="469627" y="171555"/>
                    <a:pt x="479709" y="180958"/>
                  </a:cubicBezTo>
                  <a:lnTo>
                    <a:pt x="488370" y="189185"/>
                  </a:lnTo>
                  <a:cubicBezTo>
                    <a:pt x="488988" y="189803"/>
                    <a:pt x="489607" y="190360"/>
                    <a:pt x="490349" y="190793"/>
                  </a:cubicBezTo>
                  <a:cubicBezTo>
                    <a:pt x="497153" y="195803"/>
                    <a:pt x="506432" y="195803"/>
                    <a:pt x="513484" y="191164"/>
                  </a:cubicBezTo>
                  <a:cubicBezTo>
                    <a:pt x="514474" y="190545"/>
                    <a:pt x="515278" y="189989"/>
                    <a:pt x="516082" y="189185"/>
                  </a:cubicBezTo>
                  <a:lnTo>
                    <a:pt x="524742" y="180958"/>
                  </a:lnTo>
                  <a:cubicBezTo>
                    <a:pt x="536000" y="170132"/>
                    <a:pt x="552083" y="164503"/>
                    <a:pt x="566558" y="166483"/>
                  </a:cubicBezTo>
                  <a:cubicBezTo>
                    <a:pt x="568785" y="166668"/>
                    <a:pt x="571383" y="167287"/>
                    <a:pt x="573981" y="168277"/>
                  </a:cubicBezTo>
                  <a:cubicBezTo>
                    <a:pt x="580414" y="170256"/>
                    <a:pt x="587219" y="174524"/>
                    <a:pt x="592291" y="182566"/>
                  </a:cubicBezTo>
                  <a:cubicBezTo>
                    <a:pt x="601137" y="197226"/>
                    <a:pt x="599900" y="215722"/>
                    <a:pt x="590064" y="227784"/>
                  </a:cubicBezTo>
                  <a:lnTo>
                    <a:pt x="563713" y="254507"/>
                  </a:lnTo>
                  <a:lnTo>
                    <a:pt x="560496" y="257723"/>
                  </a:lnTo>
                  <a:lnTo>
                    <a:pt x="537794" y="280611"/>
                  </a:lnTo>
                  <a:lnTo>
                    <a:pt x="527526" y="291065"/>
                  </a:lnTo>
                  <a:lnTo>
                    <a:pt x="525299" y="293477"/>
                  </a:lnTo>
                  <a:lnTo>
                    <a:pt x="525299" y="293663"/>
                  </a:lnTo>
                  <a:lnTo>
                    <a:pt x="524123" y="294653"/>
                  </a:lnTo>
                  <a:lnTo>
                    <a:pt x="502226" y="316736"/>
                  </a:lnTo>
                  <a:lnTo>
                    <a:pt x="480328" y="294653"/>
                  </a:lnTo>
                  <a:lnTo>
                    <a:pt x="478905" y="293044"/>
                  </a:lnTo>
                  <a:lnTo>
                    <a:pt x="477297" y="291622"/>
                  </a:lnTo>
                  <a:lnTo>
                    <a:pt x="466657" y="280797"/>
                  </a:lnTo>
                  <a:lnTo>
                    <a:pt x="443955" y="257909"/>
                  </a:lnTo>
                  <a:lnTo>
                    <a:pt x="440739" y="254507"/>
                  </a:lnTo>
                  <a:lnTo>
                    <a:pt x="415439" y="228959"/>
                  </a:lnTo>
                  <a:cubicBezTo>
                    <a:pt x="404366" y="215722"/>
                    <a:pt x="403191" y="197226"/>
                    <a:pt x="412037" y="182566"/>
                  </a:cubicBezTo>
                  <a:cubicBezTo>
                    <a:pt x="416862" y="174710"/>
                    <a:pt x="423480" y="170689"/>
                    <a:pt x="429728" y="168524"/>
                  </a:cubicBezTo>
                  <a:cubicBezTo>
                    <a:pt x="432512" y="167534"/>
                    <a:pt x="435543" y="166916"/>
                    <a:pt x="437955" y="166483"/>
                  </a:cubicBezTo>
                  <a:cubicBezTo>
                    <a:pt x="439749" y="166112"/>
                    <a:pt x="441543" y="166112"/>
                    <a:pt x="443523" y="166112"/>
                  </a:cubicBezTo>
                  <a:close/>
                  <a:moveTo>
                    <a:pt x="205864" y="69427"/>
                  </a:moveTo>
                  <a:cubicBezTo>
                    <a:pt x="218730" y="52973"/>
                    <a:pt x="237226" y="42890"/>
                    <a:pt x="257886" y="41282"/>
                  </a:cubicBezTo>
                  <a:cubicBezTo>
                    <a:pt x="278361" y="39488"/>
                    <a:pt x="297846" y="46293"/>
                    <a:pt x="313126" y="60396"/>
                  </a:cubicBezTo>
                  <a:lnTo>
                    <a:pt x="398490" y="139574"/>
                  </a:lnTo>
                  <a:cubicBezTo>
                    <a:pt x="390262" y="145204"/>
                    <a:pt x="383211" y="152627"/>
                    <a:pt x="377767" y="161472"/>
                  </a:cubicBezTo>
                  <a:cubicBezTo>
                    <a:pt x="364530" y="182999"/>
                    <a:pt x="362488" y="208917"/>
                    <a:pt x="371520" y="232176"/>
                  </a:cubicBezTo>
                  <a:cubicBezTo>
                    <a:pt x="374551" y="240032"/>
                    <a:pt x="378943" y="247455"/>
                    <a:pt x="384572" y="254507"/>
                  </a:cubicBezTo>
                  <a:cubicBezTo>
                    <a:pt x="384757" y="254878"/>
                    <a:pt x="385190" y="255496"/>
                    <a:pt x="385561" y="255929"/>
                  </a:cubicBezTo>
                  <a:lnTo>
                    <a:pt x="423728" y="294715"/>
                  </a:lnTo>
                  <a:lnTo>
                    <a:pt x="441605" y="312777"/>
                  </a:lnTo>
                  <a:cubicBezTo>
                    <a:pt x="430965" y="318592"/>
                    <a:pt x="419522" y="324654"/>
                    <a:pt x="407273" y="330469"/>
                  </a:cubicBezTo>
                  <a:cubicBezTo>
                    <a:pt x="373932" y="346552"/>
                    <a:pt x="336322" y="361027"/>
                    <a:pt x="301001" y="366841"/>
                  </a:cubicBezTo>
                  <a:cubicBezTo>
                    <a:pt x="285908" y="369254"/>
                    <a:pt x="271248" y="370243"/>
                    <a:pt x="257577" y="369068"/>
                  </a:cubicBezTo>
                  <a:cubicBezTo>
                    <a:pt x="247927" y="368449"/>
                    <a:pt x="238896" y="366655"/>
                    <a:pt x="230483" y="363872"/>
                  </a:cubicBezTo>
                  <a:cubicBezTo>
                    <a:pt x="201533" y="354037"/>
                    <a:pt x="181430" y="331149"/>
                    <a:pt x="169801" y="294776"/>
                  </a:cubicBezTo>
                  <a:cubicBezTo>
                    <a:pt x="169429" y="293601"/>
                    <a:pt x="168996" y="292364"/>
                    <a:pt x="168625" y="291189"/>
                  </a:cubicBezTo>
                  <a:cubicBezTo>
                    <a:pt x="165037" y="278755"/>
                    <a:pt x="162192" y="266693"/>
                    <a:pt x="160212" y="254631"/>
                  </a:cubicBezTo>
                  <a:cubicBezTo>
                    <a:pt x="148212" y="185349"/>
                    <a:pt x="163676" y="123306"/>
                    <a:pt x="205864" y="69427"/>
                  </a:cubicBezTo>
                  <a:close/>
                  <a:moveTo>
                    <a:pt x="40084" y="294653"/>
                  </a:moveTo>
                  <a:lnTo>
                    <a:pt x="128108" y="294653"/>
                  </a:lnTo>
                  <a:cubicBezTo>
                    <a:pt x="128727" y="297251"/>
                    <a:pt x="129531" y="299849"/>
                    <a:pt x="130335" y="302509"/>
                  </a:cubicBezTo>
                  <a:cubicBezTo>
                    <a:pt x="145614" y="353727"/>
                    <a:pt x="175120" y="387316"/>
                    <a:pt x="217741" y="401791"/>
                  </a:cubicBezTo>
                  <a:cubicBezTo>
                    <a:pt x="226153" y="404822"/>
                    <a:pt x="234999" y="406801"/>
                    <a:pt x="244030" y="408039"/>
                  </a:cubicBezTo>
                  <a:lnTo>
                    <a:pt x="221514" y="472309"/>
                  </a:lnTo>
                  <a:lnTo>
                    <a:pt x="98540" y="472309"/>
                  </a:lnTo>
                  <a:lnTo>
                    <a:pt x="40084" y="472309"/>
                  </a:lnTo>
                  <a:lnTo>
                    <a:pt x="40084" y="294653"/>
                  </a:lnTo>
                  <a:close/>
                  <a:moveTo>
                    <a:pt x="118644" y="512455"/>
                  </a:moveTo>
                  <a:lnTo>
                    <a:pt x="207472" y="512455"/>
                  </a:lnTo>
                  <a:lnTo>
                    <a:pt x="173697" y="608273"/>
                  </a:lnTo>
                  <a:cubicBezTo>
                    <a:pt x="170914" y="616500"/>
                    <a:pt x="173697" y="625779"/>
                    <a:pt x="180502" y="630975"/>
                  </a:cubicBezTo>
                  <a:cubicBezTo>
                    <a:pt x="187554" y="636171"/>
                    <a:pt x="197204" y="636419"/>
                    <a:pt x="204194" y="631408"/>
                  </a:cubicBezTo>
                  <a:lnTo>
                    <a:pt x="271495" y="584210"/>
                  </a:lnTo>
                  <a:lnTo>
                    <a:pt x="294382" y="663574"/>
                  </a:lnTo>
                  <a:cubicBezTo>
                    <a:pt x="296795" y="671987"/>
                    <a:pt x="304403" y="677863"/>
                    <a:pt x="313064" y="678049"/>
                  </a:cubicBezTo>
                  <a:lnTo>
                    <a:pt x="313682" y="678049"/>
                  </a:lnTo>
                  <a:cubicBezTo>
                    <a:pt x="322095" y="678049"/>
                    <a:pt x="329765" y="672606"/>
                    <a:pt x="332549" y="664564"/>
                  </a:cubicBezTo>
                  <a:lnTo>
                    <a:pt x="385994" y="512455"/>
                  </a:lnTo>
                  <a:lnTo>
                    <a:pt x="414944" y="512455"/>
                  </a:lnTo>
                  <a:lnTo>
                    <a:pt x="414944" y="1084890"/>
                  </a:lnTo>
                  <a:lnTo>
                    <a:pt x="118582" y="1084890"/>
                  </a:lnTo>
                  <a:lnTo>
                    <a:pt x="118582" y="512455"/>
                  </a:lnTo>
                  <a:close/>
                  <a:moveTo>
                    <a:pt x="455213" y="1084952"/>
                  </a:moveTo>
                  <a:lnTo>
                    <a:pt x="455213" y="512517"/>
                  </a:lnTo>
                  <a:lnTo>
                    <a:pt x="549238" y="512517"/>
                  </a:lnTo>
                  <a:lnTo>
                    <a:pt x="549238" y="1084952"/>
                  </a:lnTo>
                  <a:lnTo>
                    <a:pt x="455213" y="1084952"/>
                  </a:lnTo>
                  <a:close/>
                  <a:moveTo>
                    <a:pt x="885560" y="1084952"/>
                  </a:moveTo>
                  <a:lnTo>
                    <a:pt x="589384" y="1084952"/>
                  </a:lnTo>
                  <a:lnTo>
                    <a:pt x="589384" y="512517"/>
                  </a:lnTo>
                  <a:lnTo>
                    <a:pt x="618086" y="512517"/>
                  </a:lnTo>
                  <a:lnTo>
                    <a:pt x="671531" y="664626"/>
                  </a:lnTo>
                  <a:cubicBezTo>
                    <a:pt x="674315" y="672667"/>
                    <a:pt x="681985" y="678111"/>
                    <a:pt x="690398" y="678111"/>
                  </a:cubicBezTo>
                  <a:lnTo>
                    <a:pt x="691016" y="678111"/>
                  </a:lnTo>
                  <a:cubicBezTo>
                    <a:pt x="699863" y="677925"/>
                    <a:pt x="707285" y="672111"/>
                    <a:pt x="709698" y="663636"/>
                  </a:cubicBezTo>
                  <a:lnTo>
                    <a:pt x="732585" y="584272"/>
                  </a:lnTo>
                  <a:lnTo>
                    <a:pt x="799887" y="631470"/>
                  </a:lnTo>
                  <a:cubicBezTo>
                    <a:pt x="807124" y="636481"/>
                    <a:pt x="816589" y="636295"/>
                    <a:pt x="823579" y="631037"/>
                  </a:cubicBezTo>
                  <a:cubicBezTo>
                    <a:pt x="830630" y="625841"/>
                    <a:pt x="833229" y="616562"/>
                    <a:pt x="830383" y="608335"/>
                  </a:cubicBezTo>
                  <a:lnTo>
                    <a:pt x="796856" y="512517"/>
                  </a:lnTo>
                  <a:lnTo>
                    <a:pt x="885437" y="512517"/>
                  </a:lnTo>
                  <a:lnTo>
                    <a:pt x="885437" y="1084952"/>
                  </a:lnTo>
                  <a:close/>
                  <a:moveTo>
                    <a:pt x="964306" y="472309"/>
                  </a:moveTo>
                  <a:lnTo>
                    <a:pt x="905664" y="472309"/>
                  </a:lnTo>
                  <a:lnTo>
                    <a:pt x="782690" y="472309"/>
                  </a:lnTo>
                  <a:lnTo>
                    <a:pt x="759988" y="407234"/>
                  </a:lnTo>
                  <a:cubicBezTo>
                    <a:pt x="769020" y="406059"/>
                    <a:pt x="778051" y="404018"/>
                    <a:pt x="786711" y="400987"/>
                  </a:cubicBezTo>
                  <a:cubicBezTo>
                    <a:pt x="829331" y="386326"/>
                    <a:pt x="858652" y="352985"/>
                    <a:pt x="873931" y="301704"/>
                  </a:cubicBezTo>
                  <a:cubicBezTo>
                    <a:pt x="874735" y="299292"/>
                    <a:pt x="875354" y="297065"/>
                    <a:pt x="875910" y="294653"/>
                  </a:cubicBezTo>
                  <a:lnTo>
                    <a:pt x="964306" y="294653"/>
                  </a:lnTo>
                  <a:lnTo>
                    <a:pt x="964306" y="472309"/>
                  </a:lnTo>
                  <a:close/>
                </a:path>
              </a:pathLst>
            </a:custGeom>
            <a:grpFill/>
            <a:ln w="6186" cap="flat">
              <a:noFill/>
              <a:prstDash val="solid"/>
              <a:miter/>
            </a:ln>
          </p:spPr>
          <p:txBody>
            <a:bodyPr rtlCol="0" anchor="ctr"/>
            <a:lstStyle/>
            <a:p>
              <a:endParaRPr lang="en-US" sz="1200"/>
            </a:p>
          </p:txBody>
        </p:sp>
        <p:sp>
          <p:nvSpPr>
            <p:cNvPr id="281" name="Freeform: Shape 280">
              <a:extLst>
                <a:ext uri="{FF2B5EF4-FFF2-40B4-BE49-F238E27FC236}">
                  <a16:creationId xmlns:a16="http://schemas.microsoft.com/office/drawing/2014/main" id="{9468500A-1C26-42EA-83EE-F72C2C59E132}"/>
                </a:ext>
              </a:extLst>
            </p:cNvPr>
            <p:cNvSpPr/>
            <p:nvPr/>
          </p:nvSpPr>
          <p:spPr>
            <a:xfrm>
              <a:off x="8050441" y="2434165"/>
              <a:ext cx="94990" cy="229134"/>
            </a:xfrm>
            <a:custGeom>
              <a:avLst/>
              <a:gdLst>
                <a:gd name="connsiteX0" fmla="*/ 30713 w 94990"/>
                <a:gd name="connsiteY0" fmla="*/ 191153 h 229134"/>
                <a:gd name="connsiteX1" fmla="*/ 60466 w 94990"/>
                <a:gd name="connsiteY1" fmla="*/ 223134 h 229134"/>
                <a:gd name="connsiteX2" fmla="*/ 61642 w 94990"/>
                <a:gd name="connsiteY2" fmla="*/ 224124 h 229134"/>
                <a:gd name="connsiteX3" fmla="*/ 74879 w 94990"/>
                <a:gd name="connsiteY3" fmla="*/ 229134 h 229134"/>
                <a:gd name="connsiteX4" fmla="*/ 89973 w 94990"/>
                <a:gd name="connsiteY4" fmla="*/ 222330 h 229134"/>
                <a:gd name="connsiteX5" fmla="*/ 88179 w 94990"/>
                <a:gd name="connsiteY5" fmla="*/ 193813 h 229134"/>
                <a:gd name="connsiteX6" fmla="*/ 85395 w 94990"/>
                <a:gd name="connsiteY6" fmla="*/ 191215 h 229134"/>
                <a:gd name="connsiteX7" fmla="*/ 75127 w 94990"/>
                <a:gd name="connsiteY7" fmla="*/ 181380 h 229134"/>
                <a:gd name="connsiteX8" fmla="*/ 52610 w 94990"/>
                <a:gd name="connsiteY8" fmla="*/ 151069 h 229134"/>
                <a:gd name="connsiteX9" fmla="*/ 40362 w 94990"/>
                <a:gd name="connsiteY9" fmla="*/ 110676 h 229134"/>
                <a:gd name="connsiteX10" fmla="*/ 67518 w 94990"/>
                <a:gd name="connsiteY10" fmla="*/ 33539 h 229134"/>
                <a:gd name="connsiteX11" fmla="*/ 66096 w 94990"/>
                <a:gd name="connsiteY11" fmla="*/ 5208 h 229134"/>
                <a:gd name="connsiteX12" fmla="*/ 37764 w 94990"/>
                <a:gd name="connsiteY12" fmla="*/ 6383 h 229134"/>
                <a:gd name="connsiteX13" fmla="*/ 217 w 94990"/>
                <a:gd name="connsiteY13" fmla="*/ 112470 h 229134"/>
                <a:gd name="connsiteX14" fmla="*/ 8444 w 94990"/>
                <a:gd name="connsiteY14" fmla="*/ 151069 h 229134"/>
                <a:gd name="connsiteX15" fmla="*/ 30713 w 94990"/>
                <a:gd name="connsiteY15" fmla="*/ 191153 h 2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990" h="229134">
                  <a:moveTo>
                    <a:pt x="30713" y="191153"/>
                  </a:moveTo>
                  <a:cubicBezTo>
                    <a:pt x="38940" y="202226"/>
                    <a:pt x="48775" y="212866"/>
                    <a:pt x="60466" y="223134"/>
                  </a:cubicBezTo>
                  <a:cubicBezTo>
                    <a:pt x="60899" y="223319"/>
                    <a:pt x="61270" y="223753"/>
                    <a:pt x="61642" y="224124"/>
                  </a:cubicBezTo>
                  <a:cubicBezTo>
                    <a:pt x="65477" y="227526"/>
                    <a:pt x="70302" y="229134"/>
                    <a:pt x="74879" y="229134"/>
                  </a:cubicBezTo>
                  <a:cubicBezTo>
                    <a:pt x="80508" y="229134"/>
                    <a:pt x="86138" y="226722"/>
                    <a:pt x="89973" y="222330"/>
                  </a:cubicBezTo>
                  <a:cubicBezTo>
                    <a:pt x="97396" y="213917"/>
                    <a:pt x="96406" y="201236"/>
                    <a:pt x="88179" y="193813"/>
                  </a:cubicBezTo>
                  <a:cubicBezTo>
                    <a:pt x="87189" y="193009"/>
                    <a:pt x="86385" y="192205"/>
                    <a:pt x="85395" y="191215"/>
                  </a:cubicBezTo>
                  <a:cubicBezTo>
                    <a:pt x="81807" y="187999"/>
                    <a:pt x="78343" y="184782"/>
                    <a:pt x="75127" y="181380"/>
                  </a:cubicBezTo>
                  <a:cubicBezTo>
                    <a:pt x="65477" y="171544"/>
                    <a:pt x="58054" y="161461"/>
                    <a:pt x="52610" y="151069"/>
                  </a:cubicBezTo>
                  <a:cubicBezTo>
                    <a:pt x="45187" y="138017"/>
                    <a:pt x="41167" y="124347"/>
                    <a:pt x="40362" y="110676"/>
                  </a:cubicBezTo>
                  <a:cubicBezTo>
                    <a:pt x="37764" y="67499"/>
                    <a:pt x="66900" y="34096"/>
                    <a:pt x="67518" y="33539"/>
                  </a:cubicBezTo>
                  <a:cubicBezTo>
                    <a:pt x="74941" y="25312"/>
                    <a:pt x="74322" y="12631"/>
                    <a:pt x="66096" y="5208"/>
                  </a:cubicBezTo>
                  <a:cubicBezTo>
                    <a:pt x="57868" y="-2215"/>
                    <a:pt x="45187" y="-1596"/>
                    <a:pt x="37764" y="6383"/>
                  </a:cubicBezTo>
                  <a:cubicBezTo>
                    <a:pt x="35971" y="8177"/>
                    <a:pt x="-3248" y="52220"/>
                    <a:pt x="217" y="112470"/>
                  </a:cubicBezTo>
                  <a:cubicBezTo>
                    <a:pt x="1021" y="125707"/>
                    <a:pt x="3619" y="138574"/>
                    <a:pt x="8444" y="151069"/>
                  </a:cubicBezTo>
                  <a:cubicBezTo>
                    <a:pt x="13454" y="164864"/>
                    <a:pt x="20877" y="178287"/>
                    <a:pt x="30713" y="191153"/>
                  </a:cubicBezTo>
                  <a:close/>
                </a:path>
              </a:pathLst>
            </a:custGeom>
            <a:grpFill/>
            <a:ln w="6186" cap="flat">
              <a:noFill/>
              <a:prstDash val="solid"/>
              <a:miter/>
            </a:ln>
          </p:spPr>
          <p:txBody>
            <a:bodyPr rtlCol="0" anchor="ctr"/>
            <a:lstStyle/>
            <a:p>
              <a:endParaRPr lang="en-US" sz="1200"/>
            </a:p>
          </p:txBody>
        </p:sp>
        <p:sp>
          <p:nvSpPr>
            <p:cNvPr id="282" name="Freeform: Shape 281">
              <a:extLst>
                <a:ext uri="{FF2B5EF4-FFF2-40B4-BE49-F238E27FC236}">
                  <a16:creationId xmlns:a16="http://schemas.microsoft.com/office/drawing/2014/main" id="{6E3634A9-17AD-4DBF-81BF-5D6C8A1651C3}"/>
                </a:ext>
              </a:extLst>
            </p:cNvPr>
            <p:cNvSpPr/>
            <p:nvPr/>
          </p:nvSpPr>
          <p:spPr>
            <a:xfrm>
              <a:off x="8535092" y="2433077"/>
              <a:ext cx="94890" cy="229417"/>
            </a:xfrm>
            <a:custGeom>
              <a:avLst/>
              <a:gdLst>
                <a:gd name="connsiteX0" fmla="*/ 20019 w 94890"/>
                <a:gd name="connsiteY0" fmla="*/ 229418 h 229417"/>
                <a:gd name="connsiteX1" fmla="*/ 33256 w 94890"/>
                <a:gd name="connsiteY1" fmla="*/ 224407 h 229417"/>
                <a:gd name="connsiteX2" fmla="*/ 34432 w 94890"/>
                <a:gd name="connsiteY2" fmla="*/ 223418 h 229417"/>
                <a:gd name="connsiteX3" fmla="*/ 63567 w 94890"/>
                <a:gd name="connsiteY3" fmla="*/ 192303 h 229417"/>
                <a:gd name="connsiteX4" fmla="*/ 86269 w 94890"/>
                <a:gd name="connsiteY4" fmla="*/ 152095 h 229417"/>
                <a:gd name="connsiteX5" fmla="*/ 94681 w 94890"/>
                <a:gd name="connsiteY5" fmla="*/ 112692 h 229417"/>
                <a:gd name="connsiteX6" fmla="*/ 57319 w 94890"/>
                <a:gd name="connsiteY6" fmla="*/ 6605 h 229417"/>
                <a:gd name="connsiteX7" fmla="*/ 28988 w 94890"/>
                <a:gd name="connsiteY7" fmla="*/ 5182 h 229417"/>
                <a:gd name="connsiteX8" fmla="*/ 27566 w 94890"/>
                <a:gd name="connsiteY8" fmla="*/ 33513 h 229417"/>
                <a:gd name="connsiteX9" fmla="*/ 54474 w 94890"/>
                <a:gd name="connsiteY9" fmla="*/ 110650 h 229417"/>
                <a:gd name="connsiteX10" fmla="*/ 42040 w 94890"/>
                <a:gd name="connsiteY10" fmla="*/ 152033 h 229417"/>
                <a:gd name="connsiteX11" fmla="*/ 19710 w 94890"/>
                <a:gd name="connsiteY11" fmla="*/ 181540 h 229417"/>
                <a:gd name="connsiteX12" fmla="*/ 8884 w 94890"/>
                <a:gd name="connsiteY12" fmla="*/ 192179 h 229417"/>
                <a:gd name="connsiteX13" fmla="*/ 6905 w 94890"/>
                <a:gd name="connsiteY13" fmla="*/ 193973 h 229417"/>
                <a:gd name="connsiteX14" fmla="*/ 4925 w 94890"/>
                <a:gd name="connsiteY14" fmla="*/ 222304 h 229417"/>
                <a:gd name="connsiteX15" fmla="*/ 20019 w 94890"/>
                <a:gd name="connsiteY15" fmla="*/ 229418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890" h="229417">
                  <a:moveTo>
                    <a:pt x="20019" y="229418"/>
                  </a:moveTo>
                  <a:cubicBezTo>
                    <a:pt x="24844" y="229418"/>
                    <a:pt x="29483" y="227624"/>
                    <a:pt x="33256" y="224407"/>
                  </a:cubicBezTo>
                  <a:cubicBezTo>
                    <a:pt x="33690" y="224036"/>
                    <a:pt x="34061" y="223603"/>
                    <a:pt x="34432" y="223418"/>
                  </a:cubicBezTo>
                  <a:cubicBezTo>
                    <a:pt x="45875" y="213397"/>
                    <a:pt x="55525" y="202943"/>
                    <a:pt x="63567" y="192303"/>
                  </a:cubicBezTo>
                  <a:cubicBezTo>
                    <a:pt x="73588" y="179251"/>
                    <a:pt x="81073" y="166013"/>
                    <a:pt x="86269" y="152095"/>
                  </a:cubicBezTo>
                  <a:cubicBezTo>
                    <a:pt x="91094" y="139229"/>
                    <a:pt x="93877" y="126177"/>
                    <a:pt x="94681" y="112692"/>
                  </a:cubicBezTo>
                  <a:cubicBezTo>
                    <a:pt x="98084" y="52194"/>
                    <a:pt x="58928" y="8399"/>
                    <a:pt x="57319" y="6605"/>
                  </a:cubicBezTo>
                  <a:cubicBezTo>
                    <a:pt x="49896" y="-1622"/>
                    <a:pt x="37215" y="-2241"/>
                    <a:pt x="28988" y="5182"/>
                  </a:cubicBezTo>
                  <a:cubicBezTo>
                    <a:pt x="20761" y="12605"/>
                    <a:pt x="20143" y="25286"/>
                    <a:pt x="27566" y="33513"/>
                  </a:cubicBezTo>
                  <a:cubicBezTo>
                    <a:pt x="27751" y="33884"/>
                    <a:pt x="57319" y="67473"/>
                    <a:pt x="54474" y="110650"/>
                  </a:cubicBezTo>
                  <a:cubicBezTo>
                    <a:pt x="53670" y="124692"/>
                    <a:pt x="49463" y="138548"/>
                    <a:pt x="42040" y="152033"/>
                  </a:cubicBezTo>
                  <a:cubicBezTo>
                    <a:pt x="36411" y="162054"/>
                    <a:pt x="29174" y="171952"/>
                    <a:pt x="19710" y="181540"/>
                  </a:cubicBezTo>
                  <a:cubicBezTo>
                    <a:pt x="16493" y="185128"/>
                    <a:pt x="12905" y="188777"/>
                    <a:pt x="8884" y="192179"/>
                  </a:cubicBezTo>
                  <a:cubicBezTo>
                    <a:pt x="8266" y="192798"/>
                    <a:pt x="7462" y="193355"/>
                    <a:pt x="6905" y="193973"/>
                  </a:cubicBezTo>
                  <a:cubicBezTo>
                    <a:pt x="-1508" y="201211"/>
                    <a:pt x="-2312" y="214077"/>
                    <a:pt x="4925" y="222304"/>
                  </a:cubicBezTo>
                  <a:cubicBezTo>
                    <a:pt x="8946" y="227005"/>
                    <a:pt x="14390" y="229418"/>
                    <a:pt x="20019" y="229418"/>
                  </a:cubicBezTo>
                  <a:close/>
                </a:path>
              </a:pathLst>
            </a:custGeom>
            <a:grpFill/>
            <a:ln w="6186" cap="flat">
              <a:noFill/>
              <a:prstDash val="solid"/>
              <a:miter/>
            </a:ln>
          </p:spPr>
          <p:txBody>
            <a:bodyPr rtlCol="0" anchor="ctr"/>
            <a:lstStyle/>
            <a:p>
              <a:endParaRPr lang="en-US" sz="1200"/>
            </a:p>
          </p:txBody>
        </p:sp>
      </p:grpSp>
      <p:grpSp>
        <p:nvGrpSpPr>
          <p:cNvPr id="208" name="Graphic 2">
            <a:extLst>
              <a:ext uri="{FF2B5EF4-FFF2-40B4-BE49-F238E27FC236}">
                <a16:creationId xmlns:a16="http://schemas.microsoft.com/office/drawing/2014/main" id="{28A4D214-10D7-44AB-887E-734B6385DF7C}"/>
              </a:ext>
            </a:extLst>
          </p:cNvPr>
          <p:cNvGrpSpPr/>
          <p:nvPr/>
        </p:nvGrpSpPr>
        <p:grpSpPr>
          <a:xfrm>
            <a:off x="3171210" y="3905036"/>
            <a:ext cx="868483" cy="837370"/>
            <a:chOff x="6170375" y="3958121"/>
            <a:chExt cx="1125166" cy="1084858"/>
          </a:xfrm>
          <a:solidFill>
            <a:schemeClr val="accent1"/>
          </a:solidFill>
        </p:grpSpPr>
        <p:sp>
          <p:nvSpPr>
            <p:cNvPr id="276" name="Freeform: Shape 275">
              <a:extLst>
                <a:ext uri="{FF2B5EF4-FFF2-40B4-BE49-F238E27FC236}">
                  <a16:creationId xmlns:a16="http://schemas.microsoft.com/office/drawing/2014/main" id="{A80D3E33-5C98-493A-BFBC-07F59F211FCB}"/>
                </a:ext>
              </a:extLst>
            </p:cNvPr>
            <p:cNvSpPr/>
            <p:nvPr/>
          </p:nvSpPr>
          <p:spPr>
            <a:xfrm>
              <a:off x="6278248" y="4252618"/>
              <a:ext cx="909685" cy="564765"/>
            </a:xfrm>
            <a:custGeom>
              <a:avLst/>
              <a:gdLst>
                <a:gd name="connsiteX0" fmla="*/ 879550 w 909685"/>
                <a:gd name="connsiteY0" fmla="*/ 182235 h 564765"/>
                <a:gd name="connsiteX1" fmla="*/ 796475 w 909685"/>
                <a:gd name="connsiteY1" fmla="*/ 134790 h 564765"/>
                <a:gd name="connsiteX2" fmla="*/ 699791 w 909685"/>
                <a:gd name="connsiteY2" fmla="*/ 40456 h 564765"/>
                <a:gd name="connsiteX3" fmla="*/ 535063 w 909685"/>
                <a:gd name="connsiteY3" fmla="*/ 14847 h 564765"/>
                <a:gd name="connsiteX4" fmla="*/ 454709 w 909685"/>
                <a:gd name="connsiteY4" fmla="*/ 54251 h 564765"/>
                <a:gd name="connsiteX5" fmla="*/ 374355 w 909685"/>
                <a:gd name="connsiteY5" fmla="*/ 14847 h 564765"/>
                <a:gd name="connsiteX6" fmla="*/ 209627 w 909685"/>
                <a:gd name="connsiteY6" fmla="*/ 40456 h 564765"/>
                <a:gd name="connsiteX7" fmla="*/ 112943 w 909685"/>
                <a:gd name="connsiteY7" fmla="*/ 134790 h 564765"/>
                <a:gd name="connsiteX8" fmla="*/ 31352 w 909685"/>
                <a:gd name="connsiteY8" fmla="*/ 183101 h 564765"/>
                <a:gd name="connsiteX9" fmla="*/ 6918 w 909685"/>
                <a:gd name="connsiteY9" fmla="*/ 182977 h 564765"/>
                <a:gd name="connsiteX10" fmla="*/ 2650 w 909685"/>
                <a:gd name="connsiteY10" fmla="*/ 209205 h 564765"/>
                <a:gd name="connsiteX11" fmla="*/ 448338 w 909685"/>
                <a:gd name="connsiteY11" fmla="*/ 564766 h 564765"/>
                <a:gd name="connsiteX12" fmla="*/ 454709 w 909685"/>
                <a:gd name="connsiteY12" fmla="*/ 564704 h 564765"/>
                <a:gd name="connsiteX13" fmla="*/ 461080 w 909685"/>
                <a:gd name="connsiteY13" fmla="*/ 564766 h 564765"/>
                <a:gd name="connsiteX14" fmla="*/ 906768 w 909685"/>
                <a:gd name="connsiteY14" fmla="*/ 209205 h 564765"/>
                <a:gd name="connsiteX15" fmla="*/ 903242 w 909685"/>
                <a:gd name="connsiteY15" fmla="*/ 182544 h 564765"/>
                <a:gd name="connsiteX16" fmla="*/ 879550 w 909685"/>
                <a:gd name="connsiteY16" fmla="*/ 182235 h 564765"/>
                <a:gd name="connsiteX17" fmla="*/ 460957 w 909685"/>
                <a:gd name="connsiteY17" fmla="*/ 524619 h 564765"/>
                <a:gd name="connsiteX18" fmla="*/ 455204 w 909685"/>
                <a:gd name="connsiteY18" fmla="*/ 524558 h 564765"/>
                <a:gd name="connsiteX19" fmla="*/ 454709 w 909685"/>
                <a:gd name="connsiteY19" fmla="*/ 524619 h 564765"/>
                <a:gd name="connsiteX20" fmla="*/ 454214 w 909685"/>
                <a:gd name="connsiteY20" fmla="*/ 524558 h 564765"/>
                <a:gd name="connsiteX21" fmla="*/ 55291 w 909685"/>
                <a:gd name="connsiteY21" fmla="*/ 220339 h 564765"/>
                <a:gd name="connsiteX22" fmla="*/ 141274 w 909685"/>
                <a:gd name="connsiteY22" fmla="*/ 163368 h 564765"/>
                <a:gd name="connsiteX23" fmla="*/ 237525 w 909685"/>
                <a:gd name="connsiteY23" fmla="*/ 69468 h 564765"/>
                <a:gd name="connsiteX24" fmla="*/ 356726 w 909685"/>
                <a:gd name="connsiteY24" fmla="*/ 50972 h 564765"/>
                <a:gd name="connsiteX25" fmla="*/ 445925 w 909685"/>
                <a:gd name="connsiteY25" fmla="*/ 94706 h 564765"/>
                <a:gd name="connsiteX26" fmla="*/ 447039 w 909685"/>
                <a:gd name="connsiteY26" fmla="*/ 95015 h 564765"/>
                <a:gd name="connsiteX27" fmla="*/ 451307 w 909685"/>
                <a:gd name="connsiteY27" fmla="*/ 96129 h 564765"/>
                <a:gd name="connsiteX28" fmla="*/ 454771 w 909685"/>
                <a:gd name="connsiteY28" fmla="*/ 96623 h 564765"/>
                <a:gd name="connsiteX29" fmla="*/ 458420 w 909685"/>
                <a:gd name="connsiteY29" fmla="*/ 96129 h 564765"/>
                <a:gd name="connsiteX30" fmla="*/ 462503 w 909685"/>
                <a:gd name="connsiteY30" fmla="*/ 95015 h 564765"/>
                <a:gd name="connsiteX31" fmla="*/ 463617 w 909685"/>
                <a:gd name="connsiteY31" fmla="*/ 94706 h 564765"/>
                <a:gd name="connsiteX32" fmla="*/ 552816 w 909685"/>
                <a:gd name="connsiteY32" fmla="*/ 50972 h 564765"/>
                <a:gd name="connsiteX33" fmla="*/ 671955 w 909685"/>
                <a:gd name="connsiteY33" fmla="*/ 69468 h 564765"/>
                <a:gd name="connsiteX34" fmla="*/ 768206 w 909685"/>
                <a:gd name="connsiteY34" fmla="*/ 163368 h 564765"/>
                <a:gd name="connsiteX35" fmla="*/ 854188 w 909685"/>
                <a:gd name="connsiteY35" fmla="*/ 220339 h 564765"/>
                <a:gd name="connsiteX36" fmla="*/ 460957 w 909685"/>
                <a:gd name="connsiteY36" fmla="*/ 524619 h 56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9685" h="564765">
                  <a:moveTo>
                    <a:pt x="879550" y="182235"/>
                  </a:moveTo>
                  <a:cubicBezTo>
                    <a:pt x="872560" y="185081"/>
                    <a:pt x="844044" y="181926"/>
                    <a:pt x="796475" y="134790"/>
                  </a:cubicBezTo>
                  <a:cubicBezTo>
                    <a:pt x="764061" y="102624"/>
                    <a:pt x="728864" y="68540"/>
                    <a:pt x="699791" y="40456"/>
                  </a:cubicBezTo>
                  <a:cubicBezTo>
                    <a:pt x="655995" y="-1731"/>
                    <a:pt x="589745" y="-12061"/>
                    <a:pt x="535063" y="14847"/>
                  </a:cubicBezTo>
                  <a:lnTo>
                    <a:pt x="454709" y="54251"/>
                  </a:lnTo>
                  <a:lnTo>
                    <a:pt x="374355" y="14847"/>
                  </a:lnTo>
                  <a:cubicBezTo>
                    <a:pt x="319673" y="-12000"/>
                    <a:pt x="253423" y="-1731"/>
                    <a:pt x="209627" y="40456"/>
                  </a:cubicBezTo>
                  <a:cubicBezTo>
                    <a:pt x="180554" y="68478"/>
                    <a:pt x="145357" y="102624"/>
                    <a:pt x="112943" y="134790"/>
                  </a:cubicBezTo>
                  <a:cubicBezTo>
                    <a:pt x="65436" y="181988"/>
                    <a:pt x="36919" y="185081"/>
                    <a:pt x="31352" y="183101"/>
                  </a:cubicBezTo>
                  <a:cubicBezTo>
                    <a:pt x="24177" y="176482"/>
                    <a:pt x="14650" y="177101"/>
                    <a:pt x="6918" y="182977"/>
                  </a:cubicBezTo>
                  <a:cubicBezTo>
                    <a:pt x="-814" y="188916"/>
                    <a:pt x="-1804" y="200607"/>
                    <a:pt x="2650" y="209205"/>
                  </a:cubicBezTo>
                  <a:cubicBezTo>
                    <a:pt x="10259" y="223865"/>
                    <a:pt x="189833" y="564827"/>
                    <a:pt x="448338" y="564766"/>
                  </a:cubicBezTo>
                  <a:cubicBezTo>
                    <a:pt x="450441" y="564766"/>
                    <a:pt x="452606" y="564704"/>
                    <a:pt x="454709" y="564704"/>
                  </a:cubicBezTo>
                  <a:cubicBezTo>
                    <a:pt x="456874" y="564766"/>
                    <a:pt x="458977" y="564766"/>
                    <a:pt x="461080" y="564766"/>
                  </a:cubicBezTo>
                  <a:cubicBezTo>
                    <a:pt x="719524" y="564766"/>
                    <a:pt x="899159" y="223803"/>
                    <a:pt x="906768" y="209205"/>
                  </a:cubicBezTo>
                  <a:cubicBezTo>
                    <a:pt x="911222" y="200545"/>
                    <a:pt x="910974" y="188483"/>
                    <a:pt x="903242" y="182544"/>
                  </a:cubicBezTo>
                  <a:cubicBezTo>
                    <a:pt x="895510" y="176668"/>
                    <a:pt x="886726" y="175678"/>
                    <a:pt x="879550" y="182235"/>
                  </a:cubicBezTo>
                  <a:close/>
                  <a:moveTo>
                    <a:pt x="460957" y="524619"/>
                  </a:moveTo>
                  <a:cubicBezTo>
                    <a:pt x="459039" y="524619"/>
                    <a:pt x="457121" y="524619"/>
                    <a:pt x="455204" y="524558"/>
                  </a:cubicBezTo>
                  <a:cubicBezTo>
                    <a:pt x="455018" y="524558"/>
                    <a:pt x="454895" y="524619"/>
                    <a:pt x="454709" y="524619"/>
                  </a:cubicBezTo>
                  <a:cubicBezTo>
                    <a:pt x="454523" y="524619"/>
                    <a:pt x="454400" y="524558"/>
                    <a:pt x="454214" y="524558"/>
                  </a:cubicBezTo>
                  <a:cubicBezTo>
                    <a:pt x="258804" y="529692"/>
                    <a:pt x="104963" y="302796"/>
                    <a:pt x="55291" y="220339"/>
                  </a:cubicBezTo>
                  <a:cubicBezTo>
                    <a:pt x="76571" y="214587"/>
                    <a:pt x="105149" y="199122"/>
                    <a:pt x="141274" y="163368"/>
                  </a:cubicBezTo>
                  <a:cubicBezTo>
                    <a:pt x="173564" y="131326"/>
                    <a:pt x="208576" y="97365"/>
                    <a:pt x="237525" y="69468"/>
                  </a:cubicBezTo>
                  <a:cubicBezTo>
                    <a:pt x="269196" y="38972"/>
                    <a:pt x="317075" y="31549"/>
                    <a:pt x="356726" y="50972"/>
                  </a:cubicBezTo>
                  <a:lnTo>
                    <a:pt x="445925" y="94706"/>
                  </a:lnTo>
                  <a:cubicBezTo>
                    <a:pt x="446296" y="94891"/>
                    <a:pt x="446667" y="94829"/>
                    <a:pt x="447039" y="95015"/>
                  </a:cubicBezTo>
                  <a:cubicBezTo>
                    <a:pt x="448399" y="95572"/>
                    <a:pt x="449822" y="95881"/>
                    <a:pt x="451307" y="96129"/>
                  </a:cubicBezTo>
                  <a:cubicBezTo>
                    <a:pt x="452482" y="96314"/>
                    <a:pt x="453595" y="96623"/>
                    <a:pt x="454771" y="96623"/>
                  </a:cubicBezTo>
                  <a:cubicBezTo>
                    <a:pt x="456008" y="96623"/>
                    <a:pt x="457183" y="96376"/>
                    <a:pt x="458420" y="96129"/>
                  </a:cubicBezTo>
                  <a:cubicBezTo>
                    <a:pt x="459843" y="95881"/>
                    <a:pt x="461204" y="95572"/>
                    <a:pt x="462503" y="95015"/>
                  </a:cubicBezTo>
                  <a:cubicBezTo>
                    <a:pt x="462874" y="94829"/>
                    <a:pt x="463245" y="94891"/>
                    <a:pt x="463617" y="94706"/>
                  </a:cubicBezTo>
                  <a:lnTo>
                    <a:pt x="552816" y="50972"/>
                  </a:lnTo>
                  <a:cubicBezTo>
                    <a:pt x="592405" y="31611"/>
                    <a:pt x="640283" y="38972"/>
                    <a:pt x="671955" y="69468"/>
                  </a:cubicBezTo>
                  <a:cubicBezTo>
                    <a:pt x="700904" y="97365"/>
                    <a:pt x="735916" y="131326"/>
                    <a:pt x="768206" y="163368"/>
                  </a:cubicBezTo>
                  <a:cubicBezTo>
                    <a:pt x="804269" y="199184"/>
                    <a:pt x="832909" y="214649"/>
                    <a:pt x="854188" y="220339"/>
                  </a:cubicBezTo>
                  <a:cubicBezTo>
                    <a:pt x="804950" y="301992"/>
                    <a:pt x="653150" y="524619"/>
                    <a:pt x="460957" y="524619"/>
                  </a:cubicBezTo>
                  <a:close/>
                </a:path>
              </a:pathLst>
            </a:custGeom>
            <a:grpFill/>
            <a:ln w="6186" cap="flat">
              <a:noFill/>
              <a:prstDash val="solid"/>
              <a:miter/>
            </a:ln>
          </p:spPr>
          <p:txBody>
            <a:bodyPr rtlCol="0" anchor="ctr"/>
            <a:lstStyle/>
            <a:p>
              <a:endParaRPr lang="en-US" sz="1200"/>
            </a:p>
          </p:txBody>
        </p:sp>
        <p:sp>
          <p:nvSpPr>
            <p:cNvPr id="277" name="Freeform: Shape 276">
              <a:extLst>
                <a:ext uri="{FF2B5EF4-FFF2-40B4-BE49-F238E27FC236}">
                  <a16:creationId xmlns:a16="http://schemas.microsoft.com/office/drawing/2014/main" id="{C7059FBC-57BC-4BBE-A4E2-8A86B0735297}"/>
                </a:ext>
              </a:extLst>
            </p:cNvPr>
            <p:cNvSpPr/>
            <p:nvPr/>
          </p:nvSpPr>
          <p:spPr>
            <a:xfrm>
              <a:off x="6518943" y="4451740"/>
              <a:ext cx="428151" cy="157119"/>
            </a:xfrm>
            <a:custGeom>
              <a:avLst/>
              <a:gdLst>
                <a:gd name="connsiteX0" fmla="*/ 414805 w 428151"/>
                <a:gd name="connsiteY0" fmla="*/ 36806 h 157119"/>
                <a:gd name="connsiteX1" fmla="*/ 214076 w 428151"/>
                <a:gd name="connsiteY1" fmla="*/ 0 h 157119"/>
                <a:gd name="connsiteX2" fmla="*/ 13346 w 428151"/>
                <a:gd name="connsiteY2" fmla="*/ 36806 h 157119"/>
                <a:gd name="connsiteX3" fmla="*/ 294 w 428151"/>
                <a:gd name="connsiteY3" fmla="*/ 52332 h 157119"/>
                <a:gd name="connsiteX4" fmla="*/ 7408 w 428151"/>
                <a:gd name="connsiteY4" fmla="*/ 71323 h 157119"/>
                <a:gd name="connsiteX5" fmla="*/ 214076 w 428151"/>
                <a:gd name="connsiteY5" fmla="*/ 157120 h 157119"/>
                <a:gd name="connsiteX6" fmla="*/ 420744 w 428151"/>
                <a:gd name="connsiteY6" fmla="*/ 71323 h 157119"/>
                <a:gd name="connsiteX7" fmla="*/ 427857 w 428151"/>
                <a:gd name="connsiteY7" fmla="*/ 52332 h 157119"/>
                <a:gd name="connsiteX8" fmla="*/ 414805 w 428151"/>
                <a:gd name="connsiteY8" fmla="*/ 36806 h 157119"/>
                <a:gd name="connsiteX9" fmla="*/ 214014 w 428151"/>
                <a:gd name="connsiteY9" fmla="*/ 116912 h 157119"/>
                <a:gd name="connsiteX10" fmla="*/ 64998 w 428151"/>
                <a:gd name="connsiteY10" fmla="*/ 62971 h 157119"/>
                <a:gd name="connsiteX11" fmla="*/ 214014 w 428151"/>
                <a:gd name="connsiteY11" fmla="*/ 40208 h 157119"/>
                <a:gd name="connsiteX12" fmla="*/ 363030 w 428151"/>
                <a:gd name="connsiteY12" fmla="*/ 63033 h 157119"/>
                <a:gd name="connsiteX13" fmla="*/ 214014 w 428151"/>
                <a:gd name="connsiteY13" fmla="*/ 116912 h 15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151" h="157119">
                  <a:moveTo>
                    <a:pt x="414805" y="36806"/>
                  </a:moveTo>
                  <a:cubicBezTo>
                    <a:pt x="410599" y="35321"/>
                    <a:pt x="310884" y="0"/>
                    <a:pt x="214076" y="0"/>
                  </a:cubicBezTo>
                  <a:cubicBezTo>
                    <a:pt x="117268" y="0"/>
                    <a:pt x="17553" y="35321"/>
                    <a:pt x="13346" y="36806"/>
                  </a:cubicBezTo>
                  <a:cubicBezTo>
                    <a:pt x="6542" y="39218"/>
                    <a:pt x="1531" y="45156"/>
                    <a:pt x="294" y="52332"/>
                  </a:cubicBezTo>
                  <a:cubicBezTo>
                    <a:pt x="-943" y="59446"/>
                    <a:pt x="1779" y="66745"/>
                    <a:pt x="7408" y="71323"/>
                  </a:cubicBezTo>
                  <a:cubicBezTo>
                    <a:pt x="11676" y="74849"/>
                    <a:pt x="113680" y="157120"/>
                    <a:pt x="214076" y="157120"/>
                  </a:cubicBezTo>
                  <a:cubicBezTo>
                    <a:pt x="314533" y="157120"/>
                    <a:pt x="416475" y="74849"/>
                    <a:pt x="420744" y="71323"/>
                  </a:cubicBezTo>
                  <a:cubicBezTo>
                    <a:pt x="426373" y="66745"/>
                    <a:pt x="429094" y="59507"/>
                    <a:pt x="427857" y="52332"/>
                  </a:cubicBezTo>
                  <a:cubicBezTo>
                    <a:pt x="426558" y="45156"/>
                    <a:pt x="421610" y="39280"/>
                    <a:pt x="414805" y="36806"/>
                  </a:cubicBezTo>
                  <a:close/>
                  <a:moveTo>
                    <a:pt x="214014" y="116912"/>
                  </a:moveTo>
                  <a:cubicBezTo>
                    <a:pt x="158836" y="116912"/>
                    <a:pt x="100195" y="85612"/>
                    <a:pt x="64998" y="62971"/>
                  </a:cubicBezTo>
                  <a:cubicBezTo>
                    <a:pt x="101494" y="53012"/>
                    <a:pt x="158960" y="40208"/>
                    <a:pt x="214014" y="40208"/>
                  </a:cubicBezTo>
                  <a:cubicBezTo>
                    <a:pt x="269006" y="40208"/>
                    <a:pt x="326534" y="53012"/>
                    <a:pt x="363030" y="63033"/>
                  </a:cubicBezTo>
                  <a:cubicBezTo>
                    <a:pt x="327956" y="85612"/>
                    <a:pt x="269377" y="116912"/>
                    <a:pt x="214014" y="116912"/>
                  </a:cubicBezTo>
                  <a:close/>
                </a:path>
              </a:pathLst>
            </a:custGeom>
            <a:grpFill/>
            <a:ln w="6186" cap="flat">
              <a:noFill/>
              <a:prstDash val="solid"/>
              <a:miter/>
            </a:ln>
          </p:spPr>
          <p:txBody>
            <a:bodyPr rtlCol="0" anchor="ctr"/>
            <a:lstStyle/>
            <a:p>
              <a:endParaRPr lang="en-US" sz="1200"/>
            </a:p>
          </p:txBody>
        </p:sp>
        <p:sp>
          <p:nvSpPr>
            <p:cNvPr id="278" name="Freeform: Shape 277">
              <a:extLst>
                <a:ext uri="{FF2B5EF4-FFF2-40B4-BE49-F238E27FC236}">
                  <a16:creationId xmlns:a16="http://schemas.microsoft.com/office/drawing/2014/main" id="{CD6A2530-C7E8-46C1-822F-31ABACAF184F}"/>
                </a:ext>
              </a:extLst>
            </p:cNvPr>
            <p:cNvSpPr/>
            <p:nvPr/>
          </p:nvSpPr>
          <p:spPr>
            <a:xfrm>
              <a:off x="7028948" y="3958121"/>
              <a:ext cx="266593" cy="252496"/>
            </a:xfrm>
            <a:custGeom>
              <a:avLst/>
              <a:gdLst>
                <a:gd name="connsiteX0" fmla="*/ 265618 w 266593"/>
                <a:gd name="connsiteY0" fmla="*/ 111212 h 252496"/>
                <a:gd name="connsiteX1" fmla="*/ 228565 w 266593"/>
                <a:gd name="connsiteY1" fmla="*/ 57705 h 252496"/>
                <a:gd name="connsiteX2" fmla="*/ 155139 w 266593"/>
                <a:gd name="connsiteY2" fmla="*/ 49416 h 252496"/>
                <a:gd name="connsiteX3" fmla="*/ 98539 w 266593"/>
                <a:gd name="connsiteY3" fmla="*/ 3022 h 252496"/>
                <a:gd name="connsiteX4" fmla="*/ 33712 w 266593"/>
                <a:gd name="connsiteY4" fmla="*/ 13662 h 252496"/>
                <a:gd name="connsiteX5" fmla="*/ 3835 w 266593"/>
                <a:gd name="connsiteY5" fmla="*/ 104037 h 252496"/>
                <a:gd name="connsiteX6" fmla="*/ 58579 w 266593"/>
                <a:gd name="connsiteY6" fmla="*/ 239877 h 252496"/>
                <a:gd name="connsiteX7" fmla="*/ 69404 w 266593"/>
                <a:gd name="connsiteY7" fmla="*/ 250888 h 252496"/>
                <a:gd name="connsiteX8" fmla="*/ 77260 w 266593"/>
                <a:gd name="connsiteY8" fmla="*/ 252496 h 252496"/>
                <a:gd name="connsiteX9" fmla="*/ 84807 w 266593"/>
                <a:gd name="connsiteY9" fmla="*/ 251012 h 252496"/>
                <a:gd name="connsiteX10" fmla="*/ 222812 w 266593"/>
                <a:gd name="connsiteY10" fmla="*/ 194783 h 252496"/>
                <a:gd name="connsiteX11" fmla="*/ 265618 w 266593"/>
                <a:gd name="connsiteY11" fmla="*/ 111212 h 252496"/>
                <a:gd name="connsiteX12" fmla="*/ 206049 w 266593"/>
                <a:gd name="connsiteY12" fmla="*/ 158163 h 252496"/>
                <a:gd name="connsiteX13" fmla="*/ 88271 w 266593"/>
                <a:gd name="connsiteY13" fmla="*/ 206103 h 252496"/>
                <a:gd name="connsiteX14" fmla="*/ 41630 w 266593"/>
                <a:gd name="connsiteY14" fmla="*/ 90614 h 252496"/>
                <a:gd name="connsiteX15" fmla="*/ 56723 w 266593"/>
                <a:gd name="connsiteY15" fmla="*/ 46571 h 252496"/>
                <a:gd name="connsiteX16" fmla="*/ 76827 w 266593"/>
                <a:gd name="connsiteY16" fmla="*/ 40199 h 252496"/>
                <a:gd name="connsiteX17" fmla="*/ 87714 w 266593"/>
                <a:gd name="connsiteY17" fmla="*/ 41746 h 252496"/>
                <a:gd name="connsiteX18" fmla="*/ 121303 w 266593"/>
                <a:gd name="connsiteY18" fmla="*/ 71685 h 252496"/>
                <a:gd name="connsiteX19" fmla="*/ 126128 w 266593"/>
                <a:gd name="connsiteY19" fmla="*/ 82696 h 252496"/>
                <a:gd name="connsiteX20" fmla="*/ 151490 w 266593"/>
                <a:gd name="connsiteY20" fmla="*/ 93459 h 252496"/>
                <a:gd name="connsiteX21" fmla="*/ 162810 w 266593"/>
                <a:gd name="connsiteY21" fmla="*/ 89253 h 252496"/>
                <a:gd name="connsiteX22" fmla="*/ 208214 w 266593"/>
                <a:gd name="connsiteY22" fmla="*/ 92469 h 252496"/>
                <a:gd name="connsiteX23" fmla="*/ 225843 w 266593"/>
                <a:gd name="connsiteY23" fmla="*/ 117522 h 252496"/>
                <a:gd name="connsiteX24" fmla="*/ 206049 w 266593"/>
                <a:gd name="connsiteY24" fmla="*/ 158163 h 25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593" h="252496">
                  <a:moveTo>
                    <a:pt x="265618" y="111212"/>
                  </a:moveTo>
                  <a:cubicBezTo>
                    <a:pt x="262092" y="88634"/>
                    <a:pt x="248916" y="69582"/>
                    <a:pt x="228565" y="57705"/>
                  </a:cubicBezTo>
                  <a:cubicBezTo>
                    <a:pt x="206976" y="45024"/>
                    <a:pt x="179944" y="42055"/>
                    <a:pt x="155139" y="49416"/>
                  </a:cubicBezTo>
                  <a:cubicBezTo>
                    <a:pt x="143201" y="26838"/>
                    <a:pt x="122478" y="9703"/>
                    <a:pt x="98539" y="3022"/>
                  </a:cubicBezTo>
                  <a:cubicBezTo>
                    <a:pt x="75652" y="-3349"/>
                    <a:pt x="52641" y="425"/>
                    <a:pt x="33712" y="13662"/>
                  </a:cubicBezTo>
                  <a:cubicBezTo>
                    <a:pt x="5381" y="33580"/>
                    <a:pt x="-6867" y="69211"/>
                    <a:pt x="3835" y="104037"/>
                  </a:cubicBezTo>
                  <a:lnTo>
                    <a:pt x="58579" y="239877"/>
                  </a:lnTo>
                  <a:cubicBezTo>
                    <a:pt x="60558" y="244826"/>
                    <a:pt x="64455" y="248785"/>
                    <a:pt x="69404" y="250888"/>
                  </a:cubicBezTo>
                  <a:cubicBezTo>
                    <a:pt x="71878" y="251939"/>
                    <a:pt x="74538" y="252496"/>
                    <a:pt x="77260" y="252496"/>
                  </a:cubicBezTo>
                  <a:cubicBezTo>
                    <a:pt x="79858" y="252496"/>
                    <a:pt x="82394" y="252001"/>
                    <a:pt x="84807" y="251012"/>
                  </a:cubicBezTo>
                  <a:lnTo>
                    <a:pt x="222812" y="194783"/>
                  </a:lnTo>
                  <a:cubicBezTo>
                    <a:pt x="253741" y="178823"/>
                    <a:pt x="271000" y="145296"/>
                    <a:pt x="265618" y="111212"/>
                  </a:cubicBezTo>
                  <a:close/>
                  <a:moveTo>
                    <a:pt x="206049" y="158163"/>
                  </a:moveTo>
                  <a:lnTo>
                    <a:pt x="88271" y="206103"/>
                  </a:lnTo>
                  <a:lnTo>
                    <a:pt x="41630" y="90614"/>
                  </a:lnTo>
                  <a:cubicBezTo>
                    <a:pt x="36496" y="73850"/>
                    <a:pt x="42434" y="56592"/>
                    <a:pt x="56723" y="46571"/>
                  </a:cubicBezTo>
                  <a:cubicBezTo>
                    <a:pt x="63589" y="41746"/>
                    <a:pt x="70579" y="40199"/>
                    <a:pt x="76827" y="40199"/>
                  </a:cubicBezTo>
                  <a:cubicBezTo>
                    <a:pt x="80910" y="40199"/>
                    <a:pt x="84621" y="40880"/>
                    <a:pt x="87714" y="41746"/>
                  </a:cubicBezTo>
                  <a:cubicBezTo>
                    <a:pt x="102065" y="45767"/>
                    <a:pt x="114932" y="57210"/>
                    <a:pt x="121303" y="71685"/>
                  </a:cubicBezTo>
                  <a:lnTo>
                    <a:pt x="126128" y="82696"/>
                  </a:lnTo>
                  <a:cubicBezTo>
                    <a:pt x="130396" y="92407"/>
                    <a:pt x="141469" y="97171"/>
                    <a:pt x="151490" y="93459"/>
                  </a:cubicBezTo>
                  <a:lnTo>
                    <a:pt x="162810" y="89253"/>
                  </a:lnTo>
                  <a:cubicBezTo>
                    <a:pt x="177841" y="83624"/>
                    <a:pt x="195224" y="84923"/>
                    <a:pt x="208214" y="92469"/>
                  </a:cubicBezTo>
                  <a:cubicBezTo>
                    <a:pt x="215080" y="96490"/>
                    <a:pt x="223740" y="104099"/>
                    <a:pt x="225843" y="117522"/>
                  </a:cubicBezTo>
                  <a:cubicBezTo>
                    <a:pt x="228627" y="134595"/>
                    <a:pt x="220214" y="150863"/>
                    <a:pt x="206049" y="158163"/>
                  </a:cubicBezTo>
                  <a:close/>
                </a:path>
              </a:pathLst>
            </a:custGeom>
            <a:grpFill/>
            <a:ln w="6186" cap="flat">
              <a:noFill/>
              <a:prstDash val="solid"/>
              <a:miter/>
            </a:ln>
          </p:spPr>
          <p:txBody>
            <a:bodyPr rtlCol="0" anchor="ctr"/>
            <a:lstStyle/>
            <a:p>
              <a:endParaRPr lang="en-US" sz="1200"/>
            </a:p>
          </p:txBody>
        </p:sp>
        <p:sp>
          <p:nvSpPr>
            <p:cNvPr id="279" name="Freeform: Shape 278">
              <a:extLst>
                <a:ext uri="{FF2B5EF4-FFF2-40B4-BE49-F238E27FC236}">
                  <a16:creationId xmlns:a16="http://schemas.microsoft.com/office/drawing/2014/main" id="{3D6B2F4C-3785-498E-839E-49593A3BD163}"/>
                </a:ext>
              </a:extLst>
            </p:cNvPr>
            <p:cNvSpPr/>
            <p:nvPr/>
          </p:nvSpPr>
          <p:spPr>
            <a:xfrm>
              <a:off x="6170375" y="4790548"/>
              <a:ext cx="266897" cy="252432"/>
            </a:xfrm>
            <a:custGeom>
              <a:avLst/>
              <a:gdLst>
                <a:gd name="connsiteX0" fmla="*/ 232878 w 266897"/>
                <a:gd name="connsiteY0" fmla="*/ 13722 h 252432"/>
                <a:gd name="connsiteX1" fmla="*/ 168051 w 266897"/>
                <a:gd name="connsiteY1" fmla="*/ 3020 h 252432"/>
                <a:gd name="connsiteX2" fmla="*/ 111451 w 266897"/>
                <a:gd name="connsiteY2" fmla="*/ 49414 h 252432"/>
                <a:gd name="connsiteX3" fmla="*/ 38025 w 266897"/>
                <a:gd name="connsiteY3" fmla="*/ 57703 h 252432"/>
                <a:gd name="connsiteX4" fmla="*/ 972 w 266897"/>
                <a:gd name="connsiteY4" fmla="*/ 111210 h 252432"/>
                <a:gd name="connsiteX5" fmla="*/ 45386 w 266897"/>
                <a:gd name="connsiteY5" fmla="*/ 195399 h 252432"/>
                <a:gd name="connsiteX6" fmla="*/ 181783 w 266897"/>
                <a:gd name="connsiteY6" fmla="*/ 250948 h 252432"/>
                <a:gd name="connsiteX7" fmla="*/ 189330 w 266897"/>
                <a:gd name="connsiteY7" fmla="*/ 252432 h 252432"/>
                <a:gd name="connsiteX8" fmla="*/ 197186 w 266897"/>
                <a:gd name="connsiteY8" fmla="*/ 250824 h 252432"/>
                <a:gd name="connsiteX9" fmla="*/ 208011 w 266897"/>
                <a:gd name="connsiteY9" fmla="*/ 239813 h 252432"/>
                <a:gd name="connsiteX10" fmla="*/ 263374 w 266897"/>
                <a:gd name="connsiteY10" fmla="*/ 102303 h 252432"/>
                <a:gd name="connsiteX11" fmla="*/ 232878 w 266897"/>
                <a:gd name="connsiteY11" fmla="*/ 13722 h 252432"/>
                <a:gd name="connsiteX12" fmla="*/ 225579 w 266897"/>
                <a:gd name="connsiteY12" fmla="*/ 89065 h 252432"/>
                <a:gd name="connsiteX13" fmla="*/ 178319 w 266897"/>
                <a:gd name="connsiteY13" fmla="*/ 206225 h 252432"/>
                <a:gd name="connsiteX14" fmla="*/ 62150 w 266897"/>
                <a:gd name="connsiteY14" fmla="*/ 159027 h 252432"/>
                <a:gd name="connsiteX15" fmla="*/ 40685 w 266897"/>
                <a:gd name="connsiteY15" fmla="*/ 117582 h 252432"/>
                <a:gd name="connsiteX16" fmla="*/ 58315 w 266897"/>
                <a:gd name="connsiteY16" fmla="*/ 92529 h 252432"/>
                <a:gd name="connsiteX17" fmla="*/ 84171 w 266897"/>
                <a:gd name="connsiteY17" fmla="*/ 85849 h 252432"/>
                <a:gd name="connsiteX18" fmla="*/ 103718 w 266897"/>
                <a:gd name="connsiteY18" fmla="*/ 89313 h 252432"/>
                <a:gd name="connsiteX19" fmla="*/ 115038 w 266897"/>
                <a:gd name="connsiteY19" fmla="*/ 93519 h 252432"/>
                <a:gd name="connsiteX20" fmla="*/ 140400 w 266897"/>
                <a:gd name="connsiteY20" fmla="*/ 82756 h 252432"/>
                <a:gd name="connsiteX21" fmla="*/ 145287 w 266897"/>
                <a:gd name="connsiteY21" fmla="*/ 71745 h 252432"/>
                <a:gd name="connsiteX22" fmla="*/ 178876 w 266897"/>
                <a:gd name="connsiteY22" fmla="*/ 41806 h 252432"/>
                <a:gd name="connsiteX23" fmla="*/ 209805 w 266897"/>
                <a:gd name="connsiteY23" fmla="*/ 46630 h 252432"/>
                <a:gd name="connsiteX24" fmla="*/ 225579 w 266897"/>
                <a:gd name="connsiteY24" fmla="*/ 89065 h 25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897" h="252432">
                  <a:moveTo>
                    <a:pt x="232878" y="13722"/>
                  </a:moveTo>
                  <a:cubicBezTo>
                    <a:pt x="213950" y="423"/>
                    <a:pt x="190938" y="-3351"/>
                    <a:pt x="168051" y="3020"/>
                  </a:cubicBezTo>
                  <a:cubicBezTo>
                    <a:pt x="144112" y="9701"/>
                    <a:pt x="123327" y="26836"/>
                    <a:pt x="111451" y="49414"/>
                  </a:cubicBezTo>
                  <a:cubicBezTo>
                    <a:pt x="86646" y="42115"/>
                    <a:pt x="59614" y="45084"/>
                    <a:pt x="38025" y="57703"/>
                  </a:cubicBezTo>
                  <a:cubicBezTo>
                    <a:pt x="17674" y="69580"/>
                    <a:pt x="4498" y="88632"/>
                    <a:pt x="972" y="111210"/>
                  </a:cubicBezTo>
                  <a:cubicBezTo>
                    <a:pt x="-4409" y="145294"/>
                    <a:pt x="12849" y="178883"/>
                    <a:pt x="45386" y="195399"/>
                  </a:cubicBezTo>
                  <a:lnTo>
                    <a:pt x="181783" y="250948"/>
                  </a:lnTo>
                  <a:cubicBezTo>
                    <a:pt x="184196" y="251937"/>
                    <a:pt x="186794" y="252432"/>
                    <a:pt x="189330" y="252432"/>
                  </a:cubicBezTo>
                  <a:cubicBezTo>
                    <a:pt x="191990" y="252432"/>
                    <a:pt x="194650" y="251875"/>
                    <a:pt x="197186" y="250824"/>
                  </a:cubicBezTo>
                  <a:cubicBezTo>
                    <a:pt x="202135" y="248721"/>
                    <a:pt x="205970" y="244762"/>
                    <a:pt x="208011" y="239813"/>
                  </a:cubicBezTo>
                  <a:lnTo>
                    <a:pt x="263374" y="102303"/>
                  </a:lnTo>
                  <a:cubicBezTo>
                    <a:pt x="273519" y="69271"/>
                    <a:pt x="261271" y="33640"/>
                    <a:pt x="232878" y="13722"/>
                  </a:cubicBezTo>
                  <a:close/>
                  <a:moveTo>
                    <a:pt x="225579" y="89065"/>
                  </a:moveTo>
                  <a:lnTo>
                    <a:pt x="178319" y="206225"/>
                  </a:lnTo>
                  <a:lnTo>
                    <a:pt x="62150" y="159027"/>
                  </a:lnTo>
                  <a:cubicBezTo>
                    <a:pt x="46438" y="150985"/>
                    <a:pt x="38025" y="134716"/>
                    <a:pt x="40685" y="117582"/>
                  </a:cubicBezTo>
                  <a:cubicBezTo>
                    <a:pt x="42788" y="104159"/>
                    <a:pt x="51448" y="96550"/>
                    <a:pt x="58315" y="92529"/>
                  </a:cubicBezTo>
                  <a:cubicBezTo>
                    <a:pt x="65861" y="88137"/>
                    <a:pt x="74954" y="85849"/>
                    <a:pt x="84171" y="85849"/>
                  </a:cubicBezTo>
                  <a:cubicBezTo>
                    <a:pt x="90790" y="85849"/>
                    <a:pt x="97471" y="86962"/>
                    <a:pt x="103718" y="89313"/>
                  </a:cubicBezTo>
                  <a:lnTo>
                    <a:pt x="115038" y="93519"/>
                  </a:lnTo>
                  <a:cubicBezTo>
                    <a:pt x="124998" y="97292"/>
                    <a:pt x="136132" y="92529"/>
                    <a:pt x="140400" y="82756"/>
                  </a:cubicBezTo>
                  <a:lnTo>
                    <a:pt x="145287" y="71745"/>
                  </a:lnTo>
                  <a:cubicBezTo>
                    <a:pt x="151658" y="57332"/>
                    <a:pt x="164525" y="45826"/>
                    <a:pt x="178876" y="41806"/>
                  </a:cubicBezTo>
                  <a:cubicBezTo>
                    <a:pt x="186670" y="39640"/>
                    <a:pt x="198423" y="38651"/>
                    <a:pt x="209805" y="46630"/>
                  </a:cubicBezTo>
                  <a:cubicBezTo>
                    <a:pt x="224156" y="56651"/>
                    <a:pt x="230095" y="73972"/>
                    <a:pt x="225579" y="89065"/>
                  </a:cubicBezTo>
                  <a:close/>
                </a:path>
              </a:pathLst>
            </a:custGeom>
            <a:grpFill/>
            <a:ln w="6186" cap="flat">
              <a:noFill/>
              <a:prstDash val="solid"/>
              <a:miter/>
            </a:ln>
          </p:spPr>
          <p:txBody>
            <a:bodyPr rtlCol="0" anchor="ctr"/>
            <a:lstStyle/>
            <a:p>
              <a:endParaRPr lang="en-US" sz="1200"/>
            </a:p>
          </p:txBody>
        </p:sp>
      </p:grpSp>
      <p:grpSp>
        <p:nvGrpSpPr>
          <p:cNvPr id="209" name="Graphic 2">
            <a:extLst>
              <a:ext uri="{FF2B5EF4-FFF2-40B4-BE49-F238E27FC236}">
                <a16:creationId xmlns:a16="http://schemas.microsoft.com/office/drawing/2014/main" id="{367ED70B-399A-4B98-9FB3-0D5D3FFE40C8}"/>
              </a:ext>
            </a:extLst>
          </p:cNvPr>
          <p:cNvGrpSpPr/>
          <p:nvPr/>
        </p:nvGrpSpPr>
        <p:grpSpPr>
          <a:xfrm>
            <a:off x="5885436" y="2437805"/>
            <a:ext cx="806437" cy="868433"/>
            <a:chOff x="9425268" y="2330659"/>
            <a:chExt cx="1044783" cy="1125103"/>
          </a:xfrm>
          <a:solidFill>
            <a:schemeClr val="accent1"/>
          </a:solidFill>
        </p:grpSpPr>
        <p:sp>
          <p:nvSpPr>
            <p:cNvPr id="272" name="Freeform: Shape 271">
              <a:extLst>
                <a:ext uri="{FF2B5EF4-FFF2-40B4-BE49-F238E27FC236}">
                  <a16:creationId xmlns:a16="http://schemas.microsoft.com/office/drawing/2014/main" id="{1F432C41-365B-4660-8B17-4122F0A3371C}"/>
                </a:ext>
              </a:extLst>
            </p:cNvPr>
            <p:cNvSpPr/>
            <p:nvPr/>
          </p:nvSpPr>
          <p:spPr>
            <a:xfrm>
              <a:off x="9670845" y="2330659"/>
              <a:ext cx="179574" cy="282658"/>
            </a:xfrm>
            <a:custGeom>
              <a:avLst/>
              <a:gdLst>
                <a:gd name="connsiteX0" fmla="*/ 89756 w 179574"/>
                <a:gd name="connsiteY0" fmla="*/ 282659 h 282658"/>
                <a:gd name="connsiteX1" fmla="*/ 179574 w 179574"/>
                <a:gd name="connsiteY1" fmla="*/ 192903 h 282658"/>
                <a:gd name="connsiteX2" fmla="*/ 156006 w 179574"/>
                <a:gd name="connsiteY2" fmla="*/ 132344 h 282658"/>
                <a:gd name="connsiteX3" fmla="*/ 156006 w 179574"/>
                <a:gd name="connsiteY3" fmla="*/ 132282 h 282658"/>
                <a:gd name="connsiteX4" fmla="*/ 106272 w 179574"/>
                <a:gd name="connsiteY4" fmla="*/ 22669 h 282658"/>
                <a:gd name="connsiteX5" fmla="*/ 93158 w 179574"/>
                <a:gd name="connsiteY5" fmla="*/ 1204 h 282658"/>
                <a:gd name="connsiteX6" fmla="*/ 69343 w 179574"/>
                <a:gd name="connsiteY6" fmla="*/ 9308 h 282658"/>
                <a:gd name="connsiteX7" fmla="*/ 1175 w 179574"/>
                <a:gd name="connsiteY7" fmla="*/ 178861 h 282658"/>
                <a:gd name="connsiteX8" fmla="*/ 0 w 179574"/>
                <a:gd name="connsiteY8" fmla="*/ 192841 h 282658"/>
                <a:gd name="connsiteX9" fmla="*/ 89756 w 179574"/>
                <a:gd name="connsiteY9" fmla="*/ 282659 h 282658"/>
                <a:gd name="connsiteX10" fmla="*/ 40950 w 179574"/>
                <a:gd name="connsiteY10" fmla="*/ 184181 h 282658"/>
                <a:gd name="connsiteX11" fmla="*/ 77013 w 179574"/>
                <a:gd name="connsiteY11" fmla="*/ 78218 h 282658"/>
                <a:gd name="connsiteX12" fmla="*/ 123778 w 179574"/>
                <a:gd name="connsiteY12" fmla="*/ 156406 h 282658"/>
                <a:gd name="connsiteX13" fmla="*/ 125696 w 179574"/>
                <a:gd name="connsiteY13" fmla="*/ 158819 h 282658"/>
                <a:gd name="connsiteX14" fmla="*/ 139367 w 179574"/>
                <a:gd name="connsiteY14" fmla="*/ 192903 h 282658"/>
                <a:gd name="connsiteX15" fmla="*/ 89756 w 179574"/>
                <a:gd name="connsiteY15" fmla="*/ 242513 h 282658"/>
                <a:gd name="connsiteX16" fmla="*/ 40146 w 179574"/>
                <a:gd name="connsiteY16" fmla="*/ 192903 h 282658"/>
                <a:gd name="connsiteX17" fmla="*/ 40950 w 179574"/>
                <a:gd name="connsiteY17" fmla="*/ 184181 h 28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574" h="282658">
                  <a:moveTo>
                    <a:pt x="89756" y="282659"/>
                  </a:moveTo>
                  <a:cubicBezTo>
                    <a:pt x="139243" y="282659"/>
                    <a:pt x="179574" y="242389"/>
                    <a:pt x="179574" y="192903"/>
                  </a:cubicBezTo>
                  <a:cubicBezTo>
                    <a:pt x="179574" y="170386"/>
                    <a:pt x="171223" y="148983"/>
                    <a:pt x="156006" y="132344"/>
                  </a:cubicBezTo>
                  <a:cubicBezTo>
                    <a:pt x="156006" y="132344"/>
                    <a:pt x="156006" y="132344"/>
                    <a:pt x="156006" y="132282"/>
                  </a:cubicBezTo>
                  <a:cubicBezTo>
                    <a:pt x="134727" y="105992"/>
                    <a:pt x="102375" y="52980"/>
                    <a:pt x="106272" y="22669"/>
                  </a:cubicBezTo>
                  <a:cubicBezTo>
                    <a:pt x="107509" y="13329"/>
                    <a:pt x="102066" y="4421"/>
                    <a:pt x="93158" y="1204"/>
                  </a:cubicBezTo>
                  <a:cubicBezTo>
                    <a:pt x="84313" y="-2012"/>
                    <a:pt x="74416" y="1390"/>
                    <a:pt x="69343" y="9308"/>
                  </a:cubicBezTo>
                  <a:cubicBezTo>
                    <a:pt x="66931" y="13143"/>
                    <a:pt x="9465" y="104384"/>
                    <a:pt x="1175" y="178861"/>
                  </a:cubicBezTo>
                  <a:cubicBezTo>
                    <a:pt x="433" y="183438"/>
                    <a:pt x="0" y="188078"/>
                    <a:pt x="0" y="192841"/>
                  </a:cubicBezTo>
                  <a:cubicBezTo>
                    <a:pt x="-62" y="242389"/>
                    <a:pt x="40208" y="282659"/>
                    <a:pt x="89756" y="282659"/>
                  </a:cubicBezTo>
                  <a:close/>
                  <a:moveTo>
                    <a:pt x="40950" y="184181"/>
                  </a:moveTo>
                  <a:cubicBezTo>
                    <a:pt x="44847" y="149355"/>
                    <a:pt x="61796" y="108837"/>
                    <a:pt x="77013" y="78218"/>
                  </a:cubicBezTo>
                  <a:cubicBezTo>
                    <a:pt x="91983" y="115333"/>
                    <a:pt x="117221" y="148179"/>
                    <a:pt x="123778" y="156406"/>
                  </a:cubicBezTo>
                  <a:cubicBezTo>
                    <a:pt x="124335" y="157272"/>
                    <a:pt x="125015" y="158015"/>
                    <a:pt x="125696" y="158819"/>
                  </a:cubicBezTo>
                  <a:cubicBezTo>
                    <a:pt x="134480" y="168098"/>
                    <a:pt x="139367" y="180222"/>
                    <a:pt x="139367" y="192903"/>
                  </a:cubicBezTo>
                  <a:cubicBezTo>
                    <a:pt x="139367" y="220244"/>
                    <a:pt x="117097" y="242513"/>
                    <a:pt x="89756" y="242513"/>
                  </a:cubicBezTo>
                  <a:cubicBezTo>
                    <a:pt x="62415" y="242513"/>
                    <a:pt x="40146" y="220244"/>
                    <a:pt x="40146" y="192903"/>
                  </a:cubicBezTo>
                  <a:cubicBezTo>
                    <a:pt x="40146" y="190181"/>
                    <a:pt x="40456" y="187645"/>
                    <a:pt x="40950" y="184181"/>
                  </a:cubicBezTo>
                  <a:close/>
                </a:path>
              </a:pathLst>
            </a:custGeom>
            <a:grpFill/>
            <a:ln w="6186" cap="flat">
              <a:noFill/>
              <a:prstDash val="solid"/>
              <a:miter/>
            </a:ln>
          </p:spPr>
          <p:txBody>
            <a:bodyPr rtlCol="0" anchor="ctr"/>
            <a:lstStyle/>
            <a:p>
              <a:endParaRPr lang="en-US" sz="1200"/>
            </a:p>
          </p:txBody>
        </p:sp>
        <p:sp>
          <p:nvSpPr>
            <p:cNvPr id="273" name="Freeform: Shape 272">
              <a:extLst>
                <a:ext uri="{FF2B5EF4-FFF2-40B4-BE49-F238E27FC236}">
                  <a16:creationId xmlns:a16="http://schemas.microsoft.com/office/drawing/2014/main" id="{9B6C93D9-85ED-466E-A4DC-4F471AFDB0A8}"/>
                </a:ext>
              </a:extLst>
            </p:cNvPr>
            <p:cNvSpPr/>
            <p:nvPr/>
          </p:nvSpPr>
          <p:spPr>
            <a:xfrm>
              <a:off x="9633746" y="3051422"/>
              <a:ext cx="253788" cy="222850"/>
            </a:xfrm>
            <a:custGeom>
              <a:avLst/>
              <a:gdLst>
                <a:gd name="connsiteX0" fmla="*/ 242591 w 253788"/>
                <a:gd name="connsiteY0" fmla="*/ 33379 h 222850"/>
                <a:gd name="connsiteX1" fmla="*/ 191064 w 253788"/>
                <a:gd name="connsiteY1" fmla="*/ 656 h 222850"/>
                <a:gd name="connsiteX2" fmla="*/ 126855 w 253788"/>
                <a:gd name="connsiteY2" fmla="*/ 19090 h 222850"/>
                <a:gd name="connsiteX3" fmla="*/ 62646 w 253788"/>
                <a:gd name="connsiteY3" fmla="*/ 656 h 222850"/>
                <a:gd name="connsiteX4" fmla="*/ 11118 w 253788"/>
                <a:gd name="connsiteY4" fmla="*/ 33379 h 222850"/>
                <a:gd name="connsiteX5" fmla="*/ 18541 w 253788"/>
                <a:gd name="connsiteY5" fmla="*/ 122022 h 222850"/>
                <a:gd name="connsiteX6" fmla="*/ 112627 w 253788"/>
                <a:gd name="connsiteY6" fmla="*/ 216912 h 222850"/>
                <a:gd name="connsiteX7" fmla="*/ 126917 w 253788"/>
                <a:gd name="connsiteY7" fmla="*/ 222850 h 222850"/>
                <a:gd name="connsiteX8" fmla="*/ 141206 w 253788"/>
                <a:gd name="connsiteY8" fmla="*/ 216912 h 222850"/>
                <a:gd name="connsiteX9" fmla="*/ 236406 w 253788"/>
                <a:gd name="connsiteY9" fmla="*/ 120723 h 222850"/>
                <a:gd name="connsiteX10" fmla="*/ 242591 w 253788"/>
                <a:gd name="connsiteY10" fmla="*/ 33379 h 222850"/>
                <a:gd name="connsiteX11" fmla="*/ 242591 w 253788"/>
                <a:gd name="connsiteY11" fmla="*/ 33379 h 222850"/>
                <a:gd name="connsiteX12" fmla="*/ 206652 w 253788"/>
                <a:gd name="connsiteY12" fmla="*/ 93752 h 222850"/>
                <a:gd name="connsiteX13" fmla="*/ 126855 w 253788"/>
                <a:gd name="connsiteY13" fmla="*/ 174291 h 222850"/>
                <a:gd name="connsiteX14" fmla="*/ 48233 w 253788"/>
                <a:gd name="connsiteY14" fmla="*/ 95051 h 222850"/>
                <a:gd name="connsiteX15" fmla="*/ 45264 w 253788"/>
                <a:gd name="connsiteY15" fmla="*/ 54596 h 222850"/>
                <a:gd name="connsiteX16" fmla="*/ 67780 w 253788"/>
                <a:gd name="connsiteY16" fmla="*/ 40493 h 222850"/>
                <a:gd name="connsiteX17" fmla="*/ 72853 w 253788"/>
                <a:gd name="connsiteY17" fmla="*/ 40183 h 222850"/>
                <a:gd name="connsiteX18" fmla="*/ 105081 w 253788"/>
                <a:gd name="connsiteY18" fmla="*/ 53359 h 222850"/>
                <a:gd name="connsiteX19" fmla="*/ 113061 w 253788"/>
                <a:gd name="connsiteY19" fmla="*/ 60906 h 222850"/>
                <a:gd name="connsiteX20" fmla="*/ 140711 w 253788"/>
                <a:gd name="connsiteY20" fmla="*/ 60906 h 222850"/>
                <a:gd name="connsiteX21" fmla="*/ 148629 w 253788"/>
                <a:gd name="connsiteY21" fmla="*/ 53359 h 222850"/>
                <a:gd name="connsiteX22" fmla="*/ 185867 w 253788"/>
                <a:gd name="connsiteY22" fmla="*/ 40554 h 222850"/>
                <a:gd name="connsiteX23" fmla="*/ 208384 w 253788"/>
                <a:gd name="connsiteY23" fmla="*/ 54596 h 222850"/>
                <a:gd name="connsiteX24" fmla="*/ 206652 w 253788"/>
                <a:gd name="connsiteY24" fmla="*/ 93752 h 22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788" h="222850">
                  <a:moveTo>
                    <a:pt x="242591" y="33379"/>
                  </a:moveTo>
                  <a:cubicBezTo>
                    <a:pt x="231271" y="15069"/>
                    <a:pt x="212961" y="3440"/>
                    <a:pt x="191064" y="656"/>
                  </a:cubicBezTo>
                  <a:cubicBezTo>
                    <a:pt x="168609" y="-2189"/>
                    <a:pt x="145165" y="4615"/>
                    <a:pt x="126855" y="19090"/>
                  </a:cubicBezTo>
                  <a:cubicBezTo>
                    <a:pt x="108607" y="4615"/>
                    <a:pt x="85101" y="-2251"/>
                    <a:pt x="62646" y="656"/>
                  </a:cubicBezTo>
                  <a:cubicBezTo>
                    <a:pt x="40748" y="3501"/>
                    <a:pt x="22438" y="15131"/>
                    <a:pt x="11118" y="33379"/>
                  </a:cubicBezTo>
                  <a:cubicBezTo>
                    <a:pt x="-5893" y="60782"/>
                    <a:pt x="-3356" y="95917"/>
                    <a:pt x="18541" y="122022"/>
                  </a:cubicBezTo>
                  <a:lnTo>
                    <a:pt x="112627" y="216912"/>
                  </a:lnTo>
                  <a:cubicBezTo>
                    <a:pt x="116401" y="220747"/>
                    <a:pt x="121535" y="222850"/>
                    <a:pt x="126917" y="222850"/>
                  </a:cubicBezTo>
                  <a:cubicBezTo>
                    <a:pt x="132298" y="222850"/>
                    <a:pt x="137433" y="220685"/>
                    <a:pt x="141206" y="216912"/>
                  </a:cubicBezTo>
                  <a:lnTo>
                    <a:pt x="236406" y="120723"/>
                  </a:lnTo>
                  <a:cubicBezTo>
                    <a:pt x="257066" y="95917"/>
                    <a:pt x="259540" y="60782"/>
                    <a:pt x="242591" y="33379"/>
                  </a:cubicBezTo>
                  <a:cubicBezTo>
                    <a:pt x="242591" y="33379"/>
                    <a:pt x="242591" y="33379"/>
                    <a:pt x="242591" y="33379"/>
                  </a:cubicBezTo>
                  <a:close/>
                  <a:moveTo>
                    <a:pt x="206652" y="93752"/>
                  </a:moveTo>
                  <a:lnTo>
                    <a:pt x="126855" y="174291"/>
                  </a:lnTo>
                  <a:lnTo>
                    <a:pt x="48233" y="95051"/>
                  </a:lnTo>
                  <a:cubicBezTo>
                    <a:pt x="38460" y="83360"/>
                    <a:pt x="37284" y="67463"/>
                    <a:pt x="45264" y="54596"/>
                  </a:cubicBezTo>
                  <a:cubicBezTo>
                    <a:pt x="51450" y="44575"/>
                    <a:pt x="60976" y="41420"/>
                    <a:pt x="67780" y="40493"/>
                  </a:cubicBezTo>
                  <a:cubicBezTo>
                    <a:pt x="69451" y="40245"/>
                    <a:pt x="71121" y="40183"/>
                    <a:pt x="72853" y="40183"/>
                  </a:cubicBezTo>
                  <a:cubicBezTo>
                    <a:pt x="84296" y="40183"/>
                    <a:pt x="96297" y="45008"/>
                    <a:pt x="105081" y="53359"/>
                  </a:cubicBezTo>
                  <a:lnTo>
                    <a:pt x="113061" y="60906"/>
                  </a:lnTo>
                  <a:cubicBezTo>
                    <a:pt x="120793" y="68267"/>
                    <a:pt x="132979" y="68267"/>
                    <a:pt x="140711" y="60906"/>
                  </a:cubicBezTo>
                  <a:lnTo>
                    <a:pt x="148629" y="53359"/>
                  </a:lnTo>
                  <a:cubicBezTo>
                    <a:pt x="158712" y="43771"/>
                    <a:pt x="172939" y="38761"/>
                    <a:pt x="185867" y="40554"/>
                  </a:cubicBezTo>
                  <a:cubicBezTo>
                    <a:pt x="192734" y="41420"/>
                    <a:pt x="202198" y="44575"/>
                    <a:pt x="208384" y="54596"/>
                  </a:cubicBezTo>
                  <a:cubicBezTo>
                    <a:pt x="216425" y="67401"/>
                    <a:pt x="215250" y="83298"/>
                    <a:pt x="206652" y="93752"/>
                  </a:cubicBezTo>
                  <a:close/>
                </a:path>
              </a:pathLst>
            </a:custGeom>
            <a:grpFill/>
            <a:ln w="6186" cap="flat">
              <a:noFill/>
              <a:prstDash val="solid"/>
              <a:miter/>
            </a:ln>
          </p:spPr>
          <p:txBody>
            <a:bodyPr rtlCol="0" anchor="ctr"/>
            <a:lstStyle/>
            <a:p>
              <a:endParaRPr lang="en-US" sz="1200"/>
            </a:p>
          </p:txBody>
        </p:sp>
        <p:sp>
          <p:nvSpPr>
            <p:cNvPr id="274" name="Freeform: Shape 273">
              <a:extLst>
                <a:ext uri="{FF2B5EF4-FFF2-40B4-BE49-F238E27FC236}">
                  <a16:creationId xmlns:a16="http://schemas.microsoft.com/office/drawing/2014/main" id="{027362AA-4C99-4EA3-A015-75908116AD1F}"/>
                </a:ext>
              </a:extLst>
            </p:cNvPr>
            <p:cNvSpPr/>
            <p:nvPr/>
          </p:nvSpPr>
          <p:spPr>
            <a:xfrm>
              <a:off x="10161008" y="2567933"/>
              <a:ext cx="139490" cy="225206"/>
            </a:xfrm>
            <a:custGeom>
              <a:avLst/>
              <a:gdLst>
                <a:gd name="connsiteX0" fmla="*/ 69714 w 139490"/>
                <a:gd name="connsiteY0" fmla="*/ 225206 h 225206"/>
                <a:gd name="connsiteX1" fmla="*/ 139490 w 139490"/>
                <a:gd name="connsiteY1" fmla="*/ 151905 h 225206"/>
                <a:gd name="connsiteX2" fmla="*/ 121737 w 139490"/>
                <a:gd name="connsiteY2" fmla="*/ 103098 h 225206"/>
                <a:gd name="connsiteX3" fmla="*/ 87220 w 139490"/>
                <a:gd name="connsiteY3" fmla="*/ 22436 h 225206"/>
                <a:gd name="connsiteX4" fmla="*/ 73735 w 139490"/>
                <a:gd name="connsiteY4" fmla="*/ 1033 h 225206"/>
                <a:gd name="connsiteX5" fmla="*/ 49981 w 139490"/>
                <a:gd name="connsiteY5" fmla="*/ 9817 h 225206"/>
                <a:gd name="connsiteX6" fmla="*/ 866 w 139490"/>
                <a:gd name="connsiteY6" fmla="*/ 140708 h 225206"/>
                <a:gd name="connsiteX7" fmla="*/ 0 w 139490"/>
                <a:gd name="connsiteY7" fmla="*/ 151905 h 225206"/>
                <a:gd name="connsiteX8" fmla="*/ 69714 w 139490"/>
                <a:gd name="connsiteY8" fmla="*/ 225206 h 225206"/>
                <a:gd name="connsiteX9" fmla="*/ 40765 w 139490"/>
                <a:gd name="connsiteY9" fmla="*/ 145719 h 225206"/>
                <a:gd name="connsiteX10" fmla="*/ 60559 w 139490"/>
                <a:gd name="connsiteY10" fmla="*/ 78541 h 225206"/>
                <a:gd name="connsiteX11" fmla="*/ 89509 w 139490"/>
                <a:gd name="connsiteY11" fmla="*/ 127099 h 225206"/>
                <a:gd name="connsiteX12" fmla="*/ 90746 w 139490"/>
                <a:gd name="connsiteY12" fmla="*/ 128708 h 225206"/>
                <a:gd name="connsiteX13" fmla="*/ 99344 w 139490"/>
                <a:gd name="connsiteY13" fmla="*/ 151966 h 225206"/>
                <a:gd name="connsiteX14" fmla="*/ 69776 w 139490"/>
                <a:gd name="connsiteY14" fmla="*/ 185060 h 225206"/>
                <a:gd name="connsiteX15" fmla="*/ 40208 w 139490"/>
                <a:gd name="connsiteY15" fmla="*/ 151966 h 225206"/>
                <a:gd name="connsiteX16" fmla="*/ 40765 w 139490"/>
                <a:gd name="connsiteY16" fmla="*/ 145719 h 22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90" h="225206">
                  <a:moveTo>
                    <a:pt x="69714" y="225206"/>
                  </a:moveTo>
                  <a:cubicBezTo>
                    <a:pt x="108190" y="225206"/>
                    <a:pt x="139490" y="192298"/>
                    <a:pt x="139490" y="151905"/>
                  </a:cubicBezTo>
                  <a:cubicBezTo>
                    <a:pt x="139490" y="133842"/>
                    <a:pt x="133181" y="116584"/>
                    <a:pt x="121737" y="103098"/>
                  </a:cubicBezTo>
                  <a:cubicBezTo>
                    <a:pt x="106953" y="83551"/>
                    <a:pt x="84560" y="44519"/>
                    <a:pt x="87220" y="22436"/>
                  </a:cubicBezTo>
                  <a:cubicBezTo>
                    <a:pt x="88334" y="12971"/>
                    <a:pt x="82705" y="4064"/>
                    <a:pt x="73735" y="1033"/>
                  </a:cubicBezTo>
                  <a:cubicBezTo>
                    <a:pt x="64704" y="-1936"/>
                    <a:pt x="54807" y="1651"/>
                    <a:pt x="49981" y="9817"/>
                  </a:cubicBezTo>
                  <a:cubicBezTo>
                    <a:pt x="48250" y="12786"/>
                    <a:pt x="6805" y="83180"/>
                    <a:pt x="866" y="140708"/>
                  </a:cubicBezTo>
                  <a:cubicBezTo>
                    <a:pt x="310" y="144358"/>
                    <a:pt x="0" y="148069"/>
                    <a:pt x="0" y="151905"/>
                  </a:cubicBezTo>
                  <a:cubicBezTo>
                    <a:pt x="0" y="192360"/>
                    <a:pt x="31300" y="225206"/>
                    <a:pt x="69714" y="225206"/>
                  </a:cubicBezTo>
                  <a:close/>
                  <a:moveTo>
                    <a:pt x="40765" y="145719"/>
                  </a:moveTo>
                  <a:cubicBezTo>
                    <a:pt x="42991" y="124068"/>
                    <a:pt x="51590" y="99449"/>
                    <a:pt x="60559" y="78541"/>
                  </a:cubicBezTo>
                  <a:cubicBezTo>
                    <a:pt x="70580" y="100377"/>
                    <a:pt x="83508" y="118996"/>
                    <a:pt x="89509" y="127099"/>
                  </a:cubicBezTo>
                  <a:cubicBezTo>
                    <a:pt x="89880" y="127656"/>
                    <a:pt x="90313" y="128151"/>
                    <a:pt x="90746" y="128708"/>
                  </a:cubicBezTo>
                  <a:cubicBezTo>
                    <a:pt x="96313" y="134956"/>
                    <a:pt x="99344" y="143244"/>
                    <a:pt x="99344" y="151966"/>
                  </a:cubicBezTo>
                  <a:cubicBezTo>
                    <a:pt x="99344" y="170215"/>
                    <a:pt x="86107" y="185060"/>
                    <a:pt x="69776" y="185060"/>
                  </a:cubicBezTo>
                  <a:cubicBezTo>
                    <a:pt x="53445" y="185060"/>
                    <a:pt x="40208" y="170215"/>
                    <a:pt x="40208" y="151966"/>
                  </a:cubicBezTo>
                  <a:cubicBezTo>
                    <a:pt x="40146" y="150049"/>
                    <a:pt x="40394" y="148255"/>
                    <a:pt x="40765" y="145719"/>
                  </a:cubicBezTo>
                  <a:close/>
                </a:path>
              </a:pathLst>
            </a:custGeom>
            <a:grpFill/>
            <a:ln w="6186" cap="flat">
              <a:noFill/>
              <a:prstDash val="solid"/>
              <a:miter/>
            </a:ln>
          </p:spPr>
          <p:txBody>
            <a:bodyPr rtlCol="0" anchor="ctr"/>
            <a:lstStyle/>
            <a:p>
              <a:endParaRPr lang="en-US" sz="1200"/>
            </a:p>
          </p:txBody>
        </p:sp>
        <p:sp>
          <p:nvSpPr>
            <p:cNvPr id="275" name="Freeform: Shape 274">
              <a:extLst>
                <a:ext uri="{FF2B5EF4-FFF2-40B4-BE49-F238E27FC236}">
                  <a16:creationId xmlns:a16="http://schemas.microsoft.com/office/drawing/2014/main" id="{8FF362B2-901B-4863-AF48-3AB55F5E6AE0}"/>
                </a:ext>
              </a:extLst>
            </p:cNvPr>
            <p:cNvSpPr/>
            <p:nvPr/>
          </p:nvSpPr>
          <p:spPr>
            <a:xfrm>
              <a:off x="9425268" y="2640288"/>
              <a:ext cx="1044783" cy="815475"/>
            </a:xfrm>
            <a:custGeom>
              <a:avLst/>
              <a:gdLst>
                <a:gd name="connsiteX0" fmla="*/ 1024679 w 1044783"/>
                <a:gd name="connsiteY0" fmla="*/ 691821 h 815475"/>
                <a:gd name="connsiteX1" fmla="*/ 928799 w 1044783"/>
                <a:gd name="connsiteY1" fmla="*/ 691821 h 815475"/>
                <a:gd name="connsiteX2" fmla="*/ 928799 w 1044783"/>
                <a:gd name="connsiteY2" fmla="*/ 367375 h 815475"/>
                <a:gd name="connsiteX3" fmla="*/ 928799 w 1044783"/>
                <a:gd name="connsiteY3" fmla="*/ 360942 h 815475"/>
                <a:gd name="connsiteX4" fmla="*/ 928799 w 1044783"/>
                <a:gd name="connsiteY4" fmla="*/ 184028 h 815475"/>
                <a:gd name="connsiteX5" fmla="*/ 908695 w 1044783"/>
                <a:gd name="connsiteY5" fmla="*/ 163924 h 815475"/>
                <a:gd name="connsiteX6" fmla="*/ 702275 w 1044783"/>
                <a:gd name="connsiteY6" fmla="*/ 163924 h 815475"/>
                <a:gd name="connsiteX7" fmla="*/ 682171 w 1044783"/>
                <a:gd name="connsiteY7" fmla="*/ 184028 h 815475"/>
                <a:gd name="connsiteX8" fmla="*/ 682171 w 1044783"/>
                <a:gd name="connsiteY8" fmla="*/ 691821 h 815475"/>
                <a:gd name="connsiteX9" fmla="*/ 554620 w 1044783"/>
                <a:gd name="connsiteY9" fmla="*/ 691821 h 815475"/>
                <a:gd name="connsiteX10" fmla="*/ 554620 w 1044783"/>
                <a:gd name="connsiteY10" fmla="*/ 102251 h 815475"/>
                <a:gd name="connsiteX11" fmla="*/ 554620 w 1044783"/>
                <a:gd name="connsiteY11" fmla="*/ 102190 h 815475"/>
                <a:gd name="connsiteX12" fmla="*/ 554620 w 1044783"/>
                <a:gd name="connsiteY12" fmla="*/ 20104 h 815475"/>
                <a:gd name="connsiteX13" fmla="*/ 534516 w 1044783"/>
                <a:gd name="connsiteY13" fmla="*/ 0 h 815475"/>
                <a:gd name="connsiteX14" fmla="*/ 136088 w 1044783"/>
                <a:gd name="connsiteY14" fmla="*/ 0 h 815475"/>
                <a:gd name="connsiteX15" fmla="*/ 115984 w 1044783"/>
                <a:gd name="connsiteY15" fmla="*/ 20104 h 815475"/>
                <a:gd name="connsiteX16" fmla="*/ 115984 w 1044783"/>
                <a:gd name="connsiteY16" fmla="*/ 691821 h 815475"/>
                <a:gd name="connsiteX17" fmla="*/ 20104 w 1044783"/>
                <a:gd name="connsiteY17" fmla="*/ 691821 h 815475"/>
                <a:gd name="connsiteX18" fmla="*/ 0 w 1044783"/>
                <a:gd name="connsiteY18" fmla="*/ 711925 h 815475"/>
                <a:gd name="connsiteX19" fmla="*/ 0 w 1044783"/>
                <a:gd name="connsiteY19" fmla="*/ 795371 h 815475"/>
                <a:gd name="connsiteX20" fmla="*/ 20104 w 1044783"/>
                <a:gd name="connsiteY20" fmla="*/ 815475 h 815475"/>
                <a:gd name="connsiteX21" fmla="*/ 1024679 w 1044783"/>
                <a:gd name="connsiteY21" fmla="*/ 815475 h 815475"/>
                <a:gd name="connsiteX22" fmla="*/ 1044783 w 1044783"/>
                <a:gd name="connsiteY22" fmla="*/ 795371 h 815475"/>
                <a:gd name="connsiteX23" fmla="*/ 1044783 w 1044783"/>
                <a:gd name="connsiteY23" fmla="*/ 711925 h 815475"/>
                <a:gd name="connsiteX24" fmla="*/ 1024679 w 1044783"/>
                <a:gd name="connsiteY24" fmla="*/ 691821 h 815475"/>
                <a:gd name="connsiteX25" fmla="*/ 888592 w 1044783"/>
                <a:gd name="connsiteY25" fmla="*/ 204132 h 815475"/>
                <a:gd name="connsiteX26" fmla="*/ 888592 w 1044783"/>
                <a:gd name="connsiteY26" fmla="*/ 271557 h 815475"/>
                <a:gd name="connsiteX27" fmla="*/ 867931 w 1044783"/>
                <a:gd name="connsiteY27" fmla="*/ 266794 h 815475"/>
                <a:gd name="connsiteX28" fmla="*/ 820115 w 1044783"/>
                <a:gd name="connsiteY28" fmla="*/ 305641 h 815475"/>
                <a:gd name="connsiteX29" fmla="*/ 794011 w 1044783"/>
                <a:gd name="connsiteY29" fmla="*/ 425893 h 815475"/>
                <a:gd name="connsiteX30" fmla="*/ 782258 w 1044783"/>
                <a:gd name="connsiteY30" fmla="*/ 425831 h 815475"/>
                <a:gd name="connsiteX31" fmla="*/ 770381 w 1044783"/>
                <a:gd name="connsiteY31" fmla="*/ 368798 h 815475"/>
                <a:gd name="connsiteX32" fmla="*/ 722379 w 1044783"/>
                <a:gd name="connsiteY32" fmla="*/ 316095 h 815475"/>
                <a:gd name="connsiteX33" fmla="*/ 722379 w 1044783"/>
                <a:gd name="connsiteY33" fmla="*/ 204070 h 815475"/>
                <a:gd name="connsiteX34" fmla="*/ 888592 w 1044783"/>
                <a:gd name="connsiteY34" fmla="*/ 204070 h 815475"/>
                <a:gd name="connsiteX35" fmla="*/ 722379 w 1044783"/>
                <a:gd name="connsiteY35" fmla="*/ 361746 h 815475"/>
                <a:gd name="connsiteX36" fmla="*/ 731039 w 1044783"/>
                <a:gd name="connsiteY36" fmla="*/ 377025 h 815475"/>
                <a:gd name="connsiteX37" fmla="*/ 742916 w 1044783"/>
                <a:gd name="connsiteY37" fmla="*/ 434058 h 815475"/>
                <a:gd name="connsiteX38" fmla="*/ 788134 w 1044783"/>
                <a:gd name="connsiteY38" fmla="*/ 471111 h 815475"/>
                <a:gd name="connsiteX39" fmla="*/ 833290 w 1044783"/>
                <a:gd name="connsiteY39" fmla="*/ 434429 h 815475"/>
                <a:gd name="connsiteX40" fmla="*/ 859333 w 1044783"/>
                <a:gd name="connsiteY40" fmla="*/ 314239 h 815475"/>
                <a:gd name="connsiteX41" fmla="*/ 876406 w 1044783"/>
                <a:gd name="connsiteY41" fmla="*/ 314115 h 815475"/>
                <a:gd name="connsiteX42" fmla="*/ 886736 w 1044783"/>
                <a:gd name="connsiteY42" fmla="*/ 359705 h 815475"/>
                <a:gd name="connsiteX43" fmla="*/ 888592 w 1044783"/>
                <a:gd name="connsiteY43" fmla="*/ 366942 h 815475"/>
                <a:gd name="connsiteX44" fmla="*/ 888592 w 1044783"/>
                <a:gd name="connsiteY44" fmla="*/ 691821 h 815475"/>
                <a:gd name="connsiteX45" fmla="*/ 722379 w 1044783"/>
                <a:gd name="connsiteY45" fmla="*/ 691821 h 815475"/>
                <a:gd name="connsiteX46" fmla="*/ 722379 w 1044783"/>
                <a:gd name="connsiteY46" fmla="*/ 361746 h 815475"/>
                <a:gd name="connsiteX47" fmla="*/ 514474 w 1044783"/>
                <a:gd name="connsiteY47" fmla="*/ 40208 h 815475"/>
                <a:gd name="connsiteX48" fmla="*/ 514474 w 1044783"/>
                <a:gd name="connsiteY48" fmla="*/ 98045 h 815475"/>
                <a:gd name="connsiteX49" fmla="*/ 453544 w 1044783"/>
                <a:gd name="connsiteY49" fmla="*/ 240752 h 815475"/>
                <a:gd name="connsiteX50" fmla="*/ 440925 w 1044783"/>
                <a:gd name="connsiteY50" fmla="*/ 249103 h 815475"/>
                <a:gd name="connsiteX51" fmla="*/ 427563 w 1044783"/>
                <a:gd name="connsiteY51" fmla="*/ 238463 h 815475"/>
                <a:gd name="connsiteX52" fmla="*/ 414140 w 1044783"/>
                <a:gd name="connsiteY52" fmla="*/ 180255 h 815475"/>
                <a:gd name="connsiteX53" fmla="*/ 357045 w 1044783"/>
                <a:gd name="connsiteY53" fmla="*/ 134851 h 815475"/>
                <a:gd name="connsiteX54" fmla="*/ 299826 w 1044783"/>
                <a:gd name="connsiteY54" fmla="*/ 180811 h 815475"/>
                <a:gd name="connsiteX55" fmla="*/ 265062 w 1044783"/>
                <a:gd name="connsiteY55" fmla="*/ 338302 h 815475"/>
                <a:gd name="connsiteX56" fmla="*/ 250649 w 1044783"/>
                <a:gd name="connsiteY56" fmla="*/ 349870 h 815475"/>
                <a:gd name="connsiteX57" fmla="*/ 236175 w 1044783"/>
                <a:gd name="connsiteY57" fmla="*/ 338178 h 815475"/>
                <a:gd name="connsiteX58" fmla="*/ 220339 w 1044783"/>
                <a:gd name="connsiteY58" fmla="*/ 263454 h 815475"/>
                <a:gd name="connsiteX59" fmla="*/ 156130 w 1044783"/>
                <a:gd name="connsiteY59" fmla="*/ 197884 h 815475"/>
                <a:gd name="connsiteX60" fmla="*/ 156130 w 1044783"/>
                <a:gd name="connsiteY60" fmla="*/ 40208 h 815475"/>
                <a:gd name="connsiteX61" fmla="*/ 514474 w 1044783"/>
                <a:gd name="connsiteY61" fmla="*/ 40208 h 815475"/>
                <a:gd name="connsiteX62" fmla="*/ 156192 w 1044783"/>
                <a:gd name="connsiteY62" fmla="*/ 240195 h 815475"/>
                <a:gd name="connsiteX63" fmla="*/ 181059 w 1044783"/>
                <a:gd name="connsiteY63" fmla="*/ 271804 h 815475"/>
                <a:gd name="connsiteX64" fmla="*/ 196894 w 1044783"/>
                <a:gd name="connsiteY64" fmla="*/ 346529 h 815475"/>
                <a:gd name="connsiteX65" fmla="*/ 250649 w 1044783"/>
                <a:gd name="connsiteY65" fmla="*/ 390077 h 815475"/>
                <a:gd name="connsiteX66" fmla="*/ 304342 w 1044783"/>
                <a:gd name="connsiteY66" fmla="*/ 346962 h 815475"/>
                <a:gd name="connsiteX67" fmla="*/ 339106 w 1044783"/>
                <a:gd name="connsiteY67" fmla="*/ 189410 h 815475"/>
                <a:gd name="connsiteX68" fmla="*/ 357045 w 1044783"/>
                <a:gd name="connsiteY68" fmla="*/ 174997 h 815475"/>
                <a:gd name="connsiteX69" fmla="*/ 374922 w 1044783"/>
                <a:gd name="connsiteY69" fmla="*/ 189224 h 815475"/>
                <a:gd name="connsiteX70" fmla="*/ 388345 w 1044783"/>
                <a:gd name="connsiteY70" fmla="*/ 247432 h 815475"/>
                <a:gd name="connsiteX71" fmla="*/ 440863 w 1044783"/>
                <a:gd name="connsiteY71" fmla="*/ 289248 h 815475"/>
                <a:gd name="connsiteX72" fmla="*/ 490473 w 1044783"/>
                <a:gd name="connsiteY72" fmla="*/ 256526 h 815475"/>
                <a:gd name="connsiteX73" fmla="*/ 514412 w 1044783"/>
                <a:gd name="connsiteY73" fmla="*/ 200420 h 815475"/>
                <a:gd name="connsiteX74" fmla="*/ 514412 w 1044783"/>
                <a:gd name="connsiteY74" fmla="*/ 691821 h 815475"/>
                <a:gd name="connsiteX75" fmla="*/ 156192 w 1044783"/>
                <a:gd name="connsiteY75" fmla="*/ 691821 h 815475"/>
                <a:gd name="connsiteX76" fmla="*/ 156192 w 1044783"/>
                <a:gd name="connsiteY76" fmla="*/ 240195 h 815475"/>
                <a:gd name="connsiteX77" fmla="*/ 1004637 w 1044783"/>
                <a:gd name="connsiteY77" fmla="*/ 775329 h 815475"/>
                <a:gd name="connsiteX78" fmla="*/ 40208 w 1044783"/>
                <a:gd name="connsiteY78" fmla="*/ 775329 h 815475"/>
                <a:gd name="connsiteX79" fmla="*/ 40208 w 1044783"/>
                <a:gd name="connsiteY79" fmla="*/ 732029 h 815475"/>
                <a:gd name="connsiteX80" fmla="*/ 133985 w 1044783"/>
                <a:gd name="connsiteY80" fmla="*/ 732029 h 815475"/>
                <a:gd name="connsiteX81" fmla="*/ 136150 w 1044783"/>
                <a:gd name="connsiteY81" fmla="*/ 732462 h 815475"/>
                <a:gd name="connsiteX82" fmla="*/ 534578 w 1044783"/>
                <a:gd name="connsiteY82" fmla="*/ 732462 h 815475"/>
                <a:gd name="connsiteX83" fmla="*/ 536743 w 1044783"/>
                <a:gd name="connsiteY83" fmla="*/ 732029 h 815475"/>
                <a:gd name="connsiteX84" fmla="*/ 700234 w 1044783"/>
                <a:gd name="connsiteY84" fmla="*/ 732029 h 815475"/>
                <a:gd name="connsiteX85" fmla="*/ 702399 w 1044783"/>
                <a:gd name="connsiteY85" fmla="*/ 732462 h 815475"/>
                <a:gd name="connsiteX86" fmla="*/ 908819 w 1044783"/>
                <a:gd name="connsiteY86" fmla="*/ 732462 h 815475"/>
                <a:gd name="connsiteX87" fmla="*/ 910984 w 1044783"/>
                <a:gd name="connsiteY87" fmla="*/ 732029 h 815475"/>
                <a:gd name="connsiteX88" fmla="*/ 1004761 w 1044783"/>
                <a:gd name="connsiteY88" fmla="*/ 732029 h 815475"/>
                <a:gd name="connsiteX89" fmla="*/ 1004761 w 1044783"/>
                <a:gd name="connsiteY89" fmla="*/ 775329 h 81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44783" h="815475">
                  <a:moveTo>
                    <a:pt x="1024679" y="691821"/>
                  </a:moveTo>
                  <a:lnTo>
                    <a:pt x="928799" y="691821"/>
                  </a:lnTo>
                  <a:lnTo>
                    <a:pt x="928799" y="367375"/>
                  </a:lnTo>
                  <a:cubicBezTo>
                    <a:pt x="929171" y="365272"/>
                    <a:pt x="929232" y="363107"/>
                    <a:pt x="928799" y="360942"/>
                  </a:cubicBezTo>
                  <a:lnTo>
                    <a:pt x="928799" y="184028"/>
                  </a:lnTo>
                  <a:cubicBezTo>
                    <a:pt x="928799" y="172893"/>
                    <a:pt x="919830" y="163924"/>
                    <a:pt x="908695" y="163924"/>
                  </a:cubicBezTo>
                  <a:lnTo>
                    <a:pt x="702275" y="163924"/>
                  </a:lnTo>
                  <a:cubicBezTo>
                    <a:pt x="691203" y="163924"/>
                    <a:pt x="682171" y="172893"/>
                    <a:pt x="682171" y="184028"/>
                  </a:cubicBezTo>
                  <a:lnTo>
                    <a:pt x="682171" y="691821"/>
                  </a:lnTo>
                  <a:lnTo>
                    <a:pt x="554620" y="691821"/>
                  </a:lnTo>
                  <a:lnTo>
                    <a:pt x="554620" y="102251"/>
                  </a:lnTo>
                  <a:cubicBezTo>
                    <a:pt x="554620" y="102251"/>
                    <a:pt x="554620" y="102190"/>
                    <a:pt x="554620" y="102190"/>
                  </a:cubicBezTo>
                  <a:lnTo>
                    <a:pt x="554620" y="20104"/>
                  </a:lnTo>
                  <a:cubicBezTo>
                    <a:pt x="554620" y="8969"/>
                    <a:pt x="545650" y="0"/>
                    <a:pt x="534516" y="0"/>
                  </a:cubicBezTo>
                  <a:lnTo>
                    <a:pt x="136088" y="0"/>
                  </a:lnTo>
                  <a:cubicBezTo>
                    <a:pt x="125015" y="0"/>
                    <a:pt x="115984" y="8969"/>
                    <a:pt x="115984" y="20104"/>
                  </a:cubicBezTo>
                  <a:lnTo>
                    <a:pt x="115984" y="691821"/>
                  </a:lnTo>
                  <a:lnTo>
                    <a:pt x="20104" y="691821"/>
                  </a:lnTo>
                  <a:cubicBezTo>
                    <a:pt x="9031" y="691821"/>
                    <a:pt x="0" y="700790"/>
                    <a:pt x="0" y="711925"/>
                  </a:cubicBezTo>
                  <a:lnTo>
                    <a:pt x="0" y="795371"/>
                  </a:lnTo>
                  <a:cubicBezTo>
                    <a:pt x="0" y="806506"/>
                    <a:pt x="8969" y="815475"/>
                    <a:pt x="20104" y="815475"/>
                  </a:cubicBezTo>
                  <a:lnTo>
                    <a:pt x="1024679" y="815475"/>
                  </a:lnTo>
                  <a:cubicBezTo>
                    <a:pt x="1035752" y="815475"/>
                    <a:pt x="1044783" y="806506"/>
                    <a:pt x="1044783" y="795371"/>
                  </a:cubicBezTo>
                  <a:lnTo>
                    <a:pt x="1044783" y="711925"/>
                  </a:lnTo>
                  <a:cubicBezTo>
                    <a:pt x="1044783" y="700852"/>
                    <a:pt x="1035814" y="691821"/>
                    <a:pt x="1024679" y="691821"/>
                  </a:cubicBezTo>
                  <a:close/>
                  <a:moveTo>
                    <a:pt x="888592" y="204132"/>
                  </a:moveTo>
                  <a:lnTo>
                    <a:pt x="888592" y="271557"/>
                  </a:lnTo>
                  <a:cubicBezTo>
                    <a:pt x="882282" y="268588"/>
                    <a:pt x="875292" y="266794"/>
                    <a:pt x="867931" y="266794"/>
                  </a:cubicBezTo>
                  <a:cubicBezTo>
                    <a:pt x="845106" y="266794"/>
                    <a:pt x="825002" y="283125"/>
                    <a:pt x="820115" y="305641"/>
                  </a:cubicBezTo>
                  <a:lnTo>
                    <a:pt x="794011" y="425893"/>
                  </a:lnTo>
                  <a:cubicBezTo>
                    <a:pt x="792712" y="431832"/>
                    <a:pt x="783495" y="431770"/>
                    <a:pt x="782258" y="425831"/>
                  </a:cubicBezTo>
                  <a:lnTo>
                    <a:pt x="770381" y="368798"/>
                  </a:lnTo>
                  <a:cubicBezTo>
                    <a:pt x="765061" y="343312"/>
                    <a:pt x="746133" y="323456"/>
                    <a:pt x="722379" y="316095"/>
                  </a:cubicBezTo>
                  <a:lnTo>
                    <a:pt x="722379" y="204070"/>
                  </a:lnTo>
                  <a:lnTo>
                    <a:pt x="888592" y="204070"/>
                  </a:lnTo>
                  <a:close/>
                  <a:moveTo>
                    <a:pt x="722379" y="361746"/>
                  </a:moveTo>
                  <a:cubicBezTo>
                    <a:pt x="726523" y="365829"/>
                    <a:pt x="729802" y="370963"/>
                    <a:pt x="731039" y="377025"/>
                  </a:cubicBezTo>
                  <a:lnTo>
                    <a:pt x="742916" y="434058"/>
                  </a:lnTo>
                  <a:cubicBezTo>
                    <a:pt x="747431" y="455523"/>
                    <a:pt x="766422" y="471111"/>
                    <a:pt x="788134" y="471111"/>
                  </a:cubicBezTo>
                  <a:cubicBezTo>
                    <a:pt x="809723" y="471111"/>
                    <a:pt x="828713" y="455647"/>
                    <a:pt x="833290" y="434429"/>
                  </a:cubicBezTo>
                  <a:lnTo>
                    <a:pt x="859333" y="314239"/>
                  </a:lnTo>
                  <a:cubicBezTo>
                    <a:pt x="861189" y="305888"/>
                    <a:pt x="874488" y="305826"/>
                    <a:pt x="876406" y="314115"/>
                  </a:cubicBezTo>
                  <a:lnTo>
                    <a:pt x="886736" y="359705"/>
                  </a:lnTo>
                  <a:cubicBezTo>
                    <a:pt x="887292" y="362241"/>
                    <a:pt x="887849" y="364654"/>
                    <a:pt x="888592" y="366942"/>
                  </a:cubicBezTo>
                  <a:lnTo>
                    <a:pt x="888592" y="691821"/>
                  </a:lnTo>
                  <a:lnTo>
                    <a:pt x="722379" y="691821"/>
                  </a:lnTo>
                  <a:lnTo>
                    <a:pt x="722379" y="361746"/>
                  </a:lnTo>
                  <a:close/>
                  <a:moveTo>
                    <a:pt x="514474" y="40208"/>
                  </a:moveTo>
                  <a:lnTo>
                    <a:pt x="514474" y="98045"/>
                  </a:lnTo>
                  <a:lnTo>
                    <a:pt x="453544" y="240752"/>
                  </a:lnTo>
                  <a:cubicBezTo>
                    <a:pt x="451379" y="245824"/>
                    <a:pt x="446430" y="249103"/>
                    <a:pt x="440925" y="249103"/>
                  </a:cubicBezTo>
                  <a:cubicBezTo>
                    <a:pt x="434492" y="249103"/>
                    <a:pt x="428986" y="244711"/>
                    <a:pt x="427563" y="238463"/>
                  </a:cubicBezTo>
                  <a:lnTo>
                    <a:pt x="414140" y="180255"/>
                  </a:lnTo>
                  <a:cubicBezTo>
                    <a:pt x="407954" y="153532"/>
                    <a:pt x="384510" y="134851"/>
                    <a:pt x="357045" y="134851"/>
                  </a:cubicBezTo>
                  <a:cubicBezTo>
                    <a:pt x="329766" y="134851"/>
                    <a:pt x="305703" y="154150"/>
                    <a:pt x="299826" y="180811"/>
                  </a:cubicBezTo>
                  <a:lnTo>
                    <a:pt x="265062" y="338302"/>
                  </a:lnTo>
                  <a:cubicBezTo>
                    <a:pt x="263578" y="345106"/>
                    <a:pt x="257639" y="349870"/>
                    <a:pt x="250649" y="349870"/>
                  </a:cubicBezTo>
                  <a:cubicBezTo>
                    <a:pt x="243721" y="349870"/>
                    <a:pt x="237659" y="344921"/>
                    <a:pt x="236175" y="338178"/>
                  </a:cubicBezTo>
                  <a:lnTo>
                    <a:pt x="220339" y="263454"/>
                  </a:lnTo>
                  <a:cubicBezTo>
                    <a:pt x="213410" y="230669"/>
                    <a:pt x="187740" y="205616"/>
                    <a:pt x="156130" y="197884"/>
                  </a:cubicBezTo>
                  <a:lnTo>
                    <a:pt x="156130" y="40208"/>
                  </a:lnTo>
                  <a:lnTo>
                    <a:pt x="514474" y="40208"/>
                  </a:lnTo>
                  <a:close/>
                  <a:moveTo>
                    <a:pt x="156192" y="240195"/>
                  </a:moveTo>
                  <a:cubicBezTo>
                    <a:pt x="168563" y="246257"/>
                    <a:pt x="178090" y="257701"/>
                    <a:pt x="181059" y="271804"/>
                  </a:cubicBezTo>
                  <a:lnTo>
                    <a:pt x="196894" y="346529"/>
                  </a:lnTo>
                  <a:cubicBezTo>
                    <a:pt x="202276" y="371767"/>
                    <a:pt x="224854" y="390077"/>
                    <a:pt x="250649" y="390077"/>
                  </a:cubicBezTo>
                  <a:cubicBezTo>
                    <a:pt x="276630" y="390077"/>
                    <a:pt x="298713" y="372324"/>
                    <a:pt x="304342" y="346962"/>
                  </a:cubicBezTo>
                  <a:lnTo>
                    <a:pt x="339106" y="189410"/>
                  </a:lnTo>
                  <a:cubicBezTo>
                    <a:pt x="340962" y="181059"/>
                    <a:pt x="348509" y="174997"/>
                    <a:pt x="357045" y="174997"/>
                  </a:cubicBezTo>
                  <a:cubicBezTo>
                    <a:pt x="365643" y="174997"/>
                    <a:pt x="373005" y="180873"/>
                    <a:pt x="374922" y="189224"/>
                  </a:cubicBezTo>
                  <a:lnTo>
                    <a:pt x="388345" y="247432"/>
                  </a:lnTo>
                  <a:cubicBezTo>
                    <a:pt x="394036" y="272052"/>
                    <a:pt x="415625" y="289248"/>
                    <a:pt x="440863" y="289248"/>
                  </a:cubicBezTo>
                  <a:cubicBezTo>
                    <a:pt x="462513" y="289248"/>
                    <a:pt x="481937" y="276382"/>
                    <a:pt x="490473" y="256526"/>
                  </a:cubicBezTo>
                  <a:lnTo>
                    <a:pt x="514412" y="200420"/>
                  </a:lnTo>
                  <a:lnTo>
                    <a:pt x="514412" y="691821"/>
                  </a:lnTo>
                  <a:lnTo>
                    <a:pt x="156192" y="691821"/>
                  </a:lnTo>
                  <a:lnTo>
                    <a:pt x="156192" y="240195"/>
                  </a:lnTo>
                  <a:close/>
                  <a:moveTo>
                    <a:pt x="1004637" y="775329"/>
                  </a:moveTo>
                  <a:lnTo>
                    <a:pt x="40208" y="775329"/>
                  </a:lnTo>
                  <a:lnTo>
                    <a:pt x="40208" y="732029"/>
                  </a:lnTo>
                  <a:lnTo>
                    <a:pt x="133985" y="732029"/>
                  </a:lnTo>
                  <a:cubicBezTo>
                    <a:pt x="134727" y="732091"/>
                    <a:pt x="135346" y="732462"/>
                    <a:pt x="136150" y="732462"/>
                  </a:cubicBezTo>
                  <a:lnTo>
                    <a:pt x="534578" y="732462"/>
                  </a:lnTo>
                  <a:cubicBezTo>
                    <a:pt x="535320" y="732462"/>
                    <a:pt x="536001" y="732091"/>
                    <a:pt x="536743" y="732029"/>
                  </a:cubicBezTo>
                  <a:lnTo>
                    <a:pt x="700234" y="732029"/>
                  </a:lnTo>
                  <a:cubicBezTo>
                    <a:pt x="700976" y="732091"/>
                    <a:pt x="701595" y="732462"/>
                    <a:pt x="702399" y="732462"/>
                  </a:cubicBezTo>
                  <a:lnTo>
                    <a:pt x="908819" y="732462"/>
                  </a:lnTo>
                  <a:cubicBezTo>
                    <a:pt x="909562" y="732462"/>
                    <a:pt x="910242" y="732091"/>
                    <a:pt x="910984" y="732029"/>
                  </a:cubicBezTo>
                  <a:lnTo>
                    <a:pt x="1004761" y="732029"/>
                  </a:lnTo>
                  <a:lnTo>
                    <a:pt x="1004761" y="775329"/>
                  </a:lnTo>
                  <a:close/>
                </a:path>
              </a:pathLst>
            </a:custGeom>
            <a:grpFill/>
            <a:ln w="6186" cap="flat">
              <a:noFill/>
              <a:prstDash val="solid"/>
              <a:miter/>
            </a:ln>
          </p:spPr>
          <p:txBody>
            <a:bodyPr rtlCol="0" anchor="ctr"/>
            <a:lstStyle/>
            <a:p>
              <a:endParaRPr lang="en-US" sz="1200"/>
            </a:p>
          </p:txBody>
        </p:sp>
      </p:grpSp>
      <p:grpSp>
        <p:nvGrpSpPr>
          <p:cNvPr id="210" name="Graphic 2">
            <a:extLst>
              <a:ext uri="{FF2B5EF4-FFF2-40B4-BE49-F238E27FC236}">
                <a16:creationId xmlns:a16="http://schemas.microsoft.com/office/drawing/2014/main" id="{7D1CF212-4004-46FF-9660-8F44E028695D}"/>
              </a:ext>
            </a:extLst>
          </p:cNvPr>
          <p:cNvGrpSpPr/>
          <p:nvPr/>
        </p:nvGrpSpPr>
        <p:grpSpPr>
          <a:xfrm>
            <a:off x="8565920" y="2437796"/>
            <a:ext cx="589381" cy="868451"/>
            <a:chOff x="12780575" y="2330638"/>
            <a:chExt cx="763575" cy="1125125"/>
          </a:xfrm>
          <a:solidFill>
            <a:schemeClr val="accent1"/>
          </a:solidFill>
        </p:grpSpPr>
        <p:sp>
          <p:nvSpPr>
            <p:cNvPr id="267" name="Freeform: Shape 266">
              <a:extLst>
                <a:ext uri="{FF2B5EF4-FFF2-40B4-BE49-F238E27FC236}">
                  <a16:creationId xmlns:a16="http://schemas.microsoft.com/office/drawing/2014/main" id="{07E927FD-4CA8-4761-BA97-1B3E57A73FC1}"/>
                </a:ext>
              </a:extLst>
            </p:cNvPr>
            <p:cNvSpPr/>
            <p:nvPr/>
          </p:nvSpPr>
          <p:spPr>
            <a:xfrm>
              <a:off x="12858516" y="2481127"/>
              <a:ext cx="685634" cy="974635"/>
            </a:xfrm>
            <a:custGeom>
              <a:avLst/>
              <a:gdLst>
                <a:gd name="connsiteX0" fmla="*/ 629158 w 685634"/>
                <a:gd name="connsiteY0" fmla="*/ 961399 h 974635"/>
                <a:gd name="connsiteX1" fmla="*/ 685635 w 685634"/>
                <a:gd name="connsiteY1" fmla="*/ 706234 h 974635"/>
                <a:gd name="connsiteX2" fmla="*/ 459791 w 685634"/>
                <a:gd name="connsiteY2" fmla="*/ 269887 h 974635"/>
                <a:gd name="connsiteX3" fmla="*/ 459791 w 685634"/>
                <a:gd name="connsiteY3" fmla="*/ 184275 h 974635"/>
                <a:gd name="connsiteX4" fmla="*/ 439687 w 685634"/>
                <a:gd name="connsiteY4" fmla="*/ 164171 h 974635"/>
                <a:gd name="connsiteX5" fmla="*/ 405913 w 685634"/>
                <a:gd name="connsiteY5" fmla="*/ 164171 h 974635"/>
                <a:gd name="connsiteX6" fmla="*/ 405913 w 685634"/>
                <a:gd name="connsiteY6" fmla="*/ 20104 h 974635"/>
                <a:gd name="connsiteX7" fmla="*/ 385809 w 685634"/>
                <a:gd name="connsiteY7" fmla="*/ 0 h 974635"/>
                <a:gd name="connsiteX8" fmla="*/ 299826 w 685634"/>
                <a:gd name="connsiteY8" fmla="*/ 0 h 974635"/>
                <a:gd name="connsiteX9" fmla="*/ 279722 w 685634"/>
                <a:gd name="connsiteY9" fmla="*/ 20104 h 974635"/>
                <a:gd name="connsiteX10" fmla="*/ 279722 w 685634"/>
                <a:gd name="connsiteY10" fmla="*/ 164171 h 974635"/>
                <a:gd name="connsiteX11" fmla="*/ 245948 w 685634"/>
                <a:gd name="connsiteY11" fmla="*/ 164171 h 974635"/>
                <a:gd name="connsiteX12" fmla="*/ 225844 w 685634"/>
                <a:gd name="connsiteY12" fmla="*/ 184275 h 974635"/>
                <a:gd name="connsiteX13" fmla="*/ 225844 w 685634"/>
                <a:gd name="connsiteY13" fmla="*/ 269887 h 974635"/>
                <a:gd name="connsiteX14" fmla="*/ 0 w 685634"/>
                <a:gd name="connsiteY14" fmla="*/ 706234 h 974635"/>
                <a:gd name="connsiteX15" fmla="*/ 57033 w 685634"/>
                <a:gd name="connsiteY15" fmla="*/ 963378 h 974635"/>
                <a:gd name="connsiteX16" fmla="*/ 58209 w 685634"/>
                <a:gd name="connsiteY16" fmla="*/ 965172 h 974635"/>
                <a:gd name="connsiteX17" fmla="*/ 58827 w 685634"/>
                <a:gd name="connsiteY17" fmla="*/ 966161 h 974635"/>
                <a:gd name="connsiteX18" fmla="*/ 60806 w 685634"/>
                <a:gd name="connsiteY18" fmla="*/ 968574 h 974635"/>
                <a:gd name="connsiteX19" fmla="*/ 63838 w 685634"/>
                <a:gd name="connsiteY19" fmla="*/ 970986 h 974635"/>
                <a:gd name="connsiteX20" fmla="*/ 66188 w 685634"/>
                <a:gd name="connsiteY20" fmla="*/ 972162 h 974635"/>
                <a:gd name="connsiteX21" fmla="*/ 67611 w 685634"/>
                <a:gd name="connsiteY21" fmla="*/ 972966 h 974635"/>
                <a:gd name="connsiteX22" fmla="*/ 67673 w 685634"/>
                <a:gd name="connsiteY22" fmla="*/ 973028 h 974635"/>
                <a:gd name="connsiteX23" fmla="*/ 71075 w 685634"/>
                <a:gd name="connsiteY23" fmla="*/ 974017 h 974635"/>
                <a:gd name="connsiteX24" fmla="*/ 75096 w 685634"/>
                <a:gd name="connsiteY24" fmla="*/ 974636 h 974635"/>
                <a:gd name="connsiteX25" fmla="*/ 76024 w 685634"/>
                <a:gd name="connsiteY25" fmla="*/ 974512 h 974635"/>
                <a:gd name="connsiteX26" fmla="*/ 610230 w 685634"/>
                <a:gd name="connsiteY26" fmla="*/ 974512 h 974635"/>
                <a:gd name="connsiteX27" fmla="*/ 610849 w 685634"/>
                <a:gd name="connsiteY27" fmla="*/ 974389 h 974635"/>
                <a:gd name="connsiteX28" fmla="*/ 614375 w 685634"/>
                <a:gd name="connsiteY28" fmla="*/ 974017 h 974635"/>
                <a:gd name="connsiteX29" fmla="*/ 617777 w 685634"/>
                <a:gd name="connsiteY29" fmla="*/ 973028 h 974635"/>
                <a:gd name="connsiteX30" fmla="*/ 617901 w 685634"/>
                <a:gd name="connsiteY30" fmla="*/ 972966 h 974635"/>
                <a:gd name="connsiteX31" fmla="*/ 618891 w 685634"/>
                <a:gd name="connsiteY31" fmla="*/ 972347 h 974635"/>
                <a:gd name="connsiteX32" fmla="*/ 621364 w 685634"/>
                <a:gd name="connsiteY32" fmla="*/ 971172 h 974635"/>
                <a:gd name="connsiteX33" fmla="*/ 621550 w 685634"/>
                <a:gd name="connsiteY33" fmla="*/ 970986 h 974635"/>
                <a:gd name="connsiteX34" fmla="*/ 623777 w 685634"/>
                <a:gd name="connsiteY34" fmla="*/ 969007 h 974635"/>
                <a:gd name="connsiteX35" fmla="*/ 624643 w 685634"/>
                <a:gd name="connsiteY35" fmla="*/ 968265 h 974635"/>
                <a:gd name="connsiteX36" fmla="*/ 624952 w 685634"/>
                <a:gd name="connsiteY36" fmla="*/ 967955 h 974635"/>
                <a:gd name="connsiteX37" fmla="*/ 628169 w 685634"/>
                <a:gd name="connsiteY37" fmla="*/ 963130 h 974635"/>
                <a:gd name="connsiteX38" fmla="*/ 628354 w 685634"/>
                <a:gd name="connsiteY38" fmla="*/ 962697 h 974635"/>
                <a:gd name="connsiteX39" fmla="*/ 628788 w 685634"/>
                <a:gd name="connsiteY39" fmla="*/ 961708 h 974635"/>
                <a:gd name="connsiteX40" fmla="*/ 629158 w 685634"/>
                <a:gd name="connsiteY40" fmla="*/ 961399 h 974635"/>
                <a:gd name="connsiteX41" fmla="*/ 319930 w 685634"/>
                <a:gd name="connsiteY41" fmla="*/ 40269 h 974635"/>
                <a:gd name="connsiteX42" fmla="*/ 365767 w 685634"/>
                <a:gd name="connsiteY42" fmla="*/ 40269 h 974635"/>
                <a:gd name="connsiteX43" fmla="*/ 365767 w 685634"/>
                <a:gd name="connsiteY43" fmla="*/ 164233 h 974635"/>
                <a:gd name="connsiteX44" fmla="*/ 319930 w 685634"/>
                <a:gd name="connsiteY44" fmla="*/ 164233 h 974635"/>
                <a:gd name="connsiteX45" fmla="*/ 319930 w 685634"/>
                <a:gd name="connsiteY45" fmla="*/ 40269 h 974635"/>
                <a:gd name="connsiteX46" fmla="*/ 266114 w 685634"/>
                <a:gd name="connsiteY46" fmla="*/ 204379 h 974635"/>
                <a:gd name="connsiteX47" fmla="*/ 299888 w 685634"/>
                <a:gd name="connsiteY47" fmla="*/ 204379 h 974635"/>
                <a:gd name="connsiteX48" fmla="*/ 385871 w 685634"/>
                <a:gd name="connsiteY48" fmla="*/ 204379 h 974635"/>
                <a:gd name="connsiteX49" fmla="*/ 419645 w 685634"/>
                <a:gd name="connsiteY49" fmla="*/ 204379 h 974635"/>
                <a:gd name="connsiteX50" fmla="*/ 419645 w 685634"/>
                <a:gd name="connsiteY50" fmla="*/ 253989 h 974635"/>
                <a:gd name="connsiteX51" fmla="*/ 342880 w 685634"/>
                <a:gd name="connsiteY51" fmla="*/ 242112 h 974635"/>
                <a:gd name="connsiteX52" fmla="*/ 266114 w 685634"/>
                <a:gd name="connsiteY52" fmla="*/ 253989 h 974635"/>
                <a:gd name="connsiteX53" fmla="*/ 266114 w 685634"/>
                <a:gd name="connsiteY53" fmla="*/ 204379 h 974635"/>
                <a:gd name="connsiteX54" fmla="*/ 225906 w 685634"/>
                <a:gd name="connsiteY54" fmla="*/ 315291 h 974635"/>
                <a:gd name="connsiteX55" fmla="*/ 266114 w 685634"/>
                <a:gd name="connsiteY55" fmla="*/ 296177 h 974635"/>
                <a:gd name="connsiteX56" fmla="*/ 342880 w 685634"/>
                <a:gd name="connsiteY56" fmla="*/ 282320 h 974635"/>
                <a:gd name="connsiteX57" fmla="*/ 419645 w 685634"/>
                <a:gd name="connsiteY57" fmla="*/ 296177 h 974635"/>
                <a:gd name="connsiteX58" fmla="*/ 459853 w 685634"/>
                <a:gd name="connsiteY58" fmla="*/ 315291 h 974635"/>
                <a:gd name="connsiteX59" fmla="*/ 645489 w 685634"/>
                <a:gd name="connsiteY59" fmla="*/ 706234 h 974635"/>
                <a:gd name="connsiteX60" fmla="*/ 597859 w 685634"/>
                <a:gd name="connsiteY60" fmla="*/ 934243 h 974635"/>
                <a:gd name="connsiteX61" fmla="*/ 597797 w 685634"/>
                <a:gd name="connsiteY61" fmla="*/ 934305 h 974635"/>
                <a:gd name="connsiteX62" fmla="*/ 87962 w 685634"/>
                <a:gd name="connsiteY62" fmla="*/ 934305 h 974635"/>
                <a:gd name="connsiteX63" fmla="*/ 87900 w 685634"/>
                <a:gd name="connsiteY63" fmla="*/ 934243 h 974635"/>
                <a:gd name="connsiteX64" fmla="*/ 40270 w 685634"/>
                <a:gd name="connsiteY64" fmla="*/ 706234 h 974635"/>
                <a:gd name="connsiteX65" fmla="*/ 225906 w 685634"/>
                <a:gd name="connsiteY65" fmla="*/ 315291 h 97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85634" h="974635">
                  <a:moveTo>
                    <a:pt x="629158" y="961399"/>
                  </a:moveTo>
                  <a:cubicBezTo>
                    <a:pt x="666150" y="885684"/>
                    <a:pt x="685635" y="797475"/>
                    <a:pt x="685635" y="706234"/>
                  </a:cubicBezTo>
                  <a:cubicBezTo>
                    <a:pt x="685635" y="505937"/>
                    <a:pt x="591425" y="334962"/>
                    <a:pt x="459791" y="269887"/>
                  </a:cubicBezTo>
                  <a:lnTo>
                    <a:pt x="459791" y="184275"/>
                  </a:lnTo>
                  <a:cubicBezTo>
                    <a:pt x="459791" y="173203"/>
                    <a:pt x="450760" y="164171"/>
                    <a:pt x="439687" y="164171"/>
                  </a:cubicBezTo>
                  <a:lnTo>
                    <a:pt x="405913" y="164171"/>
                  </a:lnTo>
                  <a:lnTo>
                    <a:pt x="405913" y="20104"/>
                  </a:lnTo>
                  <a:cubicBezTo>
                    <a:pt x="405913" y="9031"/>
                    <a:pt x="396882" y="0"/>
                    <a:pt x="385809" y="0"/>
                  </a:cubicBezTo>
                  <a:lnTo>
                    <a:pt x="299826" y="0"/>
                  </a:lnTo>
                  <a:cubicBezTo>
                    <a:pt x="288568" y="0"/>
                    <a:pt x="279722" y="9031"/>
                    <a:pt x="279722" y="20104"/>
                  </a:cubicBezTo>
                  <a:lnTo>
                    <a:pt x="279722" y="164171"/>
                  </a:lnTo>
                  <a:lnTo>
                    <a:pt x="245948" y="164171"/>
                  </a:lnTo>
                  <a:cubicBezTo>
                    <a:pt x="234875" y="164171"/>
                    <a:pt x="225844" y="173203"/>
                    <a:pt x="225844" y="184275"/>
                  </a:cubicBezTo>
                  <a:lnTo>
                    <a:pt x="225844" y="269887"/>
                  </a:lnTo>
                  <a:cubicBezTo>
                    <a:pt x="94272" y="334962"/>
                    <a:pt x="0" y="505937"/>
                    <a:pt x="0" y="706234"/>
                  </a:cubicBezTo>
                  <a:cubicBezTo>
                    <a:pt x="0" y="798279"/>
                    <a:pt x="19671" y="887231"/>
                    <a:pt x="57033" y="963378"/>
                  </a:cubicBezTo>
                  <a:cubicBezTo>
                    <a:pt x="57404" y="963996"/>
                    <a:pt x="57837" y="964553"/>
                    <a:pt x="58209" y="965172"/>
                  </a:cubicBezTo>
                  <a:cubicBezTo>
                    <a:pt x="58394" y="965605"/>
                    <a:pt x="58641" y="965976"/>
                    <a:pt x="58827" y="966161"/>
                  </a:cubicBezTo>
                  <a:cubicBezTo>
                    <a:pt x="59446" y="967151"/>
                    <a:pt x="60250" y="967770"/>
                    <a:pt x="60806" y="968574"/>
                  </a:cubicBezTo>
                  <a:cubicBezTo>
                    <a:pt x="61796" y="969564"/>
                    <a:pt x="62848" y="970368"/>
                    <a:pt x="63838" y="970986"/>
                  </a:cubicBezTo>
                  <a:cubicBezTo>
                    <a:pt x="64703" y="971481"/>
                    <a:pt x="65384" y="971914"/>
                    <a:pt x="66188" y="972162"/>
                  </a:cubicBezTo>
                  <a:cubicBezTo>
                    <a:pt x="66683" y="972409"/>
                    <a:pt x="67054" y="972780"/>
                    <a:pt x="67611" y="972966"/>
                  </a:cubicBezTo>
                  <a:cubicBezTo>
                    <a:pt x="67611" y="972966"/>
                    <a:pt x="67673" y="972966"/>
                    <a:pt x="67673" y="973028"/>
                  </a:cubicBezTo>
                  <a:cubicBezTo>
                    <a:pt x="68662" y="973399"/>
                    <a:pt x="69900" y="973832"/>
                    <a:pt x="71075" y="974017"/>
                  </a:cubicBezTo>
                  <a:cubicBezTo>
                    <a:pt x="72251" y="974389"/>
                    <a:pt x="73673" y="974636"/>
                    <a:pt x="75096" y="974636"/>
                  </a:cubicBezTo>
                  <a:cubicBezTo>
                    <a:pt x="75343" y="974636"/>
                    <a:pt x="75714" y="974574"/>
                    <a:pt x="76024" y="974512"/>
                  </a:cubicBezTo>
                  <a:lnTo>
                    <a:pt x="610230" y="974512"/>
                  </a:lnTo>
                  <a:cubicBezTo>
                    <a:pt x="610416" y="974512"/>
                    <a:pt x="610601" y="974389"/>
                    <a:pt x="610849" y="974389"/>
                  </a:cubicBezTo>
                  <a:cubicBezTo>
                    <a:pt x="612086" y="974327"/>
                    <a:pt x="613323" y="974203"/>
                    <a:pt x="614375" y="974017"/>
                  </a:cubicBezTo>
                  <a:cubicBezTo>
                    <a:pt x="615550" y="973832"/>
                    <a:pt x="616787" y="973399"/>
                    <a:pt x="617777" y="973028"/>
                  </a:cubicBezTo>
                  <a:cubicBezTo>
                    <a:pt x="617839" y="973028"/>
                    <a:pt x="617839" y="972966"/>
                    <a:pt x="617901" y="972966"/>
                  </a:cubicBezTo>
                  <a:cubicBezTo>
                    <a:pt x="618271" y="972780"/>
                    <a:pt x="618581" y="972533"/>
                    <a:pt x="618891" y="972347"/>
                  </a:cubicBezTo>
                  <a:cubicBezTo>
                    <a:pt x="619695" y="972100"/>
                    <a:pt x="620622" y="971605"/>
                    <a:pt x="621364" y="971172"/>
                  </a:cubicBezTo>
                  <a:cubicBezTo>
                    <a:pt x="621364" y="971172"/>
                    <a:pt x="621364" y="970986"/>
                    <a:pt x="621550" y="970986"/>
                  </a:cubicBezTo>
                  <a:cubicBezTo>
                    <a:pt x="622354" y="970430"/>
                    <a:pt x="623035" y="969687"/>
                    <a:pt x="623777" y="969007"/>
                  </a:cubicBezTo>
                  <a:cubicBezTo>
                    <a:pt x="624086" y="968760"/>
                    <a:pt x="624334" y="968512"/>
                    <a:pt x="624643" y="968265"/>
                  </a:cubicBezTo>
                  <a:cubicBezTo>
                    <a:pt x="624767" y="968141"/>
                    <a:pt x="624891" y="968079"/>
                    <a:pt x="624952" y="967955"/>
                  </a:cubicBezTo>
                  <a:cubicBezTo>
                    <a:pt x="626127" y="966532"/>
                    <a:pt x="627365" y="964924"/>
                    <a:pt x="628169" y="963130"/>
                  </a:cubicBezTo>
                  <a:cubicBezTo>
                    <a:pt x="628293" y="963007"/>
                    <a:pt x="628293" y="962821"/>
                    <a:pt x="628354" y="962697"/>
                  </a:cubicBezTo>
                  <a:cubicBezTo>
                    <a:pt x="628540" y="962388"/>
                    <a:pt x="628664" y="962017"/>
                    <a:pt x="628788" y="961708"/>
                  </a:cubicBezTo>
                  <a:cubicBezTo>
                    <a:pt x="629035" y="961646"/>
                    <a:pt x="629096" y="961584"/>
                    <a:pt x="629158" y="961399"/>
                  </a:cubicBezTo>
                  <a:close/>
                  <a:moveTo>
                    <a:pt x="319930" y="40269"/>
                  </a:moveTo>
                  <a:lnTo>
                    <a:pt x="365767" y="40269"/>
                  </a:lnTo>
                  <a:lnTo>
                    <a:pt x="365767" y="164233"/>
                  </a:lnTo>
                  <a:lnTo>
                    <a:pt x="319930" y="164233"/>
                  </a:lnTo>
                  <a:lnTo>
                    <a:pt x="319930" y="40269"/>
                  </a:lnTo>
                  <a:close/>
                  <a:moveTo>
                    <a:pt x="266114" y="204379"/>
                  </a:moveTo>
                  <a:lnTo>
                    <a:pt x="299888" y="204379"/>
                  </a:lnTo>
                  <a:lnTo>
                    <a:pt x="385871" y="204379"/>
                  </a:lnTo>
                  <a:lnTo>
                    <a:pt x="419645" y="204379"/>
                  </a:lnTo>
                  <a:lnTo>
                    <a:pt x="419645" y="253989"/>
                  </a:lnTo>
                  <a:cubicBezTo>
                    <a:pt x="394902" y="246133"/>
                    <a:pt x="369231" y="242112"/>
                    <a:pt x="342880" y="242112"/>
                  </a:cubicBezTo>
                  <a:cubicBezTo>
                    <a:pt x="316590" y="242112"/>
                    <a:pt x="290857" y="246133"/>
                    <a:pt x="266114" y="253989"/>
                  </a:cubicBezTo>
                  <a:lnTo>
                    <a:pt x="266114" y="204379"/>
                  </a:lnTo>
                  <a:close/>
                  <a:moveTo>
                    <a:pt x="225906" y="315291"/>
                  </a:moveTo>
                  <a:cubicBezTo>
                    <a:pt x="238958" y="307682"/>
                    <a:pt x="252196" y="301249"/>
                    <a:pt x="266114" y="296177"/>
                  </a:cubicBezTo>
                  <a:cubicBezTo>
                    <a:pt x="290609" y="287145"/>
                    <a:pt x="316342" y="282320"/>
                    <a:pt x="342880" y="282320"/>
                  </a:cubicBezTo>
                  <a:cubicBezTo>
                    <a:pt x="369416" y="282320"/>
                    <a:pt x="395088" y="287145"/>
                    <a:pt x="419645" y="296177"/>
                  </a:cubicBezTo>
                  <a:cubicBezTo>
                    <a:pt x="433501" y="301187"/>
                    <a:pt x="446987" y="307620"/>
                    <a:pt x="459853" y="315291"/>
                  </a:cubicBezTo>
                  <a:cubicBezTo>
                    <a:pt x="568724" y="379561"/>
                    <a:pt x="645489" y="530681"/>
                    <a:pt x="645489" y="706234"/>
                  </a:cubicBezTo>
                  <a:cubicBezTo>
                    <a:pt x="645489" y="787825"/>
                    <a:pt x="629035" y="866137"/>
                    <a:pt x="597859" y="934243"/>
                  </a:cubicBezTo>
                  <a:cubicBezTo>
                    <a:pt x="597859" y="934243"/>
                    <a:pt x="597859" y="934305"/>
                    <a:pt x="597797" y="934305"/>
                  </a:cubicBezTo>
                  <a:lnTo>
                    <a:pt x="87962" y="934305"/>
                  </a:lnTo>
                  <a:cubicBezTo>
                    <a:pt x="87962" y="934305"/>
                    <a:pt x="87962" y="934243"/>
                    <a:pt x="87900" y="934243"/>
                  </a:cubicBezTo>
                  <a:cubicBezTo>
                    <a:pt x="56786" y="866137"/>
                    <a:pt x="40270" y="787577"/>
                    <a:pt x="40270" y="706234"/>
                  </a:cubicBezTo>
                  <a:cubicBezTo>
                    <a:pt x="40270" y="530681"/>
                    <a:pt x="117036" y="379376"/>
                    <a:pt x="225906" y="315291"/>
                  </a:cubicBezTo>
                  <a:close/>
                </a:path>
              </a:pathLst>
            </a:custGeom>
            <a:grpFill/>
            <a:ln w="6186" cap="flat">
              <a:noFill/>
              <a:prstDash val="solid"/>
              <a:miter/>
            </a:ln>
          </p:spPr>
          <p:txBody>
            <a:bodyPr rtlCol="0" anchor="ctr"/>
            <a:lstStyle/>
            <a:p>
              <a:endParaRPr lang="en-US" sz="1200"/>
            </a:p>
          </p:txBody>
        </p:sp>
        <p:sp>
          <p:nvSpPr>
            <p:cNvPr id="268" name="Freeform: Shape 267">
              <a:extLst>
                <a:ext uri="{FF2B5EF4-FFF2-40B4-BE49-F238E27FC236}">
                  <a16:creationId xmlns:a16="http://schemas.microsoft.com/office/drawing/2014/main" id="{84D03F09-1CDF-4A8B-ACB2-A52F6B14A318}"/>
                </a:ext>
              </a:extLst>
            </p:cNvPr>
            <p:cNvSpPr/>
            <p:nvPr/>
          </p:nvSpPr>
          <p:spPr>
            <a:xfrm>
              <a:off x="12780575" y="2529686"/>
              <a:ext cx="174625" cy="40207"/>
            </a:xfrm>
            <a:custGeom>
              <a:avLst/>
              <a:gdLst>
                <a:gd name="connsiteX0" fmla="*/ 174625 w 174625"/>
                <a:gd name="connsiteY0" fmla="*/ 20104 h 40207"/>
                <a:gd name="connsiteX1" fmla="*/ 154521 w 174625"/>
                <a:gd name="connsiteY1" fmla="*/ 0 h 40207"/>
                <a:gd name="connsiteX2" fmla="*/ 20104 w 174625"/>
                <a:gd name="connsiteY2" fmla="*/ 0 h 40207"/>
                <a:gd name="connsiteX3" fmla="*/ 0 w 174625"/>
                <a:gd name="connsiteY3" fmla="*/ 20104 h 40207"/>
                <a:gd name="connsiteX4" fmla="*/ 20104 w 174625"/>
                <a:gd name="connsiteY4" fmla="*/ 40208 h 40207"/>
                <a:gd name="connsiteX5" fmla="*/ 154521 w 174625"/>
                <a:gd name="connsiteY5" fmla="*/ 40208 h 40207"/>
                <a:gd name="connsiteX6" fmla="*/ 174625 w 174625"/>
                <a:gd name="connsiteY6" fmla="*/ 20104 h 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25" h="40207">
                  <a:moveTo>
                    <a:pt x="174625" y="20104"/>
                  </a:moveTo>
                  <a:cubicBezTo>
                    <a:pt x="174625" y="8969"/>
                    <a:pt x="165656" y="0"/>
                    <a:pt x="154521" y="0"/>
                  </a:cubicBezTo>
                  <a:lnTo>
                    <a:pt x="20104" y="0"/>
                  </a:lnTo>
                  <a:cubicBezTo>
                    <a:pt x="8969" y="0"/>
                    <a:pt x="0" y="8969"/>
                    <a:pt x="0" y="20104"/>
                  </a:cubicBezTo>
                  <a:cubicBezTo>
                    <a:pt x="0" y="31238"/>
                    <a:pt x="8969" y="40208"/>
                    <a:pt x="20104" y="40208"/>
                  </a:cubicBezTo>
                  <a:lnTo>
                    <a:pt x="154521" y="40208"/>
                  </a:lnTo>
                  <a:cubicBezTo>
                    <a:pt x="165656" y="40208"/>
                    <a:pt x="174625" y="31176"/>
                    <a:pt x="174625" y="20104"/>
                  </a:cubicBezTo>
                  <a:close/>
                </a:path>
              </a:pathLst>
            </a:custGeom>
            <a:grpFill/>
            <a:ln w="6186" cap="flat">
              <a:noFill/>
              <a:prstDash val="solid"/>
              <a:miter/>
            </a:ln>
          </p:spPr>
          <p:txBody>
            <a:bodyPr rtlCol="0" anchor="ctr"/>
            <a:lstStyle/>
            <a:p>
              <a:endParaRPr lang="en-US" sz="1200"/>
            </a:p>
          </p:txBody>
        </p:sp>
        <p:sp>
          <p:nvSpPr>
            <p:cNvPr id="269" name="Freeform: Shape 268">
              <a:extLst>
                <a:ext uri="{FF2B5EF4-FFF2-40B4-BE49-F238E27FC236}">
                  <a16:creationId xmlns:a16="http://schemas.microsoft.com/office/drawing/2014/main" id="{FE384077-983B-4F97-B99D-FBB750D0CDC4}"/>
                </a:ext>
              </a:extLst>
            </p:cNvPr>
            <p:cNvSpPr/>
            <p:nvPr/>
          </p:nvSpPr>
          <p:spPr>
            <a:xfrm>
              <a:off x="12833921" y="2661393"/>
              <a:ext cx="156637" cy="107436"/>
            </a:xfrm>
            <a:custGeom>
              <a:avLst/>
              <a:gdLst>
                <a:gd name="connsiteX0" fmla="*/ 146579 w 156637"/>
                <a:gd name="connsiteY0" fmla="*/ 37537 h 107436"/>
                <a:gd name="connsiteX1" fmla="*/ 153940 w 156637"/>
                <a:gd name="connsiteY1" fmla="*/ 10072 h 107436"/>
                <a:gd name="connsiteX2" fmla="*/ 126475 w 156637"/>
                <a:gd name="connsiteY2" fmla="*/ 2711 h 107436"/>
                <a:gd name="connsiteX3" fmla="*/ 10058 w 156637"/>
                <a:gd name="connsiteY3" fmla="*/ 69950 h 107436"/>
                <a:gd name="connsiteX4" fmla="*/ 2697 w 156637"/>
                <a:gd name="connsiteY4" fmla="*/ 97415 h 107436"/>
                <a:gd name="connsiteX5" fmla="*/ 20141 w 156637"/>
                <a:gd name="connsiteY5" fmla="*/ 107436 h 107436"/>
                <a:gd name="connsiteX6" fmla="*/ 30162 w 156637"/>
                <a:gd name="connsiteY6" fmla="*/ 104776 h 107436"/>
                <a:gd name="connsiteX7" fmla="*/ 146579 w 156637"/>
                <a:gd name="connsiteY7" fmla="*/ 37537 h 10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37" h="107436">
                  <a:moveTo>
                    <a:pt x="146579" y="37537"/>
                  </a:moveTo>
                  <a:cubicBezTo>
                    <a:pt x="156167" y="31970"/>
                    <a:pt x="159508" y="19722"/>
                    <a:pt x="153940" y="10072"/>
                  </a:cubicBezTo>
                  <a:cubicBezTo>
                    <a:pt x="148373" y="422"/>
                    <a:pt x="136063" y="-2857"/>
                    <a:pt x="126475" y="2711"/>
                  </a:cubicBezTo>
                  <a:lnTo>
                    <a:pt x="10058" y="69950"/>
                  </a:lnTo>
                  <a:cubicBezTo>
                    <a:pt x="470" y="75518"/>
                    <a:pt x="-2870" y="87765"/>
                    <a:pt x="2697" y="97415"/>
                  </a:cubicBezTo>
                  <a:cubicBezTo>
                    <a:pt x="6409" y="103849"/>
                    <a:pt x="13151" y="107436"/>
                    <a:pt x="20141" y="107436"/>
                  </a:cubicBezTo>
                  <a:cubicBezTo>
                    <a:pt x="23543" y="107436"/>
                    <a:pt x="27007" y="106570"/>
                    <a:pt x="30162" y="104776"/>
                  </a:cubicBezTo>
                  <a:lnTo>
                    <a:pt x="146579" y="37537"/>
                  </a:lnTo>
                  <a:close/>
                </a:path>
              </a:pathLst>
            </a:custGeom>
            <a:grpFill/>
            <a:ln w="6186" cap="flat">
              <a:noFill/>
              <a:prstDash val="solid"/>
              <a:miter/>
            </a:ln>
          </p:spPr>
          <p:txBody>
            <a:bodyPr rtlCol="0" anchor="ctr"/>
            <a:lstStyle/>
            <a:p>
              <a:endParaRPr lang="en-US" sz="1200"/>
            </a:p>
          </p:txBody>
        </p:sp>
        <p:sp>
          <p:nvSpPr>
            <p:cNvPr id="270" name="Freeform: Shape 269">
              <a:extLst>
                <a:ext uri="{FF2B5EF4-FFF2-40B4-BE49-F238E27FC236}">
                  <a16:creationId xmlns:a16="http://schemas.microsoft.com/office/drawing/2014/main" id="{A8A20F06-6987-4420-8386-083F34A04362}"/>
                </a:ext>
              </a:extLst>
            </p:cNvPr>
            <p:cNvSpPr/>
            <p:nvPr/>
          </p:nvSpPr>
          <p:spPr>
            <a:xfrm>
              <a:off x="12833907" y="2330638"/>
              <a:ext cx="156650" cy="107436"/>
            </a:xfrm>
            <a:custGeom>
              <a:avLst/>
              <a:gdLst>
                <a:gd name="connsiteX0" fmla="*/ 10072 w 156650"/>
                <a:gd name="connsiteY0" fmla="*/ 37537 h 107436"/>
                <a:gd name="connsiteX1" fmla="*/ 126488 w 156650"/>
                <a:gd name="connsiteY1" fmla="*/ 104776 h 107436"/>
                <a:gd name="connsiteX2" fmla="*/ 136509 w 156650"/>
                <a:gd name="connsiteY2" fmla="*/ 107436 h 107436"/>
                <a:gd name="connsiteX3" fmla="*/ 153954 w 156650"/>
                <a:gd name="connsiteY3" fmla="*/ 97415 h 107436"/>
                <a:gd name="connsiteX4" fmla="*/ 146592 w 156650"/>
                <a:gd name="connsiteY4" fmla="*/ 69950 h 107436"/>
                <a:gd name="connsiteX5" fmla="*/ 30176 w 156650"/>
                <a:gd name="connsiteY5" fmla="*/ 2711 h 107436"/>
                <a:gd name="connsiteX6" fmla="*/ 2710 w 156650"/>
                <a:gd name="connsiteY6" fmla="*/ 10072 h 107436"/>
                <a:gd name="connsiteX7" fmla="*/ 10072 w 156650"/>
                <a:gd name="connsiteY7" fmla="*/ 37537 h 10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50" h="107436">
                  <a:moveTo>
                    <a:pt x="10072" y="37537"/>
                  </a:moveTo>
                  <a:lnTo>
                    <a:pt x="126488" y="104776"/>
                  </a:lnTo>
                  <a:cubicBezTo>
                    <a:pt x="129643" y="106570"/>
                    <a:pt x="133108" y="107436"/>
                    <a:pt x="136509" y="107436"/>
                  </a:cubicBezTo>
                  <a:cubicBezTo>
                    <a:pt x="143437" y="107436"/>
                    <a:pt x="150181" y="103849"/>
                    <a:pt x="153954" y="97415"/>
                  </a:cubicBezTo>
                  <a:cubicBezTo>
                    <a:pt x="159521" y="87827"/>
                    <a:pt x="156181" y="75518"/>
                    <a:pt x="146592" y="69950"/>
                  </a:cubicBezTo>
                  <a:lnTo>
                    <a:pt x="30176" y="2711"/>
                  </a:lnTo>
                  <a:cubicBezTo>
                    <a:pt x="20587" y="-2857"/>
                    <a:pt x="8278" y="422"/>
                    <a:pt x="2710" y="10072"/>
                  </a:cubicBezTo>
                  <a:cubicBezTo>
                    <a:pt x="-2856" y="19660"/>
                    <a:pt x="422" y="31970"/>
                    <a:pt x="10072" y="37537"/>
                  </a:cubicBezTo>
                  <a:close/>
                </a:path>
              </a:pathLst>
            </a:custGeom>
            <a:grpFill/>
            <a:ln w="6186" cap="flat">
              <a:noFill/>
              <a:prstDash val="solid"/>
              <a:miter/>
            </a:ln>
          </p:spPr>
          <p:txBody>
            <a:bodyPr rtlCol="0" anchor="ctr"/>
            <a:lstStyle/>
            <a:p>
              <a:endParaRPr lang="en-US" sz="1200"/>
            </a:p>
          </p:txBody>
        </p:sp>
        <p:sp>
          <p:nvSpPr>
            <p:cNvPr id="271" name="Freeform: Shape 270">
              <a:extLst>
                <a:ext uri="{FF2B5EF4-FFF2-40B4-BE49-F238E27FC236}">
                  <a16:creationId xmlns:a16="http://schemas.microsoft.com/office/drawing/2014/main" id="{406DE0D4-525D-40C0-BFA1-23CABA07B864}"/>
                </a:ext>
              </a:extLst>
            </p:cNvPr>
            <p:cNvSpPr/>
            <p:nvPr/>
          </p:nvSpPr>
          <p:spPr>
            <a:xfrm>
              <a:off x="12985072" y="2943772"/>
              <a:ext cx="432579" cy="375779"/>
            </a:xfrm>
            <a:custGeom>
              <a:avLst/>
              <a:gdLst>
                <a:gd name="connsiteX0" fmla="*/ 202034 w 432579"/>
                <a:gd name="connsiteY0" fmla="*/ 369779 h 375779"/>
                <a:gd name="connsiteX1" fmla="*/ 216323 w 432579"/>
                <a:gd name="connsiteY1" fmla="*/ 375780 h 375779"/>
                <a:gd name="connsiteX2" fmla="*/ 230612 w 432579"/>
                <a:gd name="connsiteY2" fmla="*/ 369779 h 375779"/>
                <a:gd name="connsiteX3" fmla="*/ 404371 w 432579"/>
                <a:gd name="connsiteY3" fmla="*/ 194164 h 375779"/>
                <a:gd name="connsiteX4" fmla="*/ 414392 w 432579"/>
                <a:gd name="connsiteY4" fmla="*/ 53499 h 375779"/>
                <a:gd name="connsiteX5" fmla="*/ 331998 w 432579"/>
                <a:gd name="connsiteY5" fmla="*/ 1043 h 375779"/>
                <a:gd name="connsiteX6" fmla="*/ 217066 w 432579"/>
                <a:gd name="connsiteY6" fmla="*/ 39828 h 375779"/>
                <a:gd name="connsiteX7" fmla="*/ 216261 w 432579"/>
                <a:gd name="connsiteY7" fmla="*/ 40632 h 375779"/>
                <a:gd name="connsiteX8" fmla="*/ 215457 w 432579"/>
                <a:gd name="connsiteY8" fmla="*/ 39828 h 375779"/>
                <a:gd name="connsiteX9" fmla="*/ 100524 w 432579"/>
                <a:gd name="connsiteY9" fmla="*/ 1043 h 375779"/>
                <a:gd name="connsiteX10" fmla="*/ 17944 w 432579"/>
                <a:gd name="connsiteY10" fmla="*/ 53499 h 375779"/>
                <a:gd name="connsiteX11" fmla="*/ 29203 w 432579"/>
                <a:gd name="connsiteY11" fmla="*/ 195525 h 375779"/>
                <a:gd name="connsiteX12" fmla="*/ 202034 w 432579"/>
                <a:gd name="connsiteY12" fmla="*/ 369779 h 375779"/>
                <a:gd name="connsiteX13" fmla="*/ 52152 w 432579"/>
                <a:gd name="connsiteY13" fmla="*/ 74654 h 375779"/>
                <a:gd name="connsiteX14" fmla="*/ 105597 w 432579"/>
                <a:gd name="connsiteY14" fmla="*/ 40880 h 375779"/>
                <a:gd name="connsiteX15" fmla="*/ 117473 w 432579"/>
                <a:gd name="connsiteY15" fmla="*/ 40261 h 375779"/>
                <a:gd name="connsiteX16" fmla="*/ 187807 w 432579"/>
                <a:gd name="connsiteY16" fmla="*/ 68964 h 375779"/>
                <a:gd name="connsiteX17" fmla="*/ 202467 w 432579"/>
                <a:gd name="connsiteY17" fmla="*/ 82820 h 375779"/>
                <a:gd name="connsiteX18" fmla="*/ 230179 w 432579"/>
                <a:gd name="connsiteY18" fmla="*/ 82820 h 375779"/>
                <a:gd name="connsiteX19" fmla="*/ 244654 w 432579"/>
                <a:gd name="connsiteY19" fmla="*/ 68964 h 375779"/>
                <a:gd name="connsiteX20" fmla="*/ 326802 w 432579"/>
                <a:gd name="connsiteY20" fmla="*/ 40818 h 375779"/>
                <a:gd name="connsiteX21" fmla="*/ 380247 w 432579"/>
                <a:gd name="connsiteY21" fmla="*/ 74593 h 375779"/>
                <a:gd name="connsiteX22" fmla="*/ 374618 w 432579"/>
                <a:gd name="connsiteY22" fmla="*/ 167194 h 375779"/>
                <a:gd name="connsiteX23" fmla="*/ 216323 w 432579"/>
                <a:gd name="connsiteY23" fmla="*/ 327097 h 375779"/>
                <a:gd name="connsiteX24" fmla="*/ 59018 w 432579"/>
                <a:gd name="connsiteY24" fmla="*/ 168369 h 375779"/>
                <a:gd name="connsiteX25" fmla="*/ 52152 w 432579"/>
                <a:gd name="connsiteY25" fmla="*/ 74654 h 3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579" h="375779">
                  <a:moveTo>
                    <a:pt x="202034" y="369779"/>
                  </a:moveTo>
                  <a:cubicBezTo>
                    <a:pt x="205869" y="373614"/>
                    <a:pt x="210880" y="375780"/>
                    <a:pt x="216323" y="375780"/>
                  </a:cubicBezTo>
                  <a:cubicBezTo>
                    <a:pt x="221519" y="375780"/>
                    <a:pt x="226777" y="373553"/>
                    <a:pt x="230612" y="369779"/>
                  </a:cubicBezTo>
                  <a:lnTo>
                    <a:pt x="404371" y="194164"/>
                  </a:lnTo>
                  <a:cubicBezTo>
                    <a:pt x="437899" y="154204"/>
                    <a:pt x="441920" y="97542"/>
                    <a:pt x="414392" y="53499"/>
                  </a:cubicBezTo>
                  <a:cubicBezTo>
                    <a:pt x="396330" y="24178"/>
                    <a:pt x="366948" y="5683"/>
                    <a:pt x="331998" y="1043"/>
                  </a:cubicBezTo>
                  <a:cubicBezTo>
                    <a:pt x="291233" y="-4153"/>
                    <a:pt x="248242" y="10260"/>
                    <a:pt x="217066" y="39828"/>
                  </a:cubicBezTo>
                  <a:lnTo>
                    <a:pt x="216261" y="40632"/>
                  </a:lnTo>
                  <a:lnTo>
                    <a:pt x="215457" y="39828"/>
                  </a:lnTo>
                  <a:cubicBezTo>
                    <a:pt x="184342" y="10322"/>
                    <a:pt x="141351" y="-4153"/>
                    <a:pt x="100524" y="1043"/>
                  </a:cubicBezTo>
                  <a:cubicBezTo>
                    <a:pt x="65389" y="5683"/>
                    <a:pt x="36007" y="24116"/>
                    <a:pt x="17944" y="53499"/>
                  </a:cubicBezTo>
                  <a:cubicBezTo>
                    <a:pt x="-9397" y="97480"/>
                    <a:pt x="-5377" y="154142"/>
                    <a:pt x="29203" y="195525"/>
                  </a:cubicBezTo>
                  <a:lnTo>
                    <a:pt x="202034" y="369779"/>
                  </a:lnTo>
                  <a:close/>
                  <a:moveTo>
                    <a:pt x="52152" y="74654"/>
                  </a:moveTo>
                  <a:cubicBezTo>
                    <a:pt x="66998" y="50530"/>
                    <a:pt x="89514" y="43107"/>
                    <a:pt x="105597" y="40880"/>
                  </a:cubicBezTo>
                  <a:cubicBezTo>
                    <a:pt x="109618" y="40447"/>
                    <a:pt x="113453" y="40261"/>
                    <a:pt x="117473" y="40261"/>
                  </a:cubicBezTo>
                  <a:cubicBezTo>
                    <a:pt x="142774" y="40261"/>
                    <a:pt x="168321" y="50530"/>
                    <a:pt x="187807" y="68964"/>
                  </a:cubicBezTo>
                  <a:lnTo>
                    <a:pt x="202467" y="82820"/>
                  </a:lnTo>
                  <a:cubicBezTo>
                    <a:pt x="210322" y="90243"/>
                    <a:pt x="222385" y="90243"/>
                    <a:pt x="230179" y="82820"/>
                  </a:cubicBezTo>
                  <a:lnTo>
                    <a:pt x="244654" y="68964"/>
                  </a:lnTo>
                  <a:cubicBezTo>
                    <a:pt x="267170" y="47684"/>
                    <a:pt x="297914" y="37230"/>
                    <a:pt x="326802" y="40818"/>
                  </a:cubicBezTo>
                  <a:cubicBezTo>
                    <a:pt x="343070" y="43045"/>
                    <a:pt x="365401" y="50468"/>
                    <a:pt x="380247" y="74593"/>
                  </a:cubicBezTo>
                  <a:cubicBezTo>
                    <a:pt x="398557" y="103913"/>
                    <a:pt x="395897" y="141708"/>
                    <a:pt x="374618" y="167194"/>
                  </a:cubicBezTo>
                  <a:lnTo>
                    <a:pt x="216323" y="327097"/>
                  </a:lnTo>
                  <a:lnTo>
                    <a:pt x="59018" y="168369"/>
                  </a:lnTo>
                  <a:cubicBezTo>
                    <a:pt x="36687" y="141770"/>
                    <a:pt x="33842" y="103975"/>
                    <a:pt x="52152" y="74654"/>
                  </a:cubicBezTo>
                  <a:close/>
                </a:path>
              </a:pathLst>
            </a:custGeom>
            <a:grpFill/>
            <a:ln w="6186" cap="flat">
              <a:noFill/>
              <a:prstDash val="solid"/>
              <a:miter/>
            </a:ln>
          </p:spPr>
          <p:txBody>
            <a:bodyPr rtlCol="0" anchor="ctr"/>
            <a:lstStyle/>
            <a:p>
              <a:endParaRPr lang="en-US" sz="1200"/>
            </a:p>
          </p:txBody>
        </p:sp>
      </p:grpSp>
      <p:grpSp>
        <p:nvGrpSpPr>
          <p:cNvPr id="211" name="Graphic 2">
            <a:extLst>
              <a:ext uri="{FF2B5EF4-FFF2-40B4-BE49-F238E27FC236}">
                <a16:creationId xmlns:a16="http://schemas.microsoft.com/office/drawing/2014/main" id="{6125FD4C-9365-4A53-B53D-A3E8A4FC4A31}"/>
              </a:ext>
            </a:extLst>
          </p:cNvPr>
          <p:cNvGrpSpPr/>
          <p:nvPr/>
        </p:nvGrpSpPr>
        <p:grpSpPr>
          <a:xfrm>
            <a:off x="5876977" y="3889489"/>
            <a:ext cx="713383" cy="868465"/>
            <a:chOff x="9485544" y="3938001"/>
            <a:chExt cx="924226" cy="1125144"/>
          </a:xfrm>
          <a:solidFill>
            <a:schemeClr val="accent1"/>
          </a:solidFill>
        </p:grpSpPr>
        <p:sp>
          <p:nvSpPr>
            <p:cNvPr id="263" name="Freeform: Shape 262">
              <a:extLst>
                <a:ext uri="{FF2B5EF4-FFF2-40B4-BE49-F238E27FC236}">
                  <a16:creationId xmlns:a16="http://schemas.microsoft.com/office/drawing/2014/main" id="{93DB2C96-6633-44F7-9E10-153962F7ECC6}"/>
                </a:ext>
              </a:extLst>
            </p:cNvPr>
            <p:cNvSpPr/>
            <p:nvPr/>
          </p:nvSpPr>
          <p:spPr>
            <a:xfrm>
              <a:off x="9853155" y="3938001"/>
              <a:ext cx="556616" cy="1090689"/>
            </a:xfrm>
            <a:custGeom>
              <a:avLst/>
              <a:gdLst>
                <a:gd name="connsiteX0" fmla="*/ 553368 w 556616"/>
                <a:gd name="connsiteY0" fmla="*/ 207542 h 1090689"/>
                <a:gd name="connsiteX1" fmla="*/ 477902 w 556616"/>
                <a:gd name="connsiteY1" fmla="*/ 109930 h 1090689"/>
                <a:gd name="connsiteX2" fmla="*/ 318184 w 556616"/>
                <a:gd name="connsiteY2" fmla="*/ 105043 h 1090689"/>
                <a:gd name="connsiteX3" fmla="*/ 310328 w 556616"/>
                <a:gd name="connsiteY3" fmla="*/ 108322 h 1090689"/>
                <a:gd name="connsiteX4" fmla="*/ 306678 w 556616"/>
                <a:gd name="connsiteY4" fmla="*/ 101084 h 1090689"/>
                <a:gd name="connsiteX5" fmla="*/ 184076 w 556616"/>
                <a:gd name="connsiteY5" fmla="*/ 4091 h 1090689"/>
                <a:gd name="connsiteX6" fmla="*/ 59803 w 556616"/>
                <a:gd name="connsiteY6" fmla="*/ 30009 h 1090689"/>
                <a:gd name="connsiteX7" fmla="*/ 9698 w 556616"/>
                <a:gd name="connsiteY7" fmla="*/ 204511 h 1090689"/>
                <a:gd name="connsiteX8" fmla="*/ 143435 w 556616"/>
                <a:gd name="connsiteY8" fmla="*/ 490233 h 1090689"/>
                <a:gd name="connsiteX9" fmla="*/ 134775 w 556616"/>
                <a:gd name="connsiteY9" fmla="*/ 754429 h 1090689"/>
                <a:gd name="connsiteX10" fmla="*/ 45823 w 556616"/>
                <a:gd name="connsiteY10" fmla="*/ 1056606 h 1090689"/>
                <a:gd name="connsiteX11" fmla="*/ 46194 w 556616"/>
                <a:gd name="connsiteY11" fmla="*/ 1084999 h 1090689"/>
                <a:gd name="connsiteX12" fmla="*/ 60236 w 556616"/>
                <a:gd name="connsiteY12" fmla="*/ 1090690 h 1090689"/>
                <a:gd name="connsiteX13" fmla="*/ 74587 w 556616"/>
                <a:gd name="connsiteY13" fmla="*/ 1084628 h 1090689"/>
                <a:gd name="connsiteX14" fmla="*/ 172261 w 556616"/>
                <a:gd name="connsiteY14" fmla="*/ 739954 h 1090689"/>
                <a:gd name="connsiteX15" fmla="*/ 179622 w 556616"/>
                <a:gd name="connsiteY15" fmla="*/ 508296 h 1090689"/>
                <a:gd name="connsiteX16" fmla="*/ 478025 w 556616"/>
                <a:gd name="connsiteY16" fmla="*/ 371528 h 1090689"/>
                <a:gd name="connsiteX17" fmla="*/ 553368 w 556616"/>
                <a:gd name="connsiteY17" fmla="*/ 207542 h 1090689"/>
                <a:gd name="connsiteX18" fmla="*/ 459715 w 556616"/>
                <a:gd name="connsiteY18" fmla="*/ 335774 h 1090689"/>
                <a:gd name="connsiteX19" fmla="*/ 176220 w 556616"/>
                <a:gd name="connsiteY19" fmla="*/ 465614 h 1090689"/>
                <a:gd name="connsiteX20" fmla="*/ 46751 w 556616"/>
                <a:gd name="connsiteY20" fmla="*/ 189108 h 1090689"/>
                <a:gd name="connsiteX21" fmla="*/ 84237 w 556616"/>
                <a:gd name="connsiteY21" fmla="*/ 61866 h 1090689"/>
                <a:gd name="connsiteX22" fmla="*/ 148693 w 556616"/>
                <a:gd name="connsiteY22" fmla="*/ 40154 h 1090689"/>
                <a:gd name="connsiteX23" fmla="*/ 175106 w 556616"/>
                <a:gd name="connsiteY23" fmla="*/ 43185 h 1090689"/>
                <a:gd name="connsiteX24" fmla="*/ 270801 w 556616"/>
                <a:gd name="connsiteY24" fmla="*/ 119147 h 1090689"/>
                <a:gd name="connsiteX25" fmla="*/ 282925 w 556616"/>
                <a:gd name="connsiteY25" fmla="*/ 143086 h 1090689"/>
                <a:gd name="connsiteX26" fmla="*/ 308658 w 556616"/>
                <a:gd name="connsiteY26" fmla="*/ 152488 h 1090689"/>
                <a:gd name="connsiteX27" fmla="*/ 333772 w 556616"/>
                <a:gd name="connsiteY27" fmla="*/ 141911 h 1090689"/>
                <a:gd name="connsiteX28" fmla="*/ 459220 w 556616"/>
                <a:gd name="connsiteY28" fmla="*/ 145375 h 1090689"/>
                <a:gd name="connsiteX29" fmla="*/ 514027 w 556616"/>
                <a:gd name="connsiteY29" fmla="*/ 215645 h 1090689"/>
                <a:gd name="connsiteX30" fmla="*/ 459715 w 556616"/>
                <a:gd name="connsiteY30" fmla="*/ 335774 h 10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6616" h="1090689">
                  <a:moveTo>
                    <a:pt x="553368" y="207542"/>
                  </a:moveTo>
                  <a:cubicBezTo>
                    <a:pt x="544523" y="165417"/>
                    <a:pt x="517676" y="130714"/>
                    <a:pt x="477902" y="109930"/>
                  </a:cubicBezTo>
                  <a:cubicBezTo>
                    <a:pt x="430023" y="84878"/>
                    <a:pt x="370330" y="83021"/>
                    <a:pt x="318184" y="105043"/>
                  </a:cubicBezTo>
                  <a:lnTo>
                    <a:pt x="310328" y="108322"/>
                  </a:lnTo>
                  <a:lnTo>
                    <a:pt x="306678" y="101084"/>
                  </a:lnTo>
                  <a:cubicBezTo>
                    <a:pt x="281873" y="52216"/>
                    <a:pt x="236036" y="15968"/>
                    <a:pt x="184076" y="4091"/>
                  </a:cubicBezTo>
                  <a:cubicBezTo>
                    <a:pt x="139167" y="-6178"/>
                    <a:pt x="95000" y="3039"/>
                    <a:pt x="59803" y="30009"/>
                  </a:cubicBezTo>
                  <a:cubicBezTo>
                    <a:pt x="6543" y="70774"/>
                    <a:pt x="-13870" y="140302"/>
                    <a:pt x="9698" y="204511"/>
                  </a:cubicBezTo>
                  <a:lnTo>
                    <a:pt x="143435" y="490233"/>
                  </a:lnTo>
                  <a:cubicBezTo>
                    <a:pt x="124321" y="520358"/>
                    <a:pt x="79845" y="612279"/>
                    <a:pt x="134775" y="754429"/>
                  </a:cubicBezTo>
                  <a:cubicBezTo>
                    <a:pt x="192303" y="903383"/>
                    <a:pt x="47307" y="1055122"/>
                    <a:pt x="45823" y="1056606"/>
                  </a:cubicBezTo>
                  <a:cubicBezTo>
                    <a:pt x="38090" y="1064524"/>
                    <a:pt x="38276" y="1077267"/>
                    <a:pt x="46194" y="1084999"/>
                  </a:cubicBezTo>
                  <a:cubicBezTo>
                    <a:pt x="50091" y="1088834"/>
                    <a:pt x="55163" y="1090690"/>
                    <a:pt x="60236" y="1090690"/>
                  </a:cubicBezTo>
                  <a:cubicBezTo>
                    <a:pt x="65432" y="1090690"/>
                    <a:pt x="70690" y="1088649"/>
                    <a:pt x="74587" y="1084628"/>
                  </a:cubicBezTo>
                  <a:cubicBezTo>
                    <a:pt x="81329" y="1077700"/>
                    <a:pt x="239191" y="913095"/>
                    <a:pt x="172261" y="739954"/>
                  </a:cubicBezTo>
                  <a:cubicBezTo>
                    <a:pt x="120176" y="605166"/>
                    <a:pt x="167931" y="525060"/>
                    <a:pt x="179622" y="508296"/>
                  </a:cubicBezTo>
                  <a:lnTo>
                    <a:pt x="478025" y="371528"/>
                  </a:lnTo>
                  <a:cubicBezTo>
                    <a:pt x="536729" y="338310"/>
                    <a:pt x="567039" y="272369"/>
                    <a:pt x="553368" y="207542"/>
                  </a:cubicBezTo>
                  <a:close/>
                  <a:moveTo>
                    <a:pt x="459715" y="335774"/>
                  </a:moveTo>
                  <a:lnTo>
                    <a:pt x="176220" y="465614"/>
                  </a:lnTo>
                  <a:lnTo>
                    <a:pt x="46751" y="189108"/>
                  </a:lnTo>
                  <a:cubicBezTo>
                    <a:pt x="29925" y="143086"/>
                    <a:pt x="44957" y="91929"/>
                    <a:pt x="84237" y="61866"/>
                  </a:cubicBezTo>
                  <a:cubicBezTo>
                    <a:pt x="102918" y="47577"/>
                    <a:pt x="125187" y="40154"/>
                    <a:pt x="148693" y="40154"/>
                  </a:cubicBezTo>
                  <a:cubicBezTo>
                    <a:pt x="157353" y="40154"/>
                    <a:pt x="166199" y="41144"/>
                    <a:pt x="175106" y="43185"/>
                  </a:cubicBezTo>
                  <a:cubicBezTo>
                    <a:pt x="215561" y="52402"/>
                    <a:pt x="251377" y="80795"/>
                    <a:pt x="270801" y="119147"/>
                  </a:cubicBezTo>
                  <a:lnTo>
                    <a:pt x="282925" y="143086"/>
                  </a:lnTo>
                  <a:cubicBezTo>
                    <a:pt x="287688" y="152488"/>
                    <a:pt x="298946" y="156633"/>
                    <a:pt x="308658" y="152488"/>
                  </a:cubicBezTo>
                  <a:lnTo>
                    <a:pt x="333772" y="141911"/>
                  </a:lnTo>
                  <a:cubicBezTo>
                    <a:pt x="374351" y="124776"/>
                    <a:pt x="422415" y="126137"/>
                    <a:pt x="459220" y="145375"/>
                  </a:cubicBezTo>
                  <a:cubicBezTo>
                    <a:pt x="488232" y="160530"/>
                    <a:pt x="507655" y="185520"/>
                    <a:pt x="514027" y="215645"/>
                  </a:cubicBezTo>
                  <a:cubicBezTo>
                    <a:pt x="524109" y="263462"/>
                    <a:pt x="501655" y="311958"/>
                    <a:pt x="459715" y="335774"/>
                  </a:cubicBezTo>
                  <a:close/>
                </a:path>
              </a:pathLst>
            </a:custGeom>
            <a:grpFill/>
            <a:ln w="6186" cap="flat">
              <a:noFill/>
              <a:prstDash val="solid"/>
              <a:miter/>
            </a:ln>
          </p:spPr>
          <p:txBody>
            <a:bodyPr rtlCol="0" anchor="ctr"/>
            <a:lstStyle/>
            <a:p>
              <a:endParaRPr lang="en-US" sz="1200"/>
            </a:p>
          </p:txBody>
        </p:sp>
        <p:sp>
          <p:nvSpPr>
            <p:cNvPr id="264" name="Freeform: Shape 263">
              <a:extLst>
                <a:ext uri="{FF2B5EF4-FFF2-40B4-BE49-F238E27FC236}">
                  <a16:creationId xmlns:a16="http://schemas.microsoft.com/office/drawing/2014/main" id="{93577CA8-92C5-4CB1-9D29-6656AD69D22D}"/>
                </a:ext>
              </a:extLst>
            </p:cNvPr>
            <p:cNvSpPr/>
            <p:nvPr/>
          </p:nvSpPr>
          <p:spPr>
            <a:xfrm>
              <a:off x="9961582" y="4045675"/>
              <a:ext cx="115352" cy="114342"/>
            </a:xfrm>
            <a:custGeom>
              <a:avLst/>
              <a:gdLst>
                <a:gd name="connsiteX0" fmla="*/ 102062 w 115352"/>
                <a:gd name="connsiteY0" fmla="*/ 5287 h 114342"/>
                <a:gd name="connsiteX1" fmla="*/ 30925 w 115352"/>
                <a:gd name="connsiteY1" fmla="*/ 14318 h 114342"/>
                <a:gd name="connsiteX2" fmla="*/ 3893 w 115352"/>
                <a:gd name="connsiteY2" fmla="*/ 100425 h 114342"/>
                <a:gd name="connsiteX3" fmla="*/ 23007 w 115352"/>
                <a:gd name="connsiteY3" fmla="*/ 114343 h 114342"/>
                <a:gd name="connsiteX4" fmla="*/ 29193 w 115352"/>
                <a:gd name="connsiteY4" fmla="*/ 113353 h 114342"/>
                <a:gd name="connsiteX5" fmla="*/ 42121 w 115352"/>
                <a:gd name="connsiteY5" fmla="*/ 88053 h 114342"/>
                <a:gd name="connsiteX6" fmla="*/ 55359 w 115352"/>
                <a:gd name="connsiteY6" fmla="*/ 46113 h 114342"/>
                <a:gd name="connsiteX7" fmla="*/ 88515 w 115352"/>
                <a:gd name="connsiteY7" fmla="*/ 43020 h 114342"/>
                <a:gd name="connsiteX8" fmla="*/ 114186 w 115352"/>
                <a:gd name="connsiteY8" fmla="*/ 30896 h 114342"/>
                <a:gd name="connsiteX9" fmla="*/ 102062 w 115352"/>
                <a:gd name="connsiteY9" fmla="*/ 5287 h 1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352" h="114342">
                  <a:moveTo>
                    <a:pt x="102062" y="5287"/>
                  </a:moveTo>
                  <a:cubicBezTo>
                    <a:pt x="75958" y="-4116"/>
                    <a:pt x="50658" y="-899"/>
                    <a:pt x="30925" y="14318"/>
                  </a:cubicBezTo>
                  <a:cubicBezTo>
                    <a:pt x="4202" y="34731"/>
                    <a:pt x="-6437" y="68567"/>
                    <a:pt x="3893" y="100425"/>
                  </a:cubicBezTo>
                  <a:cubicBezTo>
                    <a:pt x="6615" y="108961"/>
                    <a:pt x="14533" y="114343"/>
                    <a:pt x="23007" y="114343"/>
                  </a:cubicBezTo>
                  <a:cubicBezTo>
                    <a:pt x="25048" y="114343"/>
                    <a:pt x="27152" y="114033"/>
                    <a:pt x="29193" y="113353"/>
                  </a:cubicBezTo>
                  <a:cubicBezTo>
                    <a:pt x="39771" y="109951"/>
                    <a:pt x="45524" y="98630"/>
                    <a:pt x="42121" y="88053"/>
                  </a:cubicBezTo>
                  <a:cubicBezTo>
                    <a:pt x="37049" y="72341"/>
                    <a:pt x="42121" y="56258"/>
                    <a:pt x="55359" y="46113"/>
                  </a:cubicBezTo>
                  <a:cubicBezTo>
                    <a:pt x="58638" y="43577"/>
                    <a:pt x="68659" y="35907"/>
                    <a:pt x="88515" y="43020"/>
                  </a:cubicBezTo>
                  <a:cubicBezTo>
                    <a:pt x="98969" y="46794"/>
                    <a:pt x="110475" y="41350"/>
                    <a:pt x="114186" y="30896"/>
                  </a:cubicBezTo>
                  <a:cubicBezTo>
                    <a:pt x="117897" y="20504"/>
                    <a:pt x="112454" y="9060"/>
                    <a:pt x="102062" y="5287"/>
                  </a:cubicBezTo>
                  <a:close/>
                </a:path>
              </a:pathLst>
            </a:custGeom>
            <a:grpFill/>
            <a:ln w="6186" cap="flat">
              <a:noFill/>
              <a:prstDash val="solid"/>
              <a:miter/>
            </a:ln>
          </p:spPr>
          <p:txBody>
            <a:bodyPr rtlCol="0" anchor="ctr"/>
            <a:lstStyle/>
            <a:p>
              <a:endParaRPr lang="en-US" sz="1200"/>
            </a:p>
          </p:txBody>
        </p:sp>
        <p:sp>
          <p:nvSpPr>
            <p:cNvPr id="265" name="Freeform: Shape 264">
              <a:extLst>
                <a:ext uri="{FF2B5EF4-FFF2-40B4-BE49-F238E27FC236}">
                  <a16:creationId xmlns:a16="http://schemas.microsoft.com/office/drawing/2014/main" id="{A1C0E1E3-C73C-4DA3-9341-6A4D203C63A4}"/>
                </a:ext>
              </a:extLst>
            </p:cNvPr>
            <p:cNvSpPr/>
            <p:nvPr/>
          </p:nvSpPr>
          <p:spPr>
            <a:xfrm>
              <a:off x="9565672" y="4354560"/>
              <a:ext cx="86643" cy="152481"/>
            </a:xfrm>
            <a:custGeom>
              <a:avLst/>
              <a:gdLst>
                <a:gd name="connsiteX0" fmla="*/ 61130 w 86643"/>
                <a:gd name="connsiteY0" fmla="*/ 743 h 152481"/>
                <a:gd name="connsiteX1" fmla="*/ 3417 w 86643"/>
                <a:gd name="connsiteY1" fmla="*/ 54560 h 152481"/>
                <a:gd name="connsiteX2" fmla="*/ 36696 w 86643"/>
                <a:gd name="connsiteY2" fmla="*/ 148708 h 152481"/>
                <a:gd name="connsiteX3" fmla="*/ 48388 w 86643"/>
                <a:gd name="connsiteY3" fmla="*/ 152481 h 152481"/>
                <a:gd name="connsiteX4" fmla="*/ 64718 w 86643"/>
                <a:gd name="connsiteY4" fmla="*/ 144130 h 152481"/>
                <a:gd name="connsiteX5" fmla="*/ 60079 w 86643"/>
                <a:gd name="connsiteY5" fmla="*/ 116109 h 152481"/>
                <a:gd name="connsiteX6" fmla="*/ 42016 w 86643"/>
                <a:gd name="connsiteY6" fmla="*/ 65694 h 152481"/>
                <a:gd name="connsiteX7" fmla="*/ 72017 w 86643"/>
                <a:gd name="connsiteY7" fmla="*/ 39467 h 152481"/>
                <a:gd name="connsiteX8" fmla="*/ 85874 w 86643"/>
                <a:gd name="connsiteY8" fmla="*/ 14662 h 152481"/>
                <a:gd name="connsiteX9" fmla="*/ 61130 w 86643"/>
                <a:gd name="connsiteY9" fmla="*/ 743 h 15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43" h="152481">
                  <a:moveTo>
                    <a:pt x="61130" y="743"/>
                  </a:moveTo>
                  <a:cubicBezTo>
                    <a:pt x="31500" y="9094"/>
                    <a:pt x="10963" y="28208"/>
                    <a:pt x="3417" y="54560"/>
                  </a:cubicBezTo>
                  <a:cubicBezTo>
                    <a:pt x="-6790" y="90005"/>
                    <a:pt x="6324" y="126934"/>
                    <a:pt x="36696" y="148708"/>
                  </a:cubicBezTo>
                  <a:cubicBezTo>
                    <a:pt x="40222" y="151244"/>
                    <a:pt x="44305" y="152481"/>
                    <a:pt x="48388" y="152481"/>
                  </a:cubicBezTo>
                  <a:cubicBezTo>
                    <a:pt x="54635" y="152481"/>
                    <a:pt x="60821" y="149574"/>
                    <a:pt x="64718" y="144130"/>
                  </a:cubicBezTo>
                  <a:cubicBezTo>
                    <a:pt x="71151" y="135099"/>
                    <a:pt x="69110" y="122542"/>
                    <a:pt x="60079" y="116109"/>
                  </a:cubicBezTo>
                  <a:cubicBezTo>
                    <a:pt x="43439" y="104170"/>
                    <a:pt x="36511" y="84870"/>
                    <a:pt x="42016" y="65694"/>
                  </a:cubicBezTo>
                  <a:cubicBezTo>
                    <a:pt x="45666" y="52890"/>
                    <a:pt x="55811" y="44044"/>
                    <a:pt x="72017" y="39467"/>
                  </a:cubicBezTo>
                  <a:cubicBezTo>
                    <a:pt x="82719" y="36435"/>
                    <a:pt x="88905" y="25363"/>
                    <a:pt x="85874" y="14662"/>
                  </a:cubicBezTo>
                  <a:cubicBezTo>
                    <a:pt x="82966" y="3960"/>
                    <a:pt x="71894" y="-2226"/>
                    <a:pt x="61130" y="743"/>
                  </a:cubicBezTo>
                  <a:close/>
                </a:path>
              </a:pathLst>
            </a:custGeom>
            <a:grpFill/>
            <a:ln w="6186" cap="flat">
              <a:noFill/>
              <a:prstDash val="solid"/>
              <a:miter/>
            </a:ln>
          </p:spPr>
          <p:txBody>
            <a:bodyPr rtlCol="0" anchor="ctr"/>
            <a:lstStyle/>
            <a:p>
              <a:endParaRPr lang="en-US" sz="1200"/>
            </a:p>
          </p:txBody>
        </p:sp>
        <p:sp>
          <p:nvSpPr>
            <p:cNvPr id="266" name="Freeform: Shape 265">
              <a:extLst>
                <a:ext uri="{FF2B5EF4-FFF2-40B4-BE49-F238E27FC236}">
                  <a16:creationId xmlns:a16="http://schemas.microsoft.com/office/drawing/2014/main" id="{3EC1AF85-7816-4362-8378-1F9BC5DC4D2F}"/>
                </a:ext>
              </a:extLst>
            </p:cNvPr>
            <p:cNvSpPr/>
            <p:nvPr/>
          </p:nvSpPr>
          <p:spPr>
            <a:xfrm>
              <a:off x="9485544" y="4253735"/>
              <a:ext cx="350188" cy="809410"/>
            </a:xfrm>
            <a:custGeom>
              <a:avLst/>
              <a:gdLst>
                <a:gd name="connsiteX0" fmla="*/ 317182 w 350188"/>
                <a:gd name="connsiteY0" fmla="*/ 335701 h 809410"/>
                <a:gd name="connsiteX1" fmla="*/ 344833 w 350188"/>
                <a:gd name="connsiteY1" fmla="*/ 169427 h 809410"/>
                <a:gd name="connsiteX2" fmla="*/ 132474 w 350188"/>
                <a:gd name="connsiteY2" fmla="*/ 2967 h 809410"/>
                <a:gd name="connsiteX3" fmla="*/ 33006 w 350188"/>
                <a:gd name="connsiteY3" fmla="*/ 72495 h 809410"/>
                <a:gd name="connsiteX4" fmla="*/ 5356 w 350188"/>
                <a:gd name="connsiteY4" fmla="*/ 238770 h 809410"/>
                <a:gd name="connsiteX5" fmla="*/ 186229 w 350188"/>
                <a:gd name="connsiteY5" fmla="*/ 408075 h 809410"/>
                <a:gd name="connsiteX6" fmla="*/ 250252 w 350188"/>
                <a:gd name="connsiteY6" fmla="*/ 569463 h 809410"/>
                <a:gd name="connsiteX7" fmla="*/ 266706 w 350188"/>
                <a:gd name="connsiteY7" fmla="*/ 781327 h 809410"/>
                <a:gd name="connsiteX8" fmla="*/ 277098 w 350188"/>
                <a:gd name="connsiteY8" fmla="*/ 807740 h 809410"/>
                <a:gd name="connsiteX9" fmla="*/ 285078 w 350188"/>
                <a:gd name="connsiteY9" fmla="*/ 809411 h 809410"/>
                <a:gd name="connsiteX10" fmla="*/ 303512 w 350188"/>
                <a:gd name="connsiteY10" fmla="*/ 797348 h 809410"/>
                <a:gd name="connsiteX11" fmla="*/ 280129 w 350188"/>
                <a:gd name="connsiteY11" fmla="*/ 542678 h 809410"/>
                <a:gd name="connsiteX12" fmla="*/ 226993 w 350188"/>
                <a:gd name="connsiteY12" fmla="*/ 402817 h 809410"/>
                <a:gd name="connsiteX13" fmla="*/ 317182 w 350188"/>
                <a:gd name="connsiteY13" fmla="*/ 335701 h 809410"/>
                <a:gd name="connsiteX14" fmla="*/ 44635 w 350188"/>
                <a:gd name="connsiteY14" fmla="*/ 230419 h 809410"/>
                <a:gd name="connsiteX15" fmla="*/ 66595 w 350188"/>
                <a:gd name="connsiteY15" fmla="*/ 94517 h 809410"/>
                <a:gd name="connsiteX16" fmla="*/ 140453 w 350188"/>
                <a:gd name="connsiteY16" fmla="*/ 42308 h 809410"/>
                <a:gd name="connsiteX17" fmla="*/ 162104 w 350188"/>
                <a:gd name="connsiteY17" fmla="*/ 40143 h 809410"/>
                <a:gd name="connsiteX18" fmla="*/ 305491 w 350188"/>
                <a:gd name="connsiteY18" fmla="*/ 177716 h 809410"/>
                <a:gd name="connsiteX19" fmla="*/ 283531 w 350188"/>
                <a:gd name="connsiteY19" fmla="*/ 313618 h 809410"/>
                <a:gd name="connsiteX20" fmla="*/ 209673 w 350188"/>
                <a:gd name="connsiteY20" fmla="*/ 365826 h 809410"/>
                <a:gd name="connsiteX21" fmla="*/ 44635 w 350188"/>
                <a:gd name="connsiteY21" fmla="*/ 230419 h 80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188" h="809410">
                  <a:moveTo>
                    <a:pt x="317182" y="335701"/>
                  </a:moveTo>
                  <a:cubicBezTo>
                    <a:pt x="347431" y="289555"/>
                    <a:pt x="357514" y="228934"/>
                    <a:pt x="344833" y="169427"/>
                  </a:cubicBezTo>
                  <a:cubicBezTo>
                    <a:pt x="321265" y="58639"/>
                    <a:pt x="226003" y="-16086"/>
                    <a:pt x="132474" y="2967"/>
                  </a:cubicBezTo>
                  <a:cubicBezTo>
                    <a:pt x="92390" y="11132"/>
                    <a:pt x="57069" y="35813"/>
                    <a:pt x="33006" y="72495"/>
                  </a:cubicBezTo>
                  <a:cubicBezTo>
                    <a:pt x="2757" y="118641"/>
                    <a:pt x="-7325" y="179262"/>
                    <a:pt x="5356" y="238770"/>
                  </a:cubicBezTo>
                  <a:cubicBezTo>
                    <a:pt x="26264" y="337124"/>
                    <a:pt x="103710" y="406900"/>
                    <a:pt x="186229" y="408075"/>
                  </a:cubicBezTo>
                  <a:cubicBezTo>
                    <a:pt x="183878" y="442035"/>
                    <a:pt x="190621" y="502904"/>
                    <a:pt x="250252" y="569463"/>
                  </a:cubicBezTo>
                  <a:cubicBezTo>
                    <a:pt x="322378" y="649940"/>
                    <a:pt x="267263" y="779966"/>
                    <a:pt x="266706" y="781327"/>
                  </a:cubicBezTo>
                  <a:cubicBezTo>
                    <a:pt x="262314" y="791472"/>
                    <a:pt x="266953" y="803349"/>
                    <a:pt x="277098" y="807740"/>
                  </a:cubicBezTo>
                  <a:cubicBezTo>
                    <a:pt x="279696" y="808854"/>
                    <a:pt x="282418" y="809411"/>
                    <a:pt x="285078" y="809411"/>
                  </a:cubicBezTo>
                  <a:cubicBezTo>
                    <a:pt x="292810" y="809411"/>
                    <a:pt x="300171" y="804895"/>
                    <a:pt x="303512" y="797348"/>
                  </a:cubicBezTo>
                  <a:cubicBezTo>
                    <a:pt x="306233" y="791038"/>
                    <a:pt x="369576" y="642456"/>
                    <a:pt x="280129" y="542678"/>
                  </a:cubicBezTo>
                  <a:cubicBezTo>
                    <a:pt x="223096" y="479026"/>
                    <a:pt x="223777" y="424406"/>
                    <a:pt x="226993" y="402817"/>
                  </a:cubicBezTo>
                  <a:cubicBezTo>
                    <a:pt x="263242" y="392920"/>
                    <a:pt x="295037" y="369476"/>
                    <a:pt x="317182" y="335701"/>
                  </a:cubicBezTo>
                  <a:close/>
                  <a:moveTo>
                    <a:pt x="44635" y="230419"/>
                  </a:moveTo>
                  <a:cubicBezTo>
                    <a:pt x="34181" y="181303"/>
                    <a:pt x="42161" y="131755"/>
                    <a:pt x="66595" y="94517"/>
                  </a:cubicBezTo>
                  <a:cubicBezTo>
                    <a:pt x="84967" y="66433"/>
                    <a:pt x="110514" y="48370"/>
                    <a:pt x="140453" y="42308"/>
                  </a:cubicBezTo>
                  <a:cubicBezTo>
                    <a:pt x="147691" y="40886"/>
                    <a:pt x="154928" y="40143"/>
                    <a:pt x="162104" y="40143"/>
                  </a:cubicBezTo>
                  <a:cubicBezTo>
                    <a:pt x="226746" y="40143"/>
                    <a:pt x="288418" y="97362"/>
                    <a:pt x="305491" y="177716"/>
                  </a:cubicBezTo>
                  <a:cubicBezTo>
                    <a:pt x="315945" y="226831"/>
                    <a:pt x="307903" y="276379"/>
                    <a:pt x="283531" y="313618"/>
                  </a:cubicBezTo>
                  <a:cubicBezTo>
                    <a:pt x="265098" y="341702"/>
                    <a:pt x="239550" y="359764"/>
                    <a:pt x="209673" y="365826"/>
                  </a:cubicBezTo>
                  <a:cubicBezTo>
                    <a:pt x="137608" y="380363"/>
                    <a:pt x="63688" y="319742"/>
                    <a:pt x="44635" y="230419"/>
                  </a:cubicBezTo>
                  <a:close/>
                </a:path>
              </a:pathLst>
            </a:custGeom>
            <a:grpFill/>
            <a:ln w="6186" cap="flat">
              <a:noFill/>
              <a:prstDash val="solid"/>
              <a:miter/>
            </a:ln>
          </p:spPr>
          <p:txBody>
            <a:bodyPr rtlCol="0" anchor="ctr"/>
            <a:lstStyle/>
            <a:p>
              <a:endParaRPr lang="en-US" sz="1200"/>
            </a:p>
          </p:txBody>
        </p:sp>
      </p:grpSp>
      <p:sp>
        <p:nvSpPr>
          <p:cNvPr id="212" name="Freeform: Shape 211">
            <a:extLst>
              <a:ext uri="{FF2B5EF4-FFF2-40B4-BE49-F238E27FC236}">
                <a16:creationId xmlns:a16="http://schemas.microsoft.com/office/drawing/2014/main" id="{02215160-686C-4BCE-A7C8-60AB9F313038}"/>
              </a:ext>
            </a:extLst>
          </p:cNvPr>
          <p:cNvSpPr/>
          <p:nvPr/>
        </p:nvSpPr>
        <p:spPr>
          <a:xfrm>
            <a:off x="8241731" y="3889523"/>
            <a:ext cx="868433" cy="868397"/>
          </a:xfrm>
          <a:custGeom>
            <a:avLst/>
            <a:gdLst>
              <a:gd name="connsiteX0" fmla="*/ 1109576 w 1125102"/>
              <a:gd name="connsiteY0" fmla="*/ 969484 h 1125056"/>
              <a:gd name="connsiteX1" fmla="*/ 964396 w 1125102"/>
              <a:gd name="connsiteY1" fmla="*/ 936452 h 1125056"/>
              <a:gd name="connsiteX2" fmla="*/ 925301 w 1125102"/>
              <a:gd name="connsiteY2" fmla="*/ 897543 h 1125056"/>
              <a:gd name="connsiteX3" fmla="*/ 1008005 w 1125102"/>
              <a:gd name="connsiteY3" fmla="*/ 916348 h 1125056"/>
              <a:gd name="connsiteX4" fmla="*/ 1032068 w 1125102"/>
              <a:gd name="connsiteY4" fmla="*/ 901193 h 1125056"/>
              <a:gd name="connsiteX5" fmla="*/ 1016913 w 1125102"/>
              <a:gd name="connsiteY5" fmla="*/ 877130 h 1125056"/>
              <a:gd name="connsiteX6" fmla="*/ 871670 w 1125102"/>
              <a:gd name="connsiteY6" fmla="*/ 844098 h 1125056"/>
              <a:gd name="connsiteX7" fmla="*/ 799667 w 1125102"/>
              <a:gd name="connsiteY7" fmla="*/ 772404 h 1125056"/>
              <a:gd name="connsiteX8" fmla="*/ 990685 w 1125102"/>
              <a:gd name="connsiteY8" fmla="*/ 580335 h 1125056"/>
              <a:gd name="connsiteX9" fmla="*/ 1011531 w 1125102"/>
              <a:gd name="connsiteY9" fmla="*/ 290901 h 1125056"/>
              <a:gd name="connsiteX10" fmla="*/ 1011531 w 1125102"/>
              <a:gd name="connsiteY10" fmla="*/ 290901 h 1125056"/>
              <a:gd name="connsiteX11" fmla="*/ 842411 w 1125102"/>
              <a:gd name="connsiteY11" fmla="*/ 184134 h 1125056"/>
              <a:gd name="connsiteX12" fmla="*/ 601722 w 1125102"/>
              <a:gd name="connsiteY12" fmla="*/ 265106 h 1125056"/>
              <a:gd name="connsiteX13" fmla="*/ 582236 w 1125102"/>
              <a:gd name="connsiteY13" fmla="*/ 283478 h 1125056"/>
              <a:gd name="connsiteX14" fmla="*/ 562813 w 1125102"/>
              <a:gd name="connsiteY14" fmla="*/ 265106 h 1125056"/>
              <a:gd name="connsiteX15" fmla="*/ 322123 w 1125102"/>
              <a:gd name="connsiteY15" fmla="*/ 184134 h 1125056"/>
              <a:gd name="connsiteX16" fmla="*/ 236944 w 1125102"/>
              <a:gd name="connsiteY16" fmla="*/ 211784 h 1125056"/>
              <a:gd name="connsiteX17" fmla="*/ 172241 w 1125102"/>
              <a:gd name="connsiteY17" fmla="*/ 147204 h 1125056"/>
              <a:gd name="connsiteX18" fmla="*/ 210283 w 1125102"/>
              <a:gd name="connsiteY18" fmla="*/ 109285 h 1125056"/>
              <a:gd name="connsiteX19" fmla="*/ 215851 w 1125102"/>
              <a:gd name="connsiteY19" fmla="*/ 91285 h 1125056"/>
              <a:gd name="connsiteX20" fmla="*/ 203974 w 1125102"/>
              <a:gd name="connsiteY20" fmla="*/ 76624 h 1125056"/>
              <a:gd name="connsiteX21" fmla="*/ 27988 w 1125102"/>
              <a:gd name="connsiteY21" fmla="*/ 1590 h 1125056"/>
              <a:gd name="connsiteX22" fmla="*/ 5966 w 1125102"/>
              <a:gd name="connsiteY22" fmla="*/ 5797 h 1125056"/>
              <a:gd name="connsiteX23" fmla="*/ 1512 w 1125102"/>
              <a:gd name="connsiteY23" fmla="*/ 27756 h 1125056"/>
              <a:gd name="connsiteX24" fmla="*/ 74938 w 1125102"/>
              <a:gd name="connsiteY24" fmla="*/ 204918 h 1125056"/>
              <a:gd name="connsiteX25" fmla="*/ 89536 w 1125102"/>
              <a:gd name="connsiteY25" fmla="*/ 216918 h 1125056"/>
              <a:gd name="connsiteX26" fmla="*/ 93495 w 1125102"/>
              <a:gd name="connsiteY26" fmla="*/ 217290 h 1125056"/>
              <a:gd name="connsiteX27" fmla="*/ 107661 w 1125102"/>
              <a:gd name="connsiteY27" fmla="*/ 211413 h 1125056"/>
              <a:gd name="connsiteX28" fmla="*/ 143662 w 1125102"/>
              <a:gd name="connsiteY28" fmla="*/ 175535 h 1125056"/>
              <a:gd name="connsiteX29" fmla="*/ 202737 w 1125102"/>
              <a:gd name="connsiteY29" fmla="*/ 234424 h 1125056"/>
              <a:gd name="connsiteX30" fmla="*/ 153003 w 1125102"/>
              <a:gd name="connsiteY30" fmla="*/ 290901 h 1125056"/>
              <a:gd name="connsiteX31" fmla="*/ 175024 w 1125102"/>
              <a:gd name="connsiteY31" fmla="*/ 581634 h 1125056"/>
              <a:gd name="connsiteX32" fmla="*/ 568008 w 1125102"/>
              <a:gd name="connsiteY32" fmla="*/ 976659 h 1125056"/>
              <a:gd name="connsiteX33" fmla="*/ 582236 w 1125102"/>
              <a:gd name="connsiteY33" fmla="*/ 982598 h 1125056"/>
              <a:gd name="connsiteX34" fmla="*/ 596463 w 1125102"/>
              <a:gd name="connsiteY34" fmla="*/ 976659 h 1125056"/>
              <a:gd name="connsiteX35" fmla="*/ 771274 w 1125102"/>
              <a:gd name="connsiteY35" fmla="*/ 800920 h 1125056"/>
              <a:gd name="connsiteX36" fmla="*/ 843277 w 1125102"/>
              <a:gd name="connsiteY36" fmla="*/ 872614 h 1125056"/>
              <a:gd name="connsiteX37" fmla="*/ 876433 w 1125102"/>
              <a:gd name="connsiteY37" fmla="*/ 1017176 h 1125056"/>
              <a:gd name="connsiteX38" fmla="*/ 895980 w 1125102"/>
              <a:gd name="connsiteY38" fmla="*/ 1032765 h 1125056"/>
              <a:gd name="connsiteX39" fmla="*/ 900496 w 1125102"/>
              <a:gd name="connsiteY39" fmla="*/ 1032270 h 1125056"/>
              <a:gd name="connsiteX40" fmla="*/ 915589 w 1125102"/>
              <a:gd name="connsiteY40" fmla="*/ 1008207 h 1125056"/>
              <a:gd name="connsiteX41" fmla="*/ 896722 w 1125102"/>
              <a:gd name="connsiteY41" fmla="*/ 925812 h 1125056"/>
              <a:gd name="connsiteX42" fmla="*/ 935878 w 1125102"/>
              <a:gd name="connsiteY42" fmla="*/ 964844 h 1125056"/>
              <a:gd name="connsiteX43" fmla="*/ 969035 w 1125102"/>
              <a:gd name="connsiteY43" fmla="*/ 1109469 h 1125056"/>
              <a:gd name="connsiteX44" fmla="*/ 988582 w 1125102"/>
              <a:gd name="connsiteY44" fmla="*/ 1125057 h 1125056"/>
              <a:gd name="connsiteX45" fmla="*/ 993097 w 1125102"/>
              <a:gd name="connsiteY45" fmla="*/ 1124562 h 1125056"/>
              <a:gd name="connsiteX46" fmla="*/ 1008191 w 1125102"/>
              <a:gd name="connsiteY46" fmla="*/ 1100500 h 1125056"/>
              <a:gd name="connsiteX47" fmla="*/ 980849 w 1125102"/>
              <a:gd name="connsiteY47" fmla="*/ 981423 h 1125056"/>
              <a:gd name="connsiteX48" fmla="*/ 1100483 w 1125102"/>
              <a:gd name="connsiteY48" fmla="*/ 1008640 h 1125056"/>
              <a:gd name="connsiteX49" fmla="*/ 1124546 w 1125102"/>
              <a:gd name="connsiteY49" fmla="*/ 993485 h 1125056"/>
              <a:gd name="connsiteX50" fmla="*/ 1109576 w 1125102"/>
              <a:gd name="connsiteY50" fmla="*/ 969484 h 1125056"/>
              <a:gd name="connsiteX51" fmla="*/ 100671 w 1125102"/>
              <a:gd name="connsiteY51" fmla="*/ 161803 h 1125056"/>
              <a:gd name="connsiteX52" fmla="*/ 57555 w 1125102"/>
              <a:gd name="connsiteY52" fmla="*/ 57819 h 1125056"/>
              <a:gd name="connsiteX53" fmla="*/ 160797 w 1125102"/>
              <a:gd name="connsiteY53" fmla="*/ 101862 h 1125056"/>
              <a:gd name="connsiteX54" fmla="*/ 100671 w 1125102"/>
              <a:gd name="connsiteY54" fmla="*/ 161803 h 1125056"/>
              <a:gd name="connsiteX55" fmla="*/ 582360 w 1125102"/>
              <a:gd name="connsiteY55" fmla="*/ 934039 h 1125056"/>
              <a:gd name="connsiteX56" fmla="*/ 204778 w 1125102"/>
              <a:gd name="connsiteY56" fmla="*/ 554602 h 1125056"/>
              <a:gd name="connsiteX57" fmla="*/ 187210 w 1125102"/>
              <a:gd name="connsiteY57" fmla="*/ 312180 h 1125056"/>
              <a:gd name="connsiteX58" fmla="*/ 327380 w 1125102"/>
              <a:gd name="connsiteY58" fmla="*/ 224032 h 1125056"/>
              <a:gd name="connsiteX59" fmla="*/ 357320 w 1125102"/>
              <a:gd name="connsiteY59" fmla="*/ 222115 h 1125056"/>
              <a:gd name="connsiteX60" fmla="*/ 535347 w 1125102"/>
              <a:gd name="connsiteY60" fmla="*/ 294365 h 1125056"/>
              <a:gd name="connsiteX61" fmla="*/ 568565 w 1125102"/>
              <a:gd name="connsiteY61" fmla="*/ 325788 h 1125056"/>
              <a:gd name="connsiteX62" fmla="*/ 596154 w 1125102"/>
              <a:gd name="connsiteY62" fmla="*/ 325788 h 1125056"/>
              <a:gd name="connsiteX63" fmla="*/ 629434 w 1125102"/>
              <a:gd name="connsiteY63" fmla="*/ 294365 h 1125056"/>
              <a:gd name="connsiteX64" fmla="*/ 837339 w 1125102"/>
              <a:gd name="connsiteY64" fmla="*/ 224032 h 1125056"/>
              <a:gd name="connsiteX65" fmla="*/ 977509 w 1125102"/>
              <a:gd name="connsiteY65" fmla="*/ 312180 h 1125056"/>
              <a:gd name="connsiteX66" fmla="*/ 977509 w 1125102"/>
              <a:gd name="connsiteY66" fmla="*/ 312180 h 1125056"/>
              <a:gd name="connsiteX67" fmla="*/ 961117 w 1125102"/>
              <a:gd name="connsiteY67" fmla="*/ 553365 h 1125056"/>
              <a:gd name="connsiteX68" fmla="*/ 771274 w 1125102"/>
              <a:gd name="connsiteY68" fmla="*/ 744197 h 1125056"/>
              <a:gd name="connsiteX69" fmla="*/ 701560 w 1125102"/>
              <a:gd name="connsiteY69" fmla="*/ 674730 h 1125056"/>
              <a:gd name="connsiteX70" fmla="*/ 743253 w 1125102"/>
              <a:gd name="connsiteY70" fmla="*/ 565489 h 1125056"/>
              <a:gd name="connsiteX71" fmla="*/ 723149 w 1125102"/>
              <a:gd name="connsiteY71" fmla="*/ 545385 h 1125056"/>
              <a:gd name="connsiteX72" fmla="*/ 703045 w 1125102"/>
              <a:gd name="connsiteY72" fmla="*/ 565489 h 1125056"/>
              <a:gd name="connsiteX73" fmla="*/ 558792 w 1125102"/>
              <a:gd name="connsiteY73" fmla="*/ 698112 h 1125056"/>
              <a:gd name="connsiteX74" fmla="*/ 538688 w 1125102"/>
              <a:gd name="connsiteY74" fmla="*/ 718216 h 1125056"/>
              <a:gd name="connsiteX75" fmla="*/ 558792 w 1125102"/>
              <a:gd name="connsiteY75" fmla="*/ 738320 h 1125056"/>
              <a:gd name="connsiteX76" fmla="*/ 671807 w 1125102"/>
              <a:gd name="connsiteY76" fmla="*/ 701762 h 1125056"/>
              <a:gd name="connsiteX77" fmla="*/ 742943 w 1125102"/>
              <a:gd name="connsiteY77" fmla="*/ 772652 h 1125056"/>
              <a:gd name="connsiteX78" fmla="*/ 582360 w 1125102"/>
              <a:gd name="connsiteY78" fmla="*/ 934039 h 112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25102" h="1125056">
                <a:moveTo>
                  <a:pt x="1109576" y="969484"/>
                </a:moveTo>
                <a:lnTo>
                  <a:pt x="964396" y="936452"/>
                </a:lnTo>
                <a:lnTo>
                  <a:pt x="925301" y="897543"/>
                </a:lnTo>
                <a:lnTo>
                  <a:pt x="1008005" y="916348"/>
                </a:lnTo>
                <a:cubicBezTo>
                  <a:pt x="1018768" y="918884"/>
                  <a:pt x="1029593" y="912018"/>
                  <a:pt x="1032068" y="901193"/>
                </a:cubicBezTo>
                <a:cubicBezTo>
                  <a:pt x="1034542" y="890367"/>
                  <a:pt x="1027800" y="879604"/>
                  <a:pt x="1016913" y="877130"/>
                </a:cubicBezTo>
                <a:lnTo>
                  <a:pt x="871670" y="844098"/>
                </a:lnTo>
                <a:lnTo>
                  <a:pt x="799667" y="772404"/>
                </a:lnTo>
                <a:lnTo>
                  <a:pt x="990685" y="580335"/>
                </a:lnTo>
                <a:cubicBezTo>
                  <a:pt x="1059595" y="497940"/>
                  <a:pt x="1068008" y="381647"/>
                  <a:pt x="1011531" y="290901"/>
                </a:cubicBezTo>
                <a:cubicBezTo>
                  <a:pt x="1011531" y="290901"/>
                  <a:pt x="1011531" y="290901"/>
                  <a:pt x="1011531" y="290901"/>
                </a:cubicBezTo>
                <a:cubicBezTo>
                  <a:pt x="974478" y="231393"/>
                  <a:pt x="914414" y="193412"/>
                  <a:pt x="842411" y="184134"/>
                </a:cubicBezTo>
                <a:cubicBezTo>
                  <a:pt x="757109" y="172999"/>
                  <a:pt x="667105" y="203371"/>
                  <a:pt x="601722" y="265106"/>
                </a:cubicBezTo>
                <a:lnTo>
                  <a:pt x="582236" y="283478"/>
                </a:lnTo>
                <a:lnTo>
                  <a:pt x="562813" y="265106"/>
                </a:lnTo>
                <a:cubicBezTo>
                  <a:pt x="497428" y="203310"/>
                  <a:pt x="407425" y="172937"/>
                  <a:pt x="322123" y="184134"/>
                </a:cubicBezTo>
                <a:cubicBezTo>
                  <a:pt x="291132" y="188154"/>
                  <a:pt x="262615" y="197743"/>
                  <a:pt x="236944" y="211784"/>
                </a:cubicBezTo>
                <a:lnTo>
                  <a:pt x="172241" y="147204"/>
                </a:lnTo>
                <a:lnTo>
                  <a:pt x="210283" y="109285"/>
                </a:lnTo>
                <a:cubicBezTo>
                  <a:pt x="214985" y="104584"/>
                  <a:pt x="217088" y="97842"/>
                  <a:pt x="215851" y="91285"/>
                </a:cubicBezTo>
                <a:cubicBezTo>
                  <a:pt x="214551" y="84728"/>
                  <a:pt x="210160" y="79222"/>
                  <a:pt x="203974" y="76624"/>
                </a:cubicBezTo>
                <a:lnTo>
                  <a:pt x="27988" y="1590"/>
                </a:lnTo>
                <a:cubicBezTo>
                  <a:pt x="20502" y="-1564"/>
                  <a:pt x="11781" y="44"/>
                  <a:pt x="5966" y="5797"/>
                </a:cubicBezTo>
                <a:cubicBezTo>
                  <a:pt x="152" y="11549"/>
                  <a:pt x="-1581" y="20210"/>
                  <a:pt x="1512" y="27756"/>
                </a:cubicBezTo>
                <a:lnTo>
                  <a:pt x="74938" y="204918"/>
                </a:lnTo>
                <a:cubicBezTo>
                  <a:pt x="77535" y="211104"/>
                  <a:pt x="82979" y="215619"/>
                  <a:pt x="89536" y="216918"/>
                </a:cubicBezTo>
                <a:cubicBezTo>
                  <a:pt x="90835" y="217166"/>
                  <a:pt x="92197" y="217290"/>
                  <a:pt x="93495" y="217290"/>
                </a:cubicBezTo>
                <a:cubicBezTo>
                  <a:pt x="98753" y="217290"/>
                  <a:pt x="103887" y="215186"/>
                  <a:pt x="107661" y="211413"/>
                </a:cubicBezTo>
                <a:lnTo>
                  <a:pt x="143662" y="175535"/>
                </a:lnTo>
                <a:lnTo>
                  <a:pt x="202737" y="234424"/>
                </a:lnTo>
                <a:cubicBezTo>
                  <a:pt x="183437" y="250136"/>
                  <a:pt x="166673" y="269003"/>
                  <a:pt x="153003" y="290901"/>
                </a:cubicBezTo>
                <a:cubicBezTo>
                  <a:pt x="96526" y="381647"/>
                  <a:pt x="104939" y="498002"/>
                  <a:pt x="175024" y="581634"/>
                </a:cubicBezTo>
                <a:lnTo>
                  <a:pt x="568008" y="976659"/>
                </a:lnTo>
                <a:cubicBezTo>
                  <a:pt x="571782" y="980433"/>
                  <a:pt x="576916" y="982598"/>
                  <a:pt x="582236" y="982598"/>
                </a:cubicBezTo>
                <a:cubicBezTo>
                  <a:pt x="587556" y="982598"/>
                  <a:pt x="592690" y="980433"/>
                  <a:pt x="596463" y="976659"/>
                </a:cubicBezTo>
                <a:lnTo>
                  <a:pt x="771274" y="800920"/>
                </a:lnTo>
                <a:lnTo>
                  <a:pt x="843277" y="872614"/>
                </a:lnTo>
                <a:lnTo>
                  <a:pt x="876433" y="1017176"/>
                </a:lnTo>
                <a:cubicBezTo>
                  <a:pt x="878598" y="1026455"/>
                  <a:pt x="886825" y="1032765"/>
                  <a:pt x="895980" y="1032765"/>
                </a:cubicBezTo>
                <a:cubicBezTo>
                  <a:pt x="897465" y="1032765"/>
                  <a:pt x="899011" y="1032579"/>
                  <a:pt x="900496" y="1032270"/>
                </a:cubicBezTo>
                <a:cubicBezTo>
                  <a:pt x="911321" y="1029795"/>
                  <a:pt x="918063" y="1019032"/>
                  <a:pt x="915589" y="1008207"/>
                </a:cubicBezTo>
                <a:lnTo>
                  <a:pt x="896722" y="925812"/>
                </a:lnTo>
                <a:lnTo>
                  <a:pt x="935878" y="964844"/>
                </a:lnTo>
                <a:lnTo>
                  <a:pt x="969035" y="1109469"/>
                </a:lnTo>
                <a:cubicBezTo>
                  <a:pt x="971200" y="1118747"/>
                  <a:pt x="979427" y="1125057"/>
                  <a:pt x="988582" y="1125057"/>
                </a:cubicBezTo>
                <a:cubicBezTo>
                  <a:pt x="990066" y="1125057"/>
                  <a:pt x="991613" y="1124871"/>
                  <a:pt x="993097" y="1124562"/>
                </a:cubicBezTo>
                <a:cubicBezTo>
                  <a:pt x="1003922" y="1122088"/>
                  <a:pt x="1010665" y="1111325"/>
                  <a:pt x="1008191" y="1100500"/>
                </a:cubicBezTo>
                <a:lnTo>
                  <a:pt x="980849" y="981423"/>
                </a:lnTo>
                <a:lnTo>
                  <a:pt x="1100483" y="1008640"/>
                </a:lnTo>
                <a:cubicBezTo>
                  <a:pt x="1111247" y="1011176"/>
                  <a:pt x="1122072" y="1004310"/>
                  <a:pt x="1124546" y="993485"/>
                </a:cubicBezTo>
                <a:cubicBezTo>
                  <a:pt x="1127144" y="982721"/>
                  <a:pt x="1120402" y="971958"/>
                  <a:pt x="1109576" y="969484"/>
                </a:cubicBezTo>
                <a:close/>
                <a:moveTo>
                  <a:pt x="100671" y="161803"/>
                </a:moveTo>
                <a:lnTo>
                  <a:pt x="57555" y="57819"/>
                </a:lnTo>
                <a:lnTo>
                  <a:pt x="160797" y="101862"/>
                </a:lnTo>
                <a:lnTo>
                  <a:pt x="100671" y="161803"/>
                </a:lnTo>
                <a:close/>
                <a:moveTo>
                  <a:pt x="582360" y="934039"/>
                </a:moveTo>
                <a:lnTo>
                  <a:pt x="204778" y="554602"/>
                </a:lnTo>
                <a:cubicBezTo>
                  <a:pt x="147003" y="485568"/>
                  <a:pt x="140013" y="388142"/>
                  <a:pt x="187210" y="312180"/>
                </a:cubicBezTo>
                <a:cubicBezTo>
                  <a:pt x="217768" y="263065"/>
                  <a:pt x="267564" y="231764"/>
                  <a:pt x="327380" y="224032"/>
                </a:cubicBezTo>
                <a:cubicBezTo>
                  <a:pt x="337278" y="222733"/>
                  <a:pt x="347299" y="222115"/>
                  <a:pt x="357320" y="222115"/>
                </a:cubicBezTo>
                <a:cubicBezTo>
                  <a:pt x="421529" y="222115"/>
                  <a:pt x="486294" y="248033"/>
                  <a:pt x="535347" y="294365"/>
                </a:cubicBezTo>
                <a:lnTo>
                  <a:pt x="568565" y="325788"/>
                </a:lnTo>
                <a:cubicBezTo>
                  <a:pt x="576297" y="333150"/>
                  <a:pt x="588422" y="333150"/>
                  <a:pt x="596154" y="325788"/>
                </a:cubicBezTo>
                <a:lnTo>
                  <a:pt x="629434" y="294365"/>
                </a:lnTo>
                <a:cubicBezTo>
                  <a:pt x="686095" y="240796"/>
                  <a:pt x="763913" y="214444"/>
                  <a:pt x="837339" y="224032"/>
                </a:cubicBezTo>
                <a:cubicBezTo>
                  <a:pt x="897155" y="231764"/>
                  <a:pt x="946951" y="263065"/>
                  <a:pt x="977509" y="312180"/>
                </a:cubicBezTo>
                <a:lnTo>
                  <a:pt x="977509" y="312180"/>
                </a:lnTo>
                <a:cubicBezTo>
                  <a:pt x="1024768" y="388142"/>
                  <a:pt x="1017717" y="485568"/>
                  <a:pt x="961117" y="553365"/>
                </a:cubicBezTo>
                <a:lnTo>
                  <a:pt x="771274" y="744197"/>
                </a:lnTo>
                <a:lnTo>
                  <a:pt x="701560" y="674730"/>
                </a:lnTo>
                <a:cubicBezTo>
                  <a:pt x="727541" y="644915"/>
                  <a:pt x="743253" y="606934"/>
                  <a:pt x="743253" y="565489"/>
                </a:cubicBezTo>
                <a:cubicBezTo>
                  <a:pt x="743253" y="554354"/>
                  <a:pt x="734283" y="545385"/>
                  <a:pt x="723149" y="545385"/>
                </a:cubicBezTo>
                <a:cubicBezTo>
                  <a:pt x="712014" y="545385"/>
                  <a:pt x="703045" y="554354"/>
                  <a:pt x="703045" y="565489"/>
                </a:cubicBezTo>
                <a:cubicBezTo>
                  <a:pt x="703045" y="638605"/>
                  <a:pt x="638341" y="698112"/>
                  <a:pt x="558792" y="698112"/>
                </a:cubicBezTo>
                <a:cubicBezTo>
                  <a:pt x="547657" y="698112"/>
                  <a:pt x="538688" y="707082"/>
                  <a:pt x="538688" y="718216"/>
                </a:cubicBezTo>
                <a:cubicBezTo>
                  <a:pt x="538688" y="729351"/>
                  <a:pt x="547657" y="738320"/>
                  <a:pt x="558792" y="738320"/>
                </a:cubicBezTo>
                <a:cubicBezTo>
                  <a:pt x="601412" y="738320"/>
                  <a:pt x="640568" y="724588"/>
                  <a:pt x="671807" y="701762"/>
                </a:cubicBezTo>
                <a:lnTo>
                  <a:pt x="742943" y="772652"/>
                </a:lnTo>
                <a:lnTo>
                  <a:pt x="582360" y="934039"/>
                </a:lnTo>
                <a:close/>
              </a:path>
            </a:pathLst>
          </a:custGeom>
          <a:solidFill>
            <a:schemeClr val="accent1"/>
          </a:solidFill>
          <a:ln w="6186" cap="flat">
            <a:noFill/>
            <a:prstDash val="solid"/>
            <a:miter/>
          </a:ln>
        </p:spPr>
        <p:txBody>
          <a:bodyPr rtlCol="0" anchor="ctr"/>
          <a:lstStyle/>
          <a:p>
            <a:endParaRPr lang="en-US" sz="1200"/>
          </a:p>
        </p:txBody>
      </p:sp>
      <p:grpSp>
        <p:nvGrpSpPr>
          <p:cNvPr id="213" name="Graphic 2">
            <a:extLst>
              <a:ext uri="{FF2B5EF4-FFF2-40B4-BE49-F238E27FC236}">
                <a16:creationId xmlns:a16="http://schemas.microsoft.com/office/drawing/2014/main" id="{408A7847-9EE6-4B92-AB53-4396CB2CD1B8}"/>
              </a:ext>
            </a:extLst>
          </p:cNvPr>
          <p:cNvGrpSpPr/>
          <p:nvPr/>
        </p:nvGrpSpPr>
        <p:grpSpPr>
          <a:xfrm>
            <a:off x="15552690" y="2484343"/>
            <a:ext cx="868411" cy="775356"/>
            <a:chOff x="12599863" y="5605577"/>
            <a:chExt cx="1125074" cy="1004516"/>
          </a:xfrm>
          <a:solidFill>
            <a:schemeClr val="accent1"/>
          </a:solidFill>
        </p:grpSpPr>
        <p:sp>
          <p:nvSpPr>
            <p:cNvPr id="260" name="Freeform: Shape 259">
              <a:extLst>
                <a:ext uri="{FF2B5EF4-FFF2-40B4-BE49-F238E27FC236}">
                  <a16:creationId xmlns:a16="http://schemas.microsoft.com/office/drawing/2014/main" id="{C6EE4C69-A75E-45B8-9FC3-ADB554A7416A}"/>
                </a:ext>
              </a:extLst>
            </p:cNvPr>
            <p:cNvSpPr/>
            <p:nvPr/>
          </p:nvSpPr>
          <p:spPr>
            <a:xfrm>
              <a:off x="13245910" y="6219111"/>
              <a:ext cx="479027" cy="390981"/>
            </a:xfrm>
            <a:custGeom>
              <a:avLst/>
              <a:gdLst>
                <a:gd name="connsiteX0" fmla="*/ 474908 w 479027"/>
                <a:gd name="connsiteY0" fmla="*/ 128147 h 390981"/>
                <a:gd name="connsiteX1" fmla="*/ 432164 w 479027"/>
                <a:gd name="connsiteY1" fmla="*/ 71794 h 390981"/>
                <a:gd name="connsiteX2" fmla="*/ 397400 w 479027"/>
                <a:gd name="connsiteY2" fmla="*/ 10245 h 390981"/>
                <a:gd name="connsiteX3" fmla="*/ 379523 w 479027"/>
                <a:gd name="connsiteY3" fmla="*/ 39 h 390981"/>
                <a:gd name="connsiteX4" fmla="*/ 362017 w 479027"/>
                <a:gd name="connsiteY4" fmla="*/ 10926 h 390981"/>
                <a:gd name="connsiteX5" fmla="*/ 327253 w 479027"/>
                <a:gd name="connsiteY5" fmla="*/ 78351 h 390981"/>
                <a:gd name="connsiteX6" fmla="*/ 171989 w 479027"/>
                <a:gd name="connsiteY6" fmla="*/ 92393 h 390981"/>
                <a:gd name="connsiteX7" fmla="*/ 161535 w 479027"/>
                <a:gd name="connsiteY7" fmla="*/ 99816 h 390981"/>
                <a:gd name="connsiteX8" fmla="*/ 158752 w 479027"/>
                <a:gd name="connsiteY8" fmla="*/ 102043 h 390981"/>
                <a:gd name="connsiteX9" fmla="*/ 158380 w 479027"/>
                <a:gd name="connsiteY9" fmla="*/ 102352 h 390981"/>
                <a:gd name="connsiteX10" fmla="*/ 158256 w 479027"/>
                <a:gd name="connsiteY10" fmla="*/ 102414 h 390981"/>
                <a:gd name="connsiteX11" fmla="*/ 102646 w 479027"/>
                <a:gd name="connsiteY11" fmla="*/ 176953 h 390981"/>
                <a:gd name="connsiteX12" fmla="*/ 97821 w 479027"/>
                <a:gd name="connsiteY12" fmla="*/ 194026 h 390981"/>
                <a:gd name="connsiteX13" fmla="*/ 95037 w 479027"/>
                <a:gd name="connsiteY13" fmla="*/ 219326 h 390981"/>
                <a:gd name="connsiteX14" fmla="*/ 95223 w 479027"/>
                <a:gd name="connsiteY14" fmla="*/ 226687 h 390981"/>
                <a:gd name="connsiteX15" fmla="*/ 19075 w 479027"/>
                <a:gd name="connsiteY15" fmla="*/ 230646 h 390981"/>
                <a:gd name="connsiteX16" fmla="*/ 1880 w 479027"/>
                <a:gd name="connsiteY16" fmla="*/ 242275 h 390981"/>
                <a:gd name="connsiteX17" fmla="*/ 4106 w 479027"/>
                <a:gd name="connsiteY17" fmla="*/ 262874 h 390981"/>
                <a:gd name="connsiteX18" fmla="*/ 46850 w 479027"/>
                <a:gd name="connsiteY18" fmla="*/ 319227 h 390981"/>
                <a:gd name="connsiteX19" fmla="*/ 81615 w 479027"/>
                <a:gd name="connsiteY19" fmla="*/ 380775 h 390981"/>
                <a:gd name="connsiteX20" fmla="*/ 99120 w 479027"/>
                <a:gd name="connsiteY20" fmla="*/ 390982 h 390981"/>
                <a:gd name="connsiteX21" fmla="*/ 99491 w 479027"/>
                <a:gd name="connsiteY21" fmla="*/ 390982 h 390981"/>
                <a:gd name="connsiteX22" fmla="*/ 116997 w 479027"/>
                <a:gd name="connsiteY22" fmla="*/ 380095 h 390981"/>
                <a:gd name="connsiteX23" fmla="*/ 151762 w 479027"/>
                <a:gd name="connsiteY23" fmla="*/ 312793 h 390981"/>
                <a:gd name="connsiteX24" fmla="*/ 213186 w 479027"/>
                <a:gd name="connsiteY24" fmla="*/ 327021 h 390981"/>
                <a:gd name="connsiteX25" fmla="*/ 307025 w 479027"/>
                <a:gd name="connsiteY25" fmla="*/ 298504 h 390981"/>
                <a:gd name="connsiteX26" fmla="*/ 333563 w 479027"/>
                <a:gd name="connsiteY26" fmla="*/ 278029 h 390981"/>
                <a:gd name="connsiteX27" fmla="*/ 335356 w 479027"/>
                <a:gd name="connsiteY27" fmla="*/ 276112 h 390981"/>
                <a:gd name="connsiteX28" fmla="*/ 335604 w 479027"/>
                <a:gd name="connsiteY28" fmla="*/ 275864 h 390981"/>
                <a:gd name="connsiteX29" fmla="*/ 381379 w 479027"/>
                <a:gd name="connsiteY29" fmla="*/ 196871 h 390981"/>
                <a:gd name="connsiteX30" fmla="*/ 381565 w 479027"/>
                <a:gd name="connsiteY30" fmla="*/ 195263 h 390981"/>
                <a:gd name="connsiteX31" fmla="*/ 383791 w 479027"/>
                <a:gd name="connsiteY31" fmla="*/ 164272 h 390981"/>
                <a:gd name="connsiteX32" fmla="*/ 460000 w 479027"/>
                <a:gd name="connsiteY32" fmla="*/ 160313 h 390981"/>
                <a:gd name="connsiteX33" fmla="*/ 477197 w 479027"/>
                <a:gd name="connsiteY33" fmla="*/ 148746 h 390981"/>
                <a:gd name="connsiteX34" fmla="*/ 474908 w 479027"/>
                <a:gd name="connsiteY34" fmla="*/ 128147 h 390981"/>
                <a:gd name="connsiteX35" fmla="*/ 315005 w 479027"/>
                <a:gd name="connsiteY35" fmla="*/ 239739 h 390981"/>
                <a:gd name="connsiteX36" fmla="*/ 315005 w 479027"/>
                <a:gd name="connsiteY36" fmla="*/ 239739 h 390981"/>
                <a:gd name="connsiteX37" fmla="*/ 148235 w 479027"/>
                <a:gd name="connsiteY37" fmla="*/ 173612 h 390981"/>
                <a:gd name="connsiteX38" fmla="*/ 176133 w 479027"/>
                <a:gd name="connsiteY38" fmla="*/ 139652 h 390981"/>
                <a:gd name="connsiteX39" fmla="*/ 176195 w 479027"/>
                <a:gd name="connsiteY39" fmla="*/ 139590 h 390981"/>
                <a:gd name="connsiteX40" fmla="*/ 337212 w 479027"/>
                <a:gd name="connsiteY40" fmla="*/ 203428 h 390981"/>
                <a:gd name="connsiteX41" fmla="*/ 315005 w 479027"/>
                <a:gd name="connsiteY41" fmla="*/ 239739 h 390981"/>
                <a:gd name="connsiteX42" fmla="*/ 320634 w 479027"/>
                <a:gd name="connsiteY42" fmla="*/ 121219 h 390981"/>
                <a:gd name="connsiteX43" fmla="*/ 320819 w 479027"/>
                <a:gd name="connsiteY43" fmla="*/ 121404 h 390981"/>
                <a:gd name="connsiteX44" fmla="*/ 321809 w 479027"/>
                <a:gd name="connsiteY44" fmla="*/ 122209 h 390981"/>
                <a:gd name="connsiteX45" fmla="*/ 322180 w 479027"/>
                <a:gd name="connsiteY45" fmla="*/ 122579 h 390981"/>
                <a:gd name="connsiteX46" fmla="*/ 333439 w 479027"/>
                <a:gd name="connsiteY46" fmla="*/ 135632 h 390981"/>
                <a:gd name="connsiteX47" fmla="*/ 341047 w 479027"/>
                <a:gd name="connsiteY47" fmla="*/ 152519 h 390981"/>
                <a:gd name="connsiteX48" fmla="*/ 343026 w 479027"/>
                <a:gd name="connsiteY48" fmla="*/ 162355 h 390981"/>
                <a:gd name="connsiteX49" fmla="*/ 343026 w 479027"/>
                <a:gd name="connsiteY49" fmla="*/ 162540 h 390981"/>
                <a:gd name="connsiteX50" fmla="*/ 218877 w 479027"/>
                <a:gd name="connsiteY50" fmla="*/ 113301 h 390981"/>
                <a:gd name="connsiteX51" fmla="*/ 266261 w 479027"/>
                <a:gd name="connsiteY51" fmla="*/ 103899 h 390981"/>
                <a:gd name="connsiteX52" fmla="*/ 320634 w 479027"/>
                <a:gd name="connsiteY52" fmla="*/ 121219 h 390981"/>
                <a:gd name="connsiteX53" fmla="*/ 98378 w 479027"/>
                <a:gd name="connsiteY53" fmla="*/ 328753 h 390981"/>
                <a:gd name="connsiteX54" fmla="*/ 81243 w 479027"/>
                <a:gd name="connsiteY54" fmla="*/ 298442 h 390981"/>
                <a:gd name="connsiteX55" fmla="*/ 79759 w 479027"/>
                <a:gd name="connsiteY55" fmla="*/ 296216 h 390981"/>
                <a:gd name="connsiteX56" fmla="*/ 59098 w 479027"/>
                <a:gd name="connsiteY56" fmla="*/ 268998 h 390981"/>
                <a:gd name="connsiteX57" fmla="*/ 105615 w 479027"/>
                <a:gd name="connsiteY57" fmla="*/ 266585 h 390981"/>
                <a:gd name="connsiteX58" fmla="*/ 105677 w 479027"/>
                <a:gd name="connsiteY58" fmla="*/ 266709 h 390981"/>
                <a:gd name="connsiteX59" fmla="*/ 112110 w 479027"/>
                <a:gd name="connsiteY59" fmla="*/ 277782 h 390981"/>
                <a:gd name="connsiteX60" fmla="*/ 119533 w 479027"/>
                <a:gd name="connsiteY60" fmla="*/ 287431 h 390981"/>
                <a:gd name="connsiteX61" fmla="*/ 119657 w 479027"/>
                <a:gd name="connsiteY61" fmla="*/ 287555 h 390981"/>
                <a:gd name="connsiteX62" fmla="*/ 98378 w 479027"/>
                <a:gd name="connsiteY62" fmla="*/ 328753 h 390981"/>
                <a:gd name="connsiteX63" fmla="*/ 212568 w 479027"/>
                <a:gd name="connsiteY63" fmla="*/ 287369 h 390981"/>
                <a:gd name="connsiteX64" fmla="*/ 158318 w 479027"/>
                <a:gd name="connsiteY64" fmla="*/ 269678 h 390981"/>
                <a:gd name="connsiteX65" fmla="*/ 157947 w 479027"/>
                <a:gd name="connsiteY65" fmla="*/ 269492 h 390981"/>
                <a:gd name="connsiteX66" fmla="*/ 157329 w 479027"/>
                <a:gd name="connsiteY66" fmla="*/ 268874 h 390981"/>
                <a:gd name="connsiteX67" fmla="*/ 157143 w 479027"/>
                <a:gd name="connsiteY67" fmla="*/ 268688 h 390981"/>
                <a:gd name="connsiteX68" fmla="*/ 145700 w 479027"/>
                <a:gd name="connsiteY68" fmla="*/ 255636 h 390981"/>
                <a:gd name="connsiteX69" fmla="*/ 138462 w 479027"/>
                <a:gd name="connsiteY69" fmla="*/ 240791 h 390981"/>
                <a:gd name="connsiteX70" fmla="*/ 138029 w 479027"/>
                <a:gd name="connsiteY70" fmla="*/ 239368 h 390981"/>
                <a:gd name="connsiteX71" fmla="*/ 137843 w 479027"/>
                <a:gd name="connsiteY71" fmla="*/ 238749 h 390981"/>
                <a:gd name="connsiteX72" fmla="*/ 135617 w 479027"/>
                <a:gd name="connsiteY72" fmla="*/ 211841 h 390981"/>
                <a:gd name="connsiteX73" fmla="*/ 278879 w 479027"/>
                <a:gd name="connsiteY73" fmla="*/ 268688 h 390981"/>
                <a:gd name="connsiteX74" fmla="*/ 278879 w 479027"/>
                <a:gd name="connsiteY74" fmla="*/ 268688 h 390981"/>
                <a:gd name="connsiteX75" fmla="*/ 212568 w 479027"/>
                <a:gd name="connsiteY75" fmla="*/ 287369 h 390981"/>
                <a:gd name="connsiteX76" fmla="*/ 373090 w 479027"/>
                <a:gd name="connsiteY76" fmla="*/ 124621 h 390981"/>
                <a:gd name="connsiteX77" fmla="*/ 373090 w 479027"/>
                <a:gd name="connsiteY77" fmla="*/ 124621 h 390981"/>
                <a:gd name="connsiteX78" fmla="*/ 367027 w 479027"/>
                <a:gd name="connsiteY78" fmla="*/ 113548 h 390981"/>
                <a:gd name="connsiteX79" fmla="*/ 359419 w 479027"/>
                <a:gd name="connsiteY79" fmla="*/ 103713 h 390981"/>
                <a:gd name="connsiteX80" fmla="*/ 359419 w 479027"/>
                <a:gd name="connsiteY80" fmla="*/ 103713 h 390981"/>
                <a:gd name="connsiteX81" fmla="*/ 380698 w 479027"/>
                <a:gd name="connsiteY81" fmla="*/ 62454 h 390981"/>
                <a:gd name="connsiteX82" fmla="*/ 397833 w 479027"/>
                <a:gd name="connsiteY82" fmla="*/ 92764 h 390981"/>
                <a:gd name="connsiteX83" fmla="*/ 399318 w 479027"/>
                <a:gd name="connsiteY83" fmla="*/ 94991 h 390981"/>
                <a:gd name="connsiteX84" fmla="*/ 419978 w 479027"/>
                <a:gd name="connsiteY84" fmla="*/ 122209 h 390981"/>
                <a:gd name="connsiteX85" fmla="*/ 373090 w 479027"/>
                <a:gd name="connsiteY85" fmla="*/ 124621 h 39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9027" h="390981">
                  <a:moveTo>
                    <a:pt x="474908" y="128147"/>
                  </a:moveTo>
                  <a:lnTo>
                    <a:pt x="432164" y="71794"/>
                  </a:lnTo>
                  <a:lnTo>
                    <a:pt x="397400" y="10245"/>
                  </a:lnTo>
                  <a:cubicBezTo>
                    <a:pt x="393750" y="3812"/>
                    <a:pt x="386698" y="-456"/>
                    <a:pt x="379523" y="39"/>
                  </a:cubicBezTo>
                  <a:cubicBezTo>
                    <a:pt x="372100" y="162"/>
                    <a:pt x="365419" y="4369"/>
                    <a:pt x="362017" y="10926"/>
                  </a:cubicBezTo>
                  <a:lnTo>
                    <a:pt x="327253" y="78351"/>
                  </a:lnTo>
                  <a:cubicBezTo>
                    <a:pt x="283828" y="55649"/>
                    <a:pt x="223393" y="59484"/>
                    <a:pt x="171989" y="92393"/>
                  </a:cubicBezTo>
                  <a:cubicBezTo>
                    <a:pt x="168401" y="94806"/>
                    <a:pt x="164937" y="97218"/>
                    <a:pt x="161535" y="99816"/>
                  </a:cubicBezTo>
                  <a:cubicBezTo>
                    <a:pt x="160545" y="100435"/>
                    <a:pt x="159741" y="101239"/>
                    <a:pt x="158752" y="102043"/>
                  </a:cubicBezTo>
                  <a:cubicBezTo>
                    <a:pt x="158628" y="102167"/>
                    <a:pt x="158504" y="102228"/>
                    <a:pt x="158380" y="102352"/>
                  </a:cubicBezTo>
                  <a:cubicBezTo>
                    <a:pt x="158318" y="102352"/>
                    <a:pt x="158318" y="102414"/>
                    <a:pt x="158256" y="102414"/>
                  </a:cubicBezTo>
                  <a:cubicBezTo>
                    <a:pt x="131967" y="122456"/>
                    <a:pt x="112605" y="148622"/>
                    <a:pt x="102646" y="176953"/>
                  </a:cubicBezTo>
                  <a:cubicBezTo>
                    <a:pt x="100605" y="182582"/>
                    <a:pt x="99058" y="188212"/>
                    <a:pt x="97821" y="194026"/>
                  </a:cubicBezTo>
                  <a:cubicBezTo>
                    <a:pt x="96027" y="202686"/>
                    <a:pt x="95037" y="211099"/>
                    <a:pt x="95037" y="219326"/>
                  </a:cubicBezTo>
                  <a:cubicBezTo>
                    <a:pt x="95037" y="221738"/>
                    <a:pt x="95037" y="224336"/>
                    <a:pt x="95223" y="226687"/>
                  </a:cubicBezTo>
                  <a:lnTo>
                    <a:pt x="19075" y="230646"/>
                  </a:lnTo>
                  <a:cubicBezTo>
                    <a:pt x="11653" y="231017"/>
                    <a:pt x="5034" y="235470"/>
                    <a:pt x="1880" y="242275"/>
                  </a:cubicBezTo>
                  <a:cubicBezTo>
                    <a:pt x="-1275" y="249018"/>
                    <a:pt x="-409" y="256936"/>
                    <a:pt x="4106" y="262874"/>
                  </a:cubicBezTo>
                  <a:lnTo>
                    <a:pt x="46850" y="319227"/>
                  </a:lnTo>
                  <a:lnTo>
                    <a:pt x="81615" y="380775"/>
                  </a:lnTo>
                  <a:cubicBezTo>
                    <a:pt x="85202" y="387085"/>
                    <a:pt x="91883" y="390982"/>
                    <a:pt x="99120" y="390982"/>
                  </a:cubicBezTo>
                  <a:cubicBezTo>
                    <a:pt x="99244" y="390982"/>
                    <a:pt x="99368" y="390982"/>
                    <a:pt x="99491" y="390982"/>
                  </a:cubicBezTo>
                  <a:cubicBezTo>
                    <a:pt x="106853" y="390858"/>
                    <a:pt x="113595" y="386652"/>
                    <a:pt x="116997" y="380095"/>
                  </a:cubicBezTo>
                  <a:lnTo>
                    <a:pt x="151762" y="312793"/>
                  </a:lnTo>
                  <a:cubicBezTo>
                    <a:pt x="169824" y="322196"/>
                    <a:pt x="190917" y="327021"/>
                    <a:pt x="213186" y="327021"/>
                  </a:cubicBezTo>
                  <a:cubicBezTo>
                    <a:pt x="244115" y="327021"/>
                    <a:pt x="277086" y="317804"/>
                    <a:pt x="307025" y="298504"/>
                  </a:cubicBezTo>
                  <a:cubicBezTo>
                    <a:pt x="316675" y="292504"/>
                    <a:pt x="325521" y="285638"/>
                    <a:pt x="333563" y="278029"/>
                  </a:cubicBezTo>
                  <a:cubicBezTo>
                    <a:pt x="334243" y="277410"/>
                    <a:pt x="334738" y="276730"/>
                    <a:pt x="335356" y="276112"/>
                  </a:cubicBezTo>
                  <a:cubicBezTo>
                    <a:pt x="335418" y="276050"/>
                    <a:pt x="335542" y="275988"/>
                    <a:pt x="335604" y="275864"/>
                  </a:cubicBezTo>
                  <a:cubicBezTo>
                    <a:pt x="358924" y="253533"/>
                    <a:pt x="375193" y="225883"/>
                    <a:pt x="381379" y="196871"/>
                  </a:cubicBezTo>
                  <a:cubicBezTo>
                    <a:pt x="381565" y="196253"/>
                    <a:pt x="381565" y="195882"/>
                    <a:pt x="381565" y="195263"/>
                  </a:cubicBezTo>
                  <a:cubicBezTo>
                    <a:pt x="383791" y="184685"/>
                    <a:pt x="384534" y="174232"/>
                    <a:pt x="383791" y="164272"/>
                  </a:cubicBezTo>
                  <a:lnTo>
                    <a:pt x="460000" y="160313"/>
                  </a:lnTo>
                  <a:cubicBezTo>
                    <a:pt x="467424" y="159942"/>
                    <a:pt x="474042" y="155488"/>
                    <a:pt x="477197" y="148746"/>
                  </a:cubicBezTo>
                  <a:cubicBezTo>
                    <a:pt x="480290" y="142003"/>
                    <a:pt x="479424" y="134086"/>
                    <a:pt x="474908" y="128147"/>
                  </a:cubicBezTo>
                  <a:close/>
                  <a:moveTo>
                    <a:pt x="315005" y="239739"/>
                  </a:moveTo>
                  <a:cubicBezTo>
                    <a:pt x="315005" y="239739"/>
                    <a:pt x="315005" y="239739"/>
                    <a:pt x="315005" y="239739"/>
                  </a:cubicBezTo>
                  <a:lnTo>
                    <a:pt x="148235" y="173612"/>
                  </a:lnTo>
                  <a:cubicBezTo>
                    <a:pt x="155040" y="161179"/>
                    <a:pt x="164504" y="149488"/>
                    <a:pt x="176133" y="139652"/>
                  </a:cubicBezTo>
                  <a:cubicBezTo>
                    <a:pt x="176133" y="139652"/>
                    <a:pt x="176195" y="139590"/>
                    <a:pt x="176195" y="139590"/>
                  </a:cubicBezTo>
                  <a:lnTo>
                    <a:pt x="337212" y="203428"/>
                  </a:lnTo>
                  <a:cubicBezTo>
                    <a:pt x="332696" y="216295"/>
                    <a:pt x="324840" y="228728"/>
                    <a:pt x="315005" y="239739"/>
                  </a:cubicBezTo>
                  <a:close/>
                  <a:moveTo>
                    <a:pt x="320634" y="121219"/>
                  </a:moveTo>
                  <a:lnTo>
                    <a:pt x="320819" y="121404"/>
                  </a:lnTo>
                  <a:cubicBezTo>
                    <a:pt x="321005" y="121775"/>
                    <a:pt x="321438" y="122023"/>
                    <a:pt x="321809" y="122209"/>
                  </a:cubicBezTo>
                  <a:cubicBezTo>
                    <a:pt x="321809" y="122209"/>
                    <a:pt x="321995" y="122579"/>
                    <a:pt x="322180" y="122579"/>
                  </a:cubicBezTo>
                  <a:cubicBezTo>
                    <a:pt x="326387" y="126415"/>
                    <a:pt x="330408" y="130807"/>
                    <a:pt x="333439" y="135632"/>
                  </a:cubicBezTo>
                  <a:cubicBezTo>
                    <a:pt x="336840" y="140828"/>
                    <a:pt x="339439" y="146457"/>
                    <a:pt x="341047" y="152519"/>
                  </a:cubicBezTo>
                  <a:cubicBezTo>
                    <a:pt x="342037" y="155736"/>
                    <a:pt x="342656" y="158952"/>
                    <a:pt x="343026" y="162355"/>
                  </a:cubicBezTo>
                  <a:lnTo>
                    <a:pt x="343026" y="162540"/>
                  </a:lnTo>
                  <a:lnTo>
                    <a:pt x="218877" y="113301"/>
                  </a:lnTo>
                  <a:cubicBezTo>
                    <a:pt x="234713" y="106868"/>
                    <a:pt x="250981" y="103899"/>
                    <a:pt x="266261" y="103899"/>
                  </a:cubicBezTo>
                  <a:cubicBezTo>
                    <a:pt x="287478" y="103899"/>
                    <a:pt x="306407" y="109775"/>
                    <a:pt x="320634" y="121219"/>
                  </a:cubicBezTo>
                  <a:close/>
                  <a:moveTo>
                    <a:pt x="98378" y="328753"/>
                  </a:moveTo>
                  <a:lnTo>
                    <a:pt x="81243" y="298442"/>
                  </a:lnTo>
                  <a:cubicBezTo>
                    <a:pt x="80811" y="297638"/>
                    <a:pt x="80315" y="296896"/>
                    <a:pt x="79759" y="296216"/>
                  </a:cubicBezTo>
                  <a:lnTo>
                    <a:pt x="59098" y="268998"/>
                  </a:lnTo>
                  <a:lnTo>
                    <a:pt x="105615" y="266585"/>
                  </a:lnTo>
                  <a:cubicBezTo>
                    <a:pt x="105615" y="266647"/>
                    <a:pt x="105615" y="266647"/>
                    <a:pt x="105677" y="266709"/>
                  </a:cubicBezTo>
                  <a:cubicBezTo>
                    <a:pt x="107719" y="270544"/>
                    <a:pt x="109698" y="274132"/>
                    <a:pt x="112110" y="277782"/>
                  </a:cubicBezTo>
                  <a:cubicBezTo>
                    <a:pt x="114337" y="281184"/>
                    <a:pt x="116750" y="284400"/>
                    <a:pt x="119533" y="287431"/>
                  </a:cubicBezTo>
                  <a:cubicBezTo>
                    <a:pt x="119595" y="287493"/>
                    <a:pt x="119595" y="287493"/>
                    <a:pt x="119657" y="287555"/>
                  </a:cubicBezTo>
                  <a:lnTo>
                    <a:pt x="98378" y="328753"/>
                  </a:lnTo>
                  <a:close/>
                  <a:moveTo>
                    <a:pt x="212568" y="287369"/>
                  </a:moveTo>
                  <a:cubicBezTo>
                    <a:pt x="191474" y="287369"/>
                    <a:pt x="172360" y="281369"/>
                    <a:pt x="158318" y="269678"/>
                  </a:cubicBezTo>
                  <a:lnTo>
                    <a:pt x="157947" y="269492"/>
                  </a:lnTo>
                  <a:cubicBezTo>
                    <a:pt x="157762" y="269122"/>
                    <a:pt x="157576" y="269122"/>
                    <a:pt x="157329" y="268874"/>
                  </a:cubicBezTo>
                  <a:cubicBezTo>
                    <a:pt x="157329" y="268874"/>
                    <a:pt x="157329" y="268688"/>
                    <a:pt x="157143" y="268688"/>
                  </a:cubicBezTo>
                  <a:cubicBezTo>
                    <a:pt x="152751" y="264853"/>
                    <a:pt x="148916" y="260461"/>
                    <a:pt x="145700" y="255636"/>
                  </a:cubicBezTo>
                  <a:cubicBezTo>
                    <a:pt x="142483" y="250997"/>
                    <a:pt x="140256" y="245987"/>
                    <a:pt x="138462" y="240791"/>
                  </a:cubicBezTo>
                  <a:cubicBezTo>
                    <a:pt x="138276" y="240419"/>
                    <a:pt x="138276" y="239987"/>
                    <a:pt x="138029" y="239368"/>
                  </a:cubicBezTo>
                  <a:cubicBezTo>
                    <a:pt x="138029" y="239183"/>
                    <a:pt x="137843" y="238997"/>
                    <a:pt x="137843" y="238749"/>
                  </a:cubicBezTo>
                  <a:cubicBezTo>
                    <a:pt x="135431" y="230336"/>
                    <a:pt x="134627" y="221305"/>
                    <a:pt x="135617" y="211841"/>
                  </a:cubicBezTo>
                  <a:lnTo>
                    <a:pt x="278879" y="268688"/>
                  </a:lnTo>
                  <a:cubicBezTo>
                    <a:pt x="278879" y="268688"/>
                    <a:pt x="278879" y="268688"/>
                    <a:pt x="278879" y="268688"/>
                  </a:cubicBezTo>
                  <a:cubicBezTo>
                    <a:pt x="257167" y="281122"/>
                    <a:pt x="233847" y="287369"/>
                    <a:pt x="212568" y="287369"/>
                  </a:cubicBezTo>
                  <a:close/>
                  <a:moveTo>
                    <a:pt x="373090" y="124621"/>
                  </a:moveTo>
                  <a:cubicBezTo>
                    <a:pt x="373090" y="124621"/>
                    <a:pt x="373090" y="124621"/>
                    <a:pt x="373090" y="124621"/>
                  </a:cubicBezTo>
                  <a:cubicBezTo>
                    <a:pt x="371482" y="120786"/>
                    <a:pt x="369255" y="117198"/>
                    <a:pt x="367027" y="113548"/>
                  </a:cubicBezTo>
                  <a:cubicBezTo>
                    <a:pt x="364800" y="110146"/>
                    <a:pt x="362203" y="106744"/>
                    <a:pt x="359419" y="103713"/>
                  </a:cubicBezTo>
                  <a:cubicBezTo>
                    <a:pt x="359419" y="103713"/>
                    <a:pt x="359419" y="103713"/>
                    <a:pt x="359419" y="103713"/>
                  </a:cubicBezTo>
                  <a:lnTo>
                    <a:pt x="380698" y="62454"/>
                  </a:lnTo>
                  <a:lnTo>
                    <a:pt x="397833" y="92764"/>
                  </a:lnTo>
                  <a:cubicBezTo>
                    <a:pt x="398266" y="93568"/>
                    <a:pt x="398760" y="94311"/>
                    <a:pt x="399318" y="94991"/>
                  </a:cubicBezTo>
                  <a:lnTo>
                    <a:pt x="419978" y="122209"/>
                  </a:lnTo>
                  <a:lnTo>
                    <a:pt x="373090" y="124621"/>
                  </a:lnTo>
                  <a:close/>
                </a:path>
              </a:pathLst>
            </a:custGeom>
            <a:grpFill/>
            <a:ln w="6186" cap="flat">
              <a:noFill/>
              <a:prstDash val="solid"/>
              <a:miter/>
            </a:ln>
          </p:spPr>
          <p:txBody>
            <a:bodyPr rtlCol="0" anchor="ctr"/>
            <a:lstStyle/>
            <a:p>
              <a:endParaRPr lang="en-US" sz="1200"/>
            </a:p>
          </p:txBody>
        </p:sp>
        <p:sp>
          <p:nvSpPr>
            <p:cNvPr id="261" name="Freeform: Shape 260">
              <a:extLst>
                <a:ext uri="{FF2B5EF4-FFF2-40B4-BE49-F238E27FC236}">
                  <a16:creationId xmlns:a16="http://schemas.microsoft.com/office/drawing/2014/main" id="{48C7886B-5612-4404-9601-18154E8E9D57}"/>
                </a:ext>
              </a:extLst>
            </p:cNvPr>
            <p:cNvSpPr/>
            <p:nvPr/>
          </p:nvSpPr>
          <p:spPr>
            <a:xfrm>
              <a:off x="12599863" y="5605577"/>
              <a:ext cx="1037445" cy="856798"/>
            </a:xfrm>
            <a:custGeom>
              <a:avLst/>
              <a:gdLst>
                <a:gd name="connsiteX0" fmla="*/ 1037446 w 1037445"/>
                <a:gd name="connsiteY0" fmla="*/ 300942 h 856798"/>
                <a:gd name="connsiteX1" fmla="*/ 1000083 w 1037445"/>
                <a:gd name="connsiteY1" fmla="*/ 171968 h 856798"/>
                <a:gd name="connsiteX2" fmla="*/ 831520 w 1037445"/>
                <a:gd name="connsiteY2" fmla="*/ 66253 h 856798"/>
                <a:gd name="connsiteX3" fmla="*/ 591016 w 1037445"/>
                <a:gd name="connsiteY3" fmla="*/ 146421 h 856798"/>
                <a:gd name="connsiteX4" fmla="*/ 571530 w 1037445"/>
                <a:gd name="connsiteY4" fmla="*/ 164483 h 856798"/>
                <a:gd name="connsiteX5" fmla="*/ 552046 w 1037445"/>
                <a:gd name="connsiteY5" fmla="*/ 146421 h 856798"/>
                <a:gd name="connsiteX6" fmla="*/ 311356 w 1037445"/>
                <a:gd name="connsiteY6" fmla="*/ 66253 h 856798"/>
                <a:gd name="connsiteX7" fmla="*/ 271396 w 1037445"/>
                <a:gd name="connsiteY7" fmla="*/ 74666 h 856798"/>
                <a:gd name="connsiteX8" fmla="*/ 151762 w 1037445"/>
                <a:gd name="connsiteY8" fmla="*/ 78253 h 856798"/>
                <a:gd name="connsiteX9" fmla="*/ 116997 w 1037445"/>
                <a:gd name="connsiteY9" fmla="*/ 10890 h 856798"/>
                <a:gd name="connsiteX10" fmla="*/ 99492 w 1037445"/>
                <a:gd name="connsiteY10" fmla="*/ 3 h 856798"/>
                <a:gd name="connsiteX11" fmla="*/ 81615 w 1037445"/>
                <a:gd name="connsiteY11" fmla="*/ 10209 h 856798"/>
                <a:gd name="connsiteX12" fmla="*/ 46850 w 1037445"/>
                <a:gd name="connsiteY12" fmla="*/ 71696 h 856798"/>
                <a:gd name="connsiteX13" fmla="*/ 4106 w 1037445"/>
                <a:gd name="connsiteY13" fmla="*/ 128049 h 856798"/>
                <a:gd name="connsiteX14" fmla="*/ 1880 w 1037445"/>
                <a:gd name="connsiteY14" fmla="*/ 148648 h 856798"/>
                <a:gd name="connsiteX15" fmla="*/ 19076 w 1037445"/>
                <a:gd name="connsiteY15" fmla="*/ 160277 h 856798"/>
                <a:gd name="connsiteX16" fmla="*/ 95223 w 1037445"/>
                <a:gd name="connsiteY16" fmla="*/ 164236 h 856798"/>
                <a:gd name="connsiteX17" fmla="*/ 95223 w 1037445"/>
                <a:gd name="connsiteY17" fmla="*/ 164298 h 856798"/>
                <a:gd name="connsiteX18" fmla="*/ 97636 w 1037445"/>
                <a:gd name="connsiteY18" fmla="*/ 195041 h 856798"/>
                <a:gd name="connsiteX19" fmla="*/ 97821 w 1037445"/>
                <a:gd name="connsiteY19" fmla="*/ 196835 h 856798"/>
                <a:gd name="connsiteX20" fmla="*/ 113904 w 1037445"/>
                <a:gd name="connsiteY20" fmla="*/ 238651 h 856798"/>
                <a:gd name="connsiteX21" fmla="*/ 164937 w 1037445"/>
                <a:gd name="connsiteY21" fmla="*/ 460041 h 856798"/>
                <a:gd name="connsiteX22" fmla="*/ 354223 w 1037445"/>
                <a:gd name="connsiteY22" fmla="*/ 648709 h 856798"/>
                <a:gd name="connsiteX23" fmla="*/ 354409 w 1037445"/>
                <a:gd name="connsiteY23" fmla="*/ 648894 h 856798"/>
                <a:gd name="connsiteX24" fmla="*/ 354533 w 1037445"/>
                <a:gd name="connsiteY24" fmla="*/ 649018 h 856798"/>
                <a:gd name="connsiteX25" fmla="*/ 354656 w 1037445"/>
                <a:gd name="connsiteY25" fmla="*/ 649142 h 856798"/>
                <a:gd name="connsiteX26" fmla="*/ 355213 w 1037445"/>
                <a:gd name="connsiteY26" fmla="*/ 649698 h 856798"/>
                <a:gd name="connsiteX27" fmla="*/ 450660 w 1037445"/>
                <a:gd name="connsiteY27" fmla="*/ 744712 h 856798"/>
                <a:gd name="connsiteX28" fmla="*/ 450846 w 1037445"/>
                <a:gd name="connsiteY28" fmla="*/ 744898 h 856798"/>
                <a:gd name="connsiteX29" fmla="*/ 451835 w 1037445"/>
                <a:gd name="connsiteY29" fmla="*/ 745702 h 856798"/>
                <a:gd name="connsiteX30" fmla="*/ 557304 w 1037445"/>
                <a:gd name="connsiteY30" fmla="*/ 850985 h 856798"/>
                <a:gd name="connsiteX31" fmla="*/ 571592 w 1037445"/>
                <a:gd name="connsiteY31" fmla="*/ 856799 h 856798"/>
                <a:gd name="connsiteX32" fmla="*/ 585634 w 1037445"/>
                <a:gd name="connsiteY32" fmla="*/ 850985 h 856798"/>
                <a:gd name="connsiteX33" fmla="*/ 979237 w 1037445"/>
                <a:gd name="connsiteY33" fmla="*/ 458804 h 856798"/>
                <a:gd name="connsiteX34" fmla="*/ 1037446 w 1037445"/>
                <a:gd name="connsiteY34" fmla="*/ 300942 h 856798"/>
                <a:gd name="connsiteX35" fmla="*/ 343275 w 1037445"/>
                <a:gd name="connsiteY35" fmla="*/ 211805 h 856798"/>
                <a:gd name="connsiteX36" fmla="*/ 333439 w 1037445"/>
                <a:gd name="connsiteY36" fmla="*/ 255539 h 856798"/>
                <a:gd name="connsiteX37" fmla="*/ 322367 w 1037445"/>
                <a:gd name="connsiteY37" fmla="*/ 268219 h 856798"/>
                <a:gd name="connsiteX38" fmla="*/ 322181 w 1037445"/>
                <a:gd name="connsiteY38" fmla="*/ 268405 h 856798"/>
                <a:gd name="connsiteX39" fmla="*/ 320387 w 1037445"/>
                <a:gd name="connsiteY39" fmla="*/ 270013 h 856798"/>
                <a:gd name="connsiteX40" fmla="*/ 200259 w 1037445"/>
                <a:gd name="connsiteY40" fmla="*/ 268591 h 856798"/>
                <a:gd name="connsiteX41" fmla="*/ 200259 w 1037445"/>
                <a:gd name="connsiteY41" fmla="*/ 268591 h 856798"/>
                <a:gd name="connsiteX42" fmla="*/ 343275 w 1037445"/>
                <a:gd name="connsiteY42" fmla="*/ 211805 h 856798"/>
                <a:gd name="connsiteX43" fmla="*/ 366966 w 1037445"/>
                <a:gd name="connsiteY43" fmla="*/ 277622 h 856798"/>
                <a:gd name="connsiteX44" fmla="*/ 373214 w 1037445"/>
                <a:gd name="connsiteY44" fmla="*/ 266549 h 856798"/>
                <a:gd name="connsiteX45" fmla="*/ 373214 w 1037445"/>
                <a:gd name="connsiteY45" fmla="*/ 266426 h 856798"/>
                <a:gd name="connsiteX46" fmla="*/ 419855 w 1037445"/>
                <a:gd name="connsiteY46" fmla="*/ 268838 h 856798"/>
                <a:gd name="connsiteX47" fmla="*/ 399194 w 1037445"/>
                <a:gd name="connsiteY47" fmla="*/ 296056 h 856798"/>
                <a:gd name="connsiteX48" fmla="*/ 397709 w 1037445"/>
                <a:gd name="connsiteY48" fmla="*/ 298344 h 856798"/>
                <a:gd name="connsiteX49" fmla="*/ 380575 w 1037445"/>
                <a:gd name="connsiteY49" fmla="*/ 328655 h 856798"/>
                <a:gd name="connsiteX50" fmla="*/ 359296 w 1037445"/>
                <a:gd name="connsiteY50" fmla="*/ 287457 h 856798"/>
                <a:gd name="connsiteX51" fmla="*/ 366966 w 1037445"/>
                <a:gd name="connsiteY51" fmla="*/ 277622 h 856798"/>
                <a:gd name="connsiteX52" fmla="*/ 164071 w 1037445"/>
                <a:gd name="connsiteY52" fmla="*/ 239703 h 856798"/>
                <a:gd name="connsiteX53" fmla="*/ 164071 w 1037445"/>
                <a:gd name="connsiteY53" fmla="*/ 239703 h 856798"/>
                <a:gd name="connsiteX54" fmla="*/ 157824 w 1037445"/>
                <a:gd name="connsiteY54" fmla="*/ 232280 h 856798"/>
                <a:gd name="connsiteX55" fmla="*/ 141556 w 1037445"/>
                <a:gd name="connsiteY55" fmla="*/ 203516 h 856798"/>
                <a:gd name="connsiteX56" fmla="*/ 180526 w 1037445"/>
                <a:gd name="connsiteY56" fmla="*/ 188051 h 856798"/>
                <a:gd name="connsiteX57" fmla="*/ 302510 w 1037445"/>
                <a:gd name="connsiteY57" fmla="*/ 139617 h 856798"/>
                <a:gd name="connsiteX58" fmla="*/ 330655 w 1037445"/>
                <a:gd name="connsiteY58" fmla="*/ 173577 h 856798"/>
                <a:gd name="connsiteX59" fmla="*/ 330655 w 1037445"/>
                <a:gd name="connsiteY59" fmla="*/ 173639 h 856798"/>
                <a:gd name="connsiteX60" fmla="*/ 164071 w 1037445"/>
                <a:gd name="connsiteY60" fmla="*/ 239703 h 856798"/>
                <a:gd name="connsiteX61" fmla="*/ 208424 w 1037445"/>
                <a:gd name="connsiteY61" fmla="*/ 104048 h 856798"/>
                <a:gd name="connsiteX62" fmla="*/ 212630 w 1037445"/>
                <a:gd name="connsiteY62" fmla="*/ 103862 h 856798"/>
                <a:gd name="connsiteX63" fmla="*/ 259642 w 1037445"/>
                <a:gd name="connsiteY63" fmla="*/ 113327 h 856798"/>
                <a:gd name="connsiteX64" fmla="*/ 154360 w 1037445"/>
                <a:gd name="connsiteY64" fmla="*/ 155143 h 856798"/>
                <a:gd name="connsiteX65" fmla="*/ 135679 w 1037445"/>
                <a:gd name="connsiteY65" fmla="*/ 162566 h 856798"/>
                <a:gd name="connsiteX66" fmla="*/ 137658 w 1037445"/>
                <a:gd name="connsiteY66" fmla="*/ 152545 h 856798"/>
                <a:gd name="connsiteX67" fmla="*/ 137843 w 1037445"/>
                <a:gd name="connsiteY67" fmla="*/ 151555 h 856798"/>
                <a:gd name="connsiteX68" fmla="*/ 138277 w 1037445"/>
                <a:gd name="connsiteY68" fmla="*/ 150380 h 856798"/>
                <a:gd name="connsiteX69" fmla="*/ 145514 w 1037445"/>
                <a:gd name="connsiteY69" fmla="*/ 135720 h 856798"/>
                <a:gd name="connsiteX70" fmla="*/ 156958 w 1037445"/>
                <a:gd name="connsiteY70" fmla="*/ 122668 h 856798"/>
                <a:gd name="connsiteX71" fmla="*/ 158133 w 1037445"/>
                <a:gd name="connsiteY71" fmla="*/ 121678 h 856798"/>
                <a:gd name="connsiteX72" fmla="*/ 208424 w 1037445"/>
                <a:gd name="connsiteY72" fmla="*/ 104048 h 856798"/>
                <a:gd name="connsiteX73" fmla="*/ 58974 w 1037445"/>
                <a:gd name="connsiteY73" fmla="*/ 122173 h 856798"/>
                <a:gd name="connsiteX74" fmla="*/ 79636 w 1037445"/>
                <a:gd name="connsiteY74" fmla="*/ 94955 h 856798"/>
                <a:gd name="connsiteX75" fmla="*/ 81120 w 1037445"/>
                <a:gd name="connsiteY75" fmla="*/ 92666 h 856798"/>
                <a:gd name="connsiteX76" fmla="*/ 98255 w 1037445"/>
                <a:gd name="connsiteY76" fmla="*/ 62356 h 856798"/>
                <a:gd name="connsiteX77" fmla="*/ 119596 w 1037445"/>
                <a:gd name="connsiteY77" fmla="*/ 103677 h 856798"/>
                <a:gd name="connsiteX78" fmla="*/ 119472 w 1037445"/>
                <a:gd name="connsiteY78" fmla="*/ 103801 h 856798"/>
                <a:gd name="connsiteX79" fmla="*/ 112049 w 1037445"/>
                <a:gd name="connsiteY79" fmla="*/ 113450 h 856798"/>
                <a:gd name="connsiteX80" fmla="*/ 105801 w 1037445"/>
                <a:gd name="connsiteY80" fmla="*/ 124523 h 856798"/>
                <a:gd name="connsiteX81" fmla="*/ 105801 w 1037445"/>
                <a:gd name="connsiteY81" fmla="*/ 124585 h 856798"/>
                <a:gd name="connsiteX82" fmla="*/ 58974 w 1037445"/>
                <a:gd name="connsiteY82" fmla="*/ 122173 h 856798"/>
                <a:gd name="connsiteX83" fmla="*/ 146937 w 1037445"/>
                <a:gd name="connsiteY83" fmla="*/ 279478 h 856798"/>
                <a:gd name="connsiteX84" fmla="*/ 171865 w 1037445"/>
                <a:gd name="connsiteY84" fmla="*/ 298592 h 856798"/>
                <a:gd name="connsiteX85" fmla="*/ 265704 w 1037445"/>
                <a:gd name="connsiteY85" fmla="*/ 327108 h 856798"/>
                <a:gd name="connsiteX86" fmla="*/ 327191 w 1037445"/>
                <a:gd name="connsiteY86" fmla="*/ 312819 h 856798"/>
                <a:gd name="connsiteX87" fmla="*/ 361955 w 1037445"/>
                <a:gd name="connsiteY87" fmla="*/ 380182 h 856798"/>
                <a:gd name="connsiteX88" fmla="*/ 379462 w 1037445"/>
                <a:gd name="connsiteY88" fmla="*/ 391070 h 856798"/>
                <a:gd name="connsiteX89" fmla="*/ 379832 w 1037445"/>
                <a:gd name="connsiteY89" fmla="*/ 391070 h 856798"/>
                <a:gd name="connsiteX90" fmla="*/ 397339 w 1037445"/>
                <a:gd name="connsiteY90" fmla="*/ 380863 h 856798"/>
                <a:gd name="connsiteX91" fmla="*/ 432041 w 1037445"/>
                <a:gd name="connsiteY91" fmla="*/ 319376 h 856798"/>
                <a:gd name="connsiteX92" fmla="*/ 474785 w 1037445"/>
                <a:gd name="connsiteY92" fmla="*/ 263023 h 856798"/>
                <a:gd name="connsiteX93" fmla="*/ 477012 w 1037445"/>
                <a:gd name="connsiteY93" fmla="*/ 242425 h 856798"/>
                <a:gd name="connsiteX94" fmla="*/ 459815 w 1037445"/>
                <a:gd name="connsiteY94" fmla="*/ 230857 h 856798"/>
                <a:gd name="connsiteX95" fmla="*/ 383606 w 1037445"/>
                <a:gd name="connsiteY95" fmla="*/ 226898 h 856798"/>
                <a:gd name="connsiteX96" fmla="*/ 381194 w 1037445"/>
                <a:gd name="connsiteY96" fmla="*/ 194176 h 856798"/>
                <a:gd name="connsiteX97" fmla="*/ 377359 w 1037445"/>
                <a:gd name="connsiteY97" fmla="*/ 180938 h 856798"/>
                <a:gd name="connsiteX98" fmla="*/ 376369 w 1037445"/>
                <a:gd name="connsiteY98" fmla="*/ 177350 h 856798"/>
                <a:gd name="connsiteX99" fmla="*/ 324532 w 1037445"/>
                <a:gd name="connsiteY99" fmla="*/ 105409 h 856798"/>
                <a:gd name="connsiteX100" fmla="*/ 346615 w 1037445"/>
                <a:gd name="connsiteY100" fmla="*/ 104419 h 856798"/>
                <a:gd name="connsiteX101" fmla="*/ 524395 w 1037445"/>
                <a:gd name="connsiteY101" fmla="*/ 175927 h 856798"/>
                <a:gd name="connsiteX102" fmla="*/ 557551 w 1037445"/>
                <a:gd name="connsiteY102" fmla="*/ 206856 h 856798"/>
                <a:gd name="connsiteX103" fmla="*/ 585078 w 1037445"/>
                <a:gd name="connsiteY103" fmla="*/ 206856 h 856798"/>
                <a:gd name="connsiteX104" fmla="*/ 618234 w 1037445"/>
                <a:gd name="connsiteY104" fmla="*/ 175927 h 856798"/>
                <a:gd name="connsiteX105" fmla="*/ 826386 w 1037445"/>
                <a:gd name="connsiteY105" fmla="*/ 106213 h 856798"/>
                <a:gd name="connsiteX106" fmla="*/ 862883 w 1037445"/>
                <a:gd name="connsiteY106" fmla="*/ 114440 h 856798"/>
                <a:gd name="connsiteX107" fmla="*/ 368513 w 1037445"/>
                <a:gd name="connsiteY107" fmla="*/ 606769 h 856798"/>
                <a:gd name="connsiteX108" fmla="*/ 368451 w 1037445"/>
                <a:gd name="connsiteY108" fmla="*/ 606707 h 856798"/>
                <a:gd name="connsiteX109" fmla="*/ 194258 w 1037445"/>
                <a:gd name="connsiteY109" fmla="*/ 433133 h 856798"/>
                <a:gd name="connsiteX110" fmla="*/ 146937 w 1037445"/>
                <a:gd name="connsiteY110" fmla="*/ 279478 h 856798"/>
                <a:gd name="connsiteX111" fmla="*/ 571530 w 1037445"/>
                <a:gd name="connsiteY111" fmla="*/ 808488 h 856798"/>
                <a:gd name="connsiteX112" fmla="*/ 493589 w 1037445"/>
                <a:gd name="connsiteY112" fmla="*/ 730918 h 856798"/>
                <a:gd name="connsiteX113" fmla="*/ 493589 w 1037445"/>
                <a:gd name="connsiteY113" fmla="*/ 730918 h 856798"/>
                <a:gd name="connsiteX114" fmla="*/ 654420 w 1037445"/>
                <a:gd name="connsiteY114" fmla="*/ 570953 h 856798"/>
                <a:gd name="connsiteX115" fmla="*/ 654482 w 1037445"/>
                <a:gd name="connsiteY115" fmla="*/ 542560 h 856798"/>
                <a:gd name="connsiteX116" fmla="*/ 626090 w 1037445"/>
                <a:gd name="connsiteY116" fmla="*/ 542498 h 856798"/>
                <a:gd name="connsiteX117" fmla="*/ 465197 w 1037445"/>
                <a:gd name="connsiteY117" fmla="*/ 702525 h 856798"/>
                <a:gd name="connsiteX118" fmla="*/ 397215 w 1037445"/>
                <a:gd name="connsiteY118" fmla="*/ 634976 h 856798"/>
                <a:gd name="connsiteX119" fmla="*/ 902533 w 1037445"/>
                <a:gd name="connsiteY119" fmla="*/ 131761 h 856798"/>
                <a:gd name="connsiteX120" fmla="*/ 902657 w 1037445"/>
                <a:gd name="connsiteY120" fmla="*/ 131822 h 856798"/>
                <a:gd name="connsiteX121" fmla="*/ 907049 w 1037445"/>
                <a:gd name="connsiteY121" fmla="*/ 134420 h 856798"/>
                <a:gd name="connsiteX122" fmla="*/ 966123 w 1037445"/>
                <a:gd name="connsiteY122" fmla="*/ 193309 h 856798"/>
                <a:gd name="connsiteX123" fmla="*/ 969959 w 1037445"/>
                <a:gd name="connsiteY123" fmla="*/ 199928 h 856798"/>
                <a:gd name="connsiteX124" fmla="*/ 969959 w 1037445"/>
                <a:gd name="connsiteY124" fmla="*/ 199990 h 856798"/>
                <a:gd name="connsiteX125" fmla="*/ 798426 w 1037445"/>
                <a:gd name="connsiteY125" fmla="*/ 370780 h 856798"/>
                <a:gd name="connsiteX126" fmla="*/ 798364 w 1037445"/>
                <a:gd name="connsiteY126" fmla="*/ 399235 h 856798"/>
                <a:gd name="connsiteX127" fmla="*/ 812592 w 1037445"/>
                <a:gd name="connsiteY127" fmla="*/ 405111 h 856798"/>
                <a:gd name="connsiteX128" fmla="*/ 826757 w 1037445"/>
                <a:gd name="connsiteY128" fmla="*/ 399235 h 856798"/>
                <a:gd name="connsiteX129" fmla="*/ 987341 w 1037445"/>
                <a:gd name="connsiteY129" fmla="*/ 239332 h 856798"/>
                <a:gd name="connsiteX130" fmla="*/ 987403 w 1037445"/>
                <a:gd name="connsiteY130" fmla="*/ 239455 h 856798"/>
                <a:gd name="connsiteX131" fmla="*/ 949855 w 1037445"/>
                <a:gd name="connsiteY131" fmla="*/ 431525 h 856798"/>
                <a:gd name="connsiteX132" fmla="*/ 571530 w 1037445"/>
                <a:gd name="connsiteY132" fmla="*/ 808488 h 85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037445" h="856798">
                  <a:moveTo>
                    <a:pt x="1037446" y="300942"/>
                  </a:moveTo>
                  <a:cubicBezTo>
                    <a:pt x="1037446" y="256528"/>
                    <a:pt x="1025012" y="211743"/>
                    <a:pt x="1000083" y="171968"/>
                  </a:cubicBezTo>
                  <a:cubicBezTo>
                    <a:pt x="963092" y="113079"/>
                    <a:pt x="903214" y="75531"/>
                    <a:pt x="831520" y="66253"/>
                  </a:cubicBezTo>
                  <a:cubicBezTo>
                    <a:pt x="746341" y="55180"/>
                    <a:pt x="656338" y="85120"/>
                    <a:pt x="591016" y="146421"/>
                  </a:cubicBezTo>
                  <a:lnTo>
                    <a:pt x="571530" y="164483"/>
                  </a:lnTo>
                  <a:lnTo>
                    <a:pt x="552046" y="146421"/>
                  </a:lnTo>
                  <a:cubicBezTo>
                    <a:pt x="486538" y="85120"/>
                    <a:pt x="396720" y="55180"/>
                    <a:pt x="311356" y="66253"/>
                  </a:cubicBezTo>
                  <a:cubicBezTo>
                    <a:pt x="297500" y="68047"/>
                    <a:pt x="284262" y="70892"/>
                    <a:pt x="271396" y="74666"/>
                  </a:cubicBezTo>
                  <a:cubicBezTo>
                    <a:pt x="229456" y="59015"/>
                    <a:pt x="185475" y="60624"/>
                    <a:pt x="151762" y="78253"/>
                  </a:cubicBezTo>
                  <a:lnTo>
                    <a:pt x="116997" y="10890"/>
                  </a:lnTo>
                  <a:cubicBezTo>
                    <a:pt x="113596" y="4333"/>
                    <a:pt x="106914" y="126"/>
                    <a:pt x="99492" y="3"/>
                  </a:cubicBezTo>
                  <a:cubicBezTo>
                    <a:pt x="92254" y="-121"/>
                    <a:pt x="85264" y="3776"/>
                    <a:pt x="81615" y="10209"/>
                  </a:cubicBezTo>
                  <a:lnTo>
                    <a:pt x="46850" y="71696"/>
                  </a:lnTo>
                  <a:lnTo>
                    <a:pt x="4106" y="128049"/>
                  </a:lnTo>
                  <a:cubicBezTo>
                    <a:pt x="-409" y="133987"/>
                    <a:pt x="-1275" y="141905"/>
                    <a:pt x="1880" y="148648"/>
                  </a:cubicBezTo>
                  <a:cubicBezTo>
                    <a:pt x="5034" y="155390"/>
                    <a:pt x="11654" y="159844"/>
                    <a:pt x="19076" y="160277"/>
                  </a:cubicBezTo>
                  <a:lnTo>
                    <a:pt x="95223" y="164236"/>
                  </a:lnTo>
                  <a:cubicBezTo>
                    <a:pt x="95223" y="164236"/>
                    <a:pt x="95223" y="164236"/>
                    <a:pt x="95223" y="164298"/>
                  </a:cubicBezTo>
                  <a:cubicBezTo>
                    <a:pt x="94605" y="174319"/>
                    <a:pt x="95409" y="184587"/>
                    <a:pt x="97636" y="195041"/>
                  </a:cubicBezTo>
                  <a:cubicBezTo>
                    <a:pt x="97636" y="195660"/>
                    <a:pt x="97636" y="196217"/>
                    <a:pt x="97821" y="196835"/>
                  </a:cubicBezTo>
                  <a:cubicBezTo>
                    <a:pt x="100852" y="211310"/>
                    <a:pt x="106482" y="225352"/>
                    <a:pt x="113904" y="238651"/>
                  </a:cubicBezTo>
                  <a:cubicBezTo>
                    <a:pt x="93801" y="314180"/>
                    <a:pt x="111307" y="396575"/>
                    <a:pt x="164937" y="460041"/>
                  </a:cubicBezTo>
                  <a:lnTo>
                    <a:pt x="354223" y="648709"/>
                  </a:lnTo>
                  <a:cubicBezTo>
                    <a:pt x="354347" y="648832"/>
                    <a:pt x="354409" y="648894"/>
                    <a:pt x="354409" y="648894"/>
                  </a:cubicBezTo>
                  <a:cubicBezTo>
                    <a:pt x="354471" y="648956"/>
                    <a:pt x="354471" y="649018"/>
                    <a:pt x="354533" y="649018"/>
                  </a:cubicBezTo>
                  <a:cubicBezTo>
                    <a:pt x="354594" y="649080"/>
                    <a:pt x="354656" y="649080"/>
                    <a:pt x="354656" y="649142"/>
                  </a:cubicBezTo>
                  <a:cubicBezTo>
                    <a:pt x="354842" y="649327"/>
                    <a:pt x="355027" y="649513"/>
                    <a:pt x="355213" y="649698"/>
                  </a:cubicBezTo>
                  <a:lnTo>
                    <a:pt x="450660" y="744712"/>
                  </a:lnTo>
                  <a:lnTo>
                    <a:pt x="450846" y="744898"/>
                  </a:lnTo>
                  <a:cubicBezTo>
                    <a:pt x="451217" y="745269"/>
                    <a:pt x="451464" y="745516"/>
                    <a:pt x="451835" y="745702"/>
                  </a:cubicBezTo>
                  <a:lnTo>
                    <a:pt x="557304" y="850985"/>
                  </a:lnTo>
                  <a:cubicBezTo>
                    <a:pt x="561324" y="854820"/>
                    <a:pt x="566335" y="856799"/>
                    <a:pt x="571592" y="856799"/>
                  </a:cubicBezTo>
                  <a:cubicBezTo>
                    <a:pt x="576603" y="856799"/>
                    <a:pt x="581861" y="854820"/>
                    <a:pt x="585634" y="850985"/>
                  </a:cubicBezTo>
                  <a:lnTo>
                    <a:pt x="979237" y="458804"/>
                  </a:lnTo>
                  <a:cubicBezTo>
                    <a:pt x="1017713" y="413277"/>
                    <a:pt x="1037446" y="357233"/>
                    <a:pt x="1037446" y="300942"/>
                  </a:cubicBezTo>
                  <a:close/>
                  <a:moveTo>
                    <a:pt x="343275" y="211805"/>
                  </a:moveTo>
                  <a:cubicBezTo>
                    <a:pt x="344883" y="228074"/>
                    <a:pt x="341419" y="243105"/>
                    <a:pt x="333439" y="255539"/>
                  </a:cubicBezTo>
                  <a:cubicBezTo>
                    <a:pt x="330223" y="260363"/>
                    <a:pt x="326634" y="264570"/>
                    <a:pt x="322367" y="268219"/>
                  </a:cubicBezTo>
                  <a:cubicBezTo>
                    <a:pt x="322181" y="268219"/>
                    <a:pt x="322181" y="268219"/>
                    <a:pt x="322181" y="268405"/>
                  </a:cubicBezTo>
                  <a:cubicBezTo>
                    <a:pt x="321562" y="269024"/>
                    <a:pt x="321005" y="269395"/>
                    <a:pt x="320387" y="270013"/>
                  </a:cubicBezTo>
                  <a:cubicBezTo>
                    <a:pt x="291870" y="293148"/>
                    <a:pt x="243002" y="293334"/>
                    <a:pt x="200259" y="268591"/>
                  </a:cubicBezTo>
                  <a:cubicBezTo>
                    <a:pt x="200259" y="268591"/>
                    <a:pt x="200259" y="268591"/>
                    <a:pt x="200259" y="268591"/>
                  </a:cubicBezTo>
                  <a:lnTo>
                    <a:pt x="343275" y="211805"/>
                  </a:lnTo>
                  <a:close/>
                  <a:moveTo>
                    <a:pt x="366966" y="277622"/>
                  </a:moveTo>
                  <a:cubicBezTo>
                    <a:pt x="369379" y="274034"/>
                    <a:pt x="371358" y="270384"/>
                    <a:pt x="373214" y="266549"/>
                  </a:cubicBezTo>
                  <a:lnTo>
                    <a:pt x="373214" y="266426"/>
                  </a:lnTo>
                  <a:lnTo>
                    <a:pt x="419855" y="268838"/>
                  </a:lnTo>
                  <a:lnTo>
                    <a:pt x="399194" y="296056"/>
                  </a:lnTo>
                  <a:cubicBezTo>
                    <a:pt x="398637" y="296798"/>
                    <a:pt x="398143" y="297540"/>
                    <a:pt x="397709" y="298344"/>
                  </a:cubicBezTo>
                  <a:lnTo>
                    <a:pt x="380575" y="328655"/>
                  </a:lnTo>
                  <a:lnTo>
                    <a:pt x="359296" y="287457"/>
                  </a:lnTo>
                  <a:cubicBezTo>
                    <a:pt x="362141" y="284488"/>
                    <a:pt x="364739" y="281086"/>
                    <a:pt x="366966" y="277622"/>
                  </a:cubicBezTo>
                  <a:close/>
                  <a:moveTo>
                    <a:pt x="164071" y="239703"/>
                  </a:moveTo>
                  <a:cubicBezTo>
                    <a:pt x="164071" y="239641"/>
                    <a:pt x="164071" y="239641"/>
                    <a:pt x="164071" y="239703"/>
                  </a:cubicBezTo>
                  <a:cubicBezTo>
                    <a:pt x="161659" y="237290"/>
                    <a:pt x="159680" y="234692"/>
                    <a:pt x="157824" y="232280"/>
                  </a:cubicBezTo>
                  <a:cubicBezTo>
                    <a:pt x="150772" y="223249"/>
                    <a:pt x="145143" y="213599"/>
                    <a:pt x="141556" y="203516"/>
                  </a:cubicBezTo>
                  <a:lnTo>
                    <a:pt x="180526" y="188051"/>
                  </a:lnTo>
                  <a:lnTo>
                    <a:pt x="302510" y="139617"/>
                  </a:lnTo>
                  <a:cubicBezTo>
                    <a:pt x="314139" y="149452"/>
                    <a:pt x="323789" y="161143"/>
                    <a:pt x="330655" y="173577"/>
                  </a:cubicBezTo>
                  <a:cubicBezTo>
                    <a:pt x="330655" y="173577"/>
                    <a:pt x="330655" y="173577"/>
                    <a:pt x="330655" y="173639"/>
                  </a:cubicBezTo>
                  <a:lnTo>
                    <a:pt x="164071" y="239703"/>
                  </a:lnTo>
                  <a:close/>
                  <a:moveTo>
                    <a:pt x="208424" y="104048"/>
                  </a:moveTo>
                  <a:cubicBezTo>
                    <a:pt x="209846" y="103862"/>
                    <a:pt x="211207" y="103862"/>
                    <a:pt x="212630" y="103862"/>
                  </a:cubicBezTo>
                  <a:cubicBezTo>
                    <a:pt x="227723" y="103862"/>
                    <a:pt x="243745" y="106893"/>
                    <a:pt x="259642" y="113327"/>
                  </a:cubicBezTo>
                  <a:lnTo>
                    <a:pt x="154360" y="155143"/>
                  </a:lnTo>
                  <a:lnTo>
                    <a:pt x="135679" y="162566"/>
                  </a:lnTo>
                  <a:cubicBezTo>
                    <a:pt x="136050" y="159164"/>
                    <a:pt x="136669" y="155761"/>
                    <a:pt x="137658" y="152545"/>
                  </a:cubicBezTo>
                  <a:cubicBezTo>
                    <a:pt x="137658" y="152359"/>
                    <a:pt x="137843" y="151926"/>
                    <a:pt x="137843" y="151555"/>
                  </a:cubicBezTo>
                  <a:cubicBezTo>
                    <a:pt x="138029" y="151184"/>
                    <a:pt x="138029" y="150751"/>
                    <a:pt x="138277" y="150380"/>
                  </a:cubicBezTo>
                  <a:cubicBezTo>
                    <a:pt x="140070" y="145184"/>
                    <a:pt x="142298" y="140359"/>
                    <a:pt x="145514" y="135720"/>
                  </a:cubicBezTo>
                  <a:cubicBezTo>
                    <a:pt x="148731" y="130894"/>
                    <a:pt x="152566" y="126503"/>
                    <a:pt x="156958" y="122668"/>
                  </a:cubicBezTo>
                  <a:cubicBezTo>
                    <a:pt x="157391" y="122296"/>
                    <a:pt x="157762" y="121863"/>
                    <a:pt x="158133" y="121678"/>
                  </a:cubicBezTo>
                  <a:cubicBezTo>
                    <a:pt x="171247" y="110667"/>
                    <a:pt x="188938" y="104667"/>
                    <a:pt x="208424" y="104048"/>
                  </a:cubicBezTo>
                  <a:close/>
                  <a:moveTo>
                    <a:pt x="58974" y="122173"/>
                  </a:moveTo>
                  <a:lnTo>
                    <a:pt x="79636" y="94955"/>
                  </a:lnTo>
                  <a:cubicBezTo>
                    <a:pt x="80192" y="94213"/>
                    <a:pt x="80687" y="93470"/>
                    <a:pt x="81120" y="92666"/>
                  </a:cubicBezTo>
                  <a:lnTo>
                    <a:pt x="98255" y="62356"/>
                  </a:lnTo>
                  <a:lnTo>
                    <a:pt x="119596" y="103677"/>
                  </a:lnTo>
                  <a:cubicBezTo>
                    <a:pt x="119534" y="103739"/>
                    <a:pt x="119534" y="103739"/>
                    <a:pt x="119472" y="103801"/>
                  </a:cubicBezTo>
                  <a:cubicBezTo>
                    <a:pt x="116688" y="106832"/>
                    <a:pt x="114276" y="110048"/>
                    <a:pt x="112049" y="113450"/>
                  </a:cubicBezTo>
                  <a:cubicBezTo>
                    <a:pt x="109637" y="117038"/>
                    <a:pt x="107657" y="120688"/>
                    <a:pt x="105801" y="124523"/>
                  </a:cubicBezTo>
                  <a:cubicBezTo>
                    <a:pt x="105801" y="124523"/>
                    <a:pt x="105801" y="124523"/>
                    <a:pt x="105801" y="124585"/>
                  </a:cubicBezTo>
                  <a:lnTo>
                    <a:pt x="58974" y="122173"/>
                  </a:lnTo>
                  <a:close/>
                  <a:moveTo>
                    <a:pt x="146937" y="279478"/>
                  </a:moveTo>
                  <a:cubicBezTo>
                    <a:pt x="154546" y="286530"/>
                    <a:pt x="162834" y="292963"/>
                    <a:pt x="171865" y="298592"/>
                  </a:cubicBezTo>
                  <a:cubicBezTo>
                    <a:pt x="201805" y="317892"/>
                    <a:pt x="234775" y="327108"/>
                    <a:pt x="265704" y="327108"/>
                  </a:cubicBezTo>
                  <a:cubicBezTo>
                    <a:pt x="287973" y="327108"/>
                    <a:pt x="309129" y="322283"/>
                    <a:pt x="327191" y="312819"/>
                  </a:cubicBezTo>
                  <a:lnTo>
                    <a:pt x="361955" y="380182"/>
                  </a:lnTo>
                  <a:cubicBezTo>
                    <a:pt x="365358" y="386739"/>
                    <a:pt x="372038" y="390884"/>
                    <a:pt x="379462" y="391070"/>
                  </a:cubicBezTo>
                  <a:cubicBezTo>
                    <a:pt x="379585" y="391070"/>
                    <a:pt x="379709" y="391070"/>
                    <a:pt x="379832" y="391070"/>
                  </a:cubicBezTo>
                  <a:cubicBezTo>
                    <a:pt x="387070" y="391070"/>
                    <a:pt x="393750" y="387172"/>
                    <a:pt x="397339" y="380863"/>
                  </a:cubicBezTo>
                  <a:lnTo>
                    <a:pt x="432041" y="319376"/>
                  </a:lnTo>
                  <a:lnTo>
                    <a:pt x="474785" y="263023"/>
                  </a:lnTo>
                  <a:cubicBezTo>
                    <a:pt x="479301" y="257085"/>
                    <a:pt x="480167" y="249167"/>
                    <a:pt x="477012" y="242425"/>
                  </a:cubicBezTo>
                  <a:cubicBezTo>
                    <a:pt x="473857" y="235682"/>
                    <a:pt x="467238" y="231228"/>
                    <a:pt x="459815" y="230857"/>
                  </a:cubicBezTo>
                  <a:lnTo>
                    <a:pt x="383606" y="226898"/>
                  </a:lnTo>
                  <a:cubicBezTo>
                    <a:pt x="384410" y="216259"/>
                    <a:pt x="383606" y="205186"/>
                    <a:pt x="381194" y="194176"/>
                  </a:cubicBezTo>
                  <a:cubicBezTo>
                    <a:pt x="380204" y="189783"/>
                    <a:pt x="378966" y="185329"/>
                    <a:pt x="377359" y="180938"/>
                  </a:cubicBezTo>
                  <a:cubicBezTo>
                    <a:pt x="377173" y="179762"/>
                    <a:pt x="376925" y="178525"/>
                    <a:pt x="376369" y="177350"/>
                  </a:cubicBezTo>
                  <a:cubicBezTo>
                    <a:pt x="366904" y="150442"/>
                    <a:pt x="348841" y="125327"/>
                    <a:pt x="324532" y="105409"/>
                  </a:cubicBezTo>
                  <a:cubicBezTo>
                    <a:pt x="331954" y="104790"/>
                    <a:pt x="339192" y="104419"/>
                    <a:pt x="346615" y="104419"/>
                  </a:cubicBezTo>
                  <a:cubicBezTo>
                    <a:pt x="410699" y="104419"/>
                    <a:pt x="475404" y="129967"/>
                    <a:pt x="524395" y="175927"/>
                  </a:cubicBezTo>
                  <a:lnTo>
                    <a:pt x="557551" y="206856"/>
                  </a:lnTo>
                  <a:cubicBezTo>
                    <a:pt x="565407" y="214094"/>
                    <a:pt x="577469" y="214094"/>
                    <a:pt x="585078" y="206856"/>
                  </a:cubicBezTo>
                  <a:lnTo>
                    <a:pt x="618234" y="175927"/>
                  </a:lnTo>
                  <a:cubicBezTo>
                    <a:pt x="674896" y="122668"/>
                    <a:pt x="752651" y="96749"/>
                    <a:pt x="826386" y="106213"/>
                  </a:cubicBezTo>
                  <a:cubicBezTo>
                    <a:pt x="839006" y="107821"/>
                    <a:pt x="851253" y="110605"/>
                    <a:pt x="862883" y="114440"/>
                  </a:cubicBezTo>
                  <a:lnTo>
                    <a:pt x="368513" y="606769"/>
                  </a:lnTo>
                  <a:lnTo>
                    <a:pt x="368451" y="606707"/>
                  </a:lnTo>
                  <a:lnTo>
                    <a:pt x="194258" y="433133"/>
                  </a:lnTo>
                  <a:cubicBezTo>
                    <a:pt x="157205" y="388967"/>
                    <a:pt x="141122" y="333480"/>
                    <a:pt x="146937" y="279478"/>
                  </a:cubicBezTo>
                  <a:close/>
                  <a:moveTo>
                    <a:pt x="571530" y="808488"/>
                  </a:moveTo>
                  <a:lnTo>
                    <a:pt x="493589" y="730918"/>
                  </a:lnTo>
                  <a:lnTo>
                    <a:pt x="493589" y="730918"/>
                  </a:lnTo>
                  <a:lnTo>
                    <a:pt x="654420" y="570953"/>
                  </a:lnTo>
                  <a:cubicBezTo>
                    <a:pt x="662277" y="563097"/>
                    <a:pt x="662338" y="550416"/>
                    <a:pt x="654482" y="542560"/>
                  </a:cubicBezTo>
                  <a:cubicBezTo>
                    <a:pt x="646626" y="534704"/>
                    <a:pt x="633946" y="534642"/>
                    <a:pt x="626090" y="542498"/>
                  </a:cubicBezTo>
                  <a:lnTo>
                    <a:pt x="465197" y="702525"/>
                  </a:lnTo>
                  <a:lnTo>
                    <a:pt x="397215" y="634976"/>
                  </a:lnTo>
                  <a:lnTo>
                    <a:pt x="902533" y="131761"/>
                  </a:lnTo>
                  <a:cubicBezTo>
                    <a:pt x="902595" y="131761"/>
                    <a:pt x="902657" y="131822"/>
                    <a:pt x="902657" y="131822"/>
                  </a:cubicBezTo>
                  <a:cubicBezTo>
                    <a:pt x="904265" y="132627"/>
                    <a:pt x="905688" y="133616"/>
                    <a:pt x="907049" y="134420"/>
                  </a:cubicBezTo>
                  <a:cubicBezTo>
                    <a:pt x="930741" y="149266"/>
                    <a:pt x="950845" y="168999"/>
                    <a:pt x="966123" y="193309"/>
                  </a:cubicBezTo>
                  <a:cubicBezTo>
                    <a:pt x="967546" y="195536"/>
                    <a:pt x="968722" y="197701"/>
                    <a:pt x="969959" y="199928"/>
                  </a:cubicBezTo>
                  <a:cubicBezTo>
                    <a:pt x="969959" y="199928"/>
                    <a:pt x="969959" y="199990"/>
                    <a:pt x="969959" y="199990"/>
                  </a:cubicBezTo>
                  <a:lnTo>
                    <a:pt x="798426" y="370780"/>
                  </a:lnTo>
                  <a:cubicBezTo>
                    <a:pt x="790570" y="378636"/>
                    <a:pt x="790508" y="391317"/>
                    <a:pt x="798364" y="399235"/>
                  </a:cubicBezTo>
                  <a:cubicBezTo>
                    <a:pt x="802261" y="403132"/>
                    <a:pt x="807457" y="405111"/>
                    <a:pt x="812592" y="405111"/>
                  </a:cubicBezTo>
                  <a:cubicBezTo>
                    <a:pt x="817726" y="405111"/>
                    <a:pt x="822860" y="403194"/>
                    <a:pt x="826757" y="399235"/>
                  </a:cubicBezTo>
                  <a:lnTo>
                    <a:pt x="987341" y="239332"/>
                  </a:lnTo>
                  <a:cubicBezTo>
                    <a:pt x="987341" y="239394"/>
                    <a:pt x="987403" y="239394"/>
                    <a:pt x="987403" y="239455"/>
                  </a:cubicBezTo>
                  <a:cubicBezTo>
                    <a:pt x="1008496" y="304963"/>
                    <a:pt x="995011" y="377708"/>
                    <a:pt x="949855" y="431525"/>
                  </a:cubicBezTo>
                  <a:lnTo>
                    <a:pt x="571530" y="808488"/>
                  </a:lnTo>
                  <a:close/>
                </a:path>
              </a:pathLst>
            </a:custGeom>
            <a:grpFill/>
            <a:ln w="6186" cap="flat">
              <a:noFill/>
              <a:prstDash val="solid"/>
              <a:miter/>
            </a:ln>
          </p:spPr>
          <p:txBody>
            <a:bodyPr rtlCol="0" anchor="ctr"/>
            <a:lstStyle/>
            <a:p>
              <a:endParaRPr lang="en-US" sz="1200"/>
            </a:p>
          </p:txBody>
        </p:sp>
        <p:sp>
          <p:nvSpPr>
            <p:cNvPr id="262" name="Freeform: Shape 261">
              <a:extLst>
                <a:ext uri="{FF2B5EF4-FFF2-40B4-BE49-F238E27FC236}">
                  <a16:creationId xmlns:a16="http://schemas.microsoft.com/office/drawing/2014/main" id="{D94902AE-358F-4CF5-89B5-1D1387331A78}"/>
                </a:ext>
              </a:extLst>
            </p:cNvPr>
            <p:cNvSpPr/>
            <p:nvPr/>
          </p:nvSpPr>
          <p:spPr>
            <a:xfrm>
              <a:off x="13274589" y="6027042"/>
              <a:ext cx="101107" cy="100929"/>
            </a:xfrm>
            <a:custGeom>
              <a:avLst/>
              <a:gdLst>
                <a:gd name="connsiteX0" fmla="*/ 66854 w 101107"/>
                <a:gd name="connsiteY0" fmla="*/ 5915 h 100929"/>
                <a:gd name="connsiteX1" fmla="*/ 5923 w 101107"/>
                <a:gd name="connsiteY1" fmla="*/ 66660 h 100929"/>
                <a:gd name="connsiteX2" fmla="*/ 5861 w 101107"/>
                <a:gd name="connsiteY2" fmla="*/ 95053 h 100929"/>
                <a:gd name="connsiteX3" fmla="*/ 20089 w 101107"/>
                <a:gd name="connsiteY3" fmla="*/ 100929 h 100929"/>
                <a:gd name="connsiteX4" fmla="*/ 34254 w 101107"/>
                <a:gd name="connsiteY4" fmla="*/ 95053 h 100929"/>
                <a:gd name="connsiteX5" fmla="*/ 95184 w 101107"/>
                <a:gd name="connsiteY5" fmla="*/ 34308 h 100929"/>
                <a:gd name="connsiteX6" fmla="*/ 95246 w 101107"/>
                <a:gd name="connsiteY6" fmla="*/ 5915 h 100929"/>
                <a:gd name="connsiteX7" fmla="*/ 66854 w 101107"/>
                <a:gd name="connsiteY7" fmla="*/ 5915 h 10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07" h="100929">
                  <a:moveTo>
                    <a:pt x="66854" y="5915"/>
                  </a:moveTo>
                  <a:lnTo>
                    <a:pt x="5923" y="66660"/>
                  </a:lnTo>
                  <a:cubicBezTo>
                    <a:pt x="-1933" y="74516"/>
                    <a:pt x="-1994" y="87197"/>
                    <a:pt x="5861" y="95053"/>
                  </a:cubicBezTo>
                  <a:cubicBezTo>
                    <a:pt x="9758" y="99012"/>
                    <a:pt x="14955" y="100929"/>
                    <a:pt x="20089" y="100929"/>
                  </a:cubicBezTo>
                  <a:cubicBezTo>
                    <a:pt x="25223" y="100929"/>
                    <a:pt x="30357" y="99012"/>
                    <a:pt x="34254" y="95053"/>
                  </a:cubicBezTo>
                  <a:lnTo>
                    <a:pt x="95184" y="34308"/>
                  </a:lnTo>
                  <a:cubicBezTo>
                    <a:pt x="103040" y="26452"/>
                    <a:pt x="103102" y="13771"/>
                    <a:pt x="95246" y="5915"/>
                  </a:cubicBezTo>
                  <a:cubicBezTo>
                    <a:pt x="87390" y="-1941"/>
                    <a:pt x="74709" y="-2003"/>
                    <a:pt x="66854" y="5915"/>
                  </a:cubicBezTo>
                  <a:close/>
                </a:path>
              </a:pathLst>
            </a:custGeom>
            <a:grpFill/>
            <a:ln w="6186" cap="flat">
              <a:noFill/>
              <a:prstDash val="solid"/>
              <a:miter/>
            </a:ln>
          </p:spPr>
          <p:txBody>
            <a:bodyPr rtlCol="0" anchor="ctr"/>
            <a:lstStyle/>
            <a:p>
              <a:endParaRPr lang="en-US" sz="1200"/>
            </a:p>
          </p:txBody>
        </p:sp>
      </p:grpSp>
      <p:grpSp>
        <p:nvGrpSpPr>
          <p:cNvPr id="214" name="Graphic 2">
            <a:extLst>
              <a:ext uri="{FF2B5EF4-FFF2-40B4-BE49-F238E27FC236}">
                <a16:creationId xmlns:a16="http://schemas.microsoft.com/office/drawing/2014/main" id="{42DC9A7B-755D-4FA4-9C8C-71CAA91330FA}"/>
              </a:ext>
            </a:extLst>
          </p:cNvPr>
          <p:cNvGrpSpPr/>
          <p:nvPr/>
        </p:nvGrpSpPr>
        <p:grpSpPr>
          <a:xfrm>
            <a:off x="13399495" y="2437793"/>
            <a:ext cx="558320" cy="868456"/>
            <a:chOff x="9586003" y="5545395"/>
            <a:chExt cx="723334" cy="1125133"/>
          </a:xfrm>
          <a:solidFill>
            <a:schemeClr val="accent1"/>
          </a:solidFill>
        </p:grpSpPr>
        <p:sp>
          <p:nvSpPr>
            <p:cNvPr id="256" name="Freeform: Shape 255">
              <a:extLst>
                <a:ext uri="{FF2B5EF4-FFF2-40B4-BE49-F238E27FC236}">
                  <a16:creationId xmlns:a16="http://schemas.microsoft.com/office/drawing/2014/main" id="{51AD6C1F-E0DE-487F-80ED-F5C863535449}"/>
                </a:ext>
              </a:extLst>
            </p:cNvPr>
            <p:cNvSpPr/>
            <p:nvPr/>
          </p:nvSpPr>
          <p:spPr>
            <a:xfrm>
              <a:off x="9718072" y="5545395"/>
              <a:ext cx="459182" cy="1125133"/>
            </a:xfrm>
            <a:custGeom>
              <a:avLst/>
              <a:gdLst>
                <a:gd name="connsiteX0" fmla="*/ 429575 w 459182"/>
                <a:gd name="connsiteY0" fmla="*/ 207778 h 1125133"/>
                <a:gd name="connsiteX1" fmla="*/ 440214 w 459182"/>
                <a:gd name="connsiteY1" fmla="*/ 57277 h 1125133"/>
                <a:gd name="connsiteX2" fmla="*/ 352685 w 459182"/>
                <a:gd name="connsiteY2" fmla="*/ 1111 h 1125133"/>
                <a:gd name="connsiteX3" fmla="*/ 231196 w 459182"/>
                <a:gd name="connsiteY3" fmla="*/ 42865 h 1125133"/>
                <a:gd name="connsiteX4" fmla="*/ 229525 w 459182"/>
                <a:gd name="connsiteY4" fmla="*/ 44473 h 1125133"/>
                <a:gd name="connsiteX5" fmla="*/ 227856 w 459182"/>
                <a:gd name="connsiteY5" fmla="*/ 42865 h 1125133"/>
                <a:gd name="connsiteX6" fmla="*/ 106428 w 459182"/>
                <a:gd name="connsiteY6" fmla="*/ 1111 h 1125133"/>
                <a:gd name="connsiteX7" fmla="*/ 18899 w 459182"/>
                <a:gd name="connsiteY7" fmla="*/ 57277 h 1125133"/>
                <a:gd name="connsiteX8" fmla="*/ 30652 w 459182"/>
                <a:gd name="connsiteY8" fmla="*/ 209077 h 1125133"/>
                <a:gd name="connsiteX9" fmla="*/ 209422 w 459182"/>
                <a:gd name="connsiteY9" fmla="*/ 392301 h 1125133"/>
                <a:gd name="connsiteX10" fmla="*/ 209422 w 459182"/>
                <a:gd name="connsiteY10" fmla="*/ 1105030 h 1125133"/>
                <a:gd name="connsiteX11" fmla="*/ 229525 w 459182"/>
                <a:gd name="connsiteY11" fmla="*/ 1125134 h 1125133"/>
                <a:gd name="connsiteX12" fmla="*/ 249629 w 459182"/>
                <a:gd name="connsiteY12" fmla="*/ 1105030 h 1125133"/>
                <a:gd name="connsiteX13" fmla="*/ 249629 w 459182"/>
                <a:gd name="connsiteY13" fmla="*/ 392301 h 1125133"/>
                <a:gd name="connsiteX14" fmla="*/ 429575 w 459182"/>
                <a:gd name="connsiteY14" fmla="*/ 207778 h 1125133"/>
                <a:gd name="connsiteX15" fmla="*/ 53292 w 459182"/>
                <a:gd name="connsiteY15" fmla="*/ 78124 h 1125133"/>
                <a:gd name="connsiteX16" fmla="*/ 111624 w 459182"/>
                <a:gd name="connsiteY16" fmla="*/ 40885 h 1125133"/>
                <a:gd name="connsiteX17" fmla="*/ 123996 w 459182"/>
                <a:gd name="connsiteY17" fmla="*/ 40081 h 1125133"/>
                <a:gd name="connsiteX18" fmla="*/ 200081 w 459182"/>
                <a:gd name="connsiteY18" fmla="*/ 71690 h 1125133"/>
                <a:gd name="connsiteX19" fmla="*/ 215731 w 459182"/>
                <a:gd name="connsiteY19" fmla="*/ 86722 h 1125133"/>
                <a:gd name="connsiteX20" fmla="*/ 243629 w 459182"/>
                <a:gd name="connsiteY20" fmla="*/ 86722 h 1125133"/>
                <a:gd name="connsiteX21" fmla="*/ 259218 w 459182"/>
                <a:gd name="connsiteY21" fmla="*/ 71690 h 1125133"/>
                <a:gd name="connsiteX22" fmla="*/ 347675 w 459182"/>
                <a:gd name="connsiteY22" fmla="*/ 40885 h 1125133"/>
                <a:gd name="connsiteX23" fmla="*/ 406007 w 459182"/>
                <a:gd name="connsiteY23" fmla="*/ 78124 h 1125133"/>
                <a:gd name="connsiteX24" fmla="*/ 399759 w 459182"/>
                <a:gd name="connsiteY24" fmla="*/ 180932 h 1125133"/>
                <a:gd name="connsiteX25" fmla="*/ 229649 w 459182"/>
                <a:gd name="connsiteY25" fmla="*/ 355310 h 1125133"/>
                <a:gd name="connsiteX26" fmla="*/ 60715 w 459182"/>
                <a:gd name="connsiteY26" fmla="*/ 182231 h 1125133"/>
                <a:gd name="connsiteX27" fmla="*/ 53292 w 459182"/>
                <a:gd name="connsiteY27" fmla="*/ 78124 h 11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9182" h="1125133">
                  <a:moveTo>
                    <a:pt x="429575" y="207778"/>
                  </a:moveTo>
                  <a:cubicBezTo>
                    <a:pt x="464710" y="164911"/>
                    <a:pt x="468978" y="104413"/>
                    <a:pt x="440214" y="57277"/>
                  </a:cubicBezTo>
                  <a:cubicBezTo>
                    <a:pt x="421038" y="25854"/>
                    <a:pt x="389985" y="5935"/>
                    <a:pt x="352685" y="1111"/>
                  </a:cubicBezTo>
                  <a:cubicBezTo>
                    <a:pt x="309508" y="-4457"/>
                    <a:pt x="264104" y="11193"/>
                    <a:pt x="231196" y="42865"/>
                  </a:cubicBezTo>
                  <a:lnTo>
                    <a:pt x="229525" y="44473"/>
                  </a:lnTo>
                  <a:lnTo>
                    <a:pt x="227856" y="42865"/>
                  </a:lnTo>
                  <a:cubicBezTo>
                    <a:pt x="194947" y="11132"/>
                    <a:pt x="149543" y="-4457"/>
                    <a:pt x="106428" y="1111"/>
                  </a:cubicBezTo>
                  <a:cubicBezTo>
                    <a:pt x="69189" y="5935"/>
                    <a:pt x="38075" y="25854"/>
                    <a:pt x="18899" y="57277"/>
                  </a:cubicBezTo>
                  <a:cubicBezTo>
                    <a:pt x="-9927" y="104475"/>
                    <a:pt x="-5597" y="164973"/>
                    <a:pt x="30652" y="209077"/>
                  </a:cubicBezTo>
                  <a:lnTo>
                    <a:pt x="209422" y="392301"/>
                  </a:lnTo>
                  <a:lnTo>
                    <a:pt x="209422" y="1105030"/>
                  </a:lnTo>
                  <a:cubicBezTo>
                    <a:pt x="209422" y="1116165"/>
                    <a:pt x="218391" y="1125134"/>
                    <a:pt x="229525" y="1125134"/>
                  </a:cubicBezTo>
                  <a:cubicBezTo>
                    <a:pt x="240598" y="1125134"/>
                    <a:pt x="249629" y="1116165"/>
                    <a:pt x="249629" y="1105030"/>
                  </a:cubicBezTo>
                  <a:lnTo>
                    <a:pt x="249629" y="392301"/>
                  </a:lnTo>
                  <a:lnTo>
                    <a:pt x="429575" y="207778"/>
                  </a:lnTo>
                  <a:close/>
                  <a:moveTo>
                    <a:pt x="53292" y="78124"/>
                  </a:moveTo>
                  <a:cubicBezTo>
                    <a:pt x="65973" y="57339"/>
                    <a:pt x="86695" y="44102"/>
                    <a:pt x="111624" y="40885"/>
                  </a:cubicBezTo>
                  <a:cubicBezTo>
                    <a:pt x="115707" y="40328"/>
                    <a:pt x="119851" y="40081"/>
                    <a:pt x="123996" y="40081"/>
                  </a:cubicBezTo>
                  <a:cubicBezTo>
                    <a:pt x="151337" y="40081"/>
                    <a:pt x="179049" y="51463"/>
                    <a:pt x="200081" y="71690"/>
                  </a:cubicBezTo>
                  <a:lnTo>
                    <a:pt x="215731" y="86722"/>
                  </a:lnTo>
                  <a:cubicBezTo>
                    <a:pt x="223525" y="94207"/>
                    <a:pt x="235835" y="94207"/>
                    <a:pt x="243629" y="86722"/>
                  </a:cubicBezTo>
                  <a:lnTo>
                    <a:pt x="259218" y="71690"/>
                  </a:lnTo>
                  <a:cubicBezTo>
                    <a:pt x="283404" y="48432"/>
                    <a:pt x="316498" y="36864"/>
                    <a:pt x="347675" y="40885"/>
                  </a:cubicBezTo>
                  <a:cubicBezTo>
                    <a:pt x="372603" y="44102"/>
                    <a:pt x="393326" y="57277"/>
                    <a:pt x="406007" y="78124"/>
                  </a:cubicBezTo>
                  <a:cubicBezTo>
                    <a:pt x="425925" y="110723"/>
                    <a:pt x="422956" y="152601"/>
                    <a:pt x="399759" y="180932"/>
                  </a:cubicBezTo>
                  <a:lnTo>
                    <a:pt x="229649" y="355310"/>
                  </a:lnTo>
                  <a:lnTo>
                    <a:pt x="60715" y="182231"/>
                  </a:lnTo>
                  <a:cubicBezTo>
                    <a:pt x="36343" y="152601"/>
                    <a:pt x="33374" y="110785"/>
                    <a:pt x="53292" y="78124"/>
                  </a:cubicBezTo>
                  <a:close/>
                </a:path>
              </a:pathLst>
            </a:custGeom>
            <a:grpFill/>
            <a:ln w="6186" cap="flat">
              <a:noFill/>
              <a:prstDash val="solid"/>
              <a:miter/>
            </a:ln>
          </p:spPr>
          <p:txBody>
            <a:bodyPr rtlCol="0" anchor="ctr"/>
            <a:lstStyle/>
            <a:p>
              <a:endParaRPr lang="en-US" sz="1200"/>
            </a:p>
          </p:txBody>
        </p:sp>
        <p:sp>
          <p:nvSpPr>
            <p:cNvPr id="257" name="Freeform: Shape 256">
              <a:extLst>
                <a:ext uri="{FF2B5EF4-FFF2-40B4-BE49-F238E27FC236}">
                  <a16:creationId xmlns:a16="http://schemas.microsoft.com/office/drawing/2014/main" id="{25405E5A-8B8B-483E-AEBA-CD5AAB5D7874}"/>
                </a:ext>
              </a:extLst>
            </p:cNvPr>
            <p:cNvSpPr/>
            <p:nvPr/>
          </p:nvSpPr>
          <p:spPr>
            <a:xfrm>
              <a:off x="9586003" y="5997969"/>
              <a:ext cx="292484" cy="237201"/>
            </a:xfrm>
            <a:custGeom>
              <a:avLst/>
              <a:gdLst>
                <a:gd name="connsiteX0" fmla="*/ 215610 w 292484"/>
                <a:gd name="connsiteY0" fmla="*/ 24967 h 237201"/>
                <a:gd name="connsiteX1" fmla="*/ 16612 w 292484"/>
                <a:gd name="connsiteY1" fmla="*/ 6842 h 237201"/>
                <a:gd name="connsiteX2" fmla="*/ 3189 w 292484"/>
                <a:gd name="connsiteY2" fmla="*/ 15750 h 237201"/>
                <a:gd name="connsiteX3" fmla="*/ 653 w 292484"/>
                <a:gd name="connsiteY3" fmla="*/ 31647 h 237201"/>
                <a:gd name="connsiteX4" fmla="*/ 99750 w 292484"/>
                <a:gd name="connsiteY4" fmla="*/ 207510 h 237201"/>
                <a:gd name="connsiteX5" fmla="*/ 193031 w 292484"/>
                <a:gd name="connsiteY5" fmla="*/ 237202 h 237201"/>
                <a:gd name="connsiteX6" fmla="*/ 220187 w 292484"/>
                <a:gd name="connsiteY6" fmla="*/ 234357 h 237201"/>
                <a:gd name="connsiteX7" fmla="*/ 278334 w 292484"/>
                <a:gd name="connsiteY7" fmla="*/ 195881 h 237201"/>
                <a:gd name="connsiteX8" fmla="*/ 278952 w 292484"/>
                <a:gd name="connsiteY8" fmla="*/ 195200 h 237201"/>
                <a:gd name="connsiteX9" fmla="*/ 279014 w 292484"/>
                <a:gd name="connsiteY9" fmla="*/ 195076 h 237201"/>
                <a:gd name="connsiteX10" fmla="*/ 279138 w 292484"/>
                <a:gd name="connsiteY10" fmla="*/ 194953 h 237201"/>
                <a:gd name="connsiteX11" fmla="*/ 215610 w 292484"/>
                <a:gd name="connsiteY11" fmla="*/ 24967 h 237201"/>
                <a:gd name="connsiteX12" fmla="*/ 251302 w 292484"/>
                <a:gd name="connsiteY12" fmla="*/ 153260 h 237201"/>
                <a:gd name="connsiteX13" fmla="*/ 152020 w 292484"/>
                <a:gd name="connsiteY13" fmla="*/ 88557 h 237201"/>
                <a:gd name="connsiteX14" fmla="*/ 124245 w 292484"/>
                <a:gd name="connsiteY14" fmla="*/ 94434 h 237201"/>
                <a:gd name="connsiteX15" fmla="*/ 130122 w 292484"/>
                <a:gd name="connsiteY15" fmla="*/ 122208 h 237201"/>
                <a:gd name="connsiteX16" fmla="*/ 230394 w 292484"/>
                <a:gd name="connsiteY16" fmla="*/ 187530 h 237201"/>
                <a:gd name="connsiteX17" fmla="*/ 211589 w 292484"/>
                <a:gd name="connsiteY17" fmla="*/ 195015 h 237201"/>
                <a:gd name="connsiteX18" fmla="*/ 121647 w 292484"/>
                <a:gd name="connsiteY18" fmla="*/ 173735 h 237201"/>
                <a:gd name="connsiteX19" fmla="*/ 45995 w 292484"/>
                <a:gd name="connsiteY19" fmla="*/ 43091 h 237201"/>
                <a:gd name="connsiteX20" fmla="*/ 193712 w 292484"/>
                <a:gd name="connsiteY20" fmla="*/ 58432 h 237201"/>
                <a:gd name="connsiteX21" fmla="*/ 251302 w 292484"/>
                <a:gd name="connsiteY21" fmla="*/ 153260 h 2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484" h="237201">
                  <a:moveTo>
                    <a:pt x="215610" y="24967"/>
                  </a:moveTo>
                  <a:cubicBezTo>
                    <a:pt x="152020" y="-16416"/>
                    <a:pt x="22118" y="5915"/>
                    <a:pt x="16612" y="6842"/>
                  </a:cubicBezTo>
                  <a:cubicBezTo>
                    <a:pt x="11107" y="7832"/>
                    <a:pt x="6220" y="11049"/>
                    <a:pt x="3189" y="15750"/>
                  </a:cubicBezTo>
                  <a:cubicBezTo>
                    <a:pt x="158" y="20451"/>
                    <a:pt x="-770" y="26204"/>
                    <a:pt x="653" y="31647"/>
                  </a:cubicBezTo>
                  <a:cubicBezTo>
                    <a:pt x="4241" y="45380"/>
                    <a:pt x="37335" y="166869"/>
                    <a:pt x="99750" y="207510"/>
                  </a:cubicBezTo>
                  <a:cubicBezTo>
                    <a:pt x="129565" y="226934"/>
                    <a:pt x="162350" y="237202"/>
                    <a:pt x="193031" y="237202"/>
                  </a:cubicBezTo>
                  <a:cubicBezTo>
                    <a:pt x="202310" y="237202"/>
                    <a:pt x="211465" y="236274"/>
                    <a:pt x="220187" y="234357"/>
                  </a:cubicBezTo>
                  <a:cubicBezTo>
                    <a:pt x="245549" y="228851"/>
                    <a:pt x="265529" y="215490"/>
                    <a:pt x="278334" y="195881"/>
                  </a:cubicBezTo>
                  <a:cubicBezTo>
                    <a:pt x="278519" y="195633"/>
                    <a:pt x="278767" y="195448"/>
                    <a:pt x="278952" y="195200"/>
                  </a:cubicBezTo>
                  <a:cubicBezTo>
                    <a:pt x="278952" y="195138"/>
                    <a:pt x="278952" y="195138"/>
                    <a:pt x="279014" y="195076"/>
                  </a:cubicBezTo>
                  <a:cubicBezTo>
                    <a:pt x="279076" y="195015"/>
                    <a:pt x="279076" y="195015"/>
                    <a:pt x="279138" y="194953"/>
                  </a:cubicBezTo>
                  <a:cubicBezTo>
                    <a:pt x="311304" y="143858"/>
                    <a:pt x="283468" y="69133"/>
                    <a:pt x="215610" y="24967"/>
                  </a:cubicBezTo>
                  <a:close/>
                  <a:moveTo>
                    <a:pt x="251302" y="153260"/>
                  </a:moveTo>
                  <a:lnTo>
                    <a:pt x="152020" y="88557"/>
                  </a:lnTo>
                  <a:cubicBezTo>
                    <a:pt x="142741" y="82557"/>
                    <a:pt x="130308" y="85155"/>
                    <a:pt x="124245" y="94434"/>
                  </a:cubicBezTo>
                  <a:cubicBezTo>
                    <a:pt x="118183" y="103712"/>
                    <a:pt x="120781" y="116145"/>
                    <a:pt x="130122" y="122208"/>
                  </a:cubicBezTo>
                  <a:lnTo>
                    <a:pt x="230394" y="187530"/>
                  </a:lnTo>
                  <a:cubicBezTo>
                    <a:pt x="224022" y="191427"/>
                    <a:pt x="217280" y="193778"/>
                    <a:pt x="211589" y="195015"/>
                  </a:cubicBezTo>
                  <a:cubicBezTo>
                    <a:pt x="184743" y="200891"/>
                    <a:pt x="151092" y="192973"/>
                    <a:pt x="121647" y="173735"/>
                  </a:cubicBezTo>
                  <a:cubicBezTo>
                    <a:pt x="87007" y="151157"/>
                    <a:pt x="59356" y="84289"/>
                    <a:pt x="45995" y="43091"/>
                  </a:cubicBezTo>
                  <a:cubicBezTo>
                    <a:pt x="88368" y="38390"/>
                    <a:pt x="159195" y="36040"/>
                    <a:pt x="193712" y="58432"/>
                  </a:cubicBezTo>
                  <a:cubicBezTo>
                    <a:pt x="232126" y="83670"/>
                    <a:pt x="254395" y="122641"/>
                    <a:pt x="251302" y="153260"/>
                  </a:cubicBezTo>
                  <a:close/>
                </a:path>
              </a:pathLst>
            </a:custGeom>
            <a:grpFill/>
            <a:ln w="6186" cap="flat">
              <a:noFill/>
              <a:prstDash val="solid"/>
              <a:miter/>
            </a:ln>
          </p:spPr>
          <p:txBody>
            <a:bodyPr rtlCol="0" anchor="ctr"/>
            <a:lstStyle/>
            <a:p>
              <a:endParaRPr lang="en-US" sz="1200"/>
            </a:p>
          </p:txBody>
        </p:sp>
        <p:sp>
          <p:nvSpPr>
            <p:cNvPr id="258" name="Freeform: Shape 257">
              <a:extLst>
                <a:ext uri="{FF2B5EF4-FFF2-40B4-BE49-F238E27FC236}">
                  <a16:creationId xmlns:a16="http://schemas.microsoft.com/office/drawing/2014/main" id="{3DFE9ED5-0E10-4B2D-874F-DA4ED55F37E9}"/>
                </a:ext>
              </a:extLst>
            </p:cNvPr>
            <p:cNvSpPr/>
            <p:nvPr/>
          </p:nvSpPr>
          <p:spPr>
            <a:xfrm>
              <a:off x="10016879" y="6175084"/>
              <a:ext cx="292458" cy="237248"/>
            </a:xfrm>
            <a:custGeom>
              <a:avLst/>
              <a:gdLst>
                <a:gd name="connsiteX0" fmla="*/ 289249 w 292458"/>
                <a:gd name="connsiteY0" fmla="*/ 15796 h 237248"/>
                <a:gd name="connsiteX1" fmla="*/ 275826 w 292458"/>
                <a:gd name="connsiteY1" fmla="*/ 6889 h 237248"/>
                <a:gd name="connsiteX2" fmla="*/ 76828 w 292458"/>
                <a:gd name="connsiteY2" fmla="*/ 25013 h 237248"/>
                <a:gd name="connsiteX3" fmla="*/ 13424 w 292458"/>
                <a:gd name="connsiteY3" fmla="*/ 194999 h 237248"/>
                <a:gd name="connsiteX4" fmla="*/ 13547 w 292458"/>
                <a:gd name="connsiteY4" fmla="*/ 195123 h 237248"/>
                <a:gd name="connsiteX5" fmla="*/ 13609 w 292458"/>
                <a:gd name="connsiteY5" fmla="*/ 195246 h 237248"/>
                <a:gd name="connsiteX6" fmla="*/ 14228 w 292458"/>
                <a:gd name="connsiteY6" fmla="*/ 195927 h 237248"/>
                <a:gd name="connsiteX7" fmla="*/ 72312 w 292458"/>
                <a:gd name="connsiteY7" fmla="*/ 234403 h 237248"/>
                <a:gd name="connsiteX8" fmla="*/ 99468 w 292458"/>
                <a:gd name="connsiteY8" fmla="*/ 237248 h 237248"/>
                <a:gd name="connsiteX9" fmla="*/ 192750 w 292458"/>
                <a:gd name="connsiteY9" fmla="*/ 207556 h 237248"/>
                <a:gd name="connsiteX10" fmla="*/ 291847 w 292458"/>
                <a:gd name="connsiteY10" fmla="*/ 31694 h 237248"/>
                <a:gd name="connsiteX11" fmla="*/ 289249 w 292458"/>
                <a:gd name="connsiteY11" fmla="*/ 15796 h 237248"/>
                <a:gd name="connsiteX12" fmla="*/ 170790 w 292458"/>
                <a:gd name="connsiteY12" fmla="*/ 173906 h 237248"/>
                <a:gd name="connsiteX13" fmla="*/ 80849 w 292458"/>
                <a:gd name="connsiteY13" fmla="*/ 195184 h 237248"/>
                <a:gd name="connsiteX14" fmla="*/ 62044 w 292458"/>
                <a:gd name="connsiteY14" fmla="*/ 187700 h 237248"/>
                <a:gd name="connsiteX15" fmla="*/ 162316 w 292458"/>
                <a:gd name="connsiteY15" fmla="*/ 122378 h 237248"/>
                <a:gd name="connsiteX16" fmla="*/ 168193 w 292458"/>
                <a:gd name="connsiteY16" fmla="*/ 94604 h 237248"/>
                <a:gd name="connsiteX17" fmla="*/ 140418 w 292458"/>
                <a:gd name="connsiteY17" fmla="*/ 88727 h 237248"/>
                <a:gd name="connsiteX18" fmla="*/ 41136 w 292458"/>
                <a:gd name="connsiteY18" fmla="*/ 153431 h 237248"/>
                <a:gd name="connsiteX19" fmla="*/ 98788 w 292458"/>
                <a:gd name="connsiteY19" fmla="*/ 58788 h 237248"/>
                <a:gd name="connsiteX20" fmla="*/ 191760 w 292458"/>
                <a:gd name="connsiteY20" fmla="*/ 40292 h 237248"/>
                <a:gd name="connsiteX21" fmla="*/ 246443 w 292458"/>
                <a:gd name="connsiteY21" fmla="*/ 43447 h 237248"/>
                <a:gd name="connsiteX22" fmla="*/ 170790 w 292458"/>
                <a:gd name="connsiteY22" fmla="*/ 173906 h 23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2458" h="237248">
                  <a:moveTo>
                    <a:pt x="289249" y="15796"/>
                  </a:moveTo>
                  <a:cubicBezTo>
                    <a:pt x="286218" y="11095"/>
                    <a:pt x="281331" y="7817"/>
                    <a:pt x="275826" y="6889"/>
                  </a:cubicBezTo>
                  <a:cubicBezTo>
                    <a:pt x="270320" y="5899"/>
                    <a:pt x="140418" y="-16432"/>
                    <a:pt x="76828" y="25013"/>
                  </a:cubicBezTo>
                  <a:cubicBezTo>
                    <a:pt x="8970" y="69180"/>
                    <a:pt x="-18866" y="143905"/>
                    <a:pt x="13424" y="194999"/>
                  </a:cubicBezTo>
                  <a:cubicBezTo>
                    <a:pt x="13485" y="195061"/>
                    <a:pt x="13485" y="195061"/>
                    <a:pt x="13547" y="195123"/>
                  </a:cubicBezTo>
                  <a:cubicBezTo>
                    <a:pt x="13547" y="195184"/>
                    <a:pt x="13547" y="195184"/>
                    <a:pt x="13609" y="195246"/>
                  </a:cubicBezTo>
                  <a:cubicBezTo>
                    <a:pt x="13795" y="195494"/>
                    <a:pt x="14042" y="195680"/>
                    <a:pt x="14228" y="195927"/>
                  </a:cubicBezTo>
                  <a:cubicBezTo>
                    <a:pt x="26970" y="215536"/>
                    <a:pt x="47013" y="228836"/>
                    <a:pt x="72312" y="234403"/>
                  </a:cubicBezTo>
                  <a:cubicBezTo>
                    <a:pt x="81096" y="236320"/>
                    <a:pt x="90190" y="237248"/>
                    <a:pt x="99468" y="237248"/>
                  </a:cubicBezTo>
                  <a:cubicBezTo>
                    <a:pt x="130150" y="237248"/>
                    <a:pt x="162935" y="226980"/>
                    <a:pt x="192750" y="207556"/>
                  </a:cubicBezTo>
                  <a:cubicBezTo>
                    <a:pt x="255103" y="166916"/>
                    <a:pt x="288259" y="45426"/>
                    <a:pt x="291847" y="31694"/>
                  </a:cubicBezTo>
                  <a:cubicBezTo>
                    <a:pt x="293208" y="26250"/>
                    <a:pt x="292280" y="20498"/>
                    <a:pt x="289249" y="15796"/>
                  </a:cubicBezTo>
                  <a:close/>
                  <a:moveTo>
                    <a:pt x="170790" y="173906"/>
                  </a:moveTo>
                  <a:cubicBezTo>
                    <a:pt x="141346" y="193081"/>
                    <a:pt x="107696" y="201061"/>
                    <a:pt x="80849" y="195184"/>
                  </a:cubicBezTo>
                  <a:cubicBezTo>
                    <a:pt x="75158" y="193948"/>
                    <a:pt x="68477" y="191597"/>
                    <a:pt x="62044" y="187700"/>
                  </a:cubicBezTo>
                  <a:lnTo>
                    <a:pt x="162316" y="122378"/>
                  </a:lnTo>
                  <a:cubicBezTo>
                    <a:pt x="171595" y="116316"/>
                    <a:pt x="174255" y="103882"/>
                    <a:pt x="168193" y="94604"/>
                  </a:cubicBezTo>
                  <a:cubicBezTo>
                    <a:pt x="162131" y="85325"/>
                    <a:pt x="149697" y="82665"/>
                    <a:pt x="140418" y="88727"/>
                  </a:cubicBezTo>
                  <a:lnTo>
                    <a:pt x="41136" y="153431"/>
                  </a:lnTo>
                  <a:cubicBezTo>
                    <a:pt x="38043" y="122811"/>
                    <a:pt x="60312" y="83840"/>
                    <a:pt x="98788" y="58788"/>
                  </a:cubicBezTo>
                  <a:cubicBezTo>
                    <a:pt x="120624" y="44560"/>
                    <a:pt x="157182" y="40292"/>
                    <a:pt x="191760" y="40292"/>
                  </a:cubicBezTo>
                  <a:cubicBezTo>
                    <a:pt x="211679" y="40292"/>
                    <a:pt x="230979" y="41715"/>
                    <a:pt x="246443" y="43447"/>
                  </a:cubicBezTo>
                  <a:cubicBezTo>
                    <a:pt x="233082" y="84459"/>
                    <a:pt x="205431" y="151327"/>
                    <a:pt x="170790" y="173906"/>
                  </a:cubicBezTo>
                  <a:close/>
                </a:path>
              </a:pathLst>
            </a:custGeom>
            <a:grpFill/>
            <a:ln w="6186" cap="flat">
              <a:noFill/>
              <a:prstDash val="solid"/>
              <a:miter/>
            </a:ln>
          </p:spPr>
          <p:txBody>
            <a:bodyPr rtlCol="0" anchor="ctr"/>
            <a:lstStyle/>
            <a:p>
              <a:endParaRPr lang="en-US" sz="1200"/>
            </a:p>
          </p:txBody>
        </p:sp>
        <p:sp>
          <p:nvSpPr>
            <p:cNvPr id="259" name="Freeform: Shape 258">
              <a:extLst>
                <a:ext uri="{FF2B5EF4-FFF2-40B4-BE49-F238E27FC236}">
                  <a16:creationId xmlns:a16="http://schemas.microsoft.com/office/drawing/2014/main" id="{69A4095F-E37B-4D39-868B-3B4543693D3F}"/>
                </a:ext>
              </a:extLst>
            </p:cNvPr>
            <p:cNvSpPr/>
            <p:nvPr/>
          </p:nvSpPr>
          <p:spPr>
            <a:xfrm>
              <a:off x="9810203" y="5634629"/>
              <a:ext cx="78984" cy="113780"/>
            </a:xfrm>
            <a:custGeom>
              <a:avLst/>
              <a:gdLst>
                <a:gd name="connsiteX0" fmla="*/ 54319 w 78984"/>
                <a:gd name="connsiteY0" fmla="*/ 581 h 113780"/>
                <a:gd name="connsiteX1" fmla="*/ 10648 w 78984"/>
                <a:gd name="connsiteY1" fmla="*/ 32252 h 113780"/>
                <a:gd name="connsiteX2" fmla="*/ 1988 w 78984"/>
                <a:gd name="connsiteY2" fmla="*/ 86563 h 113780"/>
                <a:gd name="connsiteX3" fmla="*/ 4833 w 78984"/>
                <a:gd name="connsiteY3" fmla="*/ 98378 h 113780"/>
                <a:gd name="connsiteX4" fmla="*/ 24380 w 78984"/>
                <a:gd name="connsiteY4" fmla="*/ 113781 h 113780"/>
                <a:gd name="connsiteX5" fmla="*/ 29082 w 78984"/>
                <a:gd name="connsiteY5" fmla="*/ 113224 h 113780"/>
                <a:gd name="connsiteX6" fmla="*/ 43927 w 78984"/>
                <a:gd name="connsiteY6" fmla="*/ 88976 h 113780"/>
                <a:gd name="connsiteX7" fmla="*/ 41082 w 78984"/>
                <a:gd name="connsiteY7" fmla="*/ 77161 h 113780"/>
                <a:gd name="connsiteX8" fmla="*/ 44855 w 78984"/>
                <a:gd name="connsiteY8" fmla="*/ 53222 h 113780"/>
                <a:gd name="connsiteX9" fmla="*/ 63536 w 78984"/>
                <a:gd name="connsiteY9" fmla="*/ 39613 h 113780"/>
                <a:gd name="connsiteX10" fmla="*/ 78444 w 78984"/>
                <a:gd name="connsiteY10" fmla="*/ 15427 h 113780"/>
                <a:gd name="connsiteX11" fmla="*/ 54319 w 78984"/>
                <a:gd name="connsiteY11" fmla="*/ 581 h 11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984" h="113780">
                  <a:moveTo>
                    <a:pt x="54319" y="581"/>
                  </a:moveTo>
                  <a:cubicBezTo>
                    <a:pt x="36072" y="4911"/>
                    <a:pt x="20607" y="16169"/>
                    <a:pt x="10648" y="32252"/>
                  </a:cubicBezTo>
                  <a:cubicBezTo>
                    <a:pt x="627" y="48583"/>
                    <a:pt x="-2466" y="67882"/>
                    <a:pt x="1988" y="86563"/>
                  </a:cubicBezTo>
                  <a:lnTo>
                    <a:pt x="4833" y="98378"/>
                  </a:lnTo>
                  <a:cubicBezTo>
                    <a:pt x="7060" y="107595"/>
                    <a:pt x="15287" y="113781"/>
                    <a:pt x="24380" y="113781"/>
                  </a:cubicBezTo>
                  <a:cubicBezTo>
                    <a:pt x="25927" y="113781"/>
                    <a:pt x="27535" y="113595"/>
                    <a:pt x="29082" y="113224"/>
                  </a:cubicBezTo>
                  <a:cubicBezTo>
                    <a:pt x="39845" y="110626"/>
                    <a:pt x="46525" y="99801"/>
                    <a:pt x="43927" y="88976"/>
                  </a:cubicBezTo>
                  <a:lnTo>
                    <a:pt x="41082" y="77161"/>
                  </a:lnTo>
                  <a:cubicBezTo>
                    <a:pt x="39103" y="68934"/>
                    <a:pt x="40463" y="60397"/>
                    <a:pt x="44855" y="53222"/>
                  </a:cubicBezTo>
                  <a:cubicBezTo>
                    <a:pt x="49123" y="46294"/>
                    <a:pt x="55742" y="41469"/>
                    <a:pt x="63536" y="39613"/>
                  </a:cubicBezTo>
                  <a:cubicBezTo>
                    <a:pt x="74361" y="37077"/>
                    <a:pt x="80980" y="26252"/>
                    <a:pt x="78444" y="15427"/>
                  </a:cubicBezTo>
                  <a:cubicBezTo>
                    <a:pt x="75908" y="4663"/>
                    <a:pt x="65021" y="-2079"/>
                    <a:pt x="54319" y="581"/>
                  </a:cubicBezTo>
                  <a:close/>
                </a:path>
              </a:pathLst>
            </a:custGeom>
            <a:grpFill/>
            <a:ln w="6186" cap="flat">
              <a:noFill/>
              <a:prstDash val="solid"/>
              <a:miter/>
            </a:ln>
          </p:spPr>
          <p:txBody>
            <a:bodyPr rtlCol="0" anchor="ctr"/>
            <a:lstStyle/>
            <a:p>
              <a:endParaRPr lang="en-US" sz="1200"/>
            </a:p>
          </p:txBody>
        </p:sp>
      </p:grpSp>
      <p:grpSp>
        <p:nvGrpSpPr>
          <p:cNvPr id="215" name="Graphic 2">
            <a:extLst>
              <a:ext uri="{FF2B5EF4-FFF2-40B4-BE49-F238E27FC236}">
                <a16:creationId xmlns:a16="http://schemas.microsoft.com/office/drawing/2014/main" id="{63F3FD05-59C3-4CA6-AEE3-A62DB0940D42}"/>
              </a:ext>
            </a:extLst>
          </p:cNvPr>
          <p:cNvGrpSpPr/>
          <p:nvPr/>
        </p:nvGrpSpPr>
        <p:grpSpPr>
          <a:xfrm>
            <a:off x="3269967" y="5353321"/>
            <a:ext cx="465289" cy="868459"/>
            <a:chOff x="6431646" y="8760033"/>
            <a:chExt cx="602807" cy="1125136"/>
          </a:xfrm>
          <a:solidFill>
            <a:schemeClr val="accent1"/>
          </a:solidFill>
        </p:grpSpPr>
        <p:sp>
          <p:nvSpPr>
            <p:cNvPr id="253" name="Freeform: Shape 252">
              <a:extLst>
                <a:ext uri="{FF2B5EF4-FFF2-40B4-BE49-F238E27FC236}">
                  <a16:creationId xmlns:a16="http://schemas.microsoft.com/office/drawing/2014/main" id="{94547066-A0F0-4B92-82B9-60B5371A6F49}"/>
                </a:ext>
              </a:extLst>
            </p:cNvPr>
            <p:cNvSpPr/>
            <p:nvPr/>
          </p:nvSpPr>
          <p:spPr>
            <a:xfrm>
              <a:off x="6431646" y="8760033"/>
              <a:ext cx="602807" cy="1125136"/>
            </a:xfrm>
            <a:custGeom>
              <a:avLst/>
              <a:gdLst>
                <a:gd name="connsiteX0" fmla="*/ 568971 w 602807"/>
                <a:gd name="connsiteY0" fmla="*/ 800444 h 1125136"/>
                <a:gd name="connsiteX1" fmla="*/ 568971 w 602807"/>
                <a:gd name="connsiteY1" fmla="*/ 269949 h 1125136"/>
                <a:gd name="connsiteX2" fmla="*/ 301373 w 602807"/>
                <a:gd name="connsiteY2" fmla="*/ 0 h 1125136"/>
                <a:gd name="connsiteX3" fmla="*/ 33775 w 602807"/>
                <a:gd name="connsiteY3" fmla="*/ 269949 h 1125136"/>
                <a:gd name="connsiteX4" fmla="*/ 33775 w 602807"/>
                <a:gd name="connsiteY4" fmla="*/ 800444 h 1125136"/>
                <a:gd name="connsiteX5" fmla="*/ 0 w 602807"/>
                <a:gd name="connsiteY5" fmla="*/ 927686 h 1125136"/>
                <a:gd name="connsiteX6" fmla="*/ 0 w 602807"/>
                <a:gd name="connsiteY6" fmla="*/ 1105033 h 1125136"/>
                <a:gd name="connsiteX7" fmla="*/ 20104 w 602807"/>
                <a:gd name="connsiteY7" fmla="*/ 1125137 h 1125136"/>
                <a:gd name="connsiteX8" fmla="*/ 582703 w 602807"/>
                <a:gd name="connsiteY8" fmla="*/ 1125137 h 1125136"/>
                <a:gd name="connsiteX9" fmla="*/ 602807 w 602807"/>
                <a:gd name="connsiteY9" fmla="*/ 1105033 h 1125136"/>
                <a:gd name="connsiteX10" fmla="*/ 602807 w 602807"/>
                <a:gd name="connsiteY10" fmla="*/ 927686 h 1125136"/>
                <a:gd name="connsiteX11" fmla="*/ 568971 w 602807"/>
                <a:gd name="connsiteY11" fmla="*/ 800444 h 1125136"/>
                <a:gd name="connsiteX12" fmla="*/ 73920 w 602807"/>
                <a:gd name="connsiteY12" fmla="*/ 269949 h 1125136"/>
                <a:gd name="connsiteX13" fmla="*/ 301373 w 602807"/>
                <a:gd name="connsiteY13" fmla="*/ 40208 h 1125136"/>
                <a:gd name="connsiteX14" fmla="*/ 528825 w 602807"/>
                <a:gd name="connsiteY14" fmla="*/ 269949 h 1125136"/>
                <a:gd name="connsiteX15" fmla="*/ 528825 w 602807"/>
                <a:gd name="connsiteY15" fmla="*/ 747307 h 1125136"/>
                <a:gd name="connsiteX16" fmla="*/ 399541 w 602807"/>
                <a:gd name="connsiteY16" fmla="*/ 676232 h 1125136"/>
                <a:gd name="connsiteX17" fmla="*/ 399541 w 602807"/>
                <a:gd name="connsiteY17" fmla="*/ 596312 h 1125136"/>
                <a:gd name="connsiteX18" fmla="*/ 484225 w 602807"/>
                <a:gd name="connsiteY18" fmla="*/ 440986 h 1125136"/>
                <a:gd name="connsiteX19" fmla="*/ 484225 w 602807"/>
                <a:gd name="connsiteY19" fmla="*/ 311393 h 1125136"/>
                <a:gd name="connsiteX20" fmla="*/ 483545 w 602807"/>
                <a:gd name="connsiteY20" fmla="*/ 307930 h 1125136"/>
                <a:gd name="connsiteX21" fmla="*/ 482741 w 602807"/>
                <a:gd name="connsiteY21" fmla="*/ 304033 h 1125136"/>
                <a:gd name="connsiteX22" fmla="*/ 480699 w 602807"/>
                <a:gd name="connsiteY22" fmla="*/ 300754 h 1125136"/>
                <a:gd name="connsiteX23" fmla="*/ 478596 w 602807"/>
                <a:gd name="connsiteY23" fmla="*/ 297599 h 1125136"/>
                <a:gd name="connsiteX24" fmla="*/ 475503 w 602807"/>
                <a:gd name="connsiteY24" fmla="*/ 295310 h 1125136"/>
                <a:gd name="connsiteX25" fmla="*/ 472348 w 602807"/>
                <a:gd name="connsiteY25" fmla="*/ 293208 h 1125136"/>
                <a:gd name="connsiteX26" fmla="*/ 468451 w 602807"/>
                <a:gd name="connsiteY26" fmla="*/ 292218 h 1125136"/>
                <a:gd name="connsiteX27" fmla="*/ 465049 w 602807"/>
                <a:gd name="connsiteY27" fmla="*/ 291351 h 1125136"/>
                <a:gd name="connsiteX28" fmla="*/ 360695 w 602807"/>
                <a:gd name="connsiteY28" fmla="*/ 255907 h 1125136"/>
                <a:gd name="connsiteX29" fmla="*/ 338735 w 602807"/>
                <a:gd name="connsiteY29" fmla="*/ 251391 h 1125136"/>
                <a:gd name="connsiteX30" fmla="*/ 138562 w 602807"/>
                <a:gd name="connsiteY30" fmla="*/ 291290 h 1125136"/>
                <a:gd name="connsiteX31" fmla="*/ 137325 w 602807"/>
                <a:gd name="connsiteY31" fmla="*/ 291537 h 1125136"/>
                <a:gd name="connsiteX32" fmla="*/ 118458 w 602807"/>
                <a:gd name="connsiteY32" fmla="*/ 311393 h 1125136"/>
                <a:gd name="connsiteX33" fmla="*/ 118458 w 602807"/>
                <a:gd name="connsiteY33" fmla="*/ 440986 h 1125136"/>
                <a:gd name="connsiteX34" fmla="*/ 203204 w 602807"/>
                <a:gd name="connsiteY34" fmla="*/ 596312 h 1125136"/>
                <a:gd name="connsiteX35" fmla="*/ 203204 w 602807"/>
                <a:gd name="connsiteY35" fmla="*/ 676232 h 1125136"/>
                <a:gd name="connsiteX36" fmla="*/ 73982 w 602807"/>
                <a:gd name="connsiteY36" fmla="*/ 747245 h 1125136"/>
                <a:gd name="connsiteX37" fmla="*/ 73982 w 602807"/>
                <a:gd name="connsiteY37" fmla="*/ 269949 h 1125136"/>
                <a:gd name="connsiteX38" fmla="*/ 243350 w 602807"/>
                <a:gd name="connsiteY38" fmla="*/ 693181 h 1125136"/>
                <a:gd name="connsiteX39" fmla="*/ 243350 w 602807"/>
                <a:gd name="connsiteY39" fmla="*/ 615735 h 1125136"/>
                <a:gd name="connsiteX40" fmla="*/ 301373 w 602807"/>
                <a:gd name="connsiteY40" fmla="*/ 625385 h 1125136"/>
                <a:gd name="connsiteX41" fmla="*/ 359396 w 602807"/>
                <a:gd name="connsiteY41" fmla="*/ 615735 h 1125136"/>
                <a:gd name="connsiteX42" fmla="*/ 359396 w 602807"/>
                <a:gd name="connsiteY42" fmla="*/ 693181 h 1125136"/>
                <a:gd name="connsiteX43" fmla="*/ 376778 w 602807"/>
                <a:gd name="connsiteY43" fmla="*/ 713100 h 1125136"/>
                <a:gd name="connsiteX44" fmla="*/ 429419 w 602807"/>
                <a:gd name="connsiteY44" fmla="*/ 727513 h 1125136"/>
                <a:gd name="connsiteX45" fmla="*/ 308672 w 602807"/>
                <a:gd name="connsiteY45" fmla="*/ 785474 h 1125136"/>
                <a:gd name="connsiteX46" fmla="*/ 294073 w 602807"/>
                <a:gd name="connsiteY46" fmla="*/ 785474 h 1125136"/>
                <a:gd name="connsiteX47" fmla="*/ 173326 w 602807"/>
                <a:gd name="connsiteY47" fmla="*/ 727513 h 1125136"/>
                <a:gd name="connsiteX48" fmla="*/ 225968 w 602807"/>
                <a:gd name="connsiteY48" fmla="*/ 713100 h 1125136"/>
                <a:gd name="connsiteX49" fmla="*/ 243350 w 602807"/>
                <a:gd name="connsiteY49" fmla="*/ 693181 h 1125136"/>
                <a:gd name="connsiteX50" fmla="*/ 158604 w 602807"/>
                <a:gd name="connsiteY50" fmla="*/ 440986 h 1125136"/>
                <a:gd name="connsiteX51" fmla="*/ 158604 w 602807"/>
                <a:gd name="connsiteY51" fmla="*/ 330755 h 1125136"/>
                <a:gd name="connsiteX52" fmla="*/ 342756 w 602807"/>
                <a:gd name="connsiteY52" fmla="*/ 292960 h 1125136"/>
                <a:gd name="connsiteX53" fmla="*/ 444079 w 602807"/>
                <a:gd name="connsiteY53" fmla="*/ 329765 h 1125136"/>
                <a:gd name="connsiteX54" fmla="*/ 444079 w 602807"/>
                <a:gd name="connsiteY54" fmla="*/ 440925 h 1125136"/>
                <a:gd name="connsiteX55" fmla="*/ 301373 w 602807"/>
                <a:gd name="connsiteY55" fmla="*/ 585177 h 1125136"/>
                <a:gd name="connsiteX56" fmla="*/ 158604 w 602807"/>
                <a:gd name="connsiteY56" fmla="*/ 440986 h 1125136"/>
                <a:gd name="connsiteX57" fmla="*/ 562537 w 602807"/>
                <a:gd name="connsiteY57" fmla="*/ 1084929 h 1125136"/>
                <a:gd name="connsiteX58" fmla="*/ 40146 w 602807"/>
                <a:gd name="connsiteY58" fmla="*/ 1084929 h 1125136"/>
                <a:gd name="connsiteX59" fmla="*/ 40146 w 602807"/>
                <a:gd name="connsiteY59" fmla="*/ 927624 h 1125136"/>
                <a:gd name="connsiteX60" fmla="*/ 136459 w 602807"/>
                <a:gd name="connsiteY60" fmla="*/ 747122 h 1125136"/>
                <a:gd name="connsiteX61" fmla="*/ 294011 w 602807"/>
                <a:gd name="connsiteY61" fmla="*/ 825620 h 1125136"/>
                <a:gd name="connsiteX62" fmla="*/ 308610 w 602807"/>
                <a:gd name="connsiteY62" fmla="*/ 825620 h 1125136"/>
                <a:gd name="connsiteX63" fmla="*/ 466163 w 602807"/>
                <a:gd name="connsiteY63" fmla="*/ 747122 h 1125136"/>
                <a:gd name="connsiteX64" fmla="*/ 562476 w 602807"/>
                <a:gd name="connsiteY64" fmla="*/ 927624 h 1125136"/>
                <a:gd name="connsiteX65" fmla="*/ 562476 w 602807"/>
                <a:gd name="connsiteY65" fmla="*/ 1084929 h 11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2807" h="1125136">
                  <a:moveTo>
                    <a:pt x="568971" y="800444"/>
                  </a:moveTo>
                  <a:lnTo>
                    <a:pt x="568971" y="269949"/>
                  </a:lnTo>
                  <a:cubicBezTo>
                    <a:pt x="568971" y="121118"/>
                    <a:pt x="448904" y="0"/>
                    <a:pt x="301373" y="0"/>
                  </a:cubicBezTo>
                  <a:cubicBezTo>
                    <a:pt x="153841" y="0"/>
                    <a:pt x="33775" y="121118"/>
                    <a:pt x="33775" y="269949"/>
                  </a:cubicBezTo>
                  <a:lnTo>
                    <a:pt x="33775" y="800444"/>
                  </a:lnTo>
                  <a:cubicBezTo>
                    <a:pt x="12248" y="838177"/>
                    <a:pt x="0" y="881725"/>
                    <a:pt x="0" y="927686"/>
                  </a:cubicBezTo>
                  <a:lnTo>
                    <a:pt x="0" y="1105033"/>
                  </a:lnTo>
                  <a:cubicBezTo>
                    <a:pt x="0" y="1116167"/>
                    <a:pt x="8969" y="1125137"/>
                    <a:pt x="20104" y="1125137"/>
                  </a:cubicBezTo>
                  <a:lnTo>
                    <a:pt x="582703" y="1125137"/>
                  </a:lnTo>
                  <a:cubicBezTo>
                    <a:pt x="593776" y="1125137"/>
                    <a:pt x="602807" y="1116167"/>
                    <a:pt x="602807" y="1105033"/>
                  </a:cubicBezTo>
                  <a:lnTo>
                    <a:pt x="602807" y="927686"/>
                  </a:lnTo>
                  <a:cubicBezTo>
                    <a:pt x="602745" y="881725"/>
                    <a:pt x="590497" y="838177"/>
                    <a:pt x="568971" y="800444"/>
                  </a:cubicBezTo>
                  <a:close/>
                  <a:moveTo>
                    <a:pt x="73920" y="269949"/>
                  </a:moveTo>
                  <a:cubicBezTo>
                    <a:pt x="73920" y="143264"/>
                    <a:pt x="175924" y="40208"/>
                    <a:pt x="301373" y="40208"/>
                  </a:cubicBezTo>
                  <a:cubicBezTo>
                    <a:pt x="426759" y="40208"/>
                    <a:pt x="528825" y="143264"/>
                    <a:pt x="528825" y="269949"/>
                  </a:cubicBezTo>
                  <a:lnTo>
                    <a:pt x="528825" y="747307"/>
                  </a:lnTo>
                  <a:cubicBezTo>
                    <a:pt x="494308" y="712110"/>
                    <a:pt x="449832" y="686687"/>
                    <a:pt x="399541" y="676232"/>
                  </a:cubicBezTo>
                  <a:lnTo>
                    <a:pt x="399541" y="596312"/>
                  </a:lnTo>
                  <a:cubicBezTo>
                    <a:pt x="450389" y="563527"/>
                    <a:pt x="484225" y="506184"/>
                    <a:pt x="484225" y="440986"/>
                  </a:cubicBezTo>
                  <a:lnTo>
                    <a:pt x="484225" y="311393"/>
                  </a:lnTo>
                  <a:cubicBezTo>
                    <a:pt x="484225" y="310157"/>
                    <a:pt x="483730" y="309105"/>
                    <a:pt x="483545" y="307930"/>
                  </a:cubicBezTo>
                  <a:cubicBezTo>
                    <a:pt x="483297" y="306568"/>
                    <a:pt x="483236" y="305208"/>
                    <a:pt x="482741" y="304033"/>
                  </a:cubicBezTo>
                  <a:cubicBezTo>
                    <a:pt x="482246" y="302795"/>
                    <a:pt x="481442" y="301805"/>
                    <a:pt x="480699" y="300754"/>
                  </a:cubicBezTo>
                  <a:cubicBezTo>
                    <a:pt x="480019" y="299702"/>
                    <a:pt x="479462" y="298527"/>
                    <a:pt x="478596" y="297599"/>
                  </a:cubicBezTo>
                  <a:cubicBezTo>
                    <a:pt x="477668" y="296671"/>
                    <a:pt x="476555" y="296053"/>
                    <a:pt x="475503" y="295310"/>
                  </a:cubicBezTo>
                  <a:cubicBezTo>
                    <a:pt x="474452" y="294568"/>
                    <a:pt x="473524" y="293702"/>
                    <a:pt x="472348" y="293208"/>
                  </a:cubicBezTo>
                  <a:cubicBezTo>
                    <a:pt x="471111" y="292650"/>
                    <a:pt x="469750" y="292526"/>
                    <a:pt x="468451" y="292218"/>
                  </a:cubicBezTo>
                  <a:cubicBezTo>
                    <a:pt x="467276" y="291970"/>
                    <a:pt x="466286" y="291413"/>
                    <a:pt x="465049" y="291351"/>
                  </a:cubicBezTo>
                  <a:cubicBezTo>
                    <a:pt x="394407" y="288259"/>
                    <a:pt x="361932" y="257082"/>
                    <a:pt x="360695" y="255907"/>
                  </a:cubicBezTo>
                  <a:cubicBezTo>
                    <a:pt x="354942" y="250030"/>
                    <a:pt x="346220" y="248298"/>
                    <a:pt x="338735" y="251391"/>
                  </a:cubicBezTo>
                  <a:cubicBezTo>
                    <a:pt x="243226" y="290733"/>
                    <a:pt x="139614" y="291290"/>
                    <a:pt x="138562" y="291290"/>
                  </a:cubicBezTo>
                  <a:cubicBezTo>
                    <a:pt x="138129" y="291290"/>
                    <a:pt x="137758" y="291537"/>
                    <a:pt x="137325" y="291537"/>
                  </a:cubicBezTo>
                  <a:cubicBezTo>
                    <a:pt x="126871" y="292218"/>
                    <a:pt x="118458" y="300692"/>
                    <a:pt x="118458" y="311393"/>
                  </a:cubicBezTo>
                  <a:lnTo>
                    <a:pt x="118458" y="440986"/>
                  </a:lnTo>
                  <a:cubicBezTo>
                    <a:pt x="118458" y="506246"/>
                    <a:pt x="152357" y="563527"/>
                    <a:pt x="203204" y="596312"/>
                  </a:cubicBezTo>
                  <a:lnTo>
                    <a:pt x="203204" y="676232"/>
                  </a:lnTo>
                  <a:cubicBezTo>
                    <a:pt x="152975" y="686687"/>
                    <a:pt x="108437" y="712110"/>
                    <a:pt x="73982" y="747245"/>
                  </a:cubicBezTo>
                  <a:lnTo>
                    <a:pt x="73982" y="269949"/>
                  </a:lnTo>
                  <a:close/>
                  <a:moveTo>
                    <a:pt x="243350" y="693181"/>
                  </a:moveTo>
                  <a:lnTo>
                    <a:pt x="243350" y="615735"/>
                  </a:lnTo>
                  <a:cubicBezTo>
                    <a:pt x="261598" y="621921"/>
                    <a:pt x="281083" y="625385"/>
                    <a:pt x="301373" y="625385"/>
                  </a:cubicBezTo>
                  <a:cubicBezTo>
                    <a:pt x="321662" y="625385"/>
                    <a:pt x="341148" y="621921"/>
                    <a:pt x="359396" y="615735"/>
                  </a:cubicBezTo>
                  <a:lnTo>
                    <a:pt x="359396" y="693181"/>
                  </a:lnTo>
                  <a:cubicBezTo>
                    <a:pt x="359396" y="703202"/>
                    <a:pt x="366819" y="711739"/>
                    <a:pt x="376778" y="713100"/>
                  </a:cubicBezTo>
                  <a:cubicBezTo>
                    <a:pt x="395211" y="715574"/>
                    <a:pt x="412841" y="720585"/>
                    <a:pt x="429419" y="727513"/>
                  </a:cubicBezTo>
                  <a:cubicBezTo>
                    <a:pt x="427934" y="755163"/>
                    <a:pt x="378819" y="785474"/>
                    <a:pt x="308672" y="785474"/>
                  </a:cubicBezTo>
                  <a:lnTo>
                    <a:pt x="294073" y="785474"/>
                  </a:lnTo>
                  <a:cubicBezTo>
                    <a:pt x="223926" y="785474"/>
                    <a:pt x="174811" y="755225"/>
                    <a:pt x="173326" y="727513"/>
                  </a:cubicBezTo>
                  <a:cubicBezTo>
                    <a:pt x="189904" y="720647"/>
                    <a:pt x="207472" y="715636"/>
                    <a:pt x="225968" y="713100"/>
                  </a:cubicBezTo>
                  <a:cubicBezTo>
                    <a:pt x="235927" y="711739"/>
                    <a:pt x="243350" y="703264"/>
                    <a:pt x="243350" y="693181"/>
                  </a:cubicBezTo>
                  <a:close/>
                  <a:moveTo>
                    <a:pt x="158604" y="440986"/>
                  </a:moveTo>
                  <a:lnTo>
                    <a:pt x="158604" y="330755"/>
                  </a:lnTo>
                  <a:cubicBezTo>
                    <a:pt x="193492" y="328838"/>
                    <a:pt x="268279" y="321414"/>
                    <a:pt x="342756" y="292960"/>
                  </a:cubicBezTo>
                  <a:cubicBezTo>
                    <a:pt x="358530" y="304527"/>
                    <a:pt x="391933" y="323827"/>
                    <a:pt x="444079" y="329765"/>
                  </a:cubicBezTo>
                  <a:lnTo>
                    <a:pt x="444079" y="440925"/>
                  </a:lnTo>
                  <a:cubicBezTo>
                    <a:pt x="444079" y="520474"/>
                    <a:pt x="380056" y="585177"/>
                    <a:pt x="301373" y="585177"/>
                  </a:cubicBezTo>
                  <a:cubicBezTo>
                    <a:pt x="222689" y="585177"/>
                    <a:pt x="158604" y="520536"/>
                    <a:pt x="158604" y="440986"/>
                  </a:cubicBezTo>
                  <a:close/>
                  <a:moveTo>
                    <a:pt x="562537" y="1084929"/>
                  </a:moveTo>
                  <a:lnTo>
                    <a:pt x="40146" y="1084929"/>
                  </a:lnTo>
                  <a:lnTo>
                    <a:pt x="40146" y="927624"/>
                  </a:lnTo>
                  <a:cubicBezTo>
                    <a:pt x="40146" y="853146"/>
                    <a:pt x="78127" y="786216"/>
                    <a:pt x="136459" y="747122"/>
                  </a:cubicBezTo>
                  <a:cubicBezTo>
                    <a:pt x="151614" y="792464"/>
                    <a:pt x="215390" y="825620"/>
                    <a:pt x="294011" y="825620"/>
                  </a:cubicBezTo>
                  <a:lnTo>
                    <a:pt x="308610" y="825620"/>
                  </a:lnTo>
                  <a:cubicBezTo>
                    <a:pt x="387232" y="825620"/>
                    <a:pt x="451007" y="792526"/>
                    <a:pt x="466163" y="747122"/>
                  </a:cubicBezTo>
                  <a:cubicBezTo>
                    <a:pt x="524495" y="786216"/>
                    <a:pt x="562476" y="853208"/>
                    <a:pt x="562476" y="927624"/>
                  </a:cubicBezTo>
                  <a:lnTo>
                    <a:pt x="562476" y="1084929"/>
                  </a:lnTo>
                  <a:close/>
                </a:path>
              </a:pathLst>
            </a:custGeom>
            <a:grpFill/>
            <a:ln w="6186" cap="flat">
              <a:noFill/>
              <a:prstDash val="solid"/>
              <a:miter/>
            </a:ln>
          </p:spPr>
          <p:txBody>
            <a:bodyPr rtlCol="0" anchor="ctr"/>
            <a:lstStyle/>
            <a:p>
              <a:endParaRPr lang="en-US" sz="1200"/>
            </a:p>
          </p:txBody>
        </p:sp>
        <p:sp>
          <p:nvSpPr>
            <p:cNvPr id="254" name="Freeform: Shape 253">
              <a:extLst>
                <a:ext uri="{FF2B5EF4-FFF2-40B4-BE49-F238E27FC236}">
                  <a16:creationId xmlns:a16="http://schemas.microsoft.com/office/drawing/2014/main" id="{312CF684-6CEC-4776-A996-630D50B3E223}"/>
                </a:ext>
              </a:extLst>
            </p:cNvPr>
            <p:cNvSpPr/>
            <p:nvPr/>
          </p:nvSpPr>
          <p:spPr>
            <a:xfrm>
              <a:off x="6664236" y="9220507"/>
              <a:ext cx="137566" cy="70144"/>
            </a:xfrm>
            <a:custGeom>
              <a:avLst/>
              <a:gdLst>
                <a:gd name="connsiteX0" fmla="*/ 135342 w 137566"/>
                <a:gd name="connsiteY0" fmla="*/ 29255 h 70144"/>
                <a:gd name="connsiteX1" fmla="*/ 126620 w 137566"/>
                <a:gd name="connsiteY1" fmla="*/ 2223 h 70144"/>
                <a:gd name="connsiteX2" fmla="*/ 99588 w 137566"/>
                <a:gd name="connsiteY2" fmla="*/ 10946 h 70144"/>
                <a:gd name="connsiteX3" fmla="*/ 68783 w 137566"/>
                <a:gd name="connsiteY3" fmla="*/ 29937 h 70144"/>
                <a:gd name="connsiteX4" fmla="*/ 37978 w 137566"/>
                <a:gd name="connsiteY4" fmla="*/ 10946 h 70144"/>
                <a:gd name="connsiteX5" fmla="*/ 10946 w 137566"/>
                <a:gd name="connsiteY5" fmla="*/ 2223 h 70144"/>
                <a:gd name="connsiteX6" fmla="*/ 2224 w 137566"/>
                <a:gd name="connsiteY6" fmla="*/ 29255 h 70144"/>
                <a:gd name="connsiteX7" fmla="*/ 68845 w 137566"/>
                <a:gd name="connsiteY7" fmla="*/ 70144 h 70144"/>
                <a:gd name="connsiteX8" fmla="*/ 135342 w 137566"/>
                <a:gd name="connsiteY8" fmla="*/ 29255 h 7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66" h="70144">
                  <a:moveTo>
                    <a:pt x="135342" y="29255"/>
                  </a:moveTo>
                  <a:cubicBezTo>
                    <a:pt x="140415" y="19358"/>
                    <a:pt x="136518" y="7296"/>
                    <a:pt x="126620" y="2223"/>
                  </a:cubicBezTo>
                  <a:cubicBezTo>
                    <a:pt x="116723" y="-2849"/>
                    <a:pt x="104599" y="1049"/>
                    <a:pt x="99588" y="10946"/>
                  </a:cubicBezTo>
                  <a:cubicBezTo>
                    <a:pt x="93588" y="22699"/>
                    <a:pt x="81773" y="29937"/>
                    <a:pt x="68783" y="29937"/>
                  </a:cubicBezTo>
                  <a:cubicBezTo>
                    <a:pt x="55793" y="29937"/>
                    <a:pt x="43978" y="22637"/>
                    <a:pt x="37978" y="10946"/>
                  </a:cubicBezTo>
                  <a:cubicBezTo>
                    <a:pt x="32905" y="1049"/>
                    <a:pt x="20843" y="-2849"/>
                    <a:pt x="10946" y="2223"/>
                  </a:cubicBezTo>
                  <a:cubicBezTo>
                    <a:pt x="1048" y="7296"/>
                    <a:pt x="-2849" y="19420"/>
                    <a:pt x="2224" y="29255"/>
                  </a:cubicBezTo>
                  <a:cubicBezTo>
                    <a:pt x="15152" y="54494"/>
                    <a:pt x="40638" y="70144"/>
                    <a:pt x="68845" y="70144"/>
                  </a:cubicBezTo>
                  <a:cubicBezTo>
                    <a:pt x="96928" y="70205"/>
                    <a:pt x="122476" y="54494"/>
                    <a:pt x="135342" y="29255"/>
                  </a:cubicBezTo>
                  <a:close/>
                </a:path>
              </a:pathLst>
            </a:custGeom>
            <a:grpFill/>
            <a:ln w="6186" cap="flat">
              <a:noFill/>
              <a:prstDash val="solid"/>
              <a:miter/>
            </a:ln>
          </p:spPr>
          <p:txBody>
            <a:bodyPr rtlCol="0" anchor="ctr"/>
            <a:lstStyle/>
            <a:p>
              <a:endParaRPr lang="en-US" sz="1200"/>
            </a:p>
          </p:txBody>
        </p:sp>
        <p:sp>
          <p:nvSpPr>
            <p:cNvPr id="255" name="Freeform: Shape 254">
              <a:extLst>
                <a:ext uri="{FF2B5EF4-FFF2-40B4-BE49-F238E27FC236}">
                  <a16:creationId xmlns:a16="http://schemas.microsoft.com/office/drawing/2014/main" id="{EEA777CF-6B95-4346-B1ED-82FD004A5226}"/>
                </a:ext>
              </a:extLst>
            </p:cNvPr>
            <p:cNvSpPr/>
            <p:nvPr/>
          </p:nvSpPr>
          <p:spPr>
            <a:xfrm>
              <a:off x="6735724" y="9617833"/>
              <a:ext cx="201108" cy="179127"/>
            </a:xfrm>
            <a:custGeom>
              <a:avLst/>
              <a:gdLst>
                <a:gd name="connsiteX0" fmla="*/ 191962 w 201108"/>
                <a:gd name="connsiteY0" fmla="*/ 27761 h 179127"/>
                <a:gd name="connsiteX1" fmla="*/ 149403 w 201108"/>
                <a:gd name="connsiteY1" fmla="*/ 543 h 179127"/>
                <a:gd name="connsiteX2" fmla="*/ 100474 w 201108"/>
                <a:gd name="connsiteY2" fmla="*/ 13223 h 179127"/>
                <a:gd name="connsiteX3" fmla="*/ 51544 w 201108"/>
                <a:gd name="connsiteY3" fmla="*/ 543 h 179127"/>
                <a:gd name="connsiteX4" fmla="*/ 9048 w 201108"/>
                <a:gd name="connsiteY4" fmla="*/ 27761 h 179127"/>
                <a:gd name="connsiteX5" fmla="*/ 15295 w 201108"/>
                <a:gd name="connsiteY5" fmla="*/ 100938 h 179127"/>
                <a:gd name="connsiteX6" fmla="*/ 86184 w 201108"/>
                <a:gd name="connsiteY6" fmla="*/ 173127 h 179127"/>
                <a:gd name="connsiteX7" fmla="*/ 100536 w 201108"/>
                <a:gd name="connsiteY7" fmla="*/ 179127 h 179127"/>
                <a:gd name="connsiteX8" fmla="*/ 114887 w 201108"/>
                <a:gd name="connsiteY8" fmla="*/ 173127 h 179127"/>
                <a:gd name="connsiteX9" fmla="*/ 186890 w 201108"/>
                <a:gd name="connsiteY9" fmla="*/ 99701 h 179127"/>
                <a:gd name="connsiteX10" fmla="*/ 191962 w 201108"/>
                <a:gd name="connsiteY10" fmla="*/ 27761 h 179127"/>
                <a:gd name="connsiteX11" fmla="*/ 191962 w 201108"/>
                <a:gd name="connsiteY11" fmla="*/ 27761 h 179127"/>
                <a:gd name="connsiteX12" fmla="*/ 157012 w 201108"/>
                <a:gd name="connsiteY12" fmla="*/ 72793 h 179127"/>
                <a:gd name="connsiteX13" fmla="*/ 100474 w 201108"/>
                <a:gd name="connsiteY13" fmla="*/ 130383 h 179127"/>
                <a:gd name="connsiteX14" fmla="*/ 45111 w 201108"/>
                <a:gd name="connsiteY14" fmla="*/ 74092 h 179127"/>
                <a:gd name="connsiteX15" fmla="*/ 43255 w 201108"/>
                <a:gd name="connsiteY15" fmla="*/ 48792 h 179127"/>
                <a:gd name="connsiteX16" fmla="*/ 56678 w 201108"/>
                <a:gd name="connsiteY16" fmla="*/ 40379 h 179127"/>
                <a:gd name="connsiteX17" fmla="*/ 59833 w 201108"/>
                <a:gd name="connsiteY17" fmla="*/ 40193 h 179127"/>
                <a:gd name="connsiteX18" fmla="*/ 80617 w 201108"/>
                <a:gd name="connsiteY18" fmla="*/ 48792 h 179127"/>
                <a:gd name="connsiteX19" fmla="*/ 86618 w 201108"/>
                <a:gd name="connsiteY19" fmla="*/ 54545 h 179127"/>
                <a:gd name="connsiteX20" fmla="*/ 114392 w 201108"/>
                <a:gd name="connsiteY20" fmla="*/ 54545 h 179127"/>
                <a:gd name="connsiteX21" fmla="*/ 120392 w 201108"/>
                <a:gd name="connsiteY21" fmla="*/ 48792 h 179127"/>
                <a:gd name="connsiteX22" fmla="*/ 144331 w 201108"/>
                <a:gd name="connsiteY22" fmla="*/ 40379 h 179127"/>
                <a:gd name="connsiteX23" fmla="*/ 157754 w 201108"/>
                <a:gd name="connsiteY23" fmla="*/ 48792 h 179127"/>
                <a:gd name="connsiteX24" fmla="*/ 157012 w 201108"/>
                <a:gd name="connsiteY24" fmla="*/ 72793 h 17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1108" h="179127">
                  <a:moveTo>
                    <a:pt x="191962" y="27761"/>
                  </a:moveTo>
                  <a:cubicBezTo>
                    <a:pt x="182621" y="12543"/>
                    <a:pt x="167528" y="2832"/>
                    <a:pt x="149403" y="543"/>
                  </a:cubicBezTo>
                  <a:cubicBezTo>
                    <a:pt x="132392" y="-1684"/>
                    <a:pt x="114763" y="3017"/>
                    <a:pt x="100474" y="13223"/>
                  </a:cubicBezTo>
                  <a:cubicBezTo>
                    <a:pt x="86184" y="3017"/>
                    <a:pt x="68493" y="-1684"/>
                    <a:pt x="51544" y="543"/>
                  </a:cubicBezTo>
                  <a:cubicBezTo>
                    <a:pt x="33481" y="2893"/>
                    <a:pt x="18388" y="12543"/>
                    <a:pt x="9048" y="27761"/>
                  </a:cubicBezTo>
                  <a:cubicBezTo>
                    <a:pt x="-4809" y="50338"/>
                    <a:pt x="-2767" y="79226"/>
                    <a:pt x="15295" y="100938"/>
                  </a:cubicBezTo>
                  <a:lnTo>
                    <a:pt x="86184" y="173127"/>
                  </a:lnTo>
                  <a:cubicBezTo>
                    <a:pt x="89958" y="176962"/>
                    <a:pt x="95092" y="179127"/>
                    <a:pt x="100536" y="179127"/>
                  </a:cubicBezTo>
                  <a:cubicBezTo>
                    <a:pt x="105917" y="179127"/>
                    <a:pt x="111113" y="176962"/>
                    <a:pt x="114887" y="173127"/>
                  </a:cubicBezTo>
                  <a:lnTo>
                    <a:pt x="186890" y="99701"/>
                  </a:lnTo>
                  <a:cubicBezTo>
                    <a:pt x="203777" y="79226"/>
                    <a:pt x="205818" y="50338"/>
                    <a:pt x="191962" y="27761"/>
                  </a:cubicBezTo>
                  <a:cubicBezTo>
                    <a:pt x="191962" y="27761"/>
                    <a:pt x="191962" y="27761"/>
                    <a:pt x="191962" y="27761"/>
                  </a:cubicBezTo>
                  <a:close/>
                  <a:moveTo>
                    <a:pt x="157012" y="72793"/>
                  </a:moveTo>
                  <a:lnTo>
                    <a:pt x="100474" y="130383"/>
                  </a:lnTo>
                  <a:lnTo>
                    <a:pt x="45111" y="74092"/>
                  </a:lnTo>
                  <a:cubicBezTo>
                    <a:pt x="39049" y="66793"/>
                    <a:pt x="38368" y="56834"/>
                    <a:pt x="43255" y="48792"/>
                  </a:cubicBezTo>
                  <a:cubicBezTo>
                    <a:pt x="46224" y="43967"/>
                    <a:pt x="50740" y="41183"/>
                    <a:pt x="56678" y="40379"/>
                  </a:cubicBezTo>
                  <a:cubicBezTo>
                    <a:pt x="57730" y="40255"/>
                    <a:pt x="58781" y="40193"/>
                    <a:pt x="59833" y="40193"/>
                  </a:cubicBezTo>
                  <a:cubicBezTo>
                    <a:pt x="67194" y="40193"/>
                    <a:pt x="74865" y="43348"/>
                    <a:pt x="80617" y="48792"/>
                  </a:cubicBezTo>
                  <a:lnTo>
                    <a:pt x="86618" y="54545"/>
                  </a:lnTo>
                  <a:cubicBezTo>
                    <a:pt x="94412" y="61968"/>
                    <a:pt x="106660" y="61968"/>
                    <a:pt x="114392" y="54545"/>
                  </a:cubicBezTo>
                  <a:lnTo>
                    <a:pt x="120392" y="48792"/>
                  </a:lnTo>
                  <a:cubicBezTo>
                    <a:pt x="126949" y="42544"/>
                    <a:pt x="136166" y="39266"/>
                    <a:pt x="144331" y="40379"/>
                  </a:cubicBezTo>
                  <a:cubicBezTo>
                    <a:pt x="150270" y="41121"/>
                    <a:pt x="154785" y="43967"/>
                    <a:pt x="157754" y="48792"/>
                  </a:cubicBezTo>
                  <a:cubicBezTo>
                    <a:pt x="162641" y="56834"/>
                    <a:pt x="161961" y="66731"/>
                    <a:pt x="157012" y="72793"/>
                  </a:cubicBezTo>
                  <a:close/>
                </a:path>
              </a:pathLst>
            </a:custGeom>
            <a:grpFill/>
            <a:ln w="6186" cap="flat">
              <a:noFill/>
              <a:prstDash val="solid"/>
              <a:miter/>
            </a:ln>
          </p:spPr>
          <p:txBody>
            <a:bodyPr rtlCol="0" anchor="ctr"/>
            <a:lstStyle/>
            <a:p>
              <a:endParaRPr lang="en-US" sz="1200"/>
            </a:p>
          </p:txBody>
        </p:sp>
      </p:grpSp>
      <p:grpSp>
        <p:nvGrpSpPr>
          <p:cNvPr id="216" name="Graphic 2">
            <a:extLst>
              <a:ext uri="{FF2B5EF4-FFF2-40B4-BE49-F238E27FC236}">
                <a16:creationId xmlns:a16="http://schemas.microsoft.com/office/drawing/2014/main" id="{C701D8EC-27B6-46C4-99D9-61163EED2356}"/>
              </a:ext>
            </a:extLst>
          </p:cNvPr>
          <p:cNvGrpSpPr/>
          <p:nvPr/>
        </p:nvGrpSpPr>
        <p:grpSpPr>
          <a:xfrm>
            <a:off x="10699392" y="3889516"/>
            <a:ext cx="465289" cy="868411"/>
            <a:chOff x="6431522" y="7152712"/>
            <a:chExt cx="602807" cy="1125074"/>
          </a:xfrm>
          <a:solidFill>
            <a:schemeClr val="accent1"/>
          </a:solidFill>
        </p:grpSpPr>
        <p:sp>
          <p:nvSpPr>
            <p:cNvPr id="250" name="Freeform: Shape 249">
              <a:extLst>
                <a:ext uri="{FF2B5EF4-FFF2-40B4-BE49-F238E27FC236}">
                  <a16:creationId xmlns:a16="http://schemas.microsoft.com/office/drawing/2014/main" id="{69539CC1-0B7A-419A-BBE4-A72EAEA70DB8}"/>
                </a:ext>
              </a:extLst>
            </p:cNvPr>
            <p:cNvSpPr/>
            <p:nvPr/>
          </p:nvSpPr>
          <p:spPr>
            <a:xfrm>
              <a:off x="6431522" y="7152712"/>
              <a:ext cx="602807" cy="1125074"/>
            </a:xfrm>
            <a:custGeom>
              <a:avLst/>
              <a:gdLst>
                <a:gd name="connsiteX0" fmla="*/ 399665 w 602807"/>
                <a:gd name="connsiteY0" fmla="*/ 676232 h 1125074"/>
                <a:gd name="connsiteX1" fmla="*/ 399665 w 602807"/>
                <a:gd name="connsiteY1" fmla="*/ 597549 h 1125074"/>
                <a:gd name="connsiteX2" fmla="*/ 484349 w 602807"/>
                <a:gd name="connsiteY2" fmla="*/ 442223 h 1125074"/>
                <a:gd name="connsiteX3" fmla="*/ 484349 w 602807"/>
                <a:gd name="connsiteY3" fmla="*/ 302795 h 1125074"/>
                <a:gd name="connsiteX4" fmla="*/ 532536 w 602807"/>
                <a:gd name="connsiteY4" fmla="*/ 233081 h 1125074"/>
                <a:gd name="connsiteX5" fmla="*/ 301435 w 602807"/>
                <a:gd name="connsiteY5" fmla="*/ 0 h 1125074"/>
                <a:gd name="connsiteX6" fmla="*/ 74848 w 602807"/>
                <a:gd name="connsiteY6" fmla="*/ 186873 h 1125074"/>
                <a:gd name="connsiteX7" fmla="*/ 74848 w 602807"/>
                <a:gd name="connsiteY7" fmla="*/ 187430 h 1125074"/>
                <a:gd name="connsiteX8" fmla="*/ 74663 w 602807"/>
                <a:gd name="connsiteY8" fmla="*/ 187863 h 1125074"/>
                <a:gd name="connsiteX9" fmla="*/ 31671 w 602807"/>
                <a:gd name="connsiteY9" fmla="*/ 350921 h 1125074"/>
                <a:gd name="connsiteX10" fmla="*/ 43239 w 602807"/>
                <a:gd name="connsiteY10" fmla="*/ 375478 h 1125074"/>
                <a:gd name="connsiteX11" fmla="*/ 118520 w 602807"/>
                <a:gd name="connsiteY11" fmla="*/ 382901 h 1125074"/>
                <a:gd name="connsiteX12" fmla="*/ 118520 w 602807"/>
                <a:gd name="connsiteY12" fmla="*/ 442223 h 1125074"/>
                <a:gd name="connsiteX13" fmla="*/ 203204 w 602807"/>
                <a:gd name="connsiteY13" fmla="*/ 597549 h 1125074"/>
                <a:gd name="connsiteX14" fmla="*/ 203204 w 602807"/>
                <a:gd name="connsiteY14" fmla="*/ 676232 h 1125074"/>
                <a:gd name="connsiteX15" fmla="*/ 0 w 602807"/>
                <a:gd name="connsiteY15" fmla="*/ 927624 h 1125074"/>
                <a:gd name="connsiteX16" fmla="*/ 0 w 602807"/>
                <a:gd name="connsiteY16" fmla="*/ 1104970 h 1125074"/>
                <a:gd name="connsiteX17" fmla="*/ 20104 w 602807"/>
                <a:gd name="connsiteY17" fmla="*/ 1125074 h 1125074"/>
                <a:gd name="connsiteX18" fmla="*/ 582703 w 602807"/>
                <a:gd name="connsiteY18" fmla="*/ 1125074 h 1125074"/>
                <a:gd name="connsiteX19" fmla="*/ 602807 w 602807"/>
                <a:gd name="connsiteY19" fmla="*/ 1104970 h 1125074"/>
                <a:gd name="connsiteX20" fmla="*/ 602807 w 602807"/>
                <a:gd name="connsiteY20" fmla="*/ 927624 h 1125074"/>
                <a:gd name="connsiteX21" fmla="*/ 399665 w 602807"/>
                <a:gd name="connsiteY21" fmla="*/ 676232 h 1125074"/>
                <a:gd name="connsiteX22" fmla="*/ 131387 w 602807"/>
                <a:gd name="connsiteY22" fmla="*/ 340900 h 1125074"/>
                <a:gd name="connsiteX23" fmla="*/ 76147 w 602807"/>
                <a:gd name="connsiteY23" fmla="*/ 342941 h 1125074"/>
                <a:gd name="connsiteX24" fmla="*/ 114314 w 602807"/>
                <a:gd name="connsiteY24" fmla="*/ 194605 h 1125074"/>
                <a:gd name="connsiteX25" fmla="*/ 301435 w 602807"/>
                <a:gd name="connsiteY25" fmla="*/ 40146 h 1125074"/>
                <a:gd name="connsiteX26" fmla="*/ 492390 w 602807"/>
                <a:gd name="connsiteY26" fmla="*/ 233081 h 1125074"/>
                <a:gd name="connsiteX27" fmla="*/ 456451 w 602807"/>
                <a:gd name="connsiteY27" fmla="*/ 272176 h 1125074"/>
                <a:gd name="connsiteX28" fmla="*/ 456141 w 602807"/>
                <a:gd name="connsiteY28" fmla="*/ 272361 h 1125074"/>
                <a:gd name="connsiteX29" fmla="*/ 455647 w 602807"/>
                <a:gd name="connsiteY29" fmla="*/ 272546 h 1125074"/>
                <a:gd name="connsiteX30" fmla="*/ 380427 w 602807"/>
                <a:gd name="connsiteY30" fmla="*/ 258690 h 1125074"/>
                <a:gd name="connsiteX31" fmla="*/ 359148 w 602807"/>
                <a:gd name="connsiteY31" fmla="*/ 257082 h 1125074"/>
                <a:gd name="connsiteX32" fmla="*/ 139057 w 602807"/>
                <a:gd name="connsiteY32" fmla="*/ 339538 h 1125074"/>
                <a:gd name="connsiteX33" fmla="*/ 131387 w 602807"/>
                <a:gd name="connsiteY33" fmla="*/ 340900 h 1125074"/>
                <a:gd name="connsiteX34" fmla="*/ 158728 w 602807"/>
                <a:gd name="connsiteY34" fmla="*/ 442223 h 1125074"/>
                <a:gd name="connsiteX35" fmla="*/ 158728 w 602807"/>
                <a:gd name="connsiteY35" fmla="*/ 376530 h 1125074"/>
                <a:gd name="connsiteX36" fmla="*/ 367561 w 602807"/>
                <a:gd name="connsiteY36" fmla="*/ 297970 h 1125074"/>
                <a:gd name="connsiteX37" fmla="*/ 444203 w 602807"/>
                <a:gd name="connsiteY37" fmla="*/ 316837 h 1125074"/>
                <a:gd name="connsiteX38" fmla="*/ 444203 w 602807"/>
                <a:gd name="connsiteY38" fmla="*/ 442223 h 1125074"/>
                <a:gd name="connsiteX39" fmla="*/ 301496 w 602807"/>
                <a:gd name="connsiteY39" fmla="*/ 586476 h 1125074"/>
                <a:gd name="connsiteX40" fmla="*/ 158728 w 602807"/>
                <a:gd name="connsiteY40" fmla="*/ 442223 h 1125074"/>
                <a:gd name="connsiteX41" fmla="*/ 226030 w 602807"/>
                <a:gd name="connsiteY41" fmla="*/ 713099 h 1125074"/>
                <a:gd name="connsiteX42" fmla="*/ 243412 w 602807"/>
                <a:gd name="connsiteY42" fmla="*/ 693181 h 1125074"/>
                <a:gd name="connsiteX43" fmla="*/ 243412 w 602807"/>
                <a:gd name="connsiteY43" fmla="*/ 616973 h 1125074"/>
                <a:gd name="connsiteX44" fmla="*/ 301435 w 602807"/>
                <a:gd name="connsiteY44" fmla="*/ 626622 h 1125074"/>
                <a:gd name="connsiteX45" fmla="*/ 359457 w 602807"/>
                <a:gd name="connsiteY45" fmla="*/ 616973 h 1125074"/>
                <a:gd name="connsiteX46" fmla="*/ 359457 w 602807"/>
                <a:gd name="connsiteY46" fmla="*/ 693181 h 1125074"/>
                <a:gd name="connsiteX47" fmla="*/ 376840 w 602807"/>
                <a:gd name="connsiteY47" fmla="*/ 713099 h 1125074"/>
                <a:gd name="connsiteX48" fmla="*/ 429481 w 602807"/>
                <a:gd name="connsiteY48" fmla="*/ 727513 h 1125074"/>
                <a:gd name="connsiteX49" fmla="*/ 308734 w 602807"/>
                <a:gd name="connsiteY49" fmla="*/ 785474 h 1125074"/>
                <a:gd name="connsiteX50" fmla="*/ 294197 w 602807"/>
                <a:gd name="connsiteY50" fmla="*/ 785474 h 1125074"/>
                <a:gd name="connsiteX51" fmla="*/ 173450 w 602807"/>
                <a:gd name="connsiteY51" fmla="*/ 727513 h 1125074"/>
                <a:gd name="connsiteX52" fmla="*/ 226030 w 602807"/>
                <a:gd name="connsiteY52" fmla="*/ 713099 h 1125074"/>
                <a:gd name="connsiteX53" fmla="*/ 562661 w 602807"/>
                <a:gd name="connsiteY53" fmla="*/ 1084928 h 1125074"/>
                <a:gd name="connsiteX54" fmla="*/ 40270 w 602807"/>
                <a:gd name="connsiteY54" fmla="*/ 1084928 h 1125074"/>
                <a:gd name="connsiteX55" fmla="*/ 40270 w 602807"/>
                <a:gd name="connsiteY55" fmla="*/ 927624 h 1125074"/>
                <a:gd name="connsiteX56" fmla="*/ 136583 w 602807"/>
                <a:gd name="connsiteY56" fmla="*/ 747121 h 1125074"/>
                <a:gd name="connsiteX57" fmla="*/ 294197 w 602807"/>
                <a:gd name="connsiteY57" fmla="*/ 825620 h 1125074"/>
                <a:gd name="connsiteX58" fmla="*/ 308734 w 602807"/>
                <a:gd name="connsiteY58" fmla="*/ 825620 h 1125074"/>
                <a:gd name="connsiteX59" fmla="*/ 466348 w 602807"/>
                <a:gd name="connsiteY59" fmla="*/ 747121 h 1125074"/>
                <a:gd name="connsiteX60" fmla="*/ 562661 w 602807"/>
                <a:gd name="connsiteY60" fmla="*/ 927624 h 1125074"/>
                <a:gd name="connsiteX61" fmla="*/ 562661 w 602807"/>
                <a:gd name="connsiteY61" fmla="*/ 1084928 h 112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2807" h="1125074">
                  <a:moveTo>
                    <a:pt x="399665" y="676232"/>
                  </a:moveTo>
                  <a:lnTo>
                    <a:pt x="399665" y="597549"/>
                  </a:lnTo>
                  <a:cubicBezTo>
                    <a:pt x="450512" y="564764"/>
                    <a:pt x="484349" y="507421"/>
                    <a:pt x="484349" y="442223"/>
                  </a:cubicBezTo>
                  <a:lnTo>
                    <a:pt x="484349" y="302795"/>
                  </a:lnTo>
                  <a:cubicBezTo>
                    <a:pt x="505566" y="290362"/>
                    <a:pt x="532536" y="266175"/>
                    <a:pt x="532536" y="233081"/>
                  </a:cubicBezTo>
                  <a:cubicBezTo>
                    <a:pt x="532536" y="104540"/>
                    <a:pt x="428862" y="0"/>
                    <a:pt x="301435" y="0"/>
                  </a:cubicBezTo>
                  <a:cubicBezTo>
                    <a:pt x="191760" y="0"/>
                    <a:pt x="96499" y="78559"/>
                    <a:pt x="74848" y="186873"/>
                  </a:cubicBezTo>
                  <a:cubicBezTo>
                    <a:pt x="74786" y="187059"/>
                    <a:pt x="74910" y="187244"/>
                    <a:pt x="74848" y="187430"/>
                  </a:cubicBezTo>
                  <a:cubicBezTo>
                    <a:pt x="74848" y="187615"/>
                    <a:pt x="74724" y="187739"/>
                    <a:pt x="74663" y="187863"/>
                  </a:cubicBezTo>
                  <a:cubicBezTo>
                    <a:pt x="67673" y="234875"/>
                    <a:pt x="31981" y="349745"/>
                    <a:pt x="31671" y="350921"/>
                  </a:cubicBezTo>
                  <a:cubicBezTo>
                    <a:pt x="28578" y="360880"/>
                    <a:pt x="33589" y="371519"/>
                    <a:pt x="43239" y="375478"/>
                  </a:cubicBezTo>
                  <a:cubicBezTo>
                    <a:pt x="64023" y="383953"/>
                    <a:pt x="90065" y="385623"/>
                    <a:pt x="118520" y="382901"/>
                  </a:cubicBezTo>
                  <a:lnTo>
                    <a:pt x="118520" y="442223"/>
                  </a:lnTo>
                  <a:cubicBezTo>
                    <a:pt x="118520" y="507483"/>
                    <a:pt x="152418" y="564764"/>
                    <a:pt x="203204" y="597549"/>
                  </a:cubicBezTo>
                  <a:lnTo>
                    <a:pt x="203204" y="676232"/>
                  </a:lnTo>
                  <a:cubicBezTo>
                    <a:pt x="86168" y="700543"/>
                    <a:pt x="0" y="805640"/>
                    <a:pt x="0" y="927624"/>
                  </a:cubicBezTo>
                  <a:lnTo>
                    <a:pt x="0" y="1104970"/>
                  </a:lnTo>
                  <a:cubicBezTo>
                    <a:pt x="0" y="1116105"/>
                    <a:pt x="8969" y="1125074"/>
                    <a:pt x="20104" y="1125074"/>
                  </a:cubicBezTo>
                  <a:lnTo>
                    <a:pt x="582703" y="1125074"/>
                  </a:lnTo>
                  <a:cubicBezTo>
                    <a:pt x="593776" y="1125074"/>
                    <a:pt x="602807" y="1116105"/>
                    <a:pt x="602807" y="1104970"/>
                  </a:cubicBezTo>
                  <a:lnTo>
                    <a:pt x="602807" y="927624"/>
                  </a:lnTo>
                  <a:cubicBezTo>
                    <a:pt x="602869" y="805640"/>
                    <a:pt x="516639" y="700543"/>
                    <a:pt x="399665" y="676232"/>
                  </a:cubicBezTo>
                  <a:close/>
                  <a:moveTo>
                    <a:pt x="131387" y="340900"/>
                  </a:moveTo>
                  <a:cubicBezTo>
                    <a:pt x="110788" y="344302"/>
                    <a:pt x="91859" y="345292"/>
                    <a:pt x="76147" y="342941"/>
                  </a:cubicBezTo>
                  <a:cubicBezTo>
                    <a:pt x="86911" y="307249"/>
                    <a:pt x="108499" y="232957"/>
                    <a:pt x="114314" y="194605"/>
                  </a:cubicBezTo>
                  <a:cubicBezTo>
                    <a:pt x="132253" y="105097"/>
                    <a:pt x="210936" y="40146"/>
                    <a:pt x="301435" y="40146"/>
                  </a:cubicBezTo>
                  <a:cubicBezTo>
                    <a:pt x="406717" y="40146"/>
                    <a:pt x="492390" y="126685"/>
                    <a:pt x="492390" y="233081"/>
                  </a:cubicBezTo>
                  <a:cubicBezTo>
                    <a:pt x="492390" y="248422"/>
                    <a:pt x="471111" y="265928"/>
                    <a:pt x="456451" y="272176"/>
                  </a:cubicBezTo>
                  <a:cubicBezTo>
                    <a:pt x="456327" y="272237"/>
                    <a:pt x="456265" y="272299"/>
                    <a:pt x="456141" y="272361"/>
                  </a:cubicBezTo>
                  <a:cubicBezTo>
                    <a:pt x="455956" y="272423"/>
                    <a:pt x="455832" y="272423"/>
                    <a:pt x="455647" y="272546"/>
                  </a:cubicBezTo>
                  <a:cubicBezTo>
                    <a:pt x="422058" y="288382"/>
                    <a:pt x="380798" y="259000"/>
                    <a:pt x="380427" y="258690"/>
                  </a:cubicBezTo>
                  <a:cubicBezTo>
                    <a:pt x="374180" y="254113"/>
                    <a:pt x="365952" y="253494"/>
                    <a:pt x="359148" y="257082"/>
                  </a:cubicBezTo>
                  <a:cubicBezTo>
                    <a:pt x="316157" y="279784"/>
                    <a:pt x="217184" y="325002"/>
                    <a:pt x="139057" y="339538"/>
                  </a:cubicBezTo>
                  <a:cubicBezTo>
                    <a:pt x="136335" y="339476"/>
                    <a:pt x="133737" y="339910"/>
                    <a:pt x="131387" y="340900"/>
                  </a:cubicBezTo>
                  <a:close/>
                  <a:moveTo>
                    <a:pt x="158728" y="442223"/>
                  </a:moveTo>
                  <a:lnTo>
                    <a:pt x="158728" y="376530"/>
                  </a:lnTo>
                  <a:cubicBezTo>
                    <a:pt x="242917" y="358777"/>
                    <a:pt x="334652" y="314672"/>
                    <a:pt x="367561" y="297970"/>
                  </a:cubicBezTo>
                  <a:cubicBezTo>
                    <a:pt x="382840" y="306692"/>
                    <a:pt x="412160" y="320116"/>
                    <a:pt x="444203" y="316837"/>
                  </a:cubicBezTo>
                  <a:lnTo>
                    <a:pt x="444203" y="442223"/>
                  </a:lnTo>
                  <a:cubicBezTo>
                    <a:pt x="444203" y="521773"/>
                    <a:pt x="380180" y="586476"/>
                    <a:pt x="301496" y="586476"/>
                  </a:cubicBezTo>
                  <a:cubicBezTo>
                    <a:pt x="222813" y="586476"/>
                    <a:pt x="158728" y="521773"/>
                    <a:pt x="158728" y="442223"/>
                  </a:cubicBezTo>
                  <a:close/>
                  <a:moveTo>
                    <a:pt x="226030" y="713099"/>
                  </a:moveTo>
                  <a:cubicBezTo>
                    <a:pt x="235989" y="711739"/>
                    <a:pt x="243412" y="703202"/>
                    <a:pt x="243412" y="693181"/>
                  </a:cubicBezTo>
                  <a:lnTo>
                    <a:pt x="243412" y="616973"/>
                  </a:lnTo>
                  <a:cubicBezTo>
                    <a:pt x="261660" y="623158"/>
                    <a:pt x="281145" y="626622"/>
                    <a:pt x="301435" y="626622"/>
                  </a:cubicBezTo>
                  <a:cubicBezTo>
                    <a:pt x="321724" y="626622"/>
                    <a:pt x="341209" y="623158"/>
                    <a:pt x="359457" y="616973"/>
                  </a:cubicBezTo>
                  <a:lnTo>
                    <a:pt x="359457" y="693181"/>
                  </a:lnTo>
                  <a:cubicBezTo>
                    <a:pt x="359457" y="703202"/>
                    <a:pt x="366880" y="711739"/>
                    <a:pt x="376840" y="713099"/>
                  </a:cubicBezTo>
                  <a:cubicBezTo>
                    <a:pt x="395273" y="715574"/>
                    <a:pt x="412903" y="720585"/>
                    <a:pt x="429481" y="727513"/>
                  </a:cubicBezTo>
                  <a:cubicBezTo>
                    <a:pt x="427996" y="755163"/>
                    <a:pt x="378881" y="785474"/>
                    <a:pt x="308734" y="785474"/>
                  </a:cubicBezTo>
                  <a:lnTo>
                    <a:pt x="294197" y="785474"/>
                  </a:lnTo>
                  <a:cubicBezTo>
                    <a:pt x="224050" y="785474"/>
                    <a:pt x="174935" y="755225"/>
                    <a:pt x="173450" y="727513"/>
                  </a:cubicBezTo>
                  <a:cubicBezTo>
                    <a:pt x="190028" y="720585"/>
                    <a:pt x="207596" y="715574"/>
                    <a:pt x="226030" y="713099"/>
                  </a:cubicBezTo>
                  <a:close/>
                  <a:moveTo>
                    <a:pt x="562661" y="1084928"/>
                  </a:moveTo>
                  <a:lnTo>
                    <a:pt x="40270" y="1084928"/>
                  </a:lnTo>
                  <a:lnTo>
                    <a:pt x="40270" y="927624"/>
                  </a:lnTo>
                  <a:cubicBezTo>
                    <a:pt x="40270" y="853146"/>
                    <a:pt x="78250" y="786216"/>
                    <a:pt x="136583" y="747121"/>
                  </a:cubicBezTo>
                  <a:cubicBezTo>
                    <a:pt x="151738" y="792464"/>
                    <a:pt x="215514" y="825620"/>
                    <a:pt x="294197" y="825620"/>
                  </a:cubicBezTo>
                  <a:lnTo>
                    <a:pt x="308734" y="825620"/>
                  </a:lnTo>
                  <a:cubicBezTo>
                    <a:pt x="387355" y="825620"/>
                    <a:pt x="451131" y="792526"/>
                    <a:pt x="466348" y="747121"/>
                  </a:cubicBezTo>
                  <a:cubicBezTo>
                    <a:pt x="524680" y="786216"/>
                    <a:pt x="562661" y="853208"/>
                    <a:pt x="562661" y="927624"/>
                  </a:cubicBezTo>
                  <a:lnTo>
                    <a:pt x="562661" y="1084928"/>
                  </a:lnTo>
                  <a:close/>
                </a:path>
              </a:pathLst>
            </a:custGeom>
            <a:grpFill/>
            <a:ln w="6186" cap="flat">
              <a:noFill/>
              <a:prstDash val="solid"/>
              <a:miter/>
            </a:ln>
          </p:spPr>
          <p:txBody>
            <a:bodyPr rtlCol="0" anchor="ctr"/>
            <a:lstStyle/>
            <a:p>
              <a:endParaRPr lang="en-US" sz="1200"/>
            </a:p>
          </p:txBody>
        </p:sp>
        <p:sp>
          <p:nvSpPr>
            <p:cNvPr id="251" name="Freeform: Shape 250">
              <a:extLst>
                <a:ext uri="{FF2B5EF4-FFF2-40B4-BE49-F238E27FC236}">
                  <a16:creationId xmlns:a16="http://schemas.microsoft.com/office/drawing/2014/main" id="{354F899A-67A8-4359-A668-807FE943B219}"/>
                </a:ext>
              </a:extLst>
            </p:cNvPr>
            <p:cNvSpPr/>
            <p:nvPr/>
          </p:nvSpPr>
          <p:spPr>
            <a:xfrm>
              <a:off x="6664236" y="7613152"/>
              <a:ext cx="137566" cy="70178"/>
            </a:xfrm>
            <a:custGeom>
              <a:avLst/>
              <a:gdLst>
                <a:gd name="connsiteX0" fmla="*/ 135342 w 137566"/>
                <a:gd name="connsiteY0" fmla="*/ 29290 h 70178"/>
                <a:gd name="connsiteX1" fmla="*/ 126620 w 137566"/>
                <a:gd name="connsiteY1" fmla="*/ 2258 h 70178"/>
                <a:gd name="connsiteX2" fmla="*/ 99588 w 137566"/>
                <a:gd name="connsiteY2" fmla="*/ 10980 h 70178"/>
                <a:gd name="connsiteX3" fmla="*/ 68783 w 137566"/>
                <a:gd name="connsiteY3" fmla="*/ 29970 h 70178"/>
                <a:gd name="connsiteX4" fmla="*/ 37978 w 137566"/>
                <a:gd name="connsiteY4" fmla="*/ 10918 h 70178"/>
                <a:gd name="connsiteX5" fmla="*/ 10946 w 137566"/>
                <a:gd name="connsiteY5" fmla="*/ 2196 h 70178"/>
                <a:gd name="connsiteX6" fmla="*/ 2224 w 137566"/>
                <a:gd name="connsiteY6" fmla="*/ 29228 h 70178"/>
                <a:gd name="connsiteX7" fmla="*/ 68845 w 137566"/>
                <a:gd name="connsiteY7" fmla="*/ 70178 h 70178"/>
                <a:gd name="connsiteX8" fmla="*/ 135342 w 137566"/>
                <a:gd name="connsiteY8" fmla="*/ 29290 h 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66" h="70178">
                  <a:moveTo>
                    <a:pt x="135342" y="29290"/>
                  </a:moveTo>
                  <a:cubicBezTo>
                    <a:pt x="140415" y="19393"/>
                    <a:pt x="136518" y="7331"/>
                    <a:pt x="126620" y="2258"/>
                  </a:cubicBezTo>
                  <a:cubicBezTo>
                    <a:pt x="116723" y="-2814"/>
                    <a:pt x="104599" y="1083"/>
                    <a:pt x="99588" y="10980"/>
                  </a:cubicBezTo>
                  <a:cubicBezTo>
                    <a:pt x="93588" y="22734"/>
                    <a:pt x="81773" y="29970"/>
                    <a:pt x="68783" y="29970"/>
                  </a:cubicBezTo>
                  <a:cubicBezTo>
                    <a:pt x="55793" y="29970"/>
                    <a:pt x="43978" y="22672"/>
                    <a:pt x="37978" y="10918"/>
                  </a:cubicBezTo>
                  <a:cubicBezTo>
                    <a:pt x="32967" y="1021"/>
                    <a:pt x="20843" y="-2814"/>
                    <a:pt x="10946" y="2196"/>
                  </a:cubicBezTo>
                  <a:cubicBezTo>
                    <a:pt x="1048" y="7269"/>
                    <a:pt x="-2849" y="19393"/>
                    <a:pt x="2224" y="29228"/>
                  </a:cubicBezTo>
                  <a:cubicBezTo>
                    <a:pt x="15152" y="54467"/>
                    <a:pt x="40638" y="70178"/>
                    <a:pt x="68845" y="70178"/>
                  </a:cubicBezTo>
                  <a:cubicBezTo>
                    <a:pt x="96928" y="70240"/>
                    <a:pt x="122414" y="54529"/>
                    <a:pt x="135342" y="29290"/>
                  </a:cubicBezTo>
                  <a:close/>
                </a:path>
              </a:pathLst>
            </a:custGeom>
            <a:grpFill/>
            <a:ln w="6186" cap="flat">
              <a:noFill/>
              <a:prstDash val="solid"/>
              <a:miter/>
            </a:ln>
          </p:spPr>
          <p:txBody>
            <a:bodyPr rtlCol="0" anchor="ctr"/>
            <a:lstStyle/>
            <a:p>
              <a:endParaRPr lang="en-US" sz="1200"/>
            </a:p>
          </p:txBody>
        </p:sp>
        <p:sp>
          <p:nvSpPr>
            <p:cNvPr id="252" name="Freeform: Shape 251">
              <a:extLst>
                <a:ext uri="{FF2B5EF4-FFF2-40B4-BE49-F238E27FC236}">
                  <a16:creationId xmlns:a16="http://schemas.microsoft.com/office/drawing/2014/main" id="{56C5E5F7-BB52-41A2-9242-A08C3CC47D84}"/>
                </a:ext>
              </a:extLst>
            </p:cNvPr>
            <p:cNvSpPr/>
            <p:nvPr/>
          </p:nvSpPr>
          <p:spPr>
            <a:xfrm>
              <a:off x="6735662" y="8010455"/>
              <a:ext cx="201170" cy="179123"/>
            </a:xfrm>
            <a:custGeom>
              <a:avLst/>
              <a:gdLst>
                <a:gd name="connsiteX0" fmla="*/ 149465 w 201170"/>
                <a:gd name="connsiteY0" fmla="*/ 539 h 179123"/>
                <a:gd name="connsiteX1" fmla="*/ 100536 w 201170"/>
                <a:gd name="connsiteY1" fmla="*/ 13281 h 179123"/>
                <a:gd name="connsiteX2" fmla="*/ 51606 w 201170"/>
                <a:gd name="connsiteY2" fmla="*/ 539 h 179123"/>
                <a:gd name="connsiteX3" fmla="*/ 9048 w 201170"/>
                <a:gd name="connsiteY3" fmla="*/ 27756 h 179123"/>
                <a:gd name="connsiteX4" fmla="*/ 15295 w 201170"/>
                <a:gd name="connsiteY4" fmla="*/ 100934 h 179123"/>
                <a:gd name="connsiteX5" fmla="*/ 86185 w 201170"/>
                <a:gd name="connsiteY5" fmla="*/ 173122 h 179123"/>
                <a:gd name="connsiteX6" fmla="*/ 100536 w 201170"/>
                <a:gd name="connsiteY6" fmla="*/ 179123 h 179123"/>
                <a:gd name="connsiteX7" fmla="*/ 114887 w 201170"/>
                <a:gd name="connsiteY7" fmla="*/ 173122 h 179123"/>
                <a:gd name="connsiteX8" fmla="*/ 186951 w 201170"/>
                <a:gd name="connsiteY8" fmla="*/ 99635 h 179123"/>
                <a:gd name="connsiteX9" fmla="*/ 192024 w 201170"/>
                <a:gd name="connsiteY9" fmla="*/ 27694 h 179123"/>
                <a:gd name="connsiteX10" fmla="*/ 149465 w 201170"/>
                <a:gd name="connsiteY10" fmla="*/ 539 h 179123"/>
                <a:gd name="connsiteX11" fmla="*/ 157074 w 201170"/>
                <a:gd name="connsiteY11" fmla="*/ 72851 h 179123"/>
                <a:gd name="connsiteX12" fmla="*/ 100536 w 201170"/>
                <a:gd name="connsiteY12" fmla="*/ 130441 h 179123"/>
                <a:gd name="connsiteX13" fmla="*/ 45173 w 201170"/>
                <a:gd name="connsiteY13" fmla="*/ 74149 h 179123"/>
                <a:gd name="connsiteX14" fmla="*/ 43317 w 201170"/>
                <a:gd name="connsiteY14" fmla="*/ 48850 h 179123"/>
                <a:gd name="connsiteX15" fmla="*/ 56740 w 201170"/>
                <a:gd name="connsiteY15" fmla="*/ 40437 h 179123"/>
                <a:gd name="connsiteX16" fmla="*/ 59895 w 201170"/>
                <a:gd name="connsiteY16" fmla="*/ 40251 h 179123"/>
                <a:gd name="connsiteX17" fmla="*/ 80679 w 201170"/>
                <a:gd name="connsiteY17" fmla="*/ 48911 h 179123"/>
                <a:gd name="connsiteX18" fmla="*/ 86679 w 201170"/>
                <a:gd name="connsiteY18" fmla="*/ 54665 h 179123"/>
                <a:gd name="connsiteX19" fmla="*/ 114454 w 201170"/>
                <a:gd name="connsiteY19" fmla="*/ 54665 h 179123"/>
                <a:gd name="connsiteX20" fmla="*/ 120516 w 201170"/>
                <a:gd name="connsiteY20" fmla="*/ 48911 h 179123"/>
                <a:gd name="connsiteX21" fmla="*/ 144393 w 201170"/>
                <a:gd name="connsiteY21" fmla="*/ 40499 h 179123"/>
                <a:gd name="connsiteX22" fmla="*/ 157816 w 201170"/>
                <a:gd name="connsiteY22" fmla="*/ 48911 h 179123"/>
                <a:gd name="connsiteX23" fmla="*/ 157074 w 201170"/>
                <a:gd name="connsiteY23" fmla="*/ 72851 h 1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170" h="179123">
                  <a:moveTo>
                    <a:pt x="149465" y="539"/>
                  </a:moveTo>
                  <a:cubicBezTo>
                    <a:pt x="132454" y="-1689"/>
                    <a:pt x="114825" y="3074"/>
                    <a:pt x="100536" y="13281"/>
                  </a:cubicBezTo>
                  <a:cubicBezTo>
                    <a:pt x="86246" y="3074"/>
                    <a:pt x="68555" y="-1627"/>
                    <a:pt x="51606" y="539"/>
                  </a:cubicBezTo>
                  <a:cubicBezTo>
                    <a:pt x="33543" y="2889"/>
                    <a:pt x="18450" y="12539"/>
                    <a:pt x="9048" y="27756"/>
                  </a:cubicBezTo>
                  <a:cubicBezTo>
                    <a:pt x="-4809" y="50334"/>
                    <a:pt x="-2767" y="79222"/>
                    <a:pt x="15295" y="100934"/>
                  </a:cubicBezTo>
                  <a:lnTo>
                    <a:pt x="86185" y="173122"/>
                  </a:lnTo>
                  <a:cubicBezTo>
                    <a:pt x="89958" y="176957"/>
                    <a:pt x="95092" y="179123"/>
                    <a:pt x="100536" y="179123"/>
                  </a:cubicBezTo>
                  <a:cubicBezTo>
                    <a:pt x="105917" y="179123"/>
                    <a:pt x="111113" y="176957"/>
                    <a:pt x="114887" y="173122"/>
                  </a:cubicBezTo>
                  <a:lnTo>
                    <a:pt x="186951" y="99635"/>
                  </a:lnTo>
                  <a:cubicBezTo>
                    <a:pt x="203839" y="79160"/>
                    <a:pt x="205880" y="50272"/>
                    <a:pt x="192024" y="27694"/>
                  </a:cubicBezTo>
                  <a:cubicBezTo>
                    <a:pt x="182621" y="12539"/>
                    <a:pt x="167528" y="2889"/>
                    <a:pt x="149465" y="539"/>
                  </a:cubicBezTo>
                  <a:close/>
                  <a:moveTo>
                    <a:pt x="157074" y="72851"/>
                  </a:moveTo>
                  <a:lnTo>
                    <a:pt x="100536" y="130441"/>
                  </a:lnTo>
                  <a:lnTo>
                    <a:pt x="45173" y="74149"/>
                  </a:lnTo>
                  <a:cubicBezTo>
                    <a:pt x="39110" y="66850"/>
                    <a:pt x="38430" y="56891"/>
                    <a:pt x="43317" y="48850"/>
                  </a:cubicBezTo>
                  <a:cubicBezTo>
                    <a:pt x="46286" y="44024"/>
                    <a:pt x="50802" y="41179"/>
                    <a:pt x="56740" y="40437"/>
                  </a:cubicBezTo>
                  <a:cubicBezTo>
                    <a:pt x="57792" y="40313"/>
                    <a:pt x="58843" y="40251"/>
                    <a:pt x="59895" y="40251"/>
                  </a:cubicBezTo>
                  <a:cubicBezTo>
                    <a:pt x="67256" y="40251"/>
                    <a:pt x="74926" y="43406"/>
                    <a:pt x="80679" y="48911"/>
                  </a:cubicBezTo>
                  <a:lnTo>
                    <a:pt x="86679" y="54665"/>
                  </a:lnTo>
                  <a:cubicBezTo>
                    <a:pt x="94474" y="62087"/>
                    <a:pt x="106660" y="62149"/>
                    <a:pt x="114454" y="54665"/>
                  </a:cubicBezTo>
                  <a:lnTo>
                    <a:pt x="120516" y="48911"/>
                  </a:lnTo>
                  <a:cubicBezTo>
                    <a:pt x="127073" y="42664"/>
                    <a:pt x="136228" y="39385"/>
                    <a:pt x="144393" y="40499"/>
                  </a:cubicBezTo>
                  <a:cubicBezTo>
                    <a:pt x="150331" y="41241"/>
                    <a:pt x="154847" y="44086"/>
                    <a:pt x="157816" y="48911"/>
                  </a:cubicBezTo>
                  <a:cubicBezTo>
                    <a:pt x="162703" y="56891"/>
                    <a:pt x="161961" y="66789"/>
                    <a:pt x="157074" y="72851"/>
                  </a:cubicBezTo>
                  <a:close/>
                </a:path>
              </a:pathLst>
            </a:custGeom>
            <a:grpFill/>
            <a:ln w="6186" cap="flat">
              <a:noFill/>
              <a:prstDash val="solid"/>
              <a:miter/>
            </a:ln>
          </p:spPr>
          <p:txBody>
            <a:bodyPr rtlCol="0" anchor="ctr"/>
            <a:lstStyle/>
            <a:p>
              <a:endParaRPr lang="en-US" sz="1200"/>
            </a:p>
          </p:txBody>
        </p:sp>
      </p:grpSp>
      <p:grpSp>
        <p:nvGrpSpPr>
          <p:cNvPr id="217" name="Graphic 2">
            <a:extLst>
              <a:ext uri="{FF2B5EF4-FFF2-40B4-BE49-F238E27FC236}">
                <a16:creationId xmlns:a16="http://schemas.microsoft.com/office/drawing/2014/main" id="{8E3A0AA6-D6E7-46E5-BE17-0D494829E1A3}"/>
              </a:ext>
            </a:extLst>
          </p:cNvPr>
          <p:cNvGrpSpPr/>
          <p:nvPr/>
        </p:nvGrpSpPr>
        <p:grpSpPr>
          <a:xfrm>
            <a:off x="12846966" y="3951514"/>
            <a:ext cx="868412" cy="744414"/>
            <a:chOff x="9384999" y="7233004"/>
            <a:chExt cx="1125075" cy="964428"/>
          </a:xfrm>
          <a:solidFill>
            <a:schemeClr val="accent1"/>
          </a:solidFill>
        </p:grpSpPr>
        <p:sp>
          <p:nvSpPr>
            <p:cNvPr id="248" name="Freeform: Shape 247">
              <a:extLst>
                <a:ext uri="{FF2B5EF4-FFF2-40B4-BE49-F238E27FC236}">
                  <a16:creationId xmlns:a16="http://schemas.microsoft.com/office/drawing/2014/main" id="{E01885D8-EF1F-4128-9B0A-8DE2E4E9E776}"/>
                </a:ext>
              </a:extLst>
            </p:cNvPr>
            <p:cNvSpPr/>
            <p:nvPr/>
          </p:nvSpPr>
          <p:spPr>
            <a:xfrm>
              <a:off x="9384999" y="7233004"/>
              <a:ext cx="1125075" cy="964428"/>
            </a:xfrm>
            <a:custGeom>
              <a:avLst/>
              <a:gdLst>
                <a:gd name="connsiteX0" fmla="*/ 1024370 w 1125075"/>
                <a:gd name="connsiteY0" fmla="*/ 186873 h 964428"/>
                <a:gd name="connsiteX1" fmla="*/ 954223 w 1125075"/>
                <a:gd name="connsiteY1" fmla="*/ 186873 h 964428"/>
                <a:gd name="connsiteX2" fmla="*/ 850982 w 1125075"/>
                <a:gd name="connsiteY2" fmla="*/ 186873 h 964428"/>
                <a:gd name="connsiteX3" fmla="*/ 801743 w 1125075"/>
                <a:gd name="connsiteY3" fmla="*/ 186873 h 964428"/>
                <a:gd name="connsiteX4" fmla="*/ 801743 w 1125075"/>
                <a:gd name="connsiteY4" fmla="*/ 168563 h 964428"/>
                <a:gd name="connsiteX5" fmla="*/ 633365 w 1125075"/>
                <a:gd name="connsiteY5" fmla="*/ 0 h 964428"/>
                <a:gd name="connsiteX6" fmla="*/ 491895 w 1125075"/>
                <a:gd name="connsiteY6" fmla="*/ 0 h 964428"/>
                <a:gd name="connsiteX7" fmla="*/ 323518 w 1125075"/>
                <a:gd name="connsiteY7" fmla="*/ 168563 h 964428"/>
                <a:gd name="connsiteX8" fmla="*/ 323518 w 1125075"/>
                <a:gd name="connsiteY8" fmla="*/ 186873 h 964428"/>
                <a:gd name="connsiteX9" fmla="*/ 274279 w 1125075"/>
                <a:gd name="connsiteY9" fmla="*/ 186873 h 964428"/>
                <a:gd name="connsiteX10" fmla="*/ 171037 w 1125075"/>
                <a:gd name="connsiteY10" fmla="*/ 186873 h 964428"/>
                <a:gd name="connsiteX11" fmla="*/ 100891 w 1125075"/>
                <a:gd name="connsiteY11" fmla="*/ 186873 h 964428"/>
                <a:gd name="connsiteX12" fmla="*/ 0 w 1125075"/>
                <a:gd name="connsiteY12" fmla="*/ 287764 h 964428"/>
                <a:gd name="connsiteX13" fmla="*/ 0 w 1125075"/>
                <a:gd name="connsiteY13" fmla="*/ 825806 h 964428"/>
                <a:gd name="connsiteX14" fmla="*/ 138624 w 1125075"/>
                <a:gd name="connsiteY14" fmla="*/ 964429 h 964428"/>
                <a:gd name="connsiteX15" fmla="*/ 170975 w 1125075"/>
                <a:gd name="connsiteY15" fmla="*/ 964429 h 964428"/>
                <a:gd name="connsiteX16" fmla="*/ 274217 w 1125075"/>
                <a:gd name="connsiteY16" fmla="*/ 964429 h 964428"/>
                <a:gd name="connsiteX17" fmla="*/ 850858 w 1125075"/>
                <a:gd name="connsiteY17" fmla="*/ 964429 h 964428"/>
                <a:gd name="connsiteX18" fmla="*/ 954099 w 1125075"/>
                <a:gd name="connsiteY18" fmla="*/ 964429 h 964428"/>
                <a:gd name="connsiteX19" fmla="*/ 986451 w 1125075"/>
                <a:gd name="connsiteY19" fmla="*/ 964429 h 964428"/>
                <a:gd name="connsiteX20" fmla="*/ 1125075 w 1125075"/>
                <a:gd name="connsiteY20" fmla="*/ 825806 h 964428"/>
                <a:gd name="connsiteX21" fmla="*/ 1125075 w 1125075"/>
                <a:gd name="connsiteY21" fmla="*/ 287764 h 964428"/>
                <a:gd name="connsiteX22" fmla="*/ 1024370 w 1125075"/>
                <a:gd name="connsiteY22" fmla="*/ 186873 h 964428"/>
                <a:gd name="connsiteX23" fmla="*/ 343684 w 1125075"/>
                <a:gd name="connsiteY23" fmla="*/ 227081 h 964428"/>
                <a:gd name="connsiteX24" fmla="*/ 781701 w 1125075"/>
                <a:gd name="connsiteY24" fmla="*/ 227081 h 964428"/>
                <a:gd name="connsiteX25" fmla="*/ 830939 w 1125075"/>
                <a:gd name="connsiteY25" fmla="*/ 227081 h 964428"/>
                <a:gd name="connsiteX26" fmla="*/ 830939 w 1125075"/>
                <a:gd name="connsiteY26" fmla="*/ 924283 h 964428"/>
                <a:gd name="connsiteX27" fmla="*/ 294506 w 1125075"/>
                <a:gd name="connsiteY27" fmla="*/ 924283 h 964428"/>
                <a:gd name="connsiteX28" fmla="*/ 294506 w 1125075"/>
                <a:gd name="connsiteY28" fmla="*/ 227081 h 964428"/>
                <a:gd name="connsiteX29" fmla="*/ 343684 w 1125075"/>
                <a:gd name="connsiteY29" fmla="*/ 227081 h 964428"/>
                <a:gd name="connsiteX30" fmla="*/ 363787 w 1125075"/>
                <a:gd name="connsiteY30" fmla="*/ 168625 h 964428"/>
                <a:gd name="connsiteX31" fmla="*/ 491957 w 1125075"/>
                <a:gd name="connsiteY31" fmla="*/ 40208 h 964428"/>
                <a:gd name="connsiteX32" fmla="*/ 633427 w 1125075"/>
                <a:gd name="connsiteY32" fmla="*/ 40208 h 964428"/>
                <a:gd name="connsiteX33" fmla="*/ 761597 w 1125075"/>
                <a:gd name="connsiteY33" fmla="*/ 168625 h 964428"/>
                <a:gd name="connsiteX34" fmla="*/ 761597 w 1125075"/>
                <a:gd name="connsiteY34" fmla="*/ 186935 h 964428"/>
                <a:gd name="connsiteX35" fmla="*/ 363787 w 1125075"/>
                <a:gd name="connsiteY35" fmla="*/ 186935 h 964428"/>
                <a:gd name="connsiteX36" fmla="*/ 363787 w 1125075"/>
                <a:gd name="connsiteY36" fmla="*/ 168625 h 964428"/>
                <a:gd name="connsiteX37" fmla="*/ 40269 w 1125075"/>
                <a:gd name="connsiteY37" fmla="*/ 825806 h 964428"/>
                <a:gd name="connsiteX38" fmla="*/ 40269 w 1125075"/>
                <a:gd name="connsiteY38" fmla="*/ 287764 h 964428"/>
                <a:gd name="connsiteX39" fmla="*/ 100952 w 1125075"/>
                <a:gd name="connsiteY39" fmla="*/ 227081 h 964428"/>
                <a:gd name="connsiteX40" fmla="*/ 150995 w 1125075"/>
                <a:gd name="connsiteY40" fmla="*/ 227081 h 964428"/>
                <a:gd name="connsiteX41" fmla="*/ 150995 w 1125075"/>
                <a:gd name="connsiteY41" fmla="*/ 924283 h 964428"/>
                <a:gd name="connsiteX42" fmla="*/ 138748 w 1125075"/>
                <a:gd name="connsiteY42" fmla="*/ 924283 h 964428"/>
                <a:gd name="connsiteX43" fmla="*/ 40269 w 1125075"/>
                <a:gd name="connsiteY43" fmla="*/ 825806 h 964428"/>
                <a:gd name="connsiteX44" fmla="*/ 191203 w 1125075"/>
                <a:gd name="connsiteY44" fmla="*/ 924283 h 964428"/>
                <a:gd name="connsiteX45" fmla="*/ 191203 w 1125075"/>
                <a:gd name="connsiteY45" fmla="*/ 227081 h 964428"/>
                <a:gd name="connsiteX46" fmla="*/ 254299 w 1125075"/>
                <a:gd name="connsiteY46" fmla="*/ 227081 h 964428"/>
                <a:gd name="connsiteX47" fmla="*/ 254299 w 1125075"/>
                <a:gd name="connsiteY47" fmla="*/ 924283 h 964428"/>
                <a:gd name="connsiteX48" fmla="*/ 191203 w 1125075"/>
                <a:gd name="connsiteY48" fmla="*/ 924283 h 964428"/>
                <a:gd name="connsiteX49" fmla="*/ 871086 w 1125075"/>
                <a:gd name="connsiteY49" fmla="*/ 924283 h 964428"/>
                <a:gd name="connsiteX50" fmla="*/ 871086 w 1125075"/>
                <a:gd name="connsiteY50" fmla="*/ 227081 h 964428"/>
                <a:gd name="connsiteX51" fmla="*/ 934181 w 1125075"/>
                <a:gd name="connsiteY51" fmla="*/ 227081 h 964428"/>
                <a:gd name="connsiteX52" fmla="*/ 934181 w 1125075"/>
                <a:gd name="connsiteY52" fmla="*/ 924283 h 964428"/>
                <a:gd name="connsiteX53" fmla="*/ 871086 w 1125075"/>
                <a:gd name="connsiteY53" fmla="*/ 924283 h 964428"/>
                <a:gd name="connsiteX54" fmla="*/ 1085053 w 1125075"/>
                <a:gd name="connsiteY54" fmla="*/ 825806 h 964428"/>
                <a:gd name="connsiteX55" fmla="*/ 986574 w 1125075"/>
                <a:gd name="connsiteY55" fmla="*/ 924283 h 964428"/>
                <a:gd name="connsiteX56" fmla="*/ 974326 w 1125075"/>
                <a:gd name="connsiteY56" fmla="*/ 924283 h 964428"/>
                <a:gd name="connsiteX57" fmla="*/ 974326 w 1125075"/>
                <a:gd name="connsiteY57" fmla="*/ 227081 h 964428"/>
                <a:gd name="connsiteX58" fmla="*/ 1024370 w 1125075"/>
                <a:gd name="connsiteY58" fmla="*/ 227081 h 964428"/>
                <a:gd name="connsiteX59" fmla="*/ 1085053 w 1125075"/>
                <a:gd name="connsiteY59" fmla="*/ 287764 h 964428"/>
                <a:gd name="connsiteX60" fmla="*/ 1085053 w 1125075"/>
                <a:gd name="connsiteY60" fmla="*/ 825806 h 9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25075" h="964428">
                  <a:moveTo>
                    <a:pt x="1024370" y="186873"/>
                  </a:moveTo>
                  <a:lnTo>
                    <a:pt x="954223" y="186873"/>
                  </a:lnTo>
                  <a:lnTo>
                    <a:pt x="850982" y="186873"/>
                  </a:lnTo>
                  <a:lnTo>
                    <a:pt x="801743" y="186873"/>
                  </a:lnTo>
                  <a:lnTo>
                    <a:pt x="801743" y="168563"/>
                  </a:lnTo>
                  <a:cubicBezTo>
                    <a:pt x="801743" y="75714"/>
                    <a:pt x="726214" y="0"/>
                    <a:pt x="633365" y="0"/>
                  </a:cubicBezTo>
                  <a:lnTo>
                    <a:pt x="491895" y="0"/>
                  </a:lnTo>
                  <a:cubicBezTo>
                    <a:pt x="399046" y="0"/>
                    <a:pt x="323518" y="75776"/>
                    <a:pt x="323518" y="168563"/>
                  </a:cubicBezTo>
                  <a:lnTo>
                    <a:pt x="323518" y="186873"/>
                  </a:lnTo>
                  <a:lnTo>
                    <a:pt x="274279" y="186873"/>
                  </a:lnTo>
                  <a:lnTo>
                    <a:pt x="171037" y="186873"/>
                  </a:lnTo>
                  <a:lnTo>
                    <a:pt x="100891" y="186873"/>
                  </a:lnTo>
                  <a:cubicBezTo>
                    <a:pt x="45218" y="186873"/>
                    <a:pt x="0" y="232092"/>
                    <a:pt x="0" y="287764"/>
                  </a:cubicBezTo>
                  <a:lnTo>
                    <a:pt x="0" y="825806"/>
                  </a:lnTo>
                  <a:cubicBezTo>
                    <a:pt x="0" y="902386"/>
                    <a:pt x="62291" y="964429"/>
                    <a:pt x="138624" y="964429"/>
                  </a:cubicBezTo>
                  <a:lnTo>
                    <a:pt x="170975" y="964429"/>
                  </a:lnTo>
                  <a:lnTo>
                    <a:pt x="274217" y="964429"/>
                  </a:lnTo>
                  <a:lnTo>
                    <a:pt x="850858" y="964429"/>
                  </a:lnTo>
                  <a:lnTo>
                    <a:pt x="954099" y="964429"/>
                  </a:lnTo>
                  <a:lnTo>
                    <a:pt x="986451" y="964429"/>
                  </a:lnTo>
                  <a:cubicBezTo>
                    <a:pt x="1062784" y="964429"/>
                    <a:pt x="1125075" y="902324"/>
                    <a:pt x="1125075" y="825806"/>
                  </a:cubicBezTo>
                  <a:lnTo>
                    <a:pt x="1125075" y="287764"/>
                  </a:lnTo>
                  <a:cubicBezTo>
                    <a:pt x="1125260" y="232092"/>
                    <a:pt x="1080043" y="186873"/>
                    <a:pt x="1024370" y="186873"/>
                  </a:cubicBezTo>
                  <a:close/>
                  <a:moveTo>
                    <a:pt x="343684" y="227081"/>
                  </a:moveTo>
                  <a:lnTo>
                    <a:pt x="781701" y="227081"/>
                  </a:lnTo>
                  <a:lnTo>
                    <a:pt x="830939" y="227081"/>
                  </a:lnTo>
                  <a:lnTo>
                    <a:pt x="830939" y="924283"/>
                  </a:lnTo>
                  <a:lnTo>
                    <a:pt x="294506" y="924283"/>
                  </a:lnTo>
                  <a:lnTo>
                    <a:pt x="294506" y="227081"/>
                  </a:lnTo>
                  <a:lnTo>
                    <a:pt x="343684" y="227081"/>
                  </a:lnTo>
                  <a:close/>
                  <a:moveTo>
                    <a:pt x="363787" y="168625"/>
                  </a:moveTo>
                  <a:cubicBezTo>
                    <a:pt x="363787" y="97921"/>
                    <a:pt x="421253" y="40208"/>
                    <a:pt x="491957" y="40208"/>
                  </a:cubicBezTo>
                  <a:lnTo>
                    <a:pt x="633427" y="40208"/>
                  </a:lnTo>
                  <a:cubicBezTo>
                    <a:pt x="704130" y="40208"/>
                    <a:pt x="761597" y="97859"/>
                    <a:pt x="761597" y="168625"/>
                  </a:cubicBezTo>
                  <a:lnTo>
                    <a:pt x="761597" y="186935"/>
                  </a:lnTo>
                  <a:lnTo>
                    <a:pt x="363787" y="186935"/>
                  </a:lnTo>
                  <a:lnTo>
                    <a:pt x="363787" y="168625"/>
                  </a:lnTo>
                  <a:close/>
                  <a:moveTo>
                    <a:pt x="40269" y="825806"/>
                  </a:moveTo>
                  <a:lnTo>
                    <a:pt x="40269" y="287764"/>
                  </a:lnTo>
                  <a:cubicBezTo>
                    <a:pt x="40269" y="254422"/>
                    <a:pt x="67363" y="227081"/>
                    <a:pt x="100952" y="227081"/>
                  </a:cubicBezTo>
                  <a:lnTo>
                    <a:pt x="150995" y="227081"/>
                  </a:lnTo>
                  <a:lnTo>
                    <a:pt x="150995" y="924283"/>
                  </a:lnTo>
                  <a:lnTo>
                    <a:pt x="138748" y="924283"/>
                  </a:lnTo>
                  <a:cubicBezTo>
                    <a:pt x="84498" y="924283"/>
                    <a:pt x="40269" y="880055"/>
                    <a:pt x="40269" y="825806"/>
                  </a:cubicBezTo>
                  <a:close/>
                  <a:moveTo>
                    <a:pt x="191203" y="924283"/>
                  </a:moveTo>
                  <a:lnTo>
                    <a:pt x="191203" y="227081"/>
                  </a:lnTo>
                  <a:lnTo>
                    <a:pt x="254299" y="227081"/>
                  </a:lnTo>
                  <a:lnTo>
                    <a:pt x="254299" y="924283"/>
                  </a:lnTo>
                  <a:lnTo>
                    <a:pt x="191203" y="924283"/>
                  </a:lnTo>
                  <a:close/>
                  <a:moveTo>
                    <a:pt x="871086" y="924283"/>
                  </a:moveTo>
                  <a:lnTo>
                    <a:pt x="871086" y="227081"/>
                  </a:lnTo>
                  <a:lnTo>
                    <a:pt x="934181" y="227081"/>
                  </a:lnTo>
                  <a:lnTo>
                    <a:pt x="934181" y="924283"/>
                  </a:lnTo>
                  <a:lnTo>
                    <a:pt x="871086" y="924283"/>
                  </a:lnTo>
                  <a:close/>
                  <a:moveTo>
                    <a:pt x="1085053" y="825806"/>
                  </a:moveTo>
                  <a:cubicBezTo>
                    <a:pt x="1085053" y="880055"/>
                    <a:pt x="1040824" y="924283"/>
                    <a:pt x="986574" y="924283"/>
                  </a:cubicBezTo>
                  <a:lnTo>
                    <a:pt x="974326" y="924283"/>
                  </a:lnTo>
                  <a:lnTo>
                    <a:pt x="974326" y="227081"/>
                  </a:lnTo>
                  <a:lnTo>
                    <a:pt x="1024370" y="227081"/>
                  </a:lnTo>
                  <a:cubicBezTo>
                    <a:pt x="1057897" y="227081"/>
                    <a:pt x="1085053" y="254422"/>
                    <a:pt x="1085053" y="287764"/>
                  </a:cubicBezTo>
                  <a:lnTo>
                    <a:pt x="1085053" y="825806"/>
                  </a:lnTo>
                  <a:close/>
                </a:path>
              </a:pathLst>
            </a:custGeom>
            <a:grpFill/>
            <a:ln w="6186" cap="flat">
              <a:noFill/>
              <a:prstDash val="solid"/>
              <a:miter/>
            </a:ln>
          </p:spPr>
          <p:txBody>
            <a:bodyPr rtlCol="0" anchor="ctr"/>
            <a:lstStyle/>
            <a:p>
              <a:endParaRPr lang="en-US" sz="1200"/>
            </a:p>
          </p:txBody>
        </p:sp>
        <p:sp>
          <p:nvSpPr>
            <p:cNvPr id="249" name="Freeform: Shape 248">
              <a:extLst>
                <a:ext uri="{FF2B5EF4-FFF2-40B4-BE49-F238E27FC236}">
                  <a16:creationId xmlns:a16="http://schemas.microsoft.com/office/drawing/2014/main" id="{6DF3B9CF-2125-42D8-AADA-7B8FE7DD426C}"/>
                </a:ext>
              </a:extLst>
            </p:cNvPr>
            <p:cNvSpPr/>
            <p:nvPr/>
          </p:nvSpPr>
          <p:spPr>
            <a:xfrm>
              <a:off x="9719765" y="7643055"/>
              <a:ext cx="455735" cy="331379"/>
            </a:xfrm>
            <a:custGeom>
              <a:avLst/>
              <a:gdLst>
                <a:gd name="connsiteX0" fmla="*/ 51104 w 455735"/>
                <a:gd name="connsiteY0" fmla="*/ 238345 h 331379"/>
                <a:gd name="connsiteX1" fmla="*/ 233524 w 455735"/>
                <a:gd name="connsiteY1" fmla="*/ 329153 h 331379"/>
                <a:gd name="connsiteX2" fmla="*/ 242555 w 455735"/>
                <a:gd name="connsiteY2" fmla="*/ 331380 h 331379"/>
                <a:gd name="connsiteX3" fmla="*/ 260432 w 455735"/>
                <a:gd name="connsiteY3" fmla="*/ 320307 h 331379"/>
                <a:gd name="connsiteX4" fmla="*/ 288763 w 455735"/>
                <a:gd name="connsiteY4" fmla="*/ 264449 h 331379"/>
                <a:gd name="connsiteX5" fmla="*/ 295815 w 455735"/>
                <a:gd name="connsiteY5" fmla="*/ 278491 h 331379"/>
                <a:gd name="connsiteX6" fmla="*/ 313692 w 455735"/>
                <a:gd name="connsiteY6" fmla="*/ 289564 h 331379"/>
                <a:gd name="connsiteX7" fmla="*/ 322723 w 455735"/>
                <a:gd name="connsiteY7" fmla="*/ 287584 h 331379"/>
                <a:gd name="connsiteX8" fmla="*/ 424171 w 455735"/>
                <a:gd name="connsiteY8" fmla="*/ 236922 h 331379"/>
                <a:gd name="connsiteX9" fmla="*/ 453924 w 455735"/>
                <a:gd name="connsiteY9" fmla="*/ 165971 h 331379"/>
                <a:gd name="connsiteX10" fmla="*/ 420150 w 455735"/>
                <a:gd name="connsiteY10" fmla="*/ 124959 h 331379"/>
                <a:gd name="connsiteX11" fmla="*/ 363488 w 455735"/>
                <a:gd name="connsiteY11" fmla="*/ 121557 h 331379"/>
                <a:gd name="connsiteX12" fmla="*/ 358292 w 455735"/>
                <a:gd name="connsiteY12" fmla="*/ 115123 h 331379"/>
                <a:gd name="connsiteX13" fmla="*/ 322105 w 455735"/>
                <a:gd name="connsiteY13" fmla="*/ 21904 h 331379"/>
                <a:gd name="connsiteX14" fmla="*/ 239957 w 455735"/>
                <a:gd name="connsiteY14" fmla="*/ 1986 h 331379"/>
                <a:gd name="connsiteX15" fmla="*/ 158366 w 455735"/>
                <a:gd name="connsiteY15" fmla="*/ 61431 h 331379"/>
                <a:gd name="connsiteX16" fmla="*/ 55682 w 455735"/>
                <a:gd name="connsiteY16" fmla="*/ 62235 h 331379"/>
                <a:gd name="connsiteX17" fmla="*/ 2855 w 455735"/>
                <a:gd name="connsiteY17" fmla="*/ 126320 h 331379"/>
                <a:gd name="connsiteX18" fmla="*/ 51104 w 455735"/>
                <a:gd name="connsiteY18" fmla="*/ 238345 h 331379"/>
                <a:gd name="connsiteX19" fmla="*/ 363549 w 455735"/>
                <a:gd name="connsiteY19" fmla="*/ 165229 h 331379"/>
                <a:gd name="connsiteX20" fmla="*/ 371962 w 455735"/>
                <a:gd name="connsiteY20" fmla="*/ 161394 h 331379"/>
                <a:gd name="connsiteX21" fmla="*/ 402706 w 455735"/>
                <a:gd name="connsiteY21" fmla="*/ 161208 h 331379"/>
                <a:gd name="connsiteX22" fmla="*/ 414953 w 455735"/>
                <a:gd name="connsiteY22" fmla="*/ 175683 h 331379"/>
                <a:gd name="connsiteX23" fmla="*/ 404932 w 455735"/>
                <a:gd name="connsiteY23" fmla="*/ 201787 h 331379"/>
                <a:gd name="connsiteX24" fmla="*/ 322785 w 455735"/>
                <a:gd name="connsiteY24" fmla="*/ 242799 h 331379"/>
                <a:gd name="connsiteX25" fmla="*/ 311156 w 455735"/>
                <a:gd name="connsiteY25" fmla="*/ 219911 h 331379"/>
                <a:gd name="connsiteX26" fmla="*/ 288639 w 455735"/>
                <a:gd name="connsiteY26" fmla="*/ 175497 h 331379"/>
                <a:gd name="connsiteX27" fmla="*/ 282639 w 455735"/>
                <a:gd name="connsiteY27" fmla="*/ 163435 h 331379"/>
                <a:gd name="connsiteX28" fmla="*/ 289877 w 455735"/>
                <a:gd name="connsiteY28" fmla="*/ 135104 h 331379"/>
                <a:gd name="connsiteX29" fmla="*/ 309362 w 455735"/>
                <a:gd name="connsiteY29" fmla="*/ 130712 h 331379"/>
                <a:gd name="connsiteX30" fmla="*/ 310970 w 455735"/>
                <a:gd name="connsiteY30" fmla="*/ 131145 h 331379"/>
                <a:gd name="connsiteX31" fmla="*/ 333301 w 455735"/>
                <a:gd name="connsiteY31" fmla="*/ 148651 h 331379"/>
                <a:gd name="connsiteX32" fmla="*/ 337507 w 455735"/>
                <a:gd name="connsiteY32" fmla="*/ 156693 h 331379"/>
                <a:gd name="connsiteX33" fmla="*/ 340909 w 455735"/>
                <a:gd name="connsiteY33" fmla="*/ 161084 h 331379"/>
                <a:gd name="connsiteX34" fmla="*/ 363549 w 455735"/>
                <a:gd name="connsiteY34" fmla="*/ 165229 h 331379"/>
                <a:gd name="connsiteX35" fmla="*/ 42073 w 455735"/>
                <a:gd name="connsiteY35" fmla="*/ 135908 h 331379"/>
                <a:gd name="connsiteX36" fmla="*/ 73187 w 455735"/>
                <a:gd name="connsiteY36" fmla="*/ 98546 h 331379"/>
                <a:gd name="connsiteX37" fmla="*/ 107148 w 455735"/>
                <a:gd name="connsiteY37" fmla="*/ 91123 h 331379"/>
                <a:gd name="connsiteX38" fmla="*/ 143520 w 455735"/>
                <a:gd name="connsiteY38" fmla="*/ 98979 h 331379"/>
                <a:gd name="connsiteX39" fmla="*/ 158613 w 455735"/>
                <a:gd name="connsiteY39" fmla="*/ 106031 h 331379"/>
                <a:gd name="connsiteX40" fmla="*/ 184718 w 455735"/>
                <a:gd name="connsiteY40" fmla="*/ 97370 h 331379"/>
                <a:gd name="connsiteX41" fmla="*/ 192574 w 455735"/>
                <a:gd name="connsiteY41" fmla="*/ 82710 h 331379"/>
                <a:gd name="connsiteX42" fmla="*/ 247813 w 455735"/>
                <a:gd name="connsiteY42" fmla="*/ 41513 h 331379"/>
                <a:gd name="connsiteX43" fmla="*/ 260247 w 455735"/>
                <a:gd name="connsiteY43" fmla="*/ 40337 h 331379"/>
                <a:gd name="connsiteX44" fmla="*/ 296619 w 455735"/>
                <a:gd name="connsiteY44" fmla="*/ 53204 h 331379"/>
                <a:gd name="connsiteX45" fmla="*/ 318702 w 455735"/>
                <a:gd name="connsiteY45" fmla="*/ 91556 h 331379"/>
                <a:gd name="connsiteX46" fmla="*/ 316908 w 455735"/>
                <a:gd name="connsiteY46" fmla="*/ 91184 h 331379"/>
                <a:gd name="connsiteX47" fmla="*/ 304228 w 455735"/>
                <a:gd name="connsiteY47" fmla="*/ 90009 h 331379"/>
                <a:gd name="connsiteX48" fmla="*/ 264453 w 455735"/>
                <a:gd name="connsiteY48" fmla="*/ 104051 h 331379"/>
                <a:gd name="connsiteX49" fmla="*/ 245957 w 455735"/>
                <a:gd name="connsiteY49" fmla="*/ 180013 h 331379"/>
                <a:gd name="connsiteX50" fmla="*/ 266247 w 455735"/>
                <a:gd name="connsiteY50" fmla="*/ 219973 h 331379"/>
                <a:gd name="connsiteX51" fmla="*/ 233709 w 455735"/>
                <a:gd name="connsiteY51" fmla="*/ 284491 h 331379"/>
                <a:gd name="connsiteX52" fmla="*/ 70342 w 455735"/>
                <a:gd name="connsiteY52" fmla="*/ 203333 h 331379"/>
                <a:gd name="connsiteX53" fmla="*/ 42073 w 455735"/>
                <a:gd name="connsiteY53" fmla="*/ 135908 h 3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5735" h="331379">
                  <a:moveTo>
                    <a:pt x="51104" y="238345"/>
                  </a:moveTo>
                  <a:lnTo>
                    <a:pt x="233524" y="329153"/>
                  </a:lnTo>
                  <a:cubicBezTo>
                    <a:pt x="236555" y="330576"/>
                    <a:pt x="239524" y="331380"/>
                    <a:pt x="242555" y="331380"/>
                  </a:cubicBezTo>
                  <a:cubicBezTo>
                    <a:pt x="249978" y="331380"/>
                    <a:pt x="257030" y="327359"/>
                    <a:pt x="260432" y="320307"/>
                  </a:cubicBezTo>
                  <a:lnTo>
                    <a:pt x="288763" y="264449"/>
                  </a:lnTo>
                  <a:lnTo>
                    <a:pt x="295815" y="278491"/>
                  </a:lnTo>
                  <a:cubicBezTo>
                    <a:pt x="299403" y="285543"/>
                    <a:pt x="306454" y="289564"/>
                    <a:pt x="313692" y="289564"/>
                  </a:cubicBezTo>
                  <a:cubicBezTo>
                    <a:pt x="316723" y="289564"/>
                    <a:pt x="319692" y="288945"/>
                    <a:pt x="322723" y="287584"/>
                  </a:cubicBezTo>
                  <a:lnTo>
                    <a:pt x="424171" y="236922"/>
                  </a:lnTo>
                  <a:cubicBezTo>
                    <a:pt x="448666" y="222076"/>
                    <a:pt x="460543" y="193498"/>
                    <a:pt x="453924" y="165971"/>
                  </a:cubicBezTo>
                  <a:cubicBezTo>
                    <a:pt x="449532" y="147909"/>
                    <a:pt x="437470" y="133434"/>
                    <a:pt x="420150" y="124959"/>
                  </a:cubicBezTo>
                  <a:cubicBezTo>
                    <a:pt x="402829" y="116485"/>
                    <a:pt x="382354" y="115495"/>
                    <a:pt x="363488" y="121557"/>
                  </a:cubicBezTo>
                  <a:cubicBezTo>
                    <a:pt x="361879" y="119330"/>
                    <a:pt x="360085" y="117165"/>
                    <a:pt x="358292" y="115123"/>
                  </a:cubicBezTo>
                  <a:cubicBezTo>
                    <a:pt x="363488" y="80359"/>
                    <a:pt x="350250" y="44977"/>
                    <a:pt x="322105" y="21904"/>
                  </a:cubicBezTo>
                  <a:cubicBezTo>
                    <a:pt x="299217" y="3222"/>
                    <a:pt x="270082" y="-3830"/>
                    <a:pt x="239957" y="1986"/>
                  </a:cubicBezTo>
                  <a:cubicBezTo>
                    <a:pt x="206182" y="8604"/>
                    <a:pt x="175872" y="30688"/>
                    <a:pt x="158366" y="61431"/>
                  </a:cubicBezTo>
                  <a:cubicBezTo>
                    <a:pt x="125210" y="46771"/>
                    <a:pt x="86858" y="47141"/>
                    <a:pt x="55682" y="62235"/>
                  </a:cubicBezTo>
                  <a:cubicBezTo>
                    <a:pt x="28588" y="75287"/>
                    <a:pt x="9659" y="98174"/>
                    <a:pt x="2855" y="126320"/>
                  </a:cubicBezTo>
                  <a:cubicBezTo>
                    <a:pt x="-7599" y="169435"/>
                    <a:pt x="11144" y="214035"/>
                    <a:pt x="51104" y="238345"/>
                  </a:cubicBezTo>
                  <a:close/>
                  <a:moveTo>
                    <a:pt x="363549" y="165229"/>
                  </a:moveTo>
                  <a:lnTo>
                    <a:pt x="371962" y="161394"/>
                  </a:lnTo>
                  <a:cubicBezTo>
                    <a:pt x="381798" y="156755"/>
                    <a:pt x="393674" y="156755"/>
                    <a:pt x="402706" y="161208"/>
                  </a:cubicBezTo>
                  <a:cubicBezTo>
                    <a:pt x="407098" y="163435"/>
                    <a:pt x="412974" y="167642"/>
                    <a:pt x="414953" y="175683"/>
                  </a:cubicBezTo>
                  <a:cubicBezTo>
                    <a:pt x="417366" y="186137"/>
                    <a:pt x="412974" y="196777"/>
                    <a:pt x="404932" y="201787"/>
                  </a:cubicBezTo>
                  <a:lnTo>
                    <a:pt x="322785" y="242799"/>
                  </a:lnTo>
                  <a:lnTo>
                    <a:pt x="311156" y="219911"/>
                  </a:lnTo>
                  <a:lnTo>
                    <a:pt x="288639" y="175497"/>
                  </a:lnTo>
                  <a:lnTo>
                    <a:pt x="282639" y="163435"/>
                  </a:lnTo>
                  <a:cubicBezTo>
                    <a:pt x="278618" y="153166"/>
                    <a:pt x="281464" y="142156"/>
                    <a:pt x="289877" y="135104"/>
                  </a:cubicBezTo>
                  <a:cubicBezTo>
                    <a:pt x="296681" y="129661"/>
                    <a:pt x="304166" y="129661"/>
                    <a:pt x="309362" y="130712"/>
                  </a:cubicBezTo>
                  <a:cubicBezTo>
                    <a:pt x="309980" y="130898"/>
                    <a:pt x="310352" y="130898"/>
                    <a:pt x="310970" y="131145"/>
                  </a:cubicBezTo>
                  <a:cubicBezTo>
                    <a:pt x="320001" y="133372"/>
                    <a:pt x="328476" y="140176"/>
                    <a:pt x="333301" y="148651"/>
                  </a:cubicBezTo>
                  <a:lnTo>
                    <a:pt x="337507" y="156693"/>
                  </a:lnTo>
                  <a:cubicBezTo>
                    <a:pt x="338497" y="158301"/>
                    <a:pt x="339487" y="159909"/>
                    <a:pt x="340909" y="161084"/>
                  </a:cubicBezTo>
                  <a:cubicBezTo>
                    <a:pt x="346662" y="167023"/>
                    <a:pt x="355694" y="168817"/>
                    <a:pt x="363549" y="165229"/>
                  </a:cubicBezTo>
                  <a:close/>
                  <a:moveTo>
                    <a:pt x="42073" y="135908"/>
                  </a:moveTo>
                  <a:cubicBezTo>
                    <a:pt x="47084" y="115000"/>
                    <a:pt x="61744" y="104175"/>
                    <a:pt x="73187" y="98546"/>
                  </a:cubicBezTo>
                  <a:cubicBezTo>
                    <a:pt x="83456" y="93535"/>
                    <a:pt x="95271" y="91123"/>
                    <a:pt x="107148" y="91123"/>
                  </a:cubicBezTo>
                  <a:cubicBezTo>
                    <a:pt x="119581" y="91123"/>
                    <a:pt x="132076" y="93721"/>
                    <a:pt x="143520" y="98979"/>
                  </a:cubicBezTo>
                  <a:lnTo>
                    <a:pt x="158613" y="106031"/>
                  </a:lnTo>
                  <a:cubicBezTo>
                    <a:pt x="168264" y="110423"/>
                    <a:pt x="179707" y="106649"/>
                    <a:pt x="184718" y="97370"/>
                  </a:cubicBezTo>
                  <a:lnTo>
                    <a:pt x="192574" y="82710"/>
                  </a:lnTo>
                  <a:cubicBezTo>
                    <a:pt x="204017" y="61802"/>
                    <a:pt x="225111" y="45967"/>
                    <a:pt x="247813" y="41513"/>
                  </a:cubicBezTo>
                  <a:cubicBezTo>
                    <a:pt x="251401" y="40709"/>
                    <a:pt x="255855" y="40337"/>
                    <a:pt x="260247" y="40337"/>
                  </a:cubicBezTo>
                  <a:cubicBezTo>
                    <a:pt x="271319" y="40337"/>
                    <a:pt x="284371" y="43121"/>
                    <a:pt x="296619" y="53204"/>
                  </a:cubicBezTo>
                  <a:cubicBezTo>
                    <a:pt x="309052" y="63472"/>
                    <a:pt x="316723" y="77143"/>
                    <a:pt x="318702" y="91556"/>
                  </a:cubicBezTo>
                  <a:cubicBezTo>
                    <a:pt x="318084" y="91370"/>
                    <a:pt x="317527" y="91370"/>
                    <a:pt x="316908" y="91184"/>
                  </a:cubicBezTo>
                  <a:cubicBezTo>
                    <a:pt x="312702" y="90380"/>
                    <a:pt x="308248" y="90009"/>
                    <a:pt x="304228" y="90009"/>
                  </a:cubicBezTo>
                  <a:cubicBezTo>
                    <a:pt x="289567" y="90009"/>
                    <a:pt x="275897" y="94835"/>
                    <a:pt x="264453" y="104051"/>
                  </a:cubicBezTo>
                  <a:cubicBezTo>
                    <a:pt x="242370" y="122113"/>
                    <a:pt x="234699" y="152053"/>
                    <a:pt x="245957" y="180013"/>
                  </a:cubicBezTo>
                  <a:lnTo>
                    <a:pt x="266247" y="219973"/>
                  </a:lnTo>
                  <a:lnTo>
                    <a:pt x="233709" y="284491"/>
                  </a:lnTo>
                  <a:lnTo>
                    <a:pt x="70342" y="203333"/>
                  </a:lnTo>
                  <a:cubicBezTo>
                    <a:pt x="47084" y="188921"/>
                    <a:pt x="35640" y="161827"/>
                    <a:pt x="42073" y="135908"/>
                  </a:cubicBezTo>
                  <a:close/>
                </a:path>
              </a:pathLst>
            </a:custGeom>
            <a:grpFill/>
            <a:ln w="6186" cap="flat">
              <a:noFill/>
              <a:prstDash val="solid"/>
              <a:miter/>
            </a:ln>
          </p:spPr>
          <p:txBody>
            <a:bodyPr rtlCol="0" anchor="ctr"/>
            <a:lstStyle/>
            <a:p>
              <a:endParaRPr lang="en-US" sz="1200"/>
            </a:p>
          </p:txBody>
        </p:sp>
      </p:grpSp>
      <p:sp>
        <p:nvSpPr>
          <p:cNvPr id="218" name="Freeform: Shape 217">
            <a:extLst>
              <a:ext uri="{FF2B5EF4-FFF2-40B4-BE49-F238E27FC236}">
                <a16:creationId xmlns:a16="http://schemas.microsoft.com/office/drawing/2014/main" id="{6BADA4FA-230B-420E-AF9C-8FA76EA3EBCC}"/>
              </a:ext>
            </a:extLst>
          </p:cNvPr>
          <p:cNvSpPr/>
          <p:nvPr/>
        </p:nvSpPr>
        <p:spPr>
          <a:xfrm>
            <a:off x="15552704" y="4013603"/>
            <a:ext cx="868393" cy="620237"/>
          </a:xfrm>
          <a:custGeom>
            <a:avLst/>
            <a:gdLst>
              <a:gd name="connsiteX0" fmla="*/ 1122422 w 1125050"/>
              <a:gd name="connsiteY0" fmla="*/ 568677 h 803552"/>
              <a:gd name="connsiteX1" fmla="*/ 1101700 w 1125050"/>
              <a:gd name="connsiteY1" fmla="*/ 558842 h 803552"/>
              <a:gd name="connsiteX2" fmla="*/ 1065513 w 1125050"/>
              <a:gd name="connsiteY2" fmla="*/ 563667 h 803552"/>
              <a:gd name="connsiteX3" fmla="*/ 1113948 w 1125050"/>
              <a:gd name="connsiteY3" fmla="*/ 506633 h 803552"/>
              <a:gd name="connsiteX4" fmla="*/ 1111968 w 1125050"/>
              <a:gd name="connsiteY4" fmla="*/ 482138 h 803552"/>
              <a:gd name="connsiteX5" fmla="*/ 1087844 w 1125050"/>
              <a:gd name="connsiteY5" fmla="*/ 477746 h 803552"/>
              <a:gd name="connsiteX6" fmla="*/ 965859 w 1125050"/>
              <a:gd name="connsiteY6" fmla="*/ 489994 h 803552"/>
              <a:gd name="connsiteX7" fmla="*/ 961468 w 1125050"/>
              <a:gd name="connsiteY7" fmla="*/ 488818 h 803552"/>
              <a:gd name="connsiteX8" fmla="*/ 893547 w 1125050"/>
              <a:gd name="connsiteY8" fmla="*/ 478179 h 803552"/>
              <a:gd name="connsiteX9" fmla="*/ 971118 w 1125050"/>
              <a:gd name="connsiteY9" fmla="*/ 399804 h 803552"/>
              <a:gd name="connsiteX10" fmla="*/ 1029388 w 1125050"/>
              <a:gd name="connsiteY10" fmla="*/ 239901 h 803552"/>
              <a:gd name="connsiteX11" fmla="*/ 992026 w 1125050"/>
              <a:gd name="connsiteY11" fmla="*/ 109319 h 803552"/>
              <a:gd name="connsiteX12" fmla="*/ 822658 w 1125050"/>
              <a:gd name="connsiteY12" fmla="*/ 2243 h 803552"/>
              <a:gd name="connsiteX13" fmla="*/ 581968 w 1125050"/>
              <a:gd name="connsiteY13" fmla="*/ 83401 h 803552"/>
              <a:gd name="connsiteX14" fmla="*/ 562483 w 1125050"/>
              <a:gd name="connsiteY14" fmla="*/ 101896 h 803552"/>
              <a:gd name="connsiteX15" fmla="*/ 542997 w 1125050"/>
              <a:gd name="connsiteY15" fmla="*/ 83401 h 803552"/>
              <a:gd name="connsiteX16" fmla="*/ 302308 w 1125050"/>
              <a:gd name="connsiteY16" fmla="*/ 2243 h 803552"/>
              <a:gd name="connsiteX17" fmla="*/ 132941 w 1125050"/>
              <a:gd name="connsiteY17" fmla="*/ 109319 h 803552"/>
              <a:gd name="connsiteX18" fmla="*/ 154838 w 1125050"/>
              <a:gd name="connsiteY18" fmla="*/ 401042 h 803552"/>
              <a:gd name="connsiteX19" fmla="*/ 231418 w 1125050"/>
              <a:gd name="connsiteY19" fmla="*/ 478179 h 803552"/>
              <a:gd name="connsiteX20" fmla="*/ 163498 w 1125050"/>
              <a:gd name="connsiteY20" fmla="*/ 488818 h 803552"/>
              <a:gd name="connsiteX21" fmla="*/ 157498 w 1125050"/>
              <a:gd name="connsiteY21" fmla="*/ 490427 h 803552"/>
              <a:gd name="connsiteX22" fmla="*/ 37123 w 1125050"/>
              <a:gd name="connsiteY22" fmla="*/ 477746 h 803552"/>
              <a:gd name="connsiteX23" fmla="*/ 12998 w 1125050"/>
              <a:gd name="connsiteY23" fmla="*/ 482138 h 803552"/>
              <a:gd name="connsiteX24" fmla="*/ 11018 w 1125050"/>
              <a:gd name="connsiteY24" fmla="*/ 506633 h 803552"/>
              <a:gd name="connsiteX25" fmla="*/ 59267 w 1125050"/>
              <a:gd name="connsiteY25" fmla="*/ 563481 h 803552"/>
              <a:gd name="connsiteX26" fmla="*/ 23328 w 1125050"/>
              <a:gd name="connsiteY26" fmla="*/ 558842 h 803552"/>
              <a:gd name="connsiteX27" fmla="*/ 2605 w 1125050"/>
              <a:gd name="connsiteY27" fmla="*/ 568677 h 803552"/>
              <a:gd name="connsiteX28" fmla="*/ 4832 w 1125050"/>
              <a:gd name="connsiteY28" fmla="*/ 591564 h 803552"/>
              <a:gd name="connsiteX29" fmla="*/ 293152 w 1125050"/>
              <a:gd name="connsiteY29" fmla="*/ 764767 h 803552"/>
              <a:gd name="connsiteX30" fmla="*/ 313071 w 1125050"/>
              <a:gd name="connsiteY30" fmla="*/ 765571 h 803552"/>
              <a:gd name="connsiteX31" fmla="*/ 457943 w 1125050"/>
              <a:gd name="connsiteY31" fmla="*/ 710518 h 803552"/>
              <a:gd name="connsiteX32" fmla="*/ 460169 w 1125050"/>
              <a:gd name="connsiteY32" fmla="*/ 708538 h 803552"/>
              <a:gd name="connsiteX33" fmla="*/ 548379 w 1125050"/>
              <a:gd name="connsiteY33" fmla="*/ 797552 h 803552"/>
              <a:gd name="connsiteX34" fmla="*/ 562669 w 1125050"/>
              <a:gd name="connsiteY34" fmla="*/ 803552 h 803552"/>
              <a:gd name="connsiteX35" fmla="*/ 576957 w 1125050"/>
              <a:gd name="connsiteY35" fmla="*/ 797552 h 803552"/>
              <a:gd name="connsiteX36" fmla="*/ 665167 w 1125050"/>
              <a:gd name="connsiteY36" fmla="*/ 708538 h 803552"/>
              <a:gd name="connsiteX37" fmla="*/ 667394 w 1125050"/>
              <a:gd name="connsiteY37" fmla="*/ 710518 h 803552"/>
              <a:gd name="connsiteX38" fmla="*/ 812266 w 1125050"/>
              <a:gd name="connsiteY38" fmla="*/ 765571 h 803552"/>
              <a:gd name="connsiteX39" fmla="*/ 832184 w 1125050"/>
              <a:gd name="connsiteY39" fmla="*/ 764767 h 803552"/>
              <a:gd name="connsiteX40" fmla="*/ 1120504 w 1125050"/>
              <a:gd name="connsiteY40" fmla="*/ 591564 h 803552"/>
              <a:gd name="connsiteX41" fmla="*/ 1122422 w 1125050"/>
              <a:gd name="connsiteY41" fmla="*/ 568677 h 803552"/>
              <a:gd name="connsiteX42" fmla="*/ 74422 w 1125050"/>
              <a:gd name="connsiteY42" fmla="*/ 605668 h 803552"/>
              <a:gd name="connsiteX43" fmla="*/ 110981 w 1125050"/>
              <a:gd name="connsiteY43" fmla="*/ 607648 h 803552"/>
              <a:gd name="connsiteX44" fmla="*/ 270327 w 1125050"/>
              <a:gd name="connsiteY44" fmla="*/ 663073 h 803552"/>
              <a:gd name="connsiteX45" fmla="*/ 386063 w 1125050"/>
              <a:gd name="connsiteY45" fmla="*/ 633938 h 803552"/>
              <a:gd name="connsiteX46" fmla="*/ 397693 w 1125050"/>
              <a:gd name="connsiteY46" fmla="*/ 627937 h 803552"/>
              <a:gd name="connsiteX47" fmla="*/ 405549 w 1125050"/>
              <a:gd name="connsiteY47" fmla="*/ 600596 h 803552"/>
              <a:gd name="connsiteX48" fmla="*/ 378207 w 1125050"/>
              <a:gd name="connsiteY48" fmla="*/ 592740 h 803552"/>
              <a:gd name="connsiteX49" fmla="*/ 355877 w 1125050"/>
              <a:gd name="connsiteY49" fmla="*/ 603565 h 803552"/>
              <a:gd name="connsiteX50" fmla="*/ 84443 w 1125050"/>
              <a:gd name="connsiteY50" fmla="*/ 533047 h 803552"/>
              <a:gd name="connsiteX51" fmla="*/ 169251 w 1125050"/>
              <a:gd name="connsiteY51" fmla="*/ 528655 h 803552"/>
              <a:gd name="connsiteX52" fmla="*/ 173457 w 1125050"/>
              <a:gd name="connsiteY52" fmla="*/ 527665 h 803552"/>
              <a:gd name="connsiteX53" fmla="*/ 270327 w 1125050"/>
              <a:gd name="connsiteY53" fmla="*/ 517212 h 803552"/>
              <a:gd name="connsiteX54" fmla="*/ 329216 w 1125050"/>
              <a:gd name="connsiteY54" fmla="*/ 523644 h 803552"/>
              <a:gd name="connsiteX55" fmla="*/ 334041 w 1125050"/>
              <a:gd name="connsiteY55" fmla="*/ 524634 h 803552"/>
              <a:gd name="connsiteX56" fmla="*/ 349691 w 1125050"/>
              <a:gd name="connsiteY56" fmla="*/ 527665 h 803552"/>
              <a:gd name="connsiteX57" fmla="*/ 351485 w 1125050"/>
              <a:gd name="connsiteY57" fmla="*/ 528037 h 803552"/>
              <a:gd name="connsiteX58" fmla="*/ 355072 w 1125050"/>
              <a:gd name="connsiteY58" fmla="*/ 528470 h 803552"/>
              <a:gd name="connsiteX59" fmla="*/ 359712 w 1125050"/>
              <a:gd name="connsiteY59" fmla="*/ 527851 h 803552"/>
              <a:gd name="connsiteX60" fmla="*/ 363919 w 1125050"/>
              <a:gd name="connsiteY60" fmla="*/ 526243 h 803552"/>
              <a:gd name="connsiteX61" fmla="*/ 367754 w 1125050"/>
              <a:gd name="connsiteY61" fmla="*/ 523830 h 803552"/>
              <a:gd name="connsiteX62" fmla="*/ 369362 w 1125050"/>
              <a:gd name="connsiteY62" fmla="*/ 522408 h 803552"/>
              <a:gd name="connsiteX63" fmla="*/ 371589 w 1125050"/>
              <a:gd name="connsiteY63" fmla="*/ 519809 h 803552"/>
              <a:gd name="connsiteX64" fmla="*/ 373011 w 1125050"/>
              <a:gd name="connsiteY64" fmla="*/ 517582 h 803552"/>
              <a:gd name="connsiteX65" fmla="*/ 374434 w 1125050"/>
              <a:gd name="connsiteY65" fmla="*/ 514366 h 803552"/>
              <a:gd name="connsiteX66" fmla="*/ 374806 w 1125050"/>
              <a:gd name="connsiteY66" fmla="*/ 512943 h 803552"/>
              <a:gd name="connsiteX67" fmla="*/ 374991 w 1125050"/>
              <a:gd name="connsiteY67" fmla="*/ 511953 h 803552"/>
              <a:gd name="connsiteX68" fmla="*/ 375424 w 1125050"/>
              <a:gd name="connsiteY68" fmla="*/ 508366 h 803552"/>
              <a:gd name="connsiteX69" fmla="*/ 374806 w 1125050"/>
              <a:gd name="connsiteY69" fmla="*/ 503726 h 803552"/>
              <a:gd name="connsiteX70" fmla="*/ 373197 w 1125050"/>
              <a:gd name="connsiteY70" fmla="*/ 499520 h 803552"/>
              <a:gd name="connsiteX71" fmla="*/ 372393 w 1125050"/>
              <a:gd name="connsiteY71" fmla="*/ 498097 h 803552"/>
              <a:gd name="connsiteX72" fmla="*/ 312329 w 1125050"/>
              <a:gd name="connsiteY72" fmla="*/ 404073 h 803552"/>
              <a:gd name="connsiteX73" fmla="*/ 270327 w 1125050"/>
              <a:gd name="connsiteY73" fmla="*/ 301203 h 803552"/>
              <a:gd name="connsiteX74" fmla="*/ 315917 w 1125050"/>
              <a:gd name="connsiteY74" fmla="*/ 193941 h 803552"/>
              <a:gd name="connsiteX75" fmla="*/ 378827 w 1125050"/>
              <a:gd name="connsiteY75" fmla="*/ 182064 h 803552"/>
              <a:gd name="connsiteX76" fmla="*/ 446128 w 1125050"/>
              <a:gd name="connsiteY76" fmla="*/ 234891 h 803552"/>
              <a:gd name="connsiteX77" fmla="*/ 452128 w 1125050"/>
              <a:gd name="connsiteY77" fmla="*/ 302626 h 803552"/>
              <a:gd name="connsiteX78" fmla="*/ 442107 w 1125050"/>
              <a:gd name="connsiteY78" fmla="*/ 280913 h 803552"/>
              <a:gd name="connsiteX79" fmla="*/ 440932 w 1125050"/>
              <a:gd name="connsiteY79" fmla="*/ 278130 h 803552"/>
              <a:gd name="connsiteX80" fmla="*/ 377651 w 1125050"/>
              <a:gd name="connsiteY80" fmla="*/ 232911 h 803552"/>
              <a:gd name="connsiteX81" fmla="*/ 336639 w 1125050"/>
              <a:gd name="connsiteY81" fmla="*/ 250603 h 803552"/>
              <a:gd name="connsiteX82" fmla="*/ 322350 w 1125050"/>
              <a:gd name="connsiteY82" fmla="*/ 297430 h 803552"/>
              <a:gd name="connsiteX83" fmla="*/ 348268 w 1125050"/>
              <a:gd name="connsiteY83" fmla="*/ 380010 h 803552"/>
              <a:gd name="connsiteX84" fmla="*/ 365527 w 1125050"/>
              <a:gd name="connsiteY84" fmla="*/ 401908 h 803552"/>
              <a:gd name="connsiteX85" fmla="*/ 465366 w 1125050"/>
              <a:gd name="connsiteY85" fmla="*/ 613462 h 803552"/>
              <a:gd name="connsiteX86" fmla="*/ 456520 w 1125050"/>
              <a:gd name="connsiteY86" fmla="*/ 648227 h 803552"/>
              <a:gd name="connsiteX87" fmla="*/ 431777 w 1125050"/>
              <a:gd name="connsiteY87" fmla="*/ 679960 h 803552"/>
              <a:gd name="connsiteX88" fmla="*/ 431591 w 1125050"/>
              <a:gd name="connsiteY88" fmla="*/ 680146 h 803552"/>
              <a:gd name="connsiteX89" fmla="*/ 74422 w 1125050"/>
              <a:gd name="connsiteY89" fmla="*/ 605668 h 803552"/>
              <a:gd name="connsiteX90" fmla="*/ 562483 w 1125050"/>
              <a:gd name="connsiteY90" fmla="*/ 754932 h 803552"/>
              <a:gd name="connsiteX91" fmla="*/ 486150 w 1125050"/>
              <a:gd name="connsiteY91" fmla="*/ 677981 h 803552"/>
              <a:gd name="connsiteX92" fmla="*/ 505450 w 1125050"/>
              <a:gd name="connsiteY92" fmla="*/ 616123 h 803552"/>
              <a:gd name="connsiteX93" fmla="*/ 395342 w 1125050"/>
              <a:gd name="connsiteY93" fmla="*/ 374814 h 803552"/>
              <a:gd name="connsiteX94" fmla="*/ 381672 w 1125050"/>
              <a:gd name="connsiteY94" fmla="*/ 357556 h 803552"/>
              <a:gd name="connsiteX95" fmla="*/ 362558 w 1125050"/>
              <a:gd name="connsiteY95" fmla="*/ 298482 h 803552"/>
              <a:gd name="connsiteX96" fmla="*/ 369610 w 1125050"/>
              <a:gd name="connsiteY96" fmla="*/ 273799 h 803552"/>
              <a:gd name="connsiteX97" fmla="*/ 375857 w 1125050"/>
              <a:gd name="connsiteY97" fmla="*/ 272995 h 803552"/>
              <a:gd name="connsiteX98" fmla="*/ 404188 w 1125050"/>
              <a:gd name="connsiteY98" fmla="*/ 294089 h 803552"/>
              <a:gd name="connsiteX99" fmla="*/ 405363 w 1125050"/>
              <a:gd name="connsiteY99" fmla="*/ 296873 h 803552"/>
              <a:gd name="connsiteX100" fmla="*/ 453984 w 1125050"/>
              <a:gd name="connsiteY100" fmla="*/ 353720 h 803552"/>
              <a:gd name="connsiteX101" fmla="*/ 454169 w 1125050"/>
              <a:gd name="connsiteY101" fmla="*/ 353720 h 803552"/>
              <a:gd name="connsiteX102" fmla="*/ 486336 w 1125050"/>
              <a:gd name="connsiteY102" fmla="*/ 326008 h 803552"/>
              <a:gd name="connsiteX103" fmla="*/ 481943 w 1125050"/>
              <a:gd name="connsiteY103" fmla="*/ 216890 h 803552"/>
              <a:gd name="connsiteX104" fmla="*/ 388290 w 1125050"/>
              <a:gd name="connsiteY104" fmla="*/ 143155 h 803552"/>
              <a:gd name="connsiteX105" fmla="*/ 291854 w 1125050"/>
              <a:gd name="connsiteY105" fmla="*/ 161836 h 803552"/>
              <a:gd name="connsiteX106" fmla="*/ 230367 w 1125050"/>
              <a:gd name="connsiteY106" fmla="*/ 305286 h 803552"/>
              <a:gd name="connsiteX107" fmla="*/ 279606 w 1125050"/>
              <a:gd name="connsiteY107" fmla="*/ 427456 h 803552"/>
              <a:gd name="connsiteX108" fmla="*/ 316783 w 1125050"/>
              <a:gd name="connsiteY108" fmla="*/ 480901 h 803552"/>
              <a:gd name="connsiteX109" fmla="*/ 287648 w 1125050"/>
              <a:gd name="connsiteY109" fmla="*/ 477870 h 803552"/>
              <a:gd name="connsiteX110" fmla="*/ 184592 w 1125050"/>
              <a:gd name="connsiteY110" fmla="*/ 374010 h 803552"/>
              <a:gd name="connsiteX111" fmla="*/ 167086 w 1125050"/>
              <a:gd name="connsiteY111" fmla="*/ 130475 h 803552"/>
              <a:gd name="connsiteX112" fmla="*/ 307318 w 1125050"/>
              <a:gd name="connsiteY112" fmla="*/ 41894 h 803552"/>
              <a:gd name="connsiteX113" fmla="*/ 337257 w 1125050"/>
              <a:gd name="connsiteY113" fmla="*/ 39914 h 803552"/>
              <a:gd name="connsiteX114" fmla="*/ 515471 w 1125050"/>
              <a:gd name="connsiteY114" fmla="*/ 112412 h 803552"/>
              <a:gd name="connsiteX115" fmla="*/ 548627 w 1125050"/>
              <a:gd name="connsiteY115" fmla="*/ 143959 h 803552"/>
              <a:gd name="connsiteX116" fmla="*/ 576339 w 1125050"/>
              <a:gd name="connsiteY116" fmla="*/ 143959 h 803552"/>
              <a:gd name="connsiteX117" fmla="*/ 609495 w 1125050"/>
              <a:gd name="connsiteY117" fmla="*/ 112412 h 803552"/>
              <a:gd name="connsiteX118" fmla="*/ 817647 w 1125050"/>
              <a:gd name="connsiteY118" fmla="*/ 41894 h 803552"/>
              <a:gd name="connsiteX119" fmla="*/ 957880 w 1125050"/>
              <a:gd name="connsiteY119" fmla="*/ 130475 h 803552"/>
              <a:gd name="connsiteX120" fmla="*/ 941611 w 1125050"/>
              <a:gd name="connsiteY120" fmla="*/ 372587 h 803552"/>
              <a:gd name="connsiteX121" fmla="*/ 837133 w 1125050"/>
              <a:gd name="connsiteY121" fmla="*/ 477870 h 803552"/>
              <a:gd name="connsiteX122" fmla="*/ 808183 w 1125050"/>
              <a:gd name="connsiteY122" fmla="*/ 480901 h 803552"/>
              <a:gd name="connsiteX123" fmla="*/ 845360 w 1125050"/>
              <a:gd name="connsiteY123" fmla="*/ 427456 h 803552"/>
              <a:gd name="connsiteX124" fmla="*/ 894599 w 1125050"/>
              <a:gd name="connsiteY124" fmla="*/ 305286 h 803552"/>
              <a:gd name="connsiteX125" fmla="*/ 833112 w 1125050"/>
              <a:gd name="connsiteY125" fmla="*/ 161836 h 803552"/>
              <a:gd name="connsiteX126" fmla="*/ 736675 w 1125050"/>
              <a:gd name="connsiteY126" fmla="*/ 143155 h 803552"/>
              <a:gd name="connsiteX127" fmla="*/ 643022 w 1125050"/>
              <a:gd name="connsiteY127" fmla="*/ 216890 h 803552"/>
              <a:gd name="connsiteX128" fmla="*/ 638631 w 1125050"/>
              <a:gd name="connsiteY128" fmla="*/ 326008 h 803552"/>
              <a:gd name="connsiteX129" fmla="*/ 670796 w 1125050"/>
              <a:gd name="connsiteY129" fmla="*/ 353720 h 803552"/>
              <a:gd name="connsiteX130" fmla="*/ 670982 w 1125050"/>
              <a:gd name="connsiteY130" fmla="*/ 353720 h 803552"/>
              <a:gd name="connsiteX131" fmla="*/ 719603 w 1125050"/>
              <a:gd name="connsiteY131" fmla="*/ 296873 h 803552"/>
              <a:gd name="connsiteX132" fmla="*/ 720777 w 1125050"/>
              <a:gd name="connsiteY132" fmla="*/ 294089 h 803552"/>
              <a:gd name="connsiteX133" fmla="*/ 749109 w 1125050"/>
              <a:gd name="connsiteY133" fmla="*/ 272995 h 803552"/>
              <a:gd name="connsiteX134" fmla="*/ 756346 w 1125050"/>
              <a:gd name="connsiteY134" fmla="*/ 275223 h 803552"/>
              <a:gd name="connsiteX135" fmla="*/ 762347 w 1125050"/>
              <a:gd name="connsiteY135" fmla="*/ 298543 h 803552"/>
              <a:gd name="connsiteX136" fmla="*/ 743232 w 1125050"/>
              <a:gd name="connsiteY136" fmla="*/ 357617 h 803552"/>
              <a:gd name="connsiteX137" fmla="*/ 729562 w 1125050"/>
              <a:gd name="connsiteY137" fmla="*/ 374876 h 803552"/>
              <a:gd name="connsiteX138" fmla="*/ 619454 w 1125050"/>
              <a:gd name="connsiteY138" fmla="*/ 616185 h 803552"/>
              <a:gd name="connsiteX139" fmla="*/ 638754 w 1125050"/>
              <a:gd name="connsiteY139" fmla="*/ 678043 h 803552"/>
              <a:gd name="connsiteX140" fmla="*/ 562483 w 1125050"/>
              <a:gd name="connsiteY140" fmla="*/ 754932 h 803552"/>
              <a:gd name="connsiteX141" fmla="*/ 693251 w 1125050"/>
              <a:gd name="connsiteY141" fmla="*/ 680022 h 803552"/>
              <a:gd name="connsiteX142" fmla="*/ 693065 w 1125050"/>
              <a:gd name="connsiteY142" fmla="*/ 680022 h 803552"/>
              <a:gd name="connsiteX143" fmla="*/ 668322 w 1125050"/>
              <a:gd name="connsiteY143" fmla="*/ 648289 h 803552"/>
              <a:gd name="connsiteX144" fmla="*/ 659477 w 1125050"/>
              <a:gd name="connsiteY144" fmla="*/ 613524 h 803552"/>
              <a:gd name="connsiteX145" fmla="*/ 759316 w 1125050"/>
              <a:gd name="connsiteY145" fmla="*/ 401970 h 803552"/>
              <a:gd name="connsiteX146" fmla="*/ 776574 w 1125050"/>
              <a:gd name="connsiteY146" fmla="*/ 380072 h 803552"/>
              <a:gd name="connsiteX147" fmla="*/ 802493 w 1125050"/>
              <a:gd name="connsiteY147" fmla="*/ 297492 h 803552"/>
              <a:gd name="connsiteX148" fmla="*/ 787028 w 1125050"/>
              <a:gd name="connsiteY148" fmla="*/ 249242 h 803552"/>
              <a:gd name="connsiteX149" fmla="*/ 747067 w 1125050"/>
              <a:gd name="connsiteY149" fmla="*/ 232973 h 803552"/>
              <a:gd name="connsiteX150" fmla="*/ 683972 w 1125050"/>
              <a:gd name="connsiteY150" fmla="*/ 278192 h 803552"/>
              <a:gd name="connsiteX151" fmla="*/ 682797 w 1125050"/>
              <a:gd name="connsiteY151" fmla="*/ 280975 h 803552"/>
              <a:gd name="connsiteX152" fmla="*/ 672776 w 1125050"/>
              <a:gd name="connsiteY152" fmla="*/ 302687 h 803552"/>
              <a:gd name="connsiteX153" fmla="*/ 678776 w 1125050"/>
              <a:gd name="connsiteY153" fmla="*/ 234953 h 803552"/>
              <a:gd name="connsiteX154" fmla="*/ 746078 w 1125050"/>
              <a:gd name="connsiteY154" fmla="*/ 182126 h 803552"/>
              <a:gd name="connsiteX155" fmla="*/ 808987 w 1125050"/>
              <a:gd name="connsiteY155" fmla="*/ 194003 h 803552"/>
              <a:gd name="connsiteX156" fmla="*/ 854577 w 1125050"/>
              <a:gd name="connsiteY156" fmla="*/ 301265 h 803552"/>
              <a:gd name="connsiteX157" fmla="*/ 812575 w 1125050"/>
              <a:gd name="connsiteY157" fmla="*/ 404135 h 803552"/>
              <a:gd name="connsiteX158" fmla="*/ 752511 w 1125050"/>
              <a:gd name="connsiteY158" fmla="*/ 498159 h 803552"/>
              <a:gd name="connsiteX159" fmla="*/ 751707 w 1125050"/>
              <a:gd name="connsiteY159" fmla="*/ 499581 h 803552"/>
              <a:gd name="connsiteX160" fmla="*/ 750284 w 1125050"/>
              <a:gd name="connsiteY160" fmla="*/ 503788 h 803552"/>
              <a:gd name="connsiteX161" fmla="*/ 749480 w 1125050"/>
              <a:gd name="connsiteY161" fmla="*/ 508428 h 803552"/>
              <a:gd name="connsiteX162" fmla="*/ 749913 w 1125050"/>
              <a:gd name="connsiteY162" fmla="*/ 512015 h 803552"/>
              <a:gd name="connsiteX163" fmla="*/ 750098 w 1125050"/>
              <a:gd name="connsiteY163" fmla="*/ 513005 h 803552"/>
              <a:gd name="connsiteX164" fmla="*/ 750470 w 1125050"/>
              <a:gd name="connsiteY164" fmla="*/ 514428 h 803552"/>
              <a:gd name="connsiteX165" fmla="*/ 751892 w 1125050"/>
              <a:gd name="connsiteY165" fmla="*/ 517644 h 803552"/>
              <a:gd name="connsiteX166" fmla="*/ 753315 w 1125050"/>
              <a:gd name="connsiteY166" fmla="*/ 519871 h 803552"/>
              <a:gd name="connsiteX167" fmla="*/ 755542 w 1125050"/>
              <a:gd name="connsiteY167" fmla="*/ 522469 h 803552"/>
              <a:gd name="connsiteX168" fmla="*/ 757150 w 1125050"/>
              <a:gd name="connsiteY168" fmla="*/ 523892 h 803552"/>
              <a:gd name="connsiteX169" fmla="*/ 760985 w 1125050"/>
              <a:gd name="connsiteY169" fmla="*/ 526305 h 803552"/>
              <a:gd name="connsiteX170" fmla="*/ 765192 w 1125050"/>
              <a:gd name="connsiteY170" fmla="*/ 527913 h 803552"/>
              <a:gd name="connsiteX171" fmla="*/ 769831 w 1125050"/>
              <a:gd name="connsiteY171" fmla="*/ 528531 h 803552"/>
              <a:gd name="connsiteX172" fmla="*/ 773419 w 1125050"/>
              <a:gd name="connsiteY172" fmla="*/ 528099 h 803552"/>
              <a:gd name="connsiteX173" fmla="*/ 775213 w 1125050"/>
              <a:gd name="connsiteY173" fmla="*/ 527727 h 803552"/>
              <a:gd name="connsiteX174" fmla="*/ 790863 w 1125050"/>
              <a:gd name="connsiteY174" fmla="*/ 524696 h 803552"/>
              <a:gd name="connsiteX175" fmla="*/ 795688 w 1125050"/>
              <a:gd name="connsiteY175" fmla="*/ 523706 h 803552"/>
              <a:gd name="connsiteX176" fmla="*/ 854577 w 1125050"/>
              <a:gd name="connsiteY176" fmla="*/ 517274 h 803552"/>
              <a:gd name="connsiteX177" fmla="*/ 951447 w 1125050"/>
              <a:gd name="connsiteY177" fmla="*/ 527727 h 803552"/>
              <a:gd name="connsiteX178" fmla="*/ 957076 w 1125050"/>
              <a:gd name="connsiteY178" fmla="*/ 529150 h 803552"/>
              <a:gd name="connsiteX179" fmla="*/ 1040460 w 1125050"/>
              <a:gd name="connsiteY179" fmla="*/ 533171 h 803552"/>
              <a:gd name="connsiteX180" fmla="*/ 768841 w 1125050"/>
              <a:gd name="connsiteY180" fmla="*/ 603689 h 803552"/>
              <a:gd name="connsiteX181" fmla="*/ 746758 w 1125050"/>
              <a:gd name="connsiteY181" fmla="*/ 592864 h 803552"/>
              <a:gd name="connsiteX182" fmla="*/ 719417 w 1125050"/>
              <a:gd name="connsiteY182" fmla="*/ 600720 h 803552"/>
              <a:gd name="connsiteX183" fmla="*/ 727273 w 1125050"/>
              <a:gd name="connsiteY183" fmla="*/ 628061 h 803552"/>
              <a:gd name="connsiteX184" fmla="*/ 738902 w 1125050"/>
              <a:gd name="connsiteY184" fmla="*/ 634062 h 803552"/>
              <a:gd name="connsiteX185" fmla="*/ 854638 w 1125050"/>
              <a:gd name="connsiteY185" fmla="*/ 663197 h 803552"/>
              <a:gd name="connsiteX186" fmla="*/ 1013985 w 1125050"/>
              <a:gd name="connsiteY186" fmla="*/ 607772 h 803552"/>
              <a:gd name="connsiteX187" fmla="*/ 1050543 w 1125050"/>
              <a:gd name="connsiteY187" fmla="*/ 605792 h 803552"/>
              <a:gd name="connsiteX188" fmla="*/ 693251 w 1125050"/>
              <a:gd name="connsiteY188" fmla="*/ 680022 h 80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125050" h="803552">
                <a:moveTo>
                  <a:pt x="1122422" y="568677"/>
                </a:moveTo>
                <a:cubicBezTo>
                  <a:pt x="1118401" y="561440"/>
                  <a:pt x="1110175" y="557419"/>
                  <a:pt x="1101700" y="558842"/>
                </a:cubicBezTo>
                <a:cubicBezTo>
                  <a:pt x="1101329" y="558842"/>
                  <a:pt x="1085617" y="561440"/>
                  <a:pt x="1065513" y="563667"/>
                </a:cubicBezTo>
                <a:cubicBezTo>
                  <a:pt x="1096257" y="533357"/>
                  <a:pt x="1113514" y="507438"/>
                  <a:pt x="1113948" y="506633"/>
                </a:cubicBezTo>
                <a:cubicBezTo>
                  <a:pt x="1118958" y="499025"/>
                  <a:pt x="1118154" y="488942"/>
                  <a:pt x="1111968" y="482138"/>
                </a:cubicBezTo>
                <a:cubicBezTo>
                  <a:pt x="1105968" y="475519"/>
                  <a:pt x="1096071" y="473725"/>
                  <a:pt x="1087844" y="477746"/>
                </a:cubicBezTo>
                <a:cubicBezTo>
                  <a:pt x="1087472" y="478117"/>
                  <a:pt x="1029759" y="507067"/>
                  <a:pt x="965859" y="489994"/>
                </a:cubicBezTo>
                <a:lnTo>
                  <a:pt x="961468" y="488818"/>
                </a:lnTo>
                <a:cubicBezTo>
                  <a:pt x="939137" y="483190"/>
                  <a:pt x="916435" y="479601"/>
                  <a:pt x="893547" y="478179"/>
                </a:cubicBezTo>
                <a:lnTo>
                  <a:pt x="971118" y="399804"/>
                </a:lnTo>
                <a:cubicBezTo>
                  <a:pt x="1009717" y="353597"/>
                  <a:pt x="1029388" y="296935"/>
                  <a:pt x="1029388" y="239901"/>
                </a:cubicBezTo>
                <a:cubicBezTo>
                  <a:pt x="1029388" y="194869"/>
                  <a:pt x="1016954" y="149465"/>
                  <a:pt x="992026" y="109319"/>
                </a:cubicBezTo>
                <a:cubicBezTo>
                  <a:pt x="955034" y="49441"/>
                  <a:pt x="894784" y="11460"/>
                  <a:pt x="822658" y="2243"/>
                </a:cubicBezTo>
                <a:cubicBezTo>
                  <a:pt x="737294" y="-8830"/>
                  <a:pt x="647229" y="21543"/>
                  <a:pt x="581968" y="83401"/>
                </a:cubicBezTo>
                <a:lnTo>
                  <a:pt x="562483" y="101896"/>
                </a:lnTo>
                <a:lnTo>
                  <a:pt x="542997" y="83401"/>
                </a:lnTo>
                <a:cubicBezTo>
                  <a:pt x="477676" y="21543"/>
                  <a:pt x="387672" y="-8830"/>
                  <a:pt x="302308" y="2243"/>
                </a:cubicBezTo>
                <a:cubicBezTo>
                  <a:pt x="230181" y="11460"/>
                  <a:pt x="169932" y="49441"/>
                  <a:pt x="132941" y="109319"/>
                </a:cubicBezTo>
                <a:cubicBezTo>
                  <a:pt x="76464" y="200312"/>
                  <a:pt x="84691" y="317039"/>
                  <a:pt x="154838" y="401042"/>
                </a:cubicBezTo>
                <a:lnTo>
                  <a:pt x="231418" y="478179"/>
                </a:lnTo>
                <a:cubicBezTo>
                  <a:pt x="208531" y="479601"/>
                  <a:pt x="185829" y="483190"/>
                  <a:pt x="163498" y="488818"/>
                </a:cubicBezTo>
                <a:lnTo>
                  <a:pt x="157498" y="490427"/>
                </a:lnTo>
                <a:cubicBezTo>
                  <a:pt x="95640" y="506881"/>
                  <a:pt x="37555" y="478179"/>
                  <a:pt x="37123" y="477746"/>
                </a:cubicBezTo>
                <a:cubicBezTo>
                  <a:pt x="28895" y="473725"/>
                  <a:pt x="19060" y="475519"/>
                  <a:pt x="12998" y="482138"/>
                </a:cubicBezTo>
                <a:cubicBezTo>
                  <a:pt x="6750" y="488942"/>
                  <a:pt x="5946" y="499025"/>
                  <a:pt x="11018" y="506633"/>
                </a:cubicBezTo>
                <a:cubicBezTo>
                  <a:pt x="11451" y="507438"/>
                  <a:pt x="28709" y="533171"/>
                  <a:pt x="59267" y="563481"/>
                </a:cubicBezTo>
                <a:cubicBezTo>
                  <a:pt x="39164" y="561255"/>
                  <a:pt x="23699" y="558842"/>
                  <a:pt x="23328" y="558842"/>
                </a:cubicBezTo>
                <a:cubicBezTo>
                  <a:pt x="14915" y="557419"/>
                  <a:pt x="6626" y="561440"/>
                  <a:pt x="2605" y="568677"/>
                </a:cubicBezTo>
                <a:cubicBezTo>
                  <a:pt x="-1601" y="576100"/>
                  <a:pt x="-612" y="585132"/>
                  <a:pt x="4832" y="591564"/>
                </a:cubicBezTo>
                <a:cubicBezTo>
                  <a:pt x="10276" y="598184"/>
                  <a:pt x="141662" y="751901"/>
                  <a:pt x="293152" y="764767"/>
                </a:cubicBezTo>
                <a:cubicBezTo>
                  <a:pt x="299772" y="765386"/>
                  <a:pt x="306390" y="765571"/>
                  <a:pt x="313071" y="765571"/>
                </a:cubicBezTo>
                <a:cubicBezTo>
                  <a:pt x="366083" y="765571"/>
                  <a:pt x="414766" y="747076"/>
                  <a:pt x="457943" y="710518"/>
                </a:cubicBezTo>
                <a:cubicBezTo>
                  <a:pt x="458747" y="709899"/>
                  <a:pt x="459365" y="709342"/>
                  <a:pt x="460169" y="708538"/>
                </a:cubicBezTo>
                <a:lnTo>
                  <a:pt x="548379" y="797552"/>
                </a:lnTo>
                <a:cubicBezTo>
                  <a:pt x="552214" y="801387"/>
                  <a:pt x="557225" y="803552"/>
                  <a:pt x="562669" y="803552"/>
                </a:cubicBezTo>
                <a:cubicBezTo>
                  <a:pt x="568112" y="803552"/>
                  <a:pt x="573122" y="801325"/>
                  <a:pt x="576957" y="797552"/>
                </a:cubicBezTo>
                <a:lnTo>
                  <a:pt x="665167" y="708538"/>
                </a:lnTo>
                <a:cubicBezTo>
                  <a:pt x="665971" y="709342"/>
                  <a:pt x="666590" y="709961"/>
                  <a:pt x="667394" y="710518"/>
                </a:cubicBezTo>
                <a:cubicBezTo>
                  <a:pt x="710572" y="747076"/>
                  <a:pt x="759192" y="765571"/>
                  <a:pt x="812266" y="765571"/>
                </a:cubicBezTo>
                <a:cubicBezTo>
                  <a:pt x="818885" y="765571"/>
                  <a:pt x="825504" y="765386"/>
                  <a:pt x="832184" y="764767"/>
                </a:cubicBezTo>
                <a:cubicBezTo>
                  <a:pt x="983674" y="751901"/>
                  <a:pt x="1115061" y="598184"/>
                  <a:pt x="1120504" y="591564"/>
                </a:cubicBezTo>
                <a:cubicBezTo>
                  <a:pt x="1125639" y="585194"/>
                  <a:pt x="1126629" y="576100"/>
                  <a:pt x="1122422" y="568677"/>
                </a:cubicBezTo>
                <a:close/>
                <a:moveTo>
                  <a:pt x="74422" y="605668"/>
                </a:moveTo>
                <a:cubicBezTo>
                  <a:pt x="86670" y="606658"/>
                  <a:pt x="99970" y="607462"/>
                  <a:pt x="110981" y="607648"/>
                </a:cubicBezTo>
                <a:cubicBezTo>
                  <a:pt x="153353" y="637773"/>
                  <a:pt x="207417" y="663073"/>
                  <a:pt x="270327" y="663073"/>
                </a:cubicBezTo>
                <a:cubicBezTo>
                  <a:pt x="306266" y="663073"/>
                  <a:pt x="345052" y="654660"/>
                  <a:pt x="386063" y="633938"/>
                </a:cubicBezTo>
                <a:cubicBezTo>
                  <a:pt x="389899" y="632144"/>
                  <a:pt x="393920" y="630103"/>
                  <a:pt x="397693" y="627937"/>
                </a:cubicBezTo>
                <a:cubicBezTo>
                  <a:pt x="407343" y="622741"/>
                  <a:pt x="410931" y="610431"/>
                  <a:pt x="405549" y="600596"/>
                </a:cubicBezTo>
                <a:cubicBezTo>
                  <a:pt x="400105" y="590946"/>
                  <a:pt x="387858" y="587544"/>
                  <a:pt x="378207" y="592740"/>
                </a:cubicBezTo>
                <a:cubicBezTo>
                  <a:pt x="370785" y="596947"/>
                  <a:pt x="363362" y="600596"/>
                  <a:pt x="355877" y="603565"/>
                </a:cubicBezTo>
                <a:cubicBezTo>
                  <a:pt x="233893" y="657382"/>
                  <a:pt x="136095" y="586307"/>
                  <a:pt x="84443" y="533047"/>
                </a:cubicBezTo>
                <a:cubicBezTo>
                  <a:pt x="108940" y="536449"/>
                  <a:pt x="138260" y="536882"/>
                  <a:pt x="169251" y="528655"/>
                </a:cubicBezTo>
                <a:lnTo>
                  <a:pt x="173457" y="527665"/>
                </a:lnTo>
                <a:cubicBezTo>
                  <a:pt x="204572" y="519809"/>
                  <a:pt x="237357" y="516222"/>
                  <a:pt x="270327" y="517212"/>
                </a:cubicBezTo>
                <a:cubicBezTo>
                  <a:pt x="289998" y="517830"/>
                  <a:pt x="309731" y="519809"/>
                  <a:pt x="329216" y="523644"/>
                </a:cubicBezTo>
                <a:lnTo>
                  <a:pt x="334041" y="524634"/>
                </a:lnTo>
                <a:lnTo>
                  <a:pt x="349691" y="527665"/>
                </a:lnTo>
                <a:lnTo>
                  <a:pt x="351485" y="528037"/>
                </a:lnTo>
                <a:cubicBezTo>
                  <a:pt x="352660" y="528222"/>
                  <a:pt x="353898" y="528470"/>
                  <a:pt x="355072" y="528470"/>
                </a:cubicBezTo>
                <a:cubicBezTo>
                  <a:pt x="356681" y="528470"/>
                  <a:pt x="358289" y="528284"/>
                  <a:pt x="359712" y="527851"/>
                </a:cubicBezTo>
                <a:cubicBezTo>
                  <a:pt x="361135" y="527480"/>
                  <a:pt x="362496" y="526861"/>
                  <a:pt x="363919" y="526243"/>
                </a:cubicBezTo>
                <a:cubicBezTo>
                  <a:pt x="365341" y="525624"/>
                  <a:pt x="366517" y="524820"/>
                  <a:pt x="367754" y="523830"/>
                </a:cubicBezTo>
                <a:cubicBezTo>
                  <a:pt x="368372" y="523459"/>
                  <a:pt x="368929" y="523026"/>
                  <a:pt x="369362" y="522408"/>
                </a:cubicBezTo>
                <a:cubicBezTo>
                  <a:pt x="370166" y="521603"/>
                  <a:pt x="370970" y="520799"/>
                  <a:pt x="371589" y="519809"/>
                </a:cubicBezTo>
                <a:cubicBezTo>
                  <a:pt x="372207" y="519005"/>
                  <a:pt x="372579" y="518387"/>
                  <a:pt x="373011" y="517582"/>
                </a:cubicBezTo>
                <a:cubicBezTo>
                  <a:pt x="373630" y="516592"/>
                  <a:pt x="374001" y="515356"/>
                  <a:pt x="374434" y="514366"/>
                </a:cubicBezTo>
                <a:cubicBezTo>
                  <a:pt x="374620" y="513933"/>
                  <a:pt x="374620" y="513376"/>
                  <a:pt x="374806" y="512943"/>
                </a:cubicBezTo>
                <a:cubicBezTo>
                  <a:pt x="374806" y="512510"/>
                  <a:pt x="374991" y="512325"/>
                  <a:pt x="374991" y="511953"/>
                </a:cubicBezTo>
                <a:cubicBezTo>
                  <a:pt x="375176" y="510778"/>
                  <a:pt x="375424" y="509541"/>
                  <a:pt x="375424" y="508366"/>
                </a:cubicBezTo>
                <a:cubicBezTo>
                  <a:pt x="375424" y="506757"/>
                  <a:pt x="375238" y="505149"/>
                  <a:pt x="374806" y="503726"/>
                </a:cubicBezTo>
                <a:cubicBezTo>
                  <a:pt x="374372" y="502304"/>
                  <a:pt x="373816" y="500943"/>
                  <a:pt x="373197" y="499520"/>
                </a:cubicBezTo>
                <a:cubicBezTo>
                  <a:pt x="373011" y="498901"/>
                  <a:pt x="372764" y="498530"/>
                  <a:pt x="372393" y="498097"/>
                </a:cubicBezTo>
                <a:cubicBezTo>
                  <a:pt x="359960" y="472365"/>
                  <a:pt x="348082" y="454302"/>
                  <a:pt x="312329" y="404073"/>
                </a:cubicBezTo>
                <a:cubicBezTo>
                  <a:pt x="282018" y="361267"/>
                  <a:pt x="272740" y="324524"/>
                  <a:pt x="270327" y="301203"/>
                </a:cubicBezTo>
                <a:cubicBezTo>
                  <a:pt x="266121" y="259016"/>
                  <a:pt x="283565" y="218004"/>
                  <a:pt x="315917" y="193941"/>
                </a:cubicBezTo>
                <a:cubicBezTo>
                  <a:pt x="338804" y="176868"/>
                  <a:pt x="356929" y="176868"/>
                  <a:pt x="378827" y="182064"/>
                </a:cubicBezTo>
                <a:cubicBezTo>
                  <a:pt x="408147" y="189116"/>
                  <a:pt x="432643" y="208416"/>
                  <a:pt x="446128" y="234891"/>
                </a:cubicBezTo>
                <a:cubicBezTo>
                  <a:pt x="456953" y="256603"/>
                  <a:pt x="459180" y="280295"/>
                  <a:pt x="452128" y="302626"/>
                </a:cubicBezTo>
                <a:cubicBezTo>
                  <a:pt x="448540" y="295389"/>
                  <a:pt x="444705" y="286728"/>
                  <a:pt x="442107" y="280913"/>
                </a:cubicBezTo>
                <a:lnTo>
                  <a:pt x="440932" y="278130"/>
                </a:lnTo>
                <a:cubicBezTo>
                  <a:pt x="429488" y="251778"/>
                  <a:pt x="404745" y="234149"/>
                  <a:pt x="377651" y="232911"/>
                </a:cubicBezTo>
                <a:cubicBezTo>
                  <a:pt x="356124" y="231922"/>
                  <a:pt x="343877" y="241139"/>
                  <a:pt x="336639" y="250603"/>
                </a:cubicBezTo>
                <a:cubicBezTo>
                  <a:pt x="327608" y="262232"/>
                  <a:pt x="322783" y="278130"/>
                  <a:pt x="322350" y="297430"/>
                </a:cubicBezTo>
                <a:cubicBezTo>
                  <a:pt x="321979" y="325760"/>
                  <a:pt x="330763" y="354277"/>
                  <a:pt x="348268" y="380010"/>
                </a:cubicBezTo>
                <a:cubicBezTo>
                  <a:pt x="353464" y="387619"/>
                  <a:pt x="358537" y="394052"/>
                  <a:pt x="365527" y="401908"/>
                </a:cubicBezTo>
                <a:cubicBezTo>
                  <a:pt x="402270" y="442302"/>
                  <a:pt x="470190" y="538552"/>
                  <a:pt x="465366" y="613462"/>
                </a:cubicBezTo>
                <a:cubicBezTo>
                  <a:pt x="464562" y="626144"/>
                  <a:pt x="461531" y="637773"/>
                  <a:pt x="456520" y="648227"/>
                </a:cubicBezTo>
                <a:cubicBezTo>
                  <a:pt x="451076" y="660104"/>
                  <a:pt x="442850" y="670495"/>
                  <a:pt x="431777" y="679960"/>
                </a:cubicBezTo>
                <a:lnTo>
                  <a:pt x="431591" y="680146"/>
                </a:lnTo>
                <a:cubicBezTo>
                  <a:pt x="302308" y="789078"/>
                  <a:pt x="145993" y="672537"/>
                  <a:pt x="74422" y="605668"/>
                </a:cubicBezTo>
                <a:close/>
                <a:moveTo>
                  <a:pt x="562483" y="754932"/>
                </a:moveTo>
                <a:lnTo>
                  <a:pt x="486150" y="677981"/>
                </a:lnTo>
                <a:cubicBezTo>
                  <a:pt x="497594" y="659918"/>
                  <a:pt x="504027" y="639196"/>
                  <a:pt x="505450" y="616123"/>
                </a:cubicBezTo>
                <a:cubicBezTo>
                  <a:pt x="512688" y="507438"/>
                  <a:pt x="407405" y="388114"/>
                  <a:pt x="395342" y="374814"/>
                </a:cubicBezTo>
                <a:cubicBezTo>
                  <a:pt x="389528" y="368566"/>
                  <a:pt x="385693" y="363741"/>
                  <a:pt x="381672" y="357556"/>
                </a:cubicBezTo>
                <a:cubicBezTo>
                  <a:pt x="368806" y="338689"/>
                  <a:pt x="362186" y="318152"/>
                  <a:pt x="362558" y="298482"/>
                </a:cubicBezTo>
                <a:cubicBezTo>
                  <a:pt x="362743" y="287841"/>
                  <a:pt x="364970" y="279985"/>
                  <a:pt x="369610" y="273799"/>
                </a:cubicBezTo>
                <a:cubicBezTo>
                  <a:pt x="369980" y="273614"/>
                  <a:pt x="371837" y="272810"/>
                  <a:pt x="375857" y="272995"/>
                </a:cubicBezTo>
                <a:cubicBezTo>
                  <a:pt x="387734" y="273614"/>
                  <a:pt x="398745" y="281841"/>
                  <a:pt x="404188" y="294089"/>
                </a:cubicBezTo>
                <a:lnTo>
                  <a:pt x="405363" y="296873"/>
                </a:lnTo>
                <a:cubicBezTo>
                  <a:pt x="418044" y="326194"/>
                  <a:pt x="430106" y="353720"/>
                  <a:pt x="453984" y="353720"/>
                </a:cubicBezTo>
                <a:lnTo>
                  <a:pt x="454169" y="353720"/>
                </a:lnTo>
                <a:cubicBezTo>
                  <a:pt x="467840" y="353720"/>
                  <a:pt x="478666" y="344256"/>
                  <a:pt x="486336" y="326008"/>
                </a:cubicBezTo>
                <a:cubicBezTo>
                  <a:pt x="501181" y="290440"/>
                  <a:pt x="499573" y="251655"/>
                  <a:pt x="481943" y="216890"/>
                </a:cubicBezTo>
                <a:cubicBezTo>
                  <a:pt x="463262" y="179714"/>
                  <a:pt x="429117" y="152991"/>
                  <a:pt x="388290" y="143155"/>
                </a:cubicBezTo>
                <a:cubicBezTo>
                  <a:pt x="363176" y="136907"/>
                  <a:pt x="329649" y="133692"/>
                  <a:pt x="291854" y="161836"/>
                </a:cubicBezTo>
                <a:cubicBezTo>
                  <a:pt x="248244" y="194374"/>
                  <a:pt x="224738" y="249242"/>
                  <a:pt x="230367" y="305286"/>
                </a:cubicBezTo>
                <a:cubicBezTo>
                  <a:pt x="234573" y="345679"/>
                  <a:pt x="251460" y="387866"/>
                  <a:pt x="279606" y="427456"/>
                </a:cubicBezTo>
                <a:cubicBezTo>
                  <a:pt x="296493" y="451580"/>
                  <a:pt x="308122" y="467848"/>
                  <a:pt x="316783" y="480901"/>
                </a:cubicBezTo>
                <a:cubicBezTo>
                  <a:pt x="307132" y="479478"/>
                  <a:pt x="297483" y="478488"/>
                  <a:pt x="287648" y="477870"/>
                </a:cubicBezTo>
                <a:lnTo>
                  <a:pt x="184592" y="374010"/>
                </a:lnTo>
                <a:cubicBezTo>
                  <a:pt x="126755" y="304667"/>
                  <a:pt x="119703" y="206622"/>
                  <a:pt x="167086" y="130475"/>
                </a:cubicBezTo>
                <a:cubicBezTo>
                  <a:pt x="197644" y="81050"/>
                  <a:pt x="247440" y="49688"/>
                  <a:pt x="307318" y="41894"/>
                </a:cubicBezTo>
                <a:cubicBezTo>
                  <a:pt x="317339" y="40719"/>
                  <a:pt x="327236" y="39914"/>
                  <a:pt x="337257" y="39914"/>
                </a:cubicBezTo>
                <a:cubicBezTo>
                  <a:pt x="401528" y="39914"/>
                  <a:pt x="466232" y="66018"/>
                  <a:pt x="515471" y="112412"/>
                </a:cubicBezTo>
                <a:lnTo>
                  <a:pt x="548627" y="143959"/>
                </a:lnTo>
                <a:cubicBezTo>
                  <a:pt x="556483" y="151383"/>
                  <a:pt x="568545" y="151383"/>
                  <a:pt x="576339" y="143959"/>
                </a:cubicBezTo>
                <a:lnTo>
                  <a:pt x="609495" y="112412"/>
                </a:lnTo>
                <a:cubicBezTo>
                  <a:pt x="666343" y="58781"/>
                  <a:pt x="744098" y="32430"/>
                  <a:pt x="817647" y="41894"/>
                </a:cubicBezTo>
                <a:cubicBezTo>
                  <a:pt x="877526" y="49750"/>
                  <a:pt x="927322" y="81050"/>
                  <a:pt x="957880" y="130475"/>
                </a:cubicBezTo>
                <a:cubicBezTo>
                  <a:pt x="1005325" y="206622"/>
                  <a:pt x="998274" y="304667"/>
                  <a:pt x="941611" y="372587"/>
                </a:cubicBezTo>
                <a:lnTo>
                  <a:pt x="837133" y="477870"/>
                </a:lnTo>
                <a:cubicBezTo>
                  <a:pt x="827483" y="478488"/>
                  <a:pt x="817833" y="479478"/>
                  <a:pt x="808183" y="480901"/>
                </a:cubicBezTo>
                <a:cubicBezTo>
                  <a:pt x="816843" y="467848"/>
                  <a:pt x="828473" y="451580"/>
                  <a:pt x="845360" y="427456"/>
                </a:cubicBezTo>
                <a:cubicBezTo>
                  <a:pt x="873506" y="387866"/>
                  <a:pt x="890393" y="345679"/>
                  <a:pt x="894599" y="305286"/>
                </a:cubicBezTo>
                <a:cubicBezTo>
                  <a:pt x="900228" y="249242"/>
                  <a:pt x="876722" y="194374"/>
                  <a:pt x="833112" y="161836"/>
                </a:cubicBezTo>
                <a:cubicBezTo>
                  <a:pt x="795317" y="133692"/>
                  <a:pt x="761604" y="136907"/>
                  <a:pt x="736675" y="143155"/>
                </a:cubicBezTo>
                <a:cubicBezTo>
                  <a:pt x="695911" y="152991"/>
                  <a:pt x="661703" y="179714"/>
                  <a:pt x="643022" y="216890"/>
                </a:cubicBezTo>
                <a:cubicBezTo>
                  <a:pt x="625331" y="251655"/>
                  <a:pt x="623723" y="290440"/>
                  <a:pt x="638631" y="326008"/>
                </a:cubicBezTo>
                <a:cubicBezTo>
                  <a:pt x="646239" y="344318"/>
                  <a:pt x="657126" y="353720"/>
                  <a:pt x="670796" y="353720"/>
                </a:cubicBezTo>
                <a:lnTo>
                  <a:pt x="670982" y="353720"/>
                </a:lnTo>
                <a:cubicBezTo>
                  <a:pt x="694921" y="353720"/>
                  <a:pt x="706921" y="326194"/>
                  <a:pt x="719603" y="296873"/>
                </a:cubicBezTo>
                <a:lnTo>
                  <a:pt x="720777" y="294089"/>
                </a:lnTo>
                <a:cubicBezTo>
                  <a:pt x="726221" y="281841"/>
                  <a:pt x="737232" y="273614"/>
                  <a:pt x="749109" y="272995"/>
                </a:cubicBezTo>
                <a:cubicBezTo>
                  <a:pt x="752944" y="272810"/>
                  <a:pt x="754923" y="273614"/>
                  <a:pt x="756346" y="275223"/>
                </a:cubicBezTo>
                <a:cubicBezTo>
                  <a:pt x="759934" y="280047"/>
                  <a:pt x="762161" y="287903"/>
                  <a:pt x="762347" y="298543"/>
                </a:cubicBezTo>
                <a:cubicBezTo>
                  <a:pt x="762717" y="318214"/>
                  <a:pt x="756099" y="338750"/>
                  <a:pt x="743232" y="357617"/>
                </a:cubicBezTo>
                <a:cubicBezTo>
                  <a:pt x="739212" y="363865"/>
                  <a:pt x="735377" y="368690"/>
                  <a:pt x="729562" y="374876"/>
                </a:cubicBezTo>
                <a:cubicBezTo>
                  <a:pt x="717500" y="388114"/>
                  <a:pt x="612217" y="507500"/>
                  <a:pt x="619454" y="616185"/>
                </a:cubicBezTo>
                <a:cubicBezTo>
                  <a:pt x="620877" y="639319"/>
                  <a:pt x="627310" y="659980"/>
                  <a:pt x="638754" y="678043"/>
                </a:cubicBezTo>
                <a:lnTo>
                  <a:pt x="562483" y="754932"/>
                </a:lnTo>
                <a:close/>
                <a:moveTo>
                  <a:pt x="693251" y="680022"/>
                </a:moveTo>
                <a:lnTo>
                  <a:pt x="693065" y="680022"/>
                </a:lnTo>
                <a:cubicBezTo>
                  <a:pt x="681993" y="670557"/>
                  <a:pt x="673765" y="660104"/>
                  <a:pt x="668322" y="648289"/>
                </a:cubicBezTo>
                <a:cubicBezTo>
                  <a:pt x="663312" y="637835"/>
                  <a:pt x="660281" y="626206"/>
                  <a:pt x="659477" y="613524"/>
                </a:cubicBezTo>
                <a:cubicBezTo>
                  <a:pt x="654652" y="538614"/>
                  <a:pt x="722572" y="442363"/>
                  <a:pt x="759316" y="401970"/>
                </a:cubicBezTo>
                <a:cubicBezTo>
                  <a:pt x="766367" y="394114"/>
                  <a:pt x="771378" y="387680"/>
                  <a:pt x="776574" y="380072"/>
                </a:cubicBezTo>
                <a:cubicBezTo>
                  <a:pt x="794080" y="354339"/>
                  <a:pt x="802925" y="325822"/>
                  <a:pt x="802493" y="297492"/>
                </a:cubicBezTo>
                <a:cubicBezTo>
                  <a:pt x="802059" y="278192"/>
                  <a:pt x="797296" y="262356"/>
                  <a:pt x="787028" y="249242"/>
                </a:cubicBezTo>
                <a:cubicBezTo>
                  <a:pt x="781027" y="241201"/>
                  <a:pt x="768718" y="231984"/>
                  <a:pt x="747067" y="232973"/>
                </a:cubicBezTo>
                <a:cubicBezTo>
                  <a:pt x="720159" y="234149"/>
                  <a:pt x="695416" y="251840"/>
                  <a:pt x="683972" y="278192"/>
                </a:cubicBezTo>
                <a:lnTo>
                  <a:pt x="682797" y="280975"/>
                </a:lnTo>
                <a:cubicBezTo>
                  <a:pt x="680199" y="286790"/>
                  <a:pt x="676364" y="295450"/>
                  <a:pt x="672776" y="302687"/>
                </a:cubicBezTo>
                <a:cubicBezTo>
                  <a:pt x="665724" y="280419"/>
                  <a:pt x="667951" y="256665"/>
                  <a:pt x="678776" y="234953"/>
                </a:cubicBezTo>
                <a:cubicBezTo>
                  <a:pt x="692261" y="208416"/>
                  <a:pt x="716757" y="189116"/>
                  <a:pt x="746078" y="182126"/>
                </a:cubicBezTo>
                <a:cubicBezTo>
                  <a:pt x="767975" y="176930"/>
                  <a:pt x="786038" y="176930"/>
                  <a:pt x="808987" y="194003"/>
                </a:cubicBezTo>
                <a:cubicBezTo>
                  <a:pt x="841339" y="218127"/>
                  <a:pt x="858845" y="259077"/>
                  <a:pt x="854577" y="301265"/>
                </a:cubicBezTo>
                <a:cubicBezTo>
                  <a:pt x="852164" y="324585"/>
                  <a:pt x="842947" y="361329"/>
                  <a:pt x="812575" y="404135"/>
                </a:cubicBezTo>
                <a:cubicBezTo>
                  <a:pt x="776821" y="454364"/>
                  <a:pt x="764944" y="472426"/>
                  <a:pt x="752511" y="498159"/>
                </a:cubicBezTo>
                <a:cubicBezTo>
                  <a:pt x="752140" y="498530"/>
                  <a:pt x="751892" y="498963"/>
                  <a:pt x="751707" y="499581"/>
                </a:cubicBezTo>
                <a:cubicBezTo>
                  <a:pt x="751088" y="501005"/>
                  <a:pt x="750532" y="502366"/>
                  <a:pt x="750284" y="503788"/>
                </a:cubicBezTo>
                <a:cubicBezTo>
                  <a:pt x="749665" y="505211"/>
                  <a:pt x="749480" y="506819"/>
                  <a:pt x="749480" y="508428"/>
                </a:cubicBezTo>
                <a:cubicBezTo>
                  <a:pt x="749480" y="509602"/>
                  <a:pt x="749665" y="510840"/>
                  <a:pt x="749913" y="512015"/>
                </a:cubicBezTo>
                <a:cubicBezTo>
                  <a:pt x="749913" y="512387"/>
                  <a:pt x="750098" y="512634"/>
                  <a:pt x="750098" y="513005"/>
                </a:cubicBezTo>
                <a:cubicBezTo>
                  <a:pt x="750284" y="513376"/>
                  <a:pt x="750284" y="513995"/>
                  <a:pt x="750470" y="514428"/>
                </a:cubicBezTo>
                <a:cubicBezTo>
                  <a:pt x="750841" y="515418"/>
                  <a:pt x="751274" y="516654"/>
                  <a:pt x="751892" y="517644"/>
                </a:cubicBezTo>
                <a:cubicBezTo>
                  <a:pt x="752326" y="518449"/>
                  <a:pt x="752696" y="519067"/>
                  <a:pt x="753315" y="519871"/>
                </a:cubicBezTo>
                <a:cubicBezTo>
                  <a:pt x="753934" y="520861"/>
                  <a:pt x="754738" y="521665"/>
                  <a:pt x="755542" y="522469"/>
                </a:cubicBezTo>
                <a:cubicBezTo>
                  <a:pt x="755913" y="523088"/>
                  <a:pt x="756532" y="523459"/>
                  <a:pt x="757150" y="523892"/>
                </a:cubicBezTo>
                <a:cubicBezTo>
                  <a:pt x="758326" y="524882"/>
                  <a:pt x="759563" y="525686"/>
                  <a:pt x="760985" y="526305"/>
                </a:cubicBezTo>
                <a:cubicBezTo>
                  <a:pt x="762409" y="526923"/>
                  <a:pt x="763769" y="527480"/>
                  <a:pt x="765192" y="527913"/>
                </a:cubicBezTo>
                <a:cubicBezTo>
                  <a:pt x="766615" y="528284"/>
                  <a:pt x="768223" y="528531"/>
                  <a:pt x="769831" y="528531"/>
                </a:cubicBezTo>
                <a:cubicBezTo>
                  <a:pt x="771006" y="528531"/>
                  <a:pt x="772244" y="528346"/>
                  <a:pt x="773419" y="528099"/>
                </a:cubicBezTo>
                <a:lnTo>
                  <a:pt x="775213" y="527727"/>
                </a:lnTo>
                <a:lnTo>
                  <a:pt x="790863" y="524696"/>
                </a:lnTo>
                <a:lnTo>
                  <a:pt x="795688" y="523706"/>
                </a:lnTo>
                <a:cubicBezTo>
                  <a:pt x="815173" y="519871"/>
                  <a:pt x="834844" y="517892"/>
                  <a:pt x="854577" y="517274"/>
                </a:cubicBezTo>
                <a:cubicBezTo>
                  <a:pt x="887547" y="516284"/>
                  <a:pt x="920270" y="519871"/>
                  <a:pt x="951447" y="527727"/>
                </a:cubicBezTo>
                <a:lnTo>
                  <a:pt x="957076" y="529150"/>
                </a:lnTo>
                <a:cubicBezTo>
                  <a:pt x="987201" y="537192"/>
                  <a:pt x="1016150" y="536758"/>
                  <a:pt x="1040460" y="533171"/>
                </a:cubicBezTo>
                <a:cubicBezTo>
                  <a:pt x="988809" y="586616"/>
                  <a:pt x="890949" y="657753"/>
                  <a:pt x="768841" y="603689"/>
                </a:cubicBezTo>
                <a:cubicBezTo>
                  <a:pt x="761604" y="600658"/>
                  <a:pt x="754181" y="597070"/>
                  <a:pt x="746758" y="592864"/>
                </a:cubicBezTo>
                <a:cubicBezTo>
                  <a:pt x="737108" y="587668"/>
                  <a:pt x="724860" y="591070"/>
                  <a:pt x="719417" y="600720"/>
                </a:cubicBezTo>
                <a:cubicBezTo>
                  <a:pt x="713973" y="610555"/>
                  <a:pt x="717623" y="622803"/>
                  <a:pt x="727273" y="628061"/>
                </a:cubicBezTo>
                <a:cubicBezTo>
                  <a:pt x="731108" y="630288"/>
                  <a:pt x="735129" y="632268"/>
                  <a:pt x="738902" y="634062"/>
                </a:cubicBezTo>
                <a:cubicBezTo>
                  <a:pt x="779914" y="654784"/>
                  <a:pt x="818637" y="663197"/>
                  <a:pt x="854638" y="663197"/>
                </a:cubicBezTo>
                <a:cubicBezTo>
                  <a:pt x="917548" y="663197"/>
                  <a:pt x="971550" y="637897"/>
                  <a:pt x="1013985" y="607772"/>
                </a:cubicBezTo>
                <a:cubicBezTo>
                  <a:pt x="1025614" y="607586"/>
                  <a:pt x="1038110" y="606968"/>
                  <a:pt x="1050543" y="605792"/>
                </a:cubicBezTo>
                <a:cubicBezTo>
                  <a:pt x="978973" y="672537"/>
                  <a:pt x="822658" y="789078"/>
                  <a:pt x="693251" y="680022"/>
                </a:cubicBezTo>
                <a:close/>
              </a:path>
            </a:pathLst>
          </a:custGeom>
          <a:solidFill>
            <a:schemeClr val="accent1"/>
          </a:solidFill>
          <a:ln w="6186" cap="flat">
            <a:noFill/>
            <a:prstDash val="solid"/>
            <a:miter/>
          </a:ln>
        </p:spPr>
        <p:txBody>
          <a:bodyPr rtlCol="0" anchor="ctr"/>
          <a:lstStyle/>
          <a:p>
            <a:endParaRPr lang="en-US" sz="1200"/>
          </a:p>
        </p:txBody>
      </p:sp>
      <p:sp>
        <p:nvSpPr>
          <p:cNvPr id="219" name="Freeform: Shape 218">
            <a:extLst>
              <a:ext uri="{FF2B5EF4-FFF2-40B4-BE49-F238E27FC236}">
                <a16:creationId xmlns:a16="http://schemas.microsoft.com/office/drawing/2014/main" id="{41CE0D66-3060-467A-ABA7-5E128D884017}"/>
              </a:ext>
            </a:extLst>
          </p:cNvPr>
          <p:cNvSpPr/>
          <p:nvPr/>
        </p:nvSpPr>
        <p:spPr>
          <a:xfrm>
            <a:off x="5720329" y="5353321"/>
            <a:ext cx="868336" cy="868459"/>
          </a:xfrm>
          <a:custGeom>
            <a:avLst/>
            <a:gdLst>
              <a:gd name="connsiteX0" fmla="*/ 1040824 w 1124977"/>
              <a:gd name="connsiteY0" fmla="*/ 272670 h 1125136"/>
              <a:gd name="connsiteX1" fmla="*/ 1096497 w 1124977"/>
              <a:gd name="connsiteY1" fmla="*/ 248731 h 1125136"/>
              <a:gd name="connsiteX2" fmla="*/ 1124951 w 1124977"/>
              <a:gd name="connsiteY2" fmla="*/ 185079 h 1125136"/>
              <a:gd name="connsiteX3" fmla="*/ 1039402 w 1124977"/>
              <a:gd name="connsiteY3" fmla="*/ 92725 h 1125136"/>
              <a:gd name="connsiteX4" fmla="*/ 1018308 w 1124977"/>
              <a:gd name="connsiteY4" fmla="*/ 111777 h 1125136"/>
              <a:gd name="connsiteX5" fmla="*/ 1037298 w 1124977"/>
              <a:gd name="connsiteY5" fmla="*/ 132871 h 1125136"/>
              <a:gd name="connsiteX6" fmla="*/ 1084805 w 1124977"/>
              <a:gd name="connsiteY6" fmla="*/ 184090 h 1125136"/>
              <a:gd name="connsiteX7" fmla="*/ 1069031 w 1124977"/>
              <a:gd name="connsiteY7" fmla="*/ 219472 h 1125136"/>
              <a:gd name="connsiteX8" fmla="*/ 1032782 w 1124977"/>
              <a:gd name="connsiteY8" fmla="*/ 233019 h 1125136"/>
              <a:gd name="connsiteX9" fmla="*/ 1002411 w 1124977"/>
              <a:gd name="connsiteY9" fmla="*/ 225844 h 1125136"/>
              <a:gd name="connsiteX10" fmla="*/ 965357 w 1124977"/>
              <a:gd name="connsiteY10" fmla="*/ 214771 h 1125136"/>
              <a:gd name="connsiteX11" fmla="*/ 595755 w 1124977"/>
              <a:gd name="connsiteY11" fmla="*/ 161140 h 1125136"/>
              <a:gd name="connsiteX12" fmla="*/ 348570 w 1124977"/>
              <a:gd name="connsiteY12" fmla="*/ 320239 h 1125136"/>
              <a:gd name="connsiteX13" fmla="*/ 219905 w 1124977"/>
              <a:gd name="connsiteY13" fmla="*/ 191574 h 1125136"/>
              <a:gd name="connsiteX14" fmla="*/ 278980 w 1124977"/>
              <a:gd name="connsiteY14" fmla="*/ 152542 h 1125136"/>
              <a:gd name="connsiteX15" fmla="*/ 296238 w 1124977"/>
              <a:gd name="connsiteY15" fmla="*/ 75405 h 1125136"/>
              <a:gd name="connsiteX16" fmla="*/ 208523 w 1124977"/>
              <a:gd name="connsiteY16" fmla="*/ 804 h 1125136"/>
              <a:gd name="connsiteX17" fmla="*/ 20166 w 1124977"/>
              <a:gd name="connsiteY17" fmla="*/ 0 h 1125136"/>
              <a:gd name="connsiteX18" fmla="*/ 5877 w 1124977"/>
              <a:gd name="connsiteY18" fmla="*/ 5876 h 1125136"/>
              <a:gd name="connsiteX19" fmla="*/ 0 w 1124977"/>
              <a:gd name="connsiteY19" fmla="*/ 20166 h 1125136"/>
              <a:gd name="connsiteX20" fmla="*/ 928 w 1124977"/>
              <a:gd name="connsiteY20" fmla="*/ 210318 h 1125136"/>
              <a:gd name="connsiteX21" fmla="*/ 75467 w 1124977"/>
              <a:gd name="connsiteY21" fmla="*/ 296362 h 1125136"/>
              <a:gd name="connsiteX22" fmla="*/ 96375 w 1124977"/>
              <a:gd name="connsiteY22" fmla="*/ 298836 h 1125136"/>
              <a:gd name="connsiteX23" fmla="*/ 152604 w 1124977"/>
              <a:gd name="connsiteY23" fmla="*/ 279166 h 1125136"/>
              <a:gd name="connsiteX24" fmla="*/ 191636 w 1124977"/>
              <a:gd name="connsiteY24" fmla="*/ 220091 h 1125136"/>
              <a:gd name="connsiteX25" fmla="*/ 320301 w 1124977"/>
              <a:gd name="connsiteY25" fmla="*/ 348694 h 1125136"/>
              <a:gd name="connsiteX26" fmla="*/ 161326 w 1124977"/>
              <a:gd name="connsiteY26" fmla="*/ 595879 h 1125136"/>
              <a:gd name="connsiteX27" fmla="*/ 214957 w 1124977"/>
              <a:gd name="connsiteY27" fmla="*/ 965543 h 1125136"/>
              <a:gd name="connsiteX28" fmla="*/ 226029 w 1124977"/>
              <a:gd name="connsiteY28" fmla="*/ 1002596 h 1125136"/>
              <a:gd name="connsiteX29" fmla="*/ 233205 w 1124977"/>
              <a:gd name="connsiteY29" fmla="*/ 1032968 h 1125136"/>
              <a:gd name="connsiteX30" fmla="*/ 219658 w 1124977"/>
              <a:gd name="connsiteY30" fmla="*/ 1069217 h 1125136"/>
              <a:gd name="connsiteX31" fmla="*/ 184337 w 1124977"/>
              <a:gd name="connsiteY31" fmla="*/ 1084991 h 1125136"/>
              <a:gd name="connsiteX32" fmla="*/ 183224 w 1124977"/>
              <a:gd name="connsiteY32" fmla="*/ 1084991 h 1125136"/>
              <a:gd name="connsiteX33" fmla="*/ 133119 w 1124977"/>
              <a:gd name="connsiteY33" fmla="*/ 1037484 h 1125136"/>
              <a:gd name="connsiteX34" fmla="*/ 112025 w 1124977"/>
              <a:gd name="connsiteY34" fmla="*/ 1018432 h 1125136"/>
              <a:gd name="connsiteX35" fmla="*/ 92973 w 1124977"/>
              <a:gd name="connsiteY35" fmla="*/ 1039525 h 1125136"/>
              <a:gd name="connsiteX36" fmla="*/ 183100 w 1124977"/>
              <a:gd name="connsiteY36" fmla="*/ 1125137 h 1125136"/>
              <a:gd name="connsiteX37" fmla="*/ 185265 w 1124977"/>
              <a:gd name="connsiteY37" fmla="*/ 1125137 h 1125136"/>
              <a:gd name="connsiteX38" fmla="*/ 248917 w 1124977"/>
              <a:gd name="connsiteY38" fmla="*/ 1096682 h 1125136"/>
              <a:gd name="connsiteX39" fmla="*/ 272794 w 1124977"/>
              <a:gd name="connsiteY39" fmla="*/ 1041071 h 1125136"/>
              <a:gd name="connsiteX40" fmla="*/ 642829 w 1124977"/>
              <a:gd name="connsiteY40" fmla="*/ 670975 h 1125136"/>
              <a:gd name="connsiteX41" fmla="*/ 749596 w 1124977"/>
              <a:gd name="connsiteY41" fmla="*/ 777680 h 1125136"/>
              <a:gd name="connsiteX42" fmla="*/ 780773 w 1124977"/>
              <a:gd name="connsiteY42" fmla="*/ 933624 h 1125136"/>
              <a:gd name="connsiteX43" fmla="*/ 800443 w 1124977"/>
              <a:gd name="connsiteY43" fmla="*/ 949769 h 1125136"/>
              <a:gd name="connsiteX44" fmla="*/ 804402 w 1124977"/>
              <a:gd name="connsiteY44" fmla="*/ 949398 h 1125136"/>
              <a:gd name="connsiteX45" fmla="*/ 820176 w 1124977"/>
              <a:gd name="connsiteY45" fmla="*/ 925768 h 1125136"/>
              <a:gd name="connsiteX46" fmla="*/ 800815 w 1124977"/>
              <a:gd name="connsiteY46" fmla="*/ 828898 h 1125136"/>
              <a:gd name="connsiteX47" fmla="*/ 846466 w 1124977"/>
              <a:gd name="connsiteY47" fmla="*/ 874550 h 1125136"/>
              <a:gd name="connsiteX48" fmla="*/ 877643 w 1124977"/>
              <a:gd name="connsiteY48" fmla="*/ 1030556 h 1125136"/>
              <a:gd name="connsiteX49" fmla="*/ 897313 w 1124977"/>
              <a:gd name="connsiteY49" fmla="*/ 1046700 h 1125136"/>
              <a:gd name="connsiteX50" fmla="*/ 901272 w 1124977"/>
              <a:gd name="connsiteY50" fmla="*/ 1046330 h 1125136"/>
              <a:gd name="connsiteX51" fmla="*/ 917046 w 1124977"/>
              <a:gd name="connsiteY51" fmla="*/ 1022700 h 1125136"/>
              <a:gd name="connsiteX52" fmla="*/ 890695 w 1124977"/>
              <a:gd name="connsiteY52" fmla="*/ 890756 h 1125136"/>
              <a:gd name="connsiteX53" fmla="*/ 1022576 w 1124977"/>
              <a:gd name="connsiteY53" fmla="*/ 917170 h 1125136"/>
              <a:gd name="connsiteX54" fmla="*/ 1046206 w 1124977"/>
              <a:gd name="connsiteY54" fmla="*/ 901396 h 1125136"/>
              <a:gd name="connsiteX55" fmla="*/ 1030432 w 1124977"/>
              <a:gd name="connsiteY55" fmla="*/ 877766 h 1125136"/>
              <a:gd name="connsiteX56" fmla="*/ 875416 w 1124977"/>
              <a:gd name="connsiteY56" fmla="*/ 846775 h 1125136"/>
              <a:gd name="connsiteX57" fmla="*/ 829703 w 1124977"/>
              <a:gd name="connsiteY57" fmla="*/ 801062 h 1125136"/>
              <a:gd name="connsiteX58" fmla="*/ 925706 w 1124977"/>
              <a:gd name="connsiteY58" fmla="*/ 820238 h 1125136"/>
              <a:gd name="connsiteX59" fmla="*/ 949336 w 1124977"/>
              <a:gd name="connsiteY59" fmla="*/ 804464 h 1125136"/>
              <a:gd name="connsiteX60" fmla="*/ 933562 w 1124977"/>
              <a:gd name="connsiteY60" fmla="*/ 780835 h 1125136"/>
              <a:gd name="connsiteX61" fmla="*/ 778484 w 1124977"/>
              <a:gd name="connsiteY61" fmla="*/ 749782 h 1125136"/>
              <a:gd name="connsiteX62" fmla="*/ 671222 w 1124977"/>
              <a:gd name="connsiteY62" fmla="*/ 642582 h 1125136"/>
              <a:gd name="connsiteX63" fmla="*/ 1040824 w 1124977"/>
              <a:gd name="connsiteY63" fmla="*/ 272670 h 1125136"/>
              <a:gd name="connsiteX64" fmla="*/ 596250 w 1124977"/>
              <a:gd name="connsiteY64" fmla="*/ 201286 h 1125136"/>
              <a:gd name="connsiteX65" fmla="*/ 955089 w 1124977"/>
              <a:gd name="connsiteY65" fmla="*/ 253618 h 1125136"/>
              <a:gd name="connsiteX66" fmla="*/ 990039 w 1124977"/>
              <a:gd name="connsiteY66" fmla="*/ 264072 h 1125136"/>
              <a:gd name="connsiteX67" fmla="*/ 992018 w 1124977"/>
              <a:gd name="connsiteY67" fmla="*/ 264629 h 1125136"/>
              <a:gd name="connsiteX68" fmla="*/ 642582 w 1124977"/>
              <a:gd name="connsiteY68" fmla="*/ 614127 h 1125136"/>
              <a:gd name="connsiteX69" fmla="*/ 378139 w 1124977"/>
              <a:gd name="connsiteY69" fmla="*/ 349807 h 1125136"/>
              <a:gd name="connsiteX70" fmla="*/ 596250 w 1124977"/>
              <a:gd name="connsiteY70" fmla="*/ 201286 h 1125136"/>
              <a:gd name="connsiteX71" fmla="*/ 127799 w 1124977"/>
              <a:gd name="connsiteY71" fmla="*/ 247247 h 1125136"/>
              <a:gd name="connsiteX72" fmla="*/ 84375 w 1124977"/>
              <a:gd name="connsiteY72" fmla="*/ 257206 h 1125136"/>
              <a:gd name="connsiteX73" fmla="*/ 40764 w 1124977"/>
              <a:gd name="connsiteY73" fmla="*/ 208400 h 1125136"/>
              <a:gd name="connsiteX74" fmla="*/ 40022 w 1124977"/>
              <a:gd name="connsiteY74" fmla="*/ 40270 h 1125136"/>
              <a:gd name="connsiteX75" fmla="*/ 206358 w 1124977"/>
              <a:gd name="connsiteY75" fmla="*/ 40950 h 1125136"/>
              <a:gd name="connsiteX76" fmla="*/ 256896 w 1124977"/>
              <a:gd name="connsiteY76" fmla="*/ 84621 h 1125136"/>
              <a:gd name="connsiteX77" fmla="*/ 246937 w 1124977"/>
              <a:gd name="connsiteY77" fmla="*/ 128046 h 1125136"/>
              <a:gd name="connsiteX78" fmla="*/ 190709 w 1124977"/>
              <a:gd name="connsiteY78" fmla="*/ 155635 h 1125136"/>
              <a:gd name="connsiteX79" fmla="*/ 175244 w 1124977"/>
              <a:gd name="connsiteY79" fmla="*/ 156068 h 1125136"/>
              <a:gd name="connsiteX80" fmla="*/ 171656 w 1124977"/>
              <a:gd name="connsiteY80" fmla="*/ 156872 h 1125136"/>
              <a:gd name="connsiteX81" fmla="*/ 168006 w 1124977"/>
              <a:gd name="connsiteY81" fmla="*/ 157676 h 1125136"/>
              <a:gd name="connsiteX82" fmla="*/ 161697 w 1124977"/>
              <a:gd name="connsiteY82" fmla="*/ 161882 h 1125136"/>
              <a:gd name="connsiteX83" fmla="*/ 161635 w 1124977"/>
              <a:gd name="connsiteY83" fmla="*/ 161944 h 1125136"/>
              <a:gd name="connsiteX84" fmla="*/ 161635 w 1124977"/>
              <a:gd name="connsiteY84" fmla="*/ 161944 h 1125136"/>
              <a:gd name="connsiteX85" fmla="*/ 157367 w 1124977"/>
              <a:gd name="connsiteY85" fmla="*/ 168316 h 1125136"/>
              <a:gd name="connsiteX86" fmla="*/ 156501 w 1124977"/>
              <a:gd name="connsiteY86" fmla="*/ 172213 h 1125136"/>
              <a:gd name="connsiteX87" fmla="*/ 155759 w 1124977"/>
              <a:gd name="connsiteY87" fmla="*/ 175553 h 1125136"/>
              <a:gd name="connsiteX88" fmla="*/ 155326 w 1124977"/>
              <a:gd name="connsiteY88" fmla="*/ 191018 h 1125136"/>
              <a:gd name="connsiteX89" fmla="*/ 127799 w 1124977"/>
              <a:gd name="connsiteY89" fmla="*/ 247247 h 1125136"/>
              <a:gd name="connsiteX90" fmla="*/ 264629 w 1124977"/>
              <a:gd name="connsiteY90" fmla="*/ 992142 h 1125136"/>
              <a:gd name="connsiteX91" fmla="*/ 264072 w 1124977"/>
              <a:gd name="connsiteY91" fmla="*/ 990162 h 1125136"/>
              <a:gd name="connsiteX92" fmla="*/ 253618 w 1124977"/>
              <a:gd name="connsiteY92" fmla="*/ 955151 h 1125136"/>
              <a:gd name="connsiteX93" fmla="*/ 201348 w 1124977"/>
              <a:gd name="connsiteY93" fmla="*/ 596312 h 1125136"/>
              <a:gd name="connsiteX94" fmla="*/ 349746 w 1124977"/>
              <a:gd name="connsiteY94" fmla="*/ 378200 h 1125136"/>
              <a:gd name="connsiteX95" fmla="*/ 614189 w 1124977"/>
              <a:gd name="connsiteY95" fmla="*/ 642520 h 1125136"/>
              <a:gd name="connsiteX96" fmla="*/ 264629 w 1124977"/>
              <a:gd name="connsiteY96" fmla="*/ 992142 h 11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24977" h="1125136">
                <a:moveTo>
                  <a:pt x="1040824" y="272670"/>
                </a:moveTo>
                <a:cubicBezTo>
                  <a:pt x="1061547" y="271433"/>
                  <a:pt x="1081094" y="263206"/>
                  <a:pt x="1096497" y="248731"/>
                </a:cubicBezTo>
                <a:cubicBezTo>
                  <a:pt x="1114250" y="232030"/>
                  <a:pt x="1124333" y="209451"/>
                  <a:pt x="1124951" y="185079"/>
                </a:cubicBezTo>
                <a:cubicBezTo>
                  <a:pt x="1126127" y="136706"/>
                  <a:pt x="1087712" y="95262"/>
                  <a:pt x="1039402" y="92725"/>
                </a:cubicBezTo>
                <a:cubicBezTo>
                  <a:pt x="1028329" y="92107"/>
                  <a:pt x="1018864" y="100643"/>
                  <a:pt x="1018308" y="111777"/>
                </a:cubicBezTo>
                <a:cubicBezTo>
                  <a:pt x="1017751" y="122850"/>
                  <a:pt x="1026226" y="132315"/>
                  <a:pt x="1037298" y="132871"/>
                </a:cubicBezTo>
                <a:cubicBezTo>
                  <a:pt x="1063650" y="134232"/>
                  <a:pt x="1085424" y="157676"/>
                  <a:pt x="1084805" y="184090"/>
                </a:cubicBezTo>
                <a:cubicBezTo>
                  <a:pt x="1084496" y="197636"/>
                  <a:pt x="1078867" y="210194"/>
                  <a:pt x="1069031" y="219472"/>
                </a:cubicBezTo>
                <a:cubicBezTo>
                  <a:pt x="1059196" y="228751"/>
                  <a:pt x="1046268" y="233452"/>
                  <a:pt x="1032782" y="233019"/>
                </a:cubicBezTo>
                <a:cubicBezTo>
                  <a:pt x="1028638" y="232834"/>
                  <a:pt x="1014163" y="229617"/>
                  <a:pt x="1002411" y="225844"/>
                </a:cubicBezTo>
                <a:cubicBezTo>
                  <a:pt x="990100" y="221885"/>
                  <a:pt x="977790" y="218050"/>
                  <a:pt x="965357" y="214771"/>
                </a:cubicBezTo>
                <a:cubicBezTo>
                  <a:pt x="901520" y="198008"/>
                  <a:pt x="738029" y="159408"/>
                  <a:pt x="595755" y="161140"/>
                </a:cubicBezTo>
                <a:cubicBezTo>
                  <a:pt x="451378" y="163182"/>
                  <a:pt x="376344" y="269268"/>
                  <a:pt x="348570" y="320239"/>
                </a:cubicBezTo>
                <a:lnTo>
                  <a:pt x="219905" y="191574"/>
                </a:lnTo>
                <a:cubicBezTo>
                  <a:pt x="243411" y="185079"/>
                  <a:pt x="264381" y="171409"/>
                  <a:pt x="278980" y="152542"/>
                </a:cubicBezTo>
                <a:cubicBezTo>
                  <a:pt x="296424" y="129902"/>
                  <a:pt x="302548" y="102499"/>
                  <a:pt x="296238" y="75405"/>
                </a:cubicBezTo>
                <a:cubicBezTo>
                  <a:pt x="286650" y="34640"/>
                  <a:pt x="252072" y="4701"/>
                  <a:pt x="208523" y="804"/>
                </a:cubicBezTo>
                <a:lnTo>
                  <a:pt x="20166" y="0"/>
                </a:lnTo>
                <a:cubicBezTo>
                  <a:pt x="15712" y="62"/>
                  <a:pt x="9650" y="2103"/>
                  <a:pt x="5877" y="5876"/>
                </a:cubicBezTo>
                <a:cubicBezTo>
                  <a:pt x="2103" y="9649"/>
                  <a:pt x="0" y="14784"/>
                  <a:pt x="0" y="20166"/>
                </a:cubicBezTo>
                <a:lnTo>
                  <a:pt x="928" y="210318"/>
                </a:lnTo>
                <a:cubicBezTo>
                  <a:pt x="4763" y="252196"/>
                  <a:pt x="34702" y="286774"/>
                  <a:pt x="75467" y="296362"/>
                </a:cubicBezTo>
                <a:cubicBezTo>
                  <a:pt x="82457" y="297970"/>
                  <a:pt x="89447" y="298836"/>
                  <a:pt x="96375" y="298836"/>
                </a:cubicBezTo>
                <a:cubicBezTo>
                  <a:pt x="116355" y="298836"/>
                  <a:pt x="135779" y="292094"/>
                  <a:pt x="152604" y="279166"/>
                </a:cubicBezTo>
                <a:cubicBezTo>
                  <a:pt x="171470" y="264629"/>
                  <a:pt x="185141" y="243597"/>
                  <a:pt x="191636" y="220091"/>
                </a:cubicBezTo>
                <a:lnTo>
                  <a:pt x="320301" y="348694"/>
                </a:lnTo>
                <a:cubicBezTo>
                  <a:pt x="269330" y="376530"/>
                  <a:pt x="163367" y="451564"/>
                  <a:pt x="161326" y="595879"/>
                </a:cubicBezTo>
                <a:cubicBezTo>
                  <a:pt x="159347" y="737782"/>
                  <a:pt x="198131" y="901644"/>
                  <a:pt x="214957" y="965543"/>
                </a:cubicBezTo>
                <a:cubicBezTo>
                  <a:pt x="218235" y="978038"/>
                  <a:pt x="222070" y="990286"/>
                  <a:pt x="226029" y="1002596"/>
                </a:cubicBezTo>
                <a:cubicBezTo>
                  <a:pt x="229803" y="1014349"/>
                  <a:pt x="233081" y="1028823"/>
                  <a:pt x="233205" y="1032968"/>
                </a:cubicBezTo>
                <a:cubicBezTo>
                  <a:pt x="233700" y="1046515"/>
                  <a:pt x="228875" y="1059382"/>
                  <a:pt x="219658" y="1069217"/>
                </a:cubicBezTo>
                <a:cubicBezTo>
                  <a:pt x="210379" y="1079052"/>
                  <a:pt x="197822" y="1084681"/>
                  <a:pt x="184337" y="1084991"/>
                </a:cubicBezTo>
                <a:cubicBezTo>
                  <a:pt x="183966" y="1084991"/>
                  <a:pt x="183595" y="1084991"/>
                  <a:pt x="183224" y="1084991"/>
                </a:cubicBezTo>
                <a:cubicBezTo>
                  <a:pt x="157305" y="1084991"/>
                  <a:pt x="134479" y="1063464"/>
                  <a:pt x="133119" y="1037484"/>
                </a:cubicBezTo>
                <a:cubicBezTo>
                  <a:pt x="132562" y="1026411"/>
                  <a:pt x="122726" y="1017751"/>
                  <a:pt x="112025" y="1018432"/>
                </a:cubicBezTo>
                <a:cubicBezTo>
                  <a:pt x="100952" y="1019050"/>
                  <a:pt x="92416" y="1028453"/>
                  <a:pt x="92973" y="1039525"/>
                </a:cubicBezTo>
                <a:cubicBezTo>
                  <a:pt x="95447" y="1087156"/>
                  <a:pt x="135655" y="1125137"/>
                  <a:pt x="183100" y="1125137"/>
                </a:cubicBezTo>
                <a:cubicBezTo>
                  <a:pt x="183842" y="1125137"/>
                  <a:pt x="184523" y="1125137"/>
                  <a:pt x="185265" y="1125137"/>
                </a:cubicBezTo>
                <a:cubicBezTo>
                  <a:pt x="209637" y="1124518"/>
                  <a:pt x="232215" y="1114436"/>
                  <a:pt x="248917" y="1096682"/>
                </a:cubicBezTo>
                <a:cubicBezTo>
                  <a:pt x="263392" y="1081341"/>
                  <a:pt x="271371" y="1061794"/>
                  <a:pt x="272794" y="1041071"/>
                </a:cubicBezTo>
                <a:lnTo>
                  <a:pt x="642829" y="670975"/>
                </a:lnTo>
                <a:lnTo>
                  <a:pt x="749596" y="777680"/>
                </a:lnTo>
                <a:lnTo>
                  <a:pt x="780773" y="933624"/>
                </a:lnTo>
                <a:cubicBezTo>
                  <a:pt x="782690" y="943150"/>
                  <a:pt x="791103" y="949769"/>
                  <a:pt x="800443" y="949769"/>
                </a:cubicBezTo>
                <a:cubicBezTo>
                  <a:pt x="801743" y="949769"/>
                  <a:pt x="803104" y="949646"/>
                  <a:pt x="804402" y="949398"/>
                </a:cubicBezTo>
                <a:cubicBezTo>
                  <a:pt x="815290" y="947233"/>
                  <a:pt x="822341" y="936655"/>
                  <a:pt x="820176" y="925768"/>
                </a:cubicBezTo>
                <a:lnTo>
                  <a:pt x="800815" y="828898"/>
                </a:lnTo>
                <a:lnTo>
                  <a:pt x="846466" y="874550"/>
                </a:lnTo>
                <a:lnTo>
                  <a:pt x="877643" y="1030556"/>
                </a:lnTo>
                <a:cubicBezTo>
                  <a:pt x="879560" y="1040082"/>
                  <a:pt x="887911" y="1046700"/>
                  <a:pt x="897313" y="1046700"/>
                </a:cubicBezTo>
                <a:cubicBezTo>
                  <a:pt x="898613" y="1046700"/>
                  <a:pt x="899973" y="1046577"/>
                  <a:pt x="901272" y="1046330"/>
                </a:cubicBezTo>
                <a:cubicBezTo>
                  <a:pt x="912159" y="1044164"/>
                  <a:pt x="919211" y="1033587"/>
                  <a:pt x="917046" y="1022700"/>
                </a:cubicBezTo>
                <a:lnTo>
                  <a:pt x="890695" y="890756"/>
                </a:lnTo>
                <a:lnTo>
                  <a:pt x="1022576" y="917170"/>
                </a:lnTo>
                <a:cubicBezTo>
                  <a:pt x="1033463" y="919335"/>
                  <a:pt x="1044041" y="912283"/>
                  <a:pt x="1046206" y="901396"/>
                </a:cubicBezTo>
                <a:cubicBezTo>
                  <a:pt x="1048371" y="890509"/>
                  <a:pt x="1041319" y="879931"/>
                  <a:pt x="1030432" y="877766"/>
                </a:cubicBezTo>
                <a:lnTo>
                  <a:pt x="875416" y="846775"/>
                </a:lnTo>
                <a:lnTo>
                  <a:pt x="829703" y="801062"/>
                </a:lnTo>
                <a:lnTo>
                  <a:pt x="925706" y="820238"/>
                </a:lnTo>
                <a:cubicBezTo>
                  <a:pt x="936593" y="822465"/>
                  <a:pt x="947171" y="815351"/>
                  <a:pt x="949336" y="804464"/>
                </a:cubicBezTo>
                <a:cubicBezTo>
                  <a:pt x="951501" y="793577"/>
                  <a:pt x="944449" y="782999"/>
                  <a:pt x="933562" y="780835"/>
                </a:cubicBezTo>
                <a:lnTo>
                  <a:pt x="778484" y="749782"/>
                </a:lnTo>
                <a:lnTo>
                  <a:pt x="671222" y="642582"/>
                </a:lnTo>
                <a:lnTo>
                  <a:pt x="1040824" y="272670"/>
                </a:lnTo>
                <a:close/>
                <a:moveTo>
                  <a:pt x="596250" y="201286"/>
                </a:moveTo>
                <a:cubicBezTo>
                  <a:pt x="733018" y="199430"/>
                  <a:pt x="892798" y="237226"/>
                  <a:pt x="955089" y="253618"/>
                </a:cubicBezTo>
                <a:cubicBezTo>
                  <a:pt x="966903" y="256711"/>
                  <a:pt x="978471" y="260299"/>
                  <a:pt x="990039" y="264072"/>
                </a:cubicBezTo>
                <a:cubicBezTo>
                  <a:pt x="990596" y="264258"/>
                  <a:pt x="991400" y="264443"/>
                  <a:pt x="992018" y="264629"/>
                </a:cubicBezTo>
                <a:lnTo>
                  <a:pt x="642582" y="614127"/>
                </a:lnTo>
                <a:lnTo>
                  <a:pt x="378139" y="349807"/>
                </a:lnTo>
                <a:cubicBezTo>
                  <a:pt x="395211" y="313558"/>
                  <a:pt x="458492" y="203204"/>
                  <a:pt x="596250" y="201286"/>
                </a:cubicBezTo>
                <a:close/>
                <a:moveTo>
                  <a:pt x="127799" y="247247"/>
                </a:moveTo>
                <a:cubicBezTo>
                  <a:pt x="118706" y="254299"/>
                  <a:pt x="103736" y="261659"/>
                  <a:pt x="84375" y="257206"/>
                </a:cubicBezTo>
                <a:cubicBezTo>
                  <a:pt x="60497" y="251576"/>
                  <a:pt x="42930" y="231287"/>
                  <a:pt x="40764" y="208400"/>
                </a:cubicBezTo>
                <a:lnTo>
                  <a:pt x="40022" y="40270"/>
                </a:lnTo>
                <a:lnTo>
                  <a:pt x="206358" y="40950"/>
                </a:lnTo>
                <a:cubicBezTo>
                  <a:pt x="230978" y="43177"/>
                  <a:pt x="251268" y="60744"/>
                  <a:pt x="256896" y="84621"/>
                </a:cubicBezTo>
                <a:cubicBezTo>
                  <a:pt x="261412" y="103983"/>
                  <a:pt x="253989" y="118891"/>
                  <a:pt x="246937" y="128046"/>
                </a:cubicBezTo>
                <a:cubicBezTo>
                  <a:pt x="234257" y="144438"/>
                  <a:pt x="212730" y="155016"/>
                  <a:pt x="190709" y="155635"/>
                </a:cubicBezTo>
                <a:lnTo>
                  <a:pt x="175244" y="156068"/>
                </a:lnTo>
                <a:cubicBezTo>
                  <a:pt x="173945" y="156130"/>
                  <a:pt x="172832" y="156624"/>
                  <a:pt x="171656" y="156872"/>
                </a:cubicBezTo>
                <a:cubicBezTo>
                  <a:pt x="170419" y="157120"/>
                  <a:pt x="169182" y="157182"/>
                  <a:pt x="168006" y="157676"/>
                </a:cubicBezTo>
                <a:cubicBezTo>
                  <a:pt x="165656" y="158666"/>
                  <a:pt x="163491" y="160089"/>
                  <a:pt x="161697" y="161882"/>
                </a:cubicBezTo>
                <a:cubicBezTo>
                  <a:pt x="161697" y="161882"/>
                  <a:pt x="161635" y="161944"/>
                  <a:pt x="161635" y="161944"/>
                </a:cubicBezTo>
                <a:cubicBezTo>
                  <a:pt x="161635" y="161944"/>
                  <a:pt x="161635" y="161944"/>
                  <a:pt x="161635" y="161944"/>
                </a:cubicBezTo>
                <a:cubicBezTo>
                  <a:pt x="159841" y="163738"/>
                  <a:pt x="158418" y="165965"/>
                  <a:pt x="157367" y="168316"/>
                </a:cubicBezTo>
                <a:cubicBezTo>
                  <a:pt x="156810" y="169553"/>
                  <a:pt x="156748" y="170914"/>
                  <a:pt x="156501" y="172213"/>
                </a:cubicBezTo>
                <a:cubicBezTo>
                  <a:pt x="156254" y="173326"/>
                  <a:pt x="155759" y="174378"/>
                  <a:pt x="155759" y="175553"/>
                </a:cubicBezTo>
                <a:lnTo>
                  <a:pt x="155326" y="191018"/>
                </a:lnTo>
                <a:cubicBezTo>
                  <a:pt x="154769" y="213039"/>
                  <a:pt x="144253" y="234627"/>
                  <a:pt x="127799" y="247247"/>
                </a:cubicBezTo>
                <a:close/>
                <a:moveTo>
                  <a:pt x="264629" y="992142"/>
                </a:moveTo>
                <a:cubicBezTo>
                  <a:pt x="264443" y="991523"/>
                  <a:pt x="264196" y="990719"/>
                  <a:pt x="264072" y="990162"/>
                </a:cubicBezTo>
                <a:cubicBezTo>
                  <a:pt x="260360" y="978533"/>
                  <a:pt x="256711" y="966965"/>
                  <a:pt x="253618" y="955151"/>
                </a:cubicBezTo>
                <a:cubicBezTo>
                  <a:pt x="237226" y="892859"/>
                  <a:pt x="199430" y="733265"/>
                  <a:pt x="201348" y="596312"/>
                </a:cubicBezTo>
                <a:cubicBezTo>
                  <a:pt x="203266" y="458678"/>
                  <a:pt x="313373" y="395396"/>
                  <a:pt x="349746" y="378200"/>
                </a:cubicBezTo>
                <a:lnTo>
                  <a:pt x="614189" y="642520"/>
                </a:lnTo>
                <a:lnTo>
                  <a:pt x="264629" y="992142"/>
                </a:lnTo>
                <a:close/>
              </a:path>
            </a:pathLst>
          </a:custGeom>
          <a:solidFill>
            <a:schemeClr val="accent1"/>
          </a:solidFill>
          <a:ln w="6186" cap="flat">
            <a:noFill/>
            <a:prstDash val="solid"/>
            <a:miter/>
          </a:ln>
        </p:spPr>
        <p:txBody>
          <a:bodyPr rtlCol="0" anchor="ctr"/>
          <a:lstStyle/>
          <a:p>
            <a:endParaRPr lang="en-US" sz="1200"/>
          </a:p>
        </p:txBody>
      </p:sp>
      <p:grpSp>
        <p:nvGrpSpPr>
          <p:cNvPr id="220" name="Graphic 2">
            <a:extLst>
              <a:ext uri="{FF2B5EF4-FFF2-40B4-BE49-F238E27FC236}">
                <a16:creationId xmlns:a16="http://schemas.microsoft.com/office/drawing/2014/main" id="{14F172A8-1446-4B29-8E66-097A3B013C37}"/>
              </a:ext>
            </a:extLst>
          </p:cNvPr>
          <p:cNvGrpSpPr/>
          <p:nvPr/>
        </p:nvGrpSpPr>
        <p:grpSpPr>
          <a:xfrm>
            <a:off x="8046475" y="5353304"/>
            <a:ext cx="868507" cy="868493"/>
            <a:chOff x="12599764" y="8759990"/>
            <a:chExt cx="1125198" cy="1125179"/>
          </a:xfrm>
          <a:solidFill>
            <a:schemeClr val="accent1"/>
          </a:solidFill>
        </p:grpSpPr>
        <p:sp>
          <p:nvSpPr>
            <p:cNvPr id="241" name="Freeform: Shape 240">
              <a:extLst>
                <a:ext uri="{FF2B5EF4-FFF2-40B4-BE49-F238E27FC236}">
                  <a16:creationId xmlns:a16="http://schemas.microsoft.com/office/drawing/2014/main" id="{0A4054B9-0C72-4763-9EBB-C09E22DB3AA5}"/>
                </a:ext>
              </a:extLst>
            </p:cNvPr>
            <p:cNvSpPr/>
            <p:nvPr/>
          </p:nvSpPr>
          <p:spPr>
            <a:xfrm>
              <a:off x="12672818" y="9400676"/>
              <a:ext cx="155820" cy="249494"/>
            </a:xfrm>
            <a:custGeom>
              <a:avLst/>
              <a:gdLst>
                <a:gd name="connsiteX0" fmla="*/ 136212 w 155820"/>
                <a:gd name="connsiteY0" fmla="*/ 82 h 249494"/>
                <a:gd name="connsiteX1" fmla="*/ 41568 w 155820"/>
                <a:gd name="connsiteY1" fmla="*/ 31816 h 249494"/>
                <a:gd name="connsiteX2" fmla="*/ 0 w 155820"/>
                <a:gd name="connsiteY2" fmla="*/ 115880 h 249494"/>
                <a:gd name="connsiteX3" fmla="*/ 42744 w 155820"/>
                <a:gd name="connsiteY3" fmla="*/ 216029 h 249494"/>
                <a:gd name="connsiteX4" fmla="*/ 128047 w 155820"/>
                <a:gd name="connsiteY4" fmla="*/ 248999 h 249494"/>
                <a:gd name="connsiteX5" fmla="*/ 134294 w 155820"/>
                <a:gd name="connsiteY5" fmla="*/ 249433 h 249494"/>
                <a:gd name="connsiteX6" fmla="*/ 135717 w 155820"/>
                <a:gd name="connsiteY6" fmla="*/ 249495 h 249494"/>
                <a:gd name="connsiteX7" fmla="*/ 149449 w 155820"/>
                <a:gd name="connsiteY7" fmla="*/ 244113 h 249494"/>
                <a:gd name="connsiteX8" fmla="*/ 155821 w 155820"/>
                <a:gd name="connsiteY8" fmla="*/ 229391 h 249494"/>
                <a:gd name="connsiteX9" fmla="*/ 155821 w 155820"/>
                <a:gd name="connsiteY9" fmla="*/ 20186 h 249494"/>
                <a:gd name="connsiteX10" fmla="*/ 136212 w 155820"/>
                <a:gd name="connsiteY10" fmla="*/ 82 h 249494"/>
                <a:gd name="connsiteX11" fmla="*/ 115551 w 155820"/>
                <a:gd name="connsiteY11" fmla="*/ 207059 h 249494"/>
                <a:gd name="connsiteX12" fmla="*/ 69158 w 155820"/>
                <a:gd name="connsiteY12" fmla="*/ 185842 h 249494"/>
                <a:gd name="connsiteX13" fmla="*/ 40146 w 155820"/>
                <a:gd name="connsiteY13" fmla="*/ 115942 h 249494"/>
                <a:gd name="connsiteX14" fmla="*/ 67735 w 155820"/>
                <a:gd name="connsiteY14" fmla="*/ 62374 h 249494"/>
                <a:gd name="connsiteX15" fmla="*/ 115613 w 155820"/>
                <a:gd name="connsiteY15" fmla="*/ 41404 h 249494"/>
                <a:gd name="connsiteX16" fmla="*/ 115613 w 155820"/>
                <a:gd name="connsiteY16" fmla="*/ 207059 h 2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820" h="249494">
                  <a:moveTo>
                    <a:pt x="136212" y="82"/>
                  </a:moveTo>
                  <a:cubicBezTo>
                    <a:pt x="100457" y="-1093"/>
                    <a:pt x="66683" y="10351"/>
                    <a:pt x="41568" y="31816"/>
                  </a:cubicBezTo>
                  <a:cubicBezTo>
                    <a:pt x="14722" y="54827"/>
                    <a:pt x="0" y="84705"/>
                    <a:pt x="0" y="115880"/>
                  </a:cubicBezTo>
                  <a:cubicBezTo>
                    <a:pt x="0" y="157573"/>
                    <a:pt x="14351" y="191286"/>
                    <a:pt x="42744" y="216029"/>
                  </a:cubicBezTo>
                  <a:cubicBezTo>
                    <a:pt x="64518" y="235081"/>
                    <a:pt x="94829" y="246772"/>
                    <a:pt x="128047" y="248999"/>
                  </a:cubicBezTo>
                  <a:lnTo>
                    <a:pt x="134294" y="249433"/>
                  </a:lnTo>
                  <a:cubicBezTo>
                    <a:pt x="134789" y="249433"/>
                    <a:pt x="135222" y="249495"/>
                    <a:pt x="135717" y="249495"/>
                  </a:cubicBezTo>
                  <a:cubicBezTo>
                    <a:pt x="140789" y="249495"/>
                    <a:pt x="145676" y="247577"/>
                    <a:pt x="149449" y="244113"/>
                  </a:cubicBezTo>
                  <a:cubicBezTo>
                    <a:pt x="153532" y="240278"/>
                    <a:pt x="155821" y="235019"/>
                    <a:pt x="155821" y="229391"/>
                  </a:cubicBezTo>
                  <a:lnTo>
                    <a:pt x="155821" y="20186"/>
                  </a:lnTo>
                  <a:cubicBezTo>
                    <a:pt x="155759" y="9299"/>
                    <a:pt x="147099" y="392"/>
                    <a:pt x="136212" y="82"/>
                  </a:cubicBezTo>
                  <a:close/>
                  <a:moveTo>
                    <a:pt x="115551" y="207059"/>
                  </a:moveTo>
                  <a:cubicBezTo>
                    <a:pt x="97241" y="203658"/>
                    <a:pt x="81096" y="196296"/>
                    <a:pt x="69158" y="185842"/>
                  </a:cubicBezTo>
                  <a:cubicBezTo>
                    <a:pt x="49363" y="168584"/>
                    <a:pt x="40146" y="146377"/>
                    <a:pt x="40146" y="115942"/>
                  </a:cubicBezTo>
                  <a:cubicBezTo>
                    <a:pt x="40146" y="96643"/>
                    <a:pt x="49920" y="77591"/>
                    <a:pt x="67735" y="62374"/>
                  </a:cubicBezTo>
                  <a:cubicBezTo>
                    <a:pt x="80725" y="51239"/>
                    <a:pt x="97303" y="44063"/>
                    <a:pt x="115613" y="41404"/>
                  </a:cubicBezTo>
                  <a:lnTo>
                    <a:pt x="115613" y="207059"/>
                  </a:lnTo>
                  <a:close/>
                </a:path>
              </a:pathLst>
            </a:custGeom>
            <a:grpFill/>
            <a:ln w="6186" cap="flat">
              <a:noFill/>
              <a:prstDash val="solid"/>
              <a:miter/>
            </a:ln>
          </p:spPr>
          <p:txBody>
            <a:bodyPr rtlCol="0" anchor="ctr"/>
            <a:lstStyle/>
            <a:p>
              <a:endParaRPr lang="en-US" sz="1200"/>
            </a:p>
          </p:txBody>
        </p:sp>
        <p:sp>
          <p:nvSpPr>
            <p:cNvPr id="242" name="Freeform: Shape 241">
              <a:extLst>
                <a:ext uri="{FF2B5EF4-FFF2-40B4-BE49-F238E27FC236}">
                  <a16:creationId xmlns:a16="http://schemas.microsoft.com/office/drawing/2014/main" id="{35BE8EEF-F16F-40A8-BCC8-6B6530BBAEA1}"/>
                </a:ext>
              </a:extLst>
            </p:cNvPr>
            <p:cNvSpPr/>
            <p:nvPr/>
          </p:nvSpPr>
          <p:spPr>
            <a:xfrm>
              <a:off x="12599764" y="9230030"/>
              <a:ext cx="1125198" cy="655139"/>
            </a:xfrm>
            <a:custGeom>
              <a:avLst/>
              <a:gdLst>
                <a:gd name="connsiteX0" fmla="*/ 1066681 w 1125198"/>
                <a:gd name="connsiteY0" fmla="*/ 216071 h 655139"/>
                <a:gd name="connsiteX1" fmla="*/ 964306 w 1125198"/>
                <a:gd name="connsiteY1" fmla="*/ 174069 h 655139"/>
                <a:gd name="connsiteX2" fmla="*/ 964306 w 1125198"/>
                <a:gd name="connsiteY2" fmla="*/ 110664 h 655139"/>
                <a:gd name="connsiteX3" fmla="*/ 944202 w 1125198"/>
                <a:gd name="connsiteY3" fmla="*/ 90560 h 655139"/>
                <a:gd name="connsiteX4" fmla="*/ 625695 w 1125198"/>
                <a:gd name="connsiteY4" fmla="*/ 90560 h 655139"/>
                <a:gd name="connsiteX5" fmla="*/ 625695 w 1125198"/>
                <a:gd name="connsiteY5" fmla="*/ 20104 h 655139"/>
                <a:gd name="connsiteX6" fmla="*/ 605591 w 1125198"/>
                <a:gd name="connsiteY6" fmla="*/ 0 h 655139"/>
                <a:gd name="connsiteX7" fmla="*/ 208709 w 1125198"/>
                <a:gd name="connsiteY7" fmla="*/ 0 h 655139"/>
                <a:gd name="connsiteX8" fmla="*/ 188605 w 1125198"/>
                <a:gd name="connsiteY8" fmla="*/ 20104 h 655139"/>
                <a:gd name="connsiteX9" fmla="*/ 188605 w 1125198"/>
                <a:gd name="connsiteY9" fmla="*/ 97674 h 655139"/>
                <a:gd name="connsiteX10" fmla="*/ 67364 w 1125198"/>
                <a:gd name="connsiteY10" fmla="*/ 146356 h 655139"/>
                <a:gd name="connsiteX11" fmla="*/ 0 w 1125198"/>
                <a:gd name="connsiteY11" fmla="*/ 286588 h 655139"/>
                <a:gd name="connsiteX12" fmla="*/ 67982 w 1125198"/>
                <a:gd name="connsiteY12" fmla="*/ 442409 h 655139"/>
                <a:gd name="connsiteX13" fmla="*/ 188605 w 1125198"/>
                <a:gd name="connsiteY13" fmla="*/ 492576 h 655139"/>
                <a:gd name="connsiteX14" fmla="*/ 188605 w 1125198"/>
                <a:gd name="connsiteY14" fmla="*/ 589879 h 655139"/>
                <a:gd name="connsiteX15" fmla="*/ 253185 w 1125198"/>
                <a:gd name="connsiteY15" fmla="*/ 654892 h 655139"/>
                <a:gd name="connsiteX16" fmla="*/ 561115 w 1125198"/>
                <a:gd name="connsiteY16" fmla="*/ 654892 h 655139"/>
                <a:gd name="connsiteX17" fmla="*/ 603301 w 1125198"/>
                <a:gd name="connsiteY17" fmla="*/ 638685 h 655139"/>
                <a:gd name="connsiteX18" fmla="*/ 643571 w 1125198"/>
                <a:gd name="connsiteY18" fmla="*/ 655139 h 655139"/>
                <a:gd name="connsiteX19" fmla="*/ 906283 w 1125198"/>
                <a:gd name="connsiteY19" fmla="*/ 655139 h 655139"/>
                <a:gd name="connsiteX20" fmla="*/ 964306 w 1125198"/>
                <a:gd name="connsiteY20" fmla="*/ 596745 h 655139"/>
                <a:gd name="connsiteX21" fmla="*/ 964306 w 1125198"/>
                <a:gd name="connsiteY21" fmla="*/ 516391 h 655139"/>
                <a:gd name="connsiteX22" fmla="*/ 1066248 w 1125198"/>
                <a:gd name="connsiteY22" fmla="*/ 473152 h 655139"/>
                <a:gd name="connsiteX23" fmla="*/ 1125199 w 1125198"/>
                <a:gd name="connsiteY23" fmla="*/ 337993 h 655139"/>
                <a:gd name="connsiteX24" fmla="*/ 1066681 w 1125198"/>
                <a:gd name="connsiteY24" fmla="*/ 216071 h 655139"/>
                <a:gd name="connsiteX25" fmla="*/ 585487 w 1125198"/>
                <a:gd name="connsiteY25" fmla="*/ 506680 h 655139"/>
                <a:gd name="connsiteX26" fmla="*/ 388036 w 1125198"/>
                <a:gd name="connsiteY26" fmla="*/ 305765 h 655139"/>
                <a:gd name="connsiteX27" fmla="*/ 378262 w 1125198"/>
                <a:gd name="connsiteY27" fmla="*/ 169367 h 655139"/>
                <a:gd name="connsiteX28" fmla="*/ 455708 w 1125198"/>
                <a:gd name="connsiteY28" fmla="*/ 120191 h 655139"/>
                <a:gd name="connsiteX29" fmla="*/ 572002 w 1125198"/>
                <a:gd name="connsiteY29" fmla="*/ 160213 h 655139"/>
                <a:gd name="connsiteX30" fmla="*/ 585548 w 1125198"/>
                <a:gd name="connsiteY30" fmla="*/ 173141 h 655139"/>
                <a:gd name="connsiteX31" fmla="*/ 585548 w 1125198"/>
                <a:gd name="connsiteY31" fmla="*/ 506680 h 655139"/>
                <a:gd name="connsiteX32" fmla="*/ 625695 w 1125198"/>
                <a:gd name="connsiteY32" fmla="*/ 518556 h 655139"/>
                <a:gd name="connsiteX33" fmla="*/ 625695 w 1125198"/>
                <a:gd name="connsiteY33" fmla="*/ 242483 h 655139"/>
                <a:gd name="connsiteX34" fmla="*/ 636334 w 1125198"/>
                <a:gd name="connsiteY34" fmla="*/ 232339 h 655139"/>
                <a:gd name="connsiteX35" fmla="*/ 733080 w 1125198"/>
                <a:gd name="connsiteY35" fmla="*/ 198936 h 655139"/>
                <a:gd name="connsiteX36" fmla="*/ 796979 w 1125198"/>
                <a:gd name="connsiteY36" fmla="*/ 239514 h 655139"/>
                <a:gd name="connsiteX37" fmla="*/ 790051 w 1125198"/>
                <a:gd name="connsiteY37" fmla="*/ 351169 h 655139"/>
                <a:gd name="connsiteX38" fmla="*/ 625695 w 1125198"/>
                <a:gd name="connsiteY38" fmla="*/ 518556 h 655139"/>
                <a:gd name="connsiteX39" fmla="*/ 561115 w 1125198"/>
                <a:gd name="connsiteY39" fmla="*/ 614684 h 655139"/>
                <a:gd name="connsiteX40" fmla="*/ 253185 w 1125198"/>
                <a:gd name="connsiteY40" fmla="*/ 614684 h 655139"/>
                <a:gd name="connsiteX41" fmla="*/ 228813 w 1125198"/>
                <a:gd name="connsiteY41" fmla="*/ 589879 h 655139"/>
                <a:gd name="connsiteX42" fmla="*/ 228813 w 1125198"/>
                <a:gd name="connsiteY42" fmla="*/ 473895 h 655139"/>
                <a:gd name="connsiteX43" fmla="*/ 210070 w 1125198"/>
                <a:gd name="connsiteY43" fmla="*/ 453853 h 655139"/>
                <a:gd name="connsiteX44" fmla="*/ 198997 w 1125198"/>
                <a:gd name="connsiteY44" fmla="*/ 453111 h 655139"/>
                <a:gd name="connsiteX45" fmla="*/ 94457 w 1125198"/>
                <a:gd name="connsiteY45" fmla="*/ 412160 h 655139"/>
                <a:gd name="connsiteX46" fmla="*/ 40208 w 1125198"/>
                <a:gd name="connsiteY46" fmla="*/ 286588 h 655139"/>
                <a:gd name="connsiteX47" fmla="*/ 93529 w 1125198"/>
                <a:gd name="connsiteY47" fmla="*/ 176852 h 655139"/>
                <a:gd name="connsiteX48" fmla="*/ 204936 w 1125198"/>
                <a:gd name="connsiteY48" fmla="*/ 137263 h 655139"/>
                <a:gd name="connsiteX49" fmla="*/ 208338 w 1125198"/>
                <a:gd name="connsiteY49" fmla="*/ 137325 h 655139"/>
                <a:gd name="connsiteX50" fmla="*/ 222751 w 1125198"/>
                <a:gd name="connsiteY50" fmla="*/ 131572 h 655139"/>
                <a:gd name="connsiteX51" fmla="*/ 228751 w 1125198"/>
                <a:gd name="connsiteY51" fmla="*/ 117221 h 655139"/>
                <a:gd name="connsiteX52" fmla="*/ 228751 w 1125198"/>
                <a:gd name="connsiteY52" fmla="*/ 40208 h 655139"/>
                <a:gd name="connsiteX53" fmla="*/ 585425 w 1125198"/>
                <a:gd name="connsiteY53" fmla="*/ 40208 h 655139"/>
                <a:gd name="connsiteX54" fmla="*/ 585425 w 1125198"/>
                <a:gd name="connsiteY54" fmla="*/ 110664 h 655139"/>
                <a:gd name="connsiteX55" fmla="*/ 585425 w 1125198"/>
                <a:gd name="connsiteY55" fmla="*/ 119015 h 655139"/>
                <a:gd name="connsiteX56" fmla="*/ 450512 w 1125198"/>
                <a:gd name="connsiteY56" fmla="*/ 80354 h 655139"/>
                <a:gd name="connsiteX57" fmla="*/ 343993 w 1125198"/>
                <a:gd name="connsiteY57" fmla="*/ 148336 h 655139"/>
                <a:gd name="connsiteX58" fmla="*/ 358158 w 1125198"/>
                <a:gd name="connsiteY58" fmla="*/ 332673 h 655139"/>
                <a:gd name="connsiteX59" fmla="*/ 585425 w 1125198"/>
                <a:gd name="connsiteY59" fmla="*/ 564084 h 655139"/>
                <a:gd name="connsiteX60" fmla="*/ 585425 w 1125198"/>
                <a:gd name="connsiteY60" fmla="*/ 567858 h 655139"/>
                <a:gd name="connsiteX61" fmla="*/ 585425 w 1125198"/>
                <a:gd name="connsiteY61" fmla="*/ 567858 h 655139"/>
                <a:gd name="connsiteX62" fmla="*/ 585425 w 1125198"/>
                <a:gd name="connsiteY62" fmla="*/ 589817 h 655139"/>
                <a:gd name="connsiteX63" fmla="*/ 561115 w 1125198"/>
                <a:gd name="connsiteY63" fmla="*/ 614684 h 655139"/>
                <a:gd name="connsiteX64" fmla="*/ 1039710 w 1125198"/>
                <a:gd name="connsiteY64" fmla="*/ 442904 h 655139"/>
                <a:gd name="connsiteX65" fmla="*/ 952243 w 1125198"/>
                <a:gd name="connsiteY65" fmla="*/ 477111 h 655139"/>
                <a:gd name="connsiteX66" fmla="*/ 942779 w 1125198"/>
                <a:gd name="connsiteY66" fmla="*/ 477730 h 655139"/>
                <a:gd name="connsiteX67" fmla="*/ 924036 w 1125198"/>
                <a:gd name="connsiteY67" fmla="*/ 497772 h 655139"/>
                <a:gd name="connsiteX68" fmla="*/ 924036 w 1125198"/>
                <a:gd name="connsiteY68" fmla="*/ 596745 h 655139"/>
                <a:gd name="connsiteX69" fmla="*/ 906159 w 1125198"/>
                <a:gd name="connsiteY69" fmla="*/ 614931 h 655139"/>
                <a:gd name="connsiteX70" fmla="*/ 643448 w 1125198"/>
                <a:gd name="connsiteY70" fmla="*/ 614931 h 655139"/>
                <a:gd name="connsiteX71" fmla="*/ 625571 w 1125198"/>
                <a:gd name="connsiteY71" fmla="*/ 596745 h 655139"/>
                <a:gd name="connsiteX72" fmla="*/ 625571 w 1125198"/>
                <a:gd name="connsiteY72" fmla="*/ 589879 h 655139"/>
                <a:gd name="connsiteX73" fmla="*/ 625571 w 1125198"/>
                <a:gd name="connsiteY73" fmla="*/ 575961 h 655139"/>
                <a:gd name="connsiteX74" fmla="*/ 819805 w 1125198"/>
                <a:gd name="connsiteY74" fmla="*/ 378077 h 655139"/>
                <a:gd name="connsiteX75" fmla="*/ 831125 w 1125198"/>
                <a:gd name="connsiteY75" fmla="*/ 218482 h 655139"/>
                <a:gd name="connsiteX76" fmla="*/ 738090 w 1125198"/>
                <a:gd name="connsiteY76" fmla="*/ 159099 h 655139"/>
                <a:gd name="connsiteX77" fmla="*/ 625571 w 1125198"/>
                <a:gd name="connsiteY77" fmla="*/ 189224 h 655139"/>
                <a:gd name="connsiteX78" fmla="*/ 625571 w 1125198"/>
                <a:gd name="connsiteY78" fmla="*/ 130768 h 655139"/>
                <a:gd name="connsiteX79" fmla="*/ 923974 w 1125198"/>
                <a:gd name="connsiteY79" fmla="*/ 130768 h 655139"/>
                <a:gd name="connsiteX80" fmla="*/ 923974 w 1125198"/>
                <a:gd name="connsiteY80" fmla="*/ 193492 h 655139"/>
                <a:gd name="connsiteX81" fmla="*/ 929974 w 1125198"/>
                <a:gd name="connsiteY81" fmla="*/ 207843 h 655139"/>
                <a:gd name="connsiteX82" fmla="*/ 944387 w 1125198"/>
                <a:gd name="connsiteY82" fmla="*/ 213596 h 655139"/>
                <a:gd name="connsiteX83" fmla="*/ 1040391 w 1125198"/>
                <a:gd name="connsiteY83" fmla="*/ 246628 h 655139"/>
                <a:gd name="connsiteX84" fmla="*/ 1084867 w 1125198"/>
                <a:gd name="connsiteY84" fmla="*/ 337993 h 655139"/>
                <a:gd name="connsiteX85" fmla="*/ 1039710 w 1125198"/>
                <a:gd name="connsiteY85" fmla="*/ 442904 h 65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25198" h="655139">
                  <a:moveTo>
                    <a:pt x="1066681" y="216071"/>
                  </a:moveTo>
                  <a:cubicBezTo>
                    <a:pt x="1038474" y="191946"/>
                    <a:pt x="1002719" y="177409"/>
                    <a:pt x="964306" y="174069"/>
                  </a:cubicBezTo>
                  <a:lnTo>
                    <a:pt x="964306" y="110664"/>
                  </a:lnTo>
                  <a:cubicBezTo>
                    <a:pt x="964306" y="99529"/>
                    <a:pt x="955336" y="90560"/>
                    <a:pt x="944202" y="90560"/>
                  </a:cubicBezTo>
                  <a:lnTo>
                    <a:pt x="625695" y="90560"/>
                  </a:lnTo>
                  <a:lnTo>
                    <a:pt x="625695" y="20104"/>
                  </a:lnTo>
                  <a:cubicBezTo>
                    <a:pt x="625695" y="8969"/>
                    <a:pt x="616725" y="0"/>
                    <a:pt x="605591" y="0"/>
                  </a:cubicBezTo>
                  <a:lnTo>
                    <a:pt x="208709" y="0"/>
                  </a:lnTo>
                  <a:cubicBezTo>
                    <a:pt x="197574" y="0"/>
                    <a:pt x="188605" y="8969"/>
                    <a:pt x="188605" y="20104"/>
                  </a:cubicBezTo>
                  <a:lnTo>
                    <a:pt x="188605" y="97674"/>
                  </a:lnTo>
                  <a:cubicBezTo>
                    <a:pt x="143016" y="100952"/>
                    <a:pt x="100581" y="117901"/>
                    <a:pt x="67364" y="146356"/>
                  </a:cubicBezTo>
                  <a:cubicBezTo>
                    <a:pt x="23877" y="183595"/>
                    <a:pt x="0" y="233390"/>
                    <a:pt x="0" y="286588"/>
                  </a:cubicBezTo>
                  <a:cubicBezTo>
                    <a:pt x="0" y="349684"/>
                    <a:pt x="23506" y="403624"/>
                    <a:pt x="67982" y="442409"/>
                  </a:cubicBezTo>
                  <a:cubicBezTo>
                    <a:pt x="100457" y="470740"/>
                    <a:pt x="142026" y="487999"/>
                    <a:pt x="188605" y="492576"/>
                  </a:cubicBezTo>
                  <a:lnTo>
                    <a:pt x="188605" y="589879"/>
                  </a:lnTo>
                  <a:cubicBezTo>
                    <a:pt x="188605" y="625695"/>
                    <a:pt x="217554" y="654892"/>
                    <a:pt x="253185" y="654892"/>
                  </a:cubicBezTo>
                  <a:lnTo>
                    <a:pt x="561115" y="654892"/>
                  </a:lnTo>
                  <a:cubicBezTo>
                    <a:pt x="577321" y="654892"/>
                    <a:pt x="591982" y="648644"/>
                    <a:pt x="603301" y="638685"/>
                  </a:cubicBezTo>
                  <a:cubicBezTo>
                    <a:pt x="613756" y="648830"/>
                    <a:pt x="627922" y="655139"/>
                    <a:pt x="643571" y="655139"/>
                  </a:cubicBezTo>
                  <a:lnTo>
                    <a:pt x="906283" y="655139"/>
                  </a:lnTo>
                  <a:cubicBezTo>
                    <a:pt x="938263" y="655139"/>
                    <a:pt x="964306" y="628973"/>
                    <a:pt x="964306" y="596745"/>
                  </a:cubicBezTo>
                  <a:lnTo>
                    <a:pt x="964306" y="516391"/>
                  </a:lnTo>
                  <a:cubicBezTo>
                    <a:pt x="1003586" y="512061"/>
                    <a:pt x="1038659" y="497215"/>
                    <a:pt x="1066248" y="473152"/>
                  </a:cubicBezTo>
                  <a:cubicBezTo>
                    <a:pt x="1104847" y="439440"/>
                    <a:pt x="1125199" y="392737"/>
                    <a:pt x="1125199" y="337993"/>
                  </a:cubicBezTo>
                  <a:cubicBezTo>
                    <a:pt x="1125199" y="291785"/>
                    <a:pt x="1104414" y="248484"/>
                    <a:pt x="1066681" y="216071"/>
                  </a:cubicBezTo>
                  <a:close/>
                  <a:moveTo>
                    <a:pt x="585487" y="506680"/>
                  </a:moveTo>
                  <a:lnTo>
                    <a:pt x="388036" y="305765"/>
                  </a:lnTo>
                  <a:cubicBezTo>
                    <a:pt x="355931" y="266918"/>
                    <a:pt x="352034" y="212112"/>
                    <a:pt x="378262" y="169367"/>
                  </a:cubicBezTo>
                  <a:cubicBezTo>
                    <a:pt x="395150" y="141964"/>
                    <a:pt x="422614" y="124458"/>
                    <a:pt x="455708" y="120191"/>
                  </a:cubicBezTo>
                  <a:cubicBezTo>
                    <a:pt x="496844" y="114808"/>
                    <a:pt x="540268" y="129840"/>
                    <a:pt x="572002" y="160213"/>
                  </a:cubicBezTo>
                  <a:lnTo>
                    <a:pt x="585548" y="173141"/>
                  </a:lnTo>
                  <a:lnTo>
                    <a:pt x="585548" y="506680"/>
                  </a:lnTo>
                  <a:close/>
                  <a:moveTo>
                    <a:pt x="625695" y="518556"/>
                  </a:moveTo>
                  <a:lnTo>
                    <a:pt x="625695" y="242483"/>
                  </a:lnTo>
                  <a:lnTo>
                    <a:pt x="636334" y="232339"/>
                  </a:lnTo>
                  <a:cubicBezTo>
                    <a:pt x="662748" y="207039"/>
                    <a:pt x="698873" y="194481"/>
                    <a:pt x="733080" y="198936"/>
                  </a:cubicBezTo>
                  <a:cubicBezTo>
                    <a:pt x="760421" y="202461"/>
                    <a:pt x="783061" y="216874"/>
                    <a:pt x="796979" y="239514"/>
                  </a:cubicBezTo>
                  <a:cubicBezTo>
                    <a:pt x="818692" y="274897"/>
                    <a:pt x="815475" y="320301"/>
                    <a:pt x="790051" y="351169"/>
                  </a:cubicBezTo>
                  <a:lnTo>
                    <a:pt x="625695" y="518556"/>
                  </a:lnTo>
                  <a:close/>
                  <a:moveTo>
                    <a:pt x="561115" y="614684"/>
                  </a:moveTo>
                  <a:lnTo>
                    <a:pt x="253185" y="614684"/>
                  </a:lnTo>
                  <a:cubicBezTo>
                    <a:pt x="239762" y="614684"/>
                    <a:pt x="228813" y="603549"/>
                    <a:pt x="228813" y="589879"/>
                  </a:cubicBezTo>
                  <a:lnTo>
                    <a:pt x="228813" y="473895"/>
                  </a:lnTo>
                  <a:cubicBezTo>
                    <a:pt x="228813" y="463317"/>
                    <a:pt x="220647" y="454595"/>
                    <a:pt x="210070" y="453853"/>
                  </a:cubicBezTo>
                  <a:lnTo>
                    <a:pt x="198997" y="453111"/>
                  </a:lnTo>
                  <a:cubicBezTo>
                    <a:pt x="158109" y="450388"/>
                    <a:pt x="121984" y="436223"/>
                    <a:pt x="94457" y="412160"/>
                  </a:cubicBezTo>
                  <a:cubicBezTo>
                    <a:pt x="59012" y="381170"/>
                    <a:pt x="40208" y="337745"/>
                    <a:pt x="40208" y="286588"/>
                  </a:cubicBezTo>
                  <a:cubicBezTo>
                    <a:pt x="40208" y="245329"/>
                    <a:pt x="59136" y="206358"/>
                    <a:pt x="93529" y="176852"/>
                  </a:cubicBezTo>
                  <a:cubicBezTo>
                    <a:pt x="123407" y="151243"/>
                    <a:pt x="162872" y="137263"/>
                    <a:pt x="204936" y="137263"/>
                  </a:cubicBezTo>
                  <a:cubicBezTo>
                    <a:pt x="206049" y="137263"/>
                    <a:pt x="207163" y="137263"/>
                    <a:pt x="208338" y="137325"/>
                  </a:cubicBezTo>
                  <a:cubicBezTo>
                    <a:pt x="213287" y="136830"/>
                    <a:pt x="218916" y="135346"/>
                    <a:pt x="222751" y="131572"/>
                  </a:cubicBezTo>
                  <a:cubicBezTo>
                    <a:pt x="226586" y="127799"/>
                    <a:pt x="228751" y="122664"/>
                    <a:pt x="228751" y="117221"/>
                  </a:cubicBezTo>
                  <a:lnTo>
                    <a:pt x="228751" y="40208"/>
                  </a:lnTo>
                  <a:lnTo>
                    <a:pt x="585425" y="40208"/>
                  </a:lnTo>
                  <a:lnTo>
                    <a:pt x="585425" y="110664"/>
                  </a:lnTo>
                  <a:lnTo>
                    <a:pt x="585425" y="119015"/>
                  </a:lnTo>
                  <a:cubicBezTo>
                    <a:pt x="546702" y="88704"/>
                    <a:pt x="497524" y="74415"/>
                    <a:pt x="450512" y="80354"/>
                  </a:cubicBezTo>
                  <a:cubicBezTo>
                    <a:pt x="405170" y="86230"/>
                    <a:pt x="367313" y="110355"/>
                    <a:pt x="343993" y="148336"/>
                  </a:cubicBezTo>
                  <a:cubicBezTo>
                    <a:pt x="308733" y="205740"/>
                    <a:pt x="313992" y="279289"/>
                    <a:pt x="358158" y="332673"/>
                  </a:cubicBezTo>
                  <a:lnTo>
                    <a:pt x="585425" y="564084"/>
                  </a:lnTo>
                  <a:lnTo>
                    <a:pt x="585425" y="567858"/>
                  </a:lnTo>
                  <a:cubicBezTo>
                    <a:pt x="585425" y="567858"/>
                    <a:pt x="585425" y="567858"/>
                    <a:pt x="585425" y="567858"/>
                  </a:cubicBezTo>
                  <a:lnTo>
                    <a:pt x="585425" y="589817"/>
                  </a:lnTo>
                  <a:cubicBezTo>
                    <a:pt x="585487" y="603549"/>
                    <a:pt x="574538" y="614684"/>
                    <a:pt x="561115" y="614684"/>
                  </a:cubicBezTo>
                  <a:close/>
                  <a:moveTo>
                    <a:pt x="1039710" y="442904"/>
                  </a:moveTo>
                  <a:cubicBezTo>
                    <a:pt x="1016699" y="463008"/>
                    <a:pt x="986451" y="474823"/>
                    <a:pt x="952243" y="477111"/>
                  </a:cubicBezTo>
                  <a:lnTo>
                    <a:pt x="942779" y="477730"/>
                  </a:lnTo>
                  <a:cubicBezTo>
                    <a:pt x="932201" y="478410"/>
                    <a:pt x="924036" y="487194"/>
                    <a:pt x="924036" y="497772"/>
                  </a:cubicBezTo>
                  <a:lnTo>
                    <a:pt x="924036" y="596745"/>
                  </a:lnTo>
                  <a:cubicBezTo>
                    <a:pt x="924036" y="606766"/>
                    <a:pt x="916056" y="614931"/>
                    <a:pt x="906159" y="614931"/>
                  </a:cubicBezTo>
                  <a:lnTo>
                    <a:pt x="643448" y="614931"/>
                  </a:lnTo>
                  <a:cubicBezTo>
                    <a:pt x="633612" y="614931"/>
                    <a:pt x="625571" y="606766"/>
                    <a:pt x="625571" y="596745"/>
                  </a:cubicBezTo>
                  <a:lnTo>
                    <a:pt x="625571" y="589879"/>
                  </a:lnTo>
                  <a:lnTo>
                    <a:pt x="625571" y="575961"/>
                  </a:lnTo>
                  <a:lnTo>
                    <a:pt x="819805" y="378077"/>
                  </a:lnTo>
                  <a:cubicBezTo>
                    <a:pt x="857353" y="332673"/>
                    <a:pt x="861868" y="268526"/>
                    <a:pt x="831125" y="218482"/>
                  </a:cubicBezTo>
                  <a:cubicBezTo>
                    <a:pt x="810712" y="185327"/>
                    <a:pt x="777680" y="164234"/>
                    <a:pt x="738090" y="159099"/>
                  </a:cubicBezTo>
                  <a:cubicBezTo>
                    <a:pt x="698996" y="154151"/>
                    <a:pt x="658417" y="165347"/>
                    <a:pt x="625571" y="189224"/>
                  </a:cubicBezTo>
                  <a:lnTo>
                    <a:pt x="625571" y="130768"/>
                  </a:lnTo>
                  <a:lnTo>
                    <a:pt x="923974" y="130768"/>
                  </a:lnTo>
                  <a:lnTo>
                    <a:pt x="923974" y="193492"/>
                  </a:lnTo>
                  <a:cubicBezTo>
                    <a:pt x="923974" y="198874"/>
                    <a:pt x="926139" y="204070"/>
                    <a:pt x="929974" y="207843"/>
                  </a:cubicBezTo>
                  <a:cubicBezTo>
                    <a:pt x="933809" y="211616"/>
                    <a:pt x="939067" y="213101"/>
                    <a:pt x="944387" y="213596"/>
                  </a:cubicBezTo>
                  <a:cubicBezTo>
                    <a:pt x="979770" y="212606"/>
                    <a:pt x="1014720" y="224668"/>
                    <a:pt x="1040391" y="246628"/>
                  </a:cubicBezTo>
                  <a:cubicBezTo>
                    <a:pt x="1069093" y="271248"/>
                    <a:pt x="1084867" y="303723"/>
                    <a:pt x="1084867" y="337993"/>
                  </a:cubicBezTo>
                  <a:cubicBezTo>
                    <a:pt x="1084991" y="380798"/>
                    <a:pt x="1069341" y="417048"/>
                    <a:pt x="1039710" y="442904"/>
                  </a:cubicBezTo>
                  <a:close/>
                </a:path>
              </a:pathLst>
            </a:custGeom>
            <a:grpFill/>
            <a:ln w="6186" cap="flat">
              <a:noFill/>
              <a:prstDash val="solid"/>
              <a:miter/>
            </a:ln>
          </p:spPr>
          <p:txBody>
            <a:bodyPr rtlCol="0" anchor="ctr"/>
            <a:lstStyle/>
            <a:p>
              <a:endParaRPr lang="en-US" sz="1200"/>
            </a:p>
          </p:txBody>
        </p:sp>
        <p:sp>
          <p:nvSpPr>
            <p:cNvPr id="243" name="Freeform: Shape 242">
              <a:extLst>
                <a:ext uri="{FF2B5EF4-FFF2-40B4-BE49-F238E27FC236}">
                  <a16:creationId xmlns:a16="http://schemas.microsoft.com/office/drawing/2014/main" id="{EC85D027-5412-4300-8F78-D9ABB3162516}"/>
                </a:ext>
              </a:extLst>
            </p:cNvPr>
            <p:cNvSpPr/>
            <p:nvPr/>
          </p:nvSpPr>
          <p:spPr>
            <a:xfrm>
              <a:off x="13523800" y="9466252"/>
              <a:ext cx="138871" cy="218745"/>
            </a:xfrm>
            <a:custGeom>
              <a:avLst/>
              <a:gdLst>
                <a:gd name="connsiteX0" fmla="*/ 102313 w 138871"/>
                <a:gd name="connsiteY0" fmla="*/ 27789 h 218745"/>
                <a:gd name="connsiteX1" fmla="*/ 19547 w 138871"/>
                <a:gd name="connsiteY1" fmla="*/ 14 h 218745"/>
                <a:gd name="connsiteX2" fmla="*/ 0 w 138871"/>
                <a:gd name="connsiteY2" fmla="*/ 20118 h 218745"/>
                <a:gd name="connsiteX3" fmla="*/ 0 w 138871"/>
                <a:gd name="connsiteY3" fmla="*/ 198641 h 218745"/>
                <a:gd name="connsiteX4" fmla="*/ 6371 w 138871"/>
                <a:gd name="connsiteY4" fmla="*/ 213302 h 218745"/>
                <a:gd name="connsiteX5" fmla="*/ 20104 w 138871"/>
                <a:gd name="connsiteY5" fmla="*/ 218745 h 218745"/>
                <a:gd name="connsiteX6" fmla="*/ 21465 w 138871"/>
                <a:gd name="connsiteY6" fmla="*/ 218683 h 218745"/>
                <a:gd name="connsiteX7" fmla="*/ 26784 w 138871"/>
                <a:gd name="connsiteY7" fmla="*/ 218312 h 218745"/>
                <a:gd name="connsiteX8" fmla="*/ 101386 w 138871"/>
                <a:gd name="connsiteY8" fmla="*/ 189424 h 218745"/>
                <a:gd name="connsiteX9" fmla="*/ 138871 w 138871"/>
                <a:gd name="connsiteY9" fmla="*/ 101771 h 218745"/>
                <a:gd name="connsiteX10" fmla="*/ 102313 w 138871"/>
                <a:gd name="connsiteY10" fmla="*/ 27789 h 218745"/>
                <a:gd name="connsiteX11" fmla="*/ 74972 w 138871"/>
                <a:gd name="connsiteY11" fmla="*/ 159176 h 218745"/>
                <a:gd name="connsiteX12" fmla="*/ 40208 w 138871"/>
                <a:gd name="connsiteY12" fmla="*/ 175939 h 218745"/>
                <a:gd name="connsiteX13" fmla="*/ 40208 w 138871"/>
                <a:gd name="connsiteY13" fmla="*/ 41707 h 218745"/>
                <a:gd name="connsiteX14" fmla="*/ 76147 w 138871"/>
                <a:gd name="connsiteY14" fmla="*/ 58347 h 218745"/>
                <a:gd name="connsiteX15" fmla="*/ 98663 w 138871"/>
                <a:gd name="connsiteY15" fmla="*/ 101833 h 218745"/>
                <a:gd name="connsiteX16" fmla="*/ 74972 w 138871"/>
                <a:gd name="connsiteY16" fmla="*/ 159176 h 21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71" h="218745">
                  <a:moveTo>
                    <a:pt x="102313" y="27789"/>
                  </a:moveTo>
                  <a:cubicBezTo>
                    <a:pt x="80354" y="8984"/>
                    <a:pt x="51218" y="-418"/>
                    <a:pt x="19547" y="14"/>
                  </a:cubicBezTo>
                  <a:cubicBezTo>
                    <a:pt x="8660" y="324"/>
                    <a:pt x="0" y="9232"/>
                    <a:pt x="0" y="20118"/>
                  </a:cubicBezTo>
                  <a:lnTo>
                    <a:pt x="0" y="198641"/>
                  </a:lnTo>
                  <a:cubicBezTo>
                    <a:pt x="0" y="204208"/>
                    <a:pt x="2289" y="209528"/>
                    <a:pt x="6371" y="213302"/>
                  </a:cubicBezTo>
                  <a:cubicBezTo>
                    <a:pt x="10145" y="216765"/>
                    <a:pt x="15031" y="218745"/>
                    <a:pt x="20104" y="218745"/>
                  </a:cubicBezTo>
                  <a:cubicBezTo>
                    <a:pt x="20537" y="218745"/>
                    <a:pt x="20970" y="218745"/>
                    <a:pt x="21465" y="218683"/>
                  </a:cubicBezTo>
                  <a:lnTo>
                    <a:pt x="26784" y="218312"/>
                  </a:lnTo>
                  <a:cubicBezTo>
                    <a:pt x="55796" y="216395"/>
                    <a:pt x="82271" y="206126"/>
                    <a:pt x="101386" y="189424"/>
                  </a:cubicBezTo>
                  <a:cubicBezTo>
                    <a:pt x="126252" y="167712"/>
                    <a:pt x="138871" y="138206"/>
                    <a:pt x="138871" y="101771"/>
                  </a:cubicBezTo>
                  <a:cubicBezTo>
                    <a:pt x="138871" y="74244"/>
                    <a:pt x="125881" y="47954"/>
                    <a:pt x="102313" y="27789"/>
                  </a:cubicBezTo>
                  <a:close/>
                  <a:moveTo>
                    <a:pt x="74972" y="159176"/>
                  </a:moveTo>
                  <a:cubicBezTo>
                    <a:pt x="65878" y="167093"/>
                    <a:pt x="53878" y="172846"/>
                    <a:pt x="40208" y="175939"/>
                  </a:cubicBezTo>
                  <a:lnTo>
                    <a:pt x="40208" y="41707"/>
                  </a:lnTo>
                  <a:cubicBezTo>
                    <a:pt x="53940" y="44243"/>
                    <a:pt x="66312" y="49934"/>
                    <a:pt x="76147" y="58347"/>
                  </a:cubicBezTo>
                  <a:cubicBezTo>
                    <a:pt x="90683" y="70780"/>
                    <a:pt x="98663" y="86245"/>
                    <a:pt x="98663" y="101833"/>
                  </a:cubicBezTo>
                  <a:cubicBezTo>
                    <a:pt x="98663" y="126823"/>
                    <a:pt x="91179" y="145072"/>
                    <a:pt x="74972" y="159176"/>
                  </a:cubicBezTo>
                  <a:close/>
                </a:path>
              </a:pathLst>
            </a:custGeom>
            <a:grpFill/>
            <a:ln w="6186" cap="flat">
              <a:noFill/>
              <a:prstDash val="solid"/>
              <a:miter/>
            </a:ln>
          </p:spPr>
          <p:txBody>
            <a:bodyPr rtlCol="0" anchor="ctr"/>
            <a:lstStyle/>
            <a:p>
              <a:endParaRPr lang="en-US" sz="1200"/>
            </a:p>
          </p:txBody>
        </p:sp>
        <p:sp>
          <p:nvSpPr>
            <p:cNvPr id="244" name="Freeform: Shape 243">
              <a:extLst>
                <a:ext uri="{FF2B5EF4-FFF2-40B4-BE49-F238E27FC236}">
                  <a16:creationId xmlns:a16="http://schemas.microsoft.com/office/drawing/2014/main" id="{01758EE9-14FA-4941-A4B4-2FBAE74035B0}"/>
                </a:ext>
              </a:extLst>
            </p:cNvPr>
            <p:cNvSpPr/>
            <p:nvPr/>
          </p:nvSpPr>
          <p:spPr>
            <a:xfrm>
              <a:off x="12912334" y="8759990"/>
              <a:ext cx="109728" cy="413811"/>
            </a:xfrm>
            <a:custGeom>
              <a:avLst/>
              <a:gdLst>
                <a:gd name="connsiteX0" fmla="*/ 29320 w 109728"/>
                <a:gd name="connsiteY0" fmla="*/ 399893 h 413811"/>
                <a:gd name="connsiteX1" fmla="*/ 48434 w 109728"/>
                <a:gd name="connsiteY1" fmla="*/ 413811 h 413811"/>
                <a:gd name="connsiteX2" fmla="*/ 54619 w 109728"/>
                <a:gd name="connsiteY2" fmla="*/ 412821 h 413811"/>
                <a:gd name="connsiteX3" fmla="*/ 67609 w 109728"/>
                <a:gd name="connsiteY3" fmla="*/ 387522 h 413811"/>
                <a:gd name="connsiteX4" fmla="*/ 45341 w 109728"/>
                <a:gd name="connsiteY4" fmla="*/ 318426 h 413811"/>
                <a:gd name="connsiteX5" fmla="*/ 69404 w 109728"/>
                <a:gd name="connsiteY5" fmla="*/ 211226 h 413811"/>
                <a:gd name="connsiteX6" fmla="*/ 95693 w 109728"/>
                <a:gd name="connsiteY6" fmla="*/ 47054 h 413811"/>
                <a:gd name="connsiteX7" fmla="*/ 79177 w 109728"/>
                <a:gd name="connsiteY7" fmla="*/ 11610 h 413811"/>
                <a:gd name="connsiteX8" fmla="*/ 52516 w 109728"/>
                <a:gd name="connsiteY8" fmla="*/ 1898 h 413811"/>
                <a:gd name="connsiteX9" fmla="*/ 42804 w 109728"/>
                <a:gd name="connsiteY9" fmla="*/ 28559 h 413811"/>
                <a:gd name="connsiteX10" fmla="*/ 59321 w 109728"/>
                <a:gd name="connsiteY10" fmla="*/ 64065 h 413811"/>
                <a:gd name="connsiteX11" fmla="*/ 40206 w 109728"/>
                <a:gd name="connsiteY11" fmla="*/ 183761 h 413811"/>
                <a:gd name="connsiteX12" fmla="*/ 7174 w 109728"/>
                <a:gd name="connsiteY12" fmla="*/ 330797 h 413811"/>
                <a:gd name="connsiteX13" fmla="*/ 29320 w 109728"/>
                <a:gd name="connsiteY13" fmla="*/ 399893 h 4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728" h="413811">
                  <a:moveTo>
                    <a:pt x="29320" y="399893"/>
                  </a:moveTo>
                  <a:cubicBezTo>
                    <a:pt x="32041" y="408430"/>
                    <a:pt x="39959" y="413811"/>
                    <a:pt x="48434" y="413811"/>
                  </a:cubicBezTo>
                  <a:cubicBezTo>
                    <a:pt x="50475" y="413811"/>
                    <a:pt x="52578" y="413502"/>
                    <a:pt x="54619" y="412821"/>
                  </a:cubicBezTo>
                  <a:cubicBezTo>
                    <a:pt x="65197" y="409419"/>
                    <a:pt x="71012" y="398099"/>
                    <a:pt x="67609" y="387522"/>
                  </a:cubicBezTo>
                  <a:lnTo>
                    <a:pt x="45341" y="318426"/>
                  </a:lnTo>
                  <a:cubicBezTo>
                    <a:pt x="33278" y="280878"/>
                    <a:pt x="42495" y="239804"/>
                    <a:pt x="69404" y="211226"/>
                  </a:cubicBezTo>
                  <a:cubicBezTo>
                    <a:pt x="111158" y="166873"/>
                    <a:pt x="121488" y="102417"/>
                    <a:pt x="95693" y="47054"/>
                  </a:cubicBezTo>
                  <a:lnTo>
                    <a:pt x="79177" y="11610"/>
                  </a:lnTo>
                  <a:cubicBezTo>
                    <a:pt x="74538" y="1527"/>
                    <a:pt x="62599" y="-2804"/>
                    <a:pt x="52516" y="1898"/>
                  </a:cubicBezTo>
                  <a:cubicBezTo>
                    <a:pt x="42434" y="6537"/>
                    <a:pt x="38103" y="18538"/>
                    <a:pt x="42804" y="28559"/>
                  </a:cubicBezTo>
                  <a:lnTo>
                    <a:pt x="59321" y="64065"/>
                  </a:lnTo>
                  <a:cubicBezTo>
                    <a:pt x="77816" y="103840"/>
                    <a:pt x="70146" y="151904"/>
                    <a:pt x="40206" y="183761"/>
                  </a:cubicBezTo>
                  <a:cubicBezTo>
                    <a:pt x="3215" y="222978"/>
                    <a:pt x="-9404" y="279332"/>
                    <a:pt x="7174" y="330797"/>
                  </a:cubicBezTo>
                  <a:lnTo>
                    <a:pt x="29320" y="399893"/>
                  </a:lnTo>
                  <a:close/>
                </a:path>
              </a:pathLst>
            </a:custGeom>
            <a:grpFill/>
            <a:ln w="6186" cap="flat">
              <a:noFill/>
              <a:prstDash val="solid"/>
              <a:miter/>
            </a:ln>
          </p:spPr>
          <p:txBody>
            <a:bodyPr rtlCol="0" anchor="ctr"/>
            <a:lstStyle/>
            <a:p>
              <a:endParaRPr lang="en-US" sz="1200"/>
            </a:p>
          </p:txBody>
        </p:sp>
        <p:sp>
          <p:nvSpPr>
            <p:cNvPr id="245" name="Freeform: Shape 244">
              <a:extLst>
                <a:ext uri="{FF2B5EF4-FFF2-40B4-BE49-F238E27FC236}">
                  <a16:creationId xmlns:a16="http://schemas.microsoft.com/office/drawing/2014/main" id="{1B00B2BB-09A6-45F5-9DED-530B9AE899B6}"/>
                </a:ext>
              </a:extLst>
            </p:cNvPr>
            <p:cNvSpPr/>
            <p:nvPr/>
          </p:nvSpPr>
          <p:spPr>
            <a:xfrm>
              <a:off x="13029004" y="8863798"/>
              <a:ext cx="91867" cy="317363"/>
            </a:xfrm>
            <a:custGeom>
              <a:avLst/>
              <a:gdLst>
                <a:gd name="connsiteX0" fmla="*/ 5560 w 91867"/>
                <a:gd name="connsiteY0" fmla="*/ 252165 h 317363"/>
                <a:gd name="connsiteX1" fmla="*/ 22076 w 91867"/>
                <a:gd name="connsiteY1" fmla="*/ 303446 h 317363"/>
                <a:gd name="connsiteX2" fmla="*/ 41190 w 91867"/>
                <a:gd name="connsiteY2" fmla="*/ 317364 h 317363"/>
                <a:gd name="connsiteX3" fmla="*/ 47376 w 91867"/>
                <a:gd name="connsiteY3" fmla="*/ 316374 h 317363"/>
                <a:gd name="connsiteX4" fmla="*/ 60366 w 91867"/>
                <a:gd name="connsiteY4" fmla="*/ 291074 h 317363"/>
                <a:gd name="connsiteX5" fmla="*/ 43850 w 91867"/>
                <a:gd name="connsiteY5" fmla="*/ 239794 h 317363"/>
                <a:gd name="connsiteX6" fmla="*/ 60551 w 91867"/>
                <a:gd name="connsiteY6" fmla="*/ 165441 h 317363"/>
                <a:gd name="connsiteX7" fmla="*/ 80965 w 91867"/>
                <a:gd name="connsiteY7" fmla="*/ 37889 h 317363"/>
                <a:gd name="connsiteX8" fmla="*/ 68717 w 91867"/>
                <a:gd name="connsiteY8" fmla="*/ 11600 h 317363"/>
                <a:gd name="connsiteX9" fmla="*/ 41994 w 91867"/>
                <a:gd name="connsiteY9" fmla="*/ 1888 h 317363"/>
                <a:gd name="connsiteX10" fmla="*/ 32283 w 91867"/>
                <a:gd name="connsiteY10" fmla="*/ 28611 h 317363"/>
                <a:gd name="connsiteX11" fmla="*/ 44530 w 91867"/>
                <a:gd name="connsiteY11" fmla="*/ 54900 h 317363"/>
                <a:gd name="connsiteX12" fmla="*/ 31231 w 91867"/>
                <a:gd name="connsiteY12" fmla="*/ 137913 h 317363"/>
                <a:gd name="connsiteX13" fmla="*/ 5560 w 91867"/>
                <a:gd name="connsiteY13" fmla="*/ 252165 h 3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67" h="317363">
                  <a:moveTo>
                    <a:pt x="5560" y="252165"/>
                  </a:moveTo>
                  <a:lnTo>
                    <a:pt x="22076" y="303446"/>
                  </a:lnTo>
                  <a:cubicBezTo>
                    <a:pt x="24798" y="311982"/>
                    <a:pt x="32715" y="317364"/>
                    <a:pt x="41190" y="317364"/>
                  </a:cubicBezTo>
                  <a:cubicBezTo>
                    <a:pt x="43232" y="317364"/>
                    <a:pt x="45335" y="317055"/>
                    <a:pt x="47376" y="316374"/>
                  </a:cubicBezTo>
                  <a:cubicBezTo>
                    <a:pt x="57954" y="312972"/>
                    <a:pt x="63768" y="301652"/>
                    <a:pt x="60366" y="291074"/>
                  </a:cubicBezTo>
                  <a:lnTo>
                    <a:pt x="43850" y="239794"/>
                  </a:lnTo>
                  <a:cubicBezTo>
                    <a:pt x="35438" y="213752"/>
                    <a:pt x="41870" y="185297"/>
                    <a:pt x="60551" y="165441"/>
                  </a:cubicBezTo>
                  <a:cubicBezTo>
                    <a:pt x="92965" y="130985"/>
                    <a:pt x="101007" y="80881"/>
                    <a:pt x="80965" y="37889"/>
                  </a:cubicBezTo>
                  <a:lnTo>
                    <a:pt x="68717" y="11600"/>
                  </a:lnTo>
                  <a:cubicBezTo>
                    <a:pt x="64016" y="1579"/>
                    <a:pt x="52139" y="-2814"/>
                    <a:pt x="41994" y="1888"/>
                  </a:cubicBezTo>
                  <a:cubicBezTo>
                    <a:pt x="31973" y="6589"/>
                    <a:pt x="27581" y="18528"/>
                    <a:pt x="32283" y="28611"/>
                  </a:cubicBezTo>
                  <a:lnTo>
                    <a:pt x="44530" y="54900"/>
                  </a:lnTo>
                  <a:cubicBezTo>
                    <a:pt x="57335" y="82489"/>
                    <a:pt x="52077" y="115892"/>
                    <a:pt x="31231" y="137913"/>
                  </a:cubicBezTo>
                  <a:cubicBezTo>
                    <a:pt x="2529" y="168472"/>
                    <a:pt x="-7307" y="212205"/>
                    <a:pt x="5560" y="252165"/>
                  </a:cubicBezTo>
                  <a:close/>
                </a:path>
              </a:pathLst>
            </a:custGeom>
            <a:grpFill/>
            <a:ln w="6186" cap="flat">
              <a:noFill/>
              <a:prstDash val="solid"/>
              <a:miter/>
            </a:ln>
          </p:spPr>
          <p:txBody>
            <a:bodyPr rtlCol="0" anchor="ctr"/>
            <a:lstStyle/>
            <a:p>
              <a:endParaRPr lang="en-US" sz="1200"/>
            </a:p>
          </p:txBody>
        </p:sp>
        <p:sp>
          <p:nvSpPr>
            <p:cNvPr id="246" name="Freeform: Shape 245">
              <a:extLst>
                <a:ext uri="{FF2B5EF4-FFF2-40B4-BE49-F238E27FC236}">
                  <a16:creationId xmlns:a16="http://schemas.microsoft.com/office/drawing/2014/main" id="{1E73CC0A-A4D1-4D0F-8485-63139655C8C4}"/>
                </a:ext>
              </a:extLst>
            </p:cNvPr>
            <p:cNvSpPr/>
            <p:nvPr/>
          </p:nvSpPr>
          <p:spPr>
            <a:xfrm>
              <a:off x="13270503" y="8867263"/>
              <a:ext cx="109779" cy="413800"/>
            </a:xfrm>
            <a:custGeom>
              <a:avLst/>
              <a:gdLst>
                <a:gd name="connsiteX0" fmla="*/ 29370 w 109779"/>
                <a:gd name="connsiteY0" fmla="*/ 399882 h 413800"/>
                <a:gd name="connsiteX1" fmla="*/ 48485 w 109779"/>
                <a:gd name="connsiteY1" fmla="*/ 413801 h 413800"/>
                <a:gd name="connsiteX2" fmla="*/ 54671 w 109779"/>
                <a:gd name="connsiteY2" fmla="*/ 412811 h 413800"/>
                <a:gd name="connsiteX3" fmla="*/ 67661 w 109779"/>
                <a:gd name="connsiteY3" fmla="*/ 387511 h 413800"/>
                <a:gd name="connsiteX4" fmla="*/ 45392 w 109779"/>
                <a:gd name="connsiteY4" fmla="*/ 318415 h 413800"/>
                <a:gd name="connsiteX5" fmla="*/ 69454 w 109779"/>
                <a:gd name="connsiteY5" fmla="*/ 211215 h 413800"/>
                <a:gd name="connsiteX6" fmla="*/ 95744 w 109779"/>
                <a:gd name="connsiteY6" fmla="*/ 47044 h 413800"/>
                <a:gd name="connsiteX7" fmla="*/ 79228 w 109779"/>
                <a:gd name="connsiteY7" fmla="*/ 11599 h 413800"/>
                <a:gd name="connsiteX8" fmla="*/ 52567 w 109779"/>
                <a:gd name="connsiteY8" fmla="*/ 1888 h 413800"/>
                <a:gd name="connsiteX9" fmla="*/ 42855 w 109779"/>
                <a:gd name="connsiteY9" fmla="*/ 28548 h 413800"/>
                <a:gd name="connsiteX10" fmla="*/ 59371 w 109779"/>
                <a:gd name="connsiteY10" fmla="*/ 64055 h 413800"/>
                <a:gd name="connsiteX11" fmla="*/ 40195 w 109779"/>
                <a:gd name="connsiteY11" fmla="*/ 183750 h 413800"/>
                <a:gd name="connsiteX12" fmla="*/ 7163 w 109779"/>
                <a:gd name="connsiteY12" fmla="*/ 330787 h 413800"/>
                <a:gd name="connsiteX13" fmla="*/ 29370 w 109779"/>
                <a:gd name="connsiteY13" fmla="*/ 399882 h 41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779" h="413800">
                  <a:moveTo>
                    <a:pt x="29370" y="399882"/>
                  </a:moveTo>
                  <a:cubicBezTo>
                    <a:pt x="32092" y="408419"/>
                    <a:pt x="40010" y="413801"/>
                    <a:pt x="48485" y="413801"/>
                  </a:cubicBezTo>
                  <a:cubicBezTo>
                    <a:pt x="50526" y="413801"/>
                    <a:pt x="52567" y="413491"/>
                    <a:pt x="54671" y="412811"/>
                  </a:cubicBezTo>
                  <a:cubicBezTo>
                    <a:pt x="65248" y="409409"/>
                    <a:pt x="71062" y="398088"/>
                    <a:pt x="67661" y="387511"/>
                  </a:cubicBezTo>
                  <a:lnTo>
                    <a:pt x="45392" y="318415"/>
                  </a:lnTo>
                  <a:cubicBezTo>
                    <a:pt x="33329" y="280930"/>
                    <a:pt x="42546" y="239856"/>
                    <a:pt x="69454" y="211215"/>
                  </a:cubicBezTo>
                  <a:cubicBezTo>
                    <a:pt x="111208" y="166863"/>
                    <a:pt x="121539" y="102407"/>
                    <a:pt x="95744" y="47044"/>
                  </a:cubicBezTo>
                  <a:lnTo>
                    <a:pt x="79228" y="11599"/>
                  </a:lnTo>
                  <a:cubicBezTo>
                    <a:pt x="74589" y="1578"/>
                    <a:pt x="62650" y="-2814"/>
                    <a:pt x="52567" y="1888"/>
                  </a:cubicBezTo>
                  <a:cubicBezTo>
                    <a:pt x="42484" y="6527"/>
                    <a:pt x="38154" y="18527"/>
                    <a:pt x="42855" y="28548"/>
                  </a:cubicBezTo>
                  <a:lnTo>
                    <a:pt x="59371" y="64055"/>
                  </a:lnTo>
                  <a:cubicBezTo>
                    <a:pt x="78176" y="104448"/>
                    <a:pt x="70630" y="151398"/>
                    <a:pt x="40195" y="183750"/>
                  </a:cubicBezTo>
                  <a:cubicBezTo>
                    <a:pt x="3266" y="222969"/>
                    <a:pt x="-9415" y="279321"/>
                    <a:pt x="7163" y="330787"/>
                  </a:cubicBezTo>
                  <a:lnTo>
                    <a:pt x="29370" y="399882"/>
                  </a:lnTo>
                  <a:close/>
                </a:path>
              </a:pathLst>
            </a:custGeom>
            <a:grpFill/>
            <a:ln w="6186" cap="flat">
              <a:noFill/>
              <a:prstDash val="solid"/>
              <a:miter/>
            </a:ln>
          </p:spPr>
          <p:txBody>
            <a:bodyPr rtlCol="0" anchor="ctr"/>
            <a:lstStyle/>
            <a:p>
              <a:endParaRPr lang="en-US" sz="1200"/>
            </a:p>
          </p:txBody>
        </p:sp>
        <p:sp>
          <p:nvSpPr>
            <p:cNvPr id="247" name="Freeform: Shape 246">
              <a:extLst>
                <a:ext uri="{FF2B5EF4-FFF2-40B4-BE49-F238E27FC236}">
                  <a16:creationId xmlns:a16="http://schemas.microsoft.com/office/drawing/2014/main" id="{D521C9C9-0F54-41DB-B8FA-099A986B2DF6}"/>
                </a:ext>
              </a:extLst>
            </p:cNvPr>
            <p:cNvSpPr/>
            <p:nvPr/>
          </p:nvSpPr>
          <p:spPr>
            <a:xfrm>
              <a:off x="13387286" y="8971061"/>
              <a:ext cx="91820" cy="317363"/>
            </a:xfrm>
            <a:custGeom>
              <a:avLst/>
              <a:gdLst>
                <a:gd name="connsiteX0" fmla="*/ 5560 w 91820"/>
                <a:gd name="connsiteY0" fmla="*/ 252166 h 317363"/>
                <a:gd name="connsiteX1" fmla="*/ 22076 w 91820"/>
                <a:gd name="connsiteY1" fmla="*/ 303445 h 317363"/>
                <a:gd name="connsiteX2" fmla="*/ 41190 w 91820"/>
                <a:gd name="connsiteY2" fmla="*/ 317364 h 317363"/>
                <a:gd name="connsiteX3" fmla="*/ 47376 w 91820"/>
                <a:gd name="connsiteY3" fmla="*/ 316374 h 317363"/>
                <a:gd name="connsiteX4" fmla="*/ 60366 w 91820"/>
                <a:gd name="connsiteY4" fmla="*/ 291074 h 317363"/>
                <a:gd name="connsiteX5" fmla="*/ 43850 w 91820"/>
                <a:gd name="connsiteY5" fmla="*/ 239794 h 317363"/>
                <a:gd name="connsiteX6" fmla="*/ 60490 w 91820"/>
                <a:gd name="connsiteY6" fmla="*/ 165440 h 317363"/>
                <a:gd name="connsiteX7" fmla="*/ 80965 w 91820"/>
                <a:gd name="connsiteY7" fmla="*/ 37889 h 317363"/>
                <a:gd name="connsiteX8" fmla="*/ 68716 w 91820"/>
                <a:gd name="connsiteY8" fmla="*/ 11599 h 317363"/>
                <a:gd name="connsiteX9" fmla="*/ 41994 w 91820"/>
                <a:gd name="connsiteY9" fmla="*/ 1887 h 317363"/>
                <a:gd name="connsiteX10" fmla="*/ 32282 w 91820"/>
                <a:gd name="connsiteY10" fmla="*/ 28610 h 317363"/>
                <a:gd name="connsiteX11" fmla="*/ 44530 w 91820"/>
                <a:gd name="connsiteY11" fmla="*/ 54900 h 317363"/>
                <a:gd name="connsiteX12" fmla="*/ 31231 w 91820"/>
                <a:gd name="connsiteY12" fmla="*/ 137914 h 317363"/>
                <a:gd name="connsiteX13" fmla="*/ 5560 w 91820"/>
                <a:gd name="connsiteY13" fmla="*/ 252166 h 3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20" h="317363">
                  <a:moveTo>
                    <a:pt x="5560" y="252166"/>
                  </a:moveTo>
                  <a:lnTo>
                    <a:pt x="22076" y="303445"/>
                  </a:lnTo>
                  <a:cubicBezTo>
                    <a:pt x="24797" y="311982"/>
                    <a:pt x="32715" y="317364"/>
                    <a:pt x="41190" y="317364"/>
                  </a:cubicBezTo>
                  <a:cubicBezTo>
                    <a:pt x="43231" y="317364"/>
                    <a:pt x="45273" y="317055"/>
                    <a:pt x="47376" y="316374"/>
                  </a:cubicBezTo>
                  <a:cubicBezTo>
                    <a:pt x="57953" y="312972"/>
                    <a:pt x="63768" y="301652"/>
                    <a:pt x="60366" y="291074"/>
                  </a:cubicBezTo>
                  <a:lnTo>
                    <a:pt x="43850" y="239794"/>
                  </a:lnTo>
                  <a:cubicBezTo>
                    <a:pt x="35499" y="213751"/>
                    <a:pt x="41870" y="185297"/>
                    <a:pt x="60490" y="165440"/>
                  </a:cubicBezTo>
                  <a:cubicBezTo>
                    <a:pt x="92903" y="130985"/>
                    <a:pt x="100945" y="80942"/>
                    <a:pt x="80965" y="37889"/>
                  </a:cubicBezTo>
                  <a:lnTo>
                    <a:pt x="68716" y="11599"/>
                  </a:lnTo>
                  <a:cubicBezTo>
                    <a:pt x="64015" y="1578"/>
                    <a:pt x="52139" y="-2813"/>
                    <a:pt x="41994" y="1887"/>
                  </a:cubicBezTo>
                  <a:cubicBezTo>
                    <a:pt x="31973" y="6589"/>
                    <a:pt x="27581" y="18528"/>
                    <a:pt x="32282" y="28610"/>
                  </a:cubicBezTo>
                  <a:lnTo>
                    <a:pt x="44530" y="54900"/>
                  </a:lnTo>
                  <a:cubicBezTo>
                    <a:pt x="57582" y="82922"/>
                    <a:pt x="52325" y="115521"/>
                    <a:pt x="31231" y="137914"/>
                  </a:cubicBezTo>
                  <a:cubicBezTo>
                    <a:pt x="2529" y="168410"/>
                    <a:pt x="-7307" y="212205"/>
                    <a:pt x="5560" y="252166"/>
                  </a:cubicBezTo>
                  <a:close/>
                </a:path>
              </a:pathLst>
            </a:custGeom>
            <a:grpFill/>
            <a:ln w="6186" cap="flat">
              <a:noFill/>
              <a:prstDash val="solid"/>
              <a:miter/>
            </a:ln>
          </p:spPr>
          <p:txBody>
            <a:bodyPr rtlCol="0" anchor="ctr"/>
            <a:lstStyle/>
            <a:p>
              <a:endParaRPr lang="en-US" sz="1200"/>
            </a:p>
          </p:txBody>
        </p:sp>
      </p:grpSp>
      <p:grpSp>
        <p:nvGrpSpPr>
          <p:cNvPr id="221" name="Graphic 2">
            <a:extLst>
              <a:ext uri="{FF2B5EF4-FFF2-40B4-BE49-F238E27FC236}">
                <a16:creationId xmlns:a16="http://schemas.microsoft.com/office/drawing/2014/main" id="{B60986EB-9D32-4EC5-BD4A-FDD7590BB454}"/>
              </a:ext>
            </a:extLst>
          </p:cNvPr>
          <p:cNvGrpSpPr/>
          <p:nvPr/>
        </p:nvGrpSpPr>
        <p:grpSpPr>
          <a:xfrm>
            <a:off x="7074796" y="3889456"/>
            <a:ext cx="682499" cy="868531"/>
            <a:chOff x="11112767" y="3937978"/>
            <a:chExt cx="884214" cy="1125229"/>
          </a:xfrm>
          <a:solidFill>
            <a:schemeClr val="accent1"/>
          </a:solidFill>
        </p:grpSpPr>
        <p:sp>
          <p:nvSpPr>
            <p:cNvPr id="232" name="Freeform: Shape 231">
              <a:extLst>
                <a:ext uri="{FF2B5EF4-FFF2-40B4-BE49-F238E27FC236}">
                  <a16:creationId xmlns:a16="http://schemas.microsoft.com/office/drawing/2014/main" id="{2720D36E-BE46-489E-9593-6387D721CBE3}"/>
                </a:ext>
              </a:extLst>
            </p:cNvPr>
            <p:cNvSpPr/>
            <p:nvPr/>
          </p:nvSpPr>
          <p:spPr>
            <a:xfrm>
              <a:off x="11112767" y="3937978"/>
              <a:ext cx="884214" cy="1125229"/>
            </a:xfrm>
            <a:custGeom>
              <a:avLst/>
              <a:gdLst>
                <a:gd name="connsiteX0" fmla="*/ 785774 w 884214"/>
                <a:gd name="connsiteY0" fmla="*/ 765648 h 1125229"/>
                <a:gd name="connsiteX1" fmla="*/ 723297 w 884214"/>
                <a:gd name="connsiteY1" fmla="*/ 752596 h 1125229"/>
                <a:gd name="connsiteX2" fmla="*/ 727317 w 884214"/>
                <a:gd name="connsiteY2" fmla="*/ 734100 h 1125229"/>
                <a:gd name="connsiteX3" fmla="*/ 757442 w 884214"/>
                <a:gd name="connsiteY3" fmla="*/ 738926 h 1125229"/>
                <a:gd name="connsiteX4" fmla="*/ 768701 w 884214"/>
                <a:gd name="connsiteY4" fmla="*/ 738307 h 1125229"/>
                <a:gd name="connsiteX5" fmla="*/ 850106 w 884214"/>
                <a:gd name="connsiteY5" fmla="*/ 700326 h 1125229"/>
                <a:gd name="connsiteX6" fmla="*/ 863343 w 884214"/>
                <a:gd name="connsiteY6" fmla="*/ 638839 h 1125229"/>
                <a:gd name="connsiteX7" fmla="*/ 653521 w 884214"/>
                <a:gd name="connsiteY7" fmla="*/ 420975 h 1125229"/>
                <a:gd name="connsiteX8" fmla="*/ 690883 w 884214"/>
                <a:gd name="connsiteY8" fmla="*/ 296578 h 1125229"/>
                <a:gd name="connsiteX9" fmla="*/ 682038 w 884214"/>
                <a:gd name="connsiteY9" fmla="*/ 234473 h 1125229"/>
                <a:gd name="connsiteX10" fmla="*/ 731462 w 884214"/>
                <a:gd name="connsiteY10" fmla="*/ 197729 h 1125229"/>
                <a:gd name="connsiteX11" fmla="*/ 752989 w 884214"/>
                <a:gd name="connsiteY11" fmla="*/ 122386 h 1125229"/>
                <a:gd name="connsiteX12" fmla="*/ 701337 w 884214"/>
                <a:gd name="connsiteY12" fmla="*/ 31764 h 1125229"/>
                <a:gd name="connsiteX13" fmla="*/ 531722 w 884214"/>
                <a:gd name="connsiteY13" fmla="*/ 36774 h 1125229"/>
                <a:gd name="connsiteX14" fmla="*/ 512423 w 884214"/>
                <a:gd name="connsiteY14" fmla="*/ 69745 h 1125229"/>
                <a:gd name="connsiteX15" fmla="*/ 442090 w 884214"/>
                <a:gd name="connsiteY15" fmla="*/ 60095 h 1125229"/>
                <a:gd name="connsiteX16" fmla="*/ 371325 w 884214"/>
                <a:gd name="connsiteY16" fmla="*/ 69930 h 1125229"/>
                <a:gd name="connsiteX17" fmla="*/ 352210 w 884214"/>
                <a:gd name="connsiteY17" fmla="*/ 36774 h 1125229"/>
                <a:gd name="connsiteX18" fmla="*/ 182410 w 884214"/>
                <a:gd name="connsiteY18" fmla="*/ 31764 h 1125229"/>
                <a:gd name="connsiteX19" fmla="*/ 130758 w 884214"/>
                <a:gd name="connsiteY19" fmla="*/ 122386 h 1125229"/>
                <a:gd name="connsiteX20" fmla="*/ 152471 w 884214"/>
                <a:gd name="connsiteY20" fmla="*/ 197729 h 1125229"/>
                <a:gd name="connsiteX21" fmla="*/ 202080 w 884214"/>
                <a:gd name="connsiteY21" fmla="*/ 234720 h 1125229"/>
                <a:gd name="connsiteX22" fmla="*/ 193421 w 884214"/>
                <a:gd name="connsiteY22" fmla="*/ 296640 h 1125229"/>
                <a:gd name="connsiteX23" fmla="*/ 230782 w 884214"/>
                <a:gd name="connsiteY23" fmla="*/ 421037 h 1125229"/>
                <a:gd name="connsiteX24" fmla="*/ 20960 w 884214"/>
                <a:gd name="connsiteY24" fmla="*/ 638901 h 1125229"/>
                <a:gd name="connsiteX25" fmla="*/ 34198 w 884214"/>
                <a:gd name="connsiteY25" fmla="*/ 700388 h 1125229"/>
                <a:gd name="connsiteX26" fmla="*/ 115603 w 884214"/>
                <a:gd name="connsiteY26" fmla="*/ 738369 h 1125229"/>
                <a:gd name="connsiteX27" fmla="*/ 126861 w 884214"/>
                <a:gd name="connsiteY27" fmla="*/ 738987 h 1125229"/>
                <a:gd name="connsiteX28" fmla="*/ 156986 w 884214"/>
                <a:gd name="connsiteY28" fmla="*/ 734162 h 1125229"/>
                <a:gd name="connsiteX29" fmla="*/ 161007 w 884214"/>
                <a:gd name="connsiteY29" fmla="*/ 752658 h 1125229"/>
                <a:gd name="connsiteX30" fmla="*/ 98283 w 884214"/>
                <a:gd name="connsiteY30" fmla="*/ 765710 h 1125229"/>
                <a:gd name="connsiteX31" fmla="*/ 17125 w 884214"/>
                <a:gd name="connsiteY31" fmla="*/ 1007451 h 1125229"/>
                <a:gd name="connsiteX32" fmla="*/ 124263 w 884214"/>
                <a:gd name="connsiteY32" fmla="*/ 1113352 h 1125229"/>
                <a:gd name="connsiteX33" fmla="*/ 185750 w 884214"/>
                <a:gd name="connsiteY33" fmla="*/ 1125229 h 1125229"/>
                <a:gd name="connsiteX34" fmla="*/ 248660 w 884214"/>
                <a:gd name="connsiteY34" fmla="*/ 1111992 h 1125229"/>
                <a:gd name="connsiteX35" fmla="*/ 346148 w 884214"/>
                <a:gd name="connsiteY35" fmla="*/ 971698 h 1125229"/>
                <a:gd name="connsiteX36" fmla="*/ 442028 w 884214"/>
                <a:gd name="connsiteY36" fmla="*/ 989575 h 1125229"/>
                <a:gd name="connsiteX37" fmla="*/ 538094 w 884214"/>
                <a:gd name="connsiteY37" fmla="*/ 971698 h 1125229"/>
                <a:gd name="connsiteX38" fmla="*/ 635335 w 884214"/>
                <a:gd name="connsiteY38" fmla="*/ 1112177 h 1125229"/>
                <a:gd name="connsiteX39" fmla="*/ 698430 w 884214"/>
                <a:gd name="connsiteY39" fmla="*/ 1125229 h 1125229"/>
                <a:gd name="connsiteX40" fmla="*/ 759917 w 884214"/>
                <a:gd name="connsiteY40" fmla="*/ 1113352 h 1125229"/>
                <a:gd name="connsiteX41" fmla="*/ 867055 w 884214"/>
                <a:gd name="connsiteY41" fmla="*/ 1007451 h 1125229"/>
                <a:gd name="connsiteX42" fmla="*/ 785774 w 884214"/>
                <a:gd name="connsiteY42" fmla="*/ 765648 h 1125229"/>
                <a:gd name="connsiteX43" fmla="*/ 562713 w 884214"/>
                <a:gd name="connsiteY43" fmla="*/ 62136 h 1125229"/>
                <a:gd name="connsiteX44" fmla="*/ 613932 w 884214"/>
                <a:gd name="connsiteY44" fmla="*/ 40053 h 1125229"/>
                <a:gd name="connsiteX45" fmla="*/ 676223 w 884214"/>
                <a:gd name="connsiteY45" fmla="*/ 63188 h 1125229"/>
                <a:gd name="connsiteX46" fmla="*/ 713029 w 884214"/>
                <a:gd name="connsiteY46" fmla="*/ 126716 h 1125229"/>
                <a:gd name="connsiteX47" fmla="*/ 700347 w 884214"/>
                <a:gd name="connsiteY47" fmla="*/ 172305 h 1125229"/>
                <a:gd name="connsiteX48" fmla="*/ 667810 w 884214"/>
                <a:gd name="connsiteY48" fmla="*/ 197048 h 1125229"/>
                <a:gd name="connsiteX49" fmla="*/ 550465 w 884214"/>
                <a:gd name="connsiteY49" fmla="*/ 83725 h 1125229"/>
                <a:gd name="connsiteX50" fmla="*/ 562713 w 884214"/>
                <a:gd name="connsiteY50" fmla="*/ 62136 h 1125229"/>
                <a:gd name="connsiteX51" fmla="*/ 183523 w 884214"/>
                <a:gd name="connsiteY51" fmla="*/ 172244 h 1125229"/>
                <a:gd name="connsiteX52" fmla="*/ 170842 w 884214"/>
                <a:gd name="connsiteY52" fmla="*/ 126654 h 1125229"/>
                <a:gd name="connsiteX53" fmla="*/ 207833 w 884214"/>
                <a:gd name="connsiteY53" fmla="*/ 63126 h 1125229"/>
                <a:gd name="connsiteX54" fmla="*/ 270124 w 884214"/>
                <a:gd name="connsiteY54" fmla="*/ 39991 h 1125229"/>
                <a:gd name="connsiteX55" fmla="*/ 321157 w 884214"/>
                <a:gd name="connsiteY55" fmla="*/ 62074 h 1125229"/>
                <a:gd name="connsiteX56" fmla="*/ 333591 w 884214"/>
                <a:gd name="connsiteY56" fmla="*/ 83786 h 1125229"/>
                <a:gd name="connsiteX57" fmla="*/ 216617 w 884214"/>
                <a:gd name="connsiteY57" fmla="*/ 197110 h 1125229"/>
                <a:gd name="connsiteX58" fmla="*/ 183523 w 884214"/>
                <a:gd name="connsiteY58" fmla="*/ 172244 h 1125229"/>
                <a:gd name="connsiteX59" fmla="*/ 233752 w 884214"/>
                <a:gd name="connsiteY59" fmla="*/ 296640 h 1125229"/>
                <a:gd name="connsiteX60" fmla="*/ 240185 w 884214"/>
                <a:gd name="connsiteY60" fmla="*/ 248638 h 1125229"/>
                <a:gd name="connsiteX61" fmla="*/ 254845 w 884214"/>
                <a:gd name="connsiteY61" fmla="*/ 210843 h 1125229"/>
                <a:gd name="connsiteX62" fmla="*/ 343673 w 884214"/>
                <a:gd name="connsiteY62" fmla="*/ 123623 h 1125229"/>
                <a:gd name="connsiteX63" fmla="*/ 382273 w 884214"/>
                <a:gd name="connsiteY63" fmla="*/ 108530 h 1125229"/>
                <a:gd name="connsiteX64" fmla="*/ 442152 w 884214"/>
                <a:gd name="connsiteY64" fmla="*/ 100303 h 1125229"/>
                <a:gd name="connsiteX65" fmla="*/ 501845 w 884214"/>
                <a:gd name="connsiteY65" fmla="*/ 108530 h 1125229"/>
                <a:gd name="connsiteX66" fmla="*/ 540444 w 884214"/>
                <a:gd name="connsiteY66" fmla="*/ 123376 h 1125229"/>
                <a:gd name="connsiteX67" fmla="*/ 629891 w 884214"/>
                <a:gd name="connsiteY67" fmla="*/ 210781 h 1125229"/>
                <a:gd name="connsiteX68" fmla="*/ 644366 w 884214"/>
                <a:gd name="connsiteY68" fmla="*/ 248576 h 1125229"/>
                <a:gd name="connsiteX69" fmla="*/ 650799 w 884214"/>
                <a:gd name="connsiteY69" fmla="*/ 296578 h 1125229"/>
                <a:gd name="connsiteX70" fmla="*/ 617211 w 884214"/>
                <a:gd name="connsiteY70" fmla="*/ 403469 h 1125229"/>
                <a:gd name="connsiteX71" fmla="*/ 589683 w 884214"/>
                <a:gd name="connsiteY71" fmla="*/ 435450 h 1125229"/>
                <a:gd name="connsiteX72" fmla="*/ 442152 w 884214"/>
                <a:gd name="connsiteY72" fmla="*/ 493102 h 1125229"/>
                <a:gd name="connsiteX73" fmla="*/ 294867 w 884214"/>
                <a:gd name="connsiteY73" fmla="*/ 435450 h 1125229"/>
                <a:gd name="connsiteX74" fmla="*/ 267527 w 884214"/>
                <a:gd name="connsiteY74" fmla="*/ 403283 h 1125229"/>
                <a:gd name="connsiteX75" fmla="*/ 233752 w 884214"/>
                <a:gd name="connsiteY75" fmla="*/ 296640 h 1125229"/>
                <a:gd name="connsiteX76" fmla="*/ 232762 w 884214"/>
                <a:gd name="connsiteY76" fmla="*/ 1075124 h 1125229"/>
                <a:gd name="connsiteX77" fmla="*/ 139109 w 884214"/>
                <a:gd name="connsiteY77" fmla="*/ 1075928 h 1125229"/>
                <a:gd name="connsiteX78" fmla="*/ 54116 w 884214"/>
                <a:gd name="connsiteY78" fmla="*/ 991306 h 1125229"/>
                <a:gd name="connsiteX79" fmla="*/ 114799 w 884214"/>
                <a:gd name="connsiteY79" fmla="*/ 802392 h 1125229"/>
                <a:gd name="connsiteX80" fmla="*/ 161626 w 884214"/>
                <a:gd name="connsiteY80" fmla="*/ 792742 h 1125229"/>
                <a:gd name="connsiteX81" fmla="*/ 174306 w 884214"/>
                <a:gd name="connsiteY81" fmla="*/ 793546 h 1125229"/>
                <a:gd name="connsiteX82" fmla="*/ 208266 w 884214"/>
                <a:gd name="connsiteY82" fmla="*/ 801773 h 1125229"/>
                <a:gd name="connsiteX83" fmla="*/ 225958 w 884214"/>
                <a:gd name="connsiteY83" fmla="*/ 810433 h 1125229"/>
                <a:gd name="connsiteX84" fmla="*/ 293507 w 884214"/>
                <a:gd name="connsiteY84" fmla="*/ 886210 h 1125229"/>
                <a:gd name="connsiteX85" fmla="*/ 297899 w 884214"/>
                <a:gd name="connsiteY85" fmla="*/ 898086 h 1125229"/>
                <a:gd name="connsiteX86" fmla="*/ 307363 w 884214"/>
                <a:gd name="connsiteY86" fmla="*/ 952954 h 1125229"/>
                <a:gd name="connsiteX87" fmla="*/ 232762 w 884214"/>
                <a:gd name="connsiteY87" fmla="*/ 1075124 h 1125229"/>
                <a:gd name="connsiteX88" fmla="*/ 345715 w 884214"/>
                <a:gd name="connsiteY88" fmla="*/ 927840 h 1125229"/>
                <a:gd name="connsiteX89" fmla="*/ 330251 w 884214"/>
                <a:gd name="connsiteY89" fmla="*/ 870374 h 1125229"/>
                <a:gd name="connsiteX90" fmla="*/ 223112 w 884214"/>
                <a:gd name="connsiteY90" fmla="*/ 764473 h 1125229"/>
                <a:gd name="connsiteX91" fmla="*/ 204431 w 884214"/>
                <a:gd name="connsiteY91" fmla="*/ 758473 h 1125229"/>
                <a:gd name="connsiteX92" fmla="*/ 193791 w 884214"/>
                <a:gd name="connsiteY92" fmla="*/ 710223 h 1125229"/>
                <a:gd name="connsiteX93" fmla="*/ 204617 w 884214"/>
                <a:gd name="connsiteY93" fmla="*/ 693150 h 1125229"/>
                <a:gd name="connsiteX94" fmla="*/ 215875 w 884214"/>
                <a:gd name="connsiteY94" fmla="*/ 657768 h 1125229"/>
                <a:gd name="connsiteX95" fmla="*/ 252248 w 884214"/>
                <a:gd name="connsiteY95" fmla="*/ 579826 h 1125229"/>
                <a:gd name="connsiteX96" fmla="*/ 253670 w 884214"/>
                <a:gd name="connsiteY96" fmla="*/ 551496 h 1125229"/>
                <a:gd name="connsiteX97" fmla="*/ 225339 w 884214"/>
                <a:gd name="connsiteY97" fmla="*/ 550073 h 1125229"/>
                <a:gd name="connsiteX98" fmla="*/ 177090 w 884214"/>
                <a:gd name="connsiteY98" fmla="*/ 646943 h 1125229"/>
                <a:gd name="connsiteX99" fmla="*/ 167440 w 884214"/>
                <a:gd name="connsiteY99" fmla="*/ 677501 h 1125229"/>
                <a:gd name="connsiteX100" fmla="*/ 120614 w 884214"/>
                <a:gd name="connsiteY100" fmla="*/ 698409 h 1125229"/>
                <a:gd name="connsiteX101" fmla="*/ 62715 w 884214"/>
                <a:gd name="connsiteY101" fmla="*/ 671871 h 1125229"/>
                <a:gd name="connsiteX102" fmla="*/ 58508 w 884214"/>
                <a:gd name="connsiteY102" fmla="*/ 653376 h 1125229"/>
                <a:gd name="connsiteX103" fmla="*/ 256268 w 884214"/>
                <a:gd name="connsiteY103" fmla="*/ 453636 h 1125229"/>
                <a:gd name="connsiteX104" fmla="*/ 442152 w 884214"/>
                <a:gd name="connsiteY104" fmla="*/ 533433 h 1125229"/>
                <a:gd name="connsiteX105" fmla="*/ 628221 w 884214"/>
                <a:gd name="connsiteY105" fmla="*/ 453636 h 1125229"/>
                <a:gd name="connsiteX106" fmla="*/ 825982 w 884214"/>
                <a:gd name="connsiteY106" fmla="*/ 653376 h 1125229"/>
                <a:gd name="connsiteX107" fmla="*/ 821775 w 884214"/>
                <a:gd name="connsiteY107" fmla="*/ 671871 h 1125229"/>
                <a:gd name="connsiteX108" fmla="*/ 763690 w 884214"/>
                <a:gd name="connsiteY108" fmla="*/ 698409 h 1125229"/>
                <a:gd name="connsiteX109" fmla="*/ 717049 w 884214"/>
                <a:gd name="connsiteY109" fmla="*/ 677501 h 1125229"/>
                <a:gd name="connsiteX110" fmla="*/ 707214 w 884214"/>
                <a:gd name="connsiteY110" fmla="*/ 646943 h 1125229"/>
                <a:gd name="connsiteX111" fmla="*/ 659212 w 884214"/>
                <a:gd name="connsiteY111" fmla="*/ 550073 h 1125229"/>
                <a:gd name="connsiteX112" fmla="*/ 630881 w 884214"/>
                <a:gd name="connsiteY112" fmla="*/ 551496 h 1125229"/>
                <a:gd name="connsiteX113" fmla="*/ 632056 w 884214"/>
                <a:gd name="connsiteY113" fmla="*/ 579826 h 1125229"/>
                <a:gd name="connsiteX114" fmla="*/ 668614 w 884214"/>
                <a:gd name="connsiteY114" fmla="*/ 657768 h 1125229"/>
                <a:gd name="connsiteX115" fmla="*/ 679873 w 884214"/>
                <a:gd name="connsiteY115" fmla="*/ 693150 h 1125229"/>
                <a:gd name="connsiteX116" fmla="*/ 690698 w 884214"/>
                <a:gd name="connsiteY116" fmla="*/ 710038 h 1125229"/>
                <a:gd name="connsiteX117" fmla="*/ 690698 w 884214"/>
                <a:gd name="connsiteY117" fmla="*/ 710223 h 1125229"/>
                <a:gd name="connsiteX118" fmla="*/ 679873 w 884214"/>
                <a:gd name="connsiteY118" fmla="*/ 758473 h 1125229"/>
                <a:gd name="connsiteX119" fmla="*/ 661377 w 884214"/>
                <a:gd name="connsiteY119" fmla="*/ 764473 h 1125229"/>
                <a:gd name="connsiteX120" fmla="*/ 598096 w 884214"/>
                <a:gd name="connsiteY120" fmla="*/ 806041 h 1125229"/>
                <a:gd name="connsiteX121" fmla="*/ 554301 w 884214"/>
                <a:gd name="connsiteY121" fmla="*/ 870374 h 1125229"/>
                <a:gd name="connsiteX122" fmla="*/ 538836 w 884214"/>
                <a:gd name="connsiteY122" fmla="*/ 927655 h 1125229"/>
                <a:gd name="connsiteX123" fmla="*/ 442152 w 884214"/>
                <a:gd name="connsiteY123" fmla="*/ 949367 h 1125229"/>
                <a:gd name="connsiteX124" fmla="*/ 345715 w 884214"/>
                <a:gd name="connsiteY124" fmla="*/ 927840 h 1125229"/>
                <a:gd name="connsiteX125" fmla="*/ 830373 w 884214"/>
                <a:gd name="connsiteY125" fmla="*/ 991306 h 1125229"/>
                <a:gd name="connsiteX126" fmla="*/ 745380 w 884214"/>
                <a:gd name="connsiteY126" fmla="*/ 1075928 h 1125229"/>
                <a:gd name="connsiteX127" fmla="*/ 651727 w 884214"/>
                <a:gd name="connsiteY127" fmla="*/ 1075124 h 1125229"/>
                <a:gd name="connsiteX128" fmla="*/ 577188 w 884214"/>
                <a:gd name="connsiteY128" fmla="*/ 952954 h 1125229"/>
                <a:gd name="connsiteX129" fmla="*/ 577188 w 884214"/>
                <a:gd name="connsiteY129" fmla="*/ 951965 h 1125229"/>
                <a:gd name="connsiteX130" fmla="*/ 586652 w 884214"/>
                <a:gd name="connsiteY130" fmla="*/ 897901 h 1125229"/>
                <a:gd name="connsiteX131" fmla="*/ 591044 w 884214"/>
                <a:gd name="connsiteY131" fmla="*/ 886272 h 1125229"/>
                <a:gd name="connsiteX132" fmla="*/ 658593 w 884214"/>
                <a:gd name="connsiteY132" fmla="*/ 810310 h 1125229"/>
                <a:gd name="connsiteX133" fmla="*/ 676099 w 884214"/>
                <a:gd name="connsiteY133" fmla="*/ 801897 h 1125229"/>
                <a:gd name="connsiteX134" fmla="*/ 710245 w 884214"/>
                <a:gd name="connsiteY134" fmla="*/ 793670 h 1125229"/>
                <a:gd name="connsiteX135" fmla="*/ 722926 w 884214"/>
                <a:gd name="connsiteY135" fmla="*/ 792866 h 1125229"/>
                <a:gd name="connsiteX136" fmla="*/ 769752 w 884214"/>
                <a:gd name="connsiteY136" fmla="*/ 802515 h 1125229"/>
                <a:gd name="connsiteX137" fmla="*/ 830373 w 884214"/>
                <a:gd name="connsiteY137" fmla="*/ 991306 h 1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84214" h="1125229">
                  <a:moveTo>
                    <a:pt x="785774" y="765648"/>
                  </a:moveTo>
                  <a:cubicBezTo>
                    <a:pt x="765855" y="756803"/>
                    <a:pt x="744762" y="752596"/>
                    <a:pt x="723297" y="752596"/>
                  </a:cubicBezTo>
                  <a:cubicBezTo>
                    <a:pt x="724905" y="746596"/>
                    <a:pt x="726328" y="740348"/>
                    <a:pt x="727317" y="734100"/>
                  </a:cubicBezTo>
                  <a:cubicBezTo>
                    <a:pt x="736782" y="737132"/>
                    <a:pt x="746989" y="738926"/>
                    <a:pt x="757442" y="738926"/>
                  </a:cubicBezTo>
                  <a:cubicBezTo>
                    <a:pt x="761031" y="738926"/>
                    <a:pt x="764866" y="738740"/>
                    <a:pt x="768701" y="738307"/>
                  </a:cubicBezTo>
                  <a:cubicBezTo>
                    <a:pt x="809713" y="733111"/>
                    <a:pt x="835631" y="714801"/>
                    <a:pt x="850106" y="700326"/>
                  </a:cubicBezTo>
                  <a:cubicBezTo>
                    <a:pt x="866994" y="683624"/>
                    <a:pt x="872004" y="660551"/>
                    <a:pt x="863343" y="638839"/>
                  </a:cubicBezTo>
                  <a:cubicBezTo>
                    <a:pt x="819115" y="525329"/>
                    <a:pt x="719833" y="456358"/>
                    <a:pt x="653521" y="420975"/>
                  </a:cubicBezTo>
                  <a:cubicBezTo>
                    <a:pt x="677213" y="384788"/>
                    <a:pt x="690883" y="342230"/>
                    <a:pt x="690883" y="296578"/>
                  </a:cubicBezTo>
                  <a:cubicBezTo>
                    <a:pt x="690883" y="275052"/>
                    <a:pt x="687852" y="254206"/>
                    <a:pt x="682038" y="234473"/>
                  </a:cubicBezTo>
                  <a:cubicBezTo>
                    <a:pt x="702512" y="224823"/>
                    <a:pt x="720019" y="211771"/>
                    <a:pt x="731462" y="197729"/>
                  </a:cubicBezTo>
                  <a:cubicBezTo>
                    <a:pt x="748349" y="177254"/>
                    <a:pt x="755958" y="150531"/>
                    <a:pt x="752989" y="122386"/>
                  </a:cubicBezTo>
                  <a:cubicBezTo>
                    <a:pt x="749586" y="88240"/>
                    <a:pt x="730658" y="55270"/>
                    <a:pt x="701337" y="31764"/>
                  </a:cubicBezTo>
                  <a:cubicBezTo>
                    <a:pt x="646284" y="-12465"/>
                    <a:pt x="570136" y="-10238"/>
                    <a:pt x="531722" y="36774"/>
                  </a:cubicBezTo>
                  <a:cubicBezTo>
                    <a:pt x="524114" y="45991"/>
                    <a:pt x="517680" y="57249"/>
                    <a:pt x="512423" y="69745"/>
                  </a:cubicBezTo>
                  <a:cubicBezTo>
                    <a:pt x="490092" y="63497"/>
                    <a:pt x="466585" y="60095"/>
                    <a:pt x="442090" y="60095"/>
                  </a:cubicBezTo>
                  <a:cubicBezTo>
                    <a:pt x="417594" y="60095"/>
                    <a:pt x="393655" y="63497"/>
                    <a:pt x="371325" y="69930"/>
                  </a:cubicBezTo>
                  <a:cubicBezTo>
                    <a:pt x="366314" y="57249"/>
                    <a:pt x="359695" y="45991"/>
                    <a:pt x="352210" y="36774"/>
                  </a:cubicBezTo>
                  <a:cubicBezTo>
                    <a:pt x="313611" y="-10238"/>
                    <a:pt x="237464" y="-12465"/>
                    <a:pt x="182410" y="31764"/>
                  </a:cubicBezTo>
                  <a:cubicBezTo>
                    <a:pt x="153275" y="55270"/>
                    <a:pt x="134408" y="88240"/>
                    <a:pt x="130758" y="122386"/>
                  </a:cubicBezTo>
                  <a:cubicBezTo>
                    <a:pt x="127912" y="150531"/>
                    <a:pt x="135583" y="177254"/>
                    <a:pt x="152471" y="197729"/>
                  </a:cubicBezTo>
                  <a:cubicBezTo>
                    <a:pt x="163914" y="211771"/>
                    <a:pt x="181606" y="224885"/>
                    <a:pt x="202080" y="234720"/>
                  </a:cubicBezTo>
                  <a:cubicBezTo>
                    <a:pt x="196452" y="254391"/>
                    <a:pt x="193421" y="275114"/>
                    <a:pt x="193421" y="296640"/>
                  </a:cubicBezTo>
                  <a:cubicBezTo>
                    <a:pt x="193421" y="342230"/>
                    <a:pt x="207091" y="384850"/>
                    <a:pt x="230782" y="421037"/>
                  </a:cubicBezTo>
                  <a:cubicBezTo>
                    <a:pt x="164471" y="456420"/>
                    <a:pt x="65189" y="525329"/>
                    <a:pt x="20960" y="638901"/>
                  </a:cubicBezTo>
                  <a:cubicBezTo>
                    <a:pt x="12300" y="660613"/>
                    <a:pt x="17372" y="683686"/>
                    <a:pt x="34198" y="700388"/>
                  </a:cubicBezTo>
                  <a:cubicBezTo>
                    <a:pt x="48673" y="714863"/>
                    <a:pt x="74591" y="733173"/>
                    <a:pt x="115603" y="738369"/>
                  </a:cubicBezTo>
                  <a:cubicBezTo>
                    <a:pt x="119438" y="738740"/>
                    <a:pt x="123026" y="738987"/>
                    <a:pt x="126861" y="738987"/>
                  </a:cubicBezTo>
                  <a:cubicBezTo>
                    <a:pt x="137315" y="738987"/>
                    <a:pt x="147584" y="737193"/>
                    <a:pt x="156986" y="734162"/>
                  </a:cubicBezTo>
                  <a:cubicBezTo>
                    <a:pt x="157976" y="740410"/>
                    <a:pt x="159399" y="746596"/>
                    <a:pt x="161007" y="752658"/>
                  </a:cubicBezTo>
                  <a:cubicBezTo>
                    <a:pt x="139295" y="752658"/>
                    <a:pt x="118201" y="756864"/>
                    <a:pt x="98283" y="765710"/>
                  </a:cubicBezTo>
                  <a:cubicBezTo>
                    <a:pt x="12052" y="803691"/>
                    <a:pt x="-24320" y="912004"/>
                    <a:pt x="17125" y="1007451"/>
                  </a:cubicBezTo>
                  <a:cubicBezTo>
                    <a:pt x="38218" y="1056258"/>
                    <a:pt x="77437" y="1094857"/>
                    <a:pt x="124263" y="1113352"/>
                  </a:cubicBezTo>
                  <a:cubicBezTo>
                    <a:pt x="144367" y="1121208"/>
                    <a:pt x="165275" y="1125229"/>
                    <a:pt x="185750" y="1125229"/>
                  </a:cubicBezTo>
                  <a:cubicBezTo>
                    <a:pt x="207463" y="1125229"/>
                    <a:pt x="228741" y="1120837"/>
                    <a:pt x="248660" y="1111992"/>
                  </a:cubicBezTo>
                  <a:cubicBezTo>
                    <a:pt x="304950" y="1087496"/>
                    <a:pt x="339900" y="1032999"/>
                    <a:pt x="346148" y="971698"/>
                  </a:cubicBezTo>
                  <a:cubicBezTo>
                    <a:pt x="376087" y="983327"/>
                    <a:pt x="408439" y="989575"/>
                    <a:pt x="442028" y="989575"/>
                  </a:cubicBezTo>
                  <a:cubicBezTo>
                    <a:pt x="475802" y="989575"/>
                    <a:pt x="507969" y="983327"/>
                    <a:pt x="538094" y="971698"/>
                  </a:cubicBezTo>
                  <a:cubicBezTo>
                    <a:pt x="544342" y="1033185"/>
                    <a:pt x="579292" y="1087434"/>
                    <a:pt x="635335" y="1112177"/>
                  </a:cubicBezTo>
                  <a:cubicBezTo>
                    <a:pt x="655438" y="1120837"/>
                    <a:pt x="676718" y="1125229"/>
                    <a:pt x="698430" y="1125229"/>
                  </a:cubicBezTo>
                  <a:cubicBezTo>
                    <a:pt x="718905" y="1125229"/>
                    <a:pt x="739813" y="1121208"/>
                    <a:pt x="759917" y="1113352"/>
                  </a:cubicBezTo>
                  <a:cubicBezTo>
                    <a:pt x="806743" y="1094857"/>
                    <a:pt x="845900" y="1056258"/>
                    <a:pt x="867055" y="1007451"/>
                  </a:cubicBezTo>
                  <a:cubicBezTo>
                    <a:pt x="908562" y="911942"/>
                    <a:pt x="872189" y="803629"/>
                    <a:pt x="785774" y="765648"/>
                  </a:cubicBezTo>
                  <a:close/>
                  <a:moveTo>
                    <a:pt x="562713" y="62136"/>
                  </a:moveTo>
                  <a:cubicBezTo>
                    <a:pt x="574961" y="47290"/>
                    <a:pt x="593642" y="40053"/>
                    <a:pt x="613932" y="40053"/>
                  </a:cubicBezTo>
                  <a:cubicBezTo>
                    <a:pt x="634654" y="40053"/>
                    <a:pt x="657109" y="47661"/>
                    <a:pt x="676223" y="63188"/>
                  </a:cubicBezTo>
                  <a:cubicBezTo>
                    <a:pt x="697131" y="79890"/>
                    <a:pt x="710616" y="103148"/>
                    <a:pt x="713029" y="126716"/>
                  </a:cubicBezTo>
                  <a:cubicBezTo>
                    <a:pt x="714451" y="138964"/>
                    <a:pt x="713214" y="156841"/>
                    <a:pt x="700347" y="172305"/>
                  </a:cubicBezTo>
                  <a:cubicBezTo>
                    <a:pt x="692925" y="181337"/>
                    <a:pt x="681480" y="189997"/>
                    <a:pt x="667810" y="197048"/>
                  </a:cubicBezTo>
                  <a:cubicBezTo>
                    <a:pt x="643500" y="147624"/>
                    <a:pt x="601869" y="107416"/>
                    <a:pt x="550465" y="83725"/>
                  </a:cubicBezTo>
                  <a:cubicBezTo>
                    <a:pt x="553868" y="75374"/>
                    <a:pt x="557888" y="67951"/>
                    <a:pt x="562713" y="62136"/>
                  </a:cubicBezTo>
                  <a:close/>
                  <a:moveTo>
                    <a:pt x="183523" y="172244"/>
                  </a:moveTo>
                  <a:cubicBezTo>
                    <a:pt x="170842" y="156779"/>
                    <a:pt x="169667" y="138902"/>
                    <a:pt x="170842" y="126654"/>
                  </a:cubicBezTo>
                  <a:cubicBezTo>
                    <a:pt x="173441" y="103148"/>
                    <a:pt x="186740" y="79828"/>
                    <a:pt x="207833" y="63126"/>
                  </a:cubicBezTo>
                  <a:cubicBezTo>
                    <a:pt x="226947" y="47661"/>
                    <a:pt x="249402" y="39991"/>
                    <a:pt x="270124" y="39991"/>
                  </a:cubicBezTo>
                  <a:cubicBezTo>
                    <a:pt x="290414" y="39991"/>
                    <a:pt x="309095" y="47228"/>
                    <a:pt x="321157" y="62074"/>
                  </a:cubicBezTo>
                  <a:cubicBezTo>
                    <a:pt x="325982" y="67889"/>
                    <a:pt x="330189" y="75312"/>
                    <a:pt x="333591" y="83786"/>
                  </a:cubicBezTo>
                  <a:cubicBezTo>
                    <a:pt x="282373" y="107726"/>
                    <a:pt x="240742" y="147686"/>
                    <a:pt x="216617" y="197110"/>
                  </a:cubicBezTo>
                  <a:cubicBezTo>
                    <a:pt x="202823" y="190120"/>
                    <a:pt x="191132" y="181460"/>
                    <a:pt x="183523" y="172244"/>
                  </a:cubicBezTo>
                  <a:close/>
                  <a:moveTo>
                    <a:pt x="233752" y="296640"/>
                  </a:moveTo>
                  <a:cubicBezTo>
                    <a:pt x="233752" y="280186"/>
                    <a:pt x="235979" y="264103"/>
                    <a:pt x="240185" y="248638"/>
                  </a:cubicBezTo>
                  <a:cubicBezTo>
                    <a:pt x="243588" y="235586"/>
                    <a:pt x="248598" y="222905"/>
                    <a:pt x="254845" y="210843"/>
                  </a:cubicBezTo>
                  <a:cubicBezTo>
                    <a:pt x="273960" y="173852"/>
                    <a:pt x="305260" y="143108"/>
                    <a:pt x="343673" y="123623"/>
                  </a:cubicBezTo>
                  <a:cubicBezTo>
                    <a:pt x="355922" y="117623"/>
                    <a:pt x="368788" y="112365"/>
                    <a:pt x="382273" y="108530"/>
                  </a:cubicBezTo>
                  <a:cubicBezTo>
                    <a:pt x="401140" y="103086"/>
                    <a:pt x="421244" y="100303"/>
                    <a:pt x="442152" y="100303"/>
                  </a:cubicBezTo>
                  <a:cubicBezTo>
                    <a:pt x="462874" y="100303"/>
                    <a:pt x="482916" y="103086"/>
                    <a:pt x="501845" y="108530"/>
                  </a:cubicBezTo>
                  <a:cubicBezTo>
                    <a:pt x="515330" y="112365"/>
                    <a:pt x="528197" y="117376"/>
                    <a:pt x="540444" y="123376"/>
                  </a:cubicBezTo>
                  <a:cubicBezTo>
                    <a:pt x="579044" y="142861"/>
                    <a:pt x="610406" y="173604"/>
                    <a:pt x="629891" y="210781"/>
                  </a:cubicBezTo>
                  <a:cubicBezTo>
                    <a:pt x="636139" y="222844"/>
                    <a:pt x="640964" y="235524"/>
                    <a:pt x="644366" y="248576"/>
                  </a:cubicBezTo>
                  <a:cubicBezTo>
                    <a:pt x="648572" y="264041"/>
                    <a:pt x="650799" y="280124"/>
                    <a:pt x="650799" y="296578"/>
                  </a:cubicBezTo>
                  <a:cubicBezTo>
                    <a:pt x="650799" y="335982"/>
                    <a:pt x="638551" y="372726"/>
                    <a:pt x="617211" y="403469"/>
                  </a:cubicBezTo>
                  <a:cubicBezTo>
                    <a:pt x="609169" y="415098"/>
                    <a:pt x="599952" y="425800"/>
                    <a:pt x="589683" y="435450"/>
                  </a:cubicBezTo>
                  <a:cubicBezTo>
                    <a:pt x="551888" y="471018"/>
                    <a:pt x="499680" y="493102"/>
                    <a:pt x="442152" y="493102"/>
                  </a:cubicBezTo>
                  <a:cubicBezTo>
                    <a:pt x="384685" y="493102"/>
                    <a:pt x="332601" y="471018"/>
                    <a:pt x="294867" y="435450"/>
                  </a:cubicBezTo>
                  <a:cubicBezTo>
                    <a:pt x="284599" y="425800"/>
                    <a:pt x="275383" y="414975"/>
                    <a:pt x="267527" y="403283"/>
                  </a:cubicBezTo>
                  <a:cubicBezTo>
                    <a:pt x="246185" y="372602"/>
                    <a:pt x="233752" y="335796"/>
                    <a:pt x="233752" y="296640"/>
                  </a:cubicBezTo>
                  <a:close/>
                  <a:moveTo>
                    <a:pt x="232762" y="1075124"/>
                  </a:moveTo>
                  <a:cubicBezTo>
                    <a:pt x="203627" y="1087991"/>
                    <a:pt x="170471" y="1088176"/>
                    <a:pt x="139109" y="1075928"/>
                  </a:cubicBezTo>
                  <a:cubicBezTo>
                    <a:pt x="102118" y="1061268"/>
                    <a:pt x="71189" y="1030525"/>
                    <a:pt x="54116" y="991306"/>
                  </a:cubicBezTo>
                  <a:cubicBezTo>
                    <a:pt x="21579" y="916149"/>
                    <a:pt x="48673" y="831527"/>
                    <a:pt x="114799" y="802392"/>
                  </a:cubicBezTo>
                  <a:cubicBezTo>
                    <a:pt x="129459" y="795959"/>
                    <a:pt x="145357" y="792742"/>
                    <a:pt x="161626" y="792742"/>
                  </a:cubicBezTo>
                  <a:cubicBezTo>
                    <a:pt x="165831" y="792742"/>
                    <a:pt x="170038" y="792928"/>
                    <a:pt x="174306" y="793546"/>
                  </a:cubicBezTo>
                  <a:cubicBezTo>
                    <a:pt x="185750" y="794536"/>
                    <a:pt x="197194" y="797382"/>
                    <a:pt x="208266" y="801773"/>
                  </a:cubicBezTo>
                  <a:cubicBezTo>
                    <a:pt x="214267" y="804186"/>
                    <a:pt x="220329" y="806969"/>
                    <a:pt x="225958" y="810433"/>
                  </a:cubicBezTo>
                  <a:cubicBezTo>
                    <a:pt x="255279" y="826702"/>
                    <a:pt x="279218" y="853610"/>
                    <a:pt x="293507" y="886210"/>
                  </a:cubicBezTo>
                  <a:cubicBezTo>
                    <a:pt x="295115" y="890231"/>
                    <a:pt x="296723" y="894066"/>
                    <a:pt x="297899" y="898086"/>
                  </a:cubicBezTo>
                  <a:cubicBezTo>
                    <a:pt x="304332" y="916396"/>
                    <a:pt x="307363" y="934830"/>
                    <a:pt x="307363" y="952954"/>
                  </a:cubicBezTo>
                  <a:cubicBezTo>
                    <a:pt x="306930" y="1006214"/>
                    <a:pt x="279774" y="1054649"/>
                    <a:pt x="232762" y="1075124"/>
                  </a:cubicBezTo>
                  <a:close/>
                  <a:moveTo>
                    <a:pt x="345715" y="927840"/>
                  </a:moveTo>
                  <a:cubicBezTo>
                    <a:pt x="343488" y="908540"/>
                    <a:pt x="338478" y="889241"/>
                    <a:pt x="330251" y="870374"/>
                  </a:cubicBezTo>
                  <a:cubicBezTo>
                    <a:pt x="309157" y="821568"/>
                    <a:pt x="269939" y="782783"/>
                    <a:pt x="223112" y="764473"/>
                  </a:cubicBezTo>
                  <a:cubicBezTo>
                    <a:pt x="216864" y="762060"/>
                    <a:pt x="210679" y="760081"/>
                    <a:pt x="204431" y="758473"/>
                  </a:cubicBezTo>
                  <a:cubicBezTo>
                    <a:pt x="199607" y="743008"/>
                    <a:pt x="196018" y="726925"/>
                    <a:pt x="193791" y="710223"/>
                  </a:cubicBezTo>
                  <a:cubicBezTo>
                    <a:pt x="198184" y="705027"/>
                    <a:pt x="202019" y="699398"/>
                    <a:pt x="204617" y="693150"/>
                  </a:cubicBezTo>
                  <a:cubicBezTo>
                    <a:pt x="208823" y="683129"/>
                    <a:pt x="212225" y="670820"/>
                    <a:pt x="215875" y="657768"/>
                  </a:cubicBezTo>
                  <a:cubicBezTo>
                    <a:pt x="223731" y="629622"/>
                    <a:pt x="232762" y="597703"/>
                    <a:pt x="252248" y="579826"/>
                  </a:cubicBezTo>
                  <a:cubicBezTo>
                    <a:pt x="260475" y="572404"/>
                    <a:pt x="261093" y="559722"/>
                    <a:pt x="253670" y="551496"/>
                  </a:cubicBezTo>
                  <a:cubicBezTo>
                    <a:pt x="246247" y="543268"/>
                    <a:pt x="233567" y="542650"/>
                    <a:pt x="225339" y="550073"/>
                  </a:cubicBezTo>
                  <a:cubicBezTo>
                    <a:pt x="197194" y="575806"/>
                    <a:pt x="186121" y="615209"/>
                    <a:pt x="177090" y="646943"/>
                  </a:cubicBezTo>
                  <a:cubicBezTo>
                    <a:pt x="173873" y="658819"/>
                    <a:pt x="170842" y="669644"/>
                    <a:pt x="167440" y="677501"/>
                  </a:cubicBezTo>
                  <a:cubicBezTo>
                    <a:pt x="161626" y="691542"/>
                    <a:pt x="140532" y="700821"/>
                    <a:pt x="120614" y="698409"/>
                  </a:cubicBezTo>
                  <a:cubicBezTo>
                    <a:pt x="91045" y="694821"/>
                    <a:pt x="72797" y="681954"/>
                    <a:pt x="62715" y="671871"/>
                  </a:cubicBezTo>
                  <a:cubicBezTo>
                    <a:pt x="57271" y="666675"/>
                    <a:pt x="55910" y="660242"/>
                    <a:pt x="58508" y="653376"/>
                  </a:cubicBezTo>
                  <a:cubicBezTo>
                    <a:pt x="99087" y="549083"/>
                    <a:pt x="195586" y="485184"/>
                    <a:pt x="256268" y="453636"/>
                  </a:cubicBezTo>
                  <a:cubicBezTo>
                    <a:pt x="301672" y="502442"/>
                    <a:pt x="368232" y="533433"/>
                    <a:pt x="442152" y="533433"/>
                  </a:cubicBezTo>
                  <a:cubicBezTo>
                    <a:pt x="516134" y="533433"/>
                    <a:pt x="582631" y="502504"/>
                    <a:pt x="628221" y="453636"/>
                  </a:cubicBezTo>
                  <a:cubicBezTo>
                    <a:pt x="688904" y="484998"/>
                    <a:pt x="785155" y="548897"/>
                    <a:pt x="825982" y="653376"/>
                  </a:cubicBezTo>
                  <a:cubicBezTo>
                    <a:pt x="828579" y="660180"/>
                    <a:pt x="827157" y="666613"/>
                    <a:pt x="821775" y="671871"/>
                  </a:cubicBezTo>
                  <a:cubicBezTo>
                    <a:pt x="811754" y="681892"/>
                    <a:pt x="793444" y="694759"/>
                    <a:pt x="763690" y="698409"/>
                  </a:cubicBezTo>
                  <a:cubicBezTo>
                    <a:pt x="743772" y="700821"/>
                    <a:pt x="722926" y="691604"/>
                    <a:pt x="717049" y="677501"/>
                  </a:cubicBezTo>
                  <a:cubicBezTo>
                    <a:pt x="713647" y="669644"/>
                    <a:pt x="710616" y="658819"/>
                    <a:pt x="707214" y="646943"/>
                  </a:cubicBezTo>
                  <a:cubicBezTo>
                    <a:pt x="698368" y="615209"/>
                    <a:pt x="687295" y="575806"/>
                    <a:pt x="659212" y="550073"/>
                  </a:cubicBezTo>
                  <a:cubicBezTo>
                    <a:pt x="650985" y="542650"/>
                    <a:pt x="638304" y="543268"/>
                    <a:pt x="630881" y="551496"/>
                  </a:cubicBezTo>
                  <a:cubicBezTo>
                    <a:pt x="623458" y="559722"/>
                    <a:pt x="624077" y="572404"/>
                    <a:pt x="632056" y="579826"/>
                  </a:cubicBezTo>
                  <a:cubicBezTo>
                    <a:pt x="651727" y="597703"/>
                    <a:pt x="660820" y="629684"/>
                    <a:pt x="668614" y="657768"/>
                  </a:cubicBezTo>
                  <a:cubicBezTo>
                    <a:pt x="672202" y="670820"/>
                    <a:pt x="675666" y="683068"/>
                    <a:pt x="679873" y="693150"/>
                  </a:cubicBezTo>
                  <a:cubicBezTo>
                    <a:pt x="682470" y="699151"/>
                    <a:pt x="686120" y="705027"/>
                    <a:pt x="690698" y="710038"/>
                  </a:cubicBezTo>
                  <a:cubicBezTo>
                    <a:pt x="690698" y="710038"/>
                    <a:pt x="690512" y="710223"/>
                    <a:pt x="690698" y="710223"/>
                  </a:cubicBezTo>
                  <a:cubicBezTo>
                    <a:pt x="688285" y="726925"/>
                    <a:pt x="684697" y="742946"/>
                    <a:pt x="679873" y="758473"/>
                  </a:cubicBezTo>
                  <a:cubicBezTo>
                    <a:pt x="673625" y="760081"/>
                    <a:pt x="667439" y="762060"/>
                    <a:pt x="661377" y="764473"/>
                  </a:cubicBezTo>
                  <a:cubicBezTo>
                    <a:pt x="637871" y="773504"/>
                    <a:pt x="616591" y="787979"/>
                    <a:pt x="598096" y="806041"/>
                  </a:cubicBezTo>
                  <a:cubicBezTo>
                    <a:pt x="580034" y="824104"/>
                    <a:pt x="564754" y="845816"/>
                    <a:pt x="554301" y="870374"/>
                  </a:cubicBezTo>
                  <a:cubicBezTo>
                    <a:pt x="546074" y="889241"/>
                    <a:pt x="541063" y="908540"/>
                    <a:pt x="538836" y="927655"/>
                  </a:cubicBezTo>
                  <a:cubicBezTo>
                    <a:pt x="509082" y="941696"/>
                    <a:pt x="476360" y="949367"/>
                    <a:pt x="442152" y="949367"/>
                  </a:cubicBezTo>
                  <a:cubicBezTo>
                    <a:pt x="408006" y="949305"/>
                    <a:pt x="375407" y="941696"/>
                    <a:pt x="345715" y="927840"/>
                  </a:cubicBezTo>
                  <a:close/>
                  <a:moveTo>
                    <a:pt x="830373" y="991306"/>
                  </a:moveTo>
                  <a:cubicBezTo>
                    <a:pt x="813300" y="1030463"/>
                    <a:pt x="782371" y="1061268"/>
                    <a:pt x="745380" y="1075928"/>
                  </a:cubicBezTo>
                  <a:cubicBezTo>
                    <a:pt x="714018" y="1088176"/>
                    <a:pt x="680862" y="1087991"/>
                    <a:pt x="651727" y="1075124"/>
                  </a:cubicBezTo>
                  <a:cubicBezTo>
                    <a:pt x="604715" y="1054649"/>
                    <a:pt x="577559" y="1006214"/>
                    <a:pt x="577188" y="952954"/>
                  </a:cubicBezTo>
                  <a:lnTo>
                    <a:pt x="577188" y="951965"/>
                  </a:lnTo>
                  <a:cubicBezTo>
                    <a:pt x="577188" y="934088"/>
                    <a:pt x="580405" y="915778"/>
                    <a:pt x="586652" y="897901"/>
                  </a:cubicBezTo>
                  <a:cubicBezTo>
                    <a:pt x="587828" y="894066"/>
                    <a:pt x="589497" y="890045"/>
                    <a:pt x="591044" y="886272"/>
                  </a:cubicBezTo>
                  <a:cubicBezTo>
                    <a:pt x="605334" y="853487"/>
                    <a:pt x="629458" y="826578"/>
                    <a:pt x="658593" y="810310"/>
                  </a:cubicBezTo>
                  <a:cubicBezTo>
                    <a:pt x="664223" y="806908"/>
                    <a:pt x="670037" y="804310"/>
                    <a:pt x="676099" y="801897"/>
                  </a:cubicBezTo>
                  <a:cubicBezTo>
                    <a:pt x="687357" y="797505"/>
                    <a:pt x="698801" y="794660"/>
                    <a:pt x="710245" y="793670"/>
                  </a:cubicBezTo>
                  <a:cubicBezTo>
                    <a:pt x="714451" y="793051"/>
                    <a:pt x="718657" y="792866"/>
                    <a:pt x="722926" y="792866"/>
                  </a:cubicBezTo>
                  <a:cubicBezTo>
                    <a:pt x="739009" y="792866"/>
                    <a:pt x="754907" y="796082"/>
                    <a:pt x="769752" y="802515"/>
                  </a:cubicBezTo>
                  <a:cubicBezTo>
                    <a:pt x="835817" y="831589"/>
                    <a:pt x="862973" y="916149"/>
                    <a:pt x="830373" y="991306"/>
                  </a:cubicBezTo>
                  <a:close/>
                </a:path>
              </a:pathLst>
            </a:custGeom>
            <a:grpFill/>
            <a:ln w="6186" cap="flat">
              <a:noFill/>
              <a:prstDash val="solid"/>
              <a:miter/>
            </a:ln>
          </p:spPr>
          <p:txBody>
            <a:bodyPr rtlCol="0" anchor="ctr"/>
            <a:lstStyle/>
            <a:p>
              <a:endParaRPr lang="en-US" sz="1200"/>
            </a:p>
          </p:txBody>
        </p:sp>
        <p:sp>
          <p:nvSpPr>
            <p:cNvPr id="233" name="Freeform: Shape 232">
              <a:extLst>
                <a:ext uri="{FF2B5EF4-FFF2-40B4-BE49-F238E27FC236}">
                  <a16:creationId xmlns:a16="http://schemas.microsoft.com/office/drawing/2014/main" id="{BE7AEB0E-BFC7-43E9-B580-6DF370E505A9}"/>
                </a:ext>
              </a:extLst>
            </p:cNvPr>
            <p:cNvSpPr/>
            <p:nvPr/>
          </p:nvSpPr>
          <p:spPr>
            <a:xfrm>
              <a:off x="11732927" y="4772351"/>
              <a:ext cx="181241" cy="208771"/>
            </a:xfrm>
            <a:custGeom>
              <a:avLst/>
              <a:gdLst>
                <a:gd name="connsiteX0" fmla="*/ 132272 w 181241"/>
                <a:gd name="connsiteY0" fmla="*/ 6248 h 208771"/>
                <a:gd name="connsiteX1" fmla="*/ 102704 w 181241"/>
                <a:gd name="connsiteY1" fmla="*/ 0 h 208771"/>
                <a:gd name="connsiteX2" fmla="*/ 66517 w 181241"/>
                <a:gd name="connsiteY2" fmla="*/ 8413 h 208771"/>
                <a:gd name="connsiteX3" fmla="*/ 10041 w 181241"/>
                <a:gd name="connsiteY3" fmla="*/ 68291 h 208771"/>
                <a:gd name="connsiteX4" fmla="*/ 4597 w 181241"/>
                <a:gd name="connsiteY4" fmla="*/ 84189 h 208771"/>
                <a:gd name="connsiteX5" fmla="*/ 48826 w 181241"/>
                <a:gd name="connsiteY5" fmla="*/ 202771 h 208771"/>
                <a:gd name="connsiteX6" fmla="*/ 78393 w 181241"/>
                <a:gd name="connsiteY6" fmla="*/ 208771 h 208771"/>
                <a:gd name="connsiteX7" fmla="*/ 171057 w 181241"/>
                <a:gd name="connsiteY7" fmla="*/ 140665 h 208771"/>
                <a:gd name="connsiteX8" fmla="*/ 132272 w 181241"/>
                <a:gd name="connsiteY8" fmla="*/ 6248 h 208771"/>
                <a:gd name="connsiteX9" fmla="*/ 134066 w 181241"/>
                <a:gd name="connsiteY9" fmla="*/ 124768 h 208771"/>
                <a:gd name="connsiteX10" fmla="*/ 65156 w 181241"/>
                <a:gd name="connsiteY10" fmla="*/ 165965 h 208771"/>
                <a:gd name="connsiteX11" fmla="*/ 47093 w 181241"/>
                <a:gd name="connsiteY11" fmla="*/ 84189 h 208771"/>
                <a:gd name="connsiteX12" fmla="*/ 102766 w 181241"/>
                <a:gd name="connsiteY12" fmla="*/ 40208 h 208771"/>
                <a:gd name="connsiteX13" fmla="*/ 116003 w 181241"/>
                <a:gd name="connsiteY13" fmla="*/ 42991 h 208771"/>
                <a:gd name="connsiteX14" fmla="*/ 134066 w 181241"/>
                <a:gd name="connsiteY14" fmla="*/ 124768 h 2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41" h="208771">
                  <a:moveTo>
                    <a:pt x="132272" y="6248"/>
                  </a:moveTo>
                  <a:cubicBezTo>
                    <a:pt x="123055" y="2227"/>
                    <a:pt x="112972" y="0"/>
                    <a:pt x="102704" y="0"/>
                  </a:cubicBezTo>
                  <a:cubicBezTo>
                    <a:pt x="90270" y="0"/>
                    <a:pt x="77961" y="3031"/>
                    <a:pt x="66517" y="8413"/>
                  </a:cubicBezTo>
                  <a:cubicBezTo>
                    <a:pt x="42578" y="19485"/>
                    <a:pt x="21917" y="40950"/>
                    <a:pt x="10041" y="68291"/>
                  </a:cubicBezTo>
                  <a:cubicBezTo>
                    <a:pt x="7814" y="73487"/>
                    <a:pt x="6020" y="78745"/>
                    <a:pt x="4597" y="84189"/>
                  </a:cubicBezTo>
                  <a:cubicBezTo>
                    <a:pt x="-9259" y="133428"/>
                    <a:pt x="8989" y="185265"/>
                    <a:pt x="48826" y="202771"/>
                  </a:cubicBezTo>
                  <a:cubicBezTo>
                    <a:pt x="58289" y="206792"/>
                    <a:pt x="68125" y="208771"/>
                    <a:pt x="78393" y="208771"/>
                  </a:cubicBezTo>
                  <a:cubicBezTo>
                    <a:pt x="116189" y="208771"/>
                    <a:pt x="153365" y="181430"/>
                    <a:pt x="171057" y="140665"/>
                  </a:cubicBezTo>
                  <a:cubicBezTo>
                    <a:pt x="194192" y="87220"/>
                    <a:pt x="176501" y="25733"/>
                    <a:pt x="132272" y="6248"/>
                  </a:cubicBezTo>
                  <a:close/>
                  <a:moveTo>
                    <a:pt x="134066" y="124768"/>
                  </a:moveTo>
                  <a:cubicBezTo>
                    <a:pt x="120581" y="156130"/>
                    <a:pt x="88848" y="176234"/>
                    <a:pt x="65156" y="165965"/>
                  </a:cubicBezTo>
                  <a:cubicBezTo>
                    <a:pt x="41216" y="155326"/>
                    <a:pt x="32619" y="117159"/>
                    <a:pt x="47093" y="84189"/>
                  </a:cubicBezTo>
                  <a:cubicBezTo>
                    <a:pt x="58166" y="58270"/>
                    <a:pt x="81239" y="40208"/>
                    <a:pt x="102766" y="40208"/>
                  </a:cubicBezTo>
                  <a:cubicBezTo>
                    <a:pt x="107405" y="40208"/>
                    <a:pt x="111983" y="41197"/>
                    <a:pt x="116003" y="42991"/>
                  </a:cubicBezTo>
                  <a:cubicBezTo>
                    <a:pt x="140128" y="53445"/>
                    <a:pt x="148541" y="91612"/>
                    <a:pt x="134066" y="124768"/>
                  </a:cubicBezTo>
                  <a:close/>
                </a:path>
              </a:pathLst>
            </a:custGeom>
            <a:grpFill/>
            <a:ln w="6186" cap="flat">
              <a:noFill/>
              <a:prstDash val="solid"/>
              <a:miter/>
            </a:ln>
          </p:spPr>
          <p:txBody>
            <a:bodyPr rtlCol="0" anchor="ctr"/>
            <a:lstStyle/>
            <a:p>
              <a:endParaRPr lang="en-US" sz="1200"/>
            </a:p>
          </p:txBody>
        </p:sp>
        <p:sp>
          <p:nvSpPr>
            <p:cNvPr id="234" name="Freeform: Shape 233">
              <a:extLst>
                <a:ext uri="{FF2B5EF4-FFF2-40B4-BE49-F238E27FC236}">
                  <a16:creationId xmlns:a16="http://schemas.microsoft.com/office/drawing/2014/main" id="{FA34C516-FD7C-490C-8D17-C0E065E310D6}"/>
                </a:ext>
              </a:extLst>
            </p:cNvPr>
            <p:cNvSpPr/>
            <p:nvPr/>
          </p:nvSpPr>
          <p:spPr>
            <a:xfrm>
              <a:off x="11195793" y="4772413"/>
              <a:ext cx="181234" cy="208771"/>
            </a:xfrm>
            <a:custGeom>
              <a:avLst/>
              <a:gdLst>
                <a:gd name="connsiteX0" fmla="*/ 171201 w 181234"/>
                <a:gd name="connsiteY0" fmla="*/ 68291 h 208771"/>
                <a:gd name="connsiteX1" fmla="*/ 114725 w 181234"/>
                <a:gd name="connsiteY1" fmla="*/ 8413 h 208771"/>
                <a:gd name="connsiteX2" fmla="*/ 78538 w 181234"/>
                <a:gd name="connsiteY2" fmla="*/ 0 h 208771"/>
                <a:gd name="connsiteX3" fmla="*/ 48969 w 181234"/>
                <a:gd name="connsiteY3" fmla="*/ 6248 h 208771"/>
                <a:gd name="connsiteX4" fmla="*/ 10184 w 181234"/>
                <a:gd name="connsiteY4" fmla="*/ 140665 h 208771"/>
                <a:gd name="connsiteX5" fmla="*/ 102848 w 181234"/>
                <a:gd name="connsiteY5" fmla="*/ 208771 h 208771"/>
                <a:gd name="connsiteX6" fmla="*/ 132416 w 181234"/>
                <a:gd name="connsiteY6" fmla="*/ 202771 h 208771"/>
                <a:gd name="connsiteX7" fmla="*/ 176645 w 181234"/>
                <a:gd name="connsiteY7" fmla="*/ 84436 h 208771"/>
                <a:gd name="connsiteX8" fmla="*/ 171201 w 181234"/>
                <a:gd name="connsiteY8" fmla="*/ 68291 h 208771"/>
                <a:gd name="connsiteX9" fmla="*/ 116147 w 181234"/>
                <a:gd name="connsiteY9" fmla="*/ 165903 h 208771"/>
                <a:gd name="connsiteX10" fmla="*/ 47237 w 181234"/>
                <a:gd name="connsiteY10" fmla="*/ 124706 h 208771"/>
                <a:gd name="connsiteX11" fmla="*/ 65300 w 181234"/>
                <a:gd name="connsiteY11" fmla="*/ 42930 h 208771"/>
                <a:gd name="connsiteX12" fmla="*/ 78538 w 181234"/>
                <a:gd name="connsiteY12" fmla="*/ 40146 h 208771"/>
                <a:gd name="connsiteX13" fmla="*/ 134210 w 181234"/>
                <a:gd name="connsiteY13" fmla="*/ 84127 h 208771"/>
                <a:gd name="connsiteX14" fmla="*/ 116147 w 181234"/>
                <a:gd name="connsiteY14" fmla="*/ 165903 h 2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34" h="208771">
                  <a:moveTo>
                    <a:pt x="171201" y="68291"/>
                  </a:moveTo>
                  <a:cubicBezTo>
                    <a:pt x="159324" y="40950"/>
                    <a:pt x="138416" y="19485"/>
                    <a:pt x="114725" y="8413"/>
                  </a:cubicBezTo>
                  <a:cubicBezTo>
                    <a:pt x="103281" y="2969"/>
                    <a:pt x="91033" y="0"/>
                    <a:pt x="78538" y="0"/>
                  </a:cubicBezTo>
                  <a:cubicBezTo>
                    <a:pt x="68269" y="0"/>
                    <a:pt x="58248" y="2227"/>
                    <a:pt x="48969" y="6248"/>
                  </a:cubicBezTo>
                  <a:cubicBezTo>
                    <a:pt x="4741" y="25733"/>
                    <a:pt x="-12951" y="87220"/>
                    <a:pt x="10184" y="140665"/>
                  </a:cubicBezTo>
                  <a:cubicBezTo>
                    <a:pt x="27876" y="181430"/>
                    <a:pt x="65052" y="208771"/>
                    <a:pt x="102848" y="208771"/>
                  </a:cubicBezTo>
                  <a:cubicBezTo>
                    <a:pt x="113116" y="208771"/>
                    <a:pt x="122951" y="206792"/>
                    <a:pt x="132416" y="202771"/>
                  </a:cubicBezTo>
                  <a:cubicBezTo>
                    <a:pt x="172191" y="185265"/>
                    <a:pt x="190501" y="133613"/>
                    <a:pt x="176645" y="84436"/>
                  </a:cubicBezTo>
                  <a:cubicBezTo>
                    <a:pt x="175470" y="78931"/>
                    <a:pt x="173428" y="73487"/>
                    <a:pt x="171201" y="68291"/>
                  </a:cubicBezTo>
                  <a:close/>
                  <a:moveTo>
                    <a:pt x="116147" y="165903"/>
                  </a:moveTo>
                  <a:cubicBezTo>
                    <a:pt x="92456" y="176172"/>
                    <a:pt x="60661" y="156068"/>
                    <a:pt x="47237" y="124706"/>
                  </a:cubicBezTo>
                  <a:cubicBezTo>
                    <a:pt x="32763" y="91550"/>
                    <a:pt x="41237" y="53384"/>
                    <a:pt x="65300" y="42930"/>
                  </a:cubicBezTo>
                  <a:cubicBezTo>
                    <a:pt x="69321" y="41135"/>
                    <a:pt x="73960" y="40146"/>
                    <a:pt x="78538" y="40146"/>
                  </a:cubicBezTo>
                  <a:cubicBezTo>
                    <a:pt x="100064" y="40146"/>
                    <a:pt x="122951" y="58208"/>
                    <a:pt x="134210" y="84127"/>
                  </a:cubicBezTo>
                  <a:cubicBezTo>
                    <a:pt x="148499" y="117097"/>
                    <a:pt x="140086" y="155264"/>
                    <a:pt x="116147" y="165903"/>
                  </a:cubicBezTo>
                  <a:close/>
                </a:path>
              </a:pathLst>
            </a:custGeom>
            <a:grpFill/>
            <a:ln w="6186" cap="flat">
              <a:noFill/>
              <a:prstDash val="solid"/>
              <a:miter/>
            </a:ln>
          </p:spPr>
          <p:txBody>
            <a:bodyPr rtlCol="0" anchor="ctr"/>
            <a:lstStyle/>
            <a:p>
              <a:endParaRPr lang="en-US" sz="1200"/>
            </a:p>
          </p:txBody>
        </p:sp>
        <p:sp>
          <p:nvSpPr>
            <p:cNvPr id="235" name="Freeform: Shape 234">
              <a:extLst>
                <a:ext uri="{FF2B5EF4-FFF2-40B4-BE49-F238E27FC236}">
                  <a16:creationId xmlns:a16="http://schemas.microsoft.com/office/drawing/2014/main" id="{7328C4EB-3EB4-43CA-BE3C-3D3E74FA668A}"/>
                </a:ext>
              </a:extLst>
            </p:cNvPr>
            <p:cNvSpPr/>
            <p:nvPr/>
          </p:nvSpPr>
          <p:spPr>
            <a:xfrm>
              <a:off x="11382087" y="4145976"/>
              <a:ext cx="129654" cy="82580"/>
            </a:xfrm>
            <a:custGeom>
              <a:avLst/>
              <a:gdLst>
                <a:gd name="connsiteX0" fmla="*/ 40208 w 129654"/>
                <a:gd name="connsiteY0" fmla="*/ 62477 h 82580"/>
                <a:gd name="connsiteX1" fmla="*/ 64951 w 129654"/>
                <a:gd name="connsiteY1" fmla="*/ 40146 h 82580"/>
                <a:gd name="connsiteX2" fmla="*/ 89447 w 129654"/>
                <a:gd name="connsiteY2" fmla="*/ 62477 h 82580"/>
                <a:gd name="connsiteX3" fmla="*/ 109550 w 129654"/>
                <a:gd name="connsiteY3" fmla="*/ 82581 h 82580"/>
                <a:gd name="connsiteX4" fmla="*/ 129654 w 129654"/>
                <a:gd name="connsiteY4" fmla="*/ 62477 h 82580"/>
                <a:gd name="connsiteX5" fmla="*/ 93652 w 129654"/>
                <a:gd name="connsiteY5" fmla="*/ 6619 h 82580"/>
                <a:gd name="connsiteX6" fmla="*/ 64889 w 129654"/>
                <a:gd name="connsiteY6" fmla="*/ 0 h 82580"/>
                <a:gd name="connsiteX7" fmla="*/ 2598 w 129654"/>
                <a:gd name="connsiteY7" fmla="*/ 45404 h 82580"/>
                <a:gd name="connsiteX8" fmla="*/ 0 w 129654"/>
                <a:gd name="connsiteY8" fmla="*/ 62477 h 82580"/>
                <a:gd name="connsiteX9" fmla="*/ 20104 w 129654"/>
                <a:gd name="connsiteY9" fmla="*/ 82581 h 82580"/>
                <a:gd name="connsiteX10" fmla="*/ 40208 w 129654"/>
                <a:gd name="connsiteY10" fmla="*/ 62477 h 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54" h="82580">
                  <a:moveTo>
                    <a:pt x="40208" y="62477"/>
                  </a:moveTo>
                  <a:cubicBezTo>
                    <a:pt x="40208" y="50229"/>
                    <a:pt x="51280" y="40146"/>
                    <a:pt x="64951" y="40146"/>
                  </a:cubicBezTo>
                  <a:cubicBezTo>
                    <a:pt x="78436" y="40146"/>
                    <a:pt x="89447" y="50167"/>
                    <a:pt x="89447" y="62477"/>
                  </a:cubicBezTo>
                  <a:cubicBezTo>
                    <a:pt x="89447" y="73549"/>
                    <a:pt x="98478" y="82581"/>
                    <a:pt x="109550" y="82581"/>
                  </a:cubicBezTo>
                  <a:cubicBezTo>
                    <a:pt x="120623" y="82581"/>
                    <a:pt x="129654" y="73549"/>
                    <a:pt x="129654" y="62477"/>
                  </a:cubicBezTo>
                  <a:cubicBezTo>
                    <a:pt x="129654" y="37981"/>
                    <a:pt x="114994" y="16640"/>
                    <a:pt x="93652" y="6619"/>
                  </a:cubicBezTo>
                  <a:cubicBezTo>
                    <a:pt x="84993" y="2413"/>
                    <a:pt x="75343" y="0"/>
                    <a:pt x="64889" y="0"/>
                  </a:cubicBezTo>
                  <a:cubicBezTo>
                    <a:pt x="35135" y="0"/>
                    <a:pt x="10206" y="19300"/>
                    <a:pt x="2598" y="45404"/>
                  </a:cubicBezTo>
                  <a:cubicBezTo>
                    <a:pt x="803" y="50848"/>
                    <a:pt x="0" y="56662"/>
                    <a:pt x="0" y="62477"/>
                  </a:cubicBezTo>
                  <a:cubicBezTo>
                    <a:pt x="0" y="73549"/>
                    <a:pt x="9031" y="82581"/>
                    <a:pt x="20104" y="82581"/>
                  </a:cubicBezTo>
                  <a:cubicBezTo>
                    <a:pt x="31176" y="82581"/>
                    <a:pt x="40208" y="73549"/>
                    <a:pt x="40208" y="62477"/>
                  </a:cubicBezTo>
                  <a:close/>
                </a:path>
              </a:pathLst>
            </a:custGeom>
            <a:grpFill/>
            <a:ln w="6186" cap="flat">
              <a:noFill/>
              <a:prstDash val="solid"/>
              <a:miter/>
            </a:ln>
          </p:spPr>
          <p:txBody>
            <a:bodyPr rtlCol="0" anchor="ctr"/>
            <a:lstStyle/>
            <a:p>
              <a:endParaRPr lang="en-US" sz="1200"/>
            </a:p>
          </p:txBody>
        </p:sp>
        <p:sp>
          <p:nvSpPr>
            <p:cNvPr id="236" name="Freeform: Shape 235">
              <a:extLst>
                <a:ext uri="{FF2B5EF4-FFF2-40B4-BE49-F238E27FC236}">
                  <a16:creationId xmlns:a16="http://schemas.microsoft.com/office/drawing/2014/main" id="{1AFF70A4-8EA5-408F-95D8-4D1AE399B4CC}"/>
                </a:ext>
              </a:extLst>
            </p:cNvPr>
            <p:cNvSpPr/>
            <p:nvPr/>
          </p:nvSpPr>
          <p:spPr>
            <a:xfrm>
              <a:off x="11598405" y="4145976"/>
              <a:ext cx="129592" cy="82580"/>
            </a:xfrm>
            <a:custGeom>
              <a:avLst/>
              <a:gdLst>
                <a:gd name="connsiteX0" fmla="*/ 20042 w 129592"/>
                <a:gd name="connsiteY0" fmla="*/ 82581 h 82580"/>
                <a:gd name="connsiteX1" fmla="*/ 40146 w 129592"/>
                <a:gd name="connsiteY1" fmla="*/ 62477 h 82580"/>
                <a:gd name="connsiteX2" fmla="*/ 64642 w 129592"/>
                <a:gd name="connsiteY2" fmla="*/ 40146 h 82580"/>
                <a:gd name="connsiteX3" fmla="*/ 89385 w 129592"/>
                <a:gd name="connsiteY3" fmla="*/ 62477 h 82580"/>
                <a:gd name="connsiteX4" fmla="*/ 109489 w 129592"/>
                <a:gd name="connsiteY4" fmla="*/ 82581 h 82580"/>
                <a:gd name="connsiteX5" fmla="*/ 129593 w 129592"/>
                <a:gd name="connsiteY5" fmla="*/ 62477 h 82580"/>
                <a:gd name="connsiteX6" fmla="*/ 126995 w 129592"/>
                <a:gd name="connsiteY6" fmla="*/ 45404 h 82580"/>
                <a:gd name="connsiteX7" fmla="*/ 64704 w 129592"/>
                <a:gd name="connsiteY7" fmla="*/ 0 h 82580"/>
                <a:gd name="connsiteX8" fmla="*/ 35569 w 129592"/>
                <a:gd name="connsiteY8" fmla="*/ 6619 h 82580"/>
                <a:gd name="connsiteX9" fmla="*/ 0 w 129592"/>
                <a:gd name="connsiteY9" fmla="*/ 62477 h 82580"/>
                <a:gd name="connsiteX10" fmla="*/ 20042 w 129592"/>
                <a:gd name="connsiteY10" fmla="*/ 82581 h 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92" h="82580">
                  <a:moveTo>
                    <a:pt x="20042" y="82581"/>
                  </a:moveTo>
                  <a:cubicBezTo>
                    <a:pt x="31115" y="82581"/>
                    <a:pt x="40146" y="73549"/>
                    <a:pt x="40146" y="62477"/>
                  </a:cubicBezTo>
                  <a:cubicBezTo>
                    <a:pt x="40146" y="50229"/>
                    <a:pt x="51219" y="40146"/>
                    <a:pt x="64642" y="40146"/>
                  </a:cubicBezTo>
                  <a:cubicBezTo>
                    <a:pt x="78312" y="40146"/>
                    <a:pt x="89385" y="50167"/>
                    <a:pt x="89385" y="62477"/>
                  </a:cubicBezTo>
                  <a:cubicBezTo>
                    <a:pt x="89385" y="73549"/>
                    <a:pt x="98231" y="82581"/>
                    <a:pt x="109489" y="82581"/>
                  </a:cubicBezTo>
                  <a:cubicBezTo>
                    <a:pt x="120562" y="82581"/>
                    <a:pt x="129593" y="73549"/>
                    <a:pt x="129593" y="62477"/>
                  </a:cubicBezTo>
                  <a:cubicBezTo>
                    <a:pt x="129593" y="56662"/>
                    <a:pt x="128789" y="50848"/>
                    <a:pt x="126995" y="45404"/>
                  </a:cubicBezTo>
                  <a:cubicBezTo>
                    <a:pt x="119386" y="19300"/>
                    <a:pt x="94458" y="0"/>
                    <a:pt x="64704" y="0"/>
                  </a:cubicBezTo>
                  <a:cubicBezTo>
                    <a:pt x="54250" y="0"/>
                    <a:pt x="44414" y="2413"/>
                    <a:pt x="35569" y="6619"/>
                  </a:cubicBezTo>
                  <a:cubicBezTo>
                    <a:pt x="14475" y="16887"/>
                    <a:pt x="0" y="37981"/>
                    <a:pt x="0" y="62477"/>
                  </a:cubicBezTo>
                  <a:cubicBezTo>
                    <a:pt x="-62" y="73549"/>
                    <a:pt x="8969" y="82581"/>
                    <a:pt x="20042" y="82581"/>
                  </a:cubicBezTo>
                  <a:close/>
                </a:path>
              </a:pathLst>
            </a:custGeom>
            <a:grpFill/>
            <a:ln w="6186" cap="flat">
              <a:noFill/>
              <a:prstDash val="solid"/>
              <a:miter/>
            </a:ln>
          </p:spPr>
          <p:txBody>
            <a:bodyPr rtlCol="0" anchor="ctr"/>
            <a:lstStyle/>
            <a:p>
              <a:endParaRPr lang="en-US" sz="1200"/>
            </a:p>
          </p:txBody>
        </p:sp>
        <p:sp>
          <p:nvSpPr>
            <p:cNvPr id="237" name="Freeform: Shape 236">
              <a:extLst>
                <a:ext uri="{FF2B5EF4-FFF2-40B4-BE49-F238E27FC236}">
                  <a16:creationId xmlns:a16="http://schemas.microsoft.com/office/drawing/2014/main" id="{1BE947A8-59E0-4C41-8949-730B45AC6BF6}"/>
                </a:ext>
              </a:extLst>
            </p:cNvPr>
            <p:cNvSpPr/>
            <p:nvPr/>
          </p:nvSpPr>
          <p:spPr>
            <a:xfrm>
              <a:off x="11702255" y="3999206"/>
              <a:ext cx="102120" cy="90169"/>
            </a:xfrm>
            <a:custGeom>
              <a:avLst/>
              <a:gdLst>
                <a:gd name="connsiteX0" fmla="*/ 62115 w 102120"/>
                <a:gd name="connsiteY0" fmla="*/ 72664 h 90169"/>
                <a:gd name="connsiteX1" fmla="*/ 82033 w 102120"/>
                <a:gd name="connsiteY1" fmla="*/ 90170 h 90169"/>
                <a:gd name="connsiteX2" fmla="*/ 84631 w 102120"/>
                <a:gd name="connsiteY2" fmla="*/ 89984 h 90169"/>
                <a:gd name="connsiteX3" fmla="*/ 101952 w 102120"/>
                <a:gd name="connsiteY3" fmla="*/ 67468 h 90169"/>
                <a:gd name="connsiteX4" fmla="*/ 74362 w 102120"/>
                <a:gd name="connsiteY4" fmla="*/ 16435 h 90169"/>
                <a:gd name="connsiteX5" fmla="*/ 18505 w 102120"/>
                <a:gd name="connsiteY5" fmla="*/ 290 h 90169"/>
                <a:gd name="connsiteX6" fmla="*/ 71 w 102120"/>
                <a:gd name="connsiteY6" fmla="*/ 21940 h 90169"/>
                <a:gd name="connsiteX7" fmla="*/ 21721 w 102120"/>
                <a:gd name="connsiteY7" fmla="*/ 40374 h 90169"/>
                <a:gd name="connsiteX8" fmla="*/ 49248 w 102120"/>
                <a:gd name="connsiteY8" fmla="*/ 47797 h 90169"/>
                <a:gd name="connsiteX9" fmla="*/ 62115 w 102120"/>
                <a:gd name="connsiteY9" fmla="*/ 72664 h 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20" h="90169">
                  <a:moveTo>
                    <a:pt x="62115" y="72664"/>
                  </a:moveTo>
                  <a:cubicBezTo>
                    <a:pt x="63413" y="82809"/>
                    <a:pt x="72074" y="90170"/>
                    <a:pt x="82033" y="90170"/>
                  </a:cubicBezTo>
                  <a:cubicBezTo>
                    <a:pt x="82899" y="90170"/>
                    <a:pt x="83765" y="90108"/>
                    <a:pt x="84631" y="89984"/>
                  </a:cubicBezTo>
                  <a:cubicBezTo>
                    <a:pt x="95642" y="88562"/>
                    <a:pt x="103374" y="78479"/>
                    <a:pt x="101952" y="67468"/>
                  </a:cubicBezTo>
                  <a:cubicBezTo>
                    <a:pt x="99230" y="46374"/>
                    <a:pt x="89703" y="28745"/>
                    <a:pt x="74362" y="16435"/>
                  </a:cubicBezTo>
                  <a:cubicBezTo>
                    <a:pt x="59146" y="4187"/>
                    <a:pt x="39784" y="-1380"/>
                    <a:pt x="18505" y="290"/>
                  </a:cubicBezTo>
                  <a:cubicBezTo>
                    <a:pt x="7432" y="1156"/>
                    <a:pt x="-856" y="10868"/>
                    <a:pt x="71" y="21940"/>
                  </a:cubicBezTo>
                  <a:cubicBezTo>
                    <a:pt x="937" y="33013"/>
                    <a:pt x="10463" y="41178"/>
                    <a:pt x="21721" y="40374"/>
                  </a:cubicBezTo>
                  <a:cubicBezTo>
                    <a:pt x="29268" y="39694"/>
                    <a:pt x="40217" y="40560"/>
                    <a:pt x="49248" y="47797"/>
                  </a:cubicBezTo>
                  <a:cubicBezTo>
                    <a:pt x="58094" y="54911"/>
                    <a:pt x="61125" y="65241"/>
                    <a:pt x="62115" y="72664"/>
                  </a:cubicBezTo>
                  <a:close/>
                </a:path>
              </a:pathLst>
            </a:custGeom>
            <a:grpFill/>
            <a:ln w="6186" cap="flat">
              <a:noFill/>
              <a:prstDash val="solid"/>
              <a:miter/>
            </a:ln>
          </p:spPr>
          <p:txBody>
            <a:bodyPr rtlCol="0" anchor="ctr"/>
            <a:lstStyle/>
            <a:p>
              <a:endParaRPr lang="en-US" sz="1200"/>
            </a:p>
          </p:txBody>
        </p:sp>
        <p:sp>
          <p:nvSpPr>
            <p:cNvPr id="238" name="Freeform: Shape 237">
              <a:extLst>
                <a:ext uri="{FF2B5EF4-FFF2-40B4-BE49-F238E27FC236}">
                  <a16:creationId xmlns:a16="http://schemas.microsoft.com/office/drawing/2014/main" id="{99030644-E550-4420-A3DC-AF4251F929AE}"/>
                </a:ext>
              </a:extLst>
            </p:cNvPr>
            <p:cNvSpPr/>
            <p:nvPr/>
          </p:nvSpPr>
          <p:spPr>
            <a:xfrm>
              <a:off x="11305216" y="3999161"/>
              <a:ext cx="102172" cy="90215"/>
            </a:xfrm>
            <a:custGeom>
              <a:avLst/>
              <a:gdLst>
                <a:gd name="connsiteX0" fmla="*/ 80459 w 102172"/>
                <a:gd name="connsiteY0" fmla="*/ 40358 h 90215"/>
                <a:gd name="connsiteX1" fmla="*/ 102110 w 102172"/>
                <a:gd name="connsiteY1" fmla="*/ 21924 h 90215"/>
                <a:gd name="connsiteX2" fmla="*/ 83676 w 102172"/>
                <a:gd name="connsiteY2" fmla="*/ 273 h 90215"/>
                <a:gd name="connsiteX3" fmla="*/ 27756 w 102172"/>
                <a:gd name="connsiteY3" fmla="*/ 16418 h 90215"/>
                <a:gd name="connsiteX4" fmla="*/ 168 w 102172"/>
                <a:gd name="connsiteY4" fmla="*/ 67513 h 90215"/>
                <a:gd name="connsiteX5" fmla="*/ 17549 w 102172"/>
                <a:gd name="connsiteY5" fmla="*/ 90029 h 90215"/>
                <a:gd name="connsiteX6" fmla="*/ 20148 w 102172"/>
                <a:gd name="connsiteY6" fmla="*/ 90215 h 90215"/>
                <a:gd name="connsiteX7" fmla="*/ 40066 w 102172"/>
                <a:gd name="connsiteY7" fmla="*/ 72709 h 90215"/>
                <a:gd name="connsiteX8" fmla="*/ 52932 w 102172"/>
                <a:gd name="connsiteY8" fmla="*/ 47842 h 90215"/>
                <a:gd name="connsiteX9" fmla="*/ 80459 w 102172"/>
                <a:gd name="connsiteY9" fmla="*/ 40358 h 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72" h="90215">
                  <a:moveTo>
                    <a:pt x="80459" y="40358"/>
                  </a:moveTo>
                  <a:cubicBezTo>
                    <a:pt x="91841" y="41161"/>
                    <a:pt x="101182" y="32935"/>
                    <a:pt x="102110" y="21924"/>
                  </a:cubicBezTo>
                  <a:cubicBezTo>
                    <a:pt x="102976" y="10851"/>
                    <a:pt x="94748" y="1201"/>
                    <a:pt x="83676" y="273"/>
                  </a:cubicBezTo>
                  <a:cubicBezTo>
                    <a:pt x="62334" y="-1335"/>
                    <a:pt x="43097" y="4170"/>
                    <a:pt x="27756" y="16418"/>
                  </a:cubicBezTo>
                  <a:cubicBezTo>
                    <a:pt x="12415" y="28728"/>
                    <a:pt x="2889" y="46420"/>
                    <a:pt x="168" y="67513"/>
                  </a:cubicBezTo>
                  <a:cubicBezTo>
                    <a:pt x="-1255" y="78524"/>
                    <a:pt x="6538" y="88607"/>
                    <a:pt x="17549" y="90029"/>
                  </a:cubicBezTo>
                  <a:cubicBezTo>
                    <a:pt x="18415" y="90153"/>
                    <a:pt x="19282" y="90215"/>
                    <a:pt x="20148" y="90215"/>
                  </a:cubicBezTo>
                  <a:cubicBezTo>
                    <a:pt x="30107" y="90215"/>
                    <a:pt x="38767" y="82854"/>
                    <a:pt x="40066" y="72709"/>
                  </a:cubicBezTo>
                  <a:cubicBezTo>
                    <a:pt x="40994" y="65348"/>
                    <a:pt x="44025" y="55018"/>
                    <a:pt x="52932" y="47842"/>
                  </a:cubicBezTo>
                  <a:cubicBezTo>
                    <a:pt x="61964" y="40543"/>
                    <a:pt x="72975" y="39739"/>
                    <a:pt x="80459" y="40358"/>
                  </a:cubicBezTo>
                  <a:close/>
                </a:path>
              </a:pathLst>
            </a:custGeom>
            <a:grpFill/>
            <a:ln w="6186" cap="flat">
              <a:noFill/>
              <a:prstDash val="solid"/>
              <a:miter/>
            </a:ln>
          </p:spPr>
          <p:txBody>
            <a:bodyPr rtlCol="0" anchor="ctr"/>
            <a:lstStyle/>
            <a:p>
              <a:endParaRPr lang="en-US" sz="1200"/>
            </a:p>
          </p:txBody>
        </p:sp>
        <p:sp>
          <p:nvSpPr>
            <p:cNvPr id="239" name="Freeform: Shape 238">
              <a:extLst>
                <a:ext uri="{FF2B5EF4-FFF2-40B4-BE49-F238E27FC236}">
                  <a16:creationId xmlns:a16="http://schemas.microsoft.com/office/drawing/2014/main" id="{45EFD477-6238-4131-8DBF-03EA16C2C8C4}"/>
                </a:ext>
              </a:extLst>
            </p:cNvPr>
            <p:cNvSpPr/>
            <p:nvPr/>
          </p:nvSpPr>
          <p:spPr>
            <a:xfrm>
              <a:off x="11415039" y="4511160"/>
              <a:ext cx="280173" cy="243375"/>
            </a:xfrm>
            <a:custGeom>
              <a:avLst/>
              <a:gdLst>
                <a:gd name="connsiteX0" fmla="*/ 280174 w 280173"/>
                <a:gd name="connsiteY0" fmla="*/ 78524 h 243375"/>
                <a:gd name="connsiteX1" fmla="*/ 267925 w 280173"/>
                <a:gd name="connsiteY1" fmla="*/ 36151 h 243375"/>
                <a:gd name="connsiteX2" fmla="*/ 211882 w 280173"/>
                <a:gd name="connsiteY2" fmla="*/ 768 h 243375"/>
                <a:gd name="connsiteX3" fmla="*/ 139941 w 280173"/>
                <a:gd name="connsiteY3" fmla="*/ 22048 h 243375"/>
                <a:gd name="connsiteX4" fmla="*/ 68186 w 280173"/>
                <a:gd name="connsiteY4" fmla="*/ 768 h 243375"/>
                <a:gd name="connsiteX5" fmla="*/ 12142 w 280173"/>
                <a:gd name="connsiteY5" fmla="*/ 36151 h 243375"/>
                <a:gd name="connsiteX6" fmla="*/ 20184 w 280173"/>
                <a:gd name="connsiteY6" fmla="*/ 132031 h 243375"/>
                <a:gd name="connsiteX7" fmla="*/ 125899 w 280173"/>
                <a:gd name="connsiteY7" fmla="*/ 237561 h 243375"/>
                <a:gd name="connsiteX8" fmla="*/ 139941 w 280173"/>
                <a:gd name="connsiteY8" fmla="*/ 243376 h 243375"/>
                <a:gd name="connsiteX9" fmla="*/ 154230 w 280173"/>
                <a:gd name="connsiteY9" fmla="*/ 237561 h 243375"/>
                <a:gd name="connsiteX10" fmla="*/ 261121 w 280173"/>
                <a:gd name="connsiteY10" fmla="*/ 130856 h 243375"/>
                <a:gd name="connsiteX11" fmla="*/ 280174 w 280173"/>
                <a:gd name="connsiteY11" fmla="*/ 78524 h 243375"/>
                <a:gd name="connsiteX12" fmla="*/ 231306 w 280173"/>
                <a:gd name="connsiteY12" fmla="*/ 103453 h 243375"/>
                <a:gd name="connsiteX13" fmla="*/ 139879 w 280173"/>
                <a:gd name="connsiteY13" fmla="*/ 194879 h 243375"/>
                <a:gd name="connsiteX14" fmla="*/ 49629 w 280173"/>
                <a:gd name="connsiteY14" fmla="*/ 104875 h 243375"/>
                <a:gd name="connsiteX15" fmla="*/ 46226 w 280173"/>
                <a:gd name="connsiteY15" fmla="*/ 57430 h 243375"/>
                <a:gd name="connsiteX16" fmla="*/ 73134 w 280173"/>
                <a:gd name="connsiteY16" fmla="*/ 40543 h 243375"/>
                <a:gd name="connsiteX17" fmla="*/ 79382 w 280173"/>
                <a:gd name="connsiteY17" fmla="*/ 40172 h 243375"/>
                <a:gd name="connsiteX18" fmla="*/ 117177 w 280173"/>
                <a:gd name="connsiteY18" fmla="*/ 55636 h 243375"/>
                <a:gd name="connsiteX19" fmla="*/ 126209 w 280173"/>
                <a:gd name="connsiteY19" fmla="*/ 63863 h 243375"/>
                <a:gd name="connsiteX20" fmla="*/ 153735 w 280173"/>
                <a:gd name="connsiteY20" fmla="*/ 63863 h 243375"/>
                <a:gd name="connsiteX21" fmla="*/ 162582 w 280173"/>
                <a:gd name="connsiteY21" fmla="*/ 55636 h 243375"/>
                <a:gd name="connsiteX22" fmla="*/ 206563 w 280173"/>
                <a:gd name="connsiteY22" fmla="*/ 40543 h 243375"/>
                <a:gd name="connsiteX23" fmla="*/ 233718 w 280173"/>
                <a:gd name="connsiteY23" fmla="*/ 57430 h 243375"/>
                <a:gd name="connsiteX24" fmla="*/ 231306 w 280173"/>
                <a:gd name="connsiteY24" fmla="*/ 103453 h 2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173" h="243375">
                  <a:moveTo>
                    <a:pt x="280174" y="78524"/>
                  </a:moveTo>
                  <a:cubicBezTo>
                    <a:pt x="280174" y="63863"/>
                    <a:pt x="276153" y="49203"/>
                    <a:pt x="267925" y="36151"/>
                  </a:cubicBezTo>
                  <a:cubicBezTo>
                    <a:pt x="255492" y="16480"/>
                    <a:pt x="235574" y="3799"/>
                    <a:pt x="211882" y="768"/>
                  </a:cubicBezTo>
                  <a:cubicBezTo>
                    <a:pt x="186582" y="-2634"/>
                    <a:pt x="160231" y="5408"/>
                    <a:pt x="139941" y="22048"/>
                  </a:cubicBezTo>
                  <a:cubicBezTo>
                    <a:pt x="119837" y="5346"/>
                    <a:pt x="93548" y="-2448"/>
                    <a:pt x="68186" y="768"/>
                  </a:cubicBezTo>
                  <a:cubicBezTo>
                    <a:pt x="44247" y="3799"/>
                    <a:pt x="24576" y="16418"/>
                    <a:pt x="12142" y="36151"/>
                  </a:cubicBezTo>
                  <a:cubicBezTo>
                    <a:pt x="-6353" y="65719"/>
                    <a:pt x="-3755" y="103886"/>
                    <a:pt x="20184" y="132031"/>
                  </a:cubicBezTo>
                  <a:lnTo>
                    <a:pt x="125899" y="237561"/>
                  </a:lnTo>
                  <a:cubicBezTo>
                    <a:pt x="129735" y="241396"/>
                    <a:pt x="134930" y="243376"/>
                    <a:pt x="139941" y="243376"/>
                  </a:cubicBezTo>
                  <a:cubicBezTo>
                    <a:pt x="145137" y="243376"/>
                    <a:pt x="150395" y="241396"/>
                    <a:pt x="154230" y="237561"/>
                  </a:cubicBezTo>
                  <a:lnTo>
                    <a:pt x="261121" y="130856"/>
                  </a:lnTo>
                  <a:cubicBezTo>
                    <a:pt x="273740" y="115700"/>
                    <a:pt x="280174" y="97205"/>
                    <a:pt x="280174" y="78524"/>
                  </a:cubicBezTo>
                  <a:close/>
                  <a:moveTo>
                    <a:pt x="231306" y="103453"/>
                  </a:moveTo>
                  <a:lnTo>
                    <a:pt x="139879" y="194879"/>
                  </a:lnTo>
                  <a:lnTo>
                    <a:pt x="49629" y="104875"/>
                  </a:lnTo>
                  <a:cubicBezTo>
                    <a:pt x="38185" y="91019"/>
                    <a:pt x="36762" y="72524"/>
                    <a:pt x="46226" y="57430"/>
                  </a:cubicBezTo>
                  <a:cubicBezTo>
                    <a:pt x="53650" y="45368"/>
                    <a:pt x="64907" y="41780"/>
                    <a:pt x="73134" y="40543"/>
                  </a:cubicBezTo>
                  <a:cubicBezTo>
                    <a:pt x="75176" y="40357"/>
                    <a:pt x="77155" y="40172"/>
                    <a:pt x="79382" y="40172"/>
                  </a:cubicBezTo>
                  <a:cubicBezTo>
                    <a:pt x="92867" y="40172"/>
                    <a:pt x="106909" y="45801"/>
                    <a:pt x="117177" y="55636"/>
                  </a:cubicBezTo>
                  <a:lnTo>
                    <a:pt x="126209" y="63863"/>
                  </a:lnTo>
                  <a:cubicBezTo>
                    <a:pt x="134065" y="71286"/>
                    <a:pt x="145879" y="71286"/>
                    <a:pt x="153735" y="63863"/>
                  </a:cubicBezTo>
                  <a:lnTo>
                    <a:pt x="162582" y="55636"/>
                  </a:lnTo>
                  <a:cubicBezTo>
                    <a:pt x="174644" y="44378"/>
                    <a:pt x="191531" y="38749"/>
                    <a:pt x="206563" y="40543"/>
                  </a:cubicBezTo>
                  <a:cubicBezTo>
                    <a:pt x="214789" y="41718"/>
                    <a:pt x="226233" y="45368"/>
                    <a:pt x="233718" y="57430"/>
                  </a:cubicBezTo>
                  <a:cubicBezTo>
                    <a:pt x="243182" y="72524"/>
                    <a:pt x="241759" y="90957"/>
                    <a:pt x="231306" y="103453"/>
                  </a:cubicBezTo>
                  <a:close/>
                </a:path>
              </a:pathLst>
            </a:custGeom>
            <a:grpFill/>
            <a:ln w="6186" cap="flat">
              <a:noFill/>
              <a:prstDash val="solid"/>
              <a:miter/>
            </a:ln>
          </p:spPr>
          <p:txBody>
            <a:bodyPr rtlCol="0" anchor="ctr"/>
            <a:lstStyle/>
            <a:p>
              <a:endParaRPr lang="en-US" sz="1200"/>
            </a:p>
          </p:txBody>
        </p:sp>
        <p:sp>
          <p:nvSpPr>
            <p:cNvPr id="240" name="Freeform: Shape 239">
              <a:extLst>
                <a:ext uri="{FF2B5EF4-FFF2-40B4-BE49-F238E27FC236}">
                  <a16:creationId xmlns:a16="http://schemas.microsoft.com/office/drawing/2014/main" id="{4910DDF3-CCEF-4A9C-B1C8-82A07AC3BACD}"/>
                </a:ext>
              </a:extLst>
            </p:cNvPr>
            <p:cNvSpPr/>
            <p:nvPr/>
          </p:nvSpPr>
          <p:spPr>
            <a:xfrm>
              <a:off x="11435056" y="4220144"/>
              <a:ext cx="239803" cy="172414"/>
            </a:xfrm>
            <a:custGeom>
              <a:avLst/>
              <a:gdLst>
                <a:gd name="connsiteX0" fmla="*/ 40251 w 239803"/>
                <a:gd name="connsiteY0" fmla="*/ 54435 h 172414"/>
                <a:gd name="connsiteX1" fmla="*/ 99759 w 239803"/>
                <a:gd name="connsiteY1" fmla="*/ 104045 h 172414"/>
                <a:gd name="connsiteX2" fmla="*/ 99821 w 239803"/>
                <a:gd name="connsiteY2" fmla="*/ 104045 h 172414"/>
                <a:gd name="connsiteX3" fmla="*/ 99821 w 239803"/>
                <a:gd name="connsiteY3" fmla="*/ 115365 h 172414"/>
                <a:gd name="connsiteX4" fmla="*/ 98274 w 239803"/>
                <a:gd name="connsiteY4" fmla="*/ 116912 h 172414"/>
                <a:gd name="connsiteX5" fmla="*/ 31158 w 239803"/>
                <a:gd name="connsiteY5" fmla="*/ 123469 h 172414"/>
                <a:gd name="connsiteX6" fmla="*/ 3322 w 239803"/>
                <a:gd name="connsiteY6" fmla="*/ 129160 h 172414"/>
                <a:gd name="connsiteX7" fmla="*/ 9013 w 239803"/>
                <a:gd name="connsiteY7" fmla="*/ 156996 h 172414"/>
                <a:gd name="connsiteX8" fmla="*/ 60541 w 239803"/>
                <a:gd name="connsiteY8" fmla="*/ 172398 h 172414"/>
                <a:gd name="connsiteX9" fmla="*/ 119863 w 239803"/>
                <a:gd name="connsiteY9" fmla="*/ 151429 h 172414"/>
                <a:gd name="connsiteX10" fmla="*/ 230775 w 239803"/>
                <a:gd name="connsiteY10" fmla="*/ 156996 h 172414"/>
                <a:gd name="connsiteX11" fmla="*/ 236465 w 239803"/>
                <a:gd name="connsiteY11" fmla="*/ 129160 h 172414"/>
                <a:gd name="connsiteX12" fmla="*/ 208629 w 239803"/>
                <a:gd name="connsiteY12" fmla="*/ 123469 h 172414"/>
                <a:gd name="connsiteX13" fmla="*/ 141513 w 239803"/>
                <a:gd name="connsiteY13" fmla="*/ 116912 h 172414"/>
                <a:gd name="connsiteX14" fmla="*/ 139967 w 239803"/>
                <a:gd name="connsiteY14" fmla="*/ 115427 h 172414"/>
                <a:gd name="connsiteX15" fmla="*/ 139967 w 239803"/>
                <a:gd name="connsiteY15" fmla="*/ 104045 h 172414"/>
                <a:gd name="connsiteX16" fmla="*/ 199536 w 239803"/>
                <a:gd name="connsiteY16" fmla="*/ 54435 h 172414"/>
                <a:gd name="connsiteX17" fmla="*/ 119739 w 239803"/>
                <a:gd name="connsiteY17" fmla="*/ 0 h 172414"/>
                <a:gd name="connsiteX18" fmla="*/ 40251 w 239803"/>
                <a:gd name="connsiteY18" fmla="*/ 54435 h 172414"/>
                <a:gd name="connsiteX19" fmla="*/ 119863 w 239803"/>
                <a:gd name="connsiteY19" fmla="*/ 40208 h 172414"/>
                <a:gd name="connsiteX20" fmla="*/ 158029 w 239803"/>
                <a:gd name="connsiteY20" fmla="*/ 52085 h 172414"/>
                <a:gd name="connsiteX21" fmla="*/ 119863 w 239803"/>
                <a:gd name="connsiteY21" fmla="*/ 68168 h 172414"/>
                <a:gd name="connsiteX22" fmla="*/ 81882 w 239803"/>
                <a:gd name="connsiteY22" fmla="*/ 52085 h 172414"/>
                <a:gd name="connsiteX23" fmla="*/ 119863 w 239803"/>
                <a:gd name="connsiteY23" fmla="*/ 40208 h 1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803" h="172414">
                  <a:moveTo>
                    <a:pt x="40251" y="54435"/>
                  </a:moveTo>
                  <a:cubicBezTo>
                    <a:pt x="40251" y="78931"/>
                    <a:pt x="70005" y="94643"/>
                    <a:pt x="99759" y="104045"/>
                  </a:cubicBezTo>
                  <a:cubicBezTo>
                    <a:pt x="99759" y="104045"/>
                    <a:pt x="99821" y="104045"/>
                    <a:pt x="99821" y="104045"/>
                  </a:cubicBezTo>
                  <a:lnTo>
                    <a:pt x="99821" y="115365"/>
                  </a:lnTo>
                  <a:lnTo>
                    <a:pt x="98274" y="116912"/>
                  </a:lnTo>
                  <a:cubicBezTo>
                    <a:pt x="80397" y="134603"/>
                    <a:pt x="52190" y="137325"/>
                    <a:pt x="31158" y="123469"/>
                  </a:cubicBezTo>
                  <a:cubicBezTo>
                    <a:pt x="21880" y="117345"/>
                    <a:pt x="9446" y="119881"/>
                    <a:pt x="3322" y="129160"/>
                  </a:cubicBezTo>
                  <a:cubicBezTo>
                    <a:pt x="-2802" y="138438"/>
                    <a:pt x="-204" y="150872"/>
                    <a:pt x="9013" y="156996"/>
                  </a:cubicBezTo>
                  <a:cubicBezTo>
                    <a:pt x="24663" y="167326"/>
                    <a:pt x="42664" y="172398"/>
                    <a:pt x="60541" y="172398"/>
                  </a:cubicBezTo>
                  <a:cubicBezTo>
                    <a:pt x="81758" y="172398"/>
                    <a:pt x="102914" y="165285"/>
                    <a:pt x="119863" y="151429"/>
                  </a:cubicBezTo>
                  <a:cubicBezTo>
                    <a:pt x="151224" y="176976"/>
                    <a:pt x="196505" y="179636"/>
                    <a:pt x="230775" y="156996"/>
                  </a:cubicBezTo>
                  <a:cubicBezTo>
                    <a:pt x="240053" y="150872"/>
                    <a:pt x="242589" y="138438"/>
                    <a:pt x="236465" y="129160"/>
                  </a:cubicBezTo>
                  <a:cubicBezTo>
                    <a:pt x="230341" y="119881"/>
                    <a:pt x="217908" y="117345"/>
                    <a:pt x="208629" y="123469"/>
                  </a:cubicBezTo>
                  <a:cubicBezTo>
                    <a:pt x="187597" y="137325"/>
                    <a:pt x="159328" y="134603"/>
                    <a:pt x="141513" y="116912"/>
                  </a:cubicBezTo>
                  <a:lnTo>
                    <a:pt x="139967" y="115427"/>
                  </a:lnTo>
                  <a:lnTo>
                    <a:pt x="139967" y="104045"/>
                  </a:lnTo>
                  <a:cubicBezTo>
                    <a:pt x="169906" y="94581"/>
                    <a:pt x="199536" y="78931"/>
                    <a:pt x="199536" y="54435"/>
                  </a:cubicBezTo>
                  <a:cubicBezTo>
                    <a:pt x="199536" y="23506"/>
                    <a:pt x="165390" y="0"/>
                    <a:pt x="119739" y="0"/>
                  </a:cubicBezTo>
                  <a:cubicBezTo>
                    <a:pt x="74459" y="0"/>
                    <a:pt x="40251" y="23506"/>
                    <a:pt x="40251" y="54435"/>
                  </a:cubicBezTo>
                  <a:close/>
                  <a:moveTo>
                    <a:pt x="119863" y="40208"/>
                  </a:moveTo>
                  <a:cubicBezTo>
                    <a:pt x="141142" y="40208"/>
                    <a:pt x="153823" y="47817"/>
                    <a:pt x="158029" y="52085"/>
                  </a:cubicBezTo>
                  <a:cubicBezTo>
                    <a:pt x="151224" y="56910"/>
                    <a:pt x="135513" y="63528"/>
                    <a:pt x="119863" y="68168"/>
                  </a:cubicBezTo>
                  <a:cubicBezTo>
                    <a:pt x="104398" y="63528"/>
                    <a:pt x="88686" y="56910"/>
                    <a:pt x="81882" y="52085"/>
                  </a:cubicBezTo>
                  <a:cubicBezTo>
                    <a:pt x="86088" y="47817"/>
                    <a:pt x="98769" y="40208"/>
                    <a:pt x="119863" y="40208"/>
                  </a:cubicBezTo>
                  <a:close/>
                </a:path>
              </a:pathLst>
            </a:custGeom>
            <a:grpFill/>
            <a:ln w="6186" cap="flat">
              <a:noFill/>
              <a:prstDash val="solid"/>
              <a:miter/>
            </a:ln>
          </p:spPr>
          <p:txBody>
            <a:bodyPr rtlCol="0" anchor="ctr"/>
            <a:lstStyle/>
            <a:p>
              <a:endParaRPr lang="en-US" sz="1200"/>
            </a:p>
          </p:txBody>
        </p:sp>
      </p:grpSp>
      <p:grpSp>
        <p:nvGrpSpPr>
          <p:cNvPr id="222" name="Graphic 2">
            <a:extLst>
              <a:ext uri="{FF2B5EF4-FFF2-40B4-BE49-F238E27FC236}">
                <a16:creationId xmlns:a16="http://schemas.microsoft.com/office/drawing/2014/main" id="{5E00BB73-396C-42ED-9161-49E76B6C6083}"/>
              </a:ext>
            </a:extLst>
          </p:cNvPr>
          <p:cNvGrpSpPr/>
          <p:nvPr/>
        </p:nvGrpSpPr>
        <p:grpSpPr>
          <a:xfrm>
            <a:off x="10812153" y="2437790"/>
            <a:ext cx="713379" cy="868462"/>
            <a:chOff x="6270877" y="5545327"/>
            <a:chExt cx="924221" cy="1125139"/>
          </a:xfrm>
          <a:solidFill>
            <a:schemeClr val="accent1"/>
          </a:solidFill>
        </p:grpSpPr>
        <p:sp>
          <p:nvSpPr>
            <p:cNvPr id="230" name="Freeform: Shape 229">
              <a:extLst>
                <a:ext uri="{FF2B5EF4-FFF2-40B4-BE49-F238E27FC236}">
                  <a16:creationId xmlns:a16="http://schemas.microsoft.com/office/drawing/2014/main" id="{F4127BDF-25CE-40E8-A4E2-C918186999DB}"/>
                </a:ext>
              </a:extLst>
            </p:cNvPr>
            <p:cNvSpPr/>
            <p:nvPr/>
          </p:nvSpPr>
          <p:spPr>
            <a:xfrm>
              <a:off x="6270877" y="5852146"/>
              <a:ext cx="924221" cy="818320"/>
            </a:xfrm>
            <a:custGeom>
              <a:avLst/>
              <a:gdLst>
                <a:gd name="connsiteX0" fmla="*/ 904118 w 924221"/>
                <a:gd name="connsiteY0" fmla="*/ 697388 h 818320"/>
                <a:gd name="connsiteX1" fmla="*/ 878014 w 924221"/>
                <a:gd name="connsiteY1" fmla="*/ 697388 h 818320"/>
                <a:gd name="connsiteX2" fmla="*/ 878014 w 924221"/>
                <a:gd name="connsiteY2" fmla="*/ 455028 h 818320"/>
                <a:gd name="connsiteX3" fmla="*/ 878076 w 924221"/>
                <a:gd name="connsiteY3" fmla="*/ 454595 h 818320"/>
                <a:gd name="connsiteX4" fmla="*/ 878014 w 924221"/>
                <a:gd name="connsiteY4" fmla="*/ 454162 h 818320"/>
                <a:gd name="connsiteX5" fmla="*/ 878014 w 924221"/>
                <a:gd name="connsiteY5" fmla="*/ 392613 h 818320"/>
                <a:gd name="connsiteX6" fmla="*/ 784979 w 924221"/>
                <a:gd name="connsiteY6" fmla="*/ 299579 h 818320"/>
                <a:gd name="connsiteX7" fmla="*/ 761288 w 924221"/>
                <a:gd name="connsiteY7" fmla="*/ 299579 h 818320"/>
                <a:gd name="connsiteX8" fmla="*/ 761288 w 924221"/>
                <a:gd name="connsiteY8" fmla="*/ 93034 h 818320"/>
                <a:gd name="connsiteX9" fmla="*/ 668067 w 924221"/>
                <a:gd name="connsiteY9" fmla="*/ 0 h 818320"/>
                <a:gd name="connsiteX10" fmla="*/ 274279 w 924221"/>
                <a:gd name="connsiteY10" fmla="*/ 0 h 818320"/>
                <a:gd name="connsiteX11" fmla="*/ 181244 w 924221"/>
                <a:gd name="connsiteY11" fmla="*/ 93034 h 818320"/>
                <a:gd name="connsiteX12" fmla="*/ 181244 w 924221"/>
                <a:gd name="connsiteY12" fmla="*/ 111963 h 818320"/>
                <a:gd name="connsiteX13" fmla="*/ 181244 w 924221"/>
                <a:gd name="connsiteY13" fmla="*/ 111963 h 818320"/>
                <a:gd name="connsiteX14" fmla="*/ 181244 w 924221"/>
                <a:gd name="connsiteY14" fmla="*/ 111963 h 818320"/>
                <a:gd name="connsiteX15" fmla="*/ 181244 w 924221"/>
                <a:gd name="connsiteY15" fmla="*/ 299517 h 818320"/>
                <a:gd name="connsiteX16" fmla="*/ 139057 w 924221"/>
                <a:gd name="connsiteY16" fmla="*/ 299517 h 818320"/>
                <a:gd name="connsiteX17" fmla="*/ 46022 w 924221"/>
                <a:gd name="connsiteY17" fmla="*/ 392552 h 818320"/>
                <a:gd name="connsiteX18" fmla="*/ 46022 w 924221"/>
                <a:gd name="connsiteY18" fmla="*/ 454410 h 818320"/>
                <a:gd name="connsiteX19" fmla="*/ 46022 w 924221"/>
                <a:gd name="connsiteY19" fmla="*/ 454533 h 818320"/>
                <a:gd name="connsiteX20" fmla="*/ 46022 w 924221"/>
                <a:gd name="connsiteY20" fmla="*/ 454657 h 818320"/>
                <a:gd name="connsiteX21" fmla="*/ 46022 w 924221"/>
                <a:gd name="connsiteY21" fmla="*/ 697327 h 818320"/>
                <a:gd name="connsiteX22" fmla="*/ 20104 w 924221"/>
                <a:gd name="connsiteY22" fmla="*/ 697327 h 818320"/>
                <a:gd name="connsiteX23" fmla="*/ 0 w 924221"/>
                <a:gd name="connsiteY23" fmla="*/ 717430 h 818320"/>
                <a:gd name="connsiteX24" fmla="*/ 0 w 924221"/>
                <a:gd name="connsiteY24" fmla="*/ 798217 h 818320"/>
                <a:gd name="connsiteX25" fmla="*/ 20104 w 924221"/>
                <a:gd name="connsiteY25" fmla="*/ 818321 h 818320"/>
                <a:gd name="connsiteX26" fmla="*/ 904118 w 924221"/>
                <a:gd name="connsiteY26" fmla="*/ 818321 h 818320"/>
                <a:gd name="connsiteX27" fmla="*/ 924222 w 924221"/>
                <a:gd name="connsiteY27" fmla="*/ 798217 h 818320"/>
                <a:gd name="connsiteX28" fmla="*/ 924222 w 924221"/>
                <a:gd name="connsiteY28" fmla="*/ 717430 h 818320"/>
                <a:gd name="connsiteX29" fmla="*/ 904118 w 924221"/>
                <a:gd name="connsiteY29" fmla="*/ 697388 h 818320"/>
                <a:gd name="connsiteX30" fmla="*/ 221390 w 924221"/>
                <a:gd name="connsiteY30" fmla="*/ 132067 h 818320"/>
                <a:gd name="connsiteX31" fmla="*/ 278052 w 924221"/>
                <a:gd name="connsiteY31" fmla="*/ 132067 h 818320"/>
                <a:gd name="connsiteX32" fmla="*/ 278052 w 924221"/>
                <a:gd name="connsiteY32" fmla="*/ 202585 h 818320"/>
                <a:gd name="connsiteX33" fmla="*/ 325807 w 924221"/>
                <a:gd name="connsiteY33" fmla="*/ 247742 h 818320"/>
                <a:gd name="connsiteX34" fmla="*/ 373561 w 924221"/>
                <a:gd name="connsiteY34" fmla="*/ 202585 h 818320"/>
                <a:gd name="connsiteX35" fmla="*/ 373561 w 924221"/>
                <a:gd name="connsiteY35" fmla="*/ 132067 h 818320"/>
                <a:gd name="connsiteX36" fmla="*/ 494556 w 924221"/>
                <a:gd name="connsiteY36" fmla="*/ 132067 h 818320"/>
                <a:gd name="connsiteX37" fmla="*/ 514659 w 924221"/>
                <a:gd name="connsiteY37" fmla="*/ 111963 h 818320"/>
                <a:gd name="connsiteX38" fmla="*/ 494556 w 924221"/>
                <a:gd name="connsiteY38" fmla="*/ 91859 h 818320"/>
                <a:gd name="connsiteX39" fmla="*/ 353457 w 924221"/>
                <a:gd name="connsiteY39" fmla="*/ 91859 h 818320"/>
                <a:gd name="connsiteX40" fmla="*/ 333353 w 924221"/>
                <a:gd name="connsiteY40" fmla="*/ 111963 h 818320"/>
                <a:gd name="connsiteX41" fmla="*/ 333353 w 924221"/>
                <a:gd name="connsiteY41" fmla="*/ 202523 h 818320"/>
                <a:gd name="connsiteX42" fmla="*/ 325807 w 924221"/>
                <a:gd name="connsiteY42" fmla="*/ 207534 h 818320"/>
                <a:gd name="connsiteX43" fmla="*/ 318260 w 924221"/>
                <a:gd name="connsiteY43" fmla="*/ 202523 h 818320"/>
                <a:gd name="connsiteX44" fmla="*/ 318260 w 924221"/>
                <a:gd name="connsiteY44" fmla="*/ 111963 h 818320"/>
                <a:gd name="connsiteX45" fmla="*/ 298156 w 924221"/>
                <a:gd name="connsiteY45" fmla="*/ 91859 h 818320"/>
                <a:gd name="connsiteX46" fmla="*/ 221390 w 924221"/>
                <a:gd name="connsiteY46" fmla="*/ 91859 h 818320"/>
                <a:gd name="connsiteX47" fmla="*/ 221390 w 924221"/>
                <a:gd name="connsiteY47" fmla="*/ 91798 h 818320"/>
                <a:gd name="connsiteX48" fmla="*/ 274217 w 924221"/>
                <a:gd name="connsiteY48" fmla="*/ 40146 h 818320"/>
                <a:gd name="connsiteX49" fmla="*/ 668005 w 924221"/>
                <a:gd name="connsiteY49" fmla="*/ 40146 h 818320"/>
                <a:gd name="connsiteX50" fmla="*/ 721018 w 924221"/>
                <a:gd name="connsiteY50" fmla="*/ 91798 h 818320"/>
                <a:gd name="connsiteX51" fmla="*/ 721018 w 924221"/>
                <a:gd name="connsiteY51" fmla="*/ 91859 h 818320"/>
                <a:gd name="connsiteX52" fmla="*/ 651799 w 924221"/>
                <a:gd name="connsiteY52" fmla="*/ 91859 h 818320"/>
                <a:gd name="connsiteX53" fmla="*/ 631695 w 924221"/>
                <a:gd name="connsiteY53" fmla="*/ 111963 h 818320"/>
                <a:gd name="connsiteX54" fmla="*/ 631695 w 924221"/>
                <a:gd name="connsiteY54" fmla="*/ 157985 h 818320"/>
                <a:gd name="connsiteX55" fmla="*/ 623035 w 924221"/>
                <a:gd name="connsiteY55" fmla="*/ 162996 h 818320"/>
                <a:gd name="connsiteX56" fmla="*/ 614375 w 924221"/>
                <a:gd name="connsiteY56" fmla="*/ 157985 h 818320"/>
                <a:gd name="connsiteX57" fmla="*/ 614375 w 924221"/>
                <a:gd name="connsiteY57" fmla="*/ 111963 h 818320"/>
                <a:gd name="connsiteX58" fmla="*/ 594271 w 924221"/>
                <a:gd name="connsiteY58" fmla="*/ 91859 h 818320"/>
                <a:gd name="connsiteX59" fmla="*/ 543485 w 924221"/>
                <a:gd name="connsiteY59" fmla="*/ 91859 h 818320"/>
                <a:gd name="connsiteX60" fmla="*/ 523381 w 924221"/>
                <a:gd name="connsiteY60" fmla="*/ 111963 h 818320"/>
                <a:gd name="connsiteX61" fmla="*/ 543485 w 924221"/>
                <a:gd name="connsiteY61" fmla="*/ 132067 h 818320"/>
                <a:gd name="connsiteX62" fmla="*/ 574229 w 924221"/>
                <a:gd name="connsiteY62" fmla="*/ 132067 h 818320"/>
                <a:gd name="connsiteX63" fmla="*/ 574229 w 924221"/>
                <a:gd name="connsiteY63" fmla="*/ 157985 h 818320"/>
                <a:gd name="connsiteX64" fmla="*/ 623097 w 924221"/>
                <a:gd name="connsiteY64" fmla="*/ 203142 h 818320"/>
                <a:gd name="connsiteX65" fmla="*/ 671964 w 924221"/>
                <a:gd name="connsiteY65" fmla="*/ 157985 h 818320"/>
                <a:gd name="connsiteX66" fmla="*/ 671964 w 924221"/>
                <a:gd name="connsiteY66" fmla="*/ 132067 h 818320"/>
                <a:gd name="connsiteX67" fmla="*/ 721080 w 924221"/>
                <a:gd name="connsiteY67" fmla="*/ 132067 h 818320"/>
                <a:gd name="connsiteX68" fmla="*/ 721080 w 924221"/>
                <a:gd name="connsiteY68" fmla="*/ 299579 h 818320"/>
                <a:gd name="connsiteX69" fmla="*/ 221390 w 924221"/>
                <a:gd name="connsiteY69" fmla="*/ 299579 h 818320"/>
                <a:gd name="connsiteX70" fmla="*/ 221390 w 924221"/>
                <a:gd name="connsiteY70" fmla="*/ 132067 h 818320"/>
                <a:gd name="connsiteX71" fmla="*/ 86168 w 924221"/>
                <a:gd name="connsiteY71" fmla="*/ 474699 h 818320"/>
                <a:gd name="connsiteX72" fmla="*/ 188110 w 924221"/>
                <a:gd name="connsiteY72" fmla="*/ 474699 h 818320"/>
                <a:gd name="connsiteX73" fmla="*/ 188110 w 924221"/>
                <a:gd name="connsiteY73" fmla="*/ 587528 h 818320"/>
                <a:gd name="connsiteX74" fmla="*/ 241803 w 924221"/>
                <a:gd name="connsiteY74" fmla="*/ 644438 h 818320"/>
                <a:gd name="connsiteX75" fmla="*/ 295496 w 924221"/>
                <a:gd name="connsiteY75" fmla="*/ 587528 h 818320"/>
                <a:gd name="connsiteX76" fmla="*/ 295496 w 924221"/>
                <a:gd name="connsiteY76" fmla="*/ 474699 h 818320"/>
                <a:gd name="connsiteX77" fmla="*/ 515402 w 924221"/>
                <a:gd name="connsiteY77" fmla="*/ 474699 h 818320"/>
                <a:gd name="connsiteX78" fmla="*/ 535506 w 924221"/>
                <a:gd name="connsiteY78" fmla="*/ 454595 h 818320"/>
                <a:gd name="connsiteX79" fmla="*/ 515402 w 924221"/>
                <a:gd name="connsiteY79" fmla="*/ 434491 h 818320"/>
                <a:gd name="connsiteX80" fmla="*/ 275392 w 924221"/>
                <a:gd name="connsiteY80" fmla="*/ 434491 h 818320"/>
                <a:gd name="connsiteX81" fmla="*/ 255288 w 924221"/>
                <a:gd name="connsiteY81" fmla="*/ 454595 h 818320"/>
                <a:gd name="connsiteX82" fmla="*/ 255288 w 924221"/>
                <a:gd name="connsiteY82" fmla="*/ 587528 h 818320"/>
                <a:gd name="connsiteX83" fmla="*/ 241803 w 924221"/>
                <a:gd name="connsiteY83" fmla="*/ 604230 h 818320"/>
                <a:gd name="connsiteX84" fmla="*/ 228318 w 924221"/>
                <a:gd name="connsiteY84" fmla="*/ 587528 h 818320"/>
                <a:gd name="connsiteX85" fmla="*/ 228318 w 924221"/>
                <a:gd name="connsiteY85" fmla="*/ 454595 h 818320"/>
                <a:gd name="connsiteX86" fmla="*/ 208214 w 924221"/>
                <a:gd name="connsiteY86" fmla="*/ 434491 h 818320"/>
                <a:gd name="connsiteX87" fmla="*/ 86168 w 924221"/>
                <a:gd name="connsiteY87" fmla="*/ 434491 h 818320"/>
                <a:gd name="connsiteX88" fmla="*/ 86168 w 924221"/>
                <a:gd name="connsiteY88" fmla="*/ 392613 h 818320"/>
                <a:gd name="connsiteX89" fmla="*/ 138995 w 924221"/>
                <a:gd name="connsiteY89" fmla="*/ 339786 h 818320"/>
                <a:gd name="connsiteX90" fmla="*/ 201286 w 924221"/>
                <a:gd name="connsiteY90" fmla="*/ 339786 h 818320"/>
                <a:gd name="connsiteX91" fmla="*/ 741122 w 924221"/>
                <a:gd name="connsiteY91" fmla="*/ 339786 h 818320"/>
                <a:gd name="connsiteX92" fmla="*/ 784917 w 924221"/>
                <a:gd name="connsiteY92" fmla="*/ 339786 h 818320"/>
                <a:gd name="connsiteX93" fmla="*/ 837744 w 924221"/>
                <a:gd name="connsiteY93" fmla="*/ 392613 h 818320"/>
                <a:gd name="connsiteX94" fmla="*/ 837744 w 924221"/>
                <a:gd name="connsiteY94" fmla="*/ 434491 h 818320"/>
                <a:gd name="connsiteX95" fmla="*/ 727018 w 924221"/>
                <a:gd name="connsiteY95" fmla="*/ 434491 h 818320"/>
                <a:gd name="connsiteX96" fmla="*/ 706914 w 924221"/>
                <a:gd name="connsiteY96" fmla="*/ 454595 h 818320"/>
                <a:gd name="connsiteX97" fmla="*/ 706914 w 924221"/>
                <a:gd name="connsiteY97" fmla="*/ 522082 h 818320"/>
                <a:gd name="connsiteX98" fmla="*/ 693429 w 924221"/>
                <a:gd name="connsiteY98" fmla="*/ 538784 h 818320"/>
                <a:gd name="connsiteX99" fmla="*/ 679944 w 924221"/>
                <a:gd name="connsiteY99" fmla="*/ 522082 h 818320"/>
                <a:gd name="connsiteX100" fmla="*/ 679944 w 924221"/>
                <a:gd name="connsiteY100" fmla="*/ 454595 h 818320"/>
                <a:gd name="connsiteX101" fmla="*/ 659840 w 924221"/>
                <a:gd name="connsiteY101" fmla="*/ 434491 h 818320"/>
                <a:gd name="connsiteX102" fmla="*/ 581466 w 924221"/>
                <a:gd name="connsiteY102" fmla="*/ 434491 h 818320"/>
                <a:gd name="connsiteX103" fmla="*/ 561362 w 924221"/>
                <a:gd name="connsiteY103" fmla="*/ 454595 h 818320"/>
                <a:gd name="connsiteX104" fmla="*/ 581466 w 924221"/>
                <a:gd name="connsiteY104" fmla="*/ 474699 h 818320"/>
                <a:gd name="connsiteX105" fmla="*/ 639798 w 924221"/>
                <a:gd name="connsiteY105" fmla="*/ 474699 h 818320"/>
                <a:gd name="connsiteX106" fmla="*/ 639798 w 924221"/>
                <a:gd name="connsiteY106" fmla="*/ 522082 h 818320"/>
                <a:gd name="connsiteX107" fmla="*/ 693491 w 924221"/>
                <a:gd name="connsiteY107" fmla="*/ 578992 h 818320"/>
                <a:gd name="connsiteX108" fmla="*/ 747184 w 924221"/>
                <a:gd name="connsiteY108" fmla="*/ 522082 h 818320"/>
                <a:gd name="connsiteX109" fmla="*/ 747184 w 924221"/>
                <a:gd name="connsiteY109" fmla="*/ 474699 h 818320"/>
                <a:gd name="connsiteX110" fmla="*/ 837868 w 924221"/>
                <a:gd name="connsiteY110" fmla="*/ 474699 h 818320"/>
                <a:gd name="connsiteX111" fmla="*/ 837868 w 924221"/>
                <a:gd name="connsiteY111" fmla="*/ 697388 h 818320"/>
                <a:gd name="connsiteX112" fmla="*/ 86168 w 924221"/>
                <a:gd name="connsiteY112" fmla="*/ 697388 h 818320"/>
                <a:gd name="connsiteX113" fmla="*/ 86168 w 924221"/>
                <a:gd name="connsiteY113" fmla="*/ 474699 h 818320"/>
                <a:gd name="connsiteX114" fmla="*/ 884014 w 924221"/>
                <a:gd name="connsiteY114" fmla="*/ 778175 h 818320"/>
                <a:gd name="connsiteX115" fmla="*/ 40208 w 924221"/>
                <a:gd name="connsiteY115" fmla="*/ 778175 h 818320"/>
                <a:gd name="connsiteX116" fmla="*/ 40208 w 924221"/>
                <a:gd name="connsiteY116" fmla="*/ 737596 h 818320"/>
                <a:gd name="connsiteX117" fmla="*/ 66126 w 924221"/>
                <a:gd name="connsiteY117" fmla="*/ 737596 h 818320"/>
                <a:gd name="connsiteX118" fmla="*/ 857972 w 924221"/>
                <a:gd name="connsiteY118" fmla="*/ 737596 h 818320"/>
                <a:gd name="connsiteX119" fmla="*/ 884076 w 924221"/>
                <a:gd name="connsiteY119" fmla="*/ 737596 h 818320"/>
                <a:gd name="connsiteX120" fmla="*/ 884076 w 924221"/>
                <a:gd name="connsiteY120" fmla="*/ 778175 h 81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24221" h="818320">
                  <a:moveTo>
                    <a:pt x="904118" y="697388"/>
                  </a:moveTo>
                  <a:lnTo>
                    <a:pt x="878014" y="697388"/>
                  </a:lnTo>
                  <a:lnTo>
                    <a:pt x="878014" y="455028"/>
                  </a:lnTo>
                  <a:cubicBezTo>
                    <a:pt x="878014" y="454904"/>
                    <a:pt x="878076" y="454719"/>
                    <a:pt x="878076" y="454595"/>
                  </a:cubicBezTo>
                  <a:cubicBezTo>
                    <a:pt x="878076" y="454472"/>
                    <a:pt x="878014" y="454286"/>
                    <a:pt x="878014" y="454162"/>
                  </a:cubicBezTo>
                  <a:lnTo>
                    <a:pt x="878014" y="392613"/>
                  </a:lnTo>
                  <a:cubicBezTo>
                    <a:pt x="878014" y="341395"/>
                    <a:pt x="836445" y="299579"/>
                    <a:pt x="784979" y="299579"/>
                  </a:cubicBezTo>
                  <a:lnTo>
                    <a:pt x="761288" y="299579"/>
                  </a:lnTo>
                  <a:lnTo>
                    <a:pt x="761288" y="93034"/>
                  </a:lnTo>
                  <a:cubicBezTo>
                    <a:pt x="761288" y="41569"/>
                    <a:pt x="719471" y="0"/>
                    <a:pt x="668067" y="0"/>
                  </a:cubicBezTo>
                  <a:lnTo>
                    <a:pt x="274279" y="0"/>
                  </a:lnTo>
                  <a:cubicBezTo>
                    <a:pt x="223060" y="0"/>
                    <a:pt x="181244" y="41569"/>
                    <a:pt x="181244" y="93034"/>
                  </a:cubicBezTo>
                  <a:lnTo>
                    <a:pt x="181244" y="111963"/>
                  </a:lnTo>
                  <a:cubicBezTo>
                    <a:pt x="181244" y="111963"/>
                    <a:pt x="181244" y="111963"/>
                    <a:pt x="181244" y="111963"/>
                  </a:cubicBezTo>
                  <a:cubicBezTo>
                    <a:pt x="181244" y="111963"/>
                    <a:pt x="181244" y="111963"/>
                    <a:pt x="181244" y="111963"/>
                  </a:cubicBezTo>
                  <a:lnTo>
                    <a:pt x="181244" y="299517"/>
                  </a:lnTo>
                  <a:lnTo>
                    <a:pt x="139057" y="299517"/>
                  </a:lnTo>
                  <a:cubicBezTo>
                    <a:pt x="87839" y="299517"/>
                    <a:pt x="46022" y="341333"/>
                    <a:pt x="46022" y="392552"/>
                  </a:cubicBezTo>
                  <a:lnTo>
                    <a:pt x="46022" y="454410"/>
                  </a:lnTo>
                  <a:cubicBezTo>
                    <a:pt x="46022" y="454472"/>
                    <a:pt x="46022" y="454472"/>
                    <a:pt x="46022" y="454533"/>
                  </a:cubicBezTo>
                  <a:cubicBezTo>
                    <a:pt x="46022" y="454595"/>
                    <a:pt x="46022" y="454595"/>
                    <a:pt x="46022" y="454657"/>
                  </a:cubicBezTo>
                  <a:lnTo>
                    <a:pt x="46022" y="697327"/>
                  </a:lnTo>
                  <a:lnTo>
                    <a:pt x="20104" y="697327"/>
                  </a:lnTo>
                  <a:cubicBezTo>
                    <a:pt x="8846" y="697327"/>
                    <a:pt x="0" y="706358"/>
                    <a:pt x="0" y="717430"/>
                  </a:cubicBezTo>
                  <a:lnTo>
                    <a:pt x="0" y="798217"/>
                  </a:lnTo>
                  <a:cubicBezTo>
                    <a:pt x="0" y="809289"/>
                    <a:pt x="8846" y="818321"/>
                    <a:pt x="20104" y="818321"/>
                  </a:cubicBezTo>
                  <a:lnTo>
                    <a:pt x="904118" y="818321"/>
                  </a:lnTo>
                  <a:cubicBezTo>
                    <a:pt x="915190" y="818321"/>
                    <a:pt x="924222" y="809289"/>
                    <a:pt x="924222" y="798217"/>
                  </a:cubicBezTo>
                  <a:lnTo>
                    <a:pt x="924222" y="717430"/>
                  </a:lnTo>
                  <a:cubicBezTo>
                    <a:pt x="924222" y="706419"/>
                    <a:pt x="915190" y="697388"/>
                    <a:pt x="904118" y="697388"/>
                  </a:cubicBezTo>
                  <a:close/>
                  <a:moveTo>
                    <a:pt x="221390" y="132067"/>
                  </a:moveTo>
                  <a:lnTo>
                    <a:pt x="278052" y="132067"/>
                  </a:lnTo>
                  <a:lnTo>
                    <a:pt x="278052" y="202585"/>
                  </a:lnTo>
                  <a:cubicBezTo>
                    <a:pt x="278052" y="227514"/>
                    <a:pt x="299455" y="247742"/>
                    <a:pt x="325807" y="247742"/>
                  </a:cubicBezTo>
                  <a:cubicBezTo>
                    <a:pt x="352158" y="247742"/>
                    <a:pt x="373561" y="227452"/>
                    <a:pt x="373561" y="202585"/>
                  </a:cubicBezTo>
                  <a:lnTo>
                    <a:pt x="373561" y="132067"/>
                  </a:lnTo>
                  <a:lnTo>
                    <a:pt x="494556" y="132067"/>
                  </a:lnTo>
                  <a:cubicBezTo>
                    <a:pt x="505628" y="132067"/>
                    <a:pt x="514659" y="123098"/>
                    <a:pt x="514659" y="111963"/>
                  </a:cubicBezTo>
                  <a:cubicBezTo>
                    <a:pt x="514659" y="100829"/>
                    <a:pt x="505690" y="91859"/>
                    <a:pt x="494556" y="91859"/>
                  </a:cubicBezTo>
                  <a:lnTo>
                    <a:pt x="353457" y="91859"/>
                  </a:lnTo>
                  <a:cubicBezTo>
                    <a:pt x="342385" y="91859"/>
                    <a:pt x="333353" y="100829"/>
                    <a:pt x="333353" y="111963"/>
                  </a:cubicBezTo>
                  <a:lnTo>
                    <a:pt x="333353" y="202523"/>
                  </a:lnTo>
                  <a:cubicBezTo>
                    <a:pt x="333353" y="204874"/>
                    <a:pt x="330137" y="207534"/>
                    <a:pt x="325807" y="207534"/>
                  </a:cubicBezTo>
                  <a:cubicBezTo>
                    <a:pt x="321477" y="207534"/>
                    <a:pt x="318260" y="204874"/>
                    <a:pt x="318260" y="202523"/>
                  </a:cubicBezTo>
                  <a:lnTo>
                    <a:pt x="318260" y="111963"/>
                  </a:lnTo>
                  <a:cubicBezTo>
                    <a:pt x="318260" y="100829"/>
                    <a:pt x="309290" y="91859"/>
                    <a:pt x="298156" y="91859"/>
                  </a:cubicBezTo>
                  <a:lnTo>
                    <a:pt x="221390" y="91859"/>
                  </a:lnTo>
                  <a:lnTo>
                    <a:pt x="221390" y="91798"/>
                  </a:lnTo>
                  <a:cubicBezTo>
                    <a:pt x="222009" y="63281"/>
                    <a:pt x="245515" y="40146"/>
                    <a:pt x="274217" y="40146"/>
                  </a:cubicBezTo>
                  <a:lnTo>
                    <a:pt x="668005" y="40146"/>
                  </a:lnTo>
                  <a:cubicBezTo>
                    <a:pt x="696708" y="40146"/>
                    <a:pt x="720461" y="63281"/>
                    <a:pt x="721018" y="91798"/>
                  </a:cubicBezTo>
                  <a:lnTo>
                    <a:pt x="721018" y="91859"/>
                  </a:lnTo>
                  <a:lnTo>
                    <a:pt x="651799" y="91859"/>
                  </a:lnTo>
                  <a:cubicBezTo>
                    <a:pt x="640726" y="91859"/>
                    <a:pt x="631695" y="100829"/>
                    <a:pt x="631695" y="111963"/>
                  </a:cubicBezTo>
                  <a:lnTo>
                    <a:pt x="631695" y="157985"/>
                  </a:lnTo>
                  <a:cubicBezTo>
                    <a:pt x="631695" y="159965"/>
                    <a:pt x="628231" y="162996"/>
                    <a:pt x="623035" y="162996"/>
                  </a:cubicBezTo>
                  <a:cubicBezTo>
                    <a:pt x="617839" y="162996"/>
                    <a:pt x="614375" y="159965"/>
                    <a:pt x="614375" y="157985"/>
                  </a:cubicBezTo>
                  <a:lnTo>
                    <a:pt x="614375" y="111963"/>
                  </a:lnTo>
                  <a:cubicBezTo>
                    <a:pt x="614375" y="100829"/>
                    <a:pt x="605405" y="91859"/>
                    <a:pt x="594271" y="91859"/>
                  </a:cubicBezTo>
                  <a:lnTo>
                    <a:pt x="543485" y="91859"/>
                  </a:lnTo>
                  <a:cubicBezTo>
                    <a:pt x="532413" y="91859"/>
                    <a:pt x="523381" y="100829"/>
                    <a:pt x="523381" y="111963"/>
                  </a:cubicBezTo>
                  <a:cubicBezTo>
                    <a:pt x="523381" y="123098"/>
                    <a:pt x="532351" y="132067"/>
                    <a:pt x="543485" y="132067"/>
                  </a:cubicBezTo>
                  <a:lnTo>
                    <a:pt x="574229" y="132067"/>
                  </a:lnTo>
                  <a:lnTo>
                    <a:pt x="574229" y="157985"/>
                  </a:lnTo>
                  <a:cubicBezTo>
                    <a:pt x="574229" y="182914"/>
                    <a:pt x="596126" y="203142"/>
                    <a:pt x="623097" y="203142"/>
                  </a:cubicBezTo>
                  <a:cubicBezTo>
                    <a:pt x="650005" y="203142"/>
                    <a:pt x="671964" y="182853"/>
                    <a:pt x="671964" y="157985"/>
                  </a:cubicBezTo>
                  <a:lnTo>
                    <a:pt x="671964" y="132067"/>
                  </a:lnTo>
                  <a:lnTo>
                    <a:pt x="721080" y="132067"/>
                  </a:lnTo>
                  <a:lnTo>
                    <a:pt x="721080" y="299579"/>
                  </a:lnTo>
                  <a:lnTo>
                    <a:pt x="221390" y="299579"/>
                  </a:lnTo>
                  <a:lnTo>
                    <a:pt x="221390" y="132067"/>
                  </a:lnTo>
                  <a:close/>
                  <a:moveTo>
                    <a:pt x="86168" y="474699"/>
                  </a:moveTo>
                  <a:lnTo>
                    <a:pt x="188110" y="474699"/>
                  </a:lnTo>
                  <a:lnTo>
                    <a:pt x="188110" y="587528"/>
                  </a:lnTo>
                  <a:cubicBezTo>
                    <a:pt x="188110" y="618890"/>
                    <a:pt x="212173" y="644438"/>
                    <a:pt x="241803" y="644438"/>
                  </a:cubicBezTo>
                  <a:cubicBezTo>
                    <a:pt x="271433" y="644438"/>
                    <a:pt x="295496" y="618952"/>
                    <a:pt x="295496" y="587528"/>
                  </a:cubicBezTo>
                  <a:lnTo>
                    <a:pt x="295496" y="474699"/>
                  </a:lnTo>
                  <a:lnTo>
                    <a:pt x="515402" y="474699"/>
                  </a:lnTo>
                  <a:cubicBezTo>
                    <a:pt x="526474" y="474699"/>
                    <a:pt x="535506" y="465729"/>
                    <a:pt x="535506" y="454595"/>
                  </a:cubicBezTo>
                  <a:cubicBezTo>
                    <a:pt x="535506" y="443461"/>
                    <a:pt x="526536" y="434491"/>
                    <a:pt x="515402" y="434491"/>
                  </a:cubicBezTo>
                  <a:lnTo>
                    <a:pt x="275392" y="434491"/>
                  </a:lnTo>
                  <a:cubicBezTo>
                    <a:pt x="264320" y="434491"/>
                    <a:pt x="255288" y="443461"/>
                    <a:pt x="255288" y="454595"/>
                  </a:cubicBezTo>
                  <a:lnTo>
                    <a:pt x="255288" y="587528"/>
                  </a:lnTo>
                  <a:cubicBezTo>
                    <a:pt x="255288" y="596559"/>
                    <a:pt x="249102" y="604230"/>
                    <a:pt x="241803" y="604230"/>
                  </a:cubicBezTo>
                  <a:cubicBezTo>
                    <a:pt x="234504" y="604230"/>
                    <a:pt x="228318" y="596559"/>
                    <a:pt x="228318" y="587528"/>
                  </a:cubicBezTo>
                  <a:lnTo>
                    <a:pt x="228318" y="454595"/>
                  </a:lnTo>
                  <a:cubicBezTo>
                    <a:pt x="228318" y="443461"/>
                    <a:pt x="219349" y="434491"/>
                    <a:pt x="208214" y="434491"/>
                  </a:cubicBezTo>
                  <a:lnTo>
                    <a:pt x="86168" y="434491"/>
                  </a:lnTo>
                  <a:lnTo>
                    <a:pt x="86168" y="392613"/>
                  </a:lnTo>
                  <a:cubicBezTo>
                    <a:pt x="86168" y="363478"/>
                    <a:pt x="109860" y="339786"/>
                    <a:pt x="138995" y="339786"/>
                  </a:cubicBezTo>
                  <a:lnTo>
                    <a:pt x="201286" y="339786"/>
                  </a:lnTo>
                  <a:lnTo>
                    <a:pt x="741122" y="339786"/>
                  </a:lnTo>
                  <a:lnTo>
                    <a:pt x="784917" y="339786"/>
                  </a:lnTo>
                  <a:cubicBezTo>
                    <a:pt x="814053" y="339786"/>
                    <a:pt x="837744" y="363478"/>
                    <a:pt x="837744" y="392613"/>
                  </a:cubicBezTo>
                  <a:lnTo>
                    <a:pt x="837744" y="434491"/>
                  </a:lnTo>
                  <a:lnTo>
                    <a:pt x="727018" y="434491"/>
                  </a:lnTo>
                  <a:cubicBezTo>
                    <a:pt x="715945" y="434491"/>
                    <a:pt x="706914" y="443461"/>
                    <a:pt x="706914" y="454595"/>
                  </a:cubicBezTo>
                  <a:lnTo>
                    <a:pt x="706914" y="522082"/>
                  </a:lnTo>
                  <a:cubicBezTo>
                    <a:pt x="706914" y="531176"/>
                    <a:pt x="700728" y="538784"/>
                    <a:pt x="693429" y="538784"/>
                  </a:cubicBezTo>
                  <a:cubicBezTo>
                    <a:pt x="686130" y="538784"/>
                    <a:pt x="679944" y="531114"/>
                    <a:pt x="679944" y="522082"/>
                  </a:cubicBezTo>
                  <a:lnTo>
                    <a:pt x="679944" y="454595"/>
                  </a:lnTo>
                  <a:cubicBezTo>
                    <a:pt x="679944" y="443461"/>
                    <a:pt x="670975" y="434491"/>
                    <a:pt x="659840" y="434491"/>
                  </a:cubicBezTo>
                  <a:lnTo>
                    <a:pt x="581466" y="434491"/>
                  </a:lnTo>
                  <a:cubicBezTo>
                    <a:pt x="570393" y="434491"/>
                    <a:pt x="561362" y="443461"/>
                    <a:pt x="561362" y="454595"/>
                  </a:cubicBezTo>
                  <a:cubicBezTo>
                    <a:pt x="561362" y="465729"/>
                    <a:pt x="570332" y="474699"/>
                    <a:pt x="581466" y="474699"/>
                  </a:cubicBezTo>
                  <a:lnTo>
                    <a:pt x="639798" y="474699"/>
                  </a:lnTo>
                  <a:lnTo>
                    <a:pt x="639798" y="522082"/>
                  </a:lnTo>
                  <a:cubicBezTo>
                    <a:pt x="639798" y="553445"/>
                    <a:pt x="663861" y="578992"/>
                    <a:pt x="693491" y="578992"/>
                  </a:cubicBezTo>
                  <a:cubicBezTo>
                    <a:pt x="723121" y="578992"/>
                    <a:pt x="747184" y="553445"/>
                    <a:pt x="747184" y="522082"/>
                  </a:cubicBezTo>
                  <a:lnTo>
                    <a:pt x="747184" y="474699"/>
                  </a:lnTo>
                  <a:lnTo>
                    <a:pt x="837868" y="474699"/>
                  </a:lnTo>
                  <a:lnTo>
                    <a:pt x="837868" y="697388"/>
                  </a:lnTo>
                  <a:lnTo>
                    <a:pt x="86168" y="697388"/>
                  </a:lnTo>
                  <a:lnTo>
                    <a:pt x="86168" y="474699"/>
                  </a:lnTo>
                  <a:close/>
                  <a:moveTo>
                    <a:pt x="884014" y="778175"/>
                  </a:moveTo>
                  <a:lnTo>
                    <a:pt x="40208" y="778175"/>
                  </a:lnTo>
                  <a:lnTo>
                    <a:pt x="40208" y="737596"/>
                  </a:lnTo>
                  <a:lnTo>
                    <a:pt x="66126" y="737596"/>
                  </a:lnTo>
                  <a:lnTo>
                    <a:pt x="857972" y="737596"/>
                  </a:lnTo>
                  <a:lnTo>
                    <a:pt x="884076" y="737596"/>
                  </a:lnTo>
                  <a:lnTo>
                    <a:pt x="884076" y="778175"/>
                  </a:lnTo>
                  <a:close/>
                </a:path>
              </a:pathLst>
            </a:custGeom>
            <a:grpFill/>
            <a:ln w="6186" cap="flat">
              <a:noFill/>
              <a:prstDash val="solid"/>
              <a:miter/>
            </a:ln>
          </p:spPr>
          <p:txBody>
            <a:bodyPr rtlCol="0" anchor="ctr"/>
            <a:lstStyle/>
            <a:p>
              <a:endParaRPr lang="en-US" sz="1200"/>
            </a:p>
          </p:txBody>
        </p:sp>
        <p:sp>
          <p:nvSpPr>
            <p:cNvPr id="231" name="Freeform: Shape 230">
              <a:extLst>
                <a:ext uri="{FF2B5EF4-FFF2-40B4-BE49-F238E27FC236}">
                  <a16:creationId xmlns:a16="http://schemas.microsoft.com/office/drawing/2014/main" id="{674B1189-2DB9-4EDA-A766-48CEE79B57B8}"/>
                </a:ext>
              </a:extLst>
            </p:cNvPr>
            <p:cNvSpPr/>
            <p:nvPr/>
          </p:nvSpPr>
          <p:spPr>
            <a:xfrm>
              <a:off x="6551278" y="5545327"/>
              <a:ext cx="402675" cy="281704"/>
            </a:xfrm>
            <a:custGeom>
              <a:avLst/>
              <a:gdLst>
                <a:gd name="connsiteX0" fmla="*/ 44106 w 402675"/>
                <a:gd name="connsiteY0" fmla="*/ 204135 h 281704"/>
                <a:gd name="connsiteX1" fmla="*/ 194793 w 402675"/>
                <a:gd name="connsiteY1" fmla="*/ 279478 h 281704"/>
                <a:gd name="connsiteX2" fmla="*/ 203824 w 402675"/>
                <a:gd name="connsiteY2" fmla="*/ 281705 h 281704"/>
                <a:gd name="connsiteX3" fmla="*/ 221701 w 402675"/>
                <a:gd name="connsiteY3" fmla="*/ 270447 h 281704"/>
                <a:gd name="connsiteX4" fmla="*/ 238774 w 402675"/>
                <a:gd name="connsiteY4" fmla="*/ 236486 h 281704"/>
                <a:gd name="connsiteX5" fmla="*/ 249042 w 402675"/>
                <a:gd name="connsiteY5" fmla="*/ 256962 h 281704"/>
                <a:gd name="connsiteX6" fmla="*/ 267105 w 402675"/>
                <a:gd name="connsiteY6" fmla="*/ 268034 h 281704"/>
                <a:gd name="connsiteX7" fmla="*/ 275950 w 402675"/>
                <a:gd name="connsiteY7" fmla="*/ 266054 h 281704"/>
                <a:gd name="connsiteX8" fmla="*/ 372387 w 402675"/>
                <a:gd name="connsiteY8" fmla="*/ 217620 h 281704"/>
                <a:gd name="connsiteX9" fmla="*/ 400904 w 402675"/>
                <a:gd name="connsiteY9" fmla="*/ 149328 h 281704"/>
                <a:gd name="connsiteX10" fmla="*/ 368366 w 402675"/>
                <a:gd name="connsiteY10" fmla="*/ 109554 h 281704"/>
                <a:gd name="connsiteX11" fmla="*/ 314735 w 402675"/>
                <a:gd name="connsiteY11" fmla="*/ 106151 h 281704"/>
                <a:gd name="connsiteX12" fmla="*/ 303477 w 402675"/>
                <a:gd name="connsiteY12" fmla="*/ 94089 h 281704"/>
                <a:gd name="connsiteX13" fmla="*/ 303848 w 402675"/>
                <a:gd name="connsiteY13" fmla="*/ 86852 h 281704"/>
                <a:gd name="connsiteX14" fmla="*/ 271682 w 402675"/>
                <a:gd name="connsiteY14" fmla="*/ 19117 h 281704"/>
                <a:gd name="connsiteX15" fmla="*/ 200978 w 402675"/>
                <a:gd name="connsiteY15" fmla="*/ 1611 h 281704"/>
                <a:gd name="connsiteX16" fmla="*/ 132687 w 402675"/>
                <a:gd name="connsiteY16" fmla="*/ 50046 h 281704"/>
                <a:gd name="connsiteX17" fmla="*/ 47880 w 402675"/>
                <a:gd name="connsiteY17" fmla="*/ 52026 h 281704"/>
                <a:gd name="connsiteX18" fmla="*/ 2476 w 402675"/>
                <a:gd name="connsiteY18" fmla="*/ 107451 h 281704"/>
                <a:gd name="connsiteX19" fmla="*/ 44106 w 402675"/>
                <a:gd name="connsiteY19" fmla="*/ 204135 h 281704"/>
                <a:gd name="connsiteX20" fmla="*/ 314735 w 402675"/>
                <a:gd name="connsiteY20" fmla="*/ 149699 h 281704"/>
                <a:gd name="connsiteX21" fmla="*/ 322777 w 402675"/>
                <a:gd name="connsiteY21" fmla="*/ 145864 h 281704"/>
                <a:gd name="connsiteX22" fmla="*/ 350922 w 402675"/>
                <a:gd name="connsiteY22" fmla="*/ 145679 h 281704"/>
                <a:gd name="connsiteX23" fmla="*/ 361995 w 402675"/>
                <a:gd name="connsiteY23" fmla="*/ 158731 h 281704"/>
                <a:gd name="connsiteX24" fmla="*/ 352964 w 402675"/>
                <a:gd name="connsiteY24" fmla="*/ 182670 h 281704"/>
                <a:gd name="connsiteX25" fmla="*/ 276012 w 402675"/>
                <a:gd name="connsiteY25" fmla="*/ 221022 h 281704"/>
                <a:gd name="connsiteX26" fmla="*/ 261352 w 402675"/>
                <a:gd name="connsiteY26" fmla="*/ 191887 h 281704"/>
                <a:gd name="connsiteX27" fmla="*/ 238835 w 402675"/>
                <a:gd name="connsiteY27" fmla="*/ 147101 h 281704"/>
                <a:gd name="connsiteX28" fmla="*/ 238464 w 402675"/>
                <a:gd name="connsiteY28" fmla="*/ 146483 h 281704"/>
                <a:gd name="connsiteX29" fmla="*/ 236856 w 402675"/>
                <a:gd name="connsiteY29" fmla="*/ 138070 h 281704"/>
                <a:gd name="connsiteX30" fmla="*/ 245083 w 402675"/>
                <a:gd name="connsiteY30" fmla="*/ 120812 h 281704"/>
                <a:gd name="connsiteX31" fmla="*/ 254114 w 402675"/>
                <a:gd name="connsiteY31" fmla="*/ 116605 h 281704"/>
                <a:gd name="connsiteX32" fmla="*/ 257950 w 402675"/>
                <a:gd name="connsiteY32" fmla="*/ 116234 h 281704"/>
                <a:gd name="connsiteX33" fmla="*/ 262589 w 402675"/>
                <a:gd name="connsiteY33" fmla="*/ 116853 h 281704"/>
                <a:gd name="connsiteX34" fmla="*/ 284672 w 402675"/>
                <a:gd name="connsiteY34" fmla="*/ 133555 h 281704"/>
                <a:gd name="connsiteX35" fmla="*/ 287889 w 402675"/>
                <a:gd name="connsiteY35" fmla="*/ 139369 h 281704"/>
                <a:gd name="connsiteX36" fmla="*/ 288693 w 402675"/>
                <a:gd name="connsiteY36" fmla="*/ 140978 h 281704"/>
                <a:gd name="connsiteX37" fmla="*/ 314735 w 402675"/>
                <a:gd name="connsiteY37" fmla="*/ 149699 h 281704"/>
                <a:gd name="connsiteX38" fmla="*/ 41446 w 402675"/>
                <a:gd name="connsiteY38" fmla="*/ 116977 h 281704"/>
                <a:gd name="connsiteX39" fmla="*/ 65385 w 402675"/>
                <a:gd name="connsiteY39" fmla="*/ 88274 h 281704"/>
                <a:gd name="connsiteX40" fmla="*/ 91922 w 402675"/>
                <a:gd name="connsiteY40" fmla="*/ 82460 h 281704"/>
                <a:gd name="connsiteX41" fmla="*/ 120439 w 402675"/>
                <a:gd name="connsiteY41" fmla="*/ 88707 h 281704"/>
                <a:gd name="connsiteX42" fmla="*/ 132873 w 402675"/>
                <a:gd name="connsiteY42" fmla="*/ 94522 h 281704"/>
                <a:gd name="connsiteX43" fmla="*/ 158977 w 402675"/>
                <a:gd name="connsiteY43" fmla="*/ 85676 h 281704"/>
                <a:gd name="connsiteX44" fmla="*/ 165596 w 402675"/>
                <a:gd name="connsiteY44" fmla="*/ 73614 h 281704"/>
                <a:gd name="connsiteX45" fmla="*/ 208587 w 402675"/>
                <a:gd name="connsiteY45" fmla="*/ 41262 h 281704"/>
                <a:gd name="connsiteX46" fmla="*/ 246135 w 402675"/>
                <a:gd name="connsiteY46" fmla="*/ 50108 h 281704"/>
                <a:gd name="connsiteX47" fmla="*/ 262403 w 402675"/>
                <a:gd name="connsiteY47" fmla="*/ 76398 h 281704"/>
                <a:gd name="connsiteX48" fmla="*/ 219412 w 402675"/>
                <a:gd name="connsiteY48" fmla="*/ 89635 h 281704"/>
                <a:gd name="connsiteX49" fmla="*/ 201721 w 402675"/>
                <a:gd name="connsiteY49" fmla="*/ 162999 h 281704"/>
                <a:gd name="connsiteX50" fmla="*/ 216195 w 402675"/>
                <a:gd name="connsiteY50" fmla="*/ 191701 h 281704"/>
                <a:gd name="connsiteX51" fmla="*/ 194669 w 402675"/>
                <a:gd name="connsiteY51" fmla="*/ 234507 h 281704"/>
                <a:gd name="connsiteX52" fmla="*/ 63282 w 402675"/>
                <a:gd name="connsiteY52" fmla="*/ 168999 h 281704"/>
                <a:gd name="connsiteX53" fmla="*/ 41446 w 402675"/>
                <a:gd name="connsiteY53" fmla="*/ 116977 h 28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2675" h="281704">
                  <a:moveTo>
                    <a:pt x="44106" y="204135"/>
                  </a:moveTo>
                  <a:lnTo>
                    <a:pt x="194793" y="279478"/>
                  </a:lnTo>
                  <a:cubicBezTo>
                    <a:pt x="197576" y="280901"/>
                    <a:pt x="200793" y="281705"/>
                    <a:pt x="203824" y="281705"/>
                  </a:cubicBezTo>
                  <a:cubicBezTo>
                    <a:pt x="211061" y="281705"/>
                    <a:pt x="218299" y="277498"/>
                    <a:pt x="221701" y="270447"/>
                  </a:cubicBezTo>
                  <a:lnTo>
                    <a:pt x="238774" y="236486"/>
                  </a:lnTo>
                  <a:lnTo>
                    <a:pt x="249042" y="256962"/>
                  </a:lnTo>
                  <a:cubicBezTo>
                    <a:pt x="252630" y="264013"/>
                    <a:pt x="259682" y="268034"/>
                    <a:pt x="267105" y="268034"/>
                  </a:cubicBezTo>
                  <a:cubicBezTo>
                    <a:pt x="270136" y="268034"/>
                    <a:pt x="273105" y="267416"/>
                    <a:pt x="275950" y="266054"/>
                  </a:cubicBezTo>
                  <a:lnTo>
                    <a:pt x="372387" y="217620"/>
                  </a:lnTo>
                  <a:cubicBezTo>
                    <a:pt x="395893" y="203331"/>
                    <a:pt x="407337" y="175804"/>
                    <a:pt x="400904" y="149328"/>
                  </a:cubicBezTo>
                  <a:cubicBezTo>
                    <a:pt x="396697" y="131823"/>
                    <a:pt x="385006" y="117595"/>
                    <a:pt x="368366" y="109554"/>
                  </a:cubicBezTo>
                  <a:cubicBezTo>
                    <a:pt x="351912" y="101512"/>
                    <a:pt x="332427" y="100523"/>
                    <a:pt x="314735" y="106151"/>
                  </a:cubicBezTo>
                  <a:cubicBezTo>
                    <a:pt x="311519" y="101759"/>
                    <a:pt x="307684" y="97491"/>
                    <a:pt x="303477" y="94089"/>
                  </a:cubicBezTo>
                  <a:cubicBezTo>
                    <a:pt x="303848" y="91677"/>
                    <a:pt x="303848" y="89264"/>
                    <a:pt x="303848" y="86852"/>
                  </a:cubicBezTo>
                  <a:cubicBezTo>
                    <a:pt x="303848" y="61119"/>
                    <a:pt x="292590" y="36190"/>
                    <a:pt x="271682" y="19117"/>
                  </a:cubicBezTo>
                  <a:cubicBezTo>
                    <a:pt x="252011" y="2848"/>
                    <a:pt x="226897" y="-3214"/>
                    <a:pt x="200978" y="1611"/>
                  </a:cubicBezTo>
                  <a:cubicBezTo>
                    <a:pt x="173080" y="7240"/>
                    <a:pt x="147966" y="25118"/>
                    <a:pt x="132687" y="50046"/>
                  </a:cubicBezTo>
                  <a:cubicBezTo>
                    <a:pt x="105160" y="38788"/>
                    <a:pt x="73798" y="39407"/>
                    <a:pt x="47880" y="52026"/>
                  </a:cubicBezTo>
                  <a:cubicBezTo>
                    <a:pt x="24559" y="63284"/>
                    <a:pt x="8290" y="82955"/>
                    <a:pt x="2476" y="107451"/>
                  </a:cubicBezTo>
                  <a:cubicBezTo>
                    <a:pt x="-6556" y="144689"/>
                    <a:pt x="9527" y="183041"/>
                    <a:pt x="44106" y="204135"/>
                  </a:cubicBezTo>
                  <a:close/>
                  <a:moveTo>
                    <a:pt x="314735" y="149699"/>
                  </a:moveTo>
                  <a:lnTo>
                    <a:pt x="322777" y="145864"/>
                  </a:lnTo>
                  <a:cubicBezTo>
                    <a:pt x="331808" y="141658"/>
                    <a:pt x="342448" y="141658"/>
                    <a:pt x="350922" y="145679"/>
                  </a:cubicBezTo>
                  <a:cubicBezTo>
                    <a:pt x="356737" y="148463"/>
                    <a:pt x="360572" y="152916"/>
                    <a:pt x="361995" y="158731"/>
                  </a:cubicBezTo>
                  <a:cubicBezTo>
                    <a:pt x="364407" y="168381"/>
                    <a:pt x="360201" y="178031"/>
                    <a:pt x="352964" y="182670"/>
                  </a:cubicBezTo>
                  <a:lnTo>
                    <a:pt x="276012" y="221022"/>
                  </a:lnTo>
                  <a:lnTo>
                    <a:pt x="261352" y="191887"/>
                  </a:lnTo>
                  <a:lnTo>
                    <a:pt x="238835" y="147101"/>
                  </a:lnTo>
                  <a:lnTo>
                    <a:pt x="238464" y="146483"/>
                  </a:lnTo>
                  <a:cubicBezTo>
                    <a:pt x="237475" y="143637"/>
                    <a:pt x="236856" y="140854"/>
                    <a:pt x="236856" y="138070"/>
                  </a:cubicBezTo>
                  <a:cubicBezTo>
                    <a:pt x="236856" y="131637"/>
                    <a:pt x="239640" y="125204"/>
                    <a:pt x="245083" y="120812"/>
                  </a:cubicBezTo>
                  <a:cubicBezTo>
                    <a:pt x="248114" y="118399"/>
                    <a:pt x="251083" y="116977"/>
                    <a:pt x="254114" y="116605"/>
                  </a:cubicBezTo>
                  <a:cubicBezTo>
                    <a:pt x="255290" y="116234"/>
                    <a:pt x="256712" y="116234"/>
                    <a:pt x="257950" y="116234"/>
                  </a:cubicBezTo>
                  <a:cubicBezTo>
                    <a:pt x="259558" y="116234"/>
                    <a:pt x="261166" y="116420"/>
                    <a:pt x="262589" y="116853"/>
                  </a:cubicBezTo>
                  <a:cubicBezTo>
                    <a:pt x="271620" y="118461"/>
                    <a:pt x="280095" y="124895"/>
                    <a:pt x="284672" y="133555"/>
                  </a:cubicBezTo>
                  <a:lnTo>
                    <a:pt x="287889" y="139369"/>
                  </a:lnTo>
                  <a:lnTo>
                    <a:pt x="288693" y="140978"/>
                  </a:lnTo>
                  <a:cubicBezTo>
                    <a:pt x="293642" y="150318"/>
                    <a:pt x="305085" y="154091"/>
                    <a:pt x="314735" y="149699"/>
                  </a:cubicBezTo>
                  <a:close/>
                  <a:moveTo>
                    <a:pt x="41446" y="116977"/>
                  </a:moveTo>
                  <a:cubicBezTo>
                    <a:pt x="45467" y="100894"/>
                    <a:pt x="56725" y="92481"/>
                    <a:pt x="65385" y="88274"/>
                  </a:cubicBezTo>
                  <a:cubicBezTo>
                    <a:pt x="73427" y="84254"/>
                    <a:pt x="82644" y="82460"/>
                    <a:pt x="91922" y="82460"/>
                  </a:cubicBezTo>
                  <a:cubicBezTo>
                    <a:pt x="101572" y="82460"/>
                    <a:pt x="111408" y="84439"/>
                    <a:pt x="120439" y="88707"/>
                  </a:cubicBezTo>
                  <a:lnTo>
                    <a:pt x="132873" y="94522"/>
                  </a:lnTo>
                  <a:cubicBezTo>
                    <a:pt x="142522" y="98914"/>
                    <a:pt x="153966" y="95141"/>
                    <a:pt x="158977" y="85676"/>
                  </a:cubicBezTo>
                  <a:lnTo>
                    <a:pt x="165596" y="73614"/>
                  </a:lnTo>
                  <a:cubicBezTo>
                    <a:pt x="174441" y="57160"/>
                    <a:pt x="191143" y="44665"/>
                    <a:pt x="208587" y="41262"/>
                  </a:cubicBezTo>
                  <a:cubicBezTo>
                    <a:pt x="218422" y="39283"/>
                    <a:pt x="232897" y="39283"/>
                    <a:pt x="246135" y="50108"/>
                  </a:cubicBezTo>
                  <a:cubicBezTo>
                    <a:pt x="254795" y="57345"/>
                    <a:pt x="260424" y="66562"/>
                    <a:pt x="262403" y="76398"/>
                  </a:cubicBezTo>
                  <a:cubicBezTo>
                    <a:pt x="246753" y="74975"/>
                    <a:pt x="231660" y="79614"/>
                    <a:pt x="219412" y="89635"/>
                  </a:cubicBezTo>
                  <a:cubicBezTo>
                    <a:pt x="198318" y="107141"/>
                    <a:pt x="190895" y="135843"/>
                    <a:pt x="201721" y="162999"/>
                  </a:cubicBezTo>
                  <a:lnTo>
                    <a:pt x="216195" y="191701"/>
                  </a:lnTo>
                  <a:lnTo>
                    <a:pt x="194669" y="234507"/>
                  </a:lnTo>
                  <a:lnTo>
                    <a:pt x="63282" y="168999"/>
                  </a:lnTo>
                  <a:cubicBezTo>
                    <a:pt x="45096" y="157741"/>
                    <a:pt x="36621" y="137452"/>
                    <a:pt x="41446" y="116977"/>
                  </a:cubicBezTo>
                  <a:close/>
                </a:path>
              </a:pathLst>
            </a:custGeom>
            <a:grpFill/>
            <a:ln w="6186" cap="flat">
              <a:noFill/>
              <a:prstDash val="solid"/>
              <a:miter/>
            </a:ln>
          </p:spPr>
          <p:txBody>
            <a:bodyPr rtlCol="0" anchor="ctr"/>
            <a:lstStyle/>
            <a:p>
              <a:endParaRPr lang="en-US" sz="1200"/>
            </a:p>
          </p:txBody>
        </p:sp>
      </p:grpSp>
      <p:grpSp>
        <p:nvGrpSpPr>
          <p:cNvPr id="223" name="Graphic 2">
            <a:extLst>
              <a:ext uri="{FF2B5EF4-FFF2-40B4-BE49-F238E27FC236}">
                <a16:creationId xmlns:a16="http://schemas.microsoft.com/office/drawing/2014/main" id="{E1786895-6528-4EC0-ADC9-5DD91D84C282}"/>
              </a:ext>
            </a:extLst>
          </p:cNvPr>
          <p:cNvGrpSpPr/>
          <p:nvPr/>
        </p:nvGrpSpPr>
        <p:grpSpPr>
          <a:xfrm>
            <a:off x="12028326" y="2437857"/>
            <a:ext cx="868375" cy="868328"/>
            <a:chOff x="7777864" y="5545438"/>
            <a:chExt cx="1125028" cy="1124966"/>
          </a:xfrm>
          <a:solidFill>
            <a:schemeClr val="accent1"/>
          </a:solidFill>
        </p:grpSpPr>
        <p:sp>
          <p:nvSpPr>
            <p:cNvPr id="227" name="Freeform: Shape 226">
              <a:extLst>
                <a:ext uri="{FF2B5EF4-FFF2-40B4-BE49-F238E27FC236}">
                  <a16:creationId xmlns:a16="http://schemas.microsoft.com/office/drawing/2014/main" id="{DC15333A-911D-415D-B3E5-A22155D5DE8F}"/>
                </a:ext>
              </a:extLst>
            </p:cNvPr>
            <p:cNvSpPr/>
            <p:nvPr/>
          </p:nvSpPr>
          <p:spPr>
            <a:xfrm>
              <a:off x="7867867" y="5635395"/>
              <a:ext cx="547938" cy="547938"/>
            </a:xfrm>
            <a:custGeom>
              <a:avLst/>
              <a:gdLst>
                <a:gd name="connsiteX0" fmla="*/ 467771 w 547938"/>
                <a:gd name="connsiteY0" fmla="*/ 80168 h 547938"/>
                <a:gd name="connsiteX1" fmla="*/ 80168 w 547938"/>
                <a:gd name="connsiteY1" fmla="*/ 80168 h 547938"/>
                <a:gd name="connsiteX2" fmla="*/ 80168 w 547938"/>
                <a:gd name="connsiteY2" fmla="*/ 467771 h 547938"/>
                <a:gd name="connsiteX3" fmla="*/ 273969 w 547938"/>
                <a:gd name="connsiteY3" fmla="*/ 547939 h 547938"/>
                <a:gd name="connsiteX4" fmla="*/ 467771 w 547938"/>
                <a:gd name="connsiteY4" fmla="*/ 467771 h 547938"/>
                <a:gd name="connsiteX5" fmla="*/ 467771 w 547938"/>
                <a:gd name="connsiteY5" fmla="*/ 80168 h 547938"/>
                <a:gd name="connsiteX6" fmla="*/ 439378 w 547938"/>
                <a:gd name="connsiteY6" fmla="*/ 439316 h 547938"/>
                <a:gd name="connsiteX7" fmla="*/ 108561 w 547938"/>
                <a:gd name="connsiteY7" fmla="*/ 439316 h 547938"/>
                <a:gd name="connsiteX8" fmla="*/ 108561 w 547938"/>
                <a:gd name="connsiteY8" fmla="*/ 108499 h 547938"/>
                <a:gd name="connsiteX9" fmla="*/ 273969 w 547938"/>
                <a:gd name="connsiteY9" fmla="*/ 40084 h 547938"/>
                <a:gd name="connsiteX10" fmla="*/ 439378 w 547938"/>
                <a:gd name="connsiteY10" fmla="*/ 108499 h 547938"/>
                <a:gd name="connsiteX11" fmla="*/ 439378 w 547938"/>
                <a:gd name="connsiteY11" fmla="*/ 439316 h 54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938" h="547938">
                  <a:moveTo>
                    <a:pt x="467771" y="80168"/>
                  </a:moveTo>
                  <a:cubicBezTo>
                    <a:pt x="360942" y="-26723"/>
                    <a:pt x="186997" y="-26723"/>
                    <a:pt x="80168" y="80168"/>
                  </a:cubicBezTo>
                  <a:cubicBezTo>
                    <a:pt x="-26723" y="187059"/>
                    <a:pt x="-26723" y="360942"/>
                    <a:pt x="80168" y="467771"/>
                  </a:cubicBezTo>
                  <a:cubicBezTo>
                    <a:pt x="133613" y="521216"/>
                    <a:pt x="203761" y="547939"/>
                    <a:pt x="273969" y="547939"/>
                  </a:cubicBezTo>
                  <a:cubicBezTo>
                    <a:pt x="344179" y="547939"/>
                    <a:pt x="414325" y="521216"/>
                    <a:pt x="467771" y="467771"/>
                  </a:cubicBezTo>
                  <a:cubicBezTo>
                    <a:pt x="574662" y="360880"/>
                    <a:pt x="574662" y="186997"/>
                    <a:pt x="467771" y="80168"/>
                  </a:cubicBezTo>
                  <a:close/>
                  <a:moveTo>
                    <a:pt x="439378" y="439316"/>
                  </a:moveTo>
                  <a:cubicBezTo>
                    <a:pt x="348199" y="530495"/>
                    <a:pt x="199802" y="530495"/>
                    <a:pt x="108561" y="439316"/>
                  </a:cubicBezTo>
                  <a:cubicBezTo>
                    <a:pt x="17382" y="348137"/>
                    <a:pt x="17382" y="199740"/>
                    <a:pt x="108561" y="108499"/>
                  </a:cubicBezTo>
                  <a:cubicBezTo>
                    <a:pt x="154150" y="62910"/>
                    <a:pt x="214091" y="40084"/>
                    <a:pt x="273969" y="40084"/>
                  </a:cubicBezTo>
                  <a:cubicBezTo>
                    <a:pt x="333848" y="40084"/>
                    <a:pt x="393789" y="62910"/>
                    <a:pt x="439378" y="108499"/>
                  </a:cubicBezTo>
                  <a:cubicBezTo>
                    <a:pt x="530557" y="199740"/>
                    <a:pt x="530557" y="348137"/>
                    <a:pt x="439378" y="439316"/>
                  </a:cubicBezTo>
                  <a:close/>
                </a:path>
              </a:pathLst>
            </a:custGeom>
            <a:grpFill/>
            <a:ln w="6186" cap="flat">
              <a:noFill/>
              <a:prstDash val="solid"/>
              <a:miter/>
            </a:ln>
          </p:spPr>
          <p:txBody>
            <a:bodyPr rtlCol="0" anchor="ctr"/>
            <a:lstStyle/>
            <a:p>
              <a:endParaRPr lang="en-US" sz="1200"/>
            </a:p>
          </p:txBody>
        </p:sp>
        <p:sp>
          <p:nvSpPr>
            <p:cNvPr id="228" name="Freeform: Shape 227">
              <a:extLst>
                <a:ext uri="{FF2B5EF4-FFF2-40B4-BE49-F238E27FC236}">
                  <a16:creationId xmlns:a16="http://schemas.microsoft.com/office/drawing/2014/main" id="{EC07A3B2-3C26-42BB-B19C-4C971E620EA6}"/>
                </a:ext>
              </a:extLst>
            </p:cNvPr>
            <p:cNvSpPr/>
            <p:nvPr/>
          </p:nvSpPr>
          <p:spPr>
            <a:xfrm>
              <a:off x="7777864" y="5545438"/>
              <a:ext cx="1125028" cy="1124966"/>
            </a:xfrm>
            <a:custGeom>
              <a:avLst/>
              <a:gdLst>
                <a:gd name="connsiteX0" fmla="*/ 1102682 w 1125028"/>
                <a:gd name="connsiteY0" fmla="*/ 994632 h 1124966"/>
                <a:gd name="connsiteX1" fmla="*/ 736235 w 1125028"/>
                <a:gd name="connsiteY1" fmla="*/ 628185 h 1124966"/>
                <a:gd name="connsiteX2" fmla="*/ 718791 w 1125028"/>
                <a:gd name="connsiteY2" fmla="*/ 533851 h 1124966"/>
                <a:gd name="connsiteX3" fmla="*/ 696646 w 1125028"/>
                <a:gd name="connsiteY3" fmla="*/ 511706 h 1124966"/>
                <a:gd name="connsiteX4" fmla="*/ 728131 w 1125028"/>
                <a:gd name="connsiteY4" fmla="*/ 363927 h 1124966"/>
                <a:gd name="connsiteX5" fmla="*/ 621488 w 1125028"/>
                <a:gd name="connsiteY5" fmla="*/ 106473 h 1124966"/>
                <a:gd name="connsiteX6" fmla="*/ 106643 w 1125028"/>
                <a:gd name="connsiteY6" fmla="*/ 106473 h 1124966"/>
                <a:gd name="connsiteX7" fmla="*/ 0 w 1125028"/>
                <a:gd name="connsiteY7" fmla="*/ 363927 h 1124966"/>
                <a:gd name="connsiteX8" fmla="*/ 106643 w 1125028"/>
                <a:gd name="connsiteY8" fmla="*/ 621380 h 1124966"/>
                <a:gd name="connsiteX9" fmla="*/ 364097 w 1125028"/>
                <a:gd name="connsiteY9" fmla="*/ 727838 h 1124966"/>
                <a:gd name="connsiteX10" fmla="*/ 511690 w 1125028"/>
                <a:gd name="connsiteY10" fmla="*/ 696352 h 1124966"/>
                <a:gd name="connsiteX11" fmla="*/ 534021 w 1125028"/>
                <a:gd name="connsiteY11" fmla="*/ 718683 h 1124966"/>
                <a:gd name="connsiteX12" fmla="*/ 594147 w 1125028"/>
                <a:gd name="connsiteY12" fmla="*/ 743550 h 1124966"/>
                <a:gd name="connsiteX13" fmla="*/ 628416 w 1125028"/>
                <a:gd name="connsiteY13" fmla="*/ 736127 h 1124966"/>
                <a:gd name="connsiteX14" fmla="*/ 994925 w 1125028"/>
                <a:gd name="connsiteY14" fmla="*/ 1102636 h 1124966"/>
                <a:gd name="connsiteX15" fmla="*/ 1048927 w 1125028"/>
                <a:gd name="connsiteY15" fmla="*/ 1124967 h 1124966"/>
                <a:gd name="connsiteX16" fmla="*/ 1102930 w 1125028"/>
                <a:gd name="connsiteY16" fmla="*/ 1102636 h 1124966"/>
                <a:gd name="connsiteX17" fmla="*/ 1102682 w 1125028"/>
                <a:gd name="connsiteY17" fmla="*/ 994632 h 1124966"/>
                <a:gd name="connsiteX18" fmla="*/ 134974 w 1125028"/>
                <a:gd name="connsiteY18" fmla="*/ 592925 h 1124966"/>
                <a:gd name="connsiteX19" fmla="*/ 40084 w 1125028"/>
                <a:gd name="connsiteY19" fmla="*/ 363927 h 1124966"/>
                <a:gd name="connsiteX20" fmla="*/ 134974 w 1125028"/>
                <a:gd name="connsiteY20" fmla="*/ 134928 h 1124966"/>
                <a:gd name="connsiteX21" fmla="*/ 363973 w 1125028"/>
                <a:gd name="connsiteY21" fmla="*/ 40223 h 1124966"/>
                <a:gd name="connsiteX22" fmla="*/ 592972 w 1125028"/>
                <a:gd name="connsiteY22" fmla="*/ 134928 h 1124966"/>
                <a:gd name="connsiteX23" fmla="*/ 687862 w 1125028"/>
                <a:gd name="connsiteY23" fmla="*/ 363927 h 1124966"/>
                <a:gd name="connsiteX24" fmla="*/ 592972 w 1125028"/>
                <a:gd name="connsiteY24" fmla="*/ 592925 h 1124966"/>
                <a:gd name="connsiteX25" fmla="*/ 134974 w 1125028"/>
                <a:gd name="connsiteY25" fmla="*/ 592925 h 1124966"/>
                <a:gd name="connsiteX26" fmla="*/ 562290 w 1125028"/>
                <a:gd name="connsiteY26" fmla="*/ 690228 h 1124966"/>
                <a:gd name="connsiteX27" fmla="*/ 548991 w 1125028"/>
                <a:gd name="connsiteY27" fmla="*/ 676928 h 1124966"/>
                <a:gd name="connsiteX28" fmla="*/ 621364 w 1125028"/>
                <a:gd name="connsiteY28" fmla="*/ 621318 h 1124966"/>
                <a:gd name="connsiteX29" fmla="*/ 677098 w 1125028"/>
                <a:gd name="connsiteY29" fmla="*/ 549006 h 1124966"/>
                <a:gd name="connsiteX30" fmla="*/ 690274 w 1125028"/>
                <a:gd name="connsiteY30" fmla="*/ 562182 h 1124966"/>
                <a:gd name="connsiteX31" fmla="*/ 690274 w 1125028"/>
                <a:gd name="connsiteY31" fmla="*/ 625586 h 1124966"/>
                <a:gd name="connsiteX32" fmla="*/ 625632 w 1125028"/>
                <a:gd name="connsiteY32" fmla="*/ 690228 h 1124966"/>
                <a:gd name="connsiteX33" fmla="*/ 562290 w 1125028"/>
                <a:gd name="connsiteY33" fmla="*/ 690228 h 1124966"/>
                <a:gd name="connsiteX34" fmla="*/ 1074289 w 1125028"/>
                <a:gd name="connsiteY34" fmla="*/ 1074181 h 1124966"/>
                <a:gd name="connsiteX35" fmla="*/ 1023133 w 1125028"/>
                <a:gd name="connsiteY35" fmla="*/ 1074181 h 1124966"/>
                <a:gd name="connsiteX36" fmla="*/ 660830 w 1125028"/>
                <a:gd name="connsiteY36" fmla="*/ 711878 h 1124966"/>
                <a:gd name="connsiteX37" fmla="*/ 711986 w 1125028"/>
                <a:gd name="connsiteY37" fmla="*/ 660784 h 1124966"/>
                <a:gd name="connsiteX38" fmla="*/ 1074289 w 1125028"/>
                <a:gd name="connsiteY38" fmla="*/ 1023086 h 1124966"/>
                <a:gd name="connsiteX39" fmla="*/ 1074289 w 1125028"/>
                <a:gd name="connsiteY39" fmla="*/ 1074181 h 112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25028" h="1124966">
                  <a:moveTo>
                    <a:pt x="1102682" y="994632"/>
                  </a:moveTo>
                  <a:lnTo>
                    <a:pt x="736235" y="628185"/>
                  </a:lnTo>
                  <a:cubicBezTo>
                    <a:pt x="749967" y="597008"/>
                    <a:pt x="744276" y="559337"/>
                    <a:pt x="718791" y="533851"/>
                  </a:cubicBezTo>
                  <a:lnTo>
                    <a:pt x="696646" y="511706"/>
                  </a:lnTo>
                  <a:cubicBezTo>
                    <a:pt x="717059" y="465745"/>
                    <a:pt x="728131" y="415764"/>
                    <a:pt x="728131" y="363927"/>
                  </a:cubicBezTo>
                  <a:cubicBezTo>
                    <a:pt x="728131" y="266686"/>
                    <a:pt x="690274" y="175259"/>
                    <a:pt x="621488" y="106473"/>
                  </a:cubicBezTo>
                  <a:cubicBezTo>
                    <a:pt x="479524" y="-35491"/>
                    <a:pt x="248546" y="-35491"/>
                    <a:pt x="106643" y="106473"/>
                  </a:cubicBezTo>
                  <a:cubicBezTo>
                    <a:pt x="37857" y="175259"/>
                    <a:pt x="0" y="266686"/>
                    <a:pt x="0" y="363927"/>
                  </a:cubicBezTo>
                  <a:cubicBezTo>
                    <a:pt x="0" y="461168"/>
                    <a:pt x="37857" y="552594"/>
                    <a:pt x="106643" y="621380"/>
                  </a:cubicBezTo>
                  <a:cubicBezTo>
                    <a:pt x="177594" y="692331"/>
                    <a:pt x="270876" y="727838"/>
                    <a:pt x="364097" y="727838"/>
                  </a:cubicBezTo>
                  <a:cubicBezTo>
                    <a:pt x="414511" y="727838"/>
                    <a:pt x="464801" y="717075"/>
                    <a:pt x="511690" y="696352"/>
                  </a:cubicBezTo>
                  <a:lnTo>
                    <a:pt x="534021" y="718683"/>
                  </a:lnTo>
                  <a:cubicBezTo>
                    <a:pt x="550599" y="735261"/>
                    <a:pt x="572373" y="743550"/>
                    <a:pt x="594147" y="743550"/>
                  </a:cubicBezTo>
                  <a:cubicBezTo>
                    <a:pt x="605838" y="743550"/>
                    <a:pt x="617467" y="740952"/>
                    <a:pt x="628416" y="736127"/>
                  </a:cubicBezTo>
                  <a:lnTo>
                    <a:pt x="994925" y="1102636"/>
                  </a:lnTo>
                  <a:cubicBezTo>
                    <a:pt x="1009833" y="1117544"/>
                    <a:pt x="1029380" y="1124967"/>
                    <a:pt x="1048927" y="1124967"/>
                  </a:cubicBezTo>
                  <a:cubicBezTo>
                    <a:pt x="1068475" y="1124967"/>
                    <a:pt x="1088022" y="1117544"/>
                    <a:pt x="1102930" y="1102636"/>
                  </a:cubicBezTo>
                  <a:cubicBezTo>
                    <a:pt x="1132436" y="1072821"/>
                    <a:pt x="1132436" y="1024447"/>
                    <a:pt x="1102682" y="994632"/>
                  </a:cubicBezTo>
                  <a:close/>
                  <a:moveTo>
                    <a:pt x="134974" y="592925"/>
                  </a:moveTo>
                  <a:cubicBezTo>
                    <a:pt x="73797" y="531748"/>
                    <a:pt x="40084" y="450404"/>
                    <a:pt x="40084" y="363927"/>
                  </a:cubicBezTo>
                  <a:cubicBezTo>
                    <a:pt x="40084" y="277387"/>
                    <a:pt x="73797" y="196044"/>
                    <a:pt x="134974" y="134928"/>
                  </a:cubicBezTo>
                  <a:cubicBezTo>
                    <a:pt x="198131" y="71771"/>
                    <a:pt x="281083" y="40223"/>
                    <a:pt x="363973" y="40223"/>
                  </a:cubicBezTo>
                  <a:cubicBezTo>
                    <a:pt x="446925" y="40223"/>
                    <a:pt x="529876" y="71771"/>
                    <a:pt x="592972" y="134928"/>
                  </a:cubicBezTo>
                  <a:cubicBezTo>
                    <a:pt x="654149" y="196106"/>
                    <a:pt x="687862" y="277449"/>
                    <a:pt x="687862" y="363927"/>
                  </a:cubicBezTo>
                  <a:cubicBezTo>
                    <a:pt x="687862" y="450404"/>
                    <a:pt x="654149" y="531748"/>
                    <a:pt x="592972" y="592925"/>
                  </a:cubicBezTo>
                  <a:cubicBezTo>
                    <a:pt x="466719" y="719178"/>
                    <a:pt x="261227" y="719178"/>
                    <a:pt x="134974" y="592925"/>
                  </a:cubicBezTo>
                  <a:close/>
                  <a:moveTo>
                    <a:pt x="562290" y="690228"/>
                  </a:moveTo>
                  <a:lnTo>
                    <a:pt x="548991" y="676928"/>
                  </a:lnTo>
                  <a:cubicBezTo>
                    <a:pt x="574785" y="661712"/>
                    <a:pt x="599219" y="643463"/>
                    <a:pt x="621364" y="621318"/>
                  </a:cubicBezTo>
                  <a:cubicBezTo>
                    <a:pt x="643262" y="599420"/>
                    <a:pt x="661696" y="574986"/>
                    <a:pt x="677098" y="549006"/>
                  </a:cubicBezTo>
                  <a:lnTo>
                    <a:pt x="690274" y="562182"/>
                  </a:lnTo>
                  <a:cubicBezTo>
                    <a:pt x="707718" y="579688"/>
                    <a:pt x="707718" y="608081"/>
                    <a:pt x="690274" y="625586"/>
                  </a:cubicBezTo>
                  <a:lnTo>
                    <a:pt x="625632" y="690228"/>
                  </a:lnTo>
                  <a:cubicBezTo>
                    <a:pt x="608250" y="707734"/>
                    <a:pt x="579796" y="707734"/>
                    <a:pt x="562290" y="690228"/>
                  </a:cubicBezTo>
                  <a:close/>
                  <a:moveTo>
                    <a:pt x="1074289" y="1074181"/>
                  </a:moveTo>
                  <a:cubicBezTo>
                    <a:pt x="1060186" y="1088285"/>
                    <a:pt x="1037298" y="1088285"/>
                    <a:pt x="1023133" y="1074181"/>
                  </a:cubicBezTo>
                  <a:lnTo>
                    <a:pt x="660830" y="711878"/>
                  </a:lnTo>
                  <a:lnTo>
                    <a:pt x="711986" y="660784"/>
                  </a:lnTo>
                  <a:lnTo>
                    <a:pt x="1074289" y="1023086"/>
                  </a:lnTo>
                  <a:cubicBezTo>
                    <a:pt x="1088393" y="1037190"/>
                    <a:pt x="1088393" y="1060077"/>
                    <a:pt x="1074289" y="1074181"/>
                  </a:cubicBezTo>
                  <a:close/>
                </a:path>
              </a:pathLst>
            </a:custGeom>
            <a:grpFill/>
            <a:ln w="6186" cap="flat">
              <a:noFill/>
              <a:prstDash val="solid"/>
              <a:miter/>
            </a:ln>
          </p:spPr>
          <p:txBody>
            <a:bodyPr rtlCol="0" anchor="ctr"/>
            <a:lstStyle/>
            <a:p>
              <a:endParaRPr lang="en-US" sz="1200"/>
            </a:p>
          </p:txBody>
        </p:sp>
        <p:sp>
          <p:nvSpPr>
            <p:cNvPr id="229" name="Freeform: Shape 228">
              <a:extLst>
                <a:ext uri="{FF2B5EF4-FFF2-40B4-BE49-F238E27FC236}">
                  <a16:creationId xmlns:a16="http://schemas.microsoft.com/office/drawing/2014/main" id="{225D6325-8BBE-47E5-8ADF-EFF521B7F20B}"/>
                </a:ext>
              </a:extLst>
            </p:cNvPr>
            <p:cNvSpPr/>
            <p:nvPr/>
          </p:nvSpPr>
          <p:spPr>
            <a:xfrm>
              <a:off x="7956614" y="5763539"/>
              <a:ext cx="370460" cy="317976"/>
            </a:xfrm>
            <a:custGeom>
              <a:avLst/>
              <a:gdLst>
                <a:gd name="connsiteX0" fmla="*/ 368013 w 370460"/>
                <a:gd name="connsiteY0" fmla="*/ 75183 h 317976"/>
                <a:gd name="connsiteX1" fmla="*/ 364859 w 370460"/>
                <a:gd name="connsiteY1" fmla="*/ 63925 h 317976"/>
                <a:gd name="connsiteX2" fmla="*/ 292361 w 370460"/>
                <a:gd name="connsiteY2" fmla="*/ 1820 h 317976"/>
                <a:gd name="connsiteX3" fmla="*/ 195924 w 370460"/>
                <a:gd name="connsiteY3" fmla="*/ 35347 h 317976"/>
                <a:gd name="connsiteX4" fmla="*/ 184542 w 370460"/>
                <a:gd name="connsiteY4" fmla="*/ 48708 h 317976"/>
                <a:gd name="connsiteX5" fmla="*/ 172789 w 370460"/>
                <a:gd name="connsiteY5" fmla="*/ 35594 h 317976"/>
                <a:gd name="connsiteX6" fmla="*/ 75239 w 370460"/>
                <a:gd name="connsiteY6" fmla="*/ 4418 h 317976"/>
                <a:gd name="connsiteX7" fmla="*/ 4721 w 370460"/>
                <a:gd name="connsiteY7" fmla="*/ 68193 h 317976"/>
                <a:gd name="connsiteX8" fmla="*/ 1875 w 370460"/>
                <a:gd name="connsiteY8" fmla="*/ 79513 h 317976"/>
                <a:gd name="connsiteX9" fmla="*/ 31568 w 370460"/>
                <a:gd name="connsiteY9" fmla="*/ 173723 h 317976"/>
                <a:gd name="connsiteX10" fmla="*/ 173965 w 370460"/>
                <a:gd name="connsiteY10" fmla="*/ 312285 h 317976"/>
                <a:gd name="connsiteX11" fmla="*/ 178481 w 370460"/>
                <a:gd name="connsiteY11" fmla="*/ 315255 h 317976"/>
                <a:gd name="connsiteX12" fmla="*/ 180522 w 370460"/>
                <a:gd name="connsiteY12" fmla="*/ 316553 h 317976"/>
                <a:gd name="connsiteX13" fmla="*/ 187945 w 370460"/>
                <a:gd name="connsiteY13" fmla="*/ 317976 h 317976"/>
                <a:gd name="connsiteX14" fmla="*/ 195615 w 370460"/>
                <a:gd name="connsiteY14" fmla="*/ 316430 h 317976"/>
                <a:gd name="connsiteX15" fmla="*/ 197966 w 370460"/>
                <a:gd name="connsiteY15" fmla="*/ 314821 h 317976"/>
                <a:gd name="connsiteX16" fmla="*/ 202296 w 370460"/>
                <a:gd name="connsiteY16" fmla="*/ 311852 h 317976"/>
                <a:gd name="connsiteX17" fmla="*/ 202296 w 370460"/>
                <a:gd name="connsiteY17" fmla="*/ 311852 h 317976"/>
                <a:gd name="connsiteX18" fmla="*/ 202296 w 370460"/>
                <a:gd name="connsiteY18" fmla="*/ 311852 h 317976"/>
                <a:gd name="connsiteX19" fmla="*/ 202296 w 370460"/>
                <a:gd name="connsiteY19" fmla="*/ 311852 h 317976"/>
                <a:gd name="connsiteX20" fmla="*/ 340796 w 370460"/>
                <a:gd name="connsiteY20" fmla="*/ 170073 h 317976"/>
                <a:gd name="connsiteX21" fmla="*/ 368013 w 370460"/>
                <a:gd name="connsiteY21" fmla="*/ 75183 h 317976"/>
                <a:gd name="connsiteX22" fmla="*/ 312156 w 370460"/>
                <a:gd name="connsiteY22" fmla="*/ 142114 h 317976"/>
                <a:gd name="connsiteX23" fmla="*/ 187635 w 370460"/>
                <a:gd name="connsiteY23" fmla="*/ 269541 h 317976"/>
                <a:gd name="connsiteX24" fmla="*/ 59589 w 370460"/>
                <a:gd name="connsiteY24" fmla="*/ 144959 h 317976"/>
                <a:gd name="connsiteX25" fmla="*/ 41341 w 370460"/>
                <a:gd name="connsiteY25" fmla="*/ 87122 h 317976"/>
                <a:gd name="connsiteX26" fmla="*/ 43073 w 370460"/>
                <a:gd name="connsiteY26" fmla="*/ 80070 h 317976"/>
                <a:gd name="connsiteX27" fmla="*/ 83776 w 370460"/>
                <a:gd name="connsiteY27" fmla="*/ 43635 h 317976"/>
                <a:gd name="connsiteX28" fmla="*/ 142850 w 370460"/>
                <a:gd name="connsiteY28" fmla="*/ 62379 h 317976"/>
                <a:gd name="connsiteX29" fmla="*/ 170006 w 370460"/>
                <a:gd name="connsiteY29" fmla="*/ 92627 h 317976"/>
                <a:gd name="connsiteX30" fmla="*/ 171119 w 370460"/>
                <a:gd name="connsiteY30" fmla="*/ 93431 h 317976"/>
                <a:gd name="connsiteX31" fmla="*/ 171985 w 370460"/>
                <a:gd name="connsiteY31" fmla="*/ 94545 h 317976"/>
                <a:gd name="connsiteX32" fmla="*/ 174336 w 370460"/>
                <a:gd name="connsiteY32" fmla="*/ 95844 h 317976"/>
                <a:gd name="connsiteX33" fmla="*/ 177738 w 370460"/>
                <a:gd name="connsiteY33" fmla="*/ 97761 h 317976"/>
                <a:gd name="connsiteX34" fmla="*/ 181573 w 370460"/>
                <a:gd name="connsiteY34" fmla="*/ 98751 h 317976"/>
                <a:gd name="connsiteX35" fmla="*/ 185223 w 370460"/>
                <a:gd name="connsiteY35" fmla="*/ 99184 h 317976"/>
                <a:gd name="connsiteX36" fmla="*/ 189120 w 370460"/>
                <a:gd name="connsiteY36" fmla="*/ 98627 h 317976"/>
                <a:gd name="connsiteX37" fmla="*/ 192646 w 370460"/>
                <a:gd name="connsiteY37" fmla="*/ 97638 h 317976"/>
                <a:gd name="connsiteX38" fmla="*/ 196172 w 370460"/>
                <a:gd name="connsiteY38" fmla="*/ 95596 h 317976"/>
                <a:gd name="connsiteX39" fmla="*/ 198399 w 370460"/>
                <a:gd name="connsiteY39" fmla="*/ 94297 h 317976"/>
                <a:gd name="connsiteX40" fmla="*/ 199203 w 370460"/>
                <a:gd name="connsiteY40" fmla="*/ 93184 h 317976"/>
                <a:gd name="connsiteX41" fmla="*/ 200254 w 370460"/>
                <a:gd name="connsiteY41" fmla="*/ 92318 h 317976"/>
                <a:gd name="connsiteX42" fmla="*/ 226544 w 370460"/>
                <a:gd name="connsiteY42" fmla="*/ 61451 h 317976"/>
                <a:gd name="connsiteX43" fmla="*/ 284815 w 370460"/>
                <a:gd name="connsiteY43" fmla="*/ 41347 h 317976"/>
                <a:gd name="connsiteX44" fmla="*/ 326754 w 370460"/>
                <a:gd name="connsiteY44" fmla="*/ 76915 h 317976"/>
                <a:gd name="connsiteX45" fmla="*/ 328734 w 370460"/>
                <a:gd name="connsiteY45" fmla="*/ 83905 h 317976"/>
                <a:gd name="connsiteX46" fmla="*/ 312156 w 370460"/>
                <a:gd name="connsiteY46" fmla="*/ 142114 h 3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0460" h="317976">
                  <a:moveTo>
                    <a:pt x="368013" y="75183"/>
                  </a:moveTo>
                  <a:cubicBezTo>
                    <a:pt x="367148" y="71348"/>
                    <a:pt x="366096" y="67574"/>
                    <a:pt x="364859" y="63925"/>
                  </a:cubicBezTo>
                  <a:cubicBezTo>
                    <a:pt x="353848" y="31573"/>
                    <a:pt x="326754" y="8377"/>
                    <a:pt x="292361" y="1820"/>
                  </a:cubicBezTo>
                  <a:cubicBezTo>
                    <a:pt x="256298" y="-5047"/>
                    <a:pt x="219431" y="7820"/>
                    <a:pt x="195924" y="35347"/>
                  </a:cubicBezTo>
                  <a:lnTo>
                    <a:pt x="184542" y="48708"/>
                  </a:lnTo>
                  <a:lnTo>
                    <a:pt x="172789" y="35594"/>
                  </a:lnTo>
                  <a:cubicBezTo>
                    <a:pt x="148479" y="8500"/>
                    <a:pt x="111117" y="-3438"/>
                    <a:pt x="75239" y="4418"/>
                  </a:cubicBezTo>
                  <a:cubicBezTo>
                    <a:pt x="41155" y="11841"/>
                    <a:pt x="14804" y="35718"/>
                    <a:pt x="4721" y="68193"/>
                  </a:cubicBezTo>
                  <a:cubicBezTo>
                    <a:pt x="3608" y="71843"/>
                    <a:pt x="2618" y="75616"/>
                    <a:pt x="1875" y="79513"/>
                  </a:cubicBezTo>
                  <a:cubicBezTo>
                    <a:pt x="-4743" y="113968"/>
                    <a:pt x="6391" y="149227"/>
                    <a:pt x="31568" y="173723"/>
                  </a:cubicBezTo>
                  <a:lnTo>
                    <a:pt x="173965" y="312285"/>
                  </a:lnTo>
                  <a:cubicBezTo>
                    <a:pt x="175326" y="313584"/>
                    <a:pt x="176934" y="314388"/>
                    <a:pt x="178481" y="315255"/>
                  </a:cubicBezTo>
                  <a:cubicBezTo>
                    <a:pt x="179161" y="315626"/>
                    <a:pt x="179779" y="316306"/>
                    <a:pt x="180522" y="316553"/>
                  </a:cubicBezTo>
                  <a:cubicBezTo>
                    <a:pt x="182934" y="317481"/>
                    <a:pt x="185409" y="317976"/>
                    <a:pt x="187945" y="317976"/>
                  </a:cubicBezTo>
                  <a:cubicBezTo>
                    <a:pt x="190543" y="317976"/>
                    <a:pt x="193141" y="317481"/>
                    <a:pt x="195615" y="316430"/>
                  </a:cubicBezTo>
                  <a:cubicBezTo>
                    <a:pt x="196481" y="316059"/>
                    <a:pt x="197161" y="315316"/>
                    <a:pt x="197966" y="314821"/>
                  </a:cubicBezTo>
                  <a:cubicBezTo>
                    <a:pt x="199450" y="313955"/>
                    <a:pt x="201058" y="313213"/>
                    <a:pt x="202296" y="311852"/>
                  </a:cubicBezTo>
                  <a:lnTo>
                    <a:pt x="202296" y="311852"/>
                  </a:lnTo>
                  <a:lnTo>
                    <a:pt x="202296" y="311852"/>
                  </a:lnTo>
                  <a:lnTo>
                    <a:pt x="202296" y="311852"/>
                  </a:lnTo>
                  <a:lnTo>
                    <a:pt x="340796" y="170073"/>
                  </a:lnTo>
                  <a:cubicBezTo>
                    <a:pt x="365415" y="145083"/>
                    <a:pt x="375560" y="109576"/>
                    <a:pt x="368013" y="75183"/>
                  </a:cubicBezTo>
                  <a:close/>
                  <a:moveTo>
                    <a:pt x="312156" y="142114"/>
                  </a:moveTo>
                  <a:lnTo>
                    <a:pt x="187635" y="269541"/>
                  </a:lnTo>
                  <a:lnTo>
                    <a:pt x="59589" y="144959"/>
                  </a:lnTo>
                  <a:cubicBezTo>
                    <a:pt x="44125" y="129866"/>
                    <a:pt x="37258" y="108277"/>
                    <a:pt x="41341" y="87122"/>
                  </a:cubicBezTo>
                  <a:cubicBezTo>
                    <a:pt x="41774" y="84709"/>
                    <a:pt x="42393" y="82359"/>
                    <a:pt x="43073" y="80070"/>
                  </a:cubicBezTo>
                  <a:cubicBezTo>
                    <a:pt x="48888" y="61327"/>
                    <a:pt x="63733" y="48027"/>
                    <a:pt x="83776" y="43635"/>
                  </a:cubicBezTo>
                  <a:cubicBezTo>
                    <a:pt x="105611" y="38873"/>
                    <a:pt x="128190" y="46048"/>
                    <a:pt x="142850" y="62379"/>
                  </a:cubicBezTo>
                  <a:lnTo>
                    <a:pt x="170006" y="92627"/>
                  </a:lnTo>
                  <a:cubicBezTo>
                    <a:pt x="170315" y="92998"/>
                    <a:pt x="170748" y="93122"/>
                    <a:pt x="171119" y="93431"/>
                  </a:cubicBezTo>
                  <a:cubicBezTo>
                    <a:pt x="171429" y="93741"/>
                    <a:pt x="171614" y="94174"/>
                    <a:pt x="171985" y="94545"/>
                  </a:cubicBezTo>
                  <a:cubicBezTo>
                    <a:pt x="172727" y="95163"/>
                    <a:pt x="173593" y="95349"/>
                    <a:pt x="174336" y="95844"/>
                  </a:cubicBezTo>
                  <a:cubicBezTo>
                    <a:pt x="175449" y="96586"/>
                    <a:pt x="176563" y="97267"/>
                    <a:pt x="177738" y="97761"/>
                  </a:cubicBezTo>
                  <a:cubicBezTo>
                    <a:pt x="178975" y="98256"/>
                    <a:pt x="180274" y="98504"/>
                    <a:pt x="181573" y="98751"/>
                  </a:cubicBezTo>
                  <a:cubicBezTo>
                    <a:pt x="182810" y="98937"/>
                    <a:pt x="183986" y="99184"/>
                    <a:pt x="185223" y="99184"/>
                  </a:cubicBezTo>
                  <a:cubicBezTo>
                    <a:pt x="186584" y="99184"/>
                    <a:pt x="187821" y="98937"/>
                    <a:pt x="189120" y="98627"/>
                  </a:cubicBezTo>
                  <a:cubicBezTo>
                    <a:pt x="190357" y="98380"/>
                    <a:pt x="191471" y="98132"/>
                    <a:pt x="192646" y="97638"/>
                  </a:cubicBezTo>
                  <a:cubicBezTo>
                    <a:pt x="193883" y="97143"/>
                    <a:pt x="194997" y="96339"/>
                    <a:pt x="196172" y="95596"/>
                  </a:cubicBezTo>
                  <a:cubicBezTo>
                    <a:pt x="196914" y="95101"/>
                    <a:pt x="197718" y="94854"/>
                    <a:pt x="198399" y="94297"/>
                  </a:cubicBezTo>
                  <a:cubicBezTo>
                    <a:pt x="198770" y="93988"/>
                    <a:pt x="198894" y="93555"/>
                    <a:pt x="199203" y="93184"/>
                  </a:cubicBezTo>
                  <a:cubicBezTo>
                    <a:pt x="199512" y="92875"/>
                    <a:pt x="199945" y="92689"/>
                    <a:pt x="200254" y="92318"/>
                  </a:cubicBezTo>
                  <a:lnTo>
                    <a:pt x="226544" y="61451"/>
                  </a:lnTo>
                  <a:cubicBezTo>
                    <a:pt x="240648" y="44873"/>
                    <a:pt x="263040" y="37140"/>
                    <a:pt x="284815" y="41347"/>
                  </a:cubicBezTo>
                  <a:cubicBezTo>
                    <a:pt x="305104" y="45244"/>
                    <a:pt x="320445" y="58172"/>
                    <a:pt x="326754" y="76915"/>
                  </a:cubicBezTo>
                  <a:cubicBezTo>
                    <a:pt x="327558" y="79204"/>
                    <a:pt x="328177" y="81554"/>
                    <a:pt x="328734" y="83905"/>
                  </a:cubicBezTo>
                  <a:cubicBezTo>
                    <a:pt x="333435" y="104937"/>
                    <a:pt x="327187" y="126711"/>
                    <a:pt x="312156" y="142114"/>
                  </a:cubicBezTo>
                  <a:close/>
                </a:path>
              </a:pathLst>
            </a:custGeom>
            <a:grpFill/>
            <a:ln w="6186" cap="flat">
              <a:noFill/>
              <a:prstDash val="solid"/>
              <a:miter/>
            </a:ln>
          </p:spPr>
          <p:txBody>
            <a:bodyPr rtlCol="0" anchor="ctr"/>
            <a:lstStyle/>
            <a:p>
              <a:endParaRPr lang="en-US" sz="1200"/>
            </a:p>
          </p:txBody>
        </p:sp>
      </p:grpSp>
      <p:grpSp>
        <p:nvGrpSpPr>
          <p:cNvPr id="224" name="Graphic 2">
            <a:extLst>
              <a:ext uri="{FF2B5EF4-FFF2-40B4-BE49-F238E27FC236}">
                <a16:creationId xmlns:a16="http://schemas.microsoft.com/office/drawing/2014/main" id="{53F72F8A-3AA0-4878-AEF8-DA698FEED9AE}"/>
              </a:ext>
            </a:extLst>
          </p:cNvPr>
          <p:cNvGrpSpPr/>
          <p:nvPr/>
        </p:nvGrpSpPr>
        <p:grpSpPr>
          <a:xfrm>
            <a:off x="3236038" y="2437759"/>
            <a:ext cx="868408" cy="868525"/>
            <a:chOff x="6170421" y="2330665"/>
            <a:chExt cx="1125070" cy="1125222"/>
          </a:xfrm>
          <a:solidFill>
            <a:schemeClr val="accent1"/>
          </a:solidFill>
        </p:grpSpPr>
        <p:sp>
          <p:nvSpPr>
            <p:cNvPr id="225" name="Freeform: Shape 224">
              <a:extLst>
                <a:ext uri="{FF2B5EF4-FFF2-40B4-BE49-F238E27FC236}">
                  <a16:creationId xmlns:a16="http://schemas.microsoft.com/office/drawing/2014/main" id="{B54B7ECC-3CC1-413F-9E59-536840A9E530}"/>
                </a:ext>
              </a:extLst>
            </p:cNvPr>
            <p:cNvSpPr/>
            <p:nvPr/>
          </p:nvSpPr>
          <p:spPr>
            <a:xfrm>
              <a:off x="6393359" y="2330665"/>
              <a:ext cx="679353" cy="588479"/>
            </a:xfrm>
            <a:custGeom>
              <a:avLst/>
              <a:gdLst>
                <a:gd name="connsiteX0" fmla="*/ 325309 w 679353"/>
                <a:gd name="connsiteY0" fmla="*/ 582542 h 588479"/>
                <a:gd name="connsiteX1" fmla="*/ 339598 w 679353"/>
                <a:gd name="connsiteY1" fmla="*/ 588480 h 588479"/>
                <a:gd name="connsiteX2" fmla="*/ 353887 w 679353"/>
                <a:gd name="connsiteY2" fmla="*/ 582542 h 588479"/>
                <a:gd name="connsiteX3" fmla="*/ 636455 w 679353"/>
                <a:gd name="connsiteY3" fmla="*/ 296386 h 588479"/>
                <a:gd name="connsiteX4" fmla="*/ 651858 w 679353"/>
                <a:gd name="connsiteY4" fmla="*/ 81244 h 588479"/>
                <a:gd name="connsiteX5" fmla="*/ 526471 w 679353"/>
                <a:gd name="connsiteY5" fmla="*/ 1632 h 588479"/>
                <a:gd name="connsiteX6" fmla="*/ 349557 w 679353"/>
                <a:gd name="connsiteY6" fmla="*/ 61573 h 588479"/>
                <a:gd name="connsiteX7" fmla="*/ 339598 w 679353"/>
                <a:gd name="connsiteY7" fmla="*/ 71037 h 588479"/>
                <a:gd name="connsiteX8" fmla="*/ 329639 w 679353"/>
                <a:gd name="connsiteY8" fmla="*/ 61573 h 588479"/>
                <a:gd name="connsiteX9" fmla="*/ 152787 w 679353"/>
                <a:gd name="connsiteY9" fmla="*/ 1632 h 588479"/>
                <a:gd name="connsiteX10" fmla="*/ 27400 w 679353"/>
                <a:gd name="connsiteY10" fmla="*/ 81244 h 588479"/>
                <a:gd name="connsiteX11" fmla="*/ 43916 w 679353"/>
                <a:gd name="connsiteY11" fmla="*/ 297685 h 588479"/>
                <a:gd name="connsiteX12" fmla="*/ 325309 w 679353"/>
                <a:gd name="connsiteY12" fmla="*/ 582542 h 588479"/>
                <a:gd name="connsiteX13" fmla="*/ 61546 w 679353"/>
                <a:gd name="connsiteY13" fmla="*/ 102399 h 588479"/>
                <a:gd name="connsiteX14" fmla="*/ 157921 w 679353"/>
                <a:gd name="connsiteY14" fmla="*/ 41469 h 588479"/>
                <a:gd name="connsiteX15" fmla="*/ 178458 w 679353"/>
                <a:gd name="connsiteY15" fmla="*/ 40170 h 588479"/>
                <a:gd name="connsiteX16" fmla="*/ 301927 w 679353"/>
                <a:gd name="connsiteY16" fmla="*/ 90646 h 588479"/>
                <a:gd name="connsiteX17" fmla="*/ 325742 w 679353"/>
                <a:gd name="connsiteY17" fmla="*/ 113286 h 588479"/>
                <a:gd name="connsiteX18" fmla="*/ 353454 w 679353"/>
                <a:gd name="connsiteY18" fmla="*/ 113286 h 588479"/>
                <a:gd name="connsiteX19" fmla="*/ 377270 w 679353"/>
                <a:gd name="connsiteY19" fmla="*/ 90646 h 588479"/>
                <a:gd name="connsiteX20" fmla="*/ 521337 w 679353"/>
                <a:gd name="connsiteY20" fmla="*/ 41469 h 588479"/>
                <a:gd name="connsiteX21" fmla="*/ 617712 w 679353"/>
                <a:gd name="connsiteY21" fmla="*/ 102399 h 588479"/>
                <a:gd name="connsiteX22" fmla="*/ 606763 w 679353"/>
                <a:gd name="connsiteY22" fmla="*/ 269478 h 588479"/>
                <a:gd name="connsiteX23" fmla="*/ 339598 w 679353"/>
                <a:gd name="connsiteY23" fmla="*/ 539859 h 588479"/>
                <a:gd name="connsiteX24" fmla="*/ 73608 w 679353"/>
                <a:gd name="connsiteY24" fmla="*/ 270777 h 588479"/>
                <a:gd name="connsiteX25" fmla="*/ 61546 w 679353"/>
                <a:gd name="connsiteY25" fmla="*/ 102399 h 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353" h="588479">
                  <a:moveTo>
                    <a:pt x="325309" y="582542"/>
                  </a:moveTo>
                  <a:cubicBezTo>
                    <a:pt x="329082" y="586377"/>
                    <a:pt x="334216" y="588480"/>
                    <a:pt x="339598" y="588480"/>
                  </a:cubicBezTo>
                  <a:cubicBezTo>
                    <a:pt x="344980" y="588480"/>
                    <a:pt x="350114" y="586315"/>
                    <a:pt x="353887" y="582542"/>
                  </a:cubicBezTo>
                  <a:lnTo>
                    <a:pt x="636455" y="296386"/>
                  </a:lnTo>
                  <a:cubicBezTo>
                    <a:pt x="687364" y="235147"/>
                    <a:pt x="693550" y="148669"/>
                    <a:pt x="651858" y="81244"/>
                  </a:cubicBezTo>
                  <a:cubicBezTo>
                    <a:pt x="624393" y="36768"/>
                    <a:pt x="579855" y="8498"/>
                    <a:pt x="526471" y="1632"/>
                  </a:cubicBezTo>
                  <a:cubicBezTo>
                    <a:pt x="463685" y="-6409"/>
                    <a:pt x="397559" y="15922"/>
                    <a:pt x="349557" y="61573"/>
                  </a:cubicBezTo>
                  <a:lnTo>
                    <a:pt x="339598" y="71037"/>
                  </a:lnTo>
                  <a:lnTo>
                    <a:pt x="329639" y="61573"/>
                  </a:lnTo>
                  <a:cubicBezTo>
                    <a:pt x="281637" y="15922"/>
                    <a:pt x="215511" y="-6471"/>
                    <a:pt x="152787" y="1632"/>
                  </a:cubicBezTo>
                  <a:cubicBezTo>
                    <a:pt x="99403" y="8498"/>
                    <a:pt x="54865" y="36830"/>
                    <a:pt x="27400" y="81244"/>
                  </a:cubicBezTo>
                  <a:cubicBezTo>
                    <a:pt x="-14292" y="148669"/>
                    <a:pt x="-8106" y="235147"/>
                    <a:pt x="43916" y="297685"/>
                  </a:cubicBezTo>
                  <a:lnTo>
                    <a:pt x="325309" y="582542"/>
                  </a:lnTo>
                  <a:close/>
                  <a:moveTo>
                    <a:pt x="61546" y="102399"/>
                  </a:moveTo>
                  <a:cubicBezTo>
                    <a:pt x="82516" y="68439"/>
                    <a:pt x="116785" y="46789"/>
                    <a:pt x="157921" y="41469"/>
                  </a:cubicBezTo>
                  <a:cubicBezTo>
                    <a:pt x="164725" y="40603"/>
                    <a:pt x="171591" y="40170"/>
                    <a:pt x="178458" y="40170"/>
                  </a:cubicBezTo>
                  <a:cubicBezTo>
                    <a:pt x="222934" y="40170"/>
                    <a:pt x="267905" y="58294"/>
                    <a:pt x="301927" y="90646"/>
                  </a:cubicBezTo>
                  <a:lnTo>
                    <a:pt x="325742" y="113286"/>
                  </a:lnTo>
                  <a:cubicBezTo>
                    <a:pt x="333474" y="120647"/>
                    <a:pt x="345722" y="120647"/>
                    <a:pt x="353454" y="113286"/>
                  </a:cubicBezTo>
                  <a:lnTo>
                    <a:pt x="377270" y="90646"/>
                  </a:lnTo>
                  <a:cubicBezTo>
                    <a:pt x="416550" y="53284"/>
                    <a:pt x="470366" y="34850"/>
                    <a:pt x="521337" y="41469"/>
                  </a:cubicBezTo>
                  <a:cubicBezTo>
                    <a:pt x="562473" y="46789"/>
                    <a:pt x="596742" y="68377"/>
                    <a:pt x="617712" y="102399"/>
                  </a:cubicBezTo>
                  <a:cubicBezTo>
                    <a:pt x="650311" y="155164"/>
                    <a:pt x="645425" y="222837"/>
                    <a:pt x="606763" y="269478"/>
                  </a:cubicBezTo>
                  <a:lnTo>
                    <a:pt x="339598" y="539859"/>
                  </a:lnTo>
                  <a:lnTo>
                    <a:pt x="73608" y="270777"/>
                  </a:lnTo>
                  <a:cubicBezTo>
                    <a:pt x="33833" y="222837"/>
                    <a:pt x="28947" y="155164"/>
                    <a:pt x="61546" y="102399"/>
                  </a:cubicBezTo>
                  <a:close/>
                </a:path>
              </a:pathLst>
            </a:custGeom>
            <a:grpFill/>
            <a:ln w="6186" cap="flat">
              <a:noFill/>
              <a:prstDash val="solid"/>
              <a:miter/>
            </a:ln>
          </p:spPr>
          <p:txBody>
            <a:bodyPr rtlCol="0" anchor="ctr"/>
            <a:lstStyle/>
            <a:p>
              <a:endParaRPr lang="en-US" sz="1200"/>
            </a:p>
          </p:txBody>
        </p:sp>
        <p:sp>
          <p:nvSpPr>
            <p:cNvPr id="226" name="Freeform: Shape 225">
              <a:extLst>
                <a:ext uri="{FF2B5EF4-FFF2-40B4-BE49-F238E27FC236}">
                  <a16:creationId xmlns:a16="http://schemas.microsoft.com/office/drawing/2014/main" id="{D62ADA0B-5775-4B8F-8CE2-5311B2FD741F}"/>
                </a:ext>
              </a:extLst>
            </p:cNvPr>
            <p:cNvSpPr/>
            <p:nvPr/>
          </p:nvSpPr>
          <p:spPr>
            <a:xfrm>
              <a:off x="6170421" y="2852227"/>
              <a:ext cx="1125070" cy="603659"/>
            </a:xfrm>
            <a:custGeom>
              <a:avLst/>
              <a:gdLst>
                <a:gd name="connsiteX0" fmla="*/ 1094949 w 1125070"/>
                <a:gd name="connsiteY0" fmla="*/ 22750 h 603659"/>
                <a:gd name="connsiteX1" fmla="*/ 973769 w 1125070"/>
                <a:gd name="connsiteY1" fmla="*/ 25163 h 603659"/>
                <a:gd name="connsiteX2" fmla="*/ 950201 w 1125070"/>
                <a:gd name="connsiteY2" fmla="*/ 47617 h 603659"/>
                <a:gd name="connsiteX3" fmla="*/ 837124 w 1125070"/>
                <a:gd name="connsiteY3" fmla="*/ 50401 h 603659"/>
                <a:gd name="connsiteX4" fmla="*/ 669860 w 1125070"/>
                <a:gd name="connsiteY4" fmla="*/ 180612 h 603659"/>
                <a:gd name="connsiteX5" fmla="*/ 625569 w 1125070"/>
                <a:gd name="connsiteY5" fmla="*/ 167808 h 603659"/>
                <a:gd name="connsiteX6" fmla="*/ 469006 w 1125070"/>
                <a:gd name="connsiteY6" fmla="*/ 167808 h 603659"/>
                <a:gd name="connsiteX7" fmla="*/ 406035 w 1125070"/>
                <a:gd name="connsiteY7" fmla="*/ 160508 h 603659"/>
                <a:gd name="connsiteX8" fmla="*/ 149077 w 1125070"/>
                <a:gd name="connsiteY8" fmla="*/ 241543 h 603659"/>
                <a:gd name="connsiteX9" fmla="*/ 116725 w 1125070"/>
                <a:gd name="connsiteY9" fmla="*/ 265667 h 603659"/>
                <a:gd name="connsiteX10" fmla="*/ 10885 w 1125070"/>
                <a:gd name="connsiteY10" fmla="*/ 320102 h 603659"/>
                <a:gd name="connsiteX11" fmla="*/ 2225 w 1125070"/>
                <a:gd name="connsiteY11" fmla="*/ 347134 h 603659"/>
                <a:gd name="connsiteX12" fmla="*/ 20102 w 1125070"/>
                <a:gd name="connsiteY12" fmla="*/ 358021 h 603659"/>
                <a:gd name="connsiteX13" fmla="*/ 29257 w 1125070"/>
                <a:gd name="connsiteY13" fmla="*/ 355794 h 603659"/>
                <a:gd name="connsiteX14" fmla="*/ 135097 w 1125070"/>
                <a:gd name="connsiteY14" fmla="*/ 301359 h 603659"/>
                <a:gd name="connsiteX15" fmla="*/ 177655 w 1125070"/>
                <a:gd name="connsiteY15" fmla="*/ 269750 h 603659"/>
                <a:gd name="connsiteX16" fmla="*/ 397684 w 1125070"/>
                <a:gd name="connsiteY16" fmla="*/ 199788 h 603659"/>
                <a:gd name="connsiteX17" fmla="*/ 469006 w 1125070"/>
                <a:gd name="connsiteY17" fmla="*/ 207954 h 603659"/>
                <a:gd name="connsiteX18" fmla="*/ 625569 w 1125070"/>
                <a:gd name="connsiteY18" fmla="*/ 207954 h 603659"/>
                <a:gd name="connsiteX19" fmla="*/ 670973 w 1125070"/>
                <a:gd name="connsiteY19" fmla="*/ 254162 h 603659"/>
                <a:gd name="connsiteX20" fmla="*/ 625569 w 1125070"/>
                <a:gd name="connsiteY20" fmla="*/ 300370 h 603659"/>
                <a:gd name="connsiteX21" fmla="*/ 445872 w 1125070"/>
                <a:gd name="connsiteY21" fmla="*/ 300370 h 603659"/>
                <a:gd name="connsiteX22" fmla="*/ 425768 w 1125070"/>
                <a:gd name="connsiteY22" fmla="*/ 320474 h 603659"/>
                <a:gd name="connsiteX23" fmla="*/ 445872 w 1125070"/>
                <a:gd name="connsiteY23" fmla="*/ 340577 h 603659"/>
                <a:gd name="connsiteX24" fmla="*/ 625569 w 1125070"/>
                <a:gd name="connsiteY24" fmla="*/ 340577 h 603659"/>
                <a:gd name="connsiteX25" fmla="*/ 682664 w 1125070"/>
                <a:gd name="connsiteY25" fmla="*/ 318061 h 603659"/>
                <a:gd name="connsiteX26" fmla="*/ 683221 w 1125070"/>
                <a:gd name="connsiteY26" fmla="*/ 317813 h 603659"/>
                <a:gd name="connsiteX27" fmla="*/ 1001976 w 1125070"/>
                <a:gd name="connsiteY27" fmla="*/ 53741 h 603659"/>
                <a:gd name="connsiteX28" fmla="*/ 1068164 w 1125070"/>
                <a:gd name="connsiteY28" fmla="*/ 52752 h 603659"/>
                <a:gd name="connsiteX29" fmla="*/ 1084866 w 1125070"/>
                <a:gd name="connsiteY29" fmla="*/ 87763 h 603659"/>
                <a:gd name="connsiteX30" fmla="*/ 1071876 w 1125070"/>
                <a:gd name="connsiteY30" fmla="*/ 124383 h 603659"/>
                <a:gd name="connsiteX31" fmla="*/ 1047689 w 1125070"/>
                <a:gd name="connsiteY31" fmla="*/ 151230 h 603659"/>
                <a:gd name="connsiteX32" fmla="*/ 722563 w 1125070"/>
                <a:gd name="connsiteY32" fmla="*/ 455943 h 603659"/>
                <a:gd name="connsiteX33" fmla="*/ 643199 w 1125070"/>
                <a:gd name="connsiteY33" fmla="*/ 479449 h 603659"/>
                <a:gd name="connsiteX34" fmla="*/ 384014 w 1125070"/>
                <a:gd name="connsiteY34" fmla="*/ 463984 h 603659"/>
                <a:gd name="connsiteX35" fmla="*/ 223244 w 1125070"/>
                <a:gd name="connsiteY35" fmla="*/ 499491 h 603659"/>
                <a:gd name="connsiteX36" fmla="*/ 112209 w 1125070"/>
                <a:gd name="connsiteY36" fmla="*/ 566359 h 603659"/>
                <a:gd name="connsiteX37" fmla="*/ 105343 w 1125070"/>
                <a:gd name="connsiteY37" fmla="*/ 593948 h 603659"/>
                <a:gd name="connsiteX38" fmla="*/ 122539 w 1125070"/>
                <a:gd name="connsiteY38" fmla="*/ 603660 h 603659"/>
                <a:gd name="connsiteX39" fmla="*/ 132870 w 1125070"/>
                <a:gd name="connsiteY39" fmla="*/ 600753 h 603659"/>
                <a:gd name="connsiteX40" fmla="*/ 243905 w 1125070"/>
                <a:gd name="connsiteY40" fmla="*/ 533884 h 603659"/>
                <a:gd name="connsiteX41" fmla="*/ 379436 w 1125070"/>
                <a:gd name="connsiteY41" fmla="*/ 503883 h 603659"/>
                <a:gd name="connsiteX42" fmla="*/ 642333 w 1125070"/>
                <a:gd name="connsiteY42" fmla="*/ 519656 h 603659"/>
                <a:gd name="connsiteX43" fmla="*/ 745203 w 1125070"/>
                <a:gd name="connsiteY43" fmla="*/ 489098 h 603659"/>
                <a:gd name="connsiteX44" fmla="*/ 1077504 w 1125070"/>
                <a:gd name="connsiteY44" fmla="*/ 178138 h 603659"/>
                <a:gd name="connsiteX45" fmla="*/ 1101567 w 1125070"/>
                <a:gd name="connsiteY45" fmla="*/ 151415 h 603659"/>
                <a:gd name="connsiteX46" fmla="*/ 1124950 w 1125070"/>
                <a:gd name="connsiteY46" fmla="*/ 85722 h 603659"/>
                <a:gd name="connsiteX47" fmla="*/ 1094949 w 1125070"/>
                <a:gd name="connsiteY47" fmla="*/ 22750 h 603659"/>
                <a:gd name="connsiteX48" fmla="*/ 865393 w 1125070"/>
                <a:gd name="connsiteY48" fmla="*/ 78918 h 603659"/>
                <a:gd name="connsiteX49" fmla="*/ 919952 w 1125070"/>
                <a:gd name="connsiteY49" fmla="*/ 74959 h 603659"/>
                <a:gd name="connsiteX50" fmla="*/ 710439 w 1125070"/>
                <a:gd name="connsiteY50" fmla="*/ 246244 h 603659"/>
                <a:gd name="connsiteX51" fmla="*/ 698624 w 1125070"/>
                <a:gd name="connsiteY51" fmla="*/ 209624 h 603659"/>
                <a:gd name="connsiteX52" fmla="*/ 865393 w 1125070"/>
                <a:gd name="connsiteY52" fmla="*/ 78918 h 6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5070" h="603659">
                  <a:moveTo>
                    <a:pt x="1094949" y="22750"/>
                  </a:moveTo>
                  <a:cubicBezTo>
                    <a:pt x="1059999" y="-8488"/>
                    <a:pt x="1006739" y="-7436"/>
                    <a:pt x="973769" y="25163"/>
                  </a:cubicBezTo>
                  <a:cubicBezTo>
                    <a:pt x="966531" y="32338"/>
                    <a:pt x="958613" y="39885"/>
                    <a:pt x="950201" y="47617"/>
                  </a:cubicBezTo>
                  <a:cubicBezTo>
                    <a:pt x="917168" y="19039"/>
                    <a:pt x="867744" y="20091"/>
                    <a:pt x="837124" y="50401"/>
                  </a:cubicBezTo>
                  <a:cubicBezTo>
                    <a:pt x="791349" y="95743"/>
                    <a:pt x="723058" y="144920"/>
                    <a:pt x="669860" y="180612"/>
                  </a:cubicBezTo>
                  <a:cubicBezTo>
                    <a:pt x="656931" y="172633"/>
                    <a:pt x="641838" y="167808"/>
                    <a:pt x="625569" y="167808"/>
                  </a:cubicBezTo>
                  <a:lnTo>
                    <a:pt x="469006" y="167808"/>
                  </a:lnTo>
                  <a:cubicBezTo>
                    <a:pt x="449769" y="167808"/>
                    <a:pt x="429170" y="165457"/>
                    <a:pt x="406035" y="160508"/>
                  </a:cubicBezTo>
                  <a:cubicBezTo>
                    <a:pt x="273968" y="132610"/>
                    <a:pt x="182356" y="207892"/>
                    <a:pt x="149077" y="241543"/>
                  </a:cubicBezTo>
                  <a:cubicBezTo>
                    <a:pt x="139117" y="251625"/>
                    <a:pt x="128292" y="259729"/>
                    <a:pt x="116725" y="265667"/>
                  </a:cubicBezTo>
                  <a:lnTo>
                    <a:pt x="10885" y="320102"/>
                  </a:lnTo>
                  <a:cubicBezTo>
                    <a:pt x="1050" y="325174"/>
                    <a:pt x="-2847" y="337299"/>
                    <a:pt x="2225" y="347134"/>
                  </a:cubicBezTo>
                  <a:cubicBezTo>
                    <a:pt x="5813" y="354062"/>
                    <a:pt x="12803" y="358021"/>
                    <a:pt x="20102" y="358021"/>
                  </a:cubicBezTo>
                  <a:cubicBezTo>
                    <a:pt x="23195" y="358021"/>
                    <a:pt x="26350" y="357341"/>
                    <a:pt x="29257" y="355794"/>
                  </a:cubicBezTo>
                  <a:lnTo>
                    <a:pt x="135097" y="301359"/>
                  </a:lnTo>
                  <a:cubicBezTo>
                    <a:pt x="150437" y="293441"/>
                    <a:pt x="164788" y="282802"/>
                    <a:pt x="177655" y="269750"/>
                  </a:cubicBezTo>
                  <a:cubicBezTo>
                    <a:pt x="206233" y="240800"/>
                    <a:pt x="284979" y="175973"/>
                    <a:pt x="397684" y="199788"/>
                  </a:cubicBezTo>
                  <a:cubicBezTo>
                    <a:pt x="423603" y="205232"/>
                    <a:pt x="446923" y="207954"/>
                    <a:pt x="469006" y="207954"/>
                  </a:cubicBezTo>
                  <a:lnTo>
                    <a:pt x="625569" y="207954"/>
                  </a:lnTo>
                  <a:cubicBezTo>
                    <a:pt x="650622" y="207954"/>
                    <a:pt x="670973" y="228676"/>
                    <a:pt x="670973" y="254162"/>
                  </a:cubicBezTo>
                  <a:cubicBezTo>
                    <a:pt x="670973" y="279647"/>
                    <a:pt x="650622" y="300370"/>
                    <a:pt x="625569" y="300370"/>
                  </a:cubicBezTo>
                  <a:lnTo>
                    <a:pt x="445872" y="300370"/>
                  </a:lnTo>
                  <a:cubicBezTo>
                    <a:pt x="434799" y="300370"/>
                    <a:pt x="425768" y="309339"/>
                    <a:pt x="425768" y="320474"/>
                  </a:cubicBezTo>
                  <a:cubicBezTo>
                    <a:pt x="425768" y="331608"/>
                    <a:pt x="434737" y="340577"/>
                    <a:pt x="445872" y="340577"/>
                  </a:cubicBezTo>
                  <a:lnTo>
                    <a:pt x="625569" y="340577"/>
                  </a:lnTo>
                  <a:cubicBezTo>
                    <a:pt x="647591" y="340577"/>
                    <a:pt x="667509" y="331917"/>
                    <a:pt x="682664" y="318061"/>
                  </a:cubicBezTo>
                  <a:cubicBezTo>
                    <a:pt x="682850" y="317937"/>
                    <a:pt x="683035" y="317937"/>
                    <a:pt x="683221" y="317813"/>
                  </a:cubicBezTo>
                  <a:cubicBezTo>
                    <a:pt x="692067" y="311133"/>
                    <a:pt x="901395" y="153085"/>
                    <a:pt x="1001976" y="53741"/>
                  </a:cubicBezTo>
                  <a:cubicBezTo>
                    <a:pt x="1019915" y="36050"/>
                    <a:pt x="1048926" y="35617"/>
                    <a:pt x="1068164" y="52752"/>
                  </a:cubicBezTo>
                  <a:cubicBezTo>
                    <a:pt x="1078247" y="61721"/>
                    <a:pt x="1084185" y="74154"/>
                    <a:pt x="1084866" y="87763"/>
                  </a:cubicBezTo>
                  <a:cubicBezTo>
                    <a:pt x="1085608" y="101310"/>
                    <a:pt x="1080969" y="114300"/>
                    <a:pt x="1071876" y="124383"/>
                  </a:cubicBezTo>
                  <a:lnTo>
                    <a:pt x="1047689" y="151230"/>
                  </a:lnTo>
                  <a:cubicBezTo>
                    <a:pt x="971603" y="235975"/>
                    <a:pt x="856548" y="363960"/>
                    <a:pt x="722563" y="455943"/>
                  </a:cubicBezTo>
                  <a:cubicBezTo>
                    <a:pt x="699242" y="471902"/>
                    <a:pt x="671406" y="479882"/>
                    <a:pt x="643199" y="479449"/>
                  </a:cubicBezTo>
                  <a:cubicBezTo>
                    <a:pt x="587403" y="478335"/>
                    <a:pt x="479522" y="474809"/>
                    <a:pt x="384014" y="463984"/>
                  </a:cubicBezTo>
                  <a:cubicBezTo>
                    <a:pt x="328712" y="457675"/>
                    <a:pt x="271679" y="470294"/>
                    <a:pt x="223244" y="499491"/>
                  </a:cubicBezTo>
                  <a:lnTo>
                    <a:pt x="112209" y="566359"/>
                  </a:lnTo>
                  <a:cubicBezTo>
                    <a:pt x="102683" y="572112"/>
                    <a:pt x="99652" y="584422"/>
                    <a:pt x="105343" y="593948"/>
                  </a:cubicBezTo>
                  <a:cubicBezTo>
                    <a:pt x="109116" y="600196"/>
                    <a:pt x="115735" y="603660"/>
                    <a:pt x="122539" y="603660"/>
                  </a:cubicBezTo>
                  <a:cubicBezTo>
                    <a:pt x="126065" y="603660"/>
                    <a:pt x="129653" y="602732"/>
                    <a:pt x="132870" y="600753"/>
                  </a:cubicBezTo>
                  <a:lnTo>
                    <a:pt x="243905" y="533884"/>
                  </a:lnTo>
                  <a:cubicBezTo>
                    <a:pt x="284793" y="509264"/>
                    <a:pt x="332919" y="498563"/>
                    <a:pt x="379436" y="503883"/>
                  </a:cubicBezTo>
                  <a:cubicBezTo>
                    <a:pt x="476553" y="514894"/>
                    <a:pt x="585856" y="518481"/>
                    <a:pt x="642333" y="519656"/>
                  </a:cubicBezTo>
                  <a:cubicBezTo>
                    <a:pt x="679819" y="520275"/>
                    <a:pt x="714954" y="509821"/>
                    <a:pt x="745203" y="489098"/>
                  </a:cubicBezTo>
                  <a:cubicBezTo>
                    <a:pt x="883208" y="394456"/>
                    <a:pt x="1000120" y="264306"/>
                    <a:pt x="1077504" y="178138"/>
                  </a:cubicBezTo>
                  <a:lnTo>
                    <a:pt x="1101567" y="151415"/>
                  </a:lnTo>
                  <a:cubicBezTo>
                    <a:pt x="1117898" y="133415"/>
                    <a:pt x="1126187" y="110094"/>
                    <a:pt x="1124950" y="85722"/>
                  </a:cubicBezTo>
                  <a:cubicBezTo>
                    <a:pt x="1123713" y="61226"/>
                    <a:pt x="1113073" y="38895"/>
                    <a:pt x="1094949" y="22750"/>
                  </a:cubicBezTo>
                  <a:close/>
                  <a:moveTo>
                    <a:pt x="865393" y="78918"/>
                  </a:moveTo>
                  <a:cubicBezTo>
                    <a:pt x="879930" y="64505"/>
                    <a:pt x="902879" y="63206"/>
                    <a:pt x="919952" y="74959"/>
                  </a:cubicBezTo>
                  <a:cubicBezTo>
                    <a:pt x="851537" y="135394"/>
                    <a:pt x="764688" y="204180"/>
                    <a:pt x="710439" y="246244"/>
                  </a:cubicBezTo>
                  <a:cubicBezTo>
                    <a:pt x="709202" y="232944"/>
                    <a:pt x="705181" y="220511"/>
                    <a:pt x="698624" y="209624"/>
                  </a:cubicBezTo>
                  <a:cubicBezTo>
                    <a:pt x="752317" y="173313"/>
                    <a:pt x="819247" y="124569"/>
                    <a:pt x="865393" y="78918"/>
                  </a:cubicBezTo>
                  <a:close/>
                </a:path>
              </a:pathLst>
            </a:custGeom>
            <a:grpFill/>
            <a:ln w="6186"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324662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grpSp>
        <p:nvGrpSpPr>
          <p:cNvPr id="4" name="Group 3">
            <a:extLst>
              <a:ext uri="{FF2B5EF4-FFF2-40B4-BE49-F238E27FC236}">
                <a16:creationId xmlns:a16="http://schemas.microsoft.com/office/drawing/2014/main" id="{AF993B49-C310-48E8-A147-375FCE10BD74}"/>
              </a:ext>
            </a:extLst>
          </p:cNvPr>
          <p:cNvGrpSpPr/>
          <p:nvPr/>
        </p:nvGrpSpPr>
        <p:grpSpPr>
          <a:xfrm>
            <a:off x="1781908" y="3369733"/>
            <a:ext cx="14724184" cy="3547536"/>
            <a:chOff x="1534702" y="3579389"/>
            <a:chExt cx="15218596" cy="3666657"/>
          </a:xfrm>
          <a:solidFill>
            <a:schemeClr val="accent1"/>
          </a:solidFill>
        </p:grpSpPr>
        <p:grpSp>
          <p:nvGrpSpPr>
            <p:cNvPr id="115" name="Graphic 2">
              <a:extLst>
                <a:ext uri="{FF2B5EF4-FFF2-40B4-BE49-F238E27FC236}">
                  <a16:creationId xmlns:a16="http://schemas.microsoft.com/office/drawing/2014/main" id="{D4956642-95F6-48EB-9DBD-A3183D28BC82}"/>
                </a:ext>
              </a:extLst>
            </p:cNvPr>
            <p:cNvGrpSpPr/>
            <p:nvPr/>
          </p:nvGrpSpPr>
          <p:grpSpPr>
            <a:xfrm>
              <a:off x="1606714" y="3717152"/>
              <a:ext cx="1101638" cy="1121714"/>
              <a:chOff x="5024817" y="664654"/>
              <a:chExt cx="1291018" cy="1314545"/>
            </a:xfrm>
            <a:grpFill/>
          </p:grpSpPr>
          <p:sp>
            <p:nvSpPr>
              <p:cNvPr id="116" name="Freeform: Shape 115">
                <a:extLst>
                  <a:ext uri="{FF2B5EF4-FFF2-40B4-BE49-F238E27FC236}">
                    <a16:creationId xmlns:a16="http://schemas.microsoft.com/office/drawing/2014/main" id="{6228DA52-0A09-49C3-92B4-E61389BC8AE9}"/>
                  </a:ext>
                </a:extLst>
              </p:cNvPr>
              <p:cNvSpPr/>
              <p:nvPr/>
            </p:nvSpPr>
            <p:spPr>
              <a:xfrm>
                <a:off x="5024817" y="726090"/>
                <a:ext cx="1291018" cy="1253108"/>
              </a:xfrm>
              <a:custGeom>
                <a:avLst/>
                <a:gdLst>
                  <a:gd name="connsiteX0" fmla="*/ 1131951 w 1291018"/>
                  <a:gd name="connsiteY0" fmla="*/ 1253109 h 1253108"/>
                  <a:gd name="connsiteX1" fmla="*/ 159068 w 1291018"/>
                  <a:gd name="connsiteY1" fmla="*/ 1253109 h 1253108"/>
                  <a:gd name="connsiteX2" fmla="*/ 0 w 1291018"/>
                  <a:gd name="connsiteY2" fmla="*/ 1094042 h 1253108"/>
                  <a:gd name="connsiteX3" fmla="*/ 0 w 1291018"/>
                  <a:gd name="connsiteY3" fmla="*/ 159068 h 1253108"/>
                  <a:gd name="connsiteX4" fmla="*/ 159068 w 1291018"/>
                  <a:gd name="connsiteY4" fmla="*/ 0 h 1253108"/>
                  <a:gd name="connsiteX5" fmla="*/ 1131951 w 1291018"/>
                  <a:gd name="connsiteY5" fmla="*/ 0 h 1253108"/>
                  <a:gd name="connsiteX6" fmla="*/ 1291019 w 1291018"/>
                  <a:gd name="connsiteY6" fmla="*/ 159068 h 1253108"/>
                  <a:gd name="connsiteX7" fmla="*/ 1291019 w 1291018"/>
                  <a:gd name="connsiteY7" fmla="*/ 1094042 h 1253108"/>
                  <a:gd name="connsiteX8" fmla="*/ 1131951 w 1291018"/>
                  <a:gd name="connsiteY8" fmla="*/ 1253109 h 1253108"/>
                  <a:gd name="connsiteX9" fmla="*/ 159068 w 1291018"/>
                  <a:gd name="connsiteY9" fmla="*/ 85154 h 1253108"/>
                  <a:gd name="connsiteX10" fmla="*/ 85058 w 1291018"/>
                  <a:gd name="connsiteY10" fmla="*/ 159068 h 1253108"/>
                  <a:gd name="connsiteX11" fmla="*/ 85058 w 1291018"/>
                  <a:gd name="connsiteY11" fmla="*/ 1094042 h 1253108"/>
                  <a:gd name="connsiteX12" fmla="*/ 159068 w 1291018"/>
                  <a:gd name="connsiteY12" fmla="*/ 1167956 h 1253108"/>
                  <a:gd name="connsiteX13" fmla="*/ 1131951 w 1291018"/>
                  <a:gd name="connsiteY13" fmla="*/ 1167956 h 1253108"/>
                  <a:gd name="connsiteX14" fmla="*/ 1205865 w 1291018"/>
                  <a:gd name="connsiteY14" fmla="*/ 1094042 h 1253108"/>
                  <a:gd name="connsiteX15" fmla="*/ 1205865 w 1291018"/>
                  <a:gd name="connsiteY15" fmla="*/ 159068 h 1253108"/>
                  <a:gd name="connsiteX16" fmla="*/ 1131951 w 1291018"/>
                  <a:gd name="connsiteY16" fmla="*/ 85154 h 1253108"/>
                  <a:gd name="connsiteX17" fmla="*/ 159068 w 1291018"/>
                  <a:gd name="connsiteY17" fmla="*/ 85154 h 12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1018" h="1253108">
                    <a:moveTo>
                      <a:pt x="1131951" y="1253109"/>
                    </a:moveTo>
                    <a:lnTo>
                      <a:pt x="159068" y="1253109"/>
                    </a:lnTo>
                    <a:cubicBezTo>
                      <a:pt x="71342" y="1253109"/>
                      <a:pt x="0" y="1181767"/>
                      <a:pt x="0" y="1094042"/>
                    </a:cubicBezTo>
                    <a:lnTo>
                      <a:pt x="0" y="159068"/>
                    </a:lnTo>
                    <a:cubicBezTo>
                      <a:pt x="0" y="71342"/>
                      <a:pt x="71342" y="0"/>
                      <a:pt x="159068" y="0"/>
                    </a:cubicBezTo>
                    <a:lnTo>
                      <a:pt x="1131951" y="0"/>
                    </a:lnTo>
                    <a:cubicBezTo>
                      <a:pt x="1219676" y="0"/>
                      <a:pt x="1291019" y="71342"/>
                      <a:pt x="1291019" y="159068"/>
                    </a:cubicBezTo>
                    <a:lnTo>
                      <a:pt x="1291019" y="1094042"/>
                    </a:lnTo>
                    <a:cubicBezTo>
                      <a:pt x="1291114" y="1181767"/>
                      <a:pt x="1219676" y="1253109"/>
                      <a:pt x="1131951" y="1253109"/>
                    </a:cubicBezTo>
                    <a:close/>
                    <a:moveTo>
                      <a:pt x="159068" y="85154"/>
                    </a:moveTo>
                    <a:cubicBezTo>
                      <a:pt x="118300" y="85154"/>
                      <a:pt x="85058" y="118301"/>
                      <a:pt x="85058" y="159068"/>
                    </a:cubicBezTo>
                    <a:lnTo>
                      <a:pt x="85058" y="1094042"/>
                    </a:lnTo>
                    <a:cubicBezTo>
                      <a:pt x="85058" y="1134809"/>
                      <a:pt x="118205" y="1167956"/>
                      <a:pt x="159068" y="1167956"/>
                    </a:cubicBezTo>
                    <a:lnTo>
                      <a:pt x="1131951" y="1167956"/>
                    </a:lnTo>
                    <a:cubicBezTo>
                      <a:pt x="1172718" y="1167956"/>
                      <a:pt x="1205865" y="1134809"/>
                      <a:pt x="1205865" y="1094042"/>
                    </a:cubicBezTo>
                    <a:lnTo>
                      <a:pt x="1205865" y="159068"/>
                    </a:lnTo>
                    <a:cubicBezTo>
                      <a:pt x="1205865" y="118301"/>
                      <a:pt x="1172718" y="85154"/>
                      <a:pt x="1131951" y="85154"/>
                    </a:cubicBezTo>
                    <a:lnTo>
                      <a:pt x="159068" y="85154"/>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9E0CADA-6A2F-4A61-BA2A-5F42F98720F3}"/>
                  </a:ext>
                </a:extLst>
              </p:cNvPr>
              <p:cNvSpPr/>
              <p:nvPr/>
            </p:nvSpPr>
            <p:spPr>
              <a:xfrm>
                <a:off x="5293393" y="1109204"/>
                <a:ext cx="753867" cy="695306"/>
              </a:xfrm>
              <a:custGeom>
                <a:avLst/>
                <a:gdLst>
                  <a:gd name="connsiteX0" fmla="*/ 376934 w 753867"/>
                  <a:gd name="connsiteY0" fmla="*/ 695307 h 695306"/>
                  <a:gd name="connsiteX1" fmla="*/ 355122 w 753867"/>
                  <a:gd name="connsiteY1" fmla="*/ 689306 h 695306"/>
                  <a:gd name="connsiteX2" fmla="*/ 8412 w 753867"/>
                  <a:gd name="connsiteY2" fmla="*/ 162764 h 695306"/>
                  <a:gd name="connsiteX3" fmla="*/ 187196 w 753867"/>
                  <a:gd name="connsiteY3" fmla="*/ 173 h 695306"/>
                  <a:gd name="connsiteX4" fmla="*/ 376934 w 753867"/>
                  <a:gd name="connsiteY4" fmla="*/ 75896 h 695306"/>
                  <a:gd name="connsiteX5" fmla="*/ 566672 w 753867"/>
                  <a:gd name="connsiteY5" fmla="*/ 173 h 695306"/>
                  <a:gd name="connsiteX6" fmla="*/ 566672 w 753867"/>
                  <a:gd name="connsiteY6" fmla="*/ 173 h 695306"/>
                  <a:gd name="connsiteX7" fmla="*/ 745456 w 753867"/>
                  <a:gd name="connsiteY7" fmla="*/ 162764 h 695306"/>
                  <a:gd name="connsiteX8" fmla="*/ 398746 w 753867"/>
                  <a:gd name="connsiteY8" fmla="*/ 689306 h 695306"/>
                  <a:gd name="connsiteX9" fmla="*/ 376934 w 753867"/>
                  <a:gd name="connsiteY9" fmla="*/ 695307 h 695306"/>
                  <a:gd name="connsiteX10" fmla="*/ 197864 w 753867"/>
                  <a:gd name="connsiteY10" fmla="*/ 85040 h 695306"/>
                  <a:gd name="connsiteX11" fmla="*/ 190053 w 753867"/>
                  <a:gd name="connsiteY11" fmla="*/ 85136 h 695306"/>
                  <a:gd name="connsiteX12" fmla="*/ 90803 w 753867"/>
                  <a:gd name="connsiteY12" fmla="*/ 183910 h 695306"/>
                  <a:gd name="connsiteX13" fmla="*/ 376934 w 753867"/>
                  <a:gd name="connsiteY13" fmla="*/ 602819 h 695306"/>
                  <a:gd name="connsiteX14" fmla="*/ 663065 w 753867"/>
                  <a:gd name="connsiteY14" fmla="*/ 183910 h 695306"/>
                  <a:gd name="connsiteX15" fmla="*/ 563814 w 753867"/>
                  <a:gd name="connsiteY15" fmla="*/ 85136 h 695306"/>
                  <a:gd name="connsiteX16" fmla="*/ 563814 w 753867"/>
                  <a:gd name="connsiteY16" fmla="*/ 85136 h 695306"/>
                  <a:gd name="connsiteX17" fmla="*/ 417034 w 753867"/>
                  <a:gd name="connsiteY17" fmla="*/ 168860 h 695306"/>
                  <a:gd name="connsiteX18" fmla="*/ 376648 w 753867"/>
                  <a:gd name="connsiteY18" fmla="*/ 196769 h 695306"/>
                  <a:gd name="connsiteX19" fmla="*/ 336834 w 753867"/>
                  <a:gd name="connsiteY19" fmla="*/ 168479 h 695306"/>
                  <a:gd name="connsiteX20" fmla="*/ 197864 w 753867"/>
                  <a:gd name="connsiteY20" fmla="*/ 85040 h 69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867" h="695306">
                    <a:moveTo>
                      <a:pt x="376934" y="695307"/>
                    </a:moveTo>
                    <a:cubicBezTo>
                      <a:pt x="369409" y="695307"/>
                      <a:pt x="361789" y="693307"/>
                      <a:pt x="355122" y="689306"/>
                    </a:cubicBezTo>
                    <a:cubicBezTo>
                      <a:pt x="-22164" y="463659"/>
                      <a:pt x="-13020" y="245917"/>
                      <a:pt x="8412" y="162764"/>
                    </a:cubicBezTo>
                    <a:cubicBezTo>
                      <a:pt x="32415" y="69800"/>
                      <a:pt x="105852" y="2935"/>
                      <a:pt x="187196" y="173"/>
                    </a:cubicBezTo>
                    <a:cubicBezTo>
                      <a:pt x="277683" y="-2875"/>
                      <a:pt x="339786" y="34939"/>
                      <a:pt x="376934" y="75896"/>
                    </a:cubicBezTo>
                    <a:cubicBezTo>
                      <a:pt x="414177" y="34939"/>
                      <a:pt x="475994" y="-2685"/>
                      <a:pt x="566672" y="173"/>
                    </a:cubicBezTo>
                    <a:lnTo>
                      <a:pt x="566672" y="173"/>
                    </a:lnTo>
                    <a:cubicBezTo>
                      <a:pt x="648015" y="2935"/>
                      <a:pt x="721453" y="69800"/>
                      <a:pt x="745456" y="162764"/>
                    </a:cubicBezTo>
                    <a:cubicBezTo>
                      <a:pt x="766887" y="245917"/>
                      <a:pt x="776031" y="463659"/>
                      <a:pt x="398746" y="689306"/>
                    </a:cubicBezTo>
                    <a:cubicBezTo>
                      <a:pt x="392079" y="693307"/>
                      <a:pt x="384554" y="695307"/>
                      <a:pt x="376934" y="695307"/>
                    </a:cubicBezTo>
                    <a:close/>
                    <a:moveTo>
                      <a:pt x="197864" y="85040"/>
                    </a:moveTo>
                    <a:cubicBezTo>
                      <a:pt x="195292" y="85040"/>
                      <a:pt x="192720" y="85040"/>
                      <a:pt x="190053" y="85136"/>
                    </a:cubicBezTo>
                    <a:cubicBezTo>
                      <a:pt x="153001" y="86374"/>
                      <a:pt x="107091" y="120759"/>
                      <a:pt x="90803" y="183910"/>
                    </a:cubicBezTo>
                    <a:cubicBezTo>
                      <a:pt x="78135" y="233154"/>
                      <a:pt x="62323" y="406509"/>
                      <a:pt x="376934" y="602819"/>
                    </a:cubicBezTo>
                    <a:cubicBezTo>
                      <a:pt x="691545" y="406604"/>
                      <a:pt x="675733" y="233249"/>
                      <a:pt x="663065" y="183910"/>
                    </a:cubicBezTo>
                    <a:cubicBezTo>
                      <a:pt x="646777" y="120759"/>
                      <a:pt x="600771" y="86469"/>
                      <a:pt x="563814" y="85136"/>
                    </a:cubicBezTo>
                    <a:lnTo>
                      <a:pt x="563814" y="85136"/>
                    </a:lnTo>
                    <a:cubicBezTo>
                      <a:pt x="452562" y="81230"/>
                      <a:pt x="420368" y="159907"/>
                      <a:pt x="417034" y="168860"/>
                    </a:cubicBezTo>
                    <a:cubicBezTo>
                      <a:pt x="410748" y="185624"/>
                      <a:pt x="395031" y="197435"/>
                      <a:pt x="376648" y="196769"/>
                    </a:cubicBezTo>
                    <a:cubicBezTo>
                      <a:pt x="358741" y="196578"/>
                      <a:pt x="342739" y="185434"/>
                      <a:pt x="336834" y="168479"/>
                    </a:cubicBezTo>
                    <a:cubicBezTo>
                      <a:pt x="333595" y="160192"/>
                      <a:pt x="302544" y="85040"/>
                      <a:pt x="197864" y="85040"/>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1795F36-610E-408B-9BB0-7F730C083493}"/>
                  </a:ext>
                </a:extLst>
              </p:cNvPr>
              <p:cNvSpPr/>
              <p:nvPr/>
            </p:nvSpPr>
            <p:spPr>
              <a:xfrm>
                <a:off x="5411143" y="1223105"/>
                <a:ext cx="134650" cy="280130"/>
              </a:xfrm>
              <a:custGeom>
                <a:avLst/>
                <a:gdLst>
                  <a:gd name="connsiteX0" fmla="*/ 81448 w 134650"/>
                  <a:gd name="connsiteY0" fmla="*/ 280130 h 280130"/>
                  <a:gd name="connsiteX1" fmla="*/ 56016 w 134650"/>
                  <a:gd name="connsiteY1" fmla="*/ 267557 h 280130"/>
                  <a:gd name="connsiteX2" fmla="*/ 6295 w 134650"/>
                  <a:gd name="connsiteY2" fmla="*/ 82391 h 280130"/>
                  <a:gd name="connsiteX3" fmla="*/ 97450 w 134650"/>
                  <a:gd name="connsiteY3" fmla="*/ 476 h 280130"/>
                  <a:gd name="connsiteX4" fmla="*/ 134216 w 134650"/>
                  <a:gd name="connsiteY4" fmla="*/ 26765 h 280130"/>
                  <a:gd name="connsiteX5" fmla="*/ 108308 w 134650"/>
                  <a:gd name="connsiteY5" fmla="*/ 63437 h 280130"/>
                  <a:gd name="connsiteX6" fmla="*/ 67636 w 134650"/>
                  <a:gd name="connsiteY6" fmla="*/ 100298 h 280130"/>
                  <a:gd name="connsiteX7" fmla="*/ 106975 w 134650"/>
                  <a:gd name="connsiteY7" fmla="*/ 228981 h 280130"/>
                  <a:gd name="connsiteX8" fmla="*/ 100879 w 134650"/>
                  <a:gd name="connsiteY8" fmla="*/ 273749 h 280130"/>
                  <a:gd name="connsiteX9" fmla="*/ 81448 w 134650"/>
                  <a:gd name="connsiteY9" fmla="*/ 280130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50" h="280130">
                    <a:moveTo>
                      <a:pt x="81448" y="280130"/>
                    </a:moveTo>
                    <a:cubicBezTo>
                      <a:pt x="71827" y="280130"/>
                      <a:pt x="62302" y="275749"/>
                      <a:pt x="56016" y="267557"/>
                    </a:cubicBezTo>
                    <a:cubicBezTo>
                      <a:pt x="6295" y="202121"/>
                      <a:pt x="-10469" y="139827"/>
                      <a:pt x="6295" y="82391"/>
                    </a:cubicBezTo>
                    <a:cubicBezTo>
                      <a:pt x="22488" y="27051"/>
                      <a:pt x="71161" y="4858"/>
                      <a:pt x="97450" y="476"/>
                    </a:cubicBezTo>
                    <a:cubicBezTo>
                      <a:pt x="114785" y="-2572"/>
                      <a:pt x="131263" y="9335"/>
                      <a:pt x="134216" y="26765"/>
                    </a:cubicBezTo>
                    <a:cubicBezTo>
                      <a:pt x="137074" y="44006"/>
                      <a:pt x="125548" y="60389"/>
                      <a:pt x="108308" y="63437"/>
                    </a:cubicBezTo>
                    <a:cubicBezTo>
                      <a:pt x="106498" y="63818"/>
                      <a:pt x="76399" y="70199"/>
                      <a:pt x="67636" y="100298"/>
                    </a:cubicBezTo>
                    <a:cubicBezTo>
                      <a:pt x="56683" y="137732"/>
                      <a:pt x="69541" y="179832"/>
                      <a:pt x="106975" y="228981"/>
                    </a:cubicBezTo>
                    <a:cubicBezTo>
                      <a:pt x="117643" y="242983"/>
                      <a:pt x="114881" y="263081"/>
                      <a:pt x="100879" y="273749"/>
                    </a:cubicBezTo>
                    <a:cubicBezTo>
                      <a:pt x="94973" y="278035"/>
                      <a:pt x="88115" y="280130"/>
                      <a:pt x="81448" y="280130"/>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95F5670-7278-485A-BFF6-4C801905E96D}"/>
                  </a:ext>
                </a:extLst>
              </p:cNvPr>
              <p:cNvSpPr/>
              <p:nvPr/>
            </p:nvSpPr>
            <p:spPr>
              <a:xfrm>
                <a:off x="5292851" y="664654"/>
                <a:ext cx="124396" cy="208025"/>
              </a:xfrm>
              <a:custGeom>
                <a:avLst/>
                <a:gdLst>
                  <a:gd name="connsiteX0" fmla="*/ 85058 w 124396"/>
                  <a:gd name="connsiteY0" fmla="*/ 208026 h 208025"/>
                  <a:gd name="connsiteX1" fmla="*/ 39338 w 124396"/>
                  <a:gd name="connsiteY1" fmla="*/ 208026 h 208025"/>
                  <a:gd name="connsiteX2" fmla="*/ 0 w 124396"/>
                  <a:gd name="connsiteY2" fmla="*/ 168688 h 208025"/>
                  <a:gd name="connsiteX3" fmla="*/ 0 w 124396"/>
                  <a:gd name="connsiteY3" fmla="*/ 39338 h 208025"/>
                  <a:gd name="connsiteX4" fmla="*/ 39338 w 124396"/>
                  <a:gd name="connsiteY4" fmla="*/ 0 h 208025"/>
                  <a:gd name="connsiteX5" fmla="*/ 85058 w 124396"/>
                  <a:gd name="connsiteY5" fmla="*/ 0 h 208025"/>
                  <a:gd name="connsiteX6" fmla="*/ 124397 w 124396"/>
                  <a:gd name="connsiteY6" fmla="*/ 39338 h 208025"/>
                  <a:gd name="connsiteX7" fmla="*/ 124397 w 124396"/>
                  <a:gd name="connsiteY7" fmla="*/ 168688 h 208025"/>
                  <a:gd name="connsiteX8" fmla="*/ 85058 w 124396"/>
                  <a:gd name="connsiteY8" fmla="*/ 208026 h 2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96" h="208025">
                    <a:moveTo>
                      <a:pt x="85058" y="208026"/>
                    </a:moveTo>
                    <a:lnTo>
                      <a:pt x="39338" y="208026"/>
                    </a:lnTo>
                    <a:cubicBezTo>
                      <a:pt x="17621" y="208026"/>
                      <a:pt x="0" y="190405"/>
                      <a:pt x="0" y="168688"/>
                    </a:cubicBezTo>
                    <a:lnTo>
                      <a:pt x="0" y="39338"/>
                    </a:lnTo>
                    <a:cubicBezTo>
                      <a:pt x="0" y="17621"/>
                      <a:pt x="17621" y="0"/>
                      <a:pt x="39338" y="0"/>
                    </a:cubicBezTo>
                    <a:lnTo>
                      <a:pt x="85058" y="0"/>
                    </a:lnTo>
                    <a:cubicBezTo>
                      <a:pt x="106775" y="0"/>
                      <a:pt x="124397" y="17621"/>
                      <a:pt x="124397" y="39338"/>
                    </a:cubicBezTo>
                    <a:lnTo>
                      <a:pt x="124397" y="168688"/>
                    </a:lnTo>
                    <a:cubicBezTo>
                      <a:pt x="124397" y="190405"/>
                      <a:pt x="106775" y="208026"/>
                      <a:pt x="85058" y="208026"/>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2EE7CC7-6734-4FE5-8437-5090B003D756}"/>
                  </a:ext>
                </a:extLst>
              </p:cNvPr>
              <p:cNvSpPr/>
              <p:nvPr/>
            </p:nvSpPr>
            <p:spPr>
              <a:xfrm>
                <a:off x="5923501" y="664654"/>
                <a:ext cx="124396" cy="208025"/>
              </a:xfrm>
              <a:custGeom>
                <a:avLst/>
                <a:gdLst>
                  <a:gd name="connsiteX0" fmla="*/ 85058 w 124396"/>
                  <a:gd name="connsiteY0" fmla="*/ 208026 h 208025"/>
                  <a:gd name="connsiteX1" fmla="*/ 39338 w 124396"/>
                  <a:gd name="connsiteY1" fmla="*/ 208026 h 208025"/>
                  <a:gd name="connsiteX2" fmla="*/ 0 w 124396"/>
                  <a:gd name="connsiteY2" fmla="*/ 168688 h 208025"/>
                  <a:gd name="connsiteX3" fmla="*/ 0 w 124396"/>
                  <a:gd name="connsiteY3" fmla="*/ 39338 h 208025"/>
                  <a:gd name="connsiteX4" fmla="*/ 39338 w 124396"/>
                  <a:gd name="connsiteY4" fmla="*/ 0 h 208025"/>
                  <a:gd name="connsiteX5" fmla="*/ 85058 w 124396"/>
                  <a:gd name="connsiteY5" fmla="*/ 0 h 208025"/>
                  <a:gd name="connsiteX6" fmla="*/ 124396 w 124396"/>
                  <a:gd name="connsiteY6" fmla="*/ 39338 h 208025"/>
                  <a:gd name="connsiteX7" fmla="*/ 124396 w 124396"/>
                  <a:gd name="connsiteY7" fmla="*/ 168688 h 208025"/>
                  <a:gd name="connsiteX8" fmla="*/ 85058 w 124396"/>
                  <a:gd name="connsiteY8" fmla="*/ 208026 h 2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96" h="208025">
                    <a:moveTo>
                      <a:pt x="85058" y="208026"/>
                    </a:moveTo>
                    <a:lnTo>
                      <a:pt x="39338" y="208026"/>
                    </a:lnTo>
                    <a:cubicBezTo>
                      <a:pt x="17621" y="208026"/>
                      <a:pt x="0" y="190405"/>
                      <a:pt x="0" y="168688"/>
                    </a:cubicBezTo>
                    <a:lnTo>
                      <a:pt x="0" y="39338"/>
                    </a:lnTo>
                    <a:cubicBezTo>
                      <a:pt x="0" y="17621"/>
                      <a:pt x="17621" y="0"/>
                      <a:pt x="39338" y="0"/>
                    </a:cubicBezTo>
                    <a:lnTo>
                      <a:pt x="85058" y="0"/>
                    </a:lnTo>
                    <a:cubicBezTo>
                      <a:pt x="106775" y="0"/>
                      <a:pt x="124396" y="17621"/>
                      <a:pt x="124396" y="39338"/>
                    </a:cubicBezTo>
                    <a:lnTo>
                      <a:pt x="124396" y="168688"/>
                    </a:lnTo>
                    <a:cubicBezTo>
                      <a:pt x="124396" y="190405"/>
                      <a:pt x="106775" y="208026"/>
                      <a:pt x="85058" y="208026"/>
                    </a:cubicBezTo>
                    <a:close/>
                  </a:path>
                </a:pathLst>
              </a:custGeom>
              <a:grpFill/>
              <a:ln w="9525" cap="flat">
                <a:noFill/>
                <a:prstDash val="solid"/>
                <a:miter/>
              </a:ln>
            </p:spPr>
            <p:txBody>
              <a:bodyPr rtlCol="0" anchor="ctr"/>
              <a:lstStyle/>
              <a:p>
                <a:endParaRPr lang="en-US"/>
              </a:p>
            </p:txBody>
          </p:sp>
        </p:grpSp>
        <p:grpSp>
          <p:nvGrpSpPr>
            <p:cNvPr id="121" name="Graphic 2">
              <a:extLst>
                <a:ext uri="{FF2B5EF4-FFF2-40B4-BE49-F238E27FC236}">
                  <a16:creationId xmlns:a16="http://schemas.microsoft.com/office/drawing/2014/main" id="{678A6742-DEFE-4623-8FF3-9E36AFEB532D}"/>
                </a:ext>
              </a:extLst>
            </p:cNvPr>
            <p:cNvGrpSpPr/>
            <p:nvPr/>
          </p:nvGrpSpPr>
          <p:grpSpPr>
            <a:xfrm>
              <a:off x="5426848" y="3650878"/>
              <a:ext cx="1223229" cy="1254262"/>
              <a:chOff x="9501663" y="542847"/>
              <a:chExt cx="1433512" cy="1469880"/>
            </a:xfrm>
            <a:grpFill/>
          </p:grpSpPr>
          <p:sp>
            <p:nvSpPr>
              <p:cNvPr id="122" name="Freeform: Shape 121">
                <a:extLst>
                  <a:ext uri="{FF2B5EF4-FFF2-40B4-BE49-F238E27FC236}">
                    <a16:creationId xmlns:a16="http://schemas.microsoft.com/office/drawing/2014/main" id="{8DE2B6F9-D94C-4AB5-974C-CC02949044F9}"/>
                  </a:ext>
                </a:extLst>
              </p:cNvPr>
              <p:cNvSpPr/>
              <p:nvPr/>
            </p:nvSpPr>
            <p:spPr>
              <a:xfrm>
                <a:off x="10165941" y="542847"/>
                <a:ext cx="536248" cy="494996"/>
              </a:xfrm>
              <a:custGeom>
                <a:avLst/>
                <a:gdLst>
                  <a:gd name="connsiteX0" fmla="*/ 268124 w 536248"/>
                  <a:gd name="connsiteY0" fmla="*/ 494997 h 494996"/>
                  <a:gd name="connsiteX1" fmla="*/ 251741 w 536248"/>
                  <a:gd name="connsiteY1" fmla="*/ 490425 h 494996"/>
                  <a:gd name="connsiteX2" fmla="*/ 5996 w 536248"/>
                  <a:gd name="connsiteY2" fmla="*/ 116378 h 494996"/>
                  <a:gd name="connsiteX3" fmla="*/ 134012 w 536248"/>
                  <a:gd name="connsiteY3" fmla="*/ 173 h 494996"/>
                  <a:gd name="connsiteX4" fmla="*/ 268124 w 536248"/>
                  <a:gd name="connsiteY4" fmla="*/ 52751 h 494996"/>
                  <a:gd name="connsiteX5" fmla="*/ 402236 w 536248"/>
                  <a:gd name="connsiteY5" fmla="*/ 173 h 494996"/>
                  <a:gd name="connsiteX6" fmla="*/ 402236 w 536248"/>
                  <a:gd name="connsiteY6" fmla="*/ 173 h 494996"/>
                  <a:gd name="connsiteX7" fmla="*/ 530252 w 536248"/>
                  <a:gd name="connsiteY7" fmla="*/ 116378 h 494996"/>
                  <a:gd name="connsiteX8" fmla="*/ 284507 w 536248"/>
                  <a:gd name="connsiteY8" fmla="*/ 490425 h 494996"/>
                  <a:gd name="connsiteX9" fmla="*/ 268124 w 536248"/>
                  <a:gd name="connsiteY9" fmla="*/ 494997 h 494996"/>
                  <a:gd name="connsiteX10" fmla="*/ 141632 w 536248"/>
                  <a:gd name="connsiteY10" fmla="*/ 63991 h 494996"/>
                  <a:gd name="connsiteX11" fmla="*/ 136203 w 536248"/>
                  <a:gd name="connsiteY11" fmla="*/ 64086 h 494996"/>
                  <a:gd name="connsiteX12" fmla="*/ 67813 w 536248"/>
                  <a:gd name="connsiteY12" fmla="*/ 132475 h 494996"/>
                  <a:gd name="connsiteX13" fmla="*/ 268124 w 536248"/>
                  <a:gd name="connsiteY13" fmla="*/ 425750 h 494996"/>
                  <a:gd name="connsiteX14" fmla="*/ 468435 w 536248"/>
                  <a:gd name="connsiteY14" fmla="*/ 132475 h 494996"/>
                  <a:gd name="connsiteX15" fmla="*/ 400045 w 536248"/>
                  <a:gd name="connsiteY15" fmla="*/ 64086 h 494996"/>
                  <a:gd name="connsiteX16" fmla="*/ 400045 w 536248"/>
                  <a:gd name="connsiteY16" fmla="*/ 64086 h 494996"/>
                  <a:gd name="connsiteX17" fmla="*/ 298223 w 536248"/>
                  <a:gd name="connsiteY17" fmla="*/ 121712 h 494996"/>
                  <a:gd name="connsiteX18" fmla="*/ 268124 w 536248"/>
                  <a:gd name="connsiteY18" fmla="*/ 143143 h 494996"/>
                  <a:gd name="connsiteX19" fmla="*/ 238025 w 536248"/>
                  <a:gd name="connsiteY19" fmla="*/ 121712 h 494996"/>
                  <a:gd name="connsiteX20" fmla="*/ 141632 w 536248"/>
                  <a:gd name="connsiteY20" fmla="*/ 63991 h 4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6248" h="494996">
                    <a:moveTo>
                      <a:pt x="268124" y="494997"/>
                    </a:moveTo>
                    <a:cubicBezTo>
                      <a:pt x="262409" y="494997"/>
                      <a:pt x="256789" y="493473"/>
                      <a:pt x="251741" y="490425"/>
                    </a:cubicBezTo>
                    <a:cubicBezTo>
                      <a:pt x="-15816" y="330405"/>
                      <a:pt x="-9244" y="175528"/>
                      <a:pt x="5996" y="116378"/>
                    </a:cubicBezTo>
                    <a:cubicBezTo>
                      <a:pt x="23141" y="49989"/>
                      <a:pt x="75814" y="2173"/>
                      <a:pt x="134012" y="173"/>
                    </a:cubicBezTo>
                    <a:cubicBezTo>
                      <a:pt x="198020" y="-2399"/>
                      <a:pt x="241359" y="24081"/>
                      <a:pt x="268124" y="52751"/>
                    </a:cubicBezTo>
                    <a:cubicBezTo>
                      <a:pt x="294889" y="24081"/>
                      <a:pt x="337847" y="-2399"/>
                      <a:pt x="402236" y="173"/>
                    </a:cubicBezTo>
                    <a:lnTo>
                      <a:pt x="402236" y="173"/>
                    </a:lnTo>
                    <a:cubicBezTo>
                      <a:pt x="460529" y="2173"/>
                      <a:pt x="513107" y="49989"/>
                      <a:pt x="530252" y="116378"/>
                    </a:cubicBezTo>
                    <a:cubicBezTo>
                      <a:pt x="545492" y="175528"/>
                      <a:pt x="552064" y="330310"/>
                      <a:pt x="284507" y="490425"/>
                    </a:cubicBezTo>
                    <a:cubicBezTo>
                      <a:pt x="279554" y="493473"/>
                      <a:pt x="273839" y="494997"/>
                      <a:pt x="268124" y="494997"/>
                    </a:cubicBezTo>
                    <a:close/>
                    <a:moveTo>
                      <a:pt x="141632" y="63991"/>
                    </a:moveTo>
                    <a:cubicBezTo>
                      <a:pt x="139822" y="63991"/>
                      <a:pt x="138108" y="63991"/>
                      <a:pt x="136203" y="64086"/>
                    </a:cubicBezTo>
                    <a:cubicBezTo>
                      <a:pt x="110771" y="64943"/>
                      <a:pt x="79053" y="88756"/>
                      <a:pt x="67813" y="132475"/>
                    </a:cubicBezTo>
                    <a:cubicBezTo>
                      <a:pt x="58955" y="166956"/>
                      <a:pt x="48002" y="288019"/>
                      <a:pt x="268124" y="425750"/>
                    </a:cubicBezTo>
                    <a:cubicBezTo>
                      <a:pt x="488247" y="288019"/>
                      <a:pt x="477293" y="166956"/>
                      <a:pt x="468435" y="132475"/>
                    </a:cubicBezTo>
                    <a:cubicBezTo>
                      <a:pt x="457195" y="88756"/>
                      <a:pt x="425477" y="64943"/>
                      <a:pt x="400045" y="64086"/>
                    </a:cubicBezTo>
                    <a:lnTo>
                      <a:pt x="400045" y="64086"/>
                    </a:lnTo>
                    <a:cubicBezTo>
                      <a:pt x="321274" y="61228"/>
                      <a:pt x="298509" y="121141"/>
                      <a:pt x="298223" y="121712"/>
                    </a:cubicBezTo>
                    <a:cubicBezTo>
                      <a:pt x="293747" y="134476"/>
                      <a:pt x="281650" y="143143"/>
                      <a:pt x="268124" y="143143"/>
                    </a:cubicBezTo>
                    <a:cubicBezTo>
                      <a:pt x="254504" y="143143"/>
                      <a:pt x="242407" y="134571"/>
                      <a:pt x="238025" y="121712"/>
                    </a:cubicBezTo>
                    <a:cubicBezTo>
                      <a:pt x="235834" y="115997"/>
                      <a:pt x="214213" y="63991"/>
                      <a:pt x="141632" y="6399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4C72C1B-F182-4DCE-9AC9-F6B180448A81}"/>
                  </a:ext>
                </a:extLst>
              </p:cNvPr>
              <p:cNvSpPr/>
              <p:nvPr/>
            </p:nvSpPr>
            <p:spPr>
              <a:xfrm>
                <a:off x="10259824" y="633412"/>
                <a:ext cx="90138" cy="188023"/>
              </a:xfrm>
              <a:custGeom>
                <a:avLst/>
                <a:gdLst>
                  <a:gd name="connsiteX0" fmla="*/ 54607 w 90138"/>
                  <a:gd name="connsiteY0" fmla="*/ 188024 h 188023"/>
                  <a:gd name="connsiteX1" fmla="*/ 37652 w 90138"/>
                  <a:gd name="connsiteY1" fmla="*/ 179642 h 188023"/>
                  <a:gd name="connsiteX2" fmla="*/ 4220 w 90138"/>
                  <a:gd name="connsiteY2" fmla="*/ 55245 h 188023"/>
                  <a:gd name="connsiteX3" fmla="*/ 65370 w 90138"/>
                  <a:gd name="connsiteY3" fmla="*/ 286 h 188023"/>
                  <a:gd name="connsiteX4" fmla="*/ 89849 w 90138"/>
                  <a:gd name="connsiteY4" fmla="*/ 17812 h 188023"/>
                  <a:gd name="connsiteX5" fmla="*/ 72609 w 90138"/>
                  <a:gd name="connsiteY5" fmla="*/ 42291 h 188023"/>
                  <a:gd name="connsiteX6" fmla="*/ 45082 w 90138"/>
                  <a:gd name="connsiteY6" fmla="*/ 67247 h 188023"/>
                  <a:gd name="connsiteX7" fmla="*/ 71561 w 90138"/>
                  <a:gd name="connsiteY7" fmla="*/ 154019 h 188023"/>
                  <a:gd name="connsiteX8" fmla="*/ 67465 w 90138"/>
                  <a:gd name="connsiteY8" fmla="*/ 183833 h 188023"/>
                  <a:gd name="connsiteX9" fmla="*/ 54607 w 90138"/>
                  <a:gd name="connsiteY9" fmla="*/ 188024 h 18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38" h="188023">
                    <a:moveTo>
                      <a:pt x="54607" y="188024"/>
                    </a:moveTo>
                    <a:cubicBezTo>
                      <a:pt x="48225" y="188024"/>
                      <a:pt x="41843" y="185166"/>
                      <a:pt x="37652" y="179642"/>
                    </a:cubicBezTo>
                    <a:cubicBezTo>
                      <a:pt x="4220" y="135636"/>
                      <a:pt x="-7021" y="93821"/>
                      <a:pt x="4220" y="55245"/>
                    </a:cubicBezTo>
                    <a:cubicBezTo>
                      <a:pt x="15078" y="18098"/>
                      <a:pt x="47748" y="3239"/>
                      <a:pt x="65370" y="286"/>
                    </a:cubicBezTo>
                    <a:cubicBezTo>
                      <a:pt x="76895" y="-1619"/>
                      <a:pt x="87944" y="6191"/>
                      <a:pt x="89849" y="17812"/>
                    </a:cubicBezTo>
                    <a:cubicBezTo>
                      <a:pt x="91754" y="29337"/>
                      <a:pt x="84038" y="40196"/>
                      <a:pt x="72609" y="42291"/>
                    </a:cubicBezTo>
                    <a:cubicBezTo>
                      <a:pt x="71275" y="42577"/>
                      <a:pt x="50987" y="46863"/>
                      <a:pt x="45082" y="67247"/>
                    </a:cubicBezTo>
                    <a:cubicBezTo>
                      <a:pt x="37747" y="92488"/>
                      <a:pt x="46415" y="120872"/>
                      <a:pt x="71561" y="154019"/>
                    </a:cubicBezTo>
                    <a:cubicBezTo>
                      <a:pt x="78705" y="163354"/>
                      <a:pt x="76895" y="176689"/>
                      <a:pt x="67465" y="183833"/>
                    </a:cubicBezTo>
                    <a:cubicBezTo>
                      <a:pt x="63655" y="186595"/>
                      <a:pt x="59178" y="188024"/>
                      <a:pt x="54607" y="18802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32B1908-480D-4812-B076-00522A02567B}"/>
                  </a:ext>
                </a:extLst>
              </p:cNvPr>
              <p:cNvSpPr/>
              <p:nvPr/>
            </p:nvSpPr>
            <p:spPr>
              <a:xfrm>
                <a:off x="9501663" y="976503"/>
                <a:ext cx="956214" cy="956119"/>
              </a:xfrm>
              <a:custGeom>
                <a:avLst/>
                <a:gdLst>
                  <a:gd name="connsiteX0" fmla="*/ 478060 w 956214"/>
                  <a:gd name="connsiteY0" fmla="*/ 956119 h 956119"/>
                  <a:gd name="connsiteX1" fmla="*/ 0 w 956214"/>
                  <a:gd name="connsiteY1" fmla="*/ 478060 h 956119"/>
                  <a:gd name="connsiteX2" fmla="*/ 478060 w 956214"/>
                  <a:gd name="connsiteY2" fmla="*/ 0 h 956119"/>
                  <a:gd name="connsiteX3" fmla="*/ 728472 w 956214"/>
                  <a:gd name="connsiteY3" fmla="*/ 70771 h 956119"/>
                  <a:gd name="connsiteX4" fmla="*/ 742379 w 956214"/>
                  <a:gd name="connsiteY4" fmla="*/ 129349 h 956119"/>
                  <a:gd name="connsiteX5" fmla="*/ 683800 w 956214"/>
                  <a:gd name="connsiteY5" fmla="*/ 143256 h 956119"/>
                  <a:gd name="connsiteX6" fmla="*/ 478060 w 956214"/>
                  <a:gd name="connsiteY6" fmla="*/ 85153 h 956119"/>
                  <a:gd name="connsiteX7" fmla="*/ 85154 w 956214"/>
                  <a:gd name="connsiteY7" fmla="*/ 478060 h 956119"/>
                  <a:gd name="connsiteX8" fmla="*/ 478060 w 956214"/>
                  <a:gd name="connsiteY8" fmla="*/ 870966 h 956119"/>
                  <a:gd name="connsiteX9" fmla="*/ 870966 w 956214"/>
                  <a:gd name="connsiteY9" fmla="*/ 478060 h 956119"/>
                  <a:gd name="connsiteX10" fmla="*/ 819531 w 956214"/>
                  <a:gd name="connsiteY10" fmla="*/ 283559 h 956119"/>
                  <a:gd name="connsiteX11" fmla="*/ 835438 w 956214"/>
                  <a:gd name="connsiteY11" fmla="*/ 225457 h 956119"/>
                  <a:gd name="connsiteX12" fmla="*/ 893540 w 956214"/>
                  <a:gd name="connsiteY12" fmla="*/ 241364 h 956119"/>
                  <a:gd name="connsiteX13" fmla="*/ 956215 w 956214"/>
                  <a:gd name="connsiteY13" fmla="*/ 478155 h 956119"/>
                  <a:gd name="connsiteX14" fmla="*/ 478060 w 956214"/>
                  <a:gd name="connsiteY14" fmla="*/ 956119 h 95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214" h="956119">
                    <a:moveTo>
                      <a:pt x="478060" y="956119"/>
                    </a:moveTo>
                    <a:cubicBezTo>
                      <a:pt x="214408" y="956119"/>
                      <a:pt x="0" y="741617"/>
                      <a:pt x="0" y="478060"/>
                    </a:cubicBezTo>
                    <a:cubicBezTo>
                      <a:pt x="0" y="214408"/>
                      <a:pt x="214503" y="0"/>
                      <a:pt x="478060" y="0"/>
                    </a:cubicBezTo>
                    <a:cubicBezTo>
                      <a:pt x="566738" y="0"/>
                      <a:pt x="653320" y="24479"/>
                      <a:pt x="728472" y="70771"/>
                    </a:cubicBezTo>
                    <a:cubicBezTo>
                      <a:pt x="748475" y="83058"/>
                      <a:pt x="754761" y="109347"/>
                      <a:pt x="742379" y="129349"/>
                    </a:cubicBezTo>
                    <a:cubicBezTo>
                      <a:pt x="730092" y="149352"/>
                      <a:pt x="703802" y="155639"/>
                      <a:pt x="683800" y="143256"/>
                    </a:cubicBezTo>
                    <a:cubicBezTo>
                      <a:pt x="622078" y="105251"/>
                      <a:pt x="550926" y="85153"/>
                      <a:pt x="478060" y="85153"/>
                    </a:cubicBezTo>
                    <a:cubicBezTo>
                      <a:pt x="261366" y="85153"/>
                      <a:pt x="85154" y="261461"/>
                      <a:pt x="85154" y="478060"/>
                    </a:cubicBezTo>
                    <a:cubicBezTo>
                      <a:pt x="85154" y="694754"/>
                      <a:pt x="261461" y="870966"/>
                      <a:pt x="478060" y="870966"/>
                    </a:cubicBezTo>
                    <a:cubicBezTo>
                      <a:pt x="694658" y="870966"/>
                      <a:pt x="870966" y="694658"/>
                      <a:pt x="870966" y="478060"/>
                    </a:cubicBezTo>
                    <a:cubicBezTo>
                      <a:pt x="870966" y="409766"/>
                      <a:pt x="853154" y="342424"/>
                      <a:pt x="819531" y="283559"/>
                    </a:cubicBezTo>
                    <a:cubicBezTo>
                      <a:pt x="807911" y="263176"/>
                      <a:pt x="814959" y="237172"/>
                      <a:pt x="835438" y="225457"/>
                    </a:cubicBezTo>
                    <a:cubicBezTo>
                      <a:pt x="855916" y="213836"/>
                      <a:pt x="881920" y="220885"/>
                      <a:pt x="893540" y="241364"/>
                    </a:cubicBezTo>
                    <a:cubicBezTo>
                      <a:pt x="934498" y="313182"/>
                      <a:pt x="956215" y="395002"/>
                      <a:pt x="956215" y="478155"/>
                    </a:cubicBezTo>
                    <a:cubicBezTo>
                      <a:pt x="956120" y="741617"/>
                      <a:pt x="741712" y="956119"/>
                      <a:pt x="478060" y="95611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7100AB0-F1CF-4E53-BC4E-4D7BC58AB896}"/>
                  </a:ext>
                </a:extLst>
              </p:cNvPr>
              <p:cNvSpPr/>
              <p:nvPr/>
            </p:nvSpPr>
            <p:spPr>
              <a:xfrm>
                <a:off x="10007440" y="1084992"/>
                <a:ext cx="927734" cy="927734"/>
              </a:xfrm>
              <a:custGeom>
                <a:avLst/>
                <a:gdLst>
                  <a:gd name="connsiteX0" fmla="*/ 463867 w 927734"/>
                  <a:gd name="connsiteY0" fmla="*/ 927735 h 927734"/>
                  <a:gd name="connsiteX1" fmla="*/ 340137 w 927734"/>
                  <a:gd name="connsiteY1" fmla="*/ 911066 h 927734"/>
                  <a:gd name="connsiteX2" fmla="*/ 310419 w 927734"/>
                  <a:gd name="connsiteY2" fmla="*/ 858679 h 927734"/>
                  <a:gd name="connsiteX3" fmla="*/ 362807 w 927734"/>
                  <a:gd name="connsiteY3" fmla="*/ 828961 h 927734"/>
                  <a:gd name="connsiteX4" fmla="*/ 463867 w 927734"/>
                  <a:gd name="connsiteY4" fmla="*/ 842581 h 927734"/>
                  <a:gd name="connsiteX5" fmla="*/ 842581 w 927734"/>
                  <a:gd name="connsiteY5" fmla="*/ 463868 h 927734"/>
                  <a:gd name="connsiteX6" fmla="*/ 463867 w 927734"/>
                  <a:gd name="connsiteY6" fmla="*/ 85153 h 927734"/>
                  <a:gd name="connsiteX7" fmla="*/ 85154 w 927734"/>
                  <a:gd name="connsiteY7" fmla="*/ 463868 h 927734"/>
                  <a:gd name="connsiteX8" fmla="*/ 118205 w 927734"/>
                  <a:gd name="connsiteY8" fmla="*/ 618839 h 927734"/>
                  <a:gd name="connsiteX9" fmla="*/ 96774 w 927734"/>
                  <a:gd name="connsiteY9" fmla="*/ 675132 h 927734"/>
                  <a:gd name="connsiteX10" fmla="*/ 40481 w 927734"/>
                  <a:gd name="connsiteY10" fmla="*/ 653701 h 927734"/>
                  <a:gd name="connsiteX11" fmla="*/ 0 w 927734"/>
                  <a:gd name="connsiteY11" fmla="*/ 463868 h 927734"/>
                  <a:gd name="connsiteX12" fmla="*/ 463867 w 927734"/>
                  <a:gd name="connsiteY12" fmla="*/ 0 h 927734"/>
                  <a:gd name="connsiteX13" fmla="*/ 927735 w 927734"/>
                  <a:gd name="connsiteY13" fmla="*/ 463868 h 927734"/>
                  <a:gd name="connsiteX14" fmla="*/ 463867 w 927734"/>
                  <a:gd name="connsiteY14" fmla="*/ 927735 h 9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734" h="927734">
                    <a:moveTo>
                      <a:pt x="463867" y="927735"/>
                    </a:moveTo>
                    <a:cubicBezTo>
                      <a:pt x="421862" y="927735"/>
                      <a:pt x="380238" y="922115"/>
                      <a:pt x="340137" y="911066"/>
                    </a:cubicBezTo>
                    <a:cubicBezTo>
                      <a:pt x="317468" y="904780"/>
                      <a:pt x="304133" y="881348"/>
                      <a:pt x="310419" y="858679"/>
                    </a:cubicBezTo>
                    <a:cubicBezTo>
                      <a:pt x="316706" y="836009"/>
                      <a:pt x="340137" y="822674"/>
                      <a:pt x="362807" y="828961"/>
                    </a:cubicBezTo>
                    <a:cubicBezTo>
                      <a:pt x="395573" y="838010"/>
                      <a:pt x="429577" y="842581"/>
                      <a:pt x="463867" y="842581"/>
                    </a:cubicBezTo>
                    <a:cubicBezTo>
                      <a:pt x="672655" y="842581"/>
                      <a:pt x="842581" y="672656"/>
                      <a:pt x="842581" y="463868"/>
                    </a:cubicBezTo>
                    <a:cubicBezTo>
                      <a:pt x="842581" y="255080"/>
                      <a:pt x="672655" y="85153"/>
                      <a:pt x="463867" y="85153"/>
                    </a:cubicBezTo>
                    <a:cubicBezTo>
                      <a:pt x="255079" y="85153"/>
                      <a:pt x="85154" y="255080"/>
                      <a:pt x="85154" y="463868"/>
                    </a:cubicBezTo>
                    <a:cubicBezTo>
                      <a:pt x="85154" y="517874"/>
                      <a:pt x="96298" y="570071"/>
                      <a:pt x="118205" y="618839"/>
                    </a:cubicBezTo>
                    <a:cubicBezTo>
                      <a:pt x="127825" y="640271"/>
                      <a:pt x="118300" y="665512"/>
                      <a:pt x="96774" y="675132"/>
                    </a:cubicBezTo>
                    <a:cubicBezTo>
                      <a:pt x="75342" y="684752"/>
                      <a:pt x="50101" y="675227"/>
                      <a:pt x="40481" y="653701"/>
                    </a:cubicBezTo>
                    <a:cubicBezTo>
                      <a:pt x="13621" y="593884"/>
                      <a:pt x="0" y="529971"/>
                      <a:pt x="0" y="463868"/>
                    </a:cubicBezTo>
                    <a:cubicBezTo>
                      <a:pt x="0" y="208121"/>
                      <a:pt x="208121" y="0"/>
                      <a:pt x="463867" y="0"/>
                    </a:cubicBezTo>
                    <a:cubicBezTo>
                      <a:pt x="719614" y="0"/>
                      <a:pt x="927735" y="208121"/>
                      <a:pt x="927735" y="463868"/>
                    </a:cubicBezTo>
                    <a:cubicBezTo>
                      <a:pt x="927735" y="719709"/>
                      <a:pt x="719709" y="927735"/>
                      <a:pt x="463867" y="927735"/>
                    </a:cubicBezTo>
                    <a:close/>
                  </a:path>
                </a:pathLst>
              </a:custGeom>
              <a:grpFill/>
              <a:ln w="9525"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3F284C69-FCCB-428C-B6D3-064717CB0B86}"/>
                </a:ext>
              </a:extLst>
            </p:cNvPr>
            <p:cNvGrpSpPr/>
            <p:nvPr/>
          </p:nvGrpSpPr>
          <p:grpSpPr>
            <a:xfrm>
              <a:off x="3471225" y="3691398"/>
              <a:ext cx="1224936" cy="1173222"/>
              <a:chOff x="7209853" y="590385"/>
              <a:chExt cx="1435512" cy="1374908"/>
            </a:xfrm>
            <a:grpFill/>
          </p:grpSpPr>
          <p:sp>
            <p:nvSpPr>
              <p:cNvPr id="127" name="Freeform: Shape 126">
                <a:extLst>
                  <a:ext uri="{FF2B5EF4-FFF2-40B4-BE49-F238E27FC236}">
                    <a16:creationId xmlns:a16="http://schemas.microsoft.com/office/drawing/2014/main" id="{E6A0B923-72A7-4470-B048-94FF6AA6B22C}"/>
                  </a:ext>
                </a:extLst>
              </p:cNvPr>
              <p:cNvSpPr/>
              <p:nvPr/>
            </p:nvSpPr>
            <p:spPr>
              <a:xfrm>
                <a:off x="7784196" y="590385"/>
                <a:ext cx="286920" cy="261816"/>
              </a:xfrm>
              <a:custGeom>
                <a:avLst/>
                <a:gdLst>
                  <a:gd name="connsiteX0" fmla="*/ 224232 w 286920"/>
                  <a:gd name="connsiteY0" fmla="*/ 70 h 261816"/>
                  <a:gd name="connsiteX1" fmla="*/ 143460 w 286920"/>
                  <a:gd name="connsiteY1" fmla="*/ 48076 h 261816"/>
                  <a:gd name="connsiteX2" fmla="*/ 62688 w 286920"/>
                  <a:gd name="connsiteY2" fmla="*/ 70 h 261816"/>
                  <a:gd name="connsiteX3" fmla="*/ 143460 w 286920"/>
                  <a:gd name="connsiteY3" fmla="*/ 261817 h 261816"/>
                  <a:gd name="connsiteX4" fmla="*/ 224232 w 286920"/>
                  <a:gd name="connsiteY4" fmla="*/ 70 h 2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20" h="261816">
                    <a:moveTo>
                      <a:pt x="224232" y="70"/>
                    </a:moveTo>
                    <a:cubicBezTo>
                      <a:pt x="160986" y="-2121"/>
                      <a:pt x="143460" y="48076"/>
                      <a:pt x="143460" y="48076"/>
                    </a:cubicBezTo>
                    <a:cubicBezTo>
                      <a:pt x="143460" y="48076"/>
                      <a:pt x="125934" y="-2121"/>
                      <a:pt x="62688" y="70"/>
                    </a:cubicBezTo>
                    <a:cubicBezTo>
                      <a:pt x="-558" y="2260"/>
                      <a:pt x="-67995" y="135325"/>
                      <a:pt x="143460" y="261817"/>
                    </a:cubicBezTo>
                    <a:cubicBezTo>
                      <a:pt x="354915" y="135325"/>
                      <a:pt x="287478" y="2260"/>
                      <a:pt x="224232" y="7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1BCE70A-BB94-42C5-9B85-EDB2A9C8450F}"/>
                  </a:ext>
                </a:extLst>
              </p:cNvPr>
              <p:cNvSpPr/>
              <p:nvPr/>
            </p:nvSpPr>
            <p:spPr>
              <a:xfrm>
                <a:off x="7597996" y="810672"/>
                <a:ext cx="659130" cy="381571"/>
              </a:xfrm>
              <a:custGeom>
                <a:avLst/>
                <a:gdLst>
                  <a:gd name="connsiteX0" fmla="*/ 616648 w 659130"/>
                  <a:gd name="connsiteY0" fmla="*/ 381571 h 381571"/>
                  <a:gd name="connsiteX1" fmla="*/ 42577 w 659130"/>
                  <a:gd name="connsiteY1" fmla="*/ 381571 h 381571"/>
                  <a:gd name="connsiteX2" fmla="*/ 0 w 659130"/>
                  <a:gd name="connsiteY2" fmla="*/ 338995 h 381571"/>
                  <a:gd name="connsiteX3" fmla="*/ 0 w 659130"/>
                  <a:gd name="connsiteY3" fmla="*/ 106490 h 381571"/>
                  <a:gd name="connsiteX4" fmla="*/ 106489 w 659130"/>
                  <a:gd name="connsiteY4" fmla="*/ 0 h 381571"/>
                  <a:gd name="connsiteX5" fmla="*/ 552640 w 659130"/>
                  <a:gd name="connsiteY5" fmla="*/ 0 h 381571"/>
                  <a:gd name="connsiteX6" fmla="*/ 659130 w 659130"/>
                  <a:gd name="connsiteY6" fmla="*/ 106490 h 381571"/>
                  <a:gd name="connsiteX7" fmla="*/ 659130 w 659130"/>
                  <a:gd name="connsiteY7" fmla="*/ 338995 h 381571"/>
                  <a:gd name="connsiteX8" fmla="*/ 616648 w 659130"/>
                  <a:gd name="connsiteY8" fmla="*/ 381571 h 381571"/>
                  <a:gd name="connsiteX9" fmla="*/ 85154 w 659130"/>
                  <a:gd name="connsiteY9" fmla="*/ 296418 h 381571"/>
                  <a:gd name="connsiteX10" fmla="*/ 574072 w 659130"/>
                  <a:gd name="connsiteY10" fmla="*/ 296418 h 381571"/>
                  <a:gd name="connsiteX11" fmla="*/ 574072 w 659130"/>
                  <a:gd name="connsiteY11" fmla="*/ 106490 h 381571"/>
                  <a:gd name="connsiteX12" fmla="*/ 552736 w 659130"/>
                  <a:gd name="connsiteY12" fmla="*/ 85153 h 381571"/>
                  <a:gd name="connsiteX13" fmla="*/ 106585 w 659130"/>
                  <a:gd name="connsiteY13" fmla="*/ 85153 h 381571"/>
                  <a:gd name="connsiteX14" fmla="*/ 85249 w 659130"/>
                  <a:gd name="connsiteY14" fmla="*/ 106490 h 381571"/>
                  <a:gd name="connsiteX15" fmla="*/ 85249 w 659130"/>
                  <a:gd name="connsiteY15" fmla="*/ 296418 h 38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130" h="381571">
                    <a:moveTo>
                      <a:pt x="616648" y="381571"/>
                    </a:moveTo>
                    <a:lnTo>
                      <a:pt x="42577" y="381571"/>
                    </a:lnTo>
                    <a:cubicBezTo>
                      <a:pt x="19050" y="381571"/>
                      <a:pt x="0" y="362521"/>
                      <a:pt x="0" y="338995"/>
                    </a:cubicBezTo>
                    <a:lnTo>
                      <a:pt x="0" y="106490"/>
                    </a:lnTo>
                    <a:cubicBezTo>
                      <a:pt x="0" y="47720"/>
                      <a:pt x="47815" y="0"/>
                      <a:pt x="106489" y="0"/>
                    </a:cubicBezTo>
                    <a:lnTo>
                      <a:pt x="552640" y="0"/>
                    </a:lnTo>
                    <a:cubicBezTo>
                      <a:pt x="611410" y="0"/>
                      <a:pt x="659130" y="47816"/>
                      <a:pt x="659130" y="106490"/>
                    </a:cubicBezTo>
                    <a:lnTo>
                      <a:pt x="659130" y="338995"/>
                    </a:lnTo>
                    <a:cubicBezTo>
                      <a:pt x="659225" y="362521"/>
                      <a:pt x="640080" y="381571"/>
                      <a:pt x="616648" y="381571"/>
                    </a:cubicBezTo>
                    <a:close/>
                    <a:moveTo>
                      <a:pt x="85154" y="296418"/>
                    </a:moveTo>
                    <a:lnTo>
                      <a:pt x="574072" y="296418"/>
                    </a:lnTo>
                    <a:lnTo>
                      <a:pt x="574072" y="106490"/>
                    </a:lnTo>
                    <a:cubicBezTo>
                      <a:pt x="574072" y="94678"/>
                      <a:pt x="564452" y="85153"/>
                      <a:pt x="552736" y="85153"/>
                    </a:cubicBezTo>
                    <a:lnTo>
                      <a:pt x="106585" y="85153"/>
                    </a:lnTo>
                    <a:cubicBezTo>
                      <a:pt x="94774" y="85153"/>
                      <a:pt x="85249" y="94774"/>
                      <a:pt x="85249" y="106490"/>
                    </a:cubicBezTo>
                    <a:lnTo>
                      <a:pt x="85249" y="296418"/>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85B328F-D333-48B9-95C7-CD51C8387FBB}"/>
                  </a:ext>
                </a:extLst>
              </p:cNvPr>
              <p:cNvSpPr/>
              <p:nvPr/>
            </p:nvSpPr>
            <p:spPr>
              <a:xfrm>
                <a:off x="7379778" y="1107186"/>
                <a:ext cx="1095565" cy="415956"/>
              </a:xfrm>
              <a:custGeom>
                <a:avLst/>
                <a:gdLst>
                  <a:gd name="connsiteX0" fmla="*/ 1052989 w 1095565"/>
                  <a:gd name="connsiteY0" fmla="*/ 415957 h 415956"/>
                  <a:gd name="connsiteX1" fmla="*/ 42577 w 1095565"/>
                  <a:gd name="connsiteY1" fmla="*/ 415957 h 415956"/>
                  <a:gd name="connsiteX2" fmla="*/ 0 w 1095565"/>
                  <a:gd name="connsiteY2" fmla="*/ 373380 h 415956"/>
                  <a:gd name="connsiteX3" fmla="*/ 0 w 1095565"/>
                  <a:gd name="connsiteY3" fmla="*/ 144304 h 415956"/>
                  <a:gd name="connsiteX4" fmla="*/ 144399 w 1095565"/>
                  <a:gd name="connsiteY4" fmla="*/ 0 h 415956"/>
                  <a:gd name="connsiteX5" fmla="*/ 951262 w 1095565"/>
                  <a:gd name="connsiteY5" fmla="*/ 0 h 415956"/>
                  <a:gd name="connsiteX6" fmla="*/ 1095565 w 1095565"/>
                  <a:gd name="connsiteY6" fmla="*/ 144304 h 415956"/>
                  <a:gd name="connsiteX7" fmla="*/ 1095565 w 1095565"/>
                  <a:gd name="connsiteY7" fmla="*/ 373380 h 415956"/>
                  <a:gd name="connsiteX8" fmla="*/ 1052989 w 1095565"/>
                  <a:gd name="connsiteY8" fmla="*/ 415957 h 415956"/>
                  <a:gd name="connsiteX9" fmla="*/ 85154 w 1095565"/>
                  <a:gd name="connsiteY9" fmla="*/ 330803 h 415956"/>
                  <a:gd name="connsiteX10" fmla="*/ 1010412 w 1095565"/>
                  <a:gd name="connsiteY10" fmla="*/ 330803 h 415956"/>
                  <a:gd name="connsiteX11" fmla="*/ 1010412 w 1095565"/>
                  <a:gd name="connsiteY11" fmla="*/ 144304 h 415956"/>
                  <a:gd name="connsiteX12" fmla="*/ 951167 w 1095565"/>
                  <a:gd name="connsiteY12" fmla="*/ 85058 h 415956"/>
                  <a:gd name="connsiteX13" fmla="*/ 144304 w 1095565"/>
                  <a:gd name="connsiteY13" fmla="*/ 85058 h 415956"/>
                  <a:gd name="connsiteX14" fmla="*/ 85058 w 1095565"/>
                  <a:gd name="connsiteY14" fmla="*/ 144304 h 415956"/>
                  <a:gd name="connsiteX15" fmla="*/ 85058 w 1095565"/>
                  <a:gd name="connsiteY15" fmla="*/ 330803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565" h="415956">
                    <a:moveTo>
                      <a:pt x="1052989" y="415957"/>
                    </a:moveTo>
                    <a:lnTo>
                      <a:pt x="42577" y="415957"/>
                    </a:lnTo>
                    <a:cubicBezTo>
                      <a:pt x="19050" y="415957"/>
                      <a:pt x="0" y="396907"/>
                      <a:pt x="0" y="373380"/>
                    </a:cubicBezTo>
                    <a:lnTo>
                      <a:pt x="0" y="144304"/>
                    </a:lnTo>
                    <a:cubicBezTo>
                      <a:pt x="0" y="64675"/>
                      <a:pt x="64770" y="0"/>
                      <a:pt x="144399" y="0"/>
                    </a:cubicBezTo>
                    <a:lnTo>
                      <a:pt x="951262" y="0"/>
                    </a:lnTo>
                    <a:cubicBezTo>
                      <a:pt x="1030891" y="0"/>
                      <a:pt x="1095565" y="64770"/>
                      <a:pt x="1095565" y="144304"/>
                    </a:cubicBezTo>
                    <a:lnTo>
                      <a:pt x="1095565" y="373380"/>
                    </a:lnTo>
                    <a:cubicBezTo>
                      <a:pt x="1095565" y="396907"/>
                      <a:pt x="1076515" y="415957"/>
                      <a:pt x="1052989" y="415957"/>
                    </a:cubicBezTo>
                    <a:close/>
                    <a:moveTo>
                      <a:pt x="85154" y="330803"/>
                    </a:moveTo>
                    <a:lnTo>
                      <a:pt x="1010412" y="330803"/>
                    </a:lnTo>
                    <a:lnTo>
                      <a:pt x="1010412" y="144304"/>
                    </a:lnTo>
                    <a:cubicBezTo>
                      <a:pt x="1010412" y="111633"/>
                      <a:pt x="983837" y="85058"/>
                      <a:pt x="951167" y="85058"/>
                    </a:cubicBezTo>
                    <a:lnTo>
                      <a:pt x="144304" y="85058"/>
                    </a:lnTo>
                    <a:cubicBezTo>
                      <a:pt x="111633" y="85058"/>
                      <a:pt x="85058" y="111633"/>
                      <a:pt x="85058" y="144304"/>
                    </a:cubicBezTo>
                    <a:lnTo>
                      <a:pt x="85058" y="330803"/>
                    </a:ln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8A78CBF-C503-4627-9D3F-064A99AB4F5C}"/>
                  </a:ext>
                </a:extLst>
              </p:cNvPr>
              <p:cNvSpPr/>
              <p:nvPr/>
            </p:nvSpPr>
            <p:spPr>
              <a:xfrm>
                <a:off x="7209853" y="1437989"/>
                <a:ext cx="1435512" cy="527304"/>
              </a:xfrm>
              <a:custGeom>
                <a:avLst/>
                <a:gdLst>
                  <a:gd name="connsiteX0" fmla="*/ 1392936 w 1435512"/>
                  <a:gd name="connsiteY0" fmla="*/ 527304 h 527304"/>
                  <a:gd name="connsiteX1" fmla="*/ 42577 w 1435512"/>
                  <a:gd name="connsiteY1" fmla="*/ 527304 h 527304"/>
                  <a:gd name="connsiteX2" fmla="*/ 0 w 1435512"/>
                  <a:gd name="connsiteY2" fmla="*/ 484727 h 527304"/>
                  <a:gd name="connsiteX3" fmla="*/ 0 w 1435512"/>
                  <a:gd name="connsiteY3" fmla="*/ 178594 h 527304"/>
                  <a:gd name="connsiteX4" fmla="*/ 178594 w 1435512"/>
                  <a:gd name="connsiteY4" fmla="*/ 0 h 527304"/>
                  <a:gd name="connsiteX5" fmla="*/ 1256919 w 1435512"/>
                  <a:gd name="connsiteY5" fmla="*/ 0 h 527304"/>
                  <a:gd name="connsiteX6" fmla="*/ 1435513 w 1435512"/>
                  <a:gd name="connsiteY6" fmla="*/ 178594 h 527304"/>
                  <a:gd name="connsiteX7" fmla="*/ 1435513 w 1435512"/>
                  <a:gd name="connsiteY7" fmla="*/ 484727 h 527304"/>
                  <a:gd name="connsiteX8" fmla="*/ 1392936 w 1435512"/>
                  <a:gd name="connsiteY8" fmla="*/ 527304 h 527304"/>
                  <a:gd name="connsiteX9" fmla="*/ 85154 w 1435512"/>
                  <a:gd name="connsiteY9" fmla="*/ 442150 h 527304"/>
                  <a:gd name="connsiteX10" fmla="*/ 1350359 w 1435512"/>
                  <a:gd name="connsiteY10" fmla="*/ 442150 h 527304"/>
                  <a:gd name="connsiteX11" fmla="*/ 1350359 w 1435512"/>
                  <a:gd name="connsiteY11" fmla="*/ 178594 h 527304"/>
                  <a:gd name="connsiteX12" fmla="*/ 1256919 w 1435512"/>
                  <a:gd name="connsiteY12" fmla="*/ 85154 h 527304"/>
                  <a:gd name="connsiteX13" fmla="*/ 178594 w 1435512"/>
                  <a:gd name="connsiteY13" fmla="*/ 85154 h 527304"/>
                  <a:gd name="connsiteX14" fmla="*/ 85154 w 1435512"/>
                  <a:gd name="connsiteY14" fmla="*/ 178594 h 527304"/>
                  <a:gd name="connsiteX15" fmla="*/ 85154 w 1435512"/>
                  <a:gd name="connsiteY15" fmla="*/ 442150 h 5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512" h="527304">
                    <a:moveTo>
                      <a:pt x="1392936" y="527304"/>
                    </a:moveTo>
                    <a:lnTo>
                      <a:pt x="42577" y="527304"/>
                    </a:lnTo>
                    <a:cubicBezTo>
                      <a:pt x="19050" y="527304"/>
                      <a:pt x="0" y="508254"/>
                      <a:pt x="0" y="484727"/>
                    </a:cubicBezTo>
                    <a:lnTo>
                      <a:pt x="0" y="178594"/>
                    </a:lnTo>
                    <a:cubicBezTo>
                      <a:pt x="0" y="80105"/>
                      <a:pt x="80105" y="0"/>
                      <a:pt x="178594" y="0"/>
                    </a:cubicBezTo>
                    <a:lnTo>
                      <a:pt x="1256919" y="0"/>
                    </a:lnTo>
                    <a:cubicBezTo>
                      <a:pt x="1355407" y="0"/>
                      <a:pt x="1435513" y="80105"/>
                      <a:pt x="1435513" y="178594"/>
                    </a:cubicBezTo>
                    <a:lnTo>
                      <a:pt x="1435513" y="484727"/>
                    </a:lnTo>
                    <a:cubicBezTo>
                      <a:pt x="1435513" y="508254"/>
                      <a:pt x="1416463" y="527304"/>
                      <a:pt x="1392936" y="527304"/>
                    </a:cubicBezTo>
                    <a:close/>
                    <a:moveTo>
                      <a:pt x="85154" y="442150"/>
                    </a:moveTo>
                    <a:lnTo>
                      <a:pt x="1350359" y="442150"/>
                    </a:lnTo>
                    <a:lnTo>
                      <a:pt x="1350359" y="178594"/>
                    </a:lnTo>
                    <a:cubicBezTo>
                      <a:pt x="1350359" y="127063"/>
                      <a:pt x="1308449" y="85154"/>
                      <a:pt x="1256919" y="85154"/>
                    </a:cubicBezTo>
                    <a:lnTo>
                      <a:pt x="178594" y="85154"/>
                    </a:lnTo>
                    <a:cubicBezTo>
                      <a:pt x="127063" y="85154"/>
                      <a:pt x="85154" y="127063"/>
                      <a:pt x="85154" y="178594"/>
                    </a:cubicBezTo>
                    <a:lnTo>
                      <a:pt x="85154" y="442150"/>
                    </a:lnTo>
                    <a:close/>
                  </a:path>
                </a:pathLst>
              </a:custGeom>
              <a:grpFill/>
              <a:ln w="9525" cap="flat">
                <a:noFill/>
                <a:prstDash val="solid"/>
                <a:miter/>
              </a:ln>
            </p:spPr>
            <p:txBody>
              <a:bodyPr rtlCol="0" anchor="ctr"/>
              <a:lstStyle/>
              <a:p>
                <a:endParaRPr lang="en-US"/>
              </a:p>
            </p:txBody>
          </p:sp>
        </p:grpSp>
        <p:grpSp>
          <p:nvGrpSpPr>
            <p:cNvPr id="131" name="Graphic 2">
              <a:extLst>
                <a:ext uri="{FF2B5EF4-FFF2-40B4-BE49-F238E27FC236}">
                  <a16:creationId xmlns:a16="http://schemas.microsoft.com/office/drawing/2014/main" id="{CE20E848-0E7E-43C1-BA01-01B528C50AC3}"/>
                </a:ext>
              </a:extLst>
            </p:cNvPr>
            <p:cNvGrpSpPr/>
            <p:nvPr/>
          </p:nvGrpSpPr>
          <p:grpSpPr>
            <a:xfrm>
              <a:off x="7464951" y="3726298"/>
              <a:ext cx="1122553" cy="1103423"/>
              <a:chOff x="11890132" y="716664"/>
              <a:chExt cx="1315529" cy="1293110"/>
            </a:xfrm>
            <a:grpFill/>
          </p:grpSpPr>
          <p:sp>
            <p:nvSpPr>
              <p:cNvPr id="132" name="Freeform: Shape 131">
                <a:extLst>
                  <a:ext uri="{FF2B5EF4-FFF2-40B4-BE49-F238E27FC236}">
                    <a16:creationId xmlns:a16="http://schemas.microsoft.com/office/drawing/2014/main" id="{8B4485B8-0A82-4FC3-95B1-638E1CEF33BE}"/>
                  </a:ext>
                </a:extLst>
              </p:cNvPr>
              <p:cNvSpPr/>
              <p:nvPr/>
            </p:nvSpPr>
            <p:spPr>
              <a:xfrm>
                <a:off x="11890132" y="749791"/>
                <a:ext cx="1315529" cy="1259983"/>
              </a:xfrm>
              <a:custGeom>
                <a:avLst/>
                <a:gdLst>
                  <a:gd name="connsiteX0" fmla="*/ 303390 w 1315529"/>
                  <a:gd name="connsiteY0" fmla="*/ 1259984 h 1259983"/>
                  <a:gd name="connsiteX1" fmla="*/ 168993 w 1315529"/>
                  <a:gd name="connsiteY1" fmla="*/ 1209692 h 1259983"/>
                  <a:gd name="connsiteX2" fmla="*/ 154801 w 1315529"/>
                  <a:gd name="connsiteY2" fmla="*/ 1171211 h 1259983"/>
                  <a:gd name="connsiteX3" fmla="*/ 179661 w 1315529"/>
                  <a:gd name="connsiteY3" fmla="*/ 1138635 h 1259983"/>
                  <a:gd name="connsiteX4" fmla="*/ 199378 w 1315529"/>
                  <a:gd name="connsiteY4" fmla="*/ 1127110 h 1259983"/>
                  <a:gd name="connsiteX5" fmla="*/ 8211 w 1315529"/>
                  <a:gd name="connsiteY5" fmla="*/ 1022716 h 1259983"/>
                  <a:gd name="connsiteX6" fmla="*/ 4115 w 1315529"/>
                  <a:gd name="connsiteY6" fmla="*/ 978996 h 1259983"/>
                  <a:gd name="connsiteX7" fmla="*/ 40120 w 1315529"/>
                  <a:gd name="connsiteY7" fmla="*/ 954517 h 1259983"/>
                  <a:gd name="connsiteX8" fmla="*/ 124702 w 1315529"/>
                  <a:gd name="connsiteY8" fmla="*/ 929561 h 1259983"/>
                  <a:gd name="connsiteX9" fmla="*/ 77362 w 1315529"/>
                  <a:gd name="connsiteY9" fmla="*/ 882889 h 1259983"/>
                  <a:gd name="connsiteX10" fmla="*/ 53836 w 1315529"/>
                  <a:gd name="connsiteY10" fmla="*/ 705914 h 1259983"/>
                  <a:gd name="connsiteX11" fmla="*/ 77743 w 1315529"/>
                  <a:gd name="connsiteY11" fmla="*/ 681149 h 1259983"/>
                  <a:gd name="connsiteX12" fmla="*/ 112129 w 1315529"/>
                  <a:gd name="connsiteY12" fmla="*/ 682197 h 1259983"/>
                  <a:gd name="connsiteX13" fmla="*/ 461315 w 1315529"/>
                  <a:gd name="connsiteY13" fmla="*/ 735823 h 1259983"/>
                  <a:gd name="connsiteX14" fmla="*/ 210427 w 1315529"/>
                  <a:gd name="connsiteY14" fmla="*/ 449025 h 1259983"/>
                  <a:gd name="connsiteX15" fmla="*/ 266148 w 1315529"/>
                  <a:gd name="connsiteY15" fmla="*/ 22686 h 1259983"/>
                  <a:gd name="connsiteX16" fmla="*/ 309868 w 1315529"/>
                  <a:gd name="connsiteY16" fmla="*/ 493 h 1259983"/>
                  <a:gd name="connsiteX17" fmla="*/ 345491 w 1315529"/>
                  <a:gd name="connsiteY17" fmla="*/ 34116 h 1259983"/>
                  <a:gd name="connsiteX18" fmla="*/ 624383 w 1315529"/>
                  <a:gd name="connsiteY18" fmla="*/ 281576 h 1259983"/>
                  <a:gd name="connsiteX19" fmla="*/ 767639 w 1315529"/>
                  <a:gd name="connsiteY19" fmla="*/ 389589 h 1259983"/>
                  <a:gd name="connsiteX20" fmla="*/ 762877 w 1315529"/>
                  <a:gd name="connsiteY20" fmla="*/ 336725 h 1259983"/>
                  <a:gd name="connsiteX21" fmla="*/ 894989 w 1315529"/>
                  <a:gd name="connsiteY21" fmla="*/ 13256 h 1259983"/>
                  <a:gd name="connsiteX22" fmla="*/ 1142543 w 1315529"/>
                  <a:gd name="connsiteY22" fmla="*/ 63167 h 1259983"/>
                  <a:gd name="connsiteX23" fmla="*/ 1281894 w 1315529"/>
                  <a:gd name="connsiteY23" fmla="*/ 67454 h 1259983"/>
                  <a:gd name="connsiteX24" fmla="*/ 1315517 w 1315529"/>
                  <a:gd name="connsiteY24" fmla="*/ 108125 h 1259983"/>
                  <a:gd name="connsiteX25" fmla="*/ 1283799 w 1315529"/>
                  <a:gd name="connsiteY25" fmla="*/ 150321 h 1259983"/>
                  <a:gd name="connsiteX26" fmla="*/ 1156545 w 1315529"/>
                  <a:gd name="connsiteY26" fmla="*/ 333582 h 1259983"/>
                  <a:gd name="connsiteX27" fmla="*/ 1192930 w 1315529"/>
                  <a:gd name="connsiteY27" fmla="*/ 531893 h 1259983"/>
                  <a:gd name="connsiteX28" fmla="*/ 1230745 w 1315529"/>
                  <a:gd name="connsiteY28" fmla="*/ 706105 h 1259983"/>
                  <a:gd name="connsiteX29" fmla="*/ 859175 w 1315529"/>
                  <a:gd name="connsiteY29" fmla="*/ 1171211 h 1259983"/>
                  <a:gd name="connsiteX30" fmla="*/ 507512 w 1315529"/>
                  <a:gd name="connsiteY30" fmla="*/ 1121395 h 1259983"/>
                  <a:gd name="connsiteX31" fmla="*/ 459791 w 1315529"/>
                  <a:gd name="connsiteY31" fmla="*/ 1187784 h 1259983"/>
                  <a:gd name="connsiteX32" fmla="*/ 320059 w 1315529"/>
                  <a:gd name="connsiteY32" fmla="*/ 1259507 h 1259983"/>
                  <a:gd name="connsiteX33" fmla="*/ 303390 w 1315529"/>
                  <a:gd name="connsiteY33" fmla="*/ 1259984 h 1259983"/>
                  <a:gd name="connsiteX34" fmla="*/ 278912 w 1315529"/>
                  <a:gd name="connsiteY34" fmla="*/ 1172258 h 1259983"/>
                  <a:gd name="connsiteX35" fmla="*/ 313297 w 1315529"/>
                  <a:gd name="connsiteY35" fmla="*/ 1174449 h 1259983"/>
                  <a:gd name="connsiteX36" fmla="*/ 394449 w 1315529"/>
                  <a:gd name="connsiteY36" fmla="*/ 1132825 h 1259983"/>
                  <a:gd name="connsiteX37" fmla="*/ 451599 w 1315529"/>
                  <a:gd name="connsiteY37" fmla="*/ 1041575 h 1259983"/>
                  <a:gd name="connsiteX38" fmla="*/ 482366 w 1315529"/>
                  <a:gd name="connsiteY38" fmla="*/ 1014334 h 1259983"/>
                  <a:gd name="connsiteX39" fmla="*/ 521799 w 1315529"/>
                  <a:gd name="connsiteY39" fmla="*/ 1025764 h 1259983"/>
                  <a:gd name="connsiteX40" fmla="*/ 839077 w 1315529"/>
                  <a:gd name="connsiteY40" fmla="*/ 1088153 h 1259983"/>
                  <a:gd name="connsiteX41" fmla="*/ 1145496 w 1315529"/>
                  <a:gd name="connsiteY41" fmla="*/ 705819 h 1259983"/>
                  <a:gd name="connsiteX42" fmla="*/ 1111492 w 1315529"/>
                  <a:gd name="connsiteY42" fmla="*/ 556753 h 1259983"/>
                  <a:gd name="connsiteX43" fmla="*/ 1072439 w 1315529"/>
                  <a:gd name="connsiteY43" fmla="*/ 319295 h 1259983"/>
                  <a:gd name="connsiteX44" fmla="*/ 1143877 w 1315529"/>
                  <a:gd name="connsiteY44" fmla="*/ 153083 h 1259983"/>
                  <a:gd name="connsiteX45" fmla="*/ 1100633 w 1315529"/>
                  <a:gd name="connsiteY45" fmla="*/ 140415 h 1259983"/>
                  <a:gd name="connsiteX46" fmla="*/ 921182 w 1315529"/>
                  <a:gd name="connsiteY46" fmla="*/ 94028 h 1259983"/>
                  <a:gd name="connsiteX47" fmla="*/ 846887 w 1315529"/>
                  <a:gd name="connsiteY47" fmla="*/ 323200 h 1259983"/>
                  <a:gd name="connsiteX48" fmla="*/ 793547 w 1315529"/>
                  <a:gd name="connsiteY48" fmla="*/ 566564 h 1259983"/>
                  <a:gd name="connsiteX49" fmla="*/ 749351 w 1315529"/>
                  <a:gd name="connsiteY49" fmla="*/ 570755 h 1259983"/>
                  <a:gd name="connsiteX50" fmla="*/ 725443 w 1315529"/>
                  <a:gd name="connsiteY50" fmla="*/ 533417 h 1259983"/>
                  <a:gd name="connsiteX51" fmla="*/ 602190 w 1315529"/>
                  <a:gd name="connsiteY51" fmla="*/ 363586 h 1259983"/>
                  <a:gd name="connsiteX52" fmla="*/ 304343 w 1315529"/>
                  <a:gd name="connsiteY52" fmla="*/ 164609 h 1259983"/>
                  <a:gd name="connsiteX53" fmla="*/ 293865 w 1315529"/>
                  <a:gd name="connsiteY53" fmla="*/ 431975 h 1259983"/>
                  <a:gd name="connsiteX54" fmla="*/ 580664 w 1315529"/>
                  <a:gd name="connsiteY54" fmla="*/ 678101 h 1259983"/>
                  <a:gd name="connsiteX55" fmla="*/ 616287 w 1315529"/>
                  <a:gd name="connsiteY55" fmla="*/ 705724 h 1259983"/>
                  <a:gd name="connsiteX56" fmla="*/ 607143 w 1315529"/>
                  <a:gd name="connsiteY56" fmla="*/ 749920 h 1259983"/>
                  <a:gd name="connsiteX57" fmla="*/ 127559 w 1315529"/>
                  <a:gd name="connsiteY57" fmla="*/ 782114 h 1259983"/>
                  <a:gd name="connsiteX58" fmla="*/ 146705 w 1315529"/>
                  <a:gd name="connsiteY58" fmla="*/ 833645 h 1259983"/>
                  <a:gd name="connsiteX59" fmla="*/ 231287 w 1315529"/>
                  <a:gd name="connsiteY59" fmla="*/ 877079 h 1259983"/>
                  <a:gd name="connsiteX60" fmla="*/ 235859 w 1315529"/>
                  <a:gd name="connsiteY60" fmla="*/ 876983 h 1259983"/>
                  <a:gd name="connsiteX61" fmla="*/ 278150 w 1315529"/>
                  <a:gd name="connsiteY61" fmla="*/ 907368 h 1259983"/>
                  <a:gd name="connsiteX62" fmla="*/ 259385 w 1315529"/>
                  <a:gd name="connsiteY62" fmla="*/ 955946 h 1259983"/>
                  <a:gd name="connsiteX63" fmla="*/ 128893 w 1315529"/>
                  <a:gd name="connsiteY63" fmla="*/ 1019477 h 1259983"/>
                  <a:gd name="connsiteX64" fmla="*/ 296247 w 1315529"/>
                  <a:gd name="connsiteY64" fmla="*/ 1018715 h 1259983"/>
                  <a:gd name="connsiteX65" fmla="*/ 323965 w 1315529"/>
                  <a:gd name="connsiteY65" fmla="*/ 997475 h 1259983"/>
                  <a:gd name="connsiteX66" fmla="*/ 382543 w 1315529"/>
                  <a:gd name="connsiteY66" fmla="*/ 993760 h 1259983"/>
                  <a:gd name="connsiteX67" fmla="*/ 389115 w 1315529"/>
                  <a:gd name="connsiteY67" fmla="*/ 1052053 h 1259983"/>
                  <a:gd name="connsiteX68" fmla="*/ 278912 w 1315529"/>
                  <a:gd name="connsiteY68" fmla="*/ 1172258 h 125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15529" h="1259983">
                    <a:moveTo>
                      <a:pt x="303390" y="1259984"/>
                    </a:moveTo>
                    <a:cubicBezTo>
                      <a:pt x="253956" y="1259984"/>
                      <a:pt x="206712" y="1242458"/>
                      <a:pt x="168993" y="1209692"/>
                    </a:cubicBezTo>
                    <a:cubicBezTo>
                      <a:pt x="158039" y="1200167"/>
                      <a:pt x="152610" y="1185689"/>
                      <a:pt x="154801" y="1171211"/>
                    </a:cubicBezTo>
                    <a:cubicBezTo>
                      <a:pt x="156991" y="1156828"/>
                      <a:pt x="166326" y="1144541"/>
                      <a:pt x="179661" y="1138635"/>
                    </a:cubicBezTo>
                    <a:cubicBezTo>
                      <a:pt x="185757" y="1135968"/>
                      <a:pt x="192329" y="1131968"/>
                      <a:pt x="199378" y="1127110"/>
                    </a:cubicBezTo>
                    <a:cubicBezTo>
                      <a:pt x="125845" y="1123109"/>
                      <a:pt x="54407" y="1086724"/>
                      <a:pt x="8211" y="1022716"/>
                    </a:cubicBezTo>
                    <a:cubicBezTo>
                      <a:pt x="-933" y="1010048"/>
                      <a:pt x="-2647" y="992998"/>
                      <a:pt x="4115" y="978996"/>
                    </a:cubicBezTo>
                    <a:cubicBezTo>
                      <a:pt x="10878" y="964899"/>
                      <a:pt x="24499" y="955279"/>
                      <a:pt x="40120" y="954517"/>
                    </a:cubicBezTo>
                    <a:cubicBezTo>
                      <a:pt x="62884" y="953374"/>
                      <a:pt x="94317" y="942706"/>
                      <a:pt x="124702" y="929561"/>
                    </a:cubicBezTo>
                    <a:cubicBezTo>
                      <a:pt x="106604" y="917084"/>
                      <a:pt x="90507" y="901367"/>
                      <a:pt x="77362" y="882889"/>
                    </a:cubicBezTo>
                    <a:cubicBezTo>
                      <a:pt x="40881" y="831263"/>
                      <a:pt x="32023" y="765160"/>
                      <a:pt x="53836" y="705914"/>
                    </a:cubicBezTo>
                    <a:cubicBezTo>
                      <a:pt x="57932" y="694675"/>
                      <a:pt x="66694" y="685721"/>
                      <a:pt x="77743" y="681149"/>
                    </a:cubicBezTo>
                    <a:cubicBezTo>
                      <a:pt x="88792" y="676673"/>
                      <a:pt x="101270" y="677054"/>
                      <a:pt x="112129" y="682197"/>
                    </a:cubicBezTo>
                    <a:cubicBezTo>
                      <a:pt x="277483" y="761159"/>
                      <a:pt x="391783" y="756302"/>
                      <a:pt x="461315" y="735823"/>
                    </a:cubicBezTo>
                    <a:cubicBezTo>
                      <a:pt x="357588" y="696008"/>
                      <a:pt x="243193" y="610093"/>
                      <a:pt x="210427" y="449025"/>
                    </a:cubicBezTo>
                    <a:cubicBezTo>
                      <a:pt x="163754" y="219282"/>
                      <a:pt x="261957" y="30592"/>
                      <a:pt x="266148" y="22686"/>
                    </a:cubicBezTo>
                    <a:cubicBezTo>
                      <a:pt x="274530" y="6779"/>
                      <a:pt x="291961" y="-1984"/>
                      <a:pt x="309868" y="493"/>
                    </a:cubicBezTo>
                    <a:cubicBezTo>
                      <a:pt x="327680" y="3065"/>
                      <a:pt x="341872" y="16495"/>
                      <a:pt x="345491" y="34116"/>
                    </a:cubicBezTo>
                    <a:cubicBezTo>
                      <a:pt x="371018" y="158703"/>
                      <a:pt x="459601" y="237284"/>
                      <a:pt x="624383" y="281576"/>
                    </a:cubicBezTo>
                    <a:cubicBezTo>
                      <a:pt x="693630" y="300149"/>
                      <a:pt x="739064" y="342726"/>
                      <a:pt x="767639" y="389589"/>
                    </a:cubicBezTo>
                    <a:cubicBezTo>
                      <a:pt x="767258" y="372920"/>
                      <a:pt x="765734" y="355013"/>
                      <a:pt x="762877" y="336725"/>
                    </a:cubicBezTo>
                    <a:cubicBezTo>
                      <a:pt x="734873" y="159560"/>
                      <a:pt x="779355" y="50690"/>
                      <a:pt x="894989" y="13256"/>
                    </a:cubicBezTo>
                    <a:cubicBezTo>
                      <a:pt x="1014718" y="-25510"/>
                      <a:pt x="1103014" y="29830"/>
                      <a:pt x="1142543" y="63167"/>
                    </a:cubicBezTo>
                    <a:cubicBezTo>
                      <a:pt x="1192930" y="50499"/>
                      <a:pt x="1259129" y="62596"/>
                      <a:pt x="1281894" y="67454"/>
                    </a:cubicBezTo>
                    <a:cubicBezTo>
                      <a:pt x="1301134" y="71549"/>
                      <a:pt x="1315136" y="88409"/>
                      <a:pt x="1315517" y="108125"/>
                    </a:cubicBezTo>
                    <a:cubicBezTo>
                      <a:pt x="1315993" y="127842"/>
                      <a:pt x="1302849" y="145273"/>
                      <a:pt x="1283799" y="150321"/>
                    </a:cubicBezTo>
                    <a:cubicBezTo>
                      <a:pt x="1234078" y="163370"/>
                      <a:pt x="1172833" y="235570"/>
                      <a:pt x="1156545" y="333582"/>
                    </a:cubicBezTo>
                    <a:cubicBezTo>
                      <a:pt x="1147877" y="385779"/>
                      <a:pt x="1170737" y="460074"/>
                      <a:pt x="1192930" y="531893"/>
                    </a:cubicBezTo>
                    <a:cubicBezTo>
                      <a:pt x="1212362" y="594948"/>
                      <a:pt x="1230745" y="654479"/>
                      <a:pt x="1230745" y="706105"/>
                    </a:cubicBezTo>
                    <a:cubicBezTo>
                      <a:pt x="1230745" y="837074"/>
                      <a:pt x="1103110" y="1112251"/>
                      <a:pt x="859175" y="1171211"/>
                    </a:cubicBezTo>
                    <a:cubicBezTo>
                      <a:pt x="689058" y="1212359"/>
                      <a:pt x="568662" y="1160352"/>
                      <a:pt x="507512" y="1121395"/>
                    </a:cubicBezTo>
                    <a:cubicBezTo>
                      <a:pt x="494843" y="1142826"/>
                      <a:pt x="478937" y="1165019"/>
                      <a:pt x="459791" y="1187784"/>
                    </a:cubicBezTo>
                    <a:cubicBezTo>
                      <a:pt x="424549" y="1229694"/>
                      <a:pt x="375019" y="1255221"/>
                      <a:pt x="320059" y="1259507"/>
                    </a:cubicBezTo>
                    <a:cubicBezTo>
                      <a:pt x="314440" y="1259698"/>
                      <a:pt x="308915" y="1259984"/>
                      <a:pt x="303390" y="1259984"/>
                    </a:cubicBezTo>
                    <a:close/>
                    <a:moveTo>
                      <a:pt x="278912" y="1172258"/>
                    </a:moveTo>
                    <a:cubicBezTo>
                      <a:pt x="290056" y="1174640"/>
                      <a:pt x="301581" y="1175306"/>
                      <a:pt x="313297" y="1174449"/>
                    </a:cubicBezTo>
                    <a:cubicBezTo>
                      <a:pt x="345205" y="1171973"/>
                      <a:pt x="374066" y="1157114"/>
                      <a:pt x="394449" y="1132825"/>
                    </a:cubicBezTo>
                    <a:cubicBezTo>
                      <a:pt x="422834" y="1099011"/>
                      <a:pt x="441980" y="1068341"/>
                      <a:pt x="451599" y="1041575"/>
                    </a:cubicBezTo>
                    <a:cubicBezTo>
                      <a:pt x="456553" y="1027859"/>
                      <a:pt x="468078" y="1017572"/>
                      <a:pt x="482366" y="1014334"/>
                    </a:cubicBezTo>
                    <a:cubicBezTo>
                      <a:pt x="496558" y="1011191"/>
                      <a:pt x="511512" y="1015477"/>
                      <a:pt x="521799" y="1025764"/>
                    </a:cubicBezTo>
                    <a:cubicBezTo>
                      <a:pt x="526276" y="1030145"/>
                      <a:pt x="638480" y="1136730"/>
                      <a:pt x="839077" y="1088153"/>
                    </a:cubicBezTo>
                    <a:cubicBezTo>
                      <a:pt x="1041293" y="1039194"/>
                      <a:pt x="1145496" y="797926"/>
                      <a:pt x="1145496" y="705819"/>
                    </a:cubicBezTo>
                    <a:cubicBezTo>
                      <a:pt x="1145496" y="667052"/>
                      <a:pt x="1128923" y="613522"/>
                      <a:pt x="1111492" y="556753"/>
                    </a:cubicBezTo>
                    <a:cubicBezTo>
                      <a:pt x="1086346" y="475409"/>
                      <a:pt x="1060438" y="391399"/>
                      <a:pt x="1072439" y="319295"/>
                    </a:cubicBezTo>
                    <a:cubicBezTo>
                      <a:pt x="1082917" y="256620"/>
                      <a:pt x="1108920" y="198327"/>
                      <a:pt x="1143877" y="153083"/>
                    </a:cubicBezTo>
                    <a:cubicBezTo>
                      <a:pt x="1128541" y="156893"/>
                      <a:pt x="1111301" y="152607"/>
                      <a:pt x="1100633" y="140415"/>
                    </a:cubicBezTo>
                    <a:cubicBezTo>
                      <a:pt x="1097395" y="136700"/>
                      <a:pt x="1027481" y="59548"/>
                      <a:pt x="921182" y="94028"/>
                    </a:cubicBezTo>
                    <a:cubicBezTo>
                      <a:pt x="848507" y="117555"/>
                      <a:pt x="825646" y="188326"/>
                      <a:pt x="846887" y="323200"/>
                    </a:cubicBezTo>
                    <a:cubicBezTo>
                      <a:pt x="860127" y="407020"/>
                      <a:pt x="854126" y="521129"/>
                      <a:pt x="793547" y="566564"/>
                    </a:cubicBezTo>
                    <a:cubicBezTo>
                      <a:pt x="780784" y="576184"/>
                      <a:pt x="763734" y="577803"/>
                      <a:pt x="749351" y="570755"/>
                    </a:cubicBezTo>
                    <a:cubicBezTo>
                      <a:pt x="734968" y="563801"/>
                      <a:pt x="725729" y="549323"/>
                      <a:pt x="725443" y="533417"/>
                    </a:cubicBezTo>
                    <a:cubicBezTo>
                      <a:pt x="725253" y="527987"/>
                      <a:pt x="719919" y="395114"/>
                      <a:pt x="602190" y="363586"/>
                    </a:cubicBezTo>
                    <a:cubicBezTo>
                      <a:pt x="457505" y="324819"/>
                      <a:pt x="359112" y="259192"/>
                      <a:pt x="304343" y="164609"/>
                    </a:cubicBezTo>
                    <a:cubicBezTo>
                      <a:pt x="286341" y="232617"/>
                      <a:pt x="272816" y="328153"/>
                      <a:pt x="293865" y="431975"/>
                    </a:cubicBezTo>
                    <a:cubicBezTo>
                      <a:pt x="338538" y="651431"/>
                      <a:pt x="570757" y="677149"/>
                      <a:pt x="580664" y="678101"/>
                    </a:cubicBezTo>
                    <a:cubicBezTo>
                      <a:pt x="596856" y="679721"/>
                      <a:pt x="610667" y="690389"/>
                      <a:pt x="616287" y="705724"/>
                    </a:cubicBezTo>
                    <a:cubicBezTo>
                      <a:pt x="621906" y="720964"/>
                      <a:pt x="618382" y="738109"/>
                      <a:pt x="607143" y="749920"/>
                    </a:cubicBezTo>
                    <a:cubicBezTo>
                      <a:pt x="600475" y="756968"/>
                      <a:pt x="447314" y="911940"/>
                      <a:pt x="127559" y="782114"/>
                    </a:cubicBezTo>
                    <a:cubicBezTo>
                      <a:pt x="129274" y="800402"/>
                      <a:pt x="135751" y="818214"/>
                      <a:pt x="146705" y="833645"/>
                    </a:cubicBezTo>
                    <a:cubicBezTo>
                      <a:pt x="166612" y="861743"/>
                      <a:pt x="197663" y="877745"/>
                      <a:pt x="231287" y="877079"/>
                    </a:cubicBezTo>
                    <a:lnTo>
                      <a:pt x="235859" y="876983"/>
                    </a:lnTo>
                    <a:cubicBezTo>
                      <a:pt x="255289" y="876793"/>
                      <a:pt x="272625" y="888794"/>
                      <a:pt x="278150" y="907368"/>
                    </a:cubicBezTo>
                    <a:cubicBezTo>
                      <a:pt x="283674" y="925942"/>
                      <a:pt x="275959" y="945849"/>
                      <a:pt x="259385" y="955946"/>
                    </a:cubicBezTo>
                    <a:cubicBezTo>
                      <a:pt x="250241" y="961470"/>
                      <a:pt x="191472" y="996522"/>
                      <a:pt x="128893" y="1019477"/>
                    </a:cubicBezTo>
                    <a:cubicBezTo>
                      <a:pt x="180137" y="1049291"/>
                      <a:pt x="244336" y="1050719"/>
                      <a:pt x="296247" y="1018715"/>
                    </a:cubicBezTo>
                    <a:cubicBezTo>
                      <a:pt x="311678" y="1009190"/>
                      <a:pt x="319869" y="1001951"/>
                      <a:pt x="323965" y="997475"/>
                    </a:cubicBezTo>
                    <a:cubicBezTo>
                      <a:pt x="339395" y="980901"/>
                      <a:pt x="365113" y="979187"/>
                      <a:pt x="382543" y="993760"/>
                    </a:cubicBezTo>
                    <a:cubicBezTo>
                      <a:pt x="399879" y="1008333"/>
                      <a:pt x="402831" y="1033955"/>
                      <a:pt x="389115" y="1052053"/>
                    </a:cubicBezTo>
                    <a:cubicBezTo>
                      <a:pt x="381972" y="1061673"/>
                      <a:pt x="333299" y="1125014"/>
                      <a:pt x="278912" y="117225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CD773E5-CC8A-4A14-818A-934708CD993F}"/>
                  </a:ext>
                </a:extLst>
              </p:cNvPr>
              <p:cNvSpPr/>
              <p:nvPr/>
            </p:nvSpPr>
            <p:spPr>
              <a:xfrm>
                <a:off x="12234951" y="716664"/>
                <a:ext cx="507514" cy="608358"/>
              </a:xfrm>
              <a:custGeom>
                <a:avLst/>
                <a:gdLst>
                  <a:gd name="connsiteX0" fmla="*/ 423202 w 507514"/>
                  <a:gd name="connsiteY0" fmla="*/ 608358 h 608358"/>
                  <a:gd name="connsiteX1" fmla="*/ 404533 w 507514"/>
                  <a:gd name="connsiteY1" fmla="*/ 604072 h 608358"/>
                  <a:gd name="connsiteX2" fmla="*/ 380625 w 507514"/>
                  <a:gd name="connsiteY2" fmla="*/ 566734 h 608358"/>
                  <a:gd name="connsiteX3" fmla="*/ 257372 w 507514"/>
                  <a:gd name="connsiteY3" fmla="*/ 396903 h 608358"/>
                  <a:gd name="connsiteX4" fmla="*/ 257372 w 507514"/>
                  <a:gd name="connsiteY4" fmla="*/ 396903 h 608358"/>
                  <a:gd name="connsiteX5" fmla="*/ 12103 w 507514"/>
                  <a:gd name="connsiteY5" fmla="*/ 266125 h 608358"/>
                  <a:gd name="connsiteX6" fmla="*/ 6 w 507514"/>
                  <a:gd name="connsiteY6" fmla="*/ 235550 h 608358"/>
                  <a:gd name="connsiteX7" fmla="*/ 65538 w 507514"/>
                  <a:gd name="connsiteY7" fmla="*/ 16189 h 608358"/>
                  <a:gd name="connsiteX8" fmla="*/ 106305 w 507514"/>
                  <a:gd name="connsiteY8" fmla="*/ 663 h 608358"/>
                  <a:gd name="connsiteX9" fmla="*/ 139357 w 507514"/>
                  <a:gd name="connsiteY9" fmla="*/ 29143 h 608358"/>
                  <a:gd name="connsiteX10" fmla="*/ 355288 w 507514"/>
                  <a:gd name="connsiteY10" fmla="*/ 270602 h 608358"/>
                  <a:gd name="connsiteX11" fmla="*/ 503212 w 507514"/>
                  <a:gd name="connsiteY11" fmla="*/ 424240 h 608358"/>
                  <a:gd name="connsiteX12" fmla="*/ 507498 w 507514"/>
                  <a:gd name="connsiteY12" fmla="*/ 444147 h 608358"/>
                  <a:gd name="connsiteX13" fmla="*/ 448729 w 507514"/>
                  <a:gd name="connsiteY13" fmla="*/ 599881 h 608358"/>
                  <a:gd name="connsiteX14" fmla="*/ 423202 w 507514"/>
                  <a:gd name="connsiteY14" fmla="*/ 608358 h 608358"/>
                  <a:gd name="connsiteX15" fmla="*/ 85826 w 507514"/>
                  <a:gd name="connsiteY15" fmla="*/ 218881 h 608358"/>
                  <a:gd name="connsiteX16" fmla="*/ 254991 w 507514"/>
                  <a:gd name="connsiteY16" fmla="*/ 307559 h 608358"/>
                  <a:gd name="connsiteX17" fmla="*/ 98494 w 507514"/>
                  <a:gd name="connsiteY17" fmla="*/ 137633 h 608358"/>
                  <a:gd name="connsiteX18" fmla="*/ 85826 w 507514"/>
                  <a:gd name="connsiteY18" fmla="*/ 218881 h 60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7514" h="608358">
                    <a:moveTo>
                      <a:pt x="423202" y="608358"/>
                    </a:moveTo>
                    <a:cubicBezTo>
                      <a:pt x="416820" y="608358"/>
                      <a:pt x="410533" y="606929"/>
                      <a:pt x="404533" y="604072"/>
                    </a:cubicBezTo>
                    <a:cubicBezTo>
                      <a:pt x="390150" y="597119"/>
                      <a:pt x="380911" y="582641"/>
                      <a:pt x="380625" y="566734"/>
                    </a:cubicBezTo>
                    <a:cubicBezTo>
                      <a:pt x="380435" y="561305"/>
                      <a:pt x="375101" y="428431"/>
                      <a:pt x="257372" y="396903"/>
                    </a:cubicBezTo>
                    <a:lnTo>
                      <a:pt x="257372" y="396903"/>
                    </a:lnTo>
                    <a:cubicBezTo>
                      <a:pt x="150120" y="368138"/>
                      <a:pt x="69825" y="325370"/>
                      <a:pt x="12103" y="266125"/>
                    </a:cubicBezTo>
                    <a:cubicBezTo>
                      <a:pt x="4102" y="257933"/>
                      <a:pt x="-185" y="246884"/>
                      <a:pt x="6" y="235550"/>
                    </a:cubicBezTo>
                    <a:cubicBezTo>
                      <a:pt x="2006" y="141252"/>
                      <a:pt x="23437" y="69434"/>
                      <a:pt x="65538" y="16189"/>
                    </a:cubicBezTo>
                    <a:cubicBezTo>
                      <a:pt x="75253" y="3902"/>
                      <a:pt x="90779" y="-2099"/>
                      <a:pt x="106305" y="663"/>
                    </a:cubicBezTo>
                    <a:cubicBezTo>
                      <a:pt x="121735" y="3330"/>
                      <a:pt x="134404" y="14284"/>
                      <a:pt x="139357" y="29143"/>
                    </a:cubicBezTo>
                    <a:cubicBezTo>
                      <a:pt x="139833" y="30476"/>
                      <a:pt x="192601" y="180971"/>
                      <a:pt x="355288" y="270602"/>
                    </a:cubicBezTo>
                    <a:cubicBezTo>
                      <a:pt x="421487" y="307082"/>
                      <a:pt x="471208" y="358708"/>
                      <a:pt x="503212" y="424240"/>
                    </a:cubicBezTo>
                    <a:cubicBezTo>
                      <a:pt x="506260" y="430431"/>
                      <a:pt x="507688" y="437289"/>
                      <a:pt x="507498" y="444147"/>
                    </a:cubicBezTo>
                    <a:cubicBezTo>
                      <a:pt x="505974" y="496249"/>
                      <a:pt x="494544" y="565496"/>
                      <a:pt x="448729" y="599881"/>
                    </a:cubicBezTo>
                    <a:cubicBezTo>
                      <a:pt x="441204" y="605405"/>
                      <a:pt x="432251" y="608358"/>
                      <a:pt x="423202" y="608358"/>
                    </a:cubicBezTo>
                    <a:close/>
                    <a:moveTo>
                      <a:pt x="85826" y="218881"/>
                    </a:moveTo>
                    <a:cubicBezTo>
                      <a:pt x="127260" y="256505"/>
                      <a:pt x="182981" y="285651"/>
                      <a:pt x="254991" y="307559"/>
                    </a:cubicBezTo>
                    <a:cubicBezTo>
                      <a:pt x="178314" y="252218"/>
                      <a:pt x="128689" y="187639"/>
                      <a:pt x="98494" y="137633"/>
                    </a:cubicBezTo>
                    <a:cubicBezTo>
                      <a:pt x="91637" y="161350"/>
                      <a:pt x="87446" y="188306"/>
                      <a:pt x="85826" y="21888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7A71BDD-D43E-41F0-AB15-3D6974AC199A}"/>
                  </a:ext>
                </a:extLst>
              </p:cNvPr>
              <p:cNvSpPr/>
              <p:nvPr/>
            </p:nvSpPr>
            <p:spPr>
              <a:xfrm>
                <a:off x="12875608" y="891920"/>
                <a:ext cx="58864" cy="58865"/>
              </a:xfrm>
              <a:custGeom>
                <a:avLst/>
                <a:gdLst>
                  <a:gd name="connsiteX0" fmla="*/ 58864 w 58864"/>
                  <a:gd name="connsiteY0" fmla="*/ 29433 h 58865"/>
                  <a:gd name="connsiteX1" fmla="*/ 29432 w 58864"/>
                  <a:gd name="connsiteY1" fmla="*/ 58865 h 58865"/>
                  <a:gd name="connsiteX2" fmla="*/ 0 w 58864"/>
                  <a:gd name="connsiteY2" fmla="*/ 29433 h 58865"/>
                  <a:gd name="connsiteX3" fmla="*/ 29432 w 58864"/>
                  <a:gd name="connsiteY3" fmla="*/ 1 h 58865"/>
                  <a:gd name="connsiteX4" fmla="*/ 58864 w 58864"/>
                  <a:gd name="connsiteY4" fmla="*/ 29433 h 5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4" h="58865">
                    <a:moveTo>
                      <a:pt x="58864" y="29433"/>
                    </a:moveTo>
                    <a:cubicBezTo>
                      <a:pt x="58864" y="45721"/>
                      <a:pt x="45625" y="58865"/>
                      <a:pt x="29432" y="58865"/>
                    </a:cubicBezTo>
                    <a:cubicBezTo>
                      <a:pt x="13145" y="58865"/>
                      <a:pt x="0" y="45625"/>
                      <a:pt x="0" y="29433"/>
                    </a:cubicBezTo>
                    <a:cubicBezTo>
                      <a:pt x="0" y="13145"/>
                      <a:pt x="13239" y="1"/>
                      <a:pt x="29432" y="1"/>
                    </a:cubicBezTo>
                    <a:cubicBezTo>
                      <a:pt x="45720" y="-95"/>
                      <a:pt x="58864" y="13145"/>
                      <a:pt x="58864" y="29433"/>
                    </a:cubicBezTo>
                    <a:close/>
                  </a:path>
                </a:pathLst>
              </a:custGeom>
              <a:grpFill/>
              <a:ln w="9525" cap="flat">
                <a:noFill/>
                <a:prstDash val="solid"/>
                <a:miter/>
              </a:ln>
            </p:spPr>
            <p:txBody>
              <a:bodyPr rtlCol="0" anchor="ctr"/>
              <a:lstStyle/>
              <a:p>
                <a:endParaRPr lang="en-US"/>
              </a:p>
            </p:txBody>
          </p:sp>
        </p:grpSp>
        <p:grpSp>
          <p:nvGrpSpPr>
            <p:cNvPr id="135" name="Graphic 2">
              <a:extLst>
                <a:ext uri="{FF2B5EF4-FFF2-40B4-BE49-F238E27FC236}">
                  <a16:creationId xmlns:a16="http://schemas.microsoft.com/office/drawing/2014/main" id="{D6A001D2-9ADE-4975-B49C-3C3B60B65325}"/>
                </a:ext>
              </a:extLst>
            </p:cNvPr>
            <p:cNvGrpSpPr/>
            <p:nvPr/>
          </p:nvGrpSpPr>
          <p:grpSpPr>
            <a:xfrm>
              <a:off x="1534702" y="5883792"/>
              <a:ext cx="1273377" cy="1273377"/>
              <a:chOff x="4940426" y="2895314"/>
              <a:chExt cx="1492281" cy="1492281"/>
            </a:xfrm>
            <a:grpFill/>
          </p:grpSpPr>
          <p:sp>
            <p:nvSpPr>
              <p:cNvPr id="136" name="Freeform: Shape 135">
                <a:extLst>
                  <a:ext uri="{FF2B5EF4-FFF2-40B4-BE49-F238E27FC236}">
                    <a16:creationId xmlns:a16="http://schemas.microsoft.com/office/drawing/2014/main" id="{8C652C18-15F8-489B-A1C0-69E264ABD5D3}"/>
                  </a:ext>
                </a:extLst>
              </p:cNvPr>
              <p:cNvSpPr/>
              <p:nvPr/>
            </p:nvSpPr>
            <p:spPr>
              <a:xfrm>
                <a:off x="5024986" y="3033853"/>
                <a:ext cx="1323215" cy="1215249"/>
              </a:xfrm>
              <a:custGeom>
                <a:avLst/>
                <a:gdLst>
                  <a:gd name="connsiteX0" fmla="*/ 661534 w 1323215"/>
                  <a:gd name="connsiteY0" fmla="*/ 1215250 h 1215249"/>
                  <a:gd name="connsiteX1" fmla="*/ 636864 w 1323215"/>
                  <a:gd name="connsiteY1" fmla="*/ 1208487 h 1215249"/>
                  <a:gd name="connsiteX2" fmla="*/ 94701 w 1323215"/>
                  <a:gd name="connsiteY2" fmla="*/ 711377 h 1215249"/>
                  <a:gd name="connsiteX3" fmla="*/ 14691 w 1323215"/>
                  <a:gd name="connsiteY3" fmla="*/ 275989 h 1215249"/>
                  <a:gd name="connsiteX4" fmla="*/ 314538 w 1323215"/>
                  <a:gd name="connsiteY4" fmla="*/ 336 h 1215249"/>
                  <a:gd name="connsiteX5" fmla="*/ 661629 w 1323215"/>
                  <a:gd name="connsiteY5" fmla="*/ 155879 h 1215249"/>
                  <a:gd name="connsiteX6" fmla="*/ 1008720 w 1323215"/>
                  <a:gd name="connsiteY6" fmla="*/ 336 h 1215249"/>
                  <a:gd name="connsiteX7" fmla="*/ 1308567 w 1323215"/>
                  <a:gd name="connsiteY7" fmla="*/ 275989 h 1215249"/>
                  <a:gd name="connsiteX8" fmla="*/ 1228557 w 1323215"/>
                  <a:gd name="connsiteY8" fmla="*/ 711377 h 1215249"/>
                  <a:gd name="connsiteX9" fmla="*/ 686299 w 1323215"/>
                  <a:gd name="connsiteY9" fmla="*/ 1208487 h 1215249"/>
                  <a:gd name="connsiteX10" fmla="*/ 661534 w 1323215"/>
                  <a:gd name="connsiteY10" fmla="*/ 1215250 h 1215249"/>
                  <a:gd name="connsiteX11" fmla="*/ 332921 w 1323215"/>
                  <a:gd name="connsiteY11" fmla="*/ 95967 h 1215249"/>
                  <a:gd name="connsiteX12" fmla="*/ 317776 w 1323215"/>
                  <a:gd name="connsiteY12" fmla="*/ 96252 h 1215249"/>
                  <a:gd name="connsiteX13" fmla="*/ 107560 w 1323215"/>
                  <a:gd name="connsiteY13" fmla="*/ 299992 h 1215249"/>
                  <a:gd name="connsiteX14" fmla="*/ 661438 w 1323215"/>
                  <a:gd name="connsiteY14" fmla="*/ 1111141 h 1215249"/>
                  <a:gd name="connsiteX15" fmla="*/ 1215412 w 1323215"/>
                  <a:gd name="connsiteY15" fmla="*/ 299992 h 1215249"/>
                  <a:gd name="connsiteX16" fmla="*/ 1005196 w 1323215"/>
                  <a:gd name="connsiteY16" fmla="*/ 96348 h 1215249"/>
                  <a:gd name="connsiteX17" fmla="*/ 706682 w 1323215"/>
                  <a:gd name="connsiteY17" fmla="*/ 269608 h 1215249"/>
                  <a:gd name="connsiteX18" fmla="*/ 661534 w 1323215"/>
                  <a:gd name="connsiteY18" fmla="*/ 301326 h 1215249"/>
                  <a:gd name="connsiteX19" fmla="*/ 661248 w 1323215"/>
                  <a:gd name="connsiteY19" fmla="*/ 301326 h 1215249"/>
                  <a:gd name="connsiteX20" fmla="*/ 616195 w 1323215"/>
                  <a:gd name="connsiteY20" fmla="*/ 269322 h 1215249"/>
                  <a:gd name="connsiteX21" fmla="*/ 332921 w 1323215"/>
                  <a:gd name="connsiteY21" fmla="*/ 95967 h 121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215" h="1215249">
                    <a:moveTo>
                      <a:pt x="661534" y="1215250"/>
                    </a:moveTo>
                    <a:cubicBezTo>
                      <a:pt x="652961" y="1215250"/>
                      <a:pt x="644484" y="1212963"/>
                      <a:pt x="636864" y="1208487"/>
                    </a:cubicBezTo>
                    <a:cubicBezTo>
                      <a:pt x="380641" y="1055134"/>
                      <a:pt x="198238" y="887875"/>
                      <a:pt x="94701" y="711377"/>
                    </a:cubicBezTo>
                    <a:cubicBezTo>
                      <a:pt x="-15694" y="523068"/>
                      <a:pt x="-9788" y="370668"/>
                      <a:pt x="14691" y="275989"/>
                    </a:cubicBezTo>
                    <a:cubicBezTo>
                      <a:pt x="55363" y="118350"/>
                      <a:pt x="178616" y="5003"/>
                      <a:pt x="314538" y="336"/>
                    </a:cubicBezTo>
                    <a:cubicBezTo>
                      <a:pt x="490274" y="-5760"/>
                      <a:pt x="602193" y="77202"/>
                      <a:pt x="661629" y="155879"/>
                    </a:cubicBezTo>
                    <a:cubicBezTo>
                      <a:pt x="721065" y="77202"/>
                      <a:pt x="832603" y="-5951"/>
                      <a:pt x="1008720" y="336"/>
                    </a:cubicBezTo>
                    <a:cubicBezTo>
                      <a:pt x="1144642" y="5003"/>
                      <a:pt x="1267895" y="118350"/>
                      <a:pt x="1308567" y="275989"/>
                    </a:cubicBezTo>
                    <a:cubicBezTo>
                      <a:pt x="1332951" y="370668"/>
                      <a:pt x="1338952" y="523068"/>
                      <a:pt x="1228557" y="711377"/>
                    </a:cubicBezTo>
                    <a:cubicBezTo>
                      <a:pt x="1125115" y="887875"/>
                      <a:pt x="942616" y="1055134"/>
                      <a:pt x="686299" y="1208487"/>
                    </a:cubicBezTo>
                    <a:cubicBezTo>
                      <a:pt x="678583" y="1213059"/>
                      <a:pt x="670106" y="1215250"/>
                      <a:pt x="661534" y="1215250"/>
                    </a:cubicBezTo>
                    <a:close/>
                    <a:moveTo>
                      <a:pt x="332921" y="95967"/>
                    </a:moveTo>
                    <a:cubicBezTo>
                      <a:pt x="327968" y="95967"/>
                      <a:pt x="322920" y="96062"/>
                      <a:pt x="317776" y="96252"/>
                    </a:cubicBezTo>
                    <a:cubicBezTo>
                      <a:pt x="238719" y="99015"/>
                      <a:pt x="141183" y="169785"/>
                      <a:pt x="107560" y="299992"/>
                    </a:cubicBezTo>
                    <a:cubicBezTo>
                      <a:pt x="41742" y="555358"/>
                      <a:pt x="248434" y="857300"/>
                      <a:pt x="661438" y="1111141"/>
                    </a:cubicBezTo>
                    <a:cubicBezTo>
                      <a:pt x="1074538" y="857300"/>
                      <a:pt x="1281230" y="555358"/>
                      <a:pt x="1215412" y="299992"/>
                    </a:cubicBezTo>
                    <a:cubicBezTo>
                      <a:pt x="1181884" y="169881"/>
                      <a:pt x="1084253" y="99015"/>
                      <a:pt x="1005196" y="96348"/>
                    </a:cubicBezTo>
                    <a:cubicBezTo>
                      <a:pt x="775643" y="88156"/>
                      <a:pt x="709349" y="262273"/>
                      <a:pt x="706682" y="269608"/>
                    </a:cubicBezTo>
                    <a:cubicBezTo>
                      <a:pt x="699824" y="288562"/>
                      <a:pt x="681727" y="301326"/>
                      <a:pt x="661534" y="301326"/>
                    </a:cubicBezTo>
                    <a:cubicBezTo>
                      <a:pt x="661438" y="301326"/>
                      <a:pt x="661343" y="301326"/>
                      <a:pt x="661248" y="301326"/>
                    </a:cubicBezTo>
                    <a:cubicBezTo>
                      <a:pt x="640960" y="301231"/>
                      <a:pt x="622862" y="288467"/>
                      <a:pt x="616195" y="269322"/>
                    </a:cubicBezTo>
                    <a:cubicBezTo>
                      <a:pt x="613718" y="262273"/>
                      <a:pt x="550758" y="95967"/>
                      <a:pt x="332921" y="95967"/>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6DCC04-58CA-4ABA-AD6A-E615620273AA}"/>
                  </a:ext>
                </a:extLst>
              </p:cNvPr>
              <p:cNvSpPr/>
              <p:nvPr/>
            </p:nvSpPr>
            <p:spPr>
              <a:xfrm>
                <a:off x="5754933" y="3207853"/>
                <a:ext cx="365236" cy="365259"/>
              </a:xfrm>
              <a:custGeom>
                <a:avLst/>
                <a:gdLst>
                  <a:gd name="connsiteX0" fmla="*/ 47982 w 365236"/>
                  <a:gd name="connsiteY0" fmla="*/ 365260 h 365259"/>
                  <a:gd name="connsiteX1" fmla="*/ 14073 w 365236"/>
                  <a:gd name="connsiteY1" fmla="*/ 351163 h 365259"/>
                  <a:gd name="connsiteX2" fmla="*/ 14073 w 365236"/>
                  <a:gd name="connsiteY2" fmla="*/ 283250 h 365259"/>
                  <a:gd name="connsiteX3" fmla="*/ 283250 w 365236"/>
                  <a:gd name="connsiteY3" fmla="*/ 14073 h 365259"/>
                  <a:gd name="connsiteX4" fmla="*/ 351163 w 365236"/>
                  <a:gd name="connsiteY4" fmla="*/ 14073 h 365259"/>
                  <a:gd name="connsiteX5" fmla="*/ 351163 w 365236"/>
                  <a:gd name="connsiteY5" fmla="*/ 81986 h 365259"/>
                  <a:gd name="connsiteX6" fmla="*/ 81986 w 365236"/>
                  <a:gd name="connsiteY6" fmla="*/ 351163 h 365259"/>
                  <a:gd name="connsiteX7" fmla="*/ 47982 w 365236"/>
                  <a:gd name="connsiteY7" fmla="*/ 365260 h 3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36" h="365259">
                    <a:moveTo>
                      <a:pt x="47982" y="365260"/>
                    </a:moveTo>
                    <a:cubicBezTo>
                      <a:pt x="35695" y="365260"/>
                      <a:pt x="23408" y="360593"/>
                      <a:pt x="14073" y="351163"/>
                    </a:cubicBezTo>
                    <a:cubicBezTo>
                      <a:pt x="-4691" y="332399"/>
                      <a:pt x="-4691" y="302014"/>
                      <a:pt x="14073" y="283250"/>
                    </a:cubicBezTo>
                    <a:lnTo>
                      <a:pt x="283250" y="14073"/>
                    </a:lnTo>
                    <a:cubicBezTo>
                      <a:pt x="302014" y="-4691"/>
                      <a:pt x="332399" y="-4691"/>
                      <a:pt x="351163" y="14073"/>
                    </a:cubicBezTo>
                    <a:cubicBezTo>
                      <a:pt x="369927" y="32837"/>
                      <a:pt x="369927" y="63222"/>
                      <a:pt x="351163" y="81986"/>
                    </a:cubicBezTo>
                    <a:lnTo>
                      <a:pt x="81986" y="351163"/>
                    </a:lnTo>
                    <a:cubicBezTo>
                      <a:pt x="72557" y="360593"/>
                      <a:pt x="60269" y="365260"/>
                      <a:pt x="47982" y="36526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6D018A6-4825-4368-8B5B-308CDD560409}"/>
                  </a:ext>
                </a:extLst>
              </p:cNvPr>
              <p:cNvSpPr/>
              <p:nvPr/>
            </p:nvSpPr>
            <p:spPr>
              <a:xfrm>
                <a:off x="5033985" y="3928800"/>
                <a:ext cx="365236" cy="365259"/>
              </a:xfrm>
              <a:custGeom>
                <a:avLst/>
                <a:gdLst>
                  <a:gd name="connsiteX0" fmla="*/ 47982 w 365236"/>
                  <a:gd name="connsiteY0" fmla="*/ 365260 h 365259"/>
                  <a:gd name="connsiteX1" fmla="*/ 14073 w 365236"/>
                  <a:gd name="connsiteY1" fmla="*/ 351163 h 365259"/>
                  <a:gd name="connsiteX2" fmla="*/ 14073 w 365236"/>
                  <a:gd name="connsiteY2" fmla="*/ 283250 h 365259"/>
                  <a:gd name="connsiteX3" fmla="*/ 283250 w 365236"/>
                  <a:gd name="connsiteY3" fmla="*/ 14073 h 365259"/>
                  <a:gd name="connsiteX4" fmla="*/ 351163 w 365236"/>
                  <a:gd name="connsiteY4" fmla="*/ 14073 h 365259"/>
                  <a:gd name="connsiteX5" fmla="*/ 351163 w 365236"/>
                  <a:gd name="connsiteY5" fmla="*/ 81986 h 365259"/>
                  <a:gd name="connsiteX6" fmla="*/ 81986 w 365236"/>
                  <a:gd name="connsiteY6" fmla="*/ 351163 h 365259"/>
                  <a:gd name="connsiteX7" fmla="*/ 47982 w 365236"/>
                  <a:gd name="connsiteY7" fmla="*/ 365260 h 3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236" h="365259">
                    <a:moveTo>
                      <a:pt x="47982" y="365260"/>
                    </a:moveTo>
                    <a:cubicBezTo>
                      <a:pt x="35695" y="365260"/>
                      <a:pt x="23408" y="360592"/>
                      <a:pt x="14073" y="351163"/>
                    </a:cubicBezTo>
                    <a:cubicBezTo>
                      <a:pt x="-4691" y="332399"/>
                      <a:pt x="-4691" y="302014"/>
                      <a:pt x="14073" y="283250"/>
                    </a:cubicBezTo>
                    <a:lnTo>
                      <a:pt x="283250" y="14073"/>
                    </a:lnTo>
                    <a:cubicBezTo>
                      <a:pt x="302014" y="-4691"/>
                      <a:pt x="332399" y="-4691"/>
                      <a:pt x="351163" y="14073"/>
                    </a:cubicBezTo>
                    <a:cubicBezTo>
                      <a:pt x="369927" y="32837"/>
                      <a:pt x="369927" y="63222"/>
                      <a:pt x="351163" y="81986"/>
                    </a:cubicBezTo>
                    <a:lnTo>
                      <a:pt x="81986" y="351163"/>
                    </a:lnTo>
                    <a:cubicBezTo>
                      <a:pt x="72557" y="360592"/>
                      <a:pt x="60269" y="365260"/>
                      <a:pt x="47982" y="365260"/>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2A29300-7317-40D2-AB6C-EC72E242FB6D}"/>
                  </a:ext>
                </a:extLst>
              </p:cNvPr>
              <p:cNvSpPr/>
              <p:nvPr/>
            </p:nvSpPr>
            <p:spPr>
              <a:xfrm>
                <a:off x="6014560" y="2895314"/>
                <a:ext cx="418147" cy="418147"/>
              </a:xfrm>
              <a:custGeom>
                <a:avLst/>
                <a:gdLst>
                  <a:gd name="connsiteX0" fmla="*/ 210217 w 418147"/>
                  <a:gd name="connsiteY0" fmla="*/ 417386 h 418147"/>
                  <a:gd name="connsiteX1" fmla="*/ 418148 w 418147"/>
                  <a:gd name="connsiteY1" fmla="*/ 209550 h 418147"/>
                  <a:gd name="connsiteX2" fmla="*/ 242030 w 418147"/>
                  <a:gd name="connsiteY2" fmla="*/ 176117 h 418147"/>
                  <a:gd name="connsiteX3" fmla="*/ 208693 w 418147"/>
                  <a:gd name="connsiteY3" fmla="*/ 0 h 418147"/>
                  <a:gd name="connsiteX4" fmla="*/ 762 w 418147"/>
                  <a:gd name="connsiteY4" fmla="*/ 207931 h 418147"/>
                  <a:gd name="connsiteX5" fmla="*/ 0 w 418147"/>
                  <a:gd name="connsiteY5" fmla="*/ 418147 h 4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147" h="418147">
                    <a:moveTo>
                      <a:pt x="210217" y="417386"/>
                    </a:moveTo>
                    <a:lnTo>
                      <a:pt x="418148" y="209550"/>
                    </a:lnTo>
                    <a:lnTo>
                      <a:pt x="242030" y="176117"/>
                    </a:lnTo>
                    <a:lnTo>
                      <a:pt x="208693" y="0"/>
                    </a:lnTo>
                    <a:lnTo>
                      <a:pt x="762" y="207931"/>
                    </a:lnTo>
                    <a:lnTo>
                      <a:pt x="0" y="418147"/>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8A3D308-7353-4428-AA00-0FFD44968082}"/>
                  </a:ext>
                </a:extLst>
              </p:cNvPr>
              <p:cNvSpPr/>
              <p:nvPr/>
            </p:nvSpPr>
            <p:spPr>
              <a:xfrm>
                <a:off x="4940426" y="4006691"/>
                <a:ext cx="380904" cy="380904"/>
              </a:xfrm>
              <a:custGeom>
                <a:avLst/>
                <a:gdLst>
                  <a:gd name="connsiteX0" fmla="*/ 0 w 380904"/>
                  <a:gd name="connsiteY0" fmla="*/ 380905 h 380904"/>
                  <a:gd name="connsiteX1" fmla="*/ 380905 w 380904"/>
                  <a:gd name="connsiteY1" fmla="*/ 209455 h 380904"/>
                  <a:gd name="connsiteX2" fmla="*/ 186214 w 380904"/>
                  <a:gd name="connsiteY2" fmla="*/ 194786 h 380904"/>
                  <a:gd name="connsiteX3" fmla="*/ 171450 w 380904"/>
                  <a:gd name="connsiteY3" fmla="*/ 0 h 380904"/>
                </a:gdLst>
                <a:ahLst/>
                <a:cxnLst>
                  <a:cxn ang="0">
                    <a:pos x="connsiteX0" y="connsiteY0"/>
                  </a:cxn>
                  <a:cxn ang="0">
                    <a:pos x="connsiteX1" y="connsiteY1"/>
                  </a:cxn>
                  <a:cxn ang="0">
                    <a:pos x="connsiteX2" y="connsiteY2"/>
                  </a:cxn>
                  <a:cxn ang="0">
                    <a:pos x="connsiteX3" y="connsiteY3"/>
                  </a:cxn>
                </a:cxnLst>
                <a:rect l="l" t="t" r="r" b="b"/>
                <a:pathLst>
                  <a:path w="380904" h="380904">
                    <a:moveTo>
                      <a:pt x="0" y="380905"/>
                    </a:moveTo>
                    <a:lnTo>
                      <a:pt x="380905" y="209455"/>
                    </a:lnTo>
                    <a:lnTo>
                      <a:pt x="186214" y="194786"/>
                    </a:lnTo>
                    <a:lnTo>
                      <a:pt x="171450" y="0"/>
                    </a:lnTo>
                    <a:close/>
                  </a:path>
                </a:pathLst>
              </a:custGeom>
              <a:grpFill/>
              <a:ln w="9525" cap="flat">
                <a:noFill/>
                <a:prstDash val="solid"/>
                <a:miter/>
              </a:ln>
            </p:spPr>
            <p:txBody>
              <a:bodyPr rtlCol="0" anchor="ctr"/>
              <a:lstStyle/>
              <a:p>
                <a:endParaRPr lang="en-US"/>
              </a:p>
            </p:txBody>
          </p:sp>
        </p:grpSp>
        <p:grpSp>
          <p:nvGrpSpPr>
            <p:cNvPr id="141" name="Graphic 2">
              <a:extLst>
                <a:ext uri="{FF2B5EF4-FFF2-40B4-BE49-F238E27FC236}">
                  <a16:creationId xmlns:a16="http://schemas.microsoft.com/office/drawing/2014/main" id="{6E3025F1-4C0A-4E56-88E9-94408B24A8FE}"/>
                </a:ext>
              </a:extLst>
            </p:cNvPr>
            <p:cNvGrpSpPr/>
            <p:nvPr/>
          </p:nvGrpSpPr>
          <p:grpSpPr>
            <a:xfrm>
              <a:off x="13439525" y="5803284"/>
              <a:ext cx="1493802" cy="1434393"/>
              <a:chOff x="9463087" y="8062620"/>
              <a:chExt cx="1750599" cy="1680977"/>
            </a:xfrm>
            <a:grpFill/>
          </p:grpSpPr>
          <p:sp>
            <p:nvSpPr>
              <p:cNvPr id="142" name="Freeform: Shape 141">
                <a:extLst>
                  <a:ext uri="{FF2B5EF4-FFF2-40B4-BE49-F238E27FC236}">
                    <a16:creationId xmlns:a16="http://schemas.microsoft.com/office/drawing/2014/main" id="{BCB1B2C9-24D1-4257-B592-635EC2AB033A}"/>
                  </a:ext>
                </a:extLst>
              </p:cNvPr>
              <p:cNvSpPr/>
              <p:nvPr/>
            </p:nvSpPr>
            <p:spPr>
              <a:xfrm>
                <a:off x="10042363" y="8062620"/>
                <a:ext cx="673879" cy="1680977"/>
              </a:xfrm>
              <a:custGeom>
                <a:avLst/>
                <a:gdLst>
                  <a:gd name="connsiteX0" fmla="*/ 174437 w 673879"/>
                  <a:gd name="connsiteY0" fmla="*/ 1680978 h 1680977"/>
                  <a:gd name="connsiteX1" fmla="*/ 158149 w 673879"/>
                  <a:gd name="connsiteY1" fmla="*/ 1677549 h 1680977"/>
                  <a:gd name="connsiteX2" fmla="*/ 14417 w 673879"/>
                  <a:gd name="connsiteY2" fmla="*/ 1402086 h 1680977"/>
                  <a:gd name="connsiteX3" fmla="*/ 190153 w 673879"/>
                  <a:gd name="connsiteY3" fmla="*/ 1203109 h 1680977"/>
                  <a:gd name="connsiteX4" fmla="*/ 443994 w 673879"/>
                  <a:gd name="connsiteY4" fmla="*/ 840492 h 1680977"/>
                  <a:gd name="connsiteX5" fmla="*/ 190153 w 673879"/>
                  <a:gd name="connsiteY5" fmla="*/ 477875 h 1680977"/>
                  <a:gd name="connsiteX6" fmla="*/ 14417 w 673879"/>
                  <a:gd name="connsiteY6" fmla="*/ 278898 h 1680977"/>
                  <a:gd name="connsiteX7" fmla="*/ 158149 w 673879"/>
                  <a:gd name="connsiteY7" fmla="*/ 3435 h 1680977"/>
                  <a:gd name="connsiteX8" fmla="*/ 203107 w 673879"/>
                  <a:gd name="connsiteY8" fmla="*/ 11912 h 1680977"/>
                  <a:gd name="connsiteX9" fmla="*/ 211298 w 673879"/>
                  <a:gd name="connsiteY9" fmla="*/ 56965 h 1680977"/>
                  <a:gd name="connsiteX10" fmla="*/ 377510 w 673879"/>
                  <a:gd name="connsiteY10" fmla="*/ 349668 h 1680977"/>
                  <a:gd name="connsiteX11" fmla="*/ 464282 w 673879"/>
                  <a:gd name="connsiteY11" fmla="*/ 407295 h 1680977"/>
                  <a:gd name="connsiteX12" fmla="*/ 464282 w 673879"/>
                  <a:gd name="connsiteY12" fmla="*/ 407295 h 1680977"/>
                  <a:gd name="connsiteX13" fmla="*/ 583726 w 673879"/>
                  <a:gd name="connsiteY13" fmla="*/ 534168 h 1680977"/>
                  <a:gd name="connsiteX14" fmla="*/ 583726 w 673879"/>
                  <a:gd name="connsiteY14" fmla="*/ 1146625 h 1680977"/>
                  <a:gd name="connsiteX15" fmla="*/ 464282 w 673879"/>
                  <a:gd name="connsiteY15" fmla="*/ 1273498 h 1680977"/>
                  <a:gd name="connsiteX16" fmla="*/ 377510 w 673879"/>
                  <a:gd name="connsiteY16" fmla="*/ 1331124 h 1680977"/>
                  <a:gd name="connsiteX17" fmla="*/ 211298 w 673879"/>
                  <a:gd name="connsiteY17" fmla="*/ 1623828 h 1680977"/>
                  <a:gd name="connsiteX18" fmla="*/ 203107 w 673879"/>
                  <a:gd name="connsiteY18" fmla="*/ 1668881 h 1680977"/>
                  <a:gd name="connsiteX19" fmla="*/ 174437 w 673879"/>
                  <a:gd name="connsiteY19" fmla="*/ 1680978 h 1680977"/>
                  <a:gd name="connsiteX20" fmla="*/ 108524 w 673879"/>
                  <a:gd name="connsiteY20" fmla="*/ 139262 h 1680977"/>
                  <a:gd name="connsiteX21" fmla="*/ 89474 w 673879"/>
                  <a:gd name="connsiteY21" fmla="*/ 248799 h 1680977"/>
                  <a:gd name="connsiteX22" fmla="*/ 244255 w 673879"/>
                  <a:gd name="connsiteY22" fmla="*/ 417772 h 1680977"/>
                  <a:gd name="connsiteX23" fmla="*/ 524861 w 673879"/>
                  <a:gd name="connsiteY23" fmla="*/ 840492 h 1680977"/>
                  <a:gd name="connsiteX24" fmla="*/ 244255 w 673879"/>
                  <a:gd name="connsiteY24" fmla="*/ 1263212 h 1680977"/>
                  <a:gd name="connsiteX25" fmla="*/ 89474 w 673879"/>
                  <a:gd name="connsiteY25" fmla="*/ 1432090 h 1680977"/>
                  <a:gd name="connsiteX26" fmla="*/ 108524 w 673879"/>
                  <a:gd name="connsiteY26" fmla="*/ 1542294 h 1680977"/>
                  <a:gd name="connsiteX27" fmla="*/ 333695 w 673879"/>
                  <a:gd name="connsiteY27" fmla="*/ 1263306 h 1680977"/>
                  <a:gd name="connsiteX28" fmla="*/ 417991 w 673879"/>
                  <a:gd name="connsiteY28" fmla="*/ 1207395 h 1680977"/>
                  <a:gd name="connsiteX29" fmla="*/ 515908 w 673879"/>
                  <a:gd name="connsiteY29" fmla="*/ 1102906 h 1680977"/>
                  <a:gd name="connsiteX30" fmla="*/ 515908 w 673879"/>
                  <a:gd name="connsiteY30" fmla="*/ 578173 h 1680977"/>
                  <a:gd name="connsiteX31" fmla="*/ 417991 w 673879"/>
                  <a:gd name="connsiteY31" fmla="*/ 473684 h 1680977"/>
                  <a:gd name="connsiteX32" fmla="*/ 417991 w 673879"/>
                  <a:gd name="connsiteY32" fmla="*/ 473684 h 1680977"/>
                  <a:gd name="connsiteX33" fmla="*/ 333695 w 673879"/>
                  <a:gd name="connsiteY33" fmla="*/ 417772 h 1680977"/>
                  <a:gd name="connsiteX34" fmla="*/ 108524 w 673879"/>
                  <a:gd name="connsiteY34" fmla="*/ 139262 h 16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3879" h="1680977">
                    <a:moveTo>
                      <a:pt x="174437" y="1680978"/>
                    </a:moveTo>
                    <a:cubicBezTo>
                      <a:pt x="168912" y="1680978"/>
                      <a:pt x="163387" y="1679835"/>
                      <a:pt x="158149" y="1677549"/>
                    </a:cubicBezTo>
                    <a:cubicBezTo>
                      <a:pt x="83473" y="1644688"/>
                      <a:pt x="-42733" y="1544771"/>
                      <a:pt x="14417" y="1402086"/>
                    </a:cubicBezTo>
                    <a:cubicBezTo>
                      <a:pt x="39848" y="1338554"/>
                      <a:pt x="109476" y="1275784"/>
                      <a:pt x="190153" y="1203109"/>
                    </a:cubicBezTo>
                    <a:cubicBezTo>
                      <a:pt x="309120" y="1095953"/>
                      <a:pt x="443994" y="974414"/>
                      <a:pt x="443994" y="840492"/>
                    </a:cubicBezTo>
                    <a:cubicBezTo>
                      <a:pt x="443994" y="706571"/>
                      <a:pt x="309120" y="585127"/>
                      <a:pt x="190153" y="477875"/>
                    </a:cubicBezTo>
                    <a:cubicBezTo>
                      <a:pt x="109476" y="405199"/>
                      <a:pt x="39848" y="342429"/>
                      <a:pt x="14417" y="278898"/>
                    </a:cubicBezTo>
                    <a:cubicBezTo>
                      <a:pt x="-42733" y="136213"/>
                      <a:pt x="83473" y="36296"/>
                      <a:pt x="158149" y="3435"/>
                    </a:cubicBezTo>
                    <a:cubicBezTo>
                      <a:pt x="173485" y="-3328"/>
                      <a:pt x="191391" y="101"/>
                      <a:pt x="203107" y="11912"/>
                    </a:cubicBezTo>
                    <a:cubicBezTo>
                      <a:pt x="214918" y="23818"/>
                      <a:pt x="218156" y="41725"/>
                      <a:pt x="211298" y="56965"/>
                    </a:cubicBezTo>
                    <a:cubicBezTo>
                      <a:pt x="149577" y="194697"/>
                      <a:pt x="221681" y="249085"/>
                      <a:pt x="377510" y="349668"/>
                    </a:cubicBezTo>
                    <a:cubicBezTo>
                      <a:pt x="405703" y="367862"/>
                      <a:pt x="434755" y="386626"/>
                      <a:pt x="464282" y="407295"/>
                    </a:cubicBezTo>
                    <a:lnTo>
                      <a:pt x="464282" y="407295"/>
                    </a:lnTo>
                    <a:cubicBezTo>
                      <a:pt x="509717" y="439108"/>
                      <a:pt x="549912" y="481780"/>
                      <a:pt x="583726" y="534168"/>
                    </a:cubicBezTo>
                    <a:cubicBezTo>
                      <a:pt x="703931" y="720191"/>
                      <a:pt x="703931" y="960602"/>
                      <a:pt x="583726" y="1146625"/>
                    </a:cubicBezTo>
                    <a:cubicBezTo>
                      <a:pt x="549912" y="1199013"/>
                      <a:pt x="509717" y="1241780"/>
                      <a:pt x="464282" y="1273498"/>
                    </a:cubicBezTo>
                    <a:cubicBezTo>
                      <a:pt x="434755" y="1294168"/>
                      <a:pt x="405703" y="1312932"/>
                      <a:pt x="377510" y="1331124"/>
                    </a:cubicBezTo>
                    <a:cubicBezTo>
                      <a:pt x="221681" y="1431709"/>
                      <a:pt x="149577" y="1486096"/>
                      <a:pt x="211298" y="1623828"/>
                    </a:cubicBezTo>
                    <a:cubicBezTo>
                      <a:pt x="218156" y="1639068"/>
                      <a:pt x="214918" y="1656975"/>
                      <a:pt x="203107" y="1668881"/>
                    </a:cubicBezTo>
                    <a:cubicBezTo>
                      <a:pt x="195392" y="1676882"/>
                      <a:pt x="185009" y="1680978"/>
                      <a:pt x="174437" y="1680978"/>
                    </a:cubicBezTo>
                    <a:close/>
                    <a:moveTo>
                      <a:pt x="108524" y="139262"/>
                    </a:moveTo>
                    <a:cubicBezTo>
                      <a:pt x="85759" y="167360"/>
                      <a:pt x="71662" y="204317"/>
                      <a:pt x="89474" y="248799"/>
                    </a:cubicBezTo>
                    <a:cubicBezTo>
                      <a:pt x="107952" y="294900"/>
                      <a:pt x="174151" y="354526"/>
                      <a:pt x="244255" y="417772"/>
                    </a:cubicBezTo>
                    <a:cubicBezTo>
                      <a:pt x="369223" y="530358"/>
                      <a:pt x="524861" y="670566"/>
                      <a:pt x="524861" y="840492"/>
                    </a:cubicBezTo>
                    <a:cubicBezTo>
                      <a:pt x="524861" y="1010418"/>
                      <a:pt x="369318" y="1150531"/>
                      <a:pt x="244255" y="1263212"/>
                    </a:cubicBezTo>
                    <a:cubicBezTo>
                      <a:pt x="174151" y="1326362"/>
                      <a:pt x="107952" y="1386084"/>
                      <a:pt x="89474" y="1432090"/>
                    </a:cubicBezTo>
                    <a:cubicBezTo>
                      <a:pt x="71472" y="1477143"/>
                      <a:pt x="85664" y="1514195"/>
                      <a:pt x="108524" y="1542294"/>
                    </a:cubicBezTo>
                    <a:cubicBezTo>
                      <a:pt x="105000" y="1410849"/>
                      <a:pt x="220919" y="1336173"/>
                      <a:pt x="333695" y="1263306"/>
                    </a:cubicBezTo>
                    <a:cubicBezTo>
                      <a:pt x="361222" y="1245495"/>
                      <a:pt x="389702" y="1227111"/>
                      <a:pt x="417991" y="1207395"/>
                    </a:cubicBezTo>
                    <a:cubicBezTo>
                      <a:pt x="454853" y="1181678"/>
                      <a:pt x="487714" y="1146435"/>
                      <a:pt x="515908" y="1102906"/>
                    </a:cubicBezTo>
                    <a:cubicBezTo>
                      <a:pt x="618873" y="943553"/>
                      <a:pt x="618873" y="737527"/>
                      <a:pt x="515908" y="578173"/>
                    </a:cubicBezTo>
                    <a:cubicBezTo>
                      <a:pt x="487714" y="534549"/>
                      <a:pt x="454757" y="499402"/>
                      <a:pt x="417991" y="473684"/>
                    </a:cubicBezTo>
                    <a:lnTo>
                      <a:pt x="417991" y="473684"/>
                    </a:lnTo>
                    <a:cubicBezTo>
                      <a:pt x="389702" y="453872"/>
                      <a:pt x="361222" y="435489"/>
                      <a:pt x="333695" y="417772"/>
                    </a:cubicBezTo>
                    <a:cubicBezTo>
                      <a:pt x="221014" y="345001"/>
                      <a:pt x="105381" y="270325"/>
                      <a:pt x="108524" y="139262"/>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F533EFA-0185-4C9E-B01D-9D9EBD90360D}"/>
                  </a:ext>
                </a:extLst>
              </p:cNvPr>
              <p:cNvSpPr/>
              <p:nvPr/>
            </p:nvSpPr>
            <p:spPr>
              <a:xfrm>
                <a:off x="9799414" y="8860535"/>
                <a:ext cx="1130236" cy="85153"/>
              </a:xfrm>
              <a:custGeom>
                <a:avLst/>
                <a:gdLst>
                  <a:gd name="connsiteX0" fmla="*/ 1087660 w 1130236"/>
                  <a:gd name="connsiteY0" fmla="*/ 85154 h 85153"/>
                  <a:gd name="connsiteX1" fmla="*/ 42577 w 1130236"/>
                  <a:gd name="connsiteY1" fmla="*/ 85154 h 85153"/>
                  <a:gd name="connsiteX2" fmla="*/ 0 w 1130236"/>
                  <a:gd name="connsiteY2" fmla="*/ 42577 h 85153"/>
                  <a:gd name="connsiteX3" fmla="*/ 42577 w 1130236"/>
                  <a:gd name="connsiteY3" fmla="*/ 0 h 85153"/>
                  <a:gd name="connsiteX4" fmla="*/ 1087660 w 1130236"/>
                  <a:gd name="connsiteY4" fmla="*/ 0 h 85153"/>
                  <a:gd name="connsiteX5" fmla="*/ 1130236 w 1130236"/>
                  <a:gd name="connsiteY5" fmla="*/ 42577 h 85153"/>
                  <a:gd name="connsiteX6" fmla="*/ 1087660 w 1130236"/>
                  <a:gd name="connsiteY6" fmla="*/ 8515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236" h="85153">
                    <a:moveTo>
                      <a:pt x="1087660" y="85154"/>
                    </a:moveTo>
                    <a:lnTo>
                      <a:pt x="42577" y="85154"/>
                    </a:lnTo>
                    <a:cubicBezTo>
                      <a:pt x="19050" y="85154"/>
                      <a:pt x="0" y="66104"/>
                      <a:pt x="0" y="42577"/>
                    </a:cubicBezTo>
                    <a:cubicBezTo>
                      <a:pt x="0" y="19050"/>
                      <a:pt x="19050" y="0"/>
                      <a:pt x="42577" y="0"/>
                    </a:cubicBezTo>
                    <a:lnTo>
                      <a:pt x="1087660" y="0"/>
                    </a:lnTo>
                    <a:cubicBezTo>
                      <a:pt x="1111186" y="0"/>
                      <a:pt x="1130236" y="19050"/>
                      <a:pt x="1130236" y="42577"/>
                    </a:cubicBezTo>
                    <a:cubicBezTo>
                      <a:pt x="1130236" y="66104"/>
                      <a:pt x="1111186" y="85154"/>
                      <a:pt x="1087660" y="8515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4A3E468-CA6C-41D7-9274-9C27C45E608B}"/>
                  </a:ext>
                </a:extLst>
              </p:cNvPr>
              <p:cNvSpPr/>
              <p:nvPr/>
            </p:nvSpPr>
            <p:spPr>
              <a:xfrm>
                <a:off x="9463087" y="8748045"/>
                <a:ext cx="464153" cy="310133"/>
              </a:xfrm>
              <a:custGeom>
                <a:avLst/>
                <a:gdLst>
                  <a:gd name="connsiteX0" fmla="*/ 307848 w 464153"/>
                  <a:gd name="connsiteY0" fmla="*/ 0 h 310133"/>
                  <a:gd name="connsiteX1" fmla="*/ 0 w 464153"/>
                  <a:gd name="connsiteY1" fmla="*/ 0 h 310133"/>
                  <a:gd name="connsiteX2" fmla="*/ 105728 w 464153"/>
                  <a:gd name="connsiteY2" fmla="*/ 155067 h 310133"/>
                  <a:gd name="connsiteX3" fmla="*/ 0 w 464153"/>
                  <a:gd name="connsiteY3" fmla="*/ 310134 h 310133"/>
                  <a:gd name="connsiteX4" fmla="*/ 307848 w 464153"/>
                  <a:gd name="connsiteY4" fmla="*/ 310134 h 310133"/>
                  <a:gd name="connsiteX5" fmla="*/ 464153 w 464153"/>
                  <a:gd name="connsiteY5" fmla="*/ 155067 h 31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3" h="310133">
                    <a:moveTo>
                      <a:pt x="307848" y="0"/>
                    </a:moveTo>
                    <a:lnTo>
                      <a:pt x="0" y="0"/>
                    </a:lnTo>
                    <a:lnTo>
                      <a:pt x="105728" y="155067"/>
                    </a:lnTo>
                    <a:lnTo>
                      <a:pt x="0" y="310134"/>
                    </a:lnTo>
                    <a:lnTo>
                      <a:pt x="307848" y="310134"/>
                    </a:lnTo>
                    <a:lnTo>
                      <a:pt x="464153" y="155067"/>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06DA87F3-5ECC-4427-B800-0FDA7D937B3A}"/>
                  </a:ext>
                </a:extLst>
              </p:cNvPr>
              <p:cNvSpPr/>
              <p:nvPr/>
            </p:nvSpPr>
            <p:spPr>
              <a:xfrm>
                <a:off x="10804683" y="8748045"/>
                <a:ext cx="409003" cy="310133"/>
              </a:xfrm>
              <a:custGeom>
                <a:avLst/>
                <a:gdLst>
                  <a:gd name="connsiteX0" fmla="*/ 409004 w 409003"/>
                  <a:gd name="connsiteY0" fmla="*/ 155067 h 310133"/>
                  <a:gd name="connsiteX1" fmla="*/ 0 w 409003"/>
                  <a:gd name="connsiteY1" fmla="*/ 0 h 310133"/>
                  <a:gd name="connsiteX2" fmla="*/ 133255 w 409003"/>
                  <a:gd name="connsiteY2" fmla="*/ 155067 h 310133"/>
                  <a:gd name="connsiteX3" fmla="*/ 0 w 409003"/>
                  <a:gd name="connsiteY3" fmla="*/ 310134 h 310133"/>
                </a:gdLst>
                <a:ahLst/>
                <a:cxnLst>
                  <a:cxn ang="0">
                    <a:pos x="connsiteX0" y="connsiteY0"/>
                  </a:cxn>
                  <a:cxn ang="0">
                    <a:pos x="connsiteX1" y="connsiteY1"/>
                  </a:cxn>
                  <a:cxn ang="0">
                    <a:pos x="connsiteX2" y="connsiteY2"/>
                  </a:cxn>
                  <a:cxn ang="0">
                    <a:pos x="connsiteX3" y="connsiteY3"/>
                  </a:cxn>
                </a:cxnLst>
                <a:rect l="l" t="t" r="r" b="b"/>
                <a:pathLst>
                  <a:path w="409003" h="310133">
                    <a:moveTo>
                      <a:pt x="409004" y="155067"/>
                    </a:moveTo>
                    <a:lnTo>
                      <a:pt x="0" y="0"/>
                    </a:lnTo>
                    <a:lnTo>
                      <a:pt x="133255" y="155067"/>
                    </a:lnTo>
                    <a:lnTo>
                      <a:pt x="0" y="310134"/>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567EA2D-E5D8-4BDC-A738-30DEA4803026}"/>
                  </a:ext>
                </a:extLst>
              </p:cNvPr>
              <p:cNvSpPr/>
              <p:nvPr/>
            </p:nvSpPr>
            <p:spPr>
              <a:xfrm>
                <a:off x="9652624" y="8305249"/>
                <a:ext cx="462936" cy="543762"/>
              </a:xfrm>
              <a:custGeom>
                <a:avLst/>
                <a:gdLst>
                  <a:gd name="connsiteX0" fmla="*/ 21251 w 462936"/>
                  <a:gd name="connsiteY0" fmla="*/ 543762 h 543762"/>
                  <a:gd name="connsiteX1" fmla="*/ 7631 w 462936"/>
                  <a:gd name="connsiteY1" fmla="*/ 538809 h 543762"/>
                  <a:gd name="connsiteX2" fmla="*/ 4964 w 462936"/>
                  <a:gd name="connsiteY2" fmla="*/ 508805 h 543762"/>
                  <a:gd name="connsiteX3" fmla="*/ 425302 w 462936"/>
                  <a:gd name="connsiteY3" fmla="*/ 7599 h 543762"/>
                  <a:gd name="connsiteX4" fmla="*/ 455306 w 462936"/>
                  <a:gd name="connsiteY4" fmla="*/ 4933 h 543762"/>
                  <a:gd name="connsiteX5" fmla="*/ 457972 w 462936"/>
                  <a:gd name="connsiteY5" fmla="*/ 34936 h 543762"/>
                  <a:gd name="connsiteX6" fmla="*/ 37634 w 462936"/>
                  <a:gd name="connsiteY6" fmla="*/ 536142 h 543762"/>
                  <a:gd name="connsiteX7" fmla="*/ 21251 w 462936"/>
                  <a:gd name="connsiteY7" fmla="*/ 543762 h 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762">
                    <a:moveTo>
                      <a:pt x="21251" y="543762"/>
                    </a:moveTo>
                    <a:cubicBezTo>
                      <a:pt x="16393" y="543762"/>
                      <a:pt x="11631" y="542142"/>
                      <a:pt x="7631" y="538809"/>
                    </a:cubicBezTo>
                    <a:cubicBezTo>
                      <a:pt x="-1418" y="531284"/>
                      <a:pt x="-2561" y="517854"/>
                      <a:pt x="4964" y="508805"/>
                    </a:cubicBezTo>
                    <a:lnTo>
                      <a:pt x="425302" y="7599"/>
                    </a:lnTo>
                    <a:cubicBezTo>
                      <a:pt x="432922" y="-1354"/>
                      <a:pt x="446257" y="-2592"/>
                      <a:pt x="455306" y="4933"/>
                    </a:cubicBezTo>
                    <a:cubicBezTo>
                      <a:pt x="464354" y="12457"/>
                      <a:pt x="465497" y="25887"/>
                      <a:pt x="457972" y="34936"/>
                    </a:cubicBezTo>
                    <a:lnTo>
                      <a:pt x="37634" y="536142"/>
                    </a:lnTo>
                    <a:cubicBezTo>
                      <a:pt x="33348" y="541095"/>
                      <a:pt x="27347" y="543762"/>
                      <a:pt x="21251" y="54376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774795A-1C5B-40EC-A217-36BFE5475B74}"/>
                  </a:ext>
                </a:extLst>
              </p:cNvPr>
              <p:cNvSpPr/>
              <p:nvPr/>
            </p:nvSpPr>
            <p:spPr>
              <a:xfrm>
                <a:off x="9652624" y="8957299"/>
                <a:ext cx="462936" cy="543697"/>
              </a:xfrm>
              <a:custGeom>
                <a:avLst/>
                <a:gdLst>
                  <a:gd name="connsiteX0" fmla="*/ 441685 w 462936"/>
                  <a:gd name="connsiteY0" fmla="*/ 543697 h 543697"/>
                  <a:gd name="connsiteX1" fmla="*/ 425302 w 462936"/>
                  <a:gd name="connsiteY1" fmla="*/ 536077 h 543697"/>
                  <a:gd name="connsiteX2" fmla="*/ 4964 w 462936"/>
                  <a:gd name="connsiteY2" fmla="*/ 34967 h 543697"/>
                  <a:gd name="connsiteX3" fmla="*/ 7631 w 462936"/>
                  <a:gd name="connsiteY3" fmla="*/ 4963 h 543697"/>
                  <a:gd name="connsiteX4" fmla="*/ 37634 w 462936"/>
                  <a:gd name="connsiteY4" fmla="*/ 7631 h 543697"/>
                  <a:gd name="connsiteX5" fmla="*/ 457972 w 462936"/>
                  <a:gd name="connsiteY5" fmla="*/ 508741 h 543697"/>
                  <a:gd name="connsiteX6" fmla="*/ 455306 w 462936"/>
                  <a:gd name="connsiteY6" fmla="*/ 538745 h 543697"/>
                  <a:gd name="connsiteX7" fmla="*/ 441685 w 462936"/>
                  <a:gd name="connsiteY7" fmla="*/ 543697 h 54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36" h="543697">
                    <a:moveTo>
                      <a:pt x="441685" y="543697"/>
                    </a:moveTo>
                    <a:cubicBezTo>
                      <a:pt x="435589" y="543697"/>
                      <a:pt x="429588" y="541126"/>
                      <a:pt x="425302" y="536077"/>
                    </a:cubicBezTo>
                    <a:lnTo>
                      <a:pt x="4964" y="34967"/>
                    </a:lnTo>
                    <a:cubicBezTo>
                      <a:pt x="-2561" y="26014"/>
                      <a:pt x="-1418" y="12583"/>
                      <a:pt x="7631" y="4963"/>
                    </a:cubicBezTo>
                    <a:cubicBezTo>
                      <a:pt x="16679" y="-2561"/>
                      <a:pt x="30014" y="-1418"/>
                      <a:pt x="37634" y="7631"/>
                    </a:cubicBezTo>
                    <a:lnTo>
                      <a:pt x="457972" y="508741"/>
                    </a:lnTo>
                    <a:cubicBezTo>
                      <a:pt x="465497" y="517694"/>
                      <a:pt x="464354" y="531124"/>
                      <a:pt x="455306" y="538745"/>
                    </a:cubicBezTo>
                    <a:cubicBezTo>
                      <a:pt x="451305" y="542078"/>
                      <a:pt x="446447" y="543697"/>
                      <a:pt x="441685" y="543697"/>
                    </a:cubicBezTo>
                    <a:close/>
                  </a:path>
                </a:pathLst>
              </a:custGeom>
              <a:grpFill/>
              <a:ln w="9525" cap="flat">
                <a:noFill/>
                <a:prstDash val="solid"/>
                <a:miter/>
              </a:ln>
            </p:spPr>
            <p:txBody>
              <a:bodyPr rtlCol="0" anchor="ctr"/>
              <a:lstStyle/>
              <a:p>
                <a:endParaRPr lang="en-US"/>
              </a:p>
            </p:txBody>
          </p:sp>
        </p:grpSp>
        <p:grpSp>
          <p:nvGrpSpPr>
            <p:cNvPr id="148" name="Graphic 2">
              <a:extLst>
                <a:ext uri="{FF2B5EF4-FFF2-40B4-BE49-F238E27FC236}">
                  <a16:creationId xmlns:a16="http://schemas.microsoft.com/office/drawing/2014/main" id="{44263889-BB3A-4AA4-8F36-F31848FD6820}"/>
                </a:ext>
              </a:extLst>
            </p:cNvPr>
            <p:cNvGrpSpPr/>
            <p:nvPr/>
          </p:nvGrpSpPr>
          <p:grpSpPr>
            <a:xfrm>
              <a:off x="3375708" y="5955147"/>
              <a:ext cx="1220645" cy="1130667"/>
              <a:chOff x="7097916" y="2978927"/>
              <a:chExt cx="1430484" cy="1325038"/>
            </a:xfrm>
            <a:grpFill/>
          </p:grpSpPr>
          <p:sp>
            <p:nvSpPr>
              <p:cNvPr id="149" name="Freeform: Shape 148">
                <a:extLst>
                  <a:ext uri="{FF2B5EF4-FFF2-40B4-BE49-F238E27FC236}">
                    <a16:creationId xmlns:a16="http://schemas.microsoft.com/office/drawing/2014/main" id="{E4744A14-9133-4463-B7F2-75D5844178F3}"/>
                  </a:ext>
                </a:extLst>
              </p:cNvPr>
              <p:cNvSpPr/>
              <p:nvPr/>
            </p:nvSpPr>
            <p:spPr>
              <a:xfrm>
                <a:off x="7558769" y="2978927"/>
                <a:ext cx="879697" cy="808688"/>
              </a:xfrm>
              <a:custGeom>
                <a:avLst/>
                <a:gdLst>
                  <a:gd name="connsiteX0" fmla="*/ 439849 w 879697"/>
                  <a:gd name="connsiteY0" fmla="*/ 808689 h 808688"/>
                  <a:gd name="connsiteX1" fmla="*/ 421275 w 879697"/>
                  <a:gd name="connsiteY1" fmla="*/ 803545 h 808688"/>
                  <a:gd name="connsiteX2" fmla="*/ 62944 w 879697"/>
                  <a:gd name="connsiteY2" fmla="*/ 474933 h 808688"/>
                  <a:gd name="connsiteX3" fmla="*/ 9795 w 879697"/>
                  <a:gd name="connsiteY3" fmla="*/ 184992 h 808688"/>
                  <a:gd name="connsiteX4" fmla="*/ 211344 w 879697"/>
                  <a:gd name="connsiteY4" fmla="*/ 207 h 808688"/>
                  <a:gd name="connsiteX5" fmla="*/ 439849 w 879697"/>
                  <a:gd name="connsiteY5" fmla="*/ 99648 h 808688"/>
                  <a:gd name="connsiteX6" fmla="*/ 668353 w 879697"/>
                  <a:gd name="connsiteY6" fmla="*/ 207 h 808688"/>
                  <a:gd name="connsiteX7" fmla="*/ 869902 w 879697"/>
                  <a:gd name="connsiteY7" fmla="*/ 184992 h 808688"/>
                  <a:gd name="connsiteX8" fmla="*/ 816753 w 879697"/>
                  <a:gd name="connsiteY8" fmla="*/ 474933 h 808688"/>
                  <a:gd name="connsiteX9" fmla="*/ 458423 w 879697"/>
                  <a:gd name="connsiteY9" fmla="*/ 803545 h 808688"/>
                  <a:gd name="connsiteX10" fmla="*/ 439849 w 879697"/>
                  <a:gd name="connsiteY10" fmla="*/ 808689 h 808688"/>
                  <a:gd name="connsiteX11" fmla="*/ 223631 w 879697"/>
                  <a:gd name="connsiteY11" fmla="*/ 72406 h 808688"/>
                  <a:gd name="connsiteX12" fmla="*/ 213916 w 879697"/>
                  <a:gd name="connsiteY12" fmla="*/ 72597 h 808688"/>
                  <a:gd name="connsiteX13" fmla="*/ 79994 w 879697"/>
                  <a:gd name="connsiteY13" fmla="*/ 203184 h 808688"/>
                  <a:gd name="connsiteX14" fmla="*/ 439944 w 879697"/>
                  <a:gd name="connsiteY14" fmla="*/ 730298 h 808688"/>
                  <a:gd name="connsiteX15" fmla="*/ 799894 w 879697"/>
                  <a:gd name="connsiteY15" fmla="*/ 203184 h 808688"/>
                  <a:gd name="connsiteX16" fmla="*/ 665972 w 879697"/>
                  <a:gd name="connsiteY16" fmla="*/ 72597 h 808688"/>
                  <a:gd name="connsiteX17" fmla="*/ 665972 w 879697"/>
                  <a:gd name="connsiteY17" fmla="*/ 72597 h 808688"/>
                  <a:gd name="connsiteX18" fmla="*/ 474139 w 879697"/>
                  <a:gd name="connsiteY18" fmla="*/ 183372 h 808688"/>
                  <a:gd name="connsiteX19" fmla="*/ 439944 w 879697"/>
                  <a:gd name="connsiteY19" fmla="*/ 207566 h 808688"/>
                  <a:gd name="connsiteX20" fmla="*/ 405749 w 879697"/>
                  <a:gd name="connsiteY20" fmla="*/ 183372 h 808688"/>
                  <a:gd name="connsiteX21" fmla="*/ 223631 w 879697"/>
                  <a:gd name="connsiteY21" fmla="*/ 72406 h 8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9697" h="808688">
                    <a:moveTo>
                      <a:pt x="439849" y="808689"/>
                    </a:moveTo>
                    <a:cubicBezTo>
                      <a:pt x="433467" y="808689"/>
                      <a:pt x="426990" y="806974"/>
                      <a:pt x="421275" y="803545"/>
                    </a:cubicBezTo>
                    <a:cubicBezTo>
                      <a:pt x="252016" y="702295"/>
                      <a:pt x="131429" y="591709"/>
                      <a:pt x="62944" y="474933"/>
                    </a:cubicBezTo>
                    <a:cubicBezTo>
                      <a:pt x="-10493" y="349679"/>
                      <a:pt x="-6493" y="248142"/>
                      <a:pt x="9795" y="184992"/>
                    </a:cubicBezTo>
                    <a:cubicBezTo>
                      <a:pt x="37036" y="79359"/>
                      <a:pt x="119904" y="3350"/>
                      <a:pt x="211344" y="207"/>
                    </a:cubicBezTo>
                    <a:cubicBezTo>
                      <a:pt x="325549" y="-3699"/>
                      <a:pt x="399177" y="48403"/>
                      <a:pt x="439849" y="99648"/>
                    </a:cubicBezTo>
                    <a:cubicBezTo>
                      <a:pt x="480520" y="48403"/>
                      <a:pt x="554435" y="-3603"/>
                      <a:pt x="668353" y="207"/>
                    </a:cubicBezTo>
                    <a:cubicBezTo>
                      <a:pt x="759793" y="3350"/>
                      <a:pt x="842661" y="79359"/>
                      <a:pt x="869902" y="184992"/>
                    </a:cubicBezTo>
                    <a:cubicBezTo>
                      <a:pt x="886190" y="248142"/>
                      <a:pt x="890191" y="349679"/>
                      <a:pt x="816753" y="474933"/>
                    </a:cubicBezTo>
                    <a:cubicBezTo>
                      <a:pt x="748268" y="591709"/>
                      <a:pt x="627682" y="702295"/>
                      <a:pt x="458423" y="803545"/>
                    </a:cubicBezTo>
                    <a:cubicBezTo>
                      <a:pt x="452708" y="806974"/>
                      <a:pt x="446326" y="808689"/>
                      <a:pt x="439849" y="808689"/>
                    </a:cubicBezTo>
                    <a:close/>
                    <a:moveTo>
                      <a:pt x="223631" y="72406"/>
                    </a:moveTo>
                    <a:cubicBezTo>
                      <a:pt x="220393" y="72406"/>
                      <a:pt x="217154" y="72501"/>
                      <a:pt x="213916" y="72597"/>
                    </a:cubicBezTo>
                    <a:cubicBezTo>
                      <a:pt x="163624" y="74311"/>
                      <a:pt x="101426" y="119745"/>
                      <a:pt x="79994" y="203184"/>
                    </a:cubicBezTo>
                    <a:cubicBezTo>
                      <a:pt x="37322" y="368634"/>
                      <a:pt x="171625" y="564754"/>
                      <a:pt x="439944" y="730298"/>
                    </a:cubicBezTo>
                    <a:cubicBezTo>
                      <a:pt x="708263" y="564754"/>
                      <a:pt x="842566" y="368634"/>
                      <a:pt x="799894" y="203184"/>
                    </a:cubicBezTo>
                    <a:cubicBezTo>
                      <a:pt x="778367" y="119745"/>
                      <a:pt x="716264" y="74406"/>
                      <a:pt x="665972" y="72597"/>
                    </a:cubicBezTo>
                    <a:lnTo>
                      <a:pt x="665972" y="72597"/>
                    </a:lnTo>
                    <a:cubicBezTo>
                      <a:pt x="516716" y="67453"/>
                      <a:pt x="474520" y="182134"/>
                      <a:pt x="474139" y="183372"/>
                    </a:cubicBezTo>
                    <a:cubicBezTo>
                      <a:pt x="469091" y="197850"/>
                      <a:pt x="455375" y="207566"/>
                      <a:pt x="439944" y="207566"/>
                    </a:cubicBezTo>
                    <a:cubicBezTo>
                      <a:pt x="424609" y="207566"/>
                      <a:pt x="410893" y="197850"/>
                      <a:pt x="405749" y="183372"/>
                    </a:cubicBezTo>
                    <a:cubicBezTo>
                      <a:pt x="404130" y="178896"/>
                      <a:pt x="363553" y="72406"/>
                      <a:pt x="223631" y="7240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0CD8CCA-1743-469A-9F53-91957B1BEEFD}"/>
                  </a:ext>
                </a:extLst>
              </p:cNvPr>
              <p:cNvSpPr/>
              <p:nvPr/>
            </p:nvSpPr>
            <p:spPr>
              <a:xfrm>
                <a:off x="7097916" y="3670395"/>
                <a:ext cx="1430484" cy="633571"/>
              </a:xfrm>
              <a:custGeom>
                <a:avLst/>
                <a:gdLst>
                  <a:gd name="connsiteX0" fmla="*/ 774591 w 1430484"/>
                  <a:gd name="connsiteY0" fmla="*/ 633571 h 633571"/>
                  <a:gd name="connsiteX1" fmla="*/ 632002 w 1430484"/>
                  <a:gd name="connsiteY1" fmla="*/ 601663 h 633571"/>
                  <a:gd name="connsiteX2" fmla="*/ 455408 w 1430484"/>
                  <a:gd name="connsiteY2" fmla="*/ 513937 h 633571"/>
                  <a:gd name="connsiteX3" fmla="*/ 332536 w 1430484"/>
                  <a:gd name="connsiteY3" fmla="*/ 465169 h 633571"/>
                  <a:gd name="connsiteX4" fmla="*/ 213283 w 1430484"/>
                  <a:gd name="connsiteY4" fmla="*/ 522510 h 633571"/>
                  <a:gd name="connsiteX5" fmla="*/ 187851 w 1430484"/>
                  <a:gd name="connsiteY5" fmla="*/ 528225 h 633571"/>
                  <a:gd name="connsiteX6" fmla="*/ 167658 w 1430484"/>
                  <a:gd name="connsiteY6" fmla="*/ 511747 h 633571"/>
                  <a:gd name="connsiteX7" fmla="*/ 2780 w 1430484"/>
                  <a:gd name="connsiteY7" fmla="*/ 156464 h 633571"/>
                  <a:gd name="connsiteX8" fmla="*/ 2304 w 1430484"/>
                  <a:gd name="connsiteY8" fmla="*/ 132461 h 633571"/>
                  <a:gd name="connsiteX9" fmla="*/ 19640 w 1430484"/>
                  <a:gd name="connsiteY9" fmla="*/ 115888 h 633571"/>
                  <a:gd name="connsiteX10" fmla="*/ 294912 w 1430484"/>
                  <a:gd name="connsiteY10" fmla="*/ 15780 h 633571"/>
                  <a:gd name="connsiteX11" fmla="*/ 542467 w 1430484"/>
                  <a:gd name="connsiteY11" fmla="*/ 54356 h 633571"/>
                  <a:gd name="connsiteX12" fmla="*/ 642193 w 1430484"/>
                  <a:gd name="connsiteY12" fmla="*/ 131414 h 633571"/>
                  <a:gd name="connsiteX13" fmla="*/ 769257 w 1430484"/>
                  <a:gd name="connsiteY13" fmla="*/ 182563 h 633571"/>
                  <a:gd name="connsiteX14" fmla="*/ 978426 w 1430484"/>
                  <a:gd name="connsiteY14" fmla="*/ 205042 h 633571"/>
                  <a:gd name="connsiteX15" fmla="*/ 1023193 w 1430484"/>
                  <a:gd name="connsiteY15" fmla="*/ 234760 h 633571"/>
                  <a:gd name="connsiteX16" fmla="*/ 1024527 w 1430484"/>
                  <a:gd name="connsiteY16" fmla="*/ 287814 h 633571"/>
                  <a:gd name="connsiteX17" fmla="*/ 964805 w 1430484"/>
                  <a:gd name="connsiteY17" fmla="*/ 359442 h 633571"/>
                  <a:gd name="connsiteX18" fmla="*/ 1260366 w 1430484"/>
                  <a:gd name="connsiteY18" fmla="*/ 157702 h 633571"/>
                  <a:gd name="connsiteX19" fmla="*/ 1301990 w 1430484"/>
                  <a:gd name="connsiteY19" fmla="*/ 126460 h 633571"/>
                  <a:gd name="connsiteX20" fmla="*/ 1405813 w 1430484"/>
                  <a:gd name="connsiteY20" fmla="*/ 132747 h 633571"/>
                  <a:gd name="connsiteX21" fmla="*/ 1430387 w 1430484"/>
                  <a:gd name="connsiteY21" fmla="*/ 194469 h 633571"/>
                  <a:gd name="connsiteX22" fmla="*/ 1400098 w 1430484"/>
                  <a:gd name="connsiteY22" fmla="*/ 253619 h 633571"/>
                  <a:gd name="connsiteX23" fmla="*/ 1078820 w 1430484"/>
                  <a:gd name="connsiteY23" fmla="*/ 508889 h 633571"/>
                  <a:gd name="connsiteX24" fmla="*/ 774591 w 1430484"/>
                  <a:gd name="connsiteY24" fmla="*/ 633571 h 633571"/>
                  <a:gd name="connsiteX25" fmla="*/ 332536 w 1430484"/>
                  <a:gd name="connsiteY25" fmla="*/ 405448 h 633571"/>
                  <a:gd name="connsiteX26" fmla="*/ 482936 w 1430484"/>
                  <a:gd name="connsiteY26" fmla="*/ 460978 h 633571"/>
                  <a:gd name="connsiteX27" fmla="*/ 657338 w 1430484"/>
                  <a:gd name="connsiteY27" fmla="*/ 547656 h 633571"/>
                  <a:gd name="connsiteX28" fmla="*/ 1039672 w 1430484"/>
                  <a:gd name="connsiteY28" fmla="*/ 464122 h 633571"/>
                  <a:gd name="connsiteX29" fmla="*/ 1041196 w 1430484"/>
                  <a:gd name="connsiteY29" fmla="*/ 462788 h 633571"/>
                  <a:gd name="connsiteX30" fmla="*/ 1363236 w 1430484"/>
                  <a:gd name="connsiteY30" fmla="*/ 206947 h 633571"/>
                  <a:gd name="connsiteX31" fmla="*/ 1371047 w 1430484"/>
                  <a:gd name="connsiteY31" fmla="*/ 191802 h 633571"/>
                  <a:gd name="connsiteX32" fmla="*/ 1364760 w 1430484"/>
                  <a:gd name="connsiteY32" fmla="*/ 175990 h 633571"/>
                  <a:gd name="connsiteX33" fmla="*/ 1338090 w 1430484"/>
                  <a:gd name="connsiteY33" fmla="*/ 174371 h 633571"/>
                  <a:gd name="connsiteX34" fmla="*/ 1296847 w 1430484"/>
                  <a:gd name="connsiteY34" fmla="*/ 205232 h 633571"/>
                  <a:gd name="connsiteX35" fmla="*/ 721442 w 1430484"/>
                  <a:gd name="connsiteY35" fmla="*/ 467836 h 633571"/>
                  <a:gd name="connsiteX36" fmla="*/ 497318 w 1430484"/>
                  <a:gd name="connsiteY36" fmla="*/ 276003 h 633571"/>
                  <a:gd name="connsiteX37" fmla="*/ 511796 w 1430484"/>
                  <a:gd name="connsiteY37" fmla="*/ 247237 h 633571"/>
                  <a:gd name="connsiteX38" fmla="*/ 543991 w 1430484"/>
                  <a:gd name="connsiteY38" fmla="*/ 248381 h 633571"/>
                  <a:gd name="connsiteX39" fmla="*/ 551135 w 1430484"/>
                  <a:gd name="connsiteY39" fmla="*/ 253333 h 633571"/>
                  <a:gd name="connsiteX40" fmla="*/ 817358 w 1430484"/>
                  <a:gd name="connsiteY40" fmla="*/ 338868 h 633571"/>
                  <a:gd name="connsiteX41" fmla="*/ 970044 w 1430484"/>
                  <a:gd name="connsiteY41" fmla="*/ 263716 h 633571"/>
                  <a:gd name="connsiteX42" fmla="*/ 762875 w 1430484"/>
                  <a:gd name="connsiteY42" fmla="*/ 242094 h 633571"/>
                  <a:gd name="connsiteX43" fmla="*/ 605618 w 1430484"/>
                  <a:gd name="connsiteY43" fmla="*/ 178848 h 633571"/>
                  <a:gd name="connsiteX44" fmla="*/ 505891 w 1430484"/>
                  <a:gd name="connsiteY44" fmla="*/ 101791 h 633571"/>
                  <a:gd name="connsiteX45" fmla="*/ 315200 w 1430484"/>
                  <a:gd name="connsiteY45" fmla="*/ 72073 h 633571"/>
                  <a:gd name="connsiteX46" fmla="*/ 70313 w 1430484"/>
                  <a:gd name="connsiteY46" fmla="*/ 161132 h 633571"/>
                  <a:gd name="connsiteX47" fmla="*/ 206520 w 1430484"/>
                  <a:gd name="connsiteY47" fmla="*/ 453930 h 633571"/>
                  <a:gd name="connsiteX48" fmla="*/ 332536 w 1430484"/>
                  <a:gd name="connsiteY48" fmla="*/ 405448 h 633571"/>
                  <a:gd name="connsiteX49" fmla="*/ 604380 w 1430484"/>
                  <a:gd name="connsiteY49" fmla="*/ 353822 h 633571"/>
                  <a:gd name="connsiteX50" fmla="*/ 730300 w 1430484"/>
                  <a:gd name="connsiteY50" fmla="*/ 408686 h 633571"/>
                  <a:gd name="connsiteX51" fmla="*/ 875651 w 1430484"/>
                  <a:gd name="connsiteY51" fmla="*/ 395351 h 633571"/>
                  <a:gd name="connsiteX52" fmla="*/ 814406 w 1430484"/>
                  <a:gd name="connsiteY52" fmla="*/ 398304 h 633571"/>
                  <a:gd name="connsiteX53" fmla="*/ 604380 w 1430484"/>
                  <a:gd name="connsiteY53" fmla="*/ 353822 h 63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30484" h="633571">
                    <a:moveTo>
                      <a:pt x="774591" y="633571"/>
                    </a:moveTo>
                    <a:cubicBezTo>
                      <a:pt x="728966" y="633571"/>
                      <a:pt x="680770" y="624523"/>
                      <a:pt x="632002" y="601663"/>
                    </a:cubicBezTo>
                    <a:cubicBezTo>
                      <a:pt x="552849" y="564515"/>
                      <a:pt x="496556" y="535274"/>
                      <a:pt x="455408" y="513937"/>
                    </a:cubicBezTo>
                    <a:cubicBezTo>
                      <a:pt x="389114" y="479457"/>
                      <a:pt x="361587" y="465169"/>
                      <a:pt x="332536" y="465169"/>
                    </a:cubicBezTo>
                    <a:cubicBezTo>
                      <a:pt x="298055" y="465169"/>
                      <a:pt x="241096" y="500317"/>
                      <a:pt x="213283" y="522510"/>
                    </a:cubicBezTo>
                    <a:cubicBezTo>
                      <a:pt x="206139" y="528225"/>
                      <a:pt x="196709" y="530416"/>
                      <a:pt x="187851" y="528225"/>
                    </a:cubicBezTo>
                    <a:cubicBezTo>
                      <a:pt x="178898" y="526129"/>
                      <a:pt x="171468" y="520033"/>
                      <a:pt x="167658" y="511747"/>
                    </a:cubicBezTo>
                    <a:lnTo>
                      <a:pt x="2780" y="156464"/>
                    </a:lnTo>
                    <a:cubicBezTo>
                      <a:pt x="-744" y="148844"/>
                      <a:pt x="-934" y="140176"/>
                      <a:pt x="2304" y="132461"/>
                    </a:cubicBezTo>
                    <a:cubicBezTo>
                      <a:pt x="5543" y="124746"/>
                      <a:pt x="11829" y="118745"/>
                      <a:pt x="19640" y="115888"/>
                    </a:cubicBezTo>
                    <a:lnTo>
                      <a:pt x="294912" y="15780"/>
                    </a:lnTo>
                    <a:cubicBezTo>
                      <a:pt x="379113" y="-14795"/>
                      <a:pt x="471601" y="-413"/>
                      <a:pt x="542467" y="54356"/>
                    </a:cubicBezTo>
                    <a:lnTo>
                      <a:pt x="642193" y="131414"/>
                    </a:lnTo>
                    <a:cubicBezTo>
                      <a:pt x="679055" y="159893"/>
                      <a:pt x="722966" y="177610"/>
                      <a:pt x="769257" y="182563"/>
                    </a:cubicBezTo>
                    <a:lnTo>
                      <a:pt x="978426" y="205042"/>
                    </a:lnTo>
                    <a:cubicBezTo>
                      <a:pt x="997286" y="207042"/>
                      <a:pt x="1014050" y="218186"/>
                      <a:pt x="1023193" y="234760"/>
                    </a:cubicBezTo>
                    <a:cubicBezTo>
                      <a:pt x="1032242" y="251143"/>
                      <a:pt x="1032814" y="270955"/>
                      <a:pt x="1024527" y="287814"/>
                    </a:cubicBezTo>
                    <a:cubicBezTo>
                      <a:pt x="1014145" y="309055"/>
                      <a:pt x="995762" y="336963"/>
                      <a:pt x="964805" y="359442"/>
                    </a:cubicBezTo>
                    <a:cubicBezTo>
                      <a:pt x="1066151" y="309340"/>
                      <a:pt x="1166735" y="230759"/>
                      <a:pt x="1260366" y="157702"/>
                    </a:cubicBezTo>
                    <a:lnTo>
                      <a:pt x="1301990" y="126460"/>
                    </a:lnTo>
                    <a:cubicBezTo>
                      <a:pt x="1333614" y="102743"/>
                      <a:pt x="1377238" y="105410"/>
                      <a:pt x="1405813" y="132747"/>
                    </a:cubicBezTo>
                    <a:cubicBezTo>
                      <a:pt x="1422577" y="148749"/>
                      <a:pt x="1431531" y="171323"/>
                      <a:pt x="1430387" y="194469"/>
                    </a:cubicBezTo>
                    <a:cubicBezTo>
                      <a:pt x="1429340" y="217615"/>
                      <a:pt x="1418291" y="239141"/>
                      <a:pt x="1400098" y="253619"/>
                    </a:cubicBezTo>
                    <a:lnTo>
                      <a:pt x="1078820" y="508889"/>
                    </a:lnTo>
                    <a:cubicBezTo>
                      <a:pt x="1065770" y="520891"/>
                      <a:pt x="935945" y="633571"/>
                      <a:pt x="774591" y="633571"/>
                    </a:cubicBezTo>
                    <a:close/>
                    <a:moveTo>
                      <a:pt x="332536" y="405448"/>
                    </a:moveTo>
                    <a:cubicBezTo>
                      <a:pt x="376256" y="405448"/>
                      <a:pt x="409688" y="422878"/>
                      <a:pt x="482936" y="460978"/>
                    </a:cubicBezTo>
                    <a:cubicBezTo>
                      <a:pt x="523607" y="482124"/>
                      <a:pt x="579233" y="511080"/>
                      <a:pt x="657338" y="547656"/>
                    </a:cubicBezTo>
                    <a:cubicBezTo>
                      <a:pt x="846791" y="636524"/>
                      <a:pt x="1037767" y="465836"/>
                      <a:pt x="1039672" y="464122"/>
                    </a:cubicBezTo>
                    <a:cubicBezTo>
                      <a:pt x="1040148" y="463645"/>
                      <a:pt x="1040720" y="463169"/>
                      <a:pt x="1041196" y="462788"/>
                    </a:cubicBezTo>
                    <a:lnTo>
                      <a:pt x="1363236" y="206947"/>
                    </a:lnTo>
                    <a:cubicBezTo>
                      <a:pt x="1369618" y="201899"/>
                      <a:pt x="1370856" y="195231"/>
                      <a:pt x="1371047" y="191802"/>
                    </a:cubicBezTo>
                    <a:cubicBezTo>
                      <a:pt x="1371237" y="188278"/>
                      <a:pt x="1370570" y="181610"/>
                      <a:pt x="1364760" y="175990"/>
                    </a:cubicBezTo>
                    <a:cubicBezTo>
                      <a:pt x="1357426" y="168942"/>
                      <a:pt x="1346282" y="168275"/>
                      <a:pt x="1338090" y="174371"/>
                    </a:cubicBezTo>
                    <a:lnTo>
                      <a:pt x="1296847" y="205232"/>
                    </a:lnTo>
                    <a:cubicBezTo>
                      <a:pt x="1121397" y="342202"/>
                      <a:pt x="921943" y="497840"/>
                      <a:pt x="721442" y="467836"/>
                    </a:cubicBezTo>
                    <a:cubicBezTo>
                      <a:pt x="557516" y="443357"/>
                      <a:pt x="503129" y="331629"/>
                      <a:pt x="497318" y="276003"/>
                    </a:cubicBezTo>
                    <a:cubicBezTo>
                      <a:pt x="496080" y="264382"/>
                      <a:pt x="501795" y="253143"/>
                      <a:pt x="511796" y="247237"/>
                    </a:cubicBezTo>
                    <a:cubicBezTo>
                      <a:pt x="521798" y="241237"/>
                      <a:pt x="534466" y="241713"/>
                      <a:pt x="543991" y="248381"/>
                    </a:cubicBezTo>
                    <a:lnTo>
                      <a:pt x="551135" y="253333"/>
                    </a:lnTo>
                    <a:cubicBezTo>
                      <a:pt x="600665" y="287909"/>
                      <a:pt x="662291" y="330962"/>
                      <a:pt x="817358" y="338868"/>
                    </a:cubicBezTo>
                    <a:cubicBezTo>
                      <a:pt x="909084" y="343535"/>
                      <a:pt x="951089" y="301054"/>
                      <a:pt x="970044" y="263716"/>
                    </a:cubicBezTo>
                    <a:lnTo>
                      <a:pt x="762875" y="242094"/>
                    </a:lnTo>
                    <a:cubicBezTo>
                      <a:pt x="705630" y="235903"/>
                      <a:pt x="651242" y="214090"/>
                      <a:pt x="605618" y="178848"/>
                    </a:cubicBezTo>
                    <a:lnTo>
                      <a:pt x="505891" y="101791"/>
                    </a:lnTo>
                    <a:cubicBezTo>
                      <a:pt x="451313" y="59595"/>
                      <a:pt x="379970" y="48546"/>
                      <a:pt x="315200" y="72073"/>
                    </a:cubicBezTo>
                    <a:lnTo>
                      <a:pt x="70313" y="161132"/>
                    </a:lnTo>
                    <a:lnTo>
                      <a:pt x="206520" y="453930"/>
                    </a:lnTo>
                    <a:cubicBezTo>
                      <a:pt x="238143" y="433070"/>
                      <a:pt x="288435" y="405448"/>
                      <a:pt x="332536" y="405448"/>
                    </a:cubicBezTo>
                    <a:close/>
                    <a:moveTo>
                      <a:pt x="604380" y="353822"/>
                    </a:moveTo>
                    <a:cubicBezTo>
                      <a:pt x="630192" y="377730"/>
                      <a:pt x="669721" y="399637"/>
                      <a:pt x="730300" y="408686"/>
                    </a:cubicBezTo>
                    <a:cubicBezTo>
                      <a:pt x="778020" y="415830"/>
                      <a:pt x="826693" y="410115"/>
                      <a:pt x="875651" y="395351"/>
                    </a:cubicBezTo>
                    <a:cubicBezTo>
                      <a:pt x="857268" y="398304"/>
                      <a:pt x="836980" y="399447"/>
                      <a:pt x="814406" y="398304"/>
                    </a:cubicBezTo>
                    <a:cubicBezTo>
                      <a:pt x="717536" y="393446"/>
                      <a:pt x="652290" y="375349"/>
                      <a:pt x="604380" y="353822"/>
                    </a:cubicBezTo>
                    <a:close/>
                  </a:path>
                </a:pathLst>
              </a:custGeom>
              <a:grpFill/>
              <a:ln w="9525" cap="flat">
                <a:noFill/>
                <a:prstDash val="solid"/>
                <a:miter/>
              </a:ln>
            </p:spPr>
            <p:txBody>
              <a:bodyPr rtlCol="0" anchor="ctr"/>
              <a:lstStyle/>
              <a:p>
                <a:endParaRPr lang="en-US"/>
              </a:p>
            </p:txBody>
          </p:sp>
        </p:grpSp>
        <p:grpSp>
          <p:nvGrpSpPr>
            <p:cNvPr id="151" name="Graphic 2">
              <a:extLst>
                <a:ext uri="{FF2B5EF4-FFF2-40B4-BE49-F238E27FC236}">
                  <a16:creationId xmlns:a16="http://schemas.microsoft.com/office/drawing/2014/main" id="{BC80E5D8-3C11-4701-BF38-AF95F8F08BCA}"/>
                </a:ext>
              </a:extLst>
            </p:cNvPr>
            <p:cNvGrpSpPr/>
            <p:nvPr/>
          </p:nvGrpSpPr>
          <p:grpSpPr>
            <a:xfrm>
              <a:off x="5397750" y="5900109"/>
              <a:ext cx="1226074" cy="1240743"/>
              <a:chOff x="9467563" y="2846119"/>
              <a:chExt cx="1436846" cy="1454037"/>
            </a:xfrm>
            <a:grpFill/>
          </p:grpSpPr>
          <p:sp>
            <p:nvSpPr>
              <p:cNvPr id="152" name="Freeform: Shape 151">
                <a:extLst>
                  <a:ext uri="{FF2B5EF4-FFF2-40B4-BE49-F238E27FC236}">
                    <a16:creationId xmlns:a16="http://schemas.microsoft.com/office/drawing/2014/main" id="{B1BA776F-87B1-4486-83EC-152DF06081BD}"/>
                  </a:ext>
                </a:extLst>
              </p:cNvPr>
              <p:cNvSpPr/>
              <p:nvPr/>
            </p:nvSpPr>
            <p:spPr>
              <a:xfrm>
                <a:off x="9649872" y="3672173"/>
                <a:ext cx="1072039" cy="627983"/>
              </a:xfrm>
              <a:custGeom>
                <a:avLst/>
                <a:gdLst>
                  <a:gd name="connsiteX0" fmla="*/ 1039654 w 1072039"/>
                  <a:gd name="connsiteY0" fmla="*/ 627983 h 627983"/>
                  <a:gd name="connsiteX1" fmla="*/ 32480 w 1072039"/>
                  <a:gd name="connsiteY1" fmla="*/ 627983 h 627983"/>
                  <a:gd name="connsiteX2" fmla="*/ 0 w 1072039"/>
                  <a:gd name="connsiteY2" fmla="*/ 595503 h 627983"/>
                  <a:gd name="connsiteX3" fmla="*/ 0 w 1072039"/>
                  <a:gd name="connsiteY3" fmla="*/ 32480 h 627983"/>
                  <a:gd name="connsiteX4" fmla="*/ 32480 w 1072039"/>
                  <a:gd name="connsiteY4" fmla="*/ 0 h 627983"/>
                  <a:gd name="connsiteX5" fmla="*/ 1039559 w 1072039"/>
                  <a:gd name="connsiteY5" fmla="*/ 0 h 627983"/>
                  <a:gd name="connsiteX6" fmla="*/ 1072039 w 1072039"/>
                  <a:gd name="connsiteY6" fmla="*/ 32480 h 627983"/>
                  <a:gd name="connsiteX7" fmla="*/ 1072039 w 1072039"/>
                  <a:gd name="connsiteY7" fmla="*/ 595503 h 627983"/>
                  <a:gd name="connsiteX8" fmla="*/ 1039654 w 1072039"/>
                  <a:gd name="connsiteY8" fmla="*/ 627983 h 627983"/>
                  <a:gd name="connsiteX9" fmla="*/ 65056 w 1072039"/>
                  <a:gd name="connsiteY9" fmla="*/ 563023 h 627983"/>
                  <a:gd name="connsiteX10" fmla="*/ 1007173 w 1072039"/>
                  <a:gd name="connsiteY10" fmla="*/ 563023 h 627983"/>
                  <a:gd name="connsiteX11" fmla="*/ 1007173 w 1072039"/>
                  <a:gd name="connsiteY11" fmla="*/ 64961 h 627983"/>
                  <a:gd name="connsiteX12" fmla="*/ 65056 w 1072039"/>
                  <a:gd name="connsiteY12" fmla="*/ 64961 h 627983"/>
                  <a:gd name="connsiteX13" fmla="*/ 65056 w 1072039"/>
                  <a:gd name="connsiteY13" fmla="*/ 563023 h 6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039" h="627983">
                    <a:moveTo>
                      <a:pt x="1039654" y="627983"/>
                    </a:moveTo>
                    <a:lnTo>
                      <a:pt x="32480" y="627983"/>
                    </a:lnTo>
                    <a:cubicBezTo>
                      <a:pt x="14574" y="627983"/>
                      <a:pt x="0" y="613410"/>
                      <a:pt x="0" y="595503"/>
                    </a:cubicBezTo>
                    <a:lnTo>
                      <a:pt x="0" y="32480"/>
                    </a:lnTo>
                    <a:cubicBezTo>
                      <a:pt x="0" y="14573"/>
                      <a:pt x="14574" y="0"/>
                      <a:pt x="32480" y="0"/>
                    </a:cubicBezTo>
                    <a:lnTo>
                      <a:pt x="1039559" y="0"/>
                    </a:lnTo>
                    <a:cubicBezTo>
                      <a:pt x="1057466" y="0"/>
                      <a:pt x="1072039" y="14573"/>
                      <a:pt x="1072039" y="32480"/>
                    </a:cubicBezTo>
                    <a:lnTo>
                      <a:pt x="1072039" y="595503"/>
                    </a:lnTo>
                    <a:cubicBezTo>
                      <a:pt x="1072134" y="613410"/>
                      <a:pt x="1057561" y="627983"/>
                      <a:pt x="1039654" y="627983"/>
                    </a:cubicBezTo>
                    <a:close/>
                    <a:moveTo>
                      <a:pt x="65056" y="563023"/>
                    </a:moveTo>
                    <a:lnTo>
                      <a:pt x="1007173" y="563023"/>
                    </a:lnTo>
                    <a:lnTo>
                      <a:pt x="1007173" y="64961"/>
                    </a:lnTo>
                    <a:lnTo>
                      <a:pt x="65056" y="64961"/>
                    </a:lnTo>
                    <a:lnTo>
                      <a:pt x="65056" y="56302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4C877C0-BB92-4319-A060-004B167D8F8C}"/>
                  </a:ext>
                </a:extLst>
              </p:cNvPr>
              <p:cNvSpPr/>
              <p:nvPr/>
            </p:nvSpPr>
            <p:spPr>
              <a:xfrm>
                <a:off x="9467563" y="3426333"/>
                <a:ext cx="1436846" cy="310800"/>
              </a:xfrm>
              <a:custGeom>
                <a:avLst/>
                <a:gdLst>
                  <a:gd name="connsiteX0" fmla="*/ 1404366 w 1436846"/>
                  <a:gd name="connsiteY0" fmla="*/ 310801 h 310800"/>
                  <a:gd name="connsiteX1" fmla="*/ 32480 w 1436846"/>
                  <a:gd name="connsiteY1" fmla="*/ 310801 h 310800"/>
                  <a:gd name="connsiteX2" fmla="*/ 0 w 1436846"/>
                  <a:gd name="connsiteY2" fmla="*/ 278321 h 310800"/>
                  <a:gd name="connsiteX3" fmla="*/ 0 w 1436846"/>
                  <a:gd name="connsiteY3" fmla="*/ 32480 h 310800"/>
                  <a:gd name="connsiteX4" fmla="*/ 32480 w 1436846"/>
                  <a:gd name="connsiteY4" fmla="*/ 0 h 310800"/>
                  <a:gd name="connsiteX5" fmla="*/ 1404366 w 1436846"/>
                  <a:gd name="connsiteY5" fmla="*/ 0 h 310800"/>
                  <a:gd name="connsiteX6" fmla="*/ 1436846 w 1436846"/>
                  <a:gd name="connsiteY6" fmla="*/ 32480 h 310800"/>
                  <a:gd name="connsiteX7" fmla="*/ 1436846 w 1436846"/>
                  <a:gd name="connsiteY7" fmla="*/ 278321 h 310800"/>
                  <a:gd name="connsiteX8" fmla="*/ 1404366 w 1436846"/>
                  <a:gd name="connsiteY8" fmla="*/ 310801 h 310800"/>
                  <a:gd name="connsiteX9" fmla="*/ 64961 w 1436846"/>
                  <a:gd name="connsiteY9" fmla="*/ 245840 h 310800"/>
                  <a:gd name="connsiteX10" fmla="*/ 1371886 w 1436846"/>
                  <a:gd name="connsiteY10" fmla="*/ 245840 h 310800"/>
                  <a:gd name="connsiteX11" fmla="*/ 1371886 w 1436846"/>
                  <a:gd name="connsiteY11" fmla="*/ 64961 h 310800"/>
                  <a:gd name="connsiteX12" fmla="*/ 64961 w 1436846"/>
                  <a:gd name="connsiteY12" fmla="*/ 64961 h 310800"/>
                  <a:gd name="connsiteX13" fmla="*/ 64961 w 1436846"/>
                  <a:gd name="connsiteY13" fmla="*/ 245840 h 3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6846" h="310800">
                    <a:moveTo>
                      <a:pt x="1404366" y="310801"/>
                    </a:moveTo>
                    <a:lnTo>
                      <a:pt x="32480" y="310801"/>
                    </a:lnTo>
                    <a:cubicBezTo>
                      <a:pt x="14573" y="310801"/>
                      <a:pt x="0" y="296228"/>
                      <a:pt x="0" y="278321"/>
                    </a:cubicBezTo>
                    <a:lnTo>
                      <a:pt x="0" y="32480"/>
                    </a:lnTo>
                    <a:cubicBezTo>
                      <a:pt x="0" y="14573"/>
                      <a:pt x="14573" y="0"/>
                      <a:pt x="32480" y="0"/>
                    </a:cubicBezTo>
                    <a:lnTo>
                      <a:pt x="1404366" y="0"/>
                    </a:lnTo>
                    <a:cubicBezTo>
                      <a:pt x="1422273" y="0"/>
                      <a:pt x="1436846" y="14573"/>
                      <a:pt x="1436846" y="32480"/>
                    </a:cubicBezTo>
                    <a:lnTo>
                      <a:pt x="1436846" y="278321"/>
                    </a:lnTo>
                    <a:cubicBezTo>
                      <a:pt x="1436846" y="296228"/>
                      <a:pt x="1422273" y="310801"/>
                      <a:pt x="1404366" y="310801"/>
                    </a:cubicBezTo>
                    <a:close/>
                    <a:moveTo>
                      <a:pt x="64961" y="245840"/>
                    </a:moveTo>
                    <a:lnTo>
                      <a:pt x="1371886" y="245840"/>
                    </a:lnTo>
                    <a:lnTo>
                      <a:pt x="1371886" y="64961"/>
                    </a:lnTo>
                    <a:lnTo>
                      <a:pt x="64961" y="64961"/>
                    </a:lnTo>
                    <a:lnTo>
                      <a:pt x="64961" y="245840"/>
                    </a:ln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FA59AE5-8351-4E66-9AF7-9A5909BBF84A}"/>
                  </a:ext>
                </a:extLst>
              </p:cNvPr>
              <p:cNvSpPr/>
              <p:nvPr/>
            </p:nvSpPr>
            <p:spPr>
              <a:xfrm>
                <a:off x="10070972" y="3458813"/>
                <a:ext cx="229933" cy="808863"/>
              </a:xfrm>
              <a:custGeom>
                <a:avLst/>
                <a:gdLst>
                  <a:gd name="connsiteX0" fmla="*/ 0 w 229933"/>
                  <a:gd name="connsiteY0" fmla="*/ 0 h 808863"/>
                  <a:gd name="connsiteX1" fmla="*/ 229934 w 229933"/>
                  <a:gd name="connsiteY1" fmla="*/ 0 h 808863"/>
                  <a:gd name="connsiteX2" fmla="*/ 229934 w 229933"/>
                  <a:gd name="connsiteY2" fmla="*/ 808863 h 808863"/>
                  <a:gd name="connsiteX3" fmla="*/ 0 w 229933"/>
                  <a:gd name="connsiteY3" fmla="*/ 808863 h 808863"/>
                </a:gdLst>
                <a:ahLst/>
                <a:cxnLst>
                  <a:cxn ang="0">
                    <a:pos x="connsiteX0" y="connsiteY0"/>
                  </a:cxn>
                  <a:cxn ang="0">
                    <a:pos x="connsiteX1" y="connsiteY1"/>
                  </a:cxn>
                  <a:cxn ang="0">
                    <a:pos x="connsiteX2" y="connsiteY2"/>
                  </a:cxn>
                  <a:cxn ang="0">
                    <a:pos x="connsiteX3" y="connsiteY3"/>
                  </a:cxn>
                </a:cxnLst>
                <a:rect l="l" t="t" r="r" b="b"/>
                <a:pathLst>
                  <a:path w="229933" h="808863">
                    <a:moveTo>
                      <a:pt x="0" y="0"/>
                    </a:moveTo>
                    <a:lnTo>
                      <a:pt x="229934" y="0"/>
                    </a:lnTo>
                    <a:lnTo>
                      <a:pt x="229934" y="808863"/>
                    </a:lnTo>
                    <a:lnTo>
                      <a:pt x="0" y="808863"/>
                    </a:ln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AEAA9AF-7E77-444C-AA27-66ABA154224D}"/>
                  </a:ext>
                </a:extLst>
              </p:cNvPr>
              <p:cNvSpPr/>
              <p:nvPr/>
            </p:nvSpPr>
            <p:spPr>
              <a:xfrm>
                <a:off x="9783716" y="2846119"/>
                <a:ext cx="434635" cy="557925"/>
              </a:xfrm>
              <a:custGeom>
                <a:avLst/>
                <a:gdLst>
                  <a:gd name="connsiteX0" fmla="*/ 402223 w 434635"/>
                  <a:gd name="connsiteY0" fmla="*/ 557925 h 557925"/>
                  <a:gd name="connsiteX1" fmla="*/ 391174 w 434635"/>
                  <a:gd name="connsiteY1" fmla="*/ 556020 h 557925"/>
                  <a:gd name="connsiteX2" fmla="*/ 1126 w 434635"/>
                  <a:gd name="connsiteY2" fmla="*/ 180164 h 557925"/>
                  <a:gd name="connsiteX3" fmla="*/ 100471 w 434635"/>
                  <a:gd name="connsiteY3" fmla="*/ 11762 h 557925"/>
                  <a:gd name="connsiteX4" fmla="*/ 313355 w 434635"/>
                  <a:gd name="connsiteY4" fmla="*/ 78056 h 557925"/>
                  <a:gd name="connsiteX5" fmla="*/ 434513 w 434635"/>
                  <a:gd name="connsiteY5" fmla="*/ 522588 h 557925"/>
                  <a:gd name="connsiteX6" fmla="*/ 422035 w 434635"/>
                  <a:gd name="connsiteY6" fmla="*/ 551258 h 557925"/>
                  <a:gd name="connsiteX7" fmla="*/ 402223 w 434635"/>
                  <a:gd name="connsiteY7" fmla="*/ 557925 h 557925"/>
                  <a:gd name="connsiteX8" fmla="*/ 163908 w 434635"/>
                  <a:gd name="connsiteY8" fmla="*/ 65007 h 557925"/>
                  <a:gd name="connsiteX9" fmla="*/ 124093 w 434635"/>
                  <a:gd name="connsiteY9" fmla="*/ 72341 h 557925"/>
                  <a:gd name="connsiteX10" fmla="*/ 65705 w 434635"/>
                  <a:gd name="connsiteY10" fmla="*/ 173020 h 557925"/>
                  <a:gd name="connsiteX11" fmla="*/ 363742 w 434635"/>
                  <a:gd name="connsiteY11" fmla="*/ 475915 h 557925"/>
                  <a:gd name="connsiteX12" fmla="*/ 260967 w 434635"/>
                  <a:gd name="connsiteY12" fmla="*/ 116537 h 557925"/>
                  <a:gd name="connsiteX13" fmla="*/ 163908 w 434635"/>
                  <a:gd name="connsiteY13" fmla="*/ 65007 h 5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35" h="557925">
                    <a:moveTo>
                      <a:pt x="402223" y="557925"/>
                    </a:moveTo>
                    <a:cubicBezTo>
                      <a:pt x="398508" y="557925"/>
                      <a:pt x="394794" y="557259"/>
                      <a:pt x="391174" y="556020"/>
                    </a:cubicBezTo>
                    <a:cubicBezTo>
                      <a:pt x="147048" y="468009"/>
                      <a:pt x="19509" y="345042"/>
                      <a:pt x="1126" y="180164"/>
                    </a:cubicBezTo>
                    <a:cubicBezTo>
                      <a:pt x="-7257" y="104631"/>
                      <a:pt x="31701" y="38622"/>
                      <a:pt x="100471" y="11762"/>
                    </a:cubicBezTo>
                    <a:cubicBezTo>
                      <a:pt x="164098" y="-13003"/>
                      <a:pt x="254586" y="-2145"/>
                      <a:pt x="313355" y="78056"/>
                    </a:cubicBezTo>
                    <a:cubicBezTo>
                      <a:pt x="404890" y="202833"/>
                      <a:pt x="433370" y="509634"/>
                      <a:pt x="434513" y="522588"/>
                    </a:cubicBezTo>
                    <a:cubicBezTo>
                      <a:pt x="435465" y="533636"/>
                      <a:pt x="430798" y="544400"/>
                      <a:pt x="422035" y="551258"/>
                    </a:cubicBezTo>
                    <a:cubicBezTo>
                      <a:pt x="416320" y="555640"/>
                      <a:pt x="409272" y="557925"/>
                      <a:pt x="402223" y="557925"/>
                    </a:cubicBezTo>
                    <a:close/>
                    <a:moveTo>
                      <a:pt x="163908" y="65007"/>
                    </a:moveTo>
                    <a:cubicBezTo>
                      <a:pt x="149715" y="65007"/>
                      <a:pt x="136190" y="67674"/>
                      <a:pt x="124093" y="72341"/>
                    </a:cubicBezTo>
                    <a:cubicBezTo>
                      <a:pt x="82374" y="88629"/>
                      <a:pt x="60562" y="126252"/>
                      <a:pt x="65705" y="173020"/>
                    </a:cubicBezTo>
                    <a:cubicBezTo>
                      <a:pt x="79802" y="300084"/>
                      <a:pt x="177433" y="399429"/>
                      <a:pt x="363742" y="475915"/>
                    </a:cubicBezTo>
                    <a:cubicBezTo>
                      <a:pt x="351836" y="384570"/>
                      <a:pt x="321070" y="198452"/>
                      <a:pt x="260967" y="116537"/>
                    </a:cubicBezTo>
                    <a:cubicBezTo>
                      <a:pt x="234011" y="79675"/>
                      <a:pt x="197340" y="65007"/>
                      <a:pt x="163908" y="6500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FA8AEC-1865-449A-B64B-D7069AD6FF26}"/>
                  </a:ext>
                </a:extLst>
              </p:cNvPr>
              <p:cNvSpPr/>
              <p:nvPr/>
            </p:nvSpPr>
            <p:spPr>
              <a:xfrm>
                <a:off x="9649980" y="3220165"/>
                <a:ext cx="568586" cy="217216"/>
              </a:xfrm>
              <a:custGeom>
                <a:avLst/>
                <a:gdLst>
                  <a:gd name="connsiteX0" fmla="*/ 409086 w 568586"/>
                  <a:gd name="connsiteY0" fmla="*/ 217217 h 217216"/>
                  <a:gd name="connsiteX1" fmla="*/ 12655 w 568586"/>
                  <a:gd name="connsiteY1" fmla="*/ 58244 h 217216"/>
                  <a:gd name="connsiteX2" fmla="*/ 6750 w 568586"/>
                  <a:gd name="connsiteY2" fmla="*/ 12715 h 217216"/>
                  <a:gd name="connsiteX3" fmla="*/ 52279 w 568586"/>
                  <a:gd name="connsiteY3" fmla="*/ 6714 h 217216"/>
                  <a:gd name="connsiteX4" fmla="*/ 519099 w 568586"/>
                  <a:gd name="connsiteY4" fmla="*/ 123681 h 217216"/>
                  <a:gd name="connsiteX5" fmla="*/ 563772 w 568586"/>
                  <a:gd name="connsiteY5" fmla="*/ 134444 h 217216"/>
                  <a:gd name="connsiteX6" fmla="*/ 553008 w 568586"/>
                  <a:gd name="connsiteY6" fmla="*/ 179117 h 217216"/>
                  <a:gd name="connsiteX7" fmla="*/ 409086 w 568586"/>
                  <a:gd name="connsiteY7" fmla="*/ 217217 h 2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586" h="217216">
                    <a:moveTo>
                      <a:pt x="409086" y="217217"/>
                    </a:moveTo>
                    <a:cubicBezTo>
                      <a:pt x="222015" y="217217"/>
                      <a:pt x="23133" y="66341"/>
                      <a:pt x="12655" y="58244"/>
                    </a:cubicBezTo>
                    <a:cubicBezTo>
                      <a:pt x="-1537" y="47291"/>
                      <a:pt x="-4204" y="26907"/>
                      <a:pt x="6750" y="12715"/>
                    </a:cubicBezTo>
                    <a:cubicBezTo>
                      <a:pt x="17704" y="-1477"/>
                      <a:pt x="38087" y="-4240"/>
                      <a:pt x="52279" y="6714"/>
                    </a:cubicBezTo>
                    <a:cubicBezTo>
                      <a:pt x="55232" y="8905"/>
                      <a:pt x="346221" y="229599"/>
                      <a:pt x="519099" y="123681"/>
                    </a:cubicBezTo>
                    <a:cubicBezTo>
                      <a:pt x="534339" y="114346"/>
                      <a:pt x="554437" y="119109"/>
                      <a:pt x="563772" y="134444"/>
                    </a:cubicBezTo>
                    <a:cubicBezTo>
                      <a:pt x="573201" y="149780"/>
                      <a:pt x="568344" y="169782"/>
                      <a:pt x="553008" y="179117"/>
                    </a:cubicBezTo>
                    <a:cubicBezTo>
                      <a:pt x="508336" y="206358"/>
                      <a:pt x="459092" y="217217"/>
                      <a:pt x="409086" y="217217"/>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4DD4361-E08D-4FDA-BEB6-EDCFD6312133}"/>
                  </a:ext>
                </a:extLst>
              </p:cNvPr>
              <p:cNvSpPr/>
              <p:nvPr/>
            </p:nvSpPr>
            <p:spPr>
              <a:xfrm>
                <a:off x="10153428" y="2990221"/>
                <a:ext cx="379047" cy="371151"/>
              </a:xfrm>
              <a:custGeom>
                <a:avLst/>
                <a:gdLst>
                  <a:gd name="connsiteX0" fmla="*/ 32511 w 379047"/>
                  <a:gd name="connsiteY0" fmla="*/ 371056 h 371151"/>
                  <a:gd name="connsiteX1" fmla="*/ 30 w 379047"/>
                  <a:gd name="connsiteY1" fmla="*/ 339242 h 371151"/>
                  <a:gd name="connsiteX2" fmla="*/ 129475 w 379047"/>
                  <a:gd name="connsiteY2" fmla="*/ 29299 h 371151"/>
                  <a:gd name="connsiteX3" fmla="*/ 339216 w 379047"/>
                  <a:gd name="connsiteY3" fmla="*/ 53016 h 371151"/>
                  <a:gd name="connsiteX4" fmla="*/ 355408 w 379047"/>
                  <a:gd name="connsiteY4" fmla="*/ 217513 h 371151"/>
                  <a:gd name="connsiteX5" fmla="*/ 32606 w 379047"/>
                  <a:gd name="connsiteY5" fmla="*/ 371151 h 371151"/>
                  <a:gd name="connsiteX6" fmla="*/ 32511 w 379047"/>
                  <a:gd name="connsiteY6" fmla="*/ 371056 h 371151"/>
                  <a:gd name="connsiteX7" fmla="*/ 221297 w 379047"/>
                  <a:gd name="connsiteY7" fmla="*/ 65113 h 371151"/>
                  <a:gd name="connsiteX8" fmla="*/ 165480 w 379047"/>
                  <a:gd name="connsiteY8" fmla="*/ 83210 h 371151"/>
                  <a:gd name="connsiteX9" fmla="*/ 66420 w 379047"/>
                  <a:gd name="connsiteY9" fmla="*/ 303523 h 371151"/>
                  <a:gd name="connsiteX10" fmla="*/ 304259 w 379047"/>
                  <a:gd name="connsiteY10" fmla="*/ 177222 h 371151"/>
                  <a:gd name="connsiteX11" fmla="*/ 291496 w 379047"/>
                  <a:gd name="connsiteY11" fmla="*/ 96926 h 371151"/>
                  <a:gd name="connsiteX12" fmla="*/ 221297 w 379047"/>
                  <a:gd name="connsiteY12" fmla="*/ 65113 h 37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047" h="371151">
                    <a:moveTo>
                      <a:pt x="32511" y="371056"/>
                    </a:moveTo>
                    <a:cubicBezTo>
                      <a:pt x="14795" y="371056"/>
                      <a:pt x="316" y="356864"/>
                      <a:pt x="30" y="339242"/>
                    </a:cubicBezTo>
                    <a:cubicBezTo>
                      <a:pt x="-160" y="330194"/>
                      <a:pt x="-2732" y="117405"/>
                      <a:pt x="129475" y="29299"/>
                    </a:cubicBezTo>
                    <a:cubicBezTo>
                      <a:pt x="209771" y="-24232"/>
                      <a:pt x="292639" y="2724"/>
                      <a:pt x="339216" y="53016"/>
                    </a:cubicBezTo>
                    <a:cubicBezTo>
                      <a:pt x="385507" y="103022"/>
                      <a:pt x="392175" y="170650"/>
                      <a:pt x="355408" y="217513"/>
                    </a:cubicBezTo>
                    <a:cubicBezTo>
                      <a:pt x="287114" y="304571"/>
                      <a:pt x="148335" y="370580"/>
                      <a:pt x="32606" y="371151"/>
                    </a:cubicBezTo>
                    <a:cubicBezTo>
                      <a:pt x="32606" y="371056"/>
                      <a:pt x="32511" y="371056"/>
                      <a:pt x="32511" y="371056"/>
                    </a:cubicBezTo>
                    <a:close/>
                    <a:moveTo>
                      <a:pt x="221297" y="65113"/>
                    </a:moveTo>
                    <a:cubicBezTo>
                      <a:pt x="203866" y="65113"/>
                      <a:pt x="184911" y="70352"/>
                      <a:pt x="165480" y="83210"/>
                    </a:cubicBezTo>
                    <a:cubicBezTo>
                      <a:pt x="89756" y="133693"/>
                      <a:pt x="71087" y="246564"/>
                      <a:pt x="66420" y="303523"/>
                    </a:cubicBezTo>
                    <a:cubicBezTo>
                      <a:pt x="154526" y="291808"/>
                      <a:pt x="255396" y="239515"/>
                      <a:pt x="304259" y="177222"/>
                    </a:cubicBezTo>
                    <a:cubicBezTo>
                      <a:pt x="323785" y="152362"/>
                      <a:pt x="311879" y="119024"/>
                      <a:pt x="291496" y="96926"/>
                    </a:cubicBezTo>
                    <a:cubicBezTo>
                      <a:pt x="275398" y="79591"/>
                      <a:pt x="250443" y="65113"/>
                      <a:pt x="221297" y="6511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53ADFF5-F774-403A-8F58-6B7795CEF2FF}"/>
                  </a:ext>
                </a:extLst>
              </p:cNvPr>
              <p:cNvSpPr/>
              <p:nvPr/>
            </p:nvSpPr>
            <p:spPr>
              <a:xfrm>
                <a:off x="10153406" y="3180373"/>
                <a:ext cx="568528" cy="241387"/>
              </a:xfrm>
              <a:custGeom>
                <a:avLst/>
                <a:gdLst>
                  <a:gd name="connsiteX0" fmla="*/ 209412 w 568528"/>
                  <a:gd name="connsiteY0" fmla="*/ 241388 h 241387"/>
                  <a:gd name="connsiteX1" fmla="*/ 13387 w 568528"/>
                  <a:gd name="connsiteY1" fmla="*/ 174713 h 241387"/>
                  <a:gd name="connsiteX2" fmla="*/ 6148 w 568528"/>
                  <a:gd name="connsiteY2" fmla="*/ 129278 h 241387"/>
                  <a:gd name="connsiteX3" fmla="*/ 51583 w 568528"/>
                  <a:gd name="connsiteY3" fmla="*/ 122039 h 241387"/>
                  <a:gd name="connsiteX4" fmla="*/ 365050 w 568528"/>
                  <a:gd name="connsiteY4" fmla="*/ 132231 h 241387"/>
                  <a:gd name="connsiteX5" fmla="*/ 510783 w 568528"/>
                  <a:gd name="connsiteY5" fmla="*/ 12026 h 241387"/>
                  <a:gd name="connsiteX6" fmla="*/ 556503 w 568528"/>
                  <a:gd name="connsiteY6" fmla="*/ 7263 h 241387"/>
                  <a:gd name="connsiteX7" fmla="*/ 561266 w 568528"/>
                  <a:gd name="connsiteY7" fmla="*/ 52983 h 241387"/>
                  <a:gd name="connsiteX8" fmla="*/ 209412 w 568528"/>
                  <a:gd name="connsiteY8" fmla="*/ 241388 h 24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28" h="241387">
                    <a:moveTo>
                      <a:pt x="209412" y="241388"/>
                    </a:moveTo>
                    <a:cubicBezTo>
                      <a:pt x="145785" y="241388"/>
                      <a:pt x="79205" y="222528"/>
                      <a:pt x="13387" y="174713"/>
                    </a:cubicBezTo>
                    <a:cubicBezTo>
                      <a:pt x="-1091" y="164140"/>
                      <a:pt x="-4329" y="143852"/>
                      <a:pt x="6148" y="129278"/>
                    </a:cubicBezTo>
                    <a:cubicBezTo>
                      <a:pt x="16721" y="114801"/>
                      <a:pt x="37009" y="111562"/>
                      <a:pt x="51583" y="122039"/>
                    </a:cubicBezTo>
                    <a:cubicBezTo>
                      <a:pt x="147309" y="191572"/>
                      <a:pt x="252751" y="195001"/>
                      <a:pt x="365050" y="132231"/>
                    </a:cubicBezTo>
                    <a:cubicBezTo>
                      <a:pt x="452300" y="83463"/>
                      <a:pt x="510211" y="12788"/>
                      <a:pt x="510783" y="12026"/>
                    </a:cubicBezTo>
                    <a:cubicBezTo>
                      <a:pt x="522117" y="-1881"/>
                      <a:pt x="542596" y="-4072"/>
                      <a:pt x="556503" y="7263"/>
                    </a:cubicBezTo>
                    <a:cubicBezTo>
                      <a:pt x="570409" y="18598"/>
                      <a:pt x="572600" y="39077"/>
                      <a:pt x="561266" y="52983"/>
                    </a:cubicBezTo>
                    <a:cubicBezTo>
                      <a:pt x="496590" y="132803"/>
                      <a:pt x="361717" y="241388"/>
                      <a:pt x="209412" y="241388"/>
                    </a:cubicBezTo>
                    <a:close/>
                  </a:path>
                </a:pathLst>
              </a:custGeom>
              <a:grpFill/>
              <a:ln w="9525" cap="flat">
                <a:noFill/>
                <a:prstDash val="solid"/>
                <a:miter/>
              </a:ln>
            </p:spPr>
            <p:txBody>
              <a:bodyPr rtlCol="0" anchor="ctr"/>
              <a:lstStyle/>
              <a:p>
                <a:endParaRPr lang="en-US"/>
              </a:p>
            </p:txBody>
          </p:sp>
        </p:grpSp>
        <p:grpSp>
          <p:nvGrpSpPr>
            <p:cNvPr id="159" name="Graphic 2">
              <a:extLst>
                <a:ext uri="{FF2B5EF4-FFF2-40B4-BE49-F238E27FC236}">
                  <a16:creationId xmlns:a16="http://schemas.microsoft.com/office/drawing/2014/main" id="{F1CBA23C-AC38-422B-808E-FEBB66F5F02F}"/>
                </a:ext>
              </a:extLst>
            </p:cNvPr>
            <p:cNvGrpSpPr/>
            <p:nvPr/>
          </p:nvGrpSpPr>
          <p:grpSpPr>
            <a:xfrm>
              <a:off x="7229085" y="5970304"/>
              <a:ext cx="1511649" cy="1100352"/>
              <a:chOff x="11613719" y="3066080"/>
              <a:chExt cx="1771514" cy="1289511"/>
            </a:xfrm>
            <a:grpFill/>
          </p:grpSpPr>
          <p:sp>
            <p:nvSpPr>
              <p:cNvPr id="160" name="Freeform: Shape 159">
                <a:extLst>
                  <a:ext uri="{FF2B5EF4-FFF2-40B4-BE49-F238E27FC236}">
                    <a16:creationId xmlns:a16="http://schemas.microsoft.com/office/drawing/2014/main" id="{FDE55C58-0E21-4608-9E72-92B4EA1B732D}"/>
                  </a:ext>
                </a:extLst>
              </p:cNvPr>
              <p:cNvSpPr/>
              <p:nvPr/>
            </p:nvSpPr>
            <p:spPr>
              <a:xfrm>
                <a:off x="12230290" y="3151536"/>
                <a:ext cx="981836" cy="981932"/>
              </a:xfrm>
              <a:custGeom>
                <a:avLst/>
                <a:gdLst>
                  <a:gd name="connsiteX0" fmla="*/ 490918 w 981836"/>
                  <a:gd name="connsiteY0" fmla="*/ 981932 h 981932"/>
                  <a:gd name="connsiteX1" fmla="*/ 0 w 981836"/>
                  <a:gd name="connsiteY1" fmla="*/ 491014 h 981932"/>
                  <a:gd name="connsiteX2" fmla="*/ 64389 w 981836"/>
                  <a:gd name="connsiteY2" fmla="*/ 247936 h 981932"/>
                  <a:gd name="connsiteX3" fmla="*/ 124015 w 981836"/>
                  <a:gd name="connsiteY3" fmla="*/ 231648 h 981932"/>
                  <a:gd name="connsiteX4" fmla="*/ 140303 w 981836"/>
                  <a:gd name="connsiteY4" fmla="*/ 291275 h 981932"/>
                  <a:gd name="connsiteX5" fmla="*/ 87439 w 981836"/>
                  <a:gd name="connsiteY5" fmla="*/ 491014 h 981932"/>
                  <a:gd name="connsiteX6" fmla="*/ 490918 w 981836"/>
                  <a:gd name="connsiteY6" fmla="*/ 894493 h 981932"/>
                  <a:gd name="connsiteX7" fmla="*/ 894397 w 981836"/>
                  <a:gd name="connsiteY7" fmla="*/ 491014 h 981932"/>
                  <a:gd name="connsiteX8" fmla="*/ 490918 w 981836"/>
                  <a:gd name="connsiteY8" fmla="*/ 87535 h 981932"/>
                  <a:gd name="connsiteX9" fmla="*/ 279654 w 981836"/>
                  <a:gd name="connsiteY9" fmla="*/ 147161 h 981932"/>
                  <a:gd name="connsiteX10" fmla="*/ 219456 w 981836"/>
                  <a:gd name="connsiteY10" fmla="*/ 132874 h 981932"/>
                  <a:gd name="connsiteX11" fmla="*/ 233743 w 981836"/>
                  <a:gd name="connsiteY11" fmla="*/ 72676 h 981932"/>
                  <a:gd name="connsiteX12" fmla="*/ 490918 w 981836"/>
                  <a:gd name="connsiteY12" fmla="*/ 0 h 981932"/>
                  <a:gd name="connsiteX13" fmla="*/ 981837 w 981836"/>
                  <a:gd name="connsiteY13" fmla="*/ 490919 h 981932"/>
                  <a:gd name="connsiteX14" fmla="*/ 490918 w 981836"/>
                  <a:gd name="connsiteY14" fmla="*/ 981932 h 9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836" h="981932">
                    <a:moveTo>
                      <a:pt x="490918" y="981932"/>
                    </a:moveTo>
                    <a:cubicBezTo>
                      <a:pt x="220218" y="981932"/>
                      <a:pt x="0" y="761714"/>
                      <a:pt x="0" y="491014"/>
                    </a:cubicBezTo>
                    <a:cubicBezTo>
                      <a:pt x="0" y="405670"/>
                      <a:pt x="22288" y="321564"/>
                      <a:pt x="64389" y="247936"/>
                    </a:cubicBezTo>
                    <a:cubicBezTo>
                      <a:pt x="76390" y="226981"/>
                      <a:pt x="103061" y="219742"/>
                      <a:pt x="124015" y="231648"/>
                    </a:cubicBezTo>
                    <a:cubicBezTo>
                      <a:pt x="144970" y="243650"/>
                      <a:pt x="152305" y="270320"/>
                      <a:pt x="140303" y="291275"/>
                    </a:cubicBezTo>
                    <a:cubicBezTo>
                      <a:pt x="105727" y="351758"/>
                      <a:pt x="87439" y="420814"/>
                      <a:pt x="87439" y="491014"/>
                    </a:cubicBezTo>
                    <a:cubicBezTo>
                      <a:pt x="87439" y="713518"/>
                      <a:pt x="268414" y="894493"/>
                      <a:pt x="490918" y="894493"/>
                    </a:cubicBezTo>
                    <a:cubicBezTo>
                      <a:pt x="713422" y="894493"/>
                      <a:pt x="894397" y="713518"/>
                      <a:pt x="894397" y="491014"/>
                    </a:cubicBezTo>
                    <a:cubicBezTo>
                      <a:pt x="894397" y="268510"/>
                      <a:pt x="713422" y="87535"/>
                      <a:pt x="490918" y="87535"/>
                    </a:cubicBezTo>
                    <a:cubicBezTo>
                      <a:pt x="416052" y="87535"/>
                      <a:pt x="342995" y="108204"/>
                      <a:pt x="279654" y="147161"/>
                    </a:cubicBezTo>
                    <a:cubicBezTo>
                      <a:pt x="259080" y="159829"/>
                      <a:pt x="232124" y="153448"/>
                      <a:pt x="219456" y="132874"/>
                    </a:cubicBezTo>
                    <a:cubicBezTo>
                      <a:pt x="206787" y="112300"/>
                      <a:pt x="213170" y="85344"/>
                      <a:pt x="233743" y="72676"/>
                    </a:cubicBezTo>
                    <a:cubicBezTo>
                      <a:pt x="310896" y="25146"/>
                      <a:pt x="399859" y="0"/>
                      <a:pt x="490918" y="0"/>
                    </a:cubicBezTo>
                    <a:cubicBezTo>
                      <a:pt x="761619" y="0"/>
                      <a:pt x="981837" y="220218"/>
                      <a:pt x="981837" y="490919"/>
                    </a:cubicBezTo>
                    <a:cubicBezTo>
                      <a:pt x="981837" y="761619"/>
                      <a:pt x="761619" y="981932"/>
                      <a:pt x="490918" y="981932"/>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7A12A55-E71C-4883-9677-C3B34444F098}"/>
                  </a:ext>
                </a:extLst>
              </p:cNvPr>
              <p:cNvSpPr/>
              <p:nvPr/>
            </p:nvSpPr>
            <p:spPr>
              <a:xfrm>
                <a:off x="11740038" y="3263074"/>
                <a:ext cx="952690" cy="952690"/>
              </a:xfrm>
              <a:custGeom>
                <a:avLst/>
                <a:gdLst>
                  <a:gd name="connsiteX0" fmla="*/ 476345 w 952690"/>
                  <a:gd name="connsiteY0" fmla="*/ 952691 h 952690"/>
                  <a:gd name="connsiteX1" fmla="*/ 0 w 952690"/>
                  <a:gd name="connsiteY1" fmla="*/ 476345 h 952690"/>
                  <a:gd name="connsiteX2" fmla="*/ 476345 w 952690"/>
                  <a:gd name="connsiteY2" fmla="*/ 0 h 952690"/>
                  <a:gd name="connsiteX3" fmla="*/ 952691 w 952690"/>
                  <a:gd name="connsiteY3" fmla="*/ 476345 h 952690"/>
                  <a:gd name="connsiteX4" fmla="*/ 911067 w 952690"/>
                  <a:gd name="connsiteY4" fmla="*/ 671322 h 952690"/>
                  <a:gd name="connsiteX5" fmla="*/ 853250 w 952690"/>
                  <a:gd name="connsiteY5" fmla="*/ 693325 h 952690"/>
                  <a:gd name="connsiteX6" fmla="*/ 831247 w 952690"/>
                  <a:gd name="connsiteY6" fmla="*/ 635508 h 952690"/>
                  <a:gd name="connsiteX7" fmla="*/ 865156 w 952690"/>
                  <a:gd name="connsiteY7" fmla="*/ 476345 h 952690"/>
                  <a:gd name="connsiteX8" fmla="*/ 476250 w 952690"/>
                  <a:gd name="connsiteY8" fmla="*/ 87440 h 952690"/>
                  <a:gd name="connsiteX9" fmla="*/ 87344 w 952690"/>
                  <a:gd name="connsiteY9" fmla="*/ 476345 h 952690"/>
                  <a:gd name="connsiteX10" fmla="*/ 476250 w 952690"/>
                  <a:gd name="connsiteY10" fmla="*/ 865251 h 952690"/>
                  <a:gd name="connsiteX11" fmla="*/ 580073 w 952690"/>
                  <a:gd name="connsiteY11" fmla="*/ 851250 h 952690"/>
                  <a:gd name="connsiteX12" fmla="*/ 633889 w 952690"/>
                  <a:gd name="connsiteY12" fmla="*/ 881729 h 952690"/>
                  <a:gd name="connsiteX13" fmla="*/ 603409 w 952690"/>
                  <a:gd name="connsiteY13" fmla="*/ 935546 h 952690"/>
                  <a:gd name="connsiteX14" fmla="*/ 476345 w 952690"/>
                  <a:gd name="connsiteY14" fmla="*/ 952691 h 9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690" h="952690">
                    <a:moveTo>
                      <a:pt x="476345" y="952691"/>
                    </a:moveTo>
                    <a:cubicBezTo>
                      <a:pt x="213741" y="952691"/>
                      <a:pt x="0" y="739045"/>
                      <a:pt x="0" y="476345"/>
                    </a:cubicBezTo>
                    <a:cubicBezTo>
                      <a:pt x="0" y="213646"/>
                      <a:pt x="213646" y="0"/>
                      <a:pt x="476345" y="0"/>
                    </a:cubicBezTo>
                    <a:cubicBezTo>
                      <a:pt x="739045" y="0"/>
                      <a:pt x="952691" y="213646"/>
                      <a:pt x="952691" y="476345"/>
                    </a:cubicBezTo>
                    <a:cubicBezTo>
                      <a:pt x="952691" y="544259"/>
                      <a:pt x="938689" y="609791"/>
                      <a:pt x="911067" y="671322"/>
                    </a:cubicBezTo>
                    <a:cubicBezTo>
                      <a:pt x="901160" y="693325"/>
                      <a:pt x="875157" y="703136"/>
                      <a:pt x="853250" y="693325"/>
                    </a:cubicBezTo>
                    <a:cubicBezTo>
                      <a:pt x="831247" y="683419"/>
                      <a:pt x="821341" y="657606"/>
                      <a:pt x="831247" y="635508"/>
                    </a:cubicBezTo>
                    <a:cubicBezTo>
                      <a:pt x="853726" y="585311"/>
                      <a:pt x="865156" y="531781"/>
                      <a:pt x="865156" y="476345"/>
                    </a:cubicBezTo>
                    <a:cubicBezTo>
                      <a:pt x="865156" y="261938"/>
                      <a:pt x="690658" y="87440"/>
                      <a:pt x="476250" y="87440"/>
                    </a:cubicBezTo>
                    <a:cubicBezTo>
                      <a:pt x="261842" y="87440"/>
                      <a:pt x="87344" y="261938"/>
                      <a:pt x="87344" y="476345"/>
                    </a:cubicBezTo>
                    <a:cubicBezTo>
                      <a:pt x="87344" y="690753"/>
                      <a:pt x="261842" y="865251"/>
                      <a:pt x="476250" y="865251"/>
                    </a:cubicBezTo>
                    <a:cubicBezTo>
                      <a:pt x="511493" y="865251"/>
                      <a:pt x="546449" y="860584"/>
                      <a:pt x="580073" y="851250"/>
                    </a:cubicBezTo>
                    <a:cubicBezTo>
                      <a:pt x="603314" y="844772"/>
                      <a:pt x="627412" y="858488"/>
                      <a:pt x="633889" y="881729"/>
                    </a:cubicBezTo>
                    <a:cubicBezTo>
                      <a:pt x="640271" y="904970"/>
                      <a:pt x="626650" y="929069"/>
                      <a:pt x="603409" y="935546"/>
                    </a:cubicBezTo>
                    <a:cubicBezTo>
                      <a:pt x="562166" y="946880"/>
                      <a:pt x="519399" y="952691"/>
                      <a:pt x="476345" y="95269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3044574-7E4D-47DE-8706-A2453849A310}"/>
                  </a:ext>
                </a:extLst>
              </p:cNvPr>
              <p:cNvSpPr/>
              <p:nvPr/>
            </p:nvSpPr>
            <p:spPr>
              <a:xfrm>
                <a:off x="11638294" y="3066080"/>
                <a:ext cx="340076" cy="389113"/>
              </a:xfrm>
              <a:custGeom>
                <a:avLst/>
                <a:gdLst>
                  <a:gd name="connsiteX0" fmla="*/ 296340 w 340076"/>
                  <a:gd name="connsiteY0" fmla="*/ 389113 h 389113"/>
                  <a:gd name="connsiteX1" fmla="*/ 262812 w 340076"/>
                  <a:gd name="connsiteY1" fmla="*/ 373492 h 389113"/>
                  <a:gd name="connsiteX2" fmla="*/ 10209 w 340076"/>
                  <a:gd name="connsiteY2" fmla="*/ 71836 h 389113"/>
                  <a:gd name="connsiteX3" fmla="*/ 15638 w 340076"/>
                  <a:gd name="connsiteY3" fmla="*/ 10209 h 389113"/>
                  <a:gd name="connsiteX4" fmla="*/ 77265 w 340076"/>
                  <a:gd name="connsiteY4" fmla="*/ 15638 h 389113"/>
                  <a:gd name="connsiteX5" fmla="*/ 329868 w 340076"/>
                  <a:gd name="connsiteY5" fmla="*/ 317295 h 389113"/>
                  <a:gd name="connsiteX6" fmla="*/ 324439 w 340076"/>
                  <a:gd name="connsiteY6" fmla="*/ 378922 h 389113"/>
                  <a:gd name="connsiteX7" fmla="*/ 296340 w 340076"/>
                  <a:gd name="connsiteY7" fmla="*/ 389113 h 38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76" h="389113">
                    <a:moveTo>
                      <a:pt x="296340" y="389113"/>
                    </a:moveTo>
                    <a:cubicBezTo>
                      <a:pt x="283862" y="389113"/>
                      <a:pt x="271480" y="383779"/>
                      <a:pt x="262812" y="373492"/>
                    </a:cubicBezTo>
                    <a:lnTo>
                      <a:pt x="10209" y="71836"/>
                    </a:lnTo>
                    <a:cubicBezTo>
                      <a:pt x="-5317" y="53357"/>
                      <a:pt x="-2840" y="25735"/>
                      <a:pt x="15638" y="10209"/>
                    </a:cubicBezTo>
                    <a:cubicBezTo>
                      <a:pt x="34212" y="-5317"/>
                      <a:pt x="61739" y="-2840"/>
                      <a:pt x="77265" y="15638"/>
                    </a:cubicBezTo>
                    <a:lnTo>
                      <a:pt x="329868" y="317295"/>
                    </a:lnTo>
                    <a:cubicBezTo>
                      <a:pt x="345394" y="335773"/>
                      <a:pt x="342917" y="363396"/>
                      <a:pt x="324439" y="378922"/>
                    </a:cubicBezTo>
                    <a:cubicBezTo>
                      <a:pt x="316152" y="385780"/>
                      <a:pt x="306246" y="389113"/>
                      <a:pt x="296340" y="38911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70FC6C9-7317-4AB5-B7B2-F8AC5A5708D3}"/>
                  </a:ext>
                </a:extLst>
              </p:cNvPr>
              <p:cNvSpPr/>
              <p:nvPr/>
            </p:nvSpPr>
            <p:spPr>
              <a:xfrm>
                <a:off x="12999317" y="3911285"/>
                <a:ext cx="331131" cy="378965"/>
              </a:xfrm>
              <a:custGeom>
                <a:avLst/>
                <a:gdLst>
                  <a:gd name="connsiteX0" fmla="*/ 288533 w 331131"/>
                  <a:gd name="connsiteY0" fmla="*/ 378965 h 378965"/>
                  <a:gd name="connsiteX1" fmla="*/ 255863 w 331131"/>
                  <a:gd name="connsiteY1" fmla="*/ 363725 h 378965"/>
                  <a:gd name="connsiteX2" fmla="*/ 9927 w 331131"/>
                  <a:gd name="connsiteY2" fmla="*/ 69974 h 378965"/>
                  <a:gd name="connsiteX3" fmla="*/ 15261 w 331131"/>
                  <a:gd name="connsiteY3" fmla="*/ 9966 h 378965"/>
                  <a:gd name="connsiteX4" fmla="*/ 75268 w 331131"/>
                  <a:gd name="connsiteY4" fmla="*/ 15300 h 378965"/>
                  <a:gd name="connsiteX5" fmla="*/ 321204 w 331131"/>
                  <a:gd name="connsiteY5" fmla="*/ 309051 h 378965"/>
                  <a:gd name="connsiteX6" fmla="*/ 315870 w 331131"/>
                  <a:gd name="connsiteY6" fmla="*/ 369059 h 378965"/>
                  <a:gd name="connsiteX7" fmla="*/ 288533 w 331131"/>
                  <a:gd name="connsiteY7" fmla="*/ 378965 h 3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31" h="378965">
                    <a:moveTo>
                      <a:pt x="288533" y="378965"/>
                    </a:moveTo>
                    <a:cubicBezTo>
                      <a:pt x="276342" y="378965"/>
                      <a:pt x="264340" y="373821"/>
                      <a:pt x="255863" y="363725"/>
                    </a:cubicBezTo>
                    <a:lnTo>
                      <a:pt x="9927" y="69974"/>
                    </a:lnTo>
                    <a:cubicBezTo>
                      <a:pt x="-5123" y="51972"/>
                      <a:pt x="-2836" y="25111"/>
                      <a:pt x="15261" y="9966"/>
                    </a:cubicBezTo>
                    <a:cubicBezTo>
                      <a:pt x="33263" y="-5178"/>
                      <a:pt x="60124" y="-2797"/>
                      <a:pt x="75268" y="15300"/>
                    </a:cubicBezTo>
                    <a:lnTo>
                      <a:pt x="321204" y="309051"/>
                    </a:lnTo>
                    <a:cubicBezTo>
                      <a:pt x="336254" y="327054"/>
                      <a:pt x="333968" y="353914"/>
                      <a:pt x="315870" y="369059"/>
                    </a:cubicBezTo>
                    <a:cubicBezTo>
                      <a:pt x="307869" y="375726"/>
                      <a:pt x="298154" y="378965"/>
                      <a:pt x="288533" y="378965"/>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E736C42-6584-4B2E-8EB4-9DD5D7870B0E}"/>
                  </a:ext>
                </a:extLst>
              </p:cNvPr>
              <p:cNvSpPr/>
              <p:nvPr/>
            </p:nvSpPr>
            <p:spPr>
              <a:xfrm>
                <a:off x="11613719" y="3090654"/>
                <a:ext cx="389130" cy="340059"/>
              </a:xfrm>
              <a:custGeom>
                <a:avLst/>
                <a:gdLst>
                  <a:gd name="connsiteX0" fmla="*/ 43737 w 389130"/>
                  <a:gd name="connsiteY0" fmla="*/ 340060 h 340059"/>
                  <a:gd name="connsiteX1" fmla="*/ 10209 w 389130"/>
                  <a:gd name="connsiteY1" fmla="*/ 324439 h 340059"/>
                  <a:gd name="connsiteX2" fmla="*/ 15638 w 389130"/>
                  <a:gd name="connsiteY2" fmla="*/ 262812 h 340059"/>
                  <a:gd name="connsiteX3" fmla="*/ 317295 w 389130"/>
                  <a:gd name="connsiteY3" fmla="*/ 10209 h 340059"/>
                  <a:gd name="connsiteX4" fmla="*/ 378922 w 389130"/>
                  <a:gd name="connsiteY4" fmla="*/ 15638 h 340059"/>
                  <a:gd name="connsiteX5" fmla="*/ 373493 w 389130"/>
                  <a:gd name="connsiteY5" fmla="*/ 77265 h 340059"/>
                  <a:gd name="connsiteX6" fmla="*/ 71836 w 389130"/>
                  <a:gd name="connsiteY6" fmla="*/ 329868 h 340059"/>
                  <a:gd name="connsiteX7" fmla="*/ 43737 w 389130"/>
                  <a:gd name="connsiteY7" fmla="*/ 340060 h 3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30" h="340059">
                    <a:moveTo>
                      <a:pt x="43737" y="340060"/>
                    </a:moveTo>
                    <a:cubicBezTo>
                      <a:pt x="31259" y="340060"/>
                      <a:pt x="18877" y="334726"/>
                      <a:pt x="10209" y="324439"/>
                    </a:cubicBezTo>
                    <a:cubicBezTo>
                      <a:pt x="-5317" y="305960"/>
                      <a:pt x="-2840" y="278338"/>
                      <a:pt x="15638" y="262812"/>
                    </a:cubicBezTo>
                    <a:lnTo>
                      <a:pt x="317295" y="10209"/>
                    </a:lnTo>
                    <a:cubicBezTo>
                      <a:pt x="335869" y="-5317"/>
                      <a:pt x="363396" y="-2840"/>
                      <a:pt x="378922" y="15638"/>
                    </a:cubicBezTo>
                    <a:cubicBezTo>
                      <a:pt x="394448" y="34117"/>
                      <a:pt x="391971" y="61739"/>
                      <a:pt x="373493" y="77265"/>
                    </a:cubicBezTo>
                    <a:lnTo>
                      <a:pt x="71836" y="329868"/>
                    </a:lnTo>
                    <a:cubicBezTo>
                      <a:pt x="63549" y="336726"/>
                      <a:pt x="53643" y="340060"/>
                      <a:pt x="43737" y="340060"/>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E111BE4-8EEB-42A2-BE9C-F34F9DB21A36}"/>
                  </a:ext>
                </a:extLst>
              </p:cNvPr>
              <p:cNvSpPr/>
              <p:nvPr/>
            </p:nvSpPr>
            <p:spPr>
              <a:xfrm>
                <a:off x="13026005" y="3997879"/>
                <a:ext cx="359228" cy="357712"/>
              </a:xfrm>
              <a:custGeom>
                <a:avLst/>
                <a:gdLst>
                  <a:gd name="connsiteX0" fmla="*/ 316518 w 359228"/>
                  <a:gd name="connsiteY0" fmla="*/ 357712 h 357712"/>
                  <a:gd name="connsiteX1" fmla="*/ 306422 w 359228"/>
                  <a:gd name="connsiteY1" fmla="*/ 356474 h 357712"/>
                  <a:gd name="connsiteX2" fmla="*/ 32483 w 359228"/>
                  <a:gd name="connsiteY2" fmla="*/ 289704 h 357712"/>
                  <a:gd name="connsiteX3" fmla="*/ 1241 w 359228"/>
                  <a:gd name="connsiteY3" fmla="*/ 238269 h 357712"/>
                  <a:gd name="connsiteX4" fmla="*/ 52676 w 359228"/>
                  <a:gd name="connsiteY4" fmla="*/ 206932 h 357712"/>
                  <a:gd name="connsiteX5" fmla="*/ 268036 w 359228"/>
                  <a:gd name="connsiteY5" fmla="*/ 259414 h 357712"/>
                  <a:gd name="connsiteX6" fmla="*/ 246033 w 359228"/>
                  <a:gd name="connsiteY6" fmla="*/ 46911 h 357712"/>
                  <a:gd name="connsiteX7" fmla="*/ 284038 w 359228"/>
                  <a:gd name="connsiteY7" fmla="*/ 239 h 357712"/>
                  <a:gd name="connsiteX8" fmla="*/ 330806 w 359228"/>
                  <a:gd name="connsiteY8" fmla="*/ 38244 h 357712"/>
                  <a:gd name="connsiteX9" fmla="*/ 359000 w 359228"/>
                  <a:gd name="connsiteY9" fmla="*/ 310754 h 357712"/>
                  <a:gd name="connsiteX10" fmla="*/ 344617 w 359228"/>
                  <a:gd name="connsiteY10" fmla="*/ 347235 h 357712"/>
                  <a:gd name="connsiteX11" fmla="*/ 316518 w 359228"/>
                  <a:gd name="connsiteY11" fmla="*/ 357712 h 3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228" h="357712">
                    <a:moveTo>
                      <a:pt x="316518" y="357712"/>
                    </a:moveTo>
                    <a:cubicBezTo>
                      <a:pt x="313185" y="357712"/>
                      <a:pt x="309756" y="357331"/>
                      <a:pt x="306422" y="356474"/>
                    </a:cubicBezTo>
                    <a:lnTo>
                      <a:pt x="32483" y="289704"/>
                    </a:lnTo>
                    <a:cubicBezTo>
                      <a:pt x="9623" y="284179"/>
                      <a:pt x="-4379" y="261129"/>
                      <a:pt x="1241" y="238269"/>
                    </a:cubicBezTo>
                    <a:cubicBezTo>
                      <a:pt x="6766" y="215409"/>
                      <a:pt x="29911" y="201502"/>
                      <a:pt x="52676" y="206932"/>
                    </a:cubicBezTo>
                    <a:lnTo>
                      <a:pt x="268036" y="259414"/>
                    </a:lnTo>
                    <a:lnTo>
                      <a:pt x="246033" y="46911"/>
                    </a:lnTo>
                    <a:cubicBezTo>
                      <a:pt x="243652" y="23480"/>
                      <a:pt x="260606" y="2620"/>
                      <a:pt x="284038" y="239"/>
                    </a:cubicBezTo>
                    <a:cubicBezTo>
                      <a:pt x="307755" y="-2238"/>
                      <a:pt x="328330" y="14812"/>
                      <a:pt x="330806" y="38244"/>
                    </a:cubicBezTo>
                    <a:lnTo>
                      <a:pt x="359000" y="310754"/>
                    </a:lnTo>
                    <a:cubicBezTo>
                      <a:pt x="360429" y="324470"/>
                      <a:pt x="355095" y="338091"/>
                      <a:pt x="344617" y="347235"/>
                    </a:cubicBezTo>
                    <a:cubicBezTo>
                      <a:pt x="336616" y="353998"/>
                      <a:pt x="326710" y="357712"/>
                      <a:pt x="316518" y="357712"/>
                    </a:cubicBezTo>
                    <a:close/>
                  </a:path>
                </a:pathLst>
              </a:custGeom>
              <a:grpFill/>
              <a:ln w="9525" cap="flat">
                <a:noFill/>
                <a:prstDash val="solid"/>
                <a:miter/>
              </a:ln>
            </p:spPr>
            <p:txBody>
              <a:bodyPr rtlCol="0" anchor="ctr"/>
              <a:lstStyle/>
              <a:p>
                <a:endParaRPr lang="en-US"/>
              </a:p>
            </p:txBody>
          </p:sp>
        </p:grpSp>
        <p:grpSp>
          <p:nvGrpSpPr>
            <p:cNvPr id="166" name="Graphic 2">
              <a:extLst>
                <a:ext uri="{FF2B5EF4-FFF2-40B4-BE49-F238E27FC236}">
                  <a16:creationId xmlns:a16="http://schemas.microsoft.com/office/drawing/2014/main" id="{9353E3A8-77C5-4BBA-AB32-DB40A53002A5}"/>
                </a:ext>
              </a:extLst>
            </p:cNvPr>
            <p:cNvGrpSpPr/>
            <p:nvPr/>
          </p:nvGrpSpPr>
          <p:grpSpPr>
            <a:xfrm>
              <a:off x="11325766" y="5794914"/>
              <a:ext cx="1607077" cy="1451132"/>
              <a:chOff x="6985956" y="7958423"/>
              <a:chExt cx="1883346" cy="1700593"/>
            </a:xfrm>
            <a:grpFill/>
          </p:grpSpPr>
          <p:sp>
            <p:nvSpPr>
              <p:cNvPr id="167" name="Freeform: Shape 166">
                <a:extLst>
                  <a:ext uri="{FF2B5EF4-FFF2-40B4-BE49-F238E27FC236}">
                    <a16:creationId xmlns:a16="http://schemas.microsoft.com/office/drawing/2014/main" id="{9101EBD3-3ECA-431E-86AC-1E5AC437E91E}"/>
                  </a:ext>
                </a:extLst>
              </p:cNvPr>
              <p:cNvSpPr/>
              <p:nvPr/>
            </p:nvSpPr>
            <p:spPr>
              <a:xfrm>
                <a:off x="7281219" y="8594788"/>
                <a:ext cx="1292684" cy="1064228"/>
              </a:xfrm>
              <a:custGeom>
                <a:avLst/>
                <a:gdLst>
                  <a:gd name="connsiteX0" fmla="*/ 646342 w 1292684"/>
                  <a:gd name="connsiteY0" fmla="*/ 1064228 h 1064228"/>
                  <a:gd name="connsiteX1" fmla="*/ 646342 w 1292684"/>
                  <a:gd name="connsiteY1" fmla="*/ 1064228 h 1064228"/>
                  <a:gd name="connsiteX2" fmla="*/ 613481 w 1292684"/>
                  <a:gd name="connsiteY2" fmla="*/ 1048702 h 1064228"/>
                  <a:gd name="connsiteX3" fmla="*/ 9691 w 1292684"/>
                  <a:gd name="connsiteY3" fmla="*/ 314420 h 1064228"/>
                  <a:gd name="connsiteX4" fmla="*/ 3024 w 1292684"/>
                  <a:gd name="connsiteY4" fmla="*/ 271557 h 1064228"/>
                  <a:gd name="connsiteX5" fmla="*/ 100941 w 1292684"/>
                  <a:gd name="connsiteY5" fmla="*/ 26765 h 1064228"/>
                  <a:gd name="connsiteX6" fmla="*/ 140469 w 1292684"/>
                  <a:gd name="connsiteY6" fmla="*/ 0 h 1064228"/>
                  <a:gd name="connsiteX7" fmla="*/ 1152215 w 1292684"/>
                  <a:gd name="connsiteY7" fmla="*/ 0 h 1064228"/>
                  <a:gd name="connsiteX8" fmla="*/ 1191744 w 1292684"/>
                  <a:gd name="connsiteY8" fmla="*/ 26765 h 1064228"/>
                  <a:gd name="connsiteX9" fmla="*/ 1289661 w 1292684"/>
                  <a:gd name="connsiteY9" fmla="*/ 271557 h 1064228"/>
                  <a:gd name="connsiteX10" fmla="*/ 1282993 w 1292684"/>
                  <a:gd name="connsiteY10" fmla="*/ 314420 h 1064228"/>
                  <a:gd name="connsiteX11" fmla="*/ 679203 w 1292684"/>
                  <a:gd name="connsiteY11" fmla="*/ 1048702 h 1064228"/>
                  <a:gd name="connsiteX12" fmla="*/ 646342 w 1292684"/>
                  <a:gd name="connsiteY12" fmla="*/ 1064228 h 1064228"/>
                  <a:gd name="connsiteX13" fmla="*/ 91511 w 1292684"/>
                  <a:gd name="connsiteY13" fmla="*/ 279844 h 1064228"/>
                  <a:gd name="connsiteX14" fmla="*/ 646342 w 1292684"/>
                  <a:gd name="connsiteY14" fmla="*/ 954691 h 1064228"/>
                  <a:gd name="connsiteX15" fmla="*/ 1201269 w 1292684"/>
                  <a:gd name="connsiteY15" fmla="*/ 279844 h 1064228"/>
                  <a:gd name="connsiteX16" fmla="*/ 1123449 w 1292684"/>
                  <a:gd name="connsiteY16" fmla="*/ 85248 h 1064228"/>
                  <a:gd name="connsiteX17" fmla="*/ 169330 w 1292684"/>
                  <a:gd name="connsiteY17" fmla="*/ 85248 h 1064228"/>
                  <a:gd name="connsiteX18" fmla="*/ 91511 w 1292684"/>
                  <a:gd name="connsiteY18" fmla="*/ 279844 h 10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2684" h="1064228">
                    <a:moveTo>
                      <a:pt x="646342" y="1064228"/>
                    </a:moveTo>
                    <a:lnTo>
                      <a:pt x="646342" y="1064228"/>
                    </a:lnTo>
                    <a:cubicBezTo>
                      <a:pt x="633579" y="1064228"/>
                      <a:pt x="621577" y="1058513"/>
                      <a:pt x="613481" y="1048702"/>
                    </a:cubicBezTo>
                    <a:lnTo>
                      <a:pt x="9691" y="314420"/>
                    </a:lnTo>
                    <a:cubicBezTo>
                      <a:pt x="-215" y="302419"/>
                      <a:pt x="-2691" y="286035"/>
                      <a:pt x="3024" y="271557"/>
                    </a:cubicBezTo>
                    <a:lnTo>
                      <a:pt x="100941" y="26765"/>
                    </a:lnTo>
                    <a:cubicBezTo>
                      <a:pt x="107418" y="10573"/>
                      <a:pt x="123039" y="0"/>
                      <a:pt x="140469" y="0"/>
                    </a:cubicBezTo>
                    <a:lnTo>
                      <a:pt x="1152215" y="0"/>
                    </a:lnTo>
                    <a:cubicBezTo>
                      <a:pt x="1169646" y="0"/>
                      <a:pt x="1185267" y="10573"/>
                      <a:pt x="1191744" y="26765"/>
                    </a:cubicBezTo>
                    <a:lnTo>
                      <a:pt x="1289661" y="271557"/>
                    </a:lnTo>
                    <a:cubicBezTo>
                      <a:pt x="1295376" y="285940"/>
                      <a:pt x="1292899" y="302419"/>
                      <a:pt x="1282993" y="314420"/>
                    </a:cubicBezTo>
                    <a:lnTo>
                      <a:pt x="679203" y="1048702"/>
                    </a:lnTo>
                    <a:cubicBezTo>
                      <a:pt x="671202" y="1058608"/>
                      <a:pt x="659106" y="1064228"/>
                      <a:pt x="646342" y="1064228"/>
                    </a:cubicBezTo>
                    <a:close/>
                    <a:moveTo>
                      <a:pt x="91511" y="279844"/>
                    </a:moveTo>
                    <a:lnTo>
                      <a:pt x="646342" y="954691"/>
                    </a:lnTo>
                    <a:lnTo>
                      <a:pt x="1201269" y="279844"/>
                    </a:lnTo>
                    <a:lnTo>
                      <a:pt x="1123449" y="85248"/>
                    </a:lnTo>
                    <a:lnTo>
                      <a:pt x="169330" y="85248"/>
                    </a:lnTo>
                    <a:lnTo>
                      <a:pt x="91511" y="279844"/>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E8B1423-21A3-4069-B46B-66412FEDB5E2}"/>
                  </a:ext>
                </a:extLst>
              </p:cNvPr>
              <p:cNvSpPr/>
              <p:nvPr/>
            </p:nvSpPr>
            <p:spPr>
              <a:xfrm>
                <a:off x="7281219" y="8594788"/>
                <a:ext cx="688879" cy="1064228"/>
              </a:xfrm>
              <a:custGeom>
                <a:avLst/>
                <a:gdLst>
                  <a:gd name="connsiteX0" fmla="*/ 646342 w 688879"/>
                  <a:gd name="connsiteY0" fmla="*/ 1064228 h 1064228"/>
                  <a:gd name="connsiteX1" fmla="*/ 613481 w 688879"/>
                  <a:gd name="connsiteY1" fmla="*/ 1048702 h 1064228"/>
                  <a:gd name="connsiteX2" fmla="*/ 9691 w 688879"/>
                  <a:gd name="connsiteY2" fmla="*/ 314420 h 1064228"/>
                  <a:gd name="connsiteX3" fmla="*/ 3024 w 688879"/>
                  <a:gd name="connsiteY3" fmla="*/ 271557 h 1064228"/>
                  <a:gd name="connsiteX4" fmla="*/ 100941 w 688879"/>
                  <a:gd name="connsiteY4" fmla="*/ 26765 h 1064228"/>
                  <a:gd name="connsiteX5" fmla="*/ 140469 w 688879"/>
                  <a:gd name="connsiteY5" fmla="*/ 0 h 1064228"/>
                  <a:gd name="connsiteX6" fmla="*/ 380976 w 688879"/>
                  <a:gd name="connsiteY6" fmla="*/ 0 h 1064228"/>
                  <a:gd name="connsiteX7" fmla="*/ 422028 w 688879"/>
                  <a:gd name="connsiteY7" fmla="*/ 31432 h 1064228"/>
                  <a:gd name="connsiteX8" fmla="*/ 687395 w 688879"/>
                  <a:gd name="connsiteY8" fmla="*/ 1010507 h 1064228"/>
                  <a:gd name="connsiteX9" fmla="*/ 665773 w 688879"/>
                  <a:gd name="connsiteY9" fmla="*/ 1059466 h 1064228"/>
                  <a:gd name="connsiteX10" fmla="*/ 646342 w 688879"/>
                  <a:gd name="connsiteY10" fmla="*/ 1064228 h 1064228"/>
                  <a:gd name="connsiteX11" fmla="*/ 91511 w 688879"/>
                  <a:gd name="connsiteY11" fmla="*/ 279844 h 1064228"/>
                  <a:gd name="connsiteX12" fmla="*/ 553473 w 688879"/>
                  <a:gd name="connsiteY12" fmla="*/ 841724 h 1064228"/>
                  <a:gd name="connsiteX13" fmla="*/ 348495 w 688879"/>
                  <a:gd name="connsiteY13" fmla="*/ 85248 h 1064228"/>
                  <a:gd name="connsiteX14" fmla="*/ 169425 w 688879"/>
                  <a:gd name="connsiteY14" fmla="*/ 85248 h 1064228"/>
                  <a:gd name="connsiteX15" fmla="*/ 91511 w 688879"/>
                  <a:gd name="connsiteY15" fmla="*/ 279844 h 10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879" h="1064228">
                    <a:moveTo>
                      <a:pt x="646342" y="1064228"/>
                    </a:moveTo>
                    <a:cubicBezTo>
                      <a:pt x="633960" y="1064228"/>
                      <a:pt x="621768" y="1058799"/>
                      <a:pt x="613481" y="1048702"/>
                    </a:cubicBezTo>
                    <a:lnTo>
                      <a:pt x="9691" y="314420"/>
                    </a:lnTo>
                    <a:cubicBezTo>
                      <a:pt x="-215" y="302419"/>
                      <a:pt x="-2691" y="286035"/>
                      <a:pt x="3024" y="271557"/>
                    </a:cubicBezTo>
                    <a:lnTo>
                      <a:pt x="100941" y="26765"/>
                    </a:lnTo>
                    <a:cubicBezTo>
                      <a:pt x="107418" y="10573"/>
                      <a:pt x="123039" y="0"/>
                      <a:pt x="140469" y="0"/>
                    </a:cubicBezTo>
                    <a:lnTo>
                      <a:pt x="380976" y="0"/>
                    </a:lnTo>
                    <a:cubicBezTo>
                      <a:pt x="400216" y="0"/>
                      <a:pt x="417075" y="12859"/>
                      <a:pt x="422028" y="31432"/>
                    </a:cubicBezTo>
                    <a:lnTo>
                      <a:pt x="687395" y="1010507"/>
                    </a:lnTo>
                    <a:cubicBezTo>
                      <a:pt x="692634" y="1029843"/>
                      <a:pt x="683680" y="1050321"/>
                      <a:pt x="665773" y="1059466"/>
                    </a:cubicBezTo>
                    <a:cubicBezTo>
                      <a:pt x="659677" y="1062704"/>
                      <a:pt x="653010" y="1064228"/>
                      <a:pt x="646342" y="1064228"/>
                    </a:cubicBezTo>
                    <a:close/>
                    <a:moveTo>
                      <a:pt x="91511" y="279844"/>
                    </a:moveTo>
                    <a:lnTo>
                      <a:pt x="553473" y="841724"/>
                    </a:lnTo>
                    <a:lnTo>
                      <a:pt x="348495" y="85248"/>
                    </a:lnTo>
                    <a:lnTo>
                      <a:pt x="169425" y="85248"/>
                    </a:lnTo>
                    <a:lnTo>
                      <a:pt x="91511" y="279844"/>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2C8E385-3A4F-4AE8-A145-863601114C40}"/>
                  </a:ext>
                </a:extLst>
              </p:cNvPr>
              <p:cNvSpPr/>
              <p:nvPr/>
            </p:nvSpPr>
            <p:spPr>
              <a:xfrm>
                <a:off x="7884937" y="8594788"/>
                <a:ext cx="688871" cy="1064228"/>
              </a:xfrm>
              <a:custGeom>
                <a:avLst/>
                <a:gdLst>
                  <a:gd name="connsiteX0" fmla="*/ 42625 w 688871"/>
                  <a:gd name="connsiteY0" fmla="*/ 1064228 h 1064228"/>
                  <a:gd name="connsiteX1" fmla="*/ 23098 w 688871"/>
                  <a:gd name="connsiteY1" fmla="*/ 1059466 h 1064228"/>
                  <a:gd name="connsiteX2" fmla="*/ 1477 w 688871"/>
                  <a:gd name="connsiteY2" fmla="*/ 1010507 h 1064228"/>
                  <a:gd name="connsiteX3" fmla="*/ 266843 w 688871"/>
                  <a:gd name="connsiteY3" fmla="*/ 31432 h 1064228"/>
                  <a:gd name="connsiteX4" fmla="*/ 307896 w 688871"/>
                  <a:gd name="connsiteY4" fmla="*/ 0 h 1064228"/>
                  <a:gd name="connsiteX5" fmla="*/ 548402 w 688871"/>
                  <a:gd name="connsiteY5" fmla="*/ 0 h 1064228"/>
                  <a:gd name="connsiteX6" fmla="*/ 587931 w 688871"/>
                  <a:gd name="connsiteY6" fmla="*/ 26765 h 1064228"/>
                  <a:gd name="connsiteX7" fmla="*/ 685848 w 688871"/>
                  <a:gd name="connsiteY7" fmla="*/ 271557 h 1064228"/>
                  <a:gd name="connsiteX8" fmla="*/ 679180 w 688871"/>
                  <a:gd name="connsiteY8" fmla="*/ 314420 h 1064228"/>
                  <a:gd name="connsiteX9" fmla="*/ 75391 w 688871"/>
                  <a:gd name="connsiteY9" fmla="*/ 1048702 h 1064228"/>
                  <a:gd name="connsiteX10" fmla="*/ 42625 w 688871"/>
                  <a:gd name="connsiteY10" fmla="*/ 1064228 h 1064228"/>
                  <a:gd name="connsiteX11" fmla="*/ 340567 w 688871"/>
                  <a:gd name="connsiteY11" fmla="*/ 85154 h 1064228"/>
                  <a:gd name="connsiteX12" fmla="*/ 135493 w 688871"/>
                  <a:gd name="connsiteY12" fmla="*/ 841629 h 1064228"/>
                  <a:gd name="connsiteX13" fmla="*/ 597456 w 688871"/>
                  <a:gd name="connsiteY13" fmla="*/ 279749 h 1064228"/>
                  <a:gd name="connsiteX14" fmla="*/ 519637 w 688871"/>
                  <a:gd name="connsiteY14" fmla="*/ 85154 h 1064228"/>
                  <a:gd name="connsiteX15" fmla="*/ 340567 w 688871"/>
                  <a:gd name="connsiteY15" fmla="*/ 85154 h 10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871" h="1064228">
                    <a:moveTo>
                      <a:pt x="42625" y="1064228"/>
                    </a:moveTo>
                    <a:cubicBezTo>
                      <a:pt x="36052" y="1064228"/>
                      <a:pt x="29290" y="1062704"/>
                      <a:pt x="23098" y="1059466"/>
                    </a:cubicBezTo>
                    <a:cubicBezTo>
                      <a:pt x="5287" y="1050226"/>
                      <a:pt x="-3762" y="1029843"/>
                      <a:pt x="1477" y="1010507"/>
                    </a:cubicBezTo>
                    <a:lnTo>
                      <a:pt x="266843" y="31432"/>
                    </a:lnTo>
                    <a:cubicBezTo>
                      <a:pt x="271891" y="12859"/>
                      <a:pt x="288751" y="0"/>
                      <a:pt x="307896" y="0"/>
                    </a:cubicBezTo>
                    <a:lnTo>
                      <a:pt x="548402" y="0"/>
                    </a:lnTo>
                    <a:cubicBezTo>
                      <a:pt x="565833" y="0"/>
                      <a:pt x="581454" y="10573"/>
                      <a:pt x="587931" y="26765"/>
                    </a:cubicBezTo>
                    <a:lnTo>
                      <a:pt x="685848" y="271557"/>
                    </a:lnTo>
                    <a:cubicBezTo>
                      <a:pt x="691563" y="285940"/>
                      <a:pt x="689086" y="302419"/>
                      <a:pt x="679180" y="314420"/>
                    </a:cubicBezTo>
                    <a:lnTo>
                      <a:pt x="75391" y="1048702"/>
                    </a:lnTo>
                    <a:cubicBezTo>
                      <a:pt x="67199" y="1058799"/>
                      <a:pt x="55007" y="1064228"/>
                      <a:pt x="42625" y="1064228"/>
                    </a:cubicBezTo>
                    <a:close/>
                    <a:moveTo>
                      <a:pt x="340567" y="85154"/>
                    </a:moveTo>
                    <a:lnTo>
                      <a:pt x="135493" y="841629"/>
                    </a:lnTo>
                    <a:lnTo>
                      <a:pt x="597456" y="279749"/>
                    </a:lnTo>
                    <a:lnTo>
                      <a:pt x="519637" y="85154"/>
                    </a:lnTo>
                    <a:lnTo>
                      <a:pt x="340567" y="85154"/>
                    </a:ln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538D0A0-A5C3-49A4-B15A-6488CC33402C}"/>
                  </a:ext>
                </a:extLst>
              </p:cNvPr>
              <p:cNvSpPr/>
              <p:nvPr/>
            </p:nvSpPr>
            <p:spPr>
              <a:xfrm>
                <a:off x="6985956" y="8301318"/>
                <a:ext cx="357114" cy="282325"/>
              </a:xfrm>
              <a:custGeom>
                <a:avLst/>
                <a:gdLst>
                  <a:gd name="connsiteX0" fmla="*/ 314574 w 357114"/>
                  <a:gd name="connsiteY0" fmla="*/ 282325 h 282325"/>
                  <a:gd name="connsiteX1" fmla="*/ 289619 w 357114"/>
                  <a:gd name="connsiteY1" fmla="*/ 274229 h 282325"/>
                  <a:gd name="connsiteX2" fmla="*/ 17585 w 357114"/>
                  <a:gd name="connsiteY2" fmla="*/ 77062 h 282325"/>
                  <a:gd name="connsiteX3" fmla="*/ 8060 w 357114"/>
                  <a:gd name="connsiteY3" fmla="*/ 17626 h 282325"/>
                  <a:gd name="connsiteX4" fmla="*/ 67496 w 357114"/>
                  <a:gd name="connsiteY4" fmla="*/ 8101 h 282325"/>
                  <a:gd name="connsiteX5" fmla="*/ 339530 w 357114"/>
                  <a:gd name="connsiteY5" fmla="*/ 205269 h 282325"/>
                  <a:gd name="connsiteX6" fmla="*/ 349055 w 357114"/>
                  <a:gd name="connsiteY6" fmla="*/ 264704 h 282325"/>
                  <a:gd name="connsiteX7" fmla="*/ 314574 w 357114"/>
                  <a:gd name="connsiteY7" fmla="*/ 282325 h 2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114" h="282325">
                    <a:moveTo>
                      <a:pt x="314574" y="282325"/>
                    </a:moveTo>
                    <a:cubicBezTo>
                      <a:pt x="305906" y="282325"/>
                      <a:pt x="297143" y="279659"/>
                      <a:pt x="289619" y="274229"/>
                    </a:cubicBezTo>
                    <a:lnTo>
                      <a:pt x="17585" y="77062"/>
                    </a:lnTo>
                    <a:cubicBezTo>
                      <a:pt x="-1465" y="63250"/>
                      <a:pt x="-5656" y="36676"/>
                      <a:pt x="8060" y="17626"/>
                    </a:cubicBezTo>
                    <a:cubicBezTo>
                      <a:pt x="21776" y="-1424"/>
                      <a:pt x="48446" y="-5710"/>
                      <a:pt x="67496" y="8101"/>
                    </a:cubicBezTo>
                    <a:lnTo>
                      <a:pt x="339530" y="205269"/>
                    </a:lnTo>
                    <a:cubicBezTo>
                      <a:pt x="358579" y="219080"/>
                      <a:pt x="362771" y="245654"/>
                      <a:pt x="349055" y="264704"/>
                    </a:cubicBezTo>
                    <a:cubicBezTo>
                      <a:pt x="340768" y="276230"/>
                      <a:pt x="327719" y="282325"/>
                      <a:pt x="314574" y="28232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27E786B-26FE-4509-A1B0-D0538BBA265C}"/>
                  </a:ext>
                </a:extLst>
              </p:cNvPr>
              <p:cNvSpPr/>
              <p:nvPr/>
            </p:nvSpPr>
            <p:spPr>
              <a:xfrm>
                <a:off x="7884985" y="7958423"/>
                <a:ext cx="85153" cy="424719"/>
              </a:xfrm>
              <a:custGeom>
                <a:avLst/>
                <a:gdLst>
                  <a:gd name="connsiteX0" fmla="*/ 42577 w 85153"/>
                  <a:gd name="connsiteY0" fmla="*/ 424719 h 424719"/>
                  <a:gd name="connsiteX1" fmla="*/ 0 w 85153"/>
                  <a:gd name="connsiteY1" fmla="*/ 382143 h 424719"/>
                  <a:gd name="connsiteX2" fmla="*/ 0 w 85153"/>
                  <a:gd name="connsiteY2" fmla="*/ 42576 h 424719"/>
                  <a:gd name="connsiteX3" fmla="*/ 42577 w 85153"/>
                  <a:gd name="connsiteY3" fmla="*/ 0 h 424719"/>
                  <a:gd name="connsiteX4" fmla="*/ 85154 w 85153"/>
                  <a:gd name="connsiteY4" fmla="*/ 42576 h 424719"/>
                  <a:gd name="connsiteX5" fmla="*/ 85154 w 85153"/>
                  <a:gd name="connsiteY5" fmla="*/ 382143 h 424719"/>
                  <a:gd name="connsiteX6" fmla="*/ 42577 w 85153"/>
                  <a:gd name="connsiteY6" fmla="*/ 424719 h 4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53" h="424719">
                    <a:moveTo>
                      <a:pt x="42577" y="424719"/>
                    </a:moveTo>
                    <a:cubicBezTo>
                      <a:pt x="19050" y="424719"/>
                      <a:pt x="0" y="405669"/>
                      <a:pt x="0" y="382143"/>
                    </a:cubicBezTo>
                    <a:lnTo>
                      <a:pt x="0" y="42576"/>
                    </a:lnTo>
                    <a:cubicBezTo>
                      <a:pt x="0" y="19050"/>
                      <a:pt x="19050" y="0"/>
                      <a:pt x="42577" y="0"/>
                    </a:cubicBezTo>
                    <a:cubicBezTo>
                      <a:pt x="66104" y="0"/>
                      <a:pt x="85154" y="19050"/>
                      <a:pt x="85154" y="42576"/>
                    </a:cubicBezTo>
                    <a:lnTo>
                      <a:pt x="85154" y="382143"/>
                    </a:lnTo>
                    <a:cubicBezTo>
                      <a:pt x="85154" y="405669"/>
                      <a:pt x="66104" y="424719"/>
                      <a:pt x="42577" y="42471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F10732D-BF3A-4865-8F0A-D352ED73C357}"/>
                  </a:ext>
                </a:extLst>
              </p:cNvPr>
              <p:cNvSpPr/>
              <p:nvPr/>
            </p:nvSpPr>
            <p:spPr>
              <a:xfrm>
                <a:off x="8512106" y="8301318"/>
                <a:ext cx="357196" cy="282325"/>
              </a:xfrm>
              <a:custGeom>
                <a:avLst/>
                <a:gdLst>
                  <a:gd name="connsiteX0" fmla="*/ 42581 w 357196"/>
                  <a:gd name="connsiteY0" fmla="*/ 282325 h 282325"/>
                  <a:gd name="connsiteX1" fmla="*/ 8101 w 357196"/>
                  <a:gd name="connsiteY1" fmla="*/ 264704 h 282325"/>
                  <a:gd name="connsiteX2" fmla="*/ 17626 w 357196"/>
                  <a:gd name="connsiteY2" fmla="*/ 205269 h 282325"/>
                  <a:gd name="connsiteX3" fmla="*/ 289660 w 357196"/>
                  <a:gd name="connsiteY3" fmla="*/ 8101 h 282325"/>
                  <a:gd name="connsiteX4" fmla="*/ 349096 w 357196"/>
                  <a:gd name="connsiteY4" fmla="*/ 17626 h 282325"/>
                  <a:gd name="connsiteX5" fmla="*/ 339571 w 357196"/>
                  <a:gd name="connsiteY5" fmla="*/ 77062 h 282325"/>
                  <a:gd name="connsiteX6" fmla="*/ 67537 w 357196"/>
                  <a:gd name="connsiteY6" fmla="*/ 274229 h 282325"/>
                  <a:gd name="connsiteX7" fmla="*/ 42581 w 357196"/>
                  <a:gd name="connsiteY7" fmla="*/ 282325 h 2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196" h="282325">
                    <a:moveTo>
                      <a:pt x="42581" y="282325"/>
                    </a:moveTo>
                    <a:cubicBezTo>
                      <a:pt x="29341" y="282325"/>
                      <a:pt x="16388" y="276230"/>
                      <a:pt x="8101" y="264704"/>
                    </a:cubicBezTo>
                    <a:cubicBezTo>
                      <a:pt x="-5710" y="245654"/>
                      <a:pt x="-1424" y="219080"/>
                      <a:pt x="17626" y="205269"/>
                    </a:cubicBezTo>
                    <a:lnTo>
                      <a:pt x="289660" y="8101"/>
                    </a:lnTo>
                    <a:cubicBezTo>
                      <a:pt x="308710" y="-5710"/>
                      <a:pt x="335380" y="-1424"/>
                      <a:pt x="349096" y="17626"/>
                    </a:cubicBezTo>
                    <a:cubicBezTo>
                      <a:pt x="362907" y="36676"/>
                      <a:pt x="358621" y="63250"/>
                      <a:pt x="339571" y="77062"/>
                    </a:cubicBezTo>
                    <a:lnTo>
                      <a:pt x="67537" y="274229"/>
                    </a:lnTo>
                    <a:cubicBezTo>
                      <a:pt x="59917" y="279659"/>
                      <a:pt x="51249" y="282325"/>
                      <a:pt x="42581" y="282325"/>
                    </a:cubicBezTo>
                    <a:close/>
                  </a:path>
                </a:pathLst>
              </a:custGeom>
              <a:grpFill/>
              <a:ln w="9525"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A1F7E047-E12E-456B-A2CF-542CF770C381}"/>
                </a:ext>
              </a:extLst>
            </p:cNvPr>
            <p:cNvGrpSpPr/>
            <p:nvPr/>
          </p:nvGrpSpPr>
          <p:grpSpPr>
            <a:xfrm>
              <a:off x="9546323" y="3579389"/>
              <a:ext cx="1278981" cy="1397240"/>
              <a:chOff x="4900612" y="5321051"/>
              <a:chExt cx="1498848" cy="1637436"/>
            </a:xfrm>
            <a:grpFill/>
          </p:grpSpPr>
          <p:sp>
            <p:nvSpPr>
              <p:cNvPr id="201" name="Freeform: Shape 200">
                <a:extLst>
                  <a:ext uri="{FF2B5EF4-FFF2-40B4-BE49-F238E27FC236}">
                    <a16:creationId xmlns:a16="http://schemas.microsoft.com/office/drawing/2014/main" id="{C12A0824-F2EA-46F4-A22F-54F28A45533B}"/>
                  </a:ext>
                </a:extLst>
              </p:cNvPr>
              <p:cNvSpPr/>
              <p:nvPr/>
            </p:nvSpPr>
            <p:spPr>
              <a:xfrm>
                <a:off x="5119773" y="6300060"/>
                <a:ext cx="994418" cy="658428"/>
              </a:xfrm>
              <a:custGeom>
                <a:avLst/>
                <a:gdLst>
                  <a:gd name="connsiteX0" fmla="*/ 850020 w 994418"/>
                  <a:gd name="connsiteY0" fmla="*/ 658429 h 658428"/>
                  <a:gd name="connsiteX1" fmla="*/ 143836 w 994418"/>
                  <a:gd name="connsiteY1" fmla="*/ 658429 h 658428"/>
                  <a:gd name="connsiteX2" fmla="*/ 98783 w 994418"/>
                  <a:gd name="connsiteY2" fmla="*/ 623091 h 658428"/>
                  <a:gd name="connsiteX3" fmla="*/ 1342 w 994418"/>
                  <a:gd name="connsiteY3" fmla="*/ 226279 h 658428"/>
                  <a:gd name="connsiteX4" fmla="*/ 9343 w 994418"/>
                  <a:gd name="connsiteY4" fmla="*/ 187227 h 658428"/>
                  <a:gd name="connsiteX5" fmla="*/ 44681 w 994418"/>
                  <a:gd name="connsiteY5" fmla="*/ 168748 h 658428"/>
                  <a:gd name="connsiteX6" fmla="*/ 188699 w 994418"/>
                  <a:gd name="connsiteY6" fmla="*/ 71593 h 658428"/>
                  <a:gd name="connsiteX7" fmla="*/ 215274 w 994418"/>
                  <a:gd name="connsiteY7" fmla="*/ 46829 h 658428"/>
                  <a:gd name="connsiteX8" fmla="*/ 251469 w 994418"/>
                  <a:gd name="connsiteY8" fmla="*/ 48733 h 658428"/>
                  <a:gd name="connsiteX9" fmla="*/ 380818 w 994418"/>
                  <a:gd name="connsiteY9" fmla="*/ 78832 h 658428"/>
                  <a:gd name="connsiteX10" fmla="*/ 569699 w 994418"/>
                  <a:gd name="connsiteY10" fmla="*/ 10728 h 658428"/>
                  <a:gd name="connsiteX11" fmla="*/ 632183 w 994418"/>
                  <a:gd name="connsiteY11" fmla="*/ 13586 h 658428"/>
                  <a:gd name="connsiteX12" fmla="*/ 779154 w 994418"/>
                  <a:gd name="connsiteY12" fmla="*/ 74546 h 658428"/>
                  <a:gd name="connsiteX13" fmla="*/ 800966 w 994418"/>
                  <a:gd name="connsiteY13" fmla="*/ 73403 h 658428"/>
                  <a:gd name="connsiteX14" fmla="*/ 845829 w 994418"/>
                  <a:gd name="connsiteY14" fmla="*/ 96168 h 658428"/>
                  <a:gd name="connsiteX15" fmla="*/ 953938 w 994418"/>
                  <a:gd name="connsiteY15" fmla="*/ 168082 h 658428"/>
                  <a:gd name="connsiteX16" fmla="*/ 986323 w 994418"/>
                  <a:gd name="connsiteY16" fmla="*/ 187894 h 658428"/>
                  <a:gd name="connsiteX17" fmla="*/ 993085 w 994418"/>
                  <a:gd name="connsiteY17" fmla="*/ 225232 h 658428"/>
                  <a:gd name="connsiteX18" fmla="*/ 895359 w 994418"/>
                  <a:gd name="connsiteY18" fmla="*/ 623091 h 658428"/>
                  <a:gd name="connsiteX19" fmla="*/ 850020 w 994418"/>
                  <a:gd name="connsiteY19" fmla="*/ 658429 h 658428"/>
                  <a:gd name="connsiteX20" fmla="*/ 180222 w 994418"/>
                  <a:gd name="connsiteY20" fmla="*/ 565560 h 658428"/>
                  <a:gd name="connsiteX21" fmla="*/ 813634 w 994418"/>
                  <a:gd name="connsiteY21" fmla="*/ 565560 h 658428"/>
                  <a:gd name="connsiteX22" fmla="*/ 891644 w 994418"/>
                  <a:gd name="connsiteY22" fmla="*/ 247901 h 658428"/>
                  <a:gd name="connsiteX23" fmla="*/ 781916 w 994418"/>
                  <a:gd name="connsiteY23" fmla="*/ 167415 h 658428"/>
                  <a:gd name="connsiteX24" fmla="*/ 596845 w 994418"/>
                  <a:gd name="connsiteY24" fmla="*/ 105978 h 658428"/>
                  <a:gd name="connsiteX25" fmla="*/ 251183 w 994418"/>
                  <a:gd name="connsiteY25" fmla="*/ 149317 h 658428"/>
                  <a:gd name="connsiteX26" fmla="*/ 103546 w 994418"/>
                  <a:gd name="connsiteY26" fmla="*/ 253426 h 658428"/>
                  <a:gd name="connsiteX27" fmla="*/ 180222 w 994418"/>
                  <a:gd name="connsiteY27" fmla="*/ 565560 h 6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418" h="658428">
                    <a:moveTo>
                      <a:pt x="850020" y="658429"/>
                    </a:moveTo>
                    <a:lnTo>
                      <a:pt x="143836" y="658429"/>
                    </a:lnTo>
                    <a:cubicBezTo>
                      <a:pt x="122500" y="658429"/>
                      <a:pt x="103831" y="643856"/>
                      <a:pt x="98783" y="623091"/>
                    </a:cubicBezTo>
                    <a:lnTo>
                      <a:pt x="1342" y="226279"/>
                    </a:lnTo>
                    <a:cubicBezTo>
                      <a:pt x="-1991" y="212754"/>
                      <a:pt x="961" y="198371"/>
                      <a:pt x="9343" y="187227"/>
                    </a:cubicBezTo>
                    <a:cubicBezTo>
                      <a:pt x="17725" y="176082"/>
                      <a:pt x="30679" y="169320"/>
                      <a:pt x="44681" y="168748"/>
                    </a:cubicBezTo>
                    <a:cubicBezTo>
                      <a:pt x="107832" y="166367"/>
                      <a:pt x="163077" y="129124"/>
                      <a:pt x="188699" y="71593"/>
                    </a:cubicBezTo>
                    <a:cubicBezTo>
                      <a:pt x="193843" y="60068"/>
                      <a:pt x="203368" y="51210"/>
                      <a:pt x="215274" y="46829"/>
                    </a:cubicBezTo>
                    <a:cubicBezTo>
                      <a:pt x="227085" y="42542"/>
                      <a:pt x="240229" y="43304"/>
                      <a:pt x="251469" y="48733"/>
                    </a:cubicBezTo>
                    <a:cubicBezTo>
                      <a:pt x="292426" y="68736"/>
                      <a:pt x="335956" y="78832"/>
                      <a:pt x="380818" y="78832"/>
                    </a:cubicBezTo>
                    <a:cubicBezTo>
                      <a:pt x="449684" y="78832"/>
                      <a:pt x="516740" y="54639"/>
                      <a:pt x="569699" y="10728"/>
                    </a:cubicBezTo>
                    <a:cubicBezTo>
                      <a:pt x="588178" y="-4607"/>
                      <a:pt x="615324" y="-3368"/>
                      <a:pt x="632183" y="13586"/>
                    </a:cubicBezTo>
                    <a:cubicBezTo>
                      <a:pt x="671426" y="52924"/>
                      <a:pt x="723623" y="74546"/>
                      <a:pt x="779154" y="74546"/>
                    </a:cubicBezTo>
                    <a:cubicBezTo>
                      <a:pt x="786488" y="74546"/>
                      <a:pt x="793822" y="74165"/>
                      <a:pt x="800966" y="73403"/>
                    </a:cubicBezTo>
                    <a:cubicBezTo>
                      <a:pt x="819064" y="71498"/>
                      <a:pt x="836590" y="80356"/>
                      <a:pt x="845829" y="96168"/>
                    </a:cubicBezTo>
                    <a:cubicBezTo>
                      <a:pt x="868784" y="135411"/>
                      <a:pt x="909170" y="162272"/>
                      <a:pt x="953938" y="168082"/>
                    </a:cubicBezTo>
                    <a:cubicBezTo>
                      <a:pt x="967082" y="169796"/>
                      <a:pt x="978798" y="177035"/>
                      <a:pt x="986323" y="187894"/>
                    </a:cubicBezTo>
                    <a:cubicBezTo>
                      <a:pt x="993752" y="198752"/>
                      <a:pt x="996229" y="212373"/>
                      <a:pt x="993085" y="225232"/>
                    </a:cubicBezTo>
                    <a:lnTo>
                      <a:pt x="895359" y="623091"/>
                    </a:lnTo>
                    <a:cubicBezTo>
                      <a:pt x="890025" y="643856"/>
                      <a:pt x="871451" y="658429"/>
                      <a:pt x="850020" y="658429"/>
                    </a:cubicBezTo>
                    <a:close/>
                    <a:moveTo>
                      <a:pt x="180222" y="565560"/>
                    </a:moveTo>
                    <a:lnTo>
                      <a:pt x="813634" y="565560"/>
                    </a:lnTo>
                    <a:lnTo>
                      <a:pt x="891644" y="247901"/>
                    </a:lnTo>
                    <a:cubicBezTo>
                      <a:pt x="848401" y="232280"/>
                      <a:pt x="810015" y="204181"/>
                      <a:pt x="781916" y="167415"/>
                    </a:cubicBezTo>
                    <a:cubicBezTo>
                      <a:pt x="714003" y="168939"/>
                      <a:pt x="649709" y="146460"/>
                      <a:pt x="596845" y="105978"/>
                    </a:cubicBezTo>
                    <a:cubicBezTo>
                      <a:pt x="496547" y="173130"/>
                      <a:pt x="365102" y="189989"/>
                      <a:pt x="251183" y="149317"/>
                    </a:cubicBezTo>
                    <a:cubicBezTo>
                      <a:pt x="216131" y="201038"/>
                      <a:pt x="163839" y="237805"/>
                      <a:pt x="103546" y="253426"/>
                    </a:cubicBezTo>
                    <a:lnTo>
                      <a:pt x="180222" y="565560"/>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02B8BF9-FCA9-44A6-A75C-D0832FB9EFBC}"/>
                  </a:ext>
                </a:extLst>
              </p:cNvPr>
              <p:cNvSpPr/>
              <p:nvPr/>
            </p:nvSpPr>
            <p:spPr>
              <a:xfrm>
                <a:off x="4900612" y="5694330"/>
                <a:ext cx="1432179" cy="868013"/>
              </a:xfrm>
              <a:custGeom>
                <a:avLst/>
                <a:gdLst>
                  <a:gd name="connsiteX0" fmla="*/ 1291781 w 1432179"/>
                  <a:gd name="connsiteY0" fmla="*/ 409194 h 868013"/>
                  <a:gd name="connsiteX1" fmla="*/ 1284446 w 1432179"/>
                  <a:gd name="connsiteY1" fmla="*/ 381857 h 868013"/>
                  <a:gd name="connsiteX2" fmla="*/ 1218438 w 1432179"/>
                  <a:gd name="connsiteY2" fmla="*/ 476059 h 868013"/>
                  <a:gd name="connsiteX3" fmla="*/ 1236440 w 1432179"/>
                  <a:gd name="connsiteY3" fmla="*/ 487299 h 868013"/>
                  <a:gd name="connsiteX4" fmla="*/ 1339406 w 1432179"/>
                  <a:gd name="connsiteY4" fmla="*/ 627793 h 868013"/>
                  <a:gd name="connsiteX5" fmla="*/ 1192054 w 1432179"/>
                  <a:gd name="connsiteY5" fmla="*/ 775145 h 868013"/>
                  <a:gd name="connsiteX6" fmla="*/ 1064895 w 1432179"/>
                  <a:gd name="connsiteY6" fmla="*/ 701993 h 868013"/>
                  <a:gd name="connsiteX7" fmla="*/ 1024795 w 1432179"/>
                  <a:gd name="connsiteY7" fmla="*/ 679037 h 868013"/>
                  <a:gd name="connsiteX8" fmla="*/ 1020032 w 1432179"/>
                  <a:gd name="connsiteY8" fmla="*/ 679323 h 868013"/>
                  <a:gd name="connsiteX9" fmla="*/ 998220 w 1432179"/>
                  <a:gd name="connsiteY9" fmla="*/ 680466 h 868013"/>
                  <a:gd name="connsiteX10" fmla="*/ 851249 w 1432179"/>
                  <a:gd name="connsiteY10" fmla="*/ 619506 h 868013"/>
                  <a:gd name="connsiteX11" fmla="*/ 788765 w 1432179"/>
                  <a:gd name="connsiteY11" fmla="*/ 616553 h 868013"/>
                  <a:gd name="connsiteX12" fmla="*/ 599885 w 1432179"/>
                  <a:gd name="connsiteY12" fmla="*/ 684752 h 868013"/>
                  <a:gd name="connsiteX13" fmla="*/ 470535 w 1432179"/>
                  <a:gd name="connsiteY13" fmla="*/ 654653 h 868013"/>
                  <a:gd name="connsiteX14" fmla="*/ 434340 w 1432179"/>
                  <a:gd name="connsiteY14" fmla="*/ 652748 h 868013"/>
                  <a:gd name="connsiteX15" fmla="*/ 407765 w 1432179"/>
                  <a:gd name="connsiteY15" fmla="*/ 677513 h 868013"/>
                  <a:gd name="connsiteX16" fmla="*/ 257461 w 1432179"/>
                  <a:gd name="connsiteY16" fmla="*/ 775239 h 868013"/>
                  <a:gd name="connsiteX17" fmla="*/ 92869 w 1432179"/>
                  <a:gd name="connsiteY17" fmla="*/ 610648 h 868013"/>
                  <a:gd name="connsiteX18" fmla="*/ 256699 w 1432179"/>
                  <a:gd name="connsiteY18" fmla="*/ 446055 h 868013"/>
                  <a:gd name="connsiteX19" fmla="*/ 258032 w 1432179"/>
                  <a:gd name="connsiteY19" fmla="*/ 446055 h 868013"/>
                  <a:gd name="connsiteX20" fmla="*/ 291370 w 1432179"/>
                  <a:gd name="connsiteY20" fmla="*/ 431959 h 868013"/>
                  <a:gd name="connsiteX21" fmla="*/ 304419 w 1432179"/>
                  <a:gd name="connsiteY21" fmla="*/ 398240 h 868013"/>
                  <a:gd name="connsiteX22" fmla="*/ 304038 w 1432179"/>
                  <a:gd name="connsiteY22" fmla="*/ 391953 h 868013"/>
                  <a:gd name="connsiteX23" fmla="*/ 303848 w 1432179"/>
                  <a:gd name="connsiteY23" fmla="*/ 388905 h 868013"/>
                  <a:gd name="connsiteX24" fmla="*/ 599789 w 1432179"/>
                  <a:gd name="connsiteY24" fmla="*/ 92964 h 868013"/>
                  <a:gd name="connsiteX25" fmla="*/ 863346 w 1432179"/>
                  <a:gd name="connsiteY25" fmla="*/ 255079 h 868013"/>
                  <a:gd name="connsiteX26" fmla="*/ 913543 w 1432179"/>
                  <a:gd name="connsiteY26" fmla="*/ 159639 h 868013"/>
                  <a:gd name="connsiteX27" fmla="*/ 599789 w 1432179"/>
                  <a:gd name="connsiteY27" fmla="*/ 0 h 868013"/>
                  <a:gd name="connsiteX28" fmla="*/ 212312 w 1432179"/>
                  <a:gd name="connsiteY28" fmla="*/ 357092 h 868013"/>
                  <a:gd name="connsiteX29" fmla="*/ 0 w 1432179"/>
                  <a:gd name="connsiteY29" fmla="*/ 610552 h 868013"/>
                  <a:gd name="connsiteX30" fmla="*/ 257461 w 1432179"/>
                  <a:gd name="connsiteY30" fmla="*/ 868013 h 868013"/>
                  <a:gd name="connsiteX31" fmla="*/ 470345 w 1432179"/>
                  <a:gd name="connsiteY31" fmla="*/ 755142 h 868013"/>
                  <a:gd name="connsiteX32" fmla="*/ 816102 w 1432179"/>
                  <a:gd name="connsiteY32" fmla="*/ 711803 h 868013"/>
                  <a:gd name="connsiteX33" fmla="*/ 998220 w 1432179"/>
                  <a:gd name="connsiteY33" fmla="*/ 773239 h 868013"/>
                  <a:gd name="connsiteX34" fmla="*/ 1001078 w 1432179"/>
                  <a:gd name="connsiteY34" fmla="*/ 773239 h 868013"/>
                  <a:gd name="connsiteX35" fmla="*/ 1191959 w 1432179"/>
                  <a:gd name="connsiteY35" fmla="*/ 868013 h 868013"/>
                  <a:gd name="connsiteX36" fmla="*/ 1432179 w 1432179"/>
                  <a:gd name="connsiteY36" fmla="*/ 627793 h 868013"/>
                  <a:gd name="connsiteX37" fmla="*/ 1291781 w 1432179"/>
                  <a:gd name="connsiteY37" fmla="*/ 409194 h 86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32179" h="868013">
                    <a:moveTo>
                      <a:pt x="1291781" y="409194"/>
                    </a:moveTo>
                    <a:cubicBezTo>
                      <a:pt x="1289780" y="399859"/>
                      <a:pt x="1287304" y="390810"/>
                      <a:pt x="1284446" y="381857"/>
                    </a:cubicBezTo>
                    <a:cubicBezTo>
                      <a:pt x="1271016" y="418909"/>
                      <a:pt x="1248061" y="451295"/>
                      <a:pt x="1218438" y="476059"/>
                    </a:cubicBezTo>
                    <a:cubicBezTo>
                      <a:pt x="1223486" y="480917"/>
                      <a:pt x="1229392" y="485013"/>
                      <a:pt x="1236440" y="487299"/>
                    </a:cubicBezTo>
                    <a:cubicBezTo>
                      <a:pt x="1297972" y="506730"/>
                      <a:pt x="1339406" y="563213"/>
                      <a:pt x="1339406" y="627793"/>
                    </a:cubicBezTo>
                    <a:cubicBezTo>
                      <a:pt x="1339406" y="709041"/>
                      <a:pt x="1273302" y="775145"/>
                      <a:pt x="1192054" y="775145"/>
                    </a:cubicBezTo>
                    <a:cubicBezTo>
                      <a:pt x="1140047" y="775145"/>
                      <a:pt x="1091375" y="747141"/>
                      <a:pt x="1064895" y="701993"/>
                    </a:cubicBezTo>
                    <a:cubicBezTo>
                      <a:pt x="1056513" y="687705"/>
                      <a:pt x="1041178" y="679037"/>
                      <a:pt x="1024795" y="679037"/>
                    </a:cubicBezTo>
                    <a:cubicBezTo>
                      <a:pt x="1023176" y="679037"/>
                      <a:pt x="1021556" y="679132"/>
                      <a:pt x="1020032" y="679323"/>
                    </a:cubicBezTo>
                    <a:cubicBezTo>
                      <a:pt x="1012888" y="680085"/>
                      <a:pt x="1005554" y="680466"/>
                      <a:pt x="998220" y="680466"/>
                    </a:cubicBezTo>
                    <a:cubicBezTo>
                      <a:pt x="942689" y="680466"/>
                      <a:pt x="890492" y="658844"/>
                      <a:pt x="851249" y="619506"/>
                    </a:cubicBezTo>
                    <a:cubicBezTo>
                      <a:pt x="834295" y="602456"/>
                      <a:pt x="807244" y="601218"/>
                      <a:pt x="788765" y="616553"/>
                    </a:cubicBezTo>
                    <a:cubicBezTo>
                      <a:pt x="735806" y="660559"/>
                      <a:pt x="668750" y="684752"/>
                      <a:pt x="599885" y="684752"/>
                    </a:cubicBezTo>
                    <a:cubicBezTo>
                      <a:pt x="555022" y="684752"/>
                      <a:pt x="511493" y="674655"/>
                      <a:pt x="470535" y="654653"/>
                    </a:cubicBezTo>
                    <a:cubicBezTo>
                      <a:pt x="459200" y="649224"/>
                      <a:pt x="446151" y="648462"/>
                      <a:pt x="434340" y="652748"/>
                    </a:cubicBezTo>
                    <a:cubicBezTo>
                      <a:pt x="422529" y="657034"/>
                      <a:pt x="412909" y="665988"/>
                      <a:pt x="407765" y="677513"/>
                    </a:cubicBezTo>
                    <a:cubicBezTo>
                      <a:pt x="381286" y="736854"/>
                      <a:pt x="322326" y="775239"/>
                      <a:pt x="257461" y="775239"/>
                    </a:cubicBezTo>
                    <a:cubicBezTo>
                      <a:pt x="166688" y="775239"/>
                      <a:pt x="92869" y="701421"/>
                      <a:pt x="92869" y="610648"/>
                    </a:cubicBezTo>
                    <a:cubicBezTo>
                      <a:pt x="92869" y="520160"/>
                      <a:pt x="166306" y="446437"/>
                      <a:pt x="256699" y="446055"/>
                    </a:cubicBezTo>
                    <a:cubicBezTo>
                      <a:pt x="257175" y="446055"/>
                      <a:pt x="257651" y="446055"/>
                      <a:pt x="258032" y="446055"/>
                    </a:cubicBezTo>
                    <a:cubicBezTo>
                      <a:pt x="270605" y="446055"/>
                      <a:pt x="282607" y="440912"/>
                      <a:pt x="291370" y="431959"/>
                    </a:cubicBezTo>
                    <a:cubicBezTo>
                      <a:pt x="300133" y="422910"/>
                      <a:pt x="304800" y="410718"/>
                      <a:pt x="304419" y="398240"/>
                    </a:cubicBezTo>
                    <a:cubicBezTo>
                      <a:pt x="304324" y="396144"/>
                      <a:pt x="304229" y="394049"/>
                      <a:pt x="304038" y="391953"/>
                    </a:cubicBezTo>
                    <a:lnTo>
                      <a:pt x="303848" y="388905"/>
                    </a:lnTo>
                    <a:cubicBezTo>
                      <a:pt x="303848" y="225743"/>
                      <a:pt x="436626" y="92964"/>
                      <a:pt x="599789" y="92964"/>
                    </a:cubicBezTo>
                    <a:cubicBezTo>
                      <a:pt x="711708" y="92964"/>
                      <a:pt x="812483" y="155067"/>
                      <a:pt x="863346" y="255079"/>
                    </a:cubicBezTo>
                    <a:cubicBezTo>
                      <a:pt x="872014" y="218980"/>
                      <a:pt x="889540" y="186404"/>
                      <a:pt x="913543" y="159639"/>
                    </a:cubicBezTo>
                    <a:cubicBezTo>
                      <a:pt x="841058" y="59817"/>
                      <a:pt x="725805" y="0"/>
                      <a:pt x="599789" y="0"/>
                    </a:cubicBezTo>
                    <a:cubicBezTo>
                      <a:pt x="396050" y="0"/>
                      <a:pt x="228505" y="157543"/>
                      <a:pt x="212312" y="357092"/>
                    </a:cubicBezTo>
                    <a:cubicBezTo>
                      <a:pt x="91821" y="378428"/>
                      <a:pt x="0" y="483965"/>
                      <a:pt x="0" y="610552"/>
                    </a:cubicBezTo>
                    <a:cubicBezTo>
                      <a:pt x="0" y="752475"/>
                      <a:pt x="115538" y="868013"/>
                      <a:pt x="257461" y="868013"/>
                    </a:cubicBezTo>
                    <a:cubicBezTo>
                      <a:pt x="343472" y="868013"/>
                      <a:pt x="422910" y="824865"/>
                      <a:pt x="470345" y="755142"/>
                    </a:cubicBezTo>
                    <a:cubicBezTo>
                      <a:pt x="584264" y="795814"/>
                      <a:pt x="715709" y="778954"/>
                      <a:pt x="816102" y="711803"/>
                    </a:cubicBezTo>
                    <a:cubicBezTo>
                      <a:pt x="868204" y="751618"/>
                      <a:pt x="931545" y="773239"/>
                      <a:pt x="998220" y="773239"/>
                    </a:cubicBezTo>
                    <a:cubicBezTo>
                      <a:pt x="999173" y="773239"/>
                      <a:pt x="1000125" y="773239"/>
                      <a:pt x="1001078" y="773239"/>
                    </a:cubicBezTo>
                    <a:cubicBezTo>
                      <a:pt x="1046226" y="832295"/>
                      <a:pt x="1116997" y="868013"/>
                      <a:pt x="1191959" y="868013"/>
                    </a:cubicBezTo>
                    <a:cubicBezTo>
                      <a:pt x="1324451" y="868013"/>
                      <a:pt x="1432179" y="760286"/>
                      <a:pt x="1432179" y="627793"/>
                    </a:cubicBezTo>
                    <a:cubicBezTo>
                      <a:pt x="1432179" y="532352"/>
                      <a:pt x="1376839" y="447865"/>
                      <a:pt x="1291781" y="40919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B3A3147-011E-4CCA-99B3-603CF1F1DAAF}"/>
                  </a:ext>
                </a:extLst>
              </p:cNvPr>
              <p:cNvSpPr/>
              <p:nvPr/>
            </p:nvSpPr>
            <p:spPr>
              <a:xfrm>
                <a:off x="5752147" y="5775007"/>
                <a:ext cx="451865" cy="451866"/>
              </a:xfrm>
              <a:custGeom>
                <a:avLst/>
                <a:gdLst>
                  <a:gd name="connsiteX0" fmla="*/ 225933 w 451865"/>
                  <a:gd name="connsiteY0" fmla="*/ 451866 h 451866"/>
                  <a:gd name="connsiteX1" fmla="*/ 0 w 451865"/>
                  <a:gd name="connsiteY1" fmla="*/ 225933 h 451866"/>
                  <a:gd name="connsiteX2" fmla="*/ 225933 w 451865"/>
                  <a:gd name="connsiteY2" fmla="*/ 0 h 451866"/>
                  <a:gd name="connsiteX3" fmla="*/ 451866 w 451865"/>
                  <a:gd name="connsiteY3" fmla="*/ 225933 h 451866"/>
                  <a:gd name="connsiteX4" fmla="*/ 225933 w 451865"/>
                  <a:gd name="connsiteY4" fmla="*/ 451866 h 451866"/>
                  <a:gd name="connsiteX5" fmla="*/ 225933 w 451865"/>
                  <a:gd name="connsiteY5" fmla="*/ 92869 h 451866"/>
                  <a:gd name="connsiteX6" fmla="*/ 92869 w 451865"/>
                  <a:gd name="connsiteY6" fmla="*/ 225933 h 451866"/>
                  <a:gd name="connsiteX7" fmla="*/ 225933 w 451865"/>
                  <a:gd name="connsiteY7" fmla="*/ 358997 h 451866"/>
                  <a:gd name="connsiteX8" fmla="*/ 358997 w 451865"/>
                  <a:gd name="connsiteY8" fmla="*/ 225933 h 451866"/>
                  <a:gd name="connsiteX9" fmla="*/ 225933 w 451865"/>
                  <a:gd name="connsiteY9" fmla="*/ 92869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865" h="451866">
                    <a:moveTo>
                      <a:pt x="225933" y="451866"/>
                    </a:moveTo>
                    <a:cubicBezTo>
                      <a:pt x="101346" y="451866"/>
                      <a:pt x="0" y="350520"/>
                      <a:pt x="0" y="225933"/>
                    </a:cubicBezTo>
                    <a:cubicBezTo>
                      <a:pt x="0" y="101346"/>
                      <a:pt x="101346" y="0"/>
                      <a:pt x="225933" y="0"/>
                    </a:cubicBezTo>
                    <a:cubicBezTo>
                      <a:pt x="350520" y="0"/>
                      <a:pt x="451866" y="101346"/>
                      <a:pt x="451866" y="225933"/>
                    </a:cubicBezTo>
                    <a:cubicBezTo>
                      <a:pt x="451866" y="350520"/>
                      <a:pt x="350520" y="451866"/>
                      <a:pt x="225933" y="451866"/>
                    </a:cubicBezTo>
                    <a:close/>
                    <a:moveTo>
                      <a:pt x="225933" y="92869"/>
                    </a:moveTo>
                    <a:cubicBezTo>
                      <a:pt x="152590" y="92869"/>
                      <a:pt x="92869" y="152591"/>
                      <a:pt x="92869" y="225933"/>
                    </a:cubicBezTo>
                    <a:cubicBezTo>
                      <a:pt x="92869" y="299275"/>
                      <a:pt x="152590" y="358997"/>
                      <a:pt x="225933" y="358997"/>
                    </a:cubicBezTo>
                    <a:cubicBezTo>
                      <a:pt x="299275" y="358997"/>
                      <a:pt x="358997" y="299275"/>
                      <a:pt x="358997" y="225933"/>
                    </a:cubicBezTo>
                    <a:cubicBezTo>
                      <a:pt x="358997" y="152591"/>
                      <a:pt x="299275" y="92869"/>
                      <a:pt x="225933" y="9286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097C27E-7C7C-4029-AD33-B4290111BA55}"/>
                  </a:ext>
                </a:extLst>
              </p:cNvPr>
              <p:cNvSpPr/>
              <p:nvPr/>
            </p:nvSpPr>
            <p:spPr>
              <a:xfrm>
                <a:off x="5997708" y="5321051"/>
                <a:ext cx="401751" cy="559492"/>
              </a:xfrm>
              <a:custGeom>
                <a:avLst/>
                <a:gdLst>
                  <a:gd name="connsiteX0" fmla="*/ 46475 w 401751"/>
                  <a:gd name="connsiteY0" fmla="*/ 559493 h 559492"/>
                  <a:gd name="connsiteX1" fmla="*/ 38760 w 401751"/>
                  <a:gd name="connsiteY1" fmla="*/ 558826 h 559492"/>
                  <a:gd name="connsiteX2" fmla="*/ 660 w 401751"/>
                  <a:gd name="connsiteY2" fmla="*/ 505391 h 559492"/>
                  <a:gd name="connsiteX3" fmla="*/ 333558 w 401751"/>
                  <a:gd name="connsiteY3" fmla="*/ 5423 h 559492"/>
                  <a:gd name="connsiteX4" fmla="*/ 396328 w 401751"/>
                  <a:gd name="connsiteY4" fmla="*/ 24664 h 559492"/>
                  <a:gd name="connsiteX5" fmla="*/ 377088 w 401751"/>
                  <a:gd name="connsiteY5" fmla="*/ 87434 h 559492"/>
                  <a:gd name="connsiteX6" fmla="*/ 92195 w 401751"/>
                  <a:gd name="connsiteY6" fmla="*/ 520631 h 559492"/>
                  <a:gd name="connsiteX7" fmla="*/ 46475 w 401751"/>
                  <a:gd name="connsiteY7" fmla="*/ 559493 h 5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751" h="559492">
                    <a:moveTo>
                      <a:pt x="46475" y="559493"/>
                    </a:moveTo>
                    <a:cubicBezTo>
                      <a:pt x="43903" y="559493"/>
                      <a:pt x="41331" y="559302"/>
                      <a:pt x="38760" y="558826"/>
                    </a:cubicBezTo>
                    <a:cubicBezTo>
                      <a:pt x="13423" y="554540"/>
                      <a:pt x="-3627" y="530632"/>
                      <a:pt x="660" y="505391"/>
                    </a:cubicBezTo>
                    <a:cubicBezTo>
                      <a:pt x="3041" y="490913"/>
                      <a:pt x="63144" y="149156"/>
                      <a:pt x="333558" y="5423"/>
                    </a:cubicBezTo>
                    <a:cubicBezTo>
                      <a:pt x="356133" y="-6578"/>
                      <a:pt x="384327" y="1995"/>
                      <a:pt x="396328" y="24664"/>
                    </a:cubicBezTo>
                    <a:cubicBezTo>
                      <a:pt x="408330" y="47333"/>
                      <a:pt x="399757" y="75432"/>
                      <a:pt x="377088" y="87434"/>
                    </a:cubicBezTo>
                    <a:cubicBezTo>
                      <a:pt x="146583" y="209925"/>
                      <a:pt x="92671" y="517583"/>
                      <a:pt x="92195" y="520631"/>
                    </a:cubicBezTo>
                    <a:cubicBezTo>
                      <a:pt x="88385" y="543396"/>
                      <a:pt x="68668" y="559493"/>
                      <a:pt x="46475" y="559493"/>
                    </a:cubicBezTo>
                    <a:close/>
                  </a:path>
                </a:pathLst>
              </a:custGeom>
              <a:grpFill/>
              <a:ln w="9525" cap="flat">
                <a:noFill/>
                <a:prstDash val="solid"/>
                <a:miter/>
              </a:ln>
            </p:spPr>
            <p:txBody>
              <a:bodyPr rtlCol="0" anchor="ctr"/>
              <a:lstStyle/>
              <a:p>
                <a:endParaRPr lang="en-US"/>
              </a:p>
            </p:txBody>
          </p:sp>
        </p:grpSp>
        <p:grpSp>
          <p:nvGrpSpPr>
            <p:cNvPr id="206" name="Graphic 2">
              <a:extLst>
                <a:ext uri="{FF2B5EF4-FFF2-40B4-BE49-F238E27FC236}">
                  <a16:creationId xmlns:a16="http://schemas.microsoft.com/office/drawing/2014/main" id="{98A9A519-F11D-4B9A-ACBD-B34372F316EB}"/>
                </a:ext>
              </a:extLst>
            </p:cNvPr>
            <p:cNvGrpSpPr/>
            <p:nvPr/>
          </p:nvGrpSpPr>
          <p:grpSpPr>
            <a:xfrm>
              <a:off x="11575933" y="3673320"/>
              <a:ext cx="967205" cy="1209379"/>
              <a:chOff x="7279128" y="5563981"/>
              <a:chExt cx="1133475" cy="1417281"/>
            </a:xfrm>
            <a:grpFill/>
          </p:grpSpPr>
          <p:sp>
            <p:nvSpPr>
              <p:cNvPr id="207" name="Freeform: Shape 206">
                <a:extLst>
                  <a:ext uri="{FF2B5EF4-FFF2-40B4-BE49-F238E27FC236}">
                    <a16:creationId xmlns:a16="http://schemas.microsoft.com/office/drawing/2014/main" id="{B7E302CF-198E-488C-978F-9D97EB6883A5}"/>
                  </a:ext>
                </a:extLst>
              </p:cNvPr>
              <p:cNvSpPr/>
              <p:nvPr/>
            </p:nvSpPr>
            <p:spPr>
              <a:xfrm>
                <a:off x="7683245" y="5563981"/>
                <a:ext cx="722280" cy="1258108"/>
              </a:xfrm>
              <a:custGeom>
                <a:avLst/>
                <a:gdLst>
                  <a:gd name="connsiteX0" fmla="*/ 676656 w 722280"/>
                  <a:gd name="connsiteY0" fmla="*/ 1258109 h 1258108"/>
                  <a:gd name="connsiteX1" fmla="*/ 631126 w 722280"/>
                  <a:gd name="connsiteY1" fmla="*/ 1212580 h 1258108"/>
                  <a:gd name="connsiteX2" fmla="*/ 631126 w 722280"/>
                  <a:gd name="connsiteY2" fmla="*/ 337804 h 1258108"/>
                  <a:gd name="connsiteX3" fmla="*/ 91059 w 722280"/>
                  <a:gd name="connsiteY3" fmla="*/ 113585 h 1258108"/>
                  <a:gd name="connsiteX4" fmla="*/ 91059 w 722280"/>
                  <a:gd name="connsiteY4" fmla="*/ 950547 h 1258108"/>
                  <a:gd name="connsiteX5" fmla="*/ 45529 w 722280"/>
                  <a:gd name="connsiteY5" fmla="*/ 996076 h 1258108"/>
                  <a:gd name="connsiteX6" fmla="*/ 0 w 722280"/>
                  <a:gd name="connsiteY6" fmla="*/ 950547 h 1258108"/>
                  <a:gd name="connsiteX7" fmla="*/ 0 w 722280"/>
                  <a:gd name="connsiteY7" fmla="*/ 45481 h 1258108"/>
                  <a:gd name="connsiteX8" fmla="*/ 20288 w 722280"/>
                  <a:gd name="connsiteY8" fmla="*/ 7667 h 1258108"/>
                  <a:gd name="connsiteX9" fmla="*/ 63055 w 722280"/>
                  <a:gd name="connsiteY9" fmla="*/ 3476 h 1258108"/>
                  <a:gd name="connsiteX10" fmla="*/ 694182 w 722280"/>
                  <a:gd name="connsiteY10" fmla="*/ 265509 h 1258108"/>
                  <a:gd name="connsiteX11" fmla="*/ 722281 w 722280"/>
                  <a:gd name="connsiteY11" fmla="*/ 307514 h 1258108"/>
                  <a:gd name="connsiteX12" fmla="*/ 722281 w 722280"/>
                  <a:gd name="connsiteY12" fmla="*/ 1212580 h 1258108"/>
                  <a:gd name="connsiteX13" fmla="*/ 676656 w 722280"/>
                  <a:gd name="connsiteY13" fmla="*/ 1258109 h 125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2280" h="1258108">
                    <a:moveTo>
                      <a:pt x="676656" y="1258109"/>
                    </a:moveTo>
                    <a:cubicBezTo>
                      <a:pt x="651510" y="1258109"/>
                      <a:pt x="631126" y="1237726"/>
                      <a:pt x="631126" y="1212580"/>
                    </a:cubicBezTo>
                    <a:lnTo>
                      <a:pt x="631126" y="337804"/>
                    </a:lnTo>
                    <a:lnTo>
                      <a:pt x="91059" y="113585"/>
                    </a:lnTo>
                    <a:lnTo>
                      <a:pt x="91059" y="950547"/>
                    </a:lnTo>
                    <a:cubicBezTo>
                      <a:pt x="91059" y="975693"/>
                      <a:pt x="70675" y="996076"/>
                      <a:pt x="45529" y="996076"/>
                    </a:cubicBezTo>
                    <a:cubicBezTo>
                      <a:pt x="20383" y="996076"/>
                      <a:pt x="0" y="975693"/>
                      <a:pt x="0" y="950547"/>
                    </a:cubicBezTo>
                    <a:lnTo>
                      <a:pt x="0" y="45481"/>
                    </a:lnTo>
                    <a:cubicBezTo>
                      <a:pt x="0" y="30241"/>
                      <a:pt x="7620" y="16049"/>
                      <a:pt x="20288" y="7667"/>
                    </a:cubicBezTo>
                    <a:cubicBezTo>
                      <a:pt x="32956" y="-810"/>
                      <a:pt x="48958" y="-2334"/>
                      <a:pt x="63055" y="3476"/>
                    </a:cubicBezTo>
                    <a:lnTo>
                      <a:pt x="694182" y="265509"/>
                    </a:lnTo>
                    <a:cubicBezTo>
                      <a:pt x="711136" y="272557"/>
                      <a:pt x="722281" y="289131"/>
                      <a:pt x="722281" y="307514"/>
                    </a:cubicBezTo>
                    <a:lnTo>
                      <a:pt x="722281" y="1212580"/>
                    </a:lnTo>
                    <a:cubicBezTo>
                      <a:pt x="722090" y="1237726"/>
                      <a:pt x="701707" y="1258109"/>
                      <a:pt x="676656" y="125810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BB1F6F0-1B01-458A-A623-8AF7D58ED765}"/>
                  </a:ext>
                </a:extLst>
              </p:cNvPr>
              <p:cNvSpPr/>
              <p:nvPr/>
            </p:nvSpPr>
            <p:spPr>
              <a:xfrm>
                <a:off x="7279128" y="6287280"/>
                <a:ext cx="502444" cy="431950"/>
              </a:xfrm>
              <a:custGeom>
                <a:avLst/>
                <a:gdLst>
                  <a:gd name="connsiteX0" fmla="*/ 433549 w 502444"/>
                  <a:gd name="connsiteY0" fmla="*/ 68180 h 431950"/>
                  <a:gd name="connsiteX1" fmla="*/ 235048 w 502444"/>
                  <a:gd name="connsiteY1" fmla="*/ 3982 h 431950"/>
                  <a:gd name="connsiteX2" fmla="*/ 1495 w 502444"/>
                  <a:gd name="connsiteY2" fmla="*/ 278397 h 431950"/>
                  <a:gd name="connsiteX3" fmla="*/ 363541 w 502444"/>
                  <a:gd name="connsiteY3" fmla="*/ 389364 h 431950"/>
                  <a:gd name="connsiteX4" fmla="*/ 497843 w 502444"/>
                  <a:gd name="connsiteY4" fmla="*/ 155811 h 431950"/>
                  <a:gd name="connsiteX5" fmla="*/ 433549 w 502444"/>
                  <a:gd name="connsiteY5" fmla="*/ 68180 h 4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44" h="431950">
                    <a:moveTo>
                      <a:pt x="433549" y="68180"/>
                    </a:moveTo>
                    <a:cubicBezTo>
                      <a:pt x="433549" y="68180"/>
                      <a:pt x="345919" y="-19450"/>
                      <a:pt x="235048" y="3982"/>
                    </a:cubicBezTo>
                    <a:cubicBezTo>
                      <a:pt x="124082" y="27318"/>
                      <a:pt x="-16031" y="132474"/>
                      <a:pt x="1495" y="278397"/>
                    </a:cubicBezTo>
                    <a:cubicBezTo>
                      <a:pt x="19021" y="424416"/>
                      <a:pt x="217522" y="476899"/>
                      <a:pt x="363541" y="389364"/>
                    </a:cubicBezTo>
                    <a:cubicBezTo>
                      <a:pt x="509559" y="301734"/>
                      <a:pt x="509559" y="220009"/>
                      <a:pt x="497843" y="155811"/>
                    </a:cubicBezTo>
                    <a:cubicBezTo>
                      <a:pt x="486032" y="91517"/>
                      <a:pt x="433549" y="68180"/>
                      <a:pt x="433549" y="68180"/>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EB06A64-B553-4C1F-8FEA-523DFF3A4226}"/>
                  </a:ext>
                </a:extLst>
              </p:cNvPr>
              <p:cNvSpPr/>
              <p:nvPr/>
            </p:nvSpPr>
            <p:spPr>
              <a:xfrm>
                <a:off x="7910159" y="6549313"/>
                <a:ext cx="502444" cy="431949"/>
              </a:xfrm>
              <a:custGeom>
                <a:avLst/>
                <a:gdLst>
                  <a:gd name="connsiteX0" fmla="*/ 433549 w 502444"/>
                  <a:gd name="connsiteY0" fmla="*/ 68180 h 431949"/>
                  <a:gd name="connsiteX1" fmla="*/ 235048 w 502444"/>
                  <a:gd name="connsiteY1" fmla="*/ 3982 h 431949"/>
                  <a:gd name="connsiteX2" fmla="*/ 1495 w 502444"/>
                  <a:gd name="connsiteY2" fmla="*/ 278397 h 431949"/>
                  <a:gd name="connsiteX3" fmla="*/ 363541 w 502444"/>
                  <a:gd name="connsiteY3" fmla="*/ 389363 h 431949"/>
                  <a:gd name="connsiteX4" fmla="*/ 497843 w 502444"/>
                  <a:gd name="connsiteY4" fmla="*/ 155811 h 431949"/>
                  <a:gd name="connsiteX5" fmla="*/ 433549 w 502444"/>
                  <a:gd name="connsiteY5" fmla="*/ 68180 h 43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44" h="431949">
                    <a:moveTo>
                      <a:pt x="433549" y="68180"/>
                    </a:moveTo>
                    <a:cubicBezTo>
                      <a:pt x="433549" y="68180"/>
                      <a:pt x="345919" y="-19450"/>
                      <a:pt x="235048" y="3982"/>
                    </a:cubicBezTo>
                    <a:cubicBezTo>
                      <a:pt x="124082" y="27318"/>
                      <a:pt x="-16031" y="132474"/>
                      <a:pt x="1495" y="278397"/>
                    </a:cubicBezTo>
                    <a:cubicBezTo>
                      <a:pt x="19021" y="424416"/>
                      <a:pt x="217522" y="476898"/>
                      <a:pt x="363541" y="389363"/>
                    </a:cubicBezTo>
                    <a:cubicBezTo>
                      <a:pt x="509559" y="301734"/>
                      <a:pt x="509559" y="220009"/>
                      <a:pt x="497843" y="155811"/>
                    </a:cubicBezTo>
                    <a:cubicBezTo>
                      <a:pt x="486127" y="91612"/>
                      <a:pt x="433549" y="68180"/>
                      <a:pt x="433549" y="68180"/>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F4B90513-7E7B-4C7C-BC52-FFFBA528FEEA}"/>
                  </a:ext>
                </a:extLst>
              </p:cNvPr>
              <p:cNvSpPr/>
              <p:nvPr/>
            </p:nvSpPr>
            <p:spPr>
              <a:xfrm>
                <a:off x="7683214" y="5817934"/>
                <a:ext cx="722151" cy="343788"/>
              </a:xfrm>
              <a:custGeom>
                <a:avLst/>
                <a:gdLst>
                  <a:gd name="connsiteX0" fmla="*/ 676592 w 722151"/>
                  <a:gd name="connsiteY0" fmla="*/ 343788 h 343788"/>
                  <a:gd name="connsiteX1" fmla="*/ 659732 w 722151"/>
                  <a:gd name="connsiteY1" fmla="*/ 340454 h 343788"/>
                  <a:gd name="connsiteX2" fmla="*/ 28606 w 722151"/>
                  <a:gd name="connsiteY2" fmla="*/ 87756 h 343788"/>
                  <a:gd name="connsiteX3" fmla="*/ 3269 w 722151"/>
                  <a:gd name="connsiteY3" fmla="*/ 28606 h 343788"/>
                  <a:gd name="connsiteX4" fmla="*/ 62420 w 722151"/>
                  <a:gd name="connsiteY4" fmla="*/ 3270 h 343788"/>
                  <a:gd name="connsiteX5" fmla="*/ 693546 w 722151"/>
                  <a:gd name="connsiteY5" fmla="*/ 255967 h 343788"/>
                  <a:gd name="connsiteX6" fmla="*/ 718882 w 722151"/>
                  <a:gd name="connsiteY6" fmla="*/ 315118 h 343788"/>
                  <a:gd name="connsiteX7" fmla="*/ 676592 w 722151"/>
                  <a:gd name="connsiteY7" fmla="*/ 343788 h 34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151" h="343788">
                    <a:moveTo>
                      <a:pt x="676592" y="343788"/>
                    </a:moveTo>
                    <a:cubicBezTo>
                      <a:pt x="670972" y="343788"/>
                      <a:pt x="665257" y="342740"/>
                      <a:pt x="659732" y="340454"/>
                    </a:cubicBezTo>
                    <a:lnTo>
                      <a:pt x="28606" y="87756"/>
                    </a:lnTo>
                    <a:cubicBezTo>
                      <a:pt x="5270" y="78421"/>
                      <a:pt x="-6065" y="51942"/>
                      <a:pt x="3269" y="28606"/>
                    </a:cubicBezTo>
                    <a:cubicBezTo>
                      <a:pt x="12604" y="5269"/>
                      <a:pt x="39083" y="-6065"/>
                      <a:pt x="62420" y="3270"/>
                    </a:cubicBezTo>
                    <a:lnTo>
                      <a:pt x="693546" y="255967"/>
                    </a:lnTo>
                    <a:cubicBezTo>
                      <a:pt x="716882" y="265302"/>
                      <a:pt x="728217" y="291782"/>
                      <a:pt x="718882" y="315118"/>
                    </a:cubicBezTo>
                    <a:cubicBezTo>
                      <a:pt x="711739" y="332930"/>
                      <a:pt x="694689" y="343788"/>
                      <a:pt x="676592" y="343788"/>
                    </a:cubicBezTo>
                    <a:close/>
                  </a:path>
                </a:pathLst>
              </a:custGeom>
              <a:grpFill/>
              <a:ln w="9525" cap="flat">
                <a:noFill/>
                <a:prstDash val="solid"/>
                <a:miter/>
              </a:ln>
            </p:spPr>
            <p:txBody>
              <a:bodyPr rtlCol="0" anchor="ctr"/>
              <a:lstStyle/>
              <a:p>
                <a:endParaRPr lang="en-US"/>
              </a:p>
            </p:txBody>
          </p:sp>
        </p:grpSp>
        <p:grpSp>
          <p:nvGrpSpPr>
            <p:cNvPr id="211" name="Graphic 2">
              <a:extLst>
                <a:ext uri="{FF2B5EF4-FFF2-40B4-BE49-F238E27FC236}">
                  <a16:creationId xmlns:a16="http://schemas.microsoft.com/office/drawing/2014/main" id="{9929E261-22D3-4A27-86DF-826E3F71D2F3}"/>
                </a:ext>
              </a:extLst>
            </p:cNvPr>
            <p:cNvGrpSpPr/>
            <p:nvPr/>
          </p:nvGrpSpPr>
          <p:grpSpPr>
            <a:xfrm>
              <a:off x="15434242" y="3792759"/>
              <a:ext cx="1291340" cy="970500"/>
              <a:chOff x="11800712" y="5768287"/>
              <a:chExt cx="1513332" cy="1137337"/>
            </a:xfrm>
            <a:grpFill/>
          </p:grpSpPr>
          <p:sp>
            <p:nvSpPr>
              <p:cNvPr id="212" name="Freeform: Shape 211">
                <a:extLst>
                  <a:ext uri="{FF2B5EF4-FFF2-40B4-BE49-F238E27FC236}">
                    <a16:creationId xmlns:a16="http://schemas.microsoft.com/office/drawing/2014/main" id="{40BD402D-6208-4167-B242-ED2969204A85}"/>
                  </a:ext>
                </a:extLst>
              </p:cNvPr>
              <p:cNvSpPr/>
              <p:nvPr/>
            </p:nvSpPr>
            <p:spPr>
              <a:xfrm>
                <a:off x="11800712" y="5768287"/>
                <a:ext cx="1513332" cy="602522"/>
              </a:xfrm>
              <a:custGeom>
                <a:avLst/>
                <a:gdLst>
                  <a:gd name="connsiteX0" fmla="*/ 1221391 w 1513332"/>
                  <a:gd name="connsiteY0" fmla="*/ 244178 h 602522"/>
                  <a:gd name="connsiteX1" fmla="*/ 756666 w 1513332"/>
                  <a:gd name="connsiteY1" fmla="*/ 107113 h 602522"/>
                  <a:gd name="connsiteX2" fmla="*/ 291941 w 1513332"/>
                  <a:gd name="connsiteY2" fmla="*/ 244178 h 602522"/>
                  <a:gd name="connsiteX3" fmla="*/ 0 w 1513332"/>
                  <a:gd name="connsiteY3" fmla="*/ 601651 h 602522"/>
                  <a:gd name="connsiteX4" fmla="*/ 464725 w 1513332"/>
                  <a:gd name="connsiteY4" fmla="*/ 422962 h 602522"/>
                  <a:gd name="connsiteX5" fmla="*/ 756666 w 1513332"/>
                  <a:gd name="connsiteY5" fmla="*/ 464682 h 602522"/>
                  <a:gd name="connsiteX6" fmla="*/ 1048608 w 1513332"/>
                  <a:gd name="connsiteY6" fmla="*/ 422962 h 602522"/>
                  <a:gd name="connsiteX7" fmla="*/ 1513332 w 1513332"/>
                  <a:gd name="connsiteY7" fmla="*/ 601651 h 602522"/>
                  <a:gd name="connsiteX8" fmla="*/ 1221391 w 1513332"/>
                  <a:gd name="connsiteY8" fmla="*/ 244178 h 60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332" h="602522">
                    <a:moveTo>
                      <a:pt x="1221391" y="244178"/>
                    </a:moveTo>
                    <a:cubicBezTo>
                      <a:pt x="1155859" y="-17950"/>
                      <a:pt x="929450" y="-77576"/>
                      <a:pt x="756666" y="107113"/>
                    </a:cubicBezTo>
                    <a:cubicBezTo>
                      <a:pt x="583882" y="-77576"/>
                      <a:pt x="357474" y="-18045"/>
                      <a:pt x="291941" y="244178"/>
                    </a:cubicBezTo>
                    <a:cubicBezTo>
                      <a:pt x="226409" y="506306"/>
                      <a:pt x="0" y="601651"/>
                      <a:pt x="0" y="601651"/>
                    </a:cubicBezTo>
                    <a:cubicBezTo>
                      <a:pt x="0" y="601651"/>
                      <a:pt x="315754" y="625464"/>
                      <a:pt x="464725" y="422962"/>
                    </a:cubicBezTo>
                    <a:cubicBezTo>
                      <a:pt x="613696" y="220365"/>
                      <a:pt x="625602" y="464682"/>
                      <a:pt x="756666" y="464682"/>
                    </a:cubicBezTo>
                    <a:cubicBezTo>
                      <a:pt x="887730" y="464682"/>
                      <a:pt x="899636" y="220365"/>
                      <a:pt x="1048608" y="422962"/>
                    </a:cubicBezTo>
                    <a:cubicBezTo>
                      <a:pt x="1197579" y="625559"/>
                      <a:pt x="1513332" y="601651"/>
                      <a:pt x="1513332" y="601651"/>
                    </a:cubicBezTo>
                    <a:cubicBezTo>
                      <a:pt x="1513332" y="601651"/>
                      <a:pt x="1286923" y="506306"/>
                      <a:pt x="1221391" y="24417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3982817-A28C-4A65-9972-5287844EBF97}"/>
                  </a:ext>
                </a:extLst>
              </p:cNvPr>
              <p:cNvSpPr/>
              <p:nvPr/>
            </p:nvSpPr>
            <p:spPr>
              <a:xfrm>
                <a:off x="11868720" y="6385984"/>
                <a:ext cx="1377314" cy="519640"/>
              </a:xfrm>
              <a:custGeom>
                <a:avLst/>
                <a:gdLst>
                  <a:gd name="connsiteX0" fmla="*/ 1071849 w 1377314"/>
                  <a:gd name="connsiteY0" fmla="*/ 20340 h 519640"/>
                  <a:gd name="connsiteX1" fmla="*/ 688657 w 1377314"/>
                  <a:gd name="connsiteY1" fmla="*/ 217413 h 519640"/>
                  <a:gd name="connsiteX2" fmla="*/ 305467 w 1377314"/>
                  <a:gd name="connsiteY2" fmla="*/ 20340 h 519640"/>
                  <a:gd name="connsiteX3" fmla="*/ 0 w 1377314"/>
                  <a:gd name="connsiteY3" fmla="*/ 49868 h 519640"/>
                  <a:gd name="connsiteX4" fmla="*/ 688657 w 1377314"/>
                  <a:gd name="connsiteY4" fmla="*/ 519641 h 519640"/>
                  <a:gd name="connsiteX5" fmla="*/ 1377315 w 1377314"/>
                  <a:gd name="connsiteY5" fmla="*/ 49963 h 519640"/>
                  <a:gd name="connsiteX6" fmla="*/ 1071849 w 1377314"/>
                  <a:gd name="connsiteY6" fmla="*/ 20340 h 51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314" h="519640">
                    <a:moveTo>
                      <a:pt x="1071849" y="20340"/>
                    </a:moveTo>
                    <a:cubicBezTo>
                      <a:pt x="891254" y="79490"/>
                      <a:pt x="830961" y="217413"/>
                      <a:pt x="688657" y="217413"/>
                    </a:cubicBezTo>
                    <a:cubicBezTo>
                      <a:pt x="546354" y="217413"/>
                      <a:pt x="486061" y="79490"/>
                      <a:pt x="305467" y="20340"/>
                    </a:cubicBezTo>
                    <a:cubicBezTo>
                      <a:pt x="124777" y="-38810"/>
                      <a:pt x="0" y="49868"/>
                      <a:pt x="0" y="49868"/>
                    </a:cubicBezTo>
                    <a:cubicBezTo>
                      <a:pt x="0" y="49868"/>
                      <a:pt x="158782" y="519641"/>
                      <a:pt x="688657" y="519641"/>
                    </a:cubicBezTo>
                    <a:cubicBezTo>
                      <a:pt x="1218533" y="519641"/>
                      <a:pt x="1377315" y="49963"/>
                      <a:pt x="1377315" y="49963"/>
                    </a:cubicBezTo>
                    <a:cubicBezTo>
                      <a:pt x="1377315" y="49963"/>
                      <a:pt x="1252538" y="-38715"/>
                      <a:pt x="1071849" y="20340"/>
                    </a:cubicBezTo>
                    <a:close/>
                  </a:path>
                </a:pathLst>
              </a:custGeom>
              <a:grpFill/>
              <a:ln w="9525" cap="flat">
                <a:noFill/>
                <a:prstDash val="solid"/>
                <a:miter/>
              </a:ln>
            </p:spPr>
            <p:txBody>
              <a:bodyPr rtlCol="0" anchor="ctr"/>
              <a:lstStyle/>
              <a:p>
                <a:endParaRPr lang="en-US"/>
              </a:p>
            </p:txBody>
          </p:sp>
        </p:grpSp>
        <p:grpSp>
          <p:nvGrpSpPr>
            <p:cNvPr id="214" name="Graphic 2">
              <a:extLst>
                <a:ext uri="{FF2B5EF4-FFF2-40B4-BE49-F238E27FC236}">
                  <a16:creationId xmlns:a16="http://schemas.microsoft.com/office/drawing/2014/main" id="{3CE8760B-7519-43DE-819F-A162BB7D6F5E}"/>
                </a:ext>
              </a:extLst>
            </p:cNvPr>
            <p:cNvGrpSpPr/>
            <p:nvPr/>
          </p:nvGrpSpPr>
          <p:grpSpPr>
            <a:xfrm>
              <a:off x="13440804" y="3679765"/>
              <a:ext cx="1198866" cy="1196488"/>
              <a:chOff x="9464586" y="5577649"/>
              <a:chExt cx="1404961" cy="1402174"/>
            </a:xfrm>
            <a:grpFill/>
          </p:grpSpPr>
          <p:sp>
            <p:nvSpPr>
              <p:cNvPr id="215" name="Freeform: Shape 214">
                <a:extLst>
                  <a:ext uri="{FF2B5EF4-FFF2-40B4-BE49-F238E27FC236}">
                    <a16:creationId xmlns:a16="http://schemas.microsoft.com/office/drawing/2014/main" id="{4B08008C-46E1-4F5A-A17B-42FBB8439685}"/>
                  </a:ext>
                </a:extLst>
              </p:cNvPr>
              <p:cNvSpPr/>
              <p:nvPr/>
            </p:nvSpPr>
            <p:spPr>
              <a:xfrm>
                <a:off x="9857491" y="5904972"/>
                <a:ext cx="619057" cy="564693"/>
              </a:xfrm>
              <a:custGeom>
                <a:avLst/>
                <a:gdLst>
                  <a:gd name="connsiteX0" fmla="*/ 483800 w 619057"/>
                  <a:gd name="connsiteY0" fmla="*/ 147 h 564693"/>
                  <a:gd name="connsiteX1" fmla="*/ 309493 w 619057"/>
                  <a:gd name="connsiteY1" fmla="*/ 103683 h 564693"/>
                  <a:gd name="connsiteX2" fmla="*/ 135185 w 619057"/>
                  <a:gd name="connsiteY2" fmla="*/ 147 h 564693"/>
                  <a:gd name="connsiteX3" fmla="*/ 309493 w 619057"/>
                  <a:gd name="connsiteY3" fmla="*/ 564693 h 564693"/>
                  <a:gd name="connsiteX4" fmla="*/ 483800 w 619057"/>
                  <a:gd name="connsiteY4" fmla="*/ 147 h 5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57" h="564693">
                    <a:moveTo>
                      <a:pt x="483800" y="147"/>
                    </a:moveTo>
                    <a:cubicBezTo>
                      <a:pt x="347402" y="-4521"/>
                      <a:pt x="309493" y="103683"/>
                      <a:pt x="309493" y="103683"/>
                    </a:cubicBezTo>
                    <a:cubicBezTo>
                      <a:pt x="309493" y="103683"/>
                      <a:pt x="271679" y="-4521"/>
                      <a:pt x="135185" y="147"/>
                    </a:cubicBezTo>
                    <a:cubicBezTo>
                      <a:pt x="-1212" y="4814"/>
                      <a:pt x="-146659" y="291802"/>
                      <a:pt x="309493" y="564693"/>
                    </a:cubicBezTo>
                    <a:cubicBezTo>
                      <a:pt x="765740" y="291802"/>
                      <a:pt x="620294" y="4814"/>
                      <a:pt x="483800" y="147"/>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39785A6-77E1-4F3F-972D-0148295A552D}"/>
                  </a:ext>
                </a:extLst>
              </p:cNvPr>
              <p:cNvSpPr/>
              <p:nvPr/>
            </p:nvSpPr>
            <p:spPr>
              <a:xfrm>
                <a:off x="9464611" y="6206775"/>
                <a:ext cx="1404937" cy="773048"/>
              </a:xfrm>
              <a:custGeom>
                <a:avLst/>
                <a:gdLst>
                  <a:gd name="connsiteX0" fmla="*/ 1357312 w 1404937"/>
                  <a:gd name="connsiteY0" fmla="*/ 773049 h 773048"/>
                  <a:gd name="connsiteX1" fmla="*/ 47625 w 1404937"/>
                  <a:gd name="connsiteY1" fmla="*/ 773049 h 773048"/>
                  <a:gd name="connsiteX2" fmla="*/ 0 w 1404937"/>
                  <a:gd name="connsiteY2" fmla="*/ 725424 h 773048"/>
                  <a:gd name="connsiteX3" fmla="*/ 0 w 1404937"/>
                  <a:gd name="connsiteY3" fmla="*/ 47625 h 773048"/>
                  <a:gd name="connsiteX4" fmla="*/ 25908 w 1404937"/>
                  <a:gd name="connsiteY4" fmla="*/ 5238 h 773048"/>
                  <a:gd name="connsiteX5" fmla="*/ 75438 w 1404937"/>
                  <a:gd name="connsiteY5" fmla="*/ 9049 h 773048"/>
                  <a:gd name="connsiteX6" fmla="*/ 702468 w 1404937"/>
                  <a:gd name="connsiteY6" fmla="*/ 461391 h 773048"/>
                  <a:gd name="connsiteX7" fmla="*/ 1329499 w 1404937"/>
                  <a:gd name="connsiteY7" fmla="*/ 9049 h 773048"/>
                  <a:gd name="connsiteX8" fmla="*/ 1379030 w 1404937"/>
                  <a:gd name="connsiteY8" fmla="*/ 5238 h 773048"/>
                  <a:gd name="connsiteX9" fmla="*/ 1404937 w 1404937"/>
                  <a:gd name="connsiteY9" fmla="*/ 47625 h 773048"/>
                  <a:gd name="connsiteX10" fmla="*/ 1404937 w 1404937"/>
                  <a:gd name="connsiteY10" fmla="*/ 725424 h 773048"/>
                  <a:gd name="connsiteX11" fmla="*/ 1357312 w 1404937"/>
                  <a:gd name="connsiteY11" fmla="*/ 773049 h 773048"/>
                  <a:gd name="connsiteX12" fmla="*/ 95155 w 1404937"/>
                  <a:gd name="connsiteY12" fmla="*/ 677894 h 773048"/>
                  <a:gd name="connsiteX13" fmla="*/ 1309687 w 1404937"/>
                  <a:gd name="connsiteY13" fmla="*/ 677894 h 773048"/>
                  <a:gd name="connsiteX14" fmla="*/ 1309687 w 1404937"/>
                  <a:gd name="connsiteY14" fmla="*/ 140684 h 773048"/>
                  <a:gd name="connsiteX15" fmla="*/ 730282 w 1404937"/>
                  <a:gd name="connsiteY15" fmla="*/ 558736 h 773048"/>
                  <a:gd name="connsiteX16" fmla="*/ 674656 w 1404937"/>
                  <a:gd name="connsiteY16" fmla="*/ 558736 h 773048"/>
                  <a:gd name="connsiteX17" fmla="*/ 95250 w 1404937"/>
                  <a:gd name="connsiteY17" fmla="*/ 140684 h 773048"/>
                  <a:gd name="connsiteX18" fmla="*/ 95250 w 1404937"/>
                  <a:gd name="connsiteY18" fmla="*/ 677894 h 77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4937" h="773048">
                    <a:moveTo>
                      <a:pt x="1357312" y="773049"/>
                    </a:moveTo>
                    <a:lnTo>
                      <a:pt x="47625" y="773049"/>
                    </a:lnTo>
                    <a:cubicBezTo>
                      <a:pt x="21336" y="773049"/>
                      <a:pt x="0" y="751713"/>
                      <a:pt x="0" y="725424"/>
                    </a:cubicBezTo>
                    <a:lnTo>
                      <a:pt x="0" y="47625"/>
                    </a:lnTo>
                    <a:cubicBezTo>
                      <a:pt x="0" y="29718"/>
                      <a:pt x="10001" y="13430"/>
                      <a:pt x="25908" y="5238"/>
                    </a:cubicBezTo>
                    <a:cubicBezTo>
                      <a:pt x="41720" y="-2953"/>
                      <a:pt x="60960" y="-1429"/>
                      <a:pt x="75438" y="9049"/>
                    </a:cubicBezTo>
                    <a:lnTo>
                      <a:pt x="702468" y="461391"/>
                    </a:lnTo>
                    <a:lnTo>
                      <a:pt x="1329499" y="9049"/>
                    </a:lnTo>
                    <a:cubicBezTo>
                      <a:pt x="1343978" y="-1429"/>
                      <a:pt x="1363123" y="-2858"/>
                      <a:pt x="1379030" y="5238"/>
                    </a:cubicBezTo>
                    <a:cubicBezTo>
                      <a:pt x="1394936" y="13335"/>
                      <a:pt x="1404937" y="29718"/>
                      <a:pt x="1404937" y="47625"/>
                    </a:cubicBezTo>
                    <a:lnTo>
                      <a:pt x="1404937" y="725424"/>
                    </a:lnTo>
                    <a:cubicBezTo>
                      <a:pt x="1404843" y="751713"/>
                      <a:pt x="1383601" y="773049"/>
                      <a:pt x="1357312" y="773049"/>
                    </a:cubicBezTo>
                    <a:close/>
                    <a:moveTo>
                      <a:pt x="95155" y="677894"/>
                    </a:moveTo>
                    <a:lnTo>
                      <a:pt x="1309687" y="677894"/>
                    </a:lnTo>
                    <a:lnTo>
                      <a:pt x="1309687" y="140684"/>
                    </a:lnTo>
                    <a:lnTo>
                      <a:pt x="730282" y="558736"/>
                    </a:lnTo>
                    <a:cubicBezTo>
                      <a:pt x="713709" y="570738"/>
                      <a:pt x="691229" y="570738"/>
                      <a:pt x="674656" y="558736"/>
                    </a:cubicBezTo>
                    <a:lnTo>
                      <a:pt x="95250" y="140684"/>
                    </a:lnTo>
                    <a:lnTo>
                      <a:pt x="95250" y="677894"/>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E1BC306-35CB-4C3D-B756-353FC9DEF7BC}"/>
                  </a:ext>
                </a:extLst>
              </p:cNvPr>
              <p:cNvSpPr/>
              <p:nvPr/>
            </p:nvSpPr>
            <p:spPr>
              <a:xfrm>
                <a:off x="10486357" y="5625274"/>
                <a:ext cx="191547" cy="219741"/>
              </a:xfrm>
              <a:custGeom>
                <a:avLst/>
                <a:gdLst>
                  <a:gd name="connsiteX0" fmla="*/ 0 w 191547"/>
                  <a:gd name="connsiteY0" fmla="*/ 0 h 219741"/>
                  <a:gd name="connsiteX1" fmla="*/ 191548 w 191547"/>
                  <a:gd name="connsiteY1" fmla="*/ 219742 h 219741"/>
                  <a:gd name="connsiteX2" fmla="*/ 0 w 191547"/>
                  <a:gd name="connsiteY2" fmla="*/ 219742 h 219741"/>
                </a:gdLst>
                <a:ahLst/>
                <a:cxnLst>
                  <a:cxn ang="0">
                    <a:pos x="connsiteX0" y="connsiteY0"/>
                  </a:cxn>
                  <a:cxn ang="0">
                    <a:pos x="connsiteX1" y="connsiteY1"/>
                  </a:cxn>
                  <a:cxn ang="0">
                    <a:pos x="connsiteX2" y="connsiteY2"/>
                  </a:cxn>
                </a:cxnLst>
                <a:rect l="l" t="t" r="r" b="b"/>
                <a:pathLst>
                  <a:path w="191547" h="219741">
                    <a:moveTo>
                      <a:pt x="0" y="0"/>
                    </a:moveTo>
                    <a:lnTo>
                      <a:pt x="191548" y="219742"/>
                    </a:lnTo>
                    <a:lnTo>
                      <a:pt x="0" y="219742"/>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54FADF9E-BF0E-47F8-8762-8717ED554124}"/>
                  </a:ext>
                </a:extLst>
              </p:cNvPr>
              <p:cNvSpPr/>
              <p:nvPr/>
            </p:nvSpPr>
            <p:spPr>
              <a:xfrm>
                <a:off x="9608724" y="5577649"/>
                <a:ext cx="1116996" cy="1196815"/>
              </a:xfrm>
              <a:custGeom>
                <a:avLst/>
                <a:gdLst>
                  <a:gd name="connsiteX0" fmla="*/ 558355 w 1116996"/>
                  <a:gd name="connsiteY0" fmla="*/ 1196816 h 1196815"/>
                  <a:gd name="connsiteX1" fmla="*/ 530542 w 1116996"/>
                  <a:gd name="connsiteY1" fmla="*/ 1187862 h 1196815"/>
                  <a:gd name="connsiteX2" fmla="*/ 19717 w 1116996"/>
                  <a:gd name="connsiteY2" fmla="*/ 819245 h 1196815"/>
                  <a:gd name="connsiteX3" fmla="*/ 0 w 1116996"/>
                  <a:gd name="connsiteY3" fmla="*/ 780669 h 1196815"/>
                  <a:gd name="connsiteX4" fmla="*/ 0 w 1116996"/>
                  <a:gd name="connsiteY4" fmla="*/ 47625 h 1196815"/>
                  <a:gd name="connsiteX5" fmla="*/ 47625 w 1116996"/>
                  <a:gd name="connsiteY5" fmla="*/ 0 h 1196815"/>
                  <a:gd name="connsiteX6" fmla="*/ 877824 w 1116996"/>
                  <a:gd name="connsiteY6" fmla="*/ 0 h 1196815"/>
                  <a:gd name="connsiteX7" fmla="*/ 913733 w 1116996"/>
                  <a:gd name="connsiteY7" fmla="*/ 16287 h 1196815"/>
                  <a:gd name="connsiteX8" fmla="*/ 1105281 w 1116996"/>
                  <a:gd name="connsiteY8" fmla="*/ 236029 h 1196815"/>
                  <a:gd name="connsiteX9" fmla="*/ 1116997 w 1116996"/>
                  <a:gd name="connsiteY9" fmla="*/ 267271 h 1196815"/>
                  <a:gd name="connsiteX10" fmla="*/ 1116997 w 1116996"/>
                  <a:gd name="connsiteY10" fmla="*/ 780574 h 1196815"/>
                  <a:gd name="connsiteX11" fmla="*/ 1097280 w 1116996"/>
                  <a:gd name="connsiteY11" fmla="*/ 819150 h 1196815"/>
                  <a:gd name="connsiteX12" fmla="*/ 586454 w 1116996"/>
                  <a:gd name="connsiteY12" fmla="*/ 1187768 h 1196815"/>
                  <a:gd name="connsiteX13" fmla="*/ 558355 w 1116996"/>
                  <a:gd name="connsiteY13" fmla="*/ 1196816 h 1196815"/>
                  <a:gd name="connsiteX14" fmla="*/ 95059 w 1116996"/>
                  <a:gd name="connsiteY14" fmla="*/ 756285 h 1196815"/>
                  <a:gd name="connsiteX15" fmla="*/ 558355 w 1116996"/>
                  <a:gd name="connsiteY15" fmla="*/ 1090517 h 1196815"/>
                  <a:gd name="connsiteX16" fmla="*/ 1021651 w 1116996"/>
                  <a:gd name="connsiteY16" fmla="*/ 756285 h 1196815"/>
                  <a:gd name="connsiteX17" fmla="*/ 1021651 w 1116996"/>
                  <a:gd name="connsiteY17" fmla="*/ 285179 h 1196815"/>
                  <a:gd name="connsiteX18" fmla="*/ 856011 w 1116996"/>
                  <a:gd name="connsiteY18" fmla="*/ 95250 h 1196815"/>
                  <a:gd name="connsiteX19" fmla="*/ 95059 w 1116996"/>
                  <a:gd name="connsiteY19" fmla="*/ 95250 h 1196815"/>
                  <a:gd name="connsiteX20" fmla="*/ 95059 w 1116996"/>
                  <a:gd name="connsiteY20" fmla="*/ 756285 h 11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996" h="1196815">
                    <a:moveTo>
                      <a:pt x="558355" y="1196816"/>
                    </a:moveTo>
                    <a:cubicBezTo>
                      <a:pt x="548640" y="1196816"/>
                      <a:pt x="538829" y="1193863"/>
                      <a:pt x="530542" y="1187862"/>
                    </a:cubicBezTo>
                    <a:lnTo>
                      <a:pt x="19717" y="819245"/>
                    </a:lnTo>
                    <a:cubicBezTo>
                      <a:pt x="7334" y="810292"/>
                      <a:pt x="0" y="795909"/>
                      <a:pt x="0" y="780669"/>
                    </a:cubicBezTo>
                    <a:lnTo>
                      <a:pt x="0" y="47625"/>
                    </a:lnTo>
                    <a:cubicBezTo>
                      <a:pt x="0" y="21336"/>
                      <a:pt x="21336" y="0"/>
                      <a:pt x="47625" y="0"/>
                    </a:cubicBezTo>
                    <a:lnTo>
                      <a:pt x="877824" y="0"/>
                    </a:lnTo>
                    <a:cubicBezTo>
                      <a:pt x="891540" y="0"/>
                      <a:pt x="904685" y="5905"/>
                      <a:pt x="913733" y="16287"/>
                    </a:cubicBezTo>
                    <a:lnTo>
                      <a:pt x="1105281" y="236029"/>
                    </a:lnTo>
                    <a:cubicBezTo>
                      <a:pt x="1112806" y="244697"/>
                      <a:pt x="1116997" y="255841"/>
                      <a:pt x="1116997" y="267271"/>
                    </a:cubicBezTo>
                    <a:lnTo>
                      <a:pt x="1116997" y="780574"/>
                    </a:lnTo>
                    <a:cubicBezTo>
                      <a:pt x="1116997" y="795909"/>
                      <a:pt x="1109662" y="810197"/>
                      <a:pt x="1097280" y="819150"/>
                    </a:cubicBezTo>
                    <a:lnTo>
                      <a:pt x="586454" y="1187768"/>
                    </a:lnTo>
                    <a:cubicBezTo>
                      <a:pt x="577882" y="1193768"/>
                      <a:pt x="568071" y="1196816"/>
                      <a:pt x="558355" y="1196816"/>
                    </a:cubicBezTo>
                    <a:close/>
                    <a:moveTo>
                      <a:pt x="95059" y="756285"/>
                    </a:moveTo>
                    <a:lnTo>
                      <a:pt x="558355" y="1090517"/>
                    </a:lnTo>
                    <a:lnTo>
                      <a:pt x="1021651" y="756285"/>
                    </a:lnTo>
                    <a:lnTo>
                      <a:pt x="1021651" y="285179"/>
                    </a:lnTo>
                    <a:lnTo>
                      <a:pt x="856011" y="95250"/>
                    </a:lnTo>
                    <a:lnTo>
                      <a:pt x="95059" y="95250"/>
                    </a:lnTo>
                    <a:lnTo>
                      <a:pt x="95059" y="756285"/>
                    </a:lnTo>
                    <a:close/>
                  </a:path>
                </a:pathLst>
              </a:custGeom>
              <a:grpFill/>
              <a:ln w="9525" cap="flat">
                <a:noFill/>
                <a:prstDash val="solid"/>
                <a:miter/>
              </a:ln>
            </p:spPr>
            <p:txBody>
              <a:bodyPr rtlCol="0" anchor="ctr"/>
              <a:lstStyle/>
              <a:p>
                <a:endParaRPr lang="en-US"/>
              </a:p>
            </p:txBody>
          </p:sp>
          <p:grpSp>
            <p:nvGrpSpPr>
              <p:cNvPr id="219" name="Graphic 2">
                <a:extLst>
                  <a:ext uri="{FF2B5EF4-FFF2-40B4-BE49-F238E27FC236}">
                    <a16:creationId xmlns:a16="http://schemas.microsoft.com/office/drawing/2014/main" id="{C5CD3A06-CF50-42D2-BF66-B6792968283D}"/>
                  </a:ext>
                </a:extLst>
              </p:cNvPr>
              <p:cNvGrpSpPr/>
              <p:nvPr/>
            </p:nvGrpSpPr>
            <p:grpSpPr>
              <a:xfrm>
                <a:off x="9464586" y="6089381"/>
                <a:ext cx="1404796" cy="596025"/>
                <a:chOff x="9464586" y="6089381"/>
                <a:chExt cx="1404796" cy="596025"/>
              </a:xfrm>
              <a:grpFill/>
            </p:grpSpPr>
            <p:sp>
              <p:nvSpPr>
                <p:cNvPr id="220" name="Freeform: Shape 219">
                  <a:extLst>
                    <a:ext uri="{FF2B5EF4-FFF2-40B4-BE49-F238E27FC236}">
                      <a16:creationId xmlns:a16="http://schemas.microsoft.com/office/drawing/2014/main" id="{31C36DEB-98D1-4FD5-99FC-36FDB0B1C4B9}"/>
                    </a:ext>
                  </a:extLst>
                </p:cNvPr>
                <p:cNvSpPr/>
                <p:nvPr/>
              </p:nvSpPr>
              <p:spPr>
                <a:xfrm>
                  <a:off x="10242870" y="6089381"/>
                  <a:ext cx="626512" cy="596025"/>
                </a:xfrm>
                <a:custGeom>
                  <a:avLst/>
                  <a:gdLst>
                    <a:gd name="connsiteX0" fmla="*/ 47654 w 626512"/>
                    <a:gd name="connsiteY0" fmla="*/ 596025 h 596025"/>
                    <a:gd name="connsiteX1" fmla="*/ 8982 w 626512"/>
                    <a:gd name="connsiteY1" fmla="*/ 576308 h 596025"/>
                    <a:gd name="connsiteX2" fmla="*/ 19745 w 626512"/>
                    <a:gd name="connsiteY2" fmla="*/ 509919 h 596025"/>
                    <a:gd name="connsiteX3" fmla="*/ 387410 w 626512"/>
                    <a:gd name="connsiteY3" fmla="*/ 244648 h 596025"/>
                    <a:gd name="connsiteX4" fmla="*/ 387410 w 626512"/>
                    <a:gd name="connsiteY4" fmla="*/ 47576 h 596025"/>
                    <a:gd name="connsiteX5" fmla="*/ 414557 w 626512"/>
                    <a:gd name="connsiteY5" fmla="*/ 4618 h 596025"/>
                    <a:gd name="connsiteX6" fmla="*/ 465039 w 626512"/>
                    <a:gd name="connsiteY6" fmla="*/ 10714 h 596025"/>
                    <a:gd name="connsiteX7" fmla="*/ 609057 w 626512"/>
                    <a:gd name="connsiteY7" fmla="*/ 128253 h 596025"/>
                    <a:gd name="connsiteX8" fmla="*/ 626488 w 626512"/>
                    <a:gd name="connsiteY8" fmla="*/ 166543 h 596025"/>
                    <a:gd name="connsiteX9" fmla="*/ 606771 w 626512"/>
                    <a:gd name="connsiteY9" fmla="*/ 203690 h 596025"/>
                    <a:gd name="connsiteX10" fmla="*/ 75372 w 626512"/>
                    <a:gd name="connsiteY10" fmla="*/ 587072 h 596025"/>
                    <a:gd name="connsiteX11" fmla="*/ 47654 w 626512"/>
                    <a:gd name="connsiteY11" fmla="*/ 596025 h 596025"/>
                    <a:gd name="connsiteX12" fmla="*/ 482660 w 626512"/>
                    <a:gd name="connsiteY12" fmla="*/ 147779 h 596025"/>
                    <a:gd name="connsiteX13" fmla="*/ 482660 w 626512"/>
                    <a:gd name="connsiteY13" fmla="*/ 175878 h 596025"/>
                    <a:gd name="connsiteX14" fmla="*/ 500949 w 626512"/>
                    <a:gd name="connsiteY14" fmla="*/ 162733 h 596025"/>
                    <a:gd name="connsiteX15" fmla="*/ 482660 w 626512"/>
                    <a:gd name="connsiteY15" fmla="*/ 147779 h 5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512" h="596025">
                      <a:moveTo>
                        <a:pt x="47654" y="596025"/>
                      </a:moveTo>
                      <a:cubicBezTo>
                        <a:pt x="32890" y="596025"/>
                        <a:pt x="18316" y="589167"/>
                        <a:pt x="8982" y="576308"/>
                      </a:cubicBezTo>
                      <a:cubicBezTo>
                        <a:pt x="-6353" y="554973"/>
                        <a:pt x="-1590" y="525255"/>
                        <a:pt x="19745" y="509919"/>
                      </a:cubicBezTo>
                      <a:lnTo>
                        <a:pt x="387410" y="244648"/>
                      </a:lnTo>
                      <a:lnTo>
                        <a:pt x="387410" y="47576"/>
                      </a:lnTo>
                      <a:cubicBezTo>
                        <a:pt x="387410" y="29192"/>
                        <a:pt x="397983" y="12428"/>
                        <a:pt x="414557" y="4618"/>
                      </a:cubicBezTo>
                      <a:cubicBezTo>
                        <a:pt x="431130" y="-3288"/>
                        <a:pt x="450847" y="-906"/>
                        <a:pt x="465039" y="10714"/>
                      </a:cubicBezTo>
                      <a:lnTo>
                        <a:pt x="609057" y="128253"/>
                      </a:lnTo>
                      <a:cubicBezTo>
                        <a:pt x="620487" y="137587"/>
                        <a:pt x="626964" y="151779"/>
                        <a:pt x="626488" y="166543"/>
                      </a:cubicBezTo>
                      <a:cubicBezTo>
                        <a:pt x="626012" y="181307"/>
                        <a:pt x="618773" y="195023"/>
                        <a:pt x="606771" y="203690"/>
                      </a:cubicBezTo>
                      <a:lnTo>
                        <a:pt x="75372" y="587072"/>
                      </a:lnTo>
                      <a:cubicBezTo>
                        <a:pt x="66990" y="593073"/>
                        <a:pt x="57274" y="596025"/>
                        <a:pt x="47654" y="596025"/>
                      </a:cubicBezTo>
                      <a:close/>
                      <a:moveTo>
                        <a:pt x="482660" y="147779"/>
                      </a:moveTo>
                      <a:lnTo>
                        <a:pt x="482660" y="175878"/>
                      </a:lnTo>
                      <a:lnTo>
                        <a:pt x="500949" y="162733"/>
                      </a:lnTo>
                      <a:lnTo>
                        <a:pt x="482660" y="147779"/>
                      </a:ln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C07DE43-17B9-439F-A321-CE42301F1BFB}"/>
                    </a:ext>
                  </a:extLst>
                </p:cNvPr>
                <p:cNvSpPr/>
                <p:nvPr/>
              </p:nvSpPr>
              <p:spPr>
                <a:xfrm>
                  <a:off x="9464586" y="6089381"/>
                  <a:ext cx="239102" cy="316466"/>
                </a:xfrm>
                <a:custGeom>
                  <a:avLst/>
                  <a:gdLst>
                    <a:gd name="connsiteX0" fmla="*/ 191572 w 239102"/>
                    <a:gd name="connsiteY0" fmla="*/ 316467 h 316466"/>
                    <a:gd name="connsiteX1" fmla="*/ 163759 w 239102"/>
                    <a:gd name="connsiteY1" fmla="*/ 307513 h 316466"/>
                    <a:gd name="connsiteX2" fmla="*/ 19741 w 239102"/>
                    <a:gd name="connsiteY2" fmla="*/ 203690 h 316466"/>
                    <a:gd name="connsiteX3" fmla="*/ 25 w 239102"/>
                    <a:gd name="connsiteY3" fmla="*/ 166543 h 316466"/>
                    <a:gd name="connsiteX4" fmla="*/ 17455 w 239102"/>
                    <a:gd name="connsiteY4" fmla="*/ 128253 h 316466"/>
                    <a:gd name="connsiteX5" fmla="*/ 161473 w 239102"/>
                    <a:gd name="connsiteY5" fmla="*/ 10714 h 316466"/>
                    <a:gd name="connsiteX6" fmla="*/ 211956 w 239102"/>
                    <a:gd name="connsiteY6" fmla="*/ 4618 h 316466"/>
                    <a:gd name="connsiteX7" fmla="*/ 239102 w 239102"/>
                    <a:gd name="connsiteY7" fmla="*/ 47576 h 316466"/>
                    <a:gd name="connsiteX8" fmla="*/ 239102 w 239102"/>
                    <a:gd name="connsiteY8" fmla="*/ 268937 h 316466"/>
                    <a:gd name="connsiteX9" fmla="*/ 213194 w 239102"/>
                    <a:gd name="connsiteY9" fmla="*/ 311323 h 316466"/>
                    <a:gd name="connsiteX10" fmla="*/ 191572 w 239102"/>
                    <a:gd name="connsiteY10" fmla="*/ 316467 h 316466"/>
                    <a:gd name="connsiteX11" fmla="*/ 125754 w 239102"/>
                    <a:gd name="connsiteY11" fmla="*/ 162733 h 316466"/>
                    <a:gd name="connsiteX12" fmla="*/ 144043 w 239102"/>
                    <a:gd name="connsiteY12" fmla="*/ 175878 h 316466"/>
                    <a:gd name="connsiteX13" fmla="*/ 144043 w 239102"/>
                    <a:gd name="connsiteY13" fmla="*/ 147779 h 316466"/>
                    <a:gd name="connsiteX14" fmla="*/ 125754 w 239102"/>
                    <a:gd name="connsiteY14" fmla="*/ 162733 h 31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102" h="316466">
                      <a:moveTo>
                        <a:pt x="191572" y="316467"/>
                      </a:moveTo>
                      <a:cubicBezTo>
                        <a:pt x="181761" y="316467"/>
                        <a:pt x="171951" y="313419"/>
                        <a:pt x="163759" y="307513"/>
                      </a:cubicBezTo>
                      <a:lnTo>
                        <a:pt x="19741" y="203690"/>
                      </a:lnTo>
                      <a:cubicBezTo>
                        <a:pt x="7740" y="195023"/>
                        <a:pt x="501" y="181307"/>
                        <a:pt x="25" y="166543"/>
                      </a:cubicBezTo>
                      <a:cubicBezTo>
                        <a:pt x="-452" y="151779"/>
                        <a:pt x="6025" y="137587"/>
                        <a:pt x="17455" y="128253"/>
                      </a:cubicBezTo>
                      <a:lnTo>
                        <a:pt x="161473" y="10714"/>
                      </a:lnTo>
                      <a:cubicBezTo>
                        <a:pt x="175761" y="-906"/>
                        <a:pt x="195382" y="-3288"/>
                        <a:pt x="211956" y="4618"/>
                      </a:cubicBezTo>
                      <a:cubicBezTo>
                        <a:pt x="228529" y="12524"/>
                        <a:pt x="239102" y="29192"/>
                        <a:pt x="239102" y="47576"/>
                      </a:cubicBezTo>
                      <a:lnTo>
                        <a:pt x="239102" y="268937"/>
                      </a:lnTo>
                      <a:cubicBezTo>
                        <a:pt x="239102" y="286844"/>
                        <a:pt x="229101" y="303132"/>
                        <a:pt x="213194" y="311323"/>
                      </a:cubicBezTo>
                      <a:cubicBezTo>
                        <a:pt x="206431" y="314752"/>
                        <a:pt x="199002" y="316467"/>
                        <a:pt x="191572" y="316467"/>
                      </a:cubicBezTo>
                      <a:close/>
                      <a:moveTo>
                        <a:pt x="125754" y="162733"/>
                      </a:moveTo>
                      <a:lnTo>
                        <a:pt x="144043" y="175878"/>
                      </a:lnTo>
                      <a:lnTo>
                        <a:pt x="144043" y="147779"/>
                      </a:lnTo>
                      <a:lnTo>
                        <a:pt x="125754" y="162733"/>
                      </a:lnTo>
                      <a:close/>
                    </a:path>
                  </a:pathLst>
                </a:custGeom>
                <a:grpFill/>
                <a:ln w="9525" cap="flat">
                  <a:noFill/>
                  <a:prstDash val="solid"/>
                  <a:miter/>
                </a:ln>
              </p:spPr>
              <p:txBody>
                <a:bodyPr rtlCol="0" anchor="ctr"/>
                <a:lstStyle/>
                <a:p>
                  <a:endParaRPr lang="en-US"/>
                </a:p>
              </p:txBody>
            </p:sp>
          </p:grpSp>
        </p:grpSp>
        <p:sp>
          <p:nvSpPr>
            <p:cNvPr id="222" name="Freeform: Shape 221">
              <a:extLst>
                <a:ext uri="{FF2B5EF4-FFF2-40B4-BE49-F238E27FC236}">
                  <a16:creationId xmlns:a16="http://schemas.microsoft.com/office/drawing/2014/main" id="{102EB6BF-E4F3-4D7E-AF18-8FE3C00DDBB1}"/>
                </a:ext>
              </a:extLst>
            </p:cNvPr>
            <p:cNvSpPr/>
            <p:nvPr/>
          </p:nvSpPr>
          <p:spPr>
            <a:xfrm>
              <a:off x="15406527" y="6012129"/>
              <a:ext cx="1346771" cy="1016702"/>
            </a:xfrm>
            <a:custGeom>
              <a:avLst/>
              <a:gdLst>
                <a:gd name="connsiteX0" fmla="*/ 1399984 w 1578292"/>
                <a:gd name="connsiteY0" fmla="*/ 1191482 h 1191481"/>
                <a:gd name="connsiteX1" fmla="*/ 178403 w 1578292"/>
                <a:gd name="connsiteY1" fmla="*/ 1191482 h 1191481"/>
                <a:gd name="connsiteX2" fmla="*/ 0 w 1578292"/>
                <a:gd name="connsiteY2" fmla="*/ 1013079 h 1191481"/>
                <a:gd name="connsiteX3" fmla="*/ 0 w 1578292"/>
                <a:gd name="connsiteY3" fmla="*/ 319373 h 1191481"/>
                <a:gd name="connsiteX4" fmla="*/ 175165 w 1578292"/>
                <a:gd name="connsiteY4" fmla="*/ 140970 h 1191481"/>
                <a:gd name="connsiteX5" fmla="*/ 175165 w 1578292"/>
                <a:gd name="connsiteY5" fmla="*/ 134874 h 1191481"/>
                <a:gd name="connsiteX6" fmla="*/ 221075 w 1578292"/>
                <a:gd name="connsiteY6" fmla="*/ 88963 h 1191481"/>
                <a:gd name="connsiteX7" fmla="*/ 431102 w 1578292"/>
                <a:gd name="connsiteY7" fmla="*/ 88963 h 1191481"/>
                <a:gd name="connsiteX8" fmla="*/ 477012 w 1578292"/>
                <a:gd name="connsiteY8" fmla="*/ 134874 h 1191481"/>
                <a:gd name="connsiteX9" fmla="*/ 477012 w 1578292"/>
                <a:gd name="connsiteY9" fmla="*/ 140970 h 1191481"/>
                <a:gd name="connsiteX10" fmla="*/ 482822 w 1578292"/>
                <a:gd name="connsiteY10" fmla="*/ 140970 h 1191481"/>
                <a:gd name="connsiteX11" fmla="*/ 482822 w 1578292"/>
                <a:gd name="connsiteY11" fmla="*/ 83915 h 1191481"/>
                <a:gd name="connsiteX12" fmla="*/ 566738 w 1578292"/>
                <a:gd name="connsiteY12" fmla="*/ 0 h 1191481"/>
                <a:gd name="connsiteX13" fmla="*/ 1011555 w 1578292"/>
                <a:gd name="connsiteY13" fmla="*/ 0 h 1191481"/>
                <a:gd name="connsiteX14" fmla="*/ 1095470 w 1578292"/>
                <a:gd name="connsiteY14" fmla="*/ 83915 h 1191481"/>
                <a:gd name="connsiteX15" fmla="*/ 1095470 w 1578292"/>
                <a:gd name="connsiteY15" fmla="*/ 140970 h 1191481"/>
                <a:gd name="connsiteX16" fmla="*/ 1399889 w 1578292"/>
                <a:gd name="connsiteY16" fmla="*/ 140970 h 1191481"/>
                <a:gd name="connsiteX17" fmla="*/ 1578293 w 1578292"/>
                <a:gd name="connsiteY17" fmla="*/ 319373 h 1191481"/>
                <a:gd name="connsiteX18" fmla="*/ 1578293 w 1578292"/>
                <a:gd name="connsiteY18" fmla="*/ 1013079 h 1191481"/>
                <a:gd name="connsiteX19" fmla="*/ 1399984 w 1578292"/>
                <a:gd name="connsiteY19" fmla="*/ 1191482 h 1191481"/>
                <a:gd name="connsiteX20" fmla="*/ 178403 w 1578292"/>
                <a:gd name="connsiteY20" fmla="*/ 232791 h 1191481"/>
                <a:gd name="connsiteX21" fmla="*/ 91821 w 1578292"/>
                <a:gd name="connsiteY21" fmla="*/ 319373 h 1191481"/>
                <a:gd name="connsiteX22" fmla="*/ 91821 w 1578292"/>
                <a:gd name="connsiteY22" fmla="*/ 1013079 h 1191481"/>
                <a:gd name="connsiteX23" fmla="*/ 178403 w 1578292"/>
                <a:gd name="connsiteY23" fmla="*/ 1099661 h 1191481"/>
                <a:gd name="connsiteX24" fmla="*/ 1399984 w 1578292"/>
                <a:gd name="connsiteY24" fmla="*/ 1099661 h 1191481"/>
                <a:gd name="connsiteX25" fmla="*/ 1486567 w 1578292"/>
                <a:gd name="connsiteY25" fmla="*/ 1013079 h 1191481"/>
                <a:gd name="connsiteX26" fmla="*/ 1486567 w 1578292"/>
                <a:gd name="connsiteY26" fmla="*/ 319373 h 1191481"/>
                <a:gd name="connsiteX27" fmla="*/ 1399984 w 1578292"/>
                <a:gd name="connsiteY27" fmla="*/ 232791 h 1191481"/>
                <a:gd name="connsiteX28" fmla="*/ 1049560 w 1578292"/>
                <a:gd name="connsiteY28" fmla="*/ 232791 h 1191481"/>
                <a:gd name="connsiteX29" fmla="*/ 1003649 w 1578292"/>
                <a:gd name="connsiteY29" fmla="*/ 186880 h 1191481"/>
                <a:gd name="connsiteX30" fmla="*/ 1003649 w 1578292"/>
                <a:gd name="connsiteY30" fmla="*/ 91726 h 1191481"/>
                <a:gd name="connsiteX31" fmla="*/ 574643 w 1578292"/>
                <a:gd name="connsiteY31" fmla="*/ 91726 h 1191481"/>
                <a:gd name="connsiteX32" fmla="*/ 574643 w 1578292"/>
                <a:gd name="connsiteY32" fmla="*/ 186880 h 1191481"/>
                <a:gd name="connsiteX33" fmla="*/ 528733 w 1578292"/>
                <a:gd name="connsiteY33" fmla="*/ 232791 h 1191481"/>
                <a:gd name="connsiteX34" fmla="*/ 431102 w 1578292"/>
                <a:gd name="connsiteY34" fmla="*/ 232791 h 1191481"/>
                <a:gd name="connsiteX35" fmla="*/ 385191 w 1578292"/>
                <a:gd name="connsiteY35" fmla="*/ 186880 h 1191481"/>
                <a:gd name="connsiteX36" fmla="*/ 385191 w 1578292"/>
                <a:gd name="connsiteY36" fmla="*/ 180784 h 1191481"/>
                <a:gd name="connsiteX37" fmla="*/ 266985 w 1578292"/>
                <a:gd name="connsiteY37" fmla="*/ 180784 h 1191481"/>
                <a:gd name="connsiteX38" fmla="*/ 266985 w 1578292"/>
                <a:gd name="connsiteY38" fmla="*/ 186880 h 1191481"/>
                <a:gd name="connsiteX39" fmla="*/ 221075 w 1578292"/>
                <a:gd name="connsiteY39" fmla="*/ 232791 h 1191481"/>
                <a:gd name="connsiteX40" fmla="*/ 178403 w 1578292"/>
                <a:gd name="connsiteY40" fmla="*/ 232791 h 119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78292" h="1191481">
                  <a:moveTo>
                    <a:pt x="1399984" y="1191482"/>
                  </a:moveTo>
                  <a:lnTo>
                    <a:pt x="178403" y="1191482"/>
                  </a:lnTo>
                  <a:cubicBezTo>
                    <a:pt x="80010" y="1191482"/>
                    <a:pt x="0" y="1111472"/>
                    <a:pt x="0" y="1013079"/>
                  </a:cubicBezTo>
                  <a:lnTo>
                    <a:pt x="0" y="319373"/>
                  </a:lnTo>
                  <a:cubicBezTo>
                    <a:pt x="0" y="222123"/>
                    <a:pt x="78295" y="142780"/>
                    <a:pt x="175165" y="140970"/>
                  </a:cubicBezTo>
                  <a:lnTo>
                    <a:pt x="175165" y="134874"/>
                  </a:lnTo>
                  <a:cubicBezTo>
                    <a:pt x="175165" y="109538"/>
                    <a:pt x="195739" y="88963"/>
                    <a:pt x="221075" y="88963"/>
                  </a:cubicBezTo>
                  <a:lnTo>
                    <a:pt x="431102" y="88963"/>
                  </a:lnTo>
                  <a:cubicBezTo>
                    <a:pt x="456438" y="88963"/>
                    <a:pt x="477012" y="109538"/>
                    <a:pt x="477012" y="134874"/>
                  </a:cubicBezTo>
                  <a:lnTo>
                    <a:pt x="477012" y="140970"/>
                  </a:lnTo>
                  <a:lnTo>
                    <a:pt x="482822" y="140970"/>
                  </a:lnTo>
                  <a:lnTo>
                    <a:pt x="482822" y="83915"/>
                  </a:lnTo>
                  <a:cubicBezTo>
                    <a:pt x="482822" y="37624"/>
                    <a:pt x="520446" y="0"/>
                    <a:pt x="566738" y="0"/>
                  </a:cubicBezTo>
                  <a:lnTo>
                    <a:pt x="1011555" y="0"/>
                  </a:lnTo>
                  <a:cubicBezTo>
                    <a:pt x="1057847" y="0"/>
                    <a:pt x="1095470" y="37624"/>
                    <a:pt x="1095470" y="83915"/>
                  </a:cubicBezTo>
                  <a:lnTo>
                    <a:pt x="1095470" y="140970"/>
                  </a:lnTo>
                  <a:lnTo>
                    <a:pt x="1399889" y="140970"/>
                  </a:lnTo>
                  <a:cubicBezTo>
                    <a:pt x="1498282" y="140970"/>
                    <a:pt x="1578293" y="220980"/>
                    <a:pt x="1578293" y="319373"/>
                  </a:cubicBezTo>
                  <a:lnTo>
                    <a:pt x="1578293" y="1013079"/>
                  </a:lnTo>
                  <a:cubicBezTo>
                    <a:pt x="1578293" y="1111472"/>
                    <a:pt x="1498282" y="1191482"/>
                    <a:pt x="1399984" y="1191482"/>
                  </a:cubicBezTo>
                  <a:close/>
                  <a:moveTo>
                    <a:pt x="178403" y="232791"/>
                  </a:moveTo>
                  <a:cubicBezTo>
                    <a:pt x="130683" y="232791"/>
                    <a:pt x="91821" y="271653"/>
                    <a:pt x="91821" y="319373"/>
                  </a:cubicBezTo>
                  <a:lnTo>
                    <a:pt x="91821" y="1013079"/>
                  </a:lnTo>
                  <a:cubicBezTo>
                    <a:pt x="91821" y="1060799"/>
                    <a:pt x="130683" y="1099661"/>
                    <a:pt x="178403" y="1099661"/>
                  </a:cubicBezTo>
                  <a:lnTo>
                    <a:pt x="1399984" y="1099661"/>
                  </a:lnTo>
                  <a:cubicBezTo>
                    <a:pt x="1447705" y="1099661"/>
                    <a:pt x="1486567" y="1060799"/>
                    <a:pt x="1486567" y="1013079"/>
                  </a:cubicBezTo>
                  <a:lnTo>
                    <a:pt x="1486567" y="319373"/>
                  </a:lnTo>
                  <a:cubicBezTo>
                    <a:pt x="1486567" y="271653"/>
                    <a:pt x="1447705" y="232791"/>
                    <a:pt x="1399984" y="232791"/>
                  </a:cubicBezTo>
                  <a:lnTo>
                    <a:pt x="1049560" y="232791"/>
                  </a:lnTo>
                  <a:cubicBezTo>
                    <a:pt x="1024223" y="232791"/>
                    <a:pt x="1003649" y="212217"/>
                    <a:pt x="1003649" y="186880"/>
                  </a:cubicBezTo>
                  <a:lnTo>
                    <a:pt x="1003649" y="91726"/>
                  </a:lnTo>
                  <a:lnTo>
                    <a:pt x="574643" y="91726"/>
                  </a:lnTo>
                  <a:lnTo>
                    <a:pt x="574643" y="186880"/>
                  </a:lnTo>
                  <a:cubicBezTo>
                    <a:pt x="574643" y="212217"/>
                    <a:pt x="554069" y="232791"/>
                    <a:pt x="528733" y="232791"/>
                  </a:cubicBezTo>
                  <a:lnTo>
                    <a:pt x="431102" y="232791"/>
                  </a:lnTo>
                  <a:cubicBezTo>
                    <a:pt x="405765" y="232791"/>
                    <a:pt x="385191" y="212217"/>
                    <a:pt x="385191" y="186880"/>
                  </a:cubicBezTo>
                  <a:lnTo>
                    <a:pt x="385191" y="180784"/>
                  </a:lnTo>
                  <a:lnTo>
                    <a:pt x="266985" y="180784"/>
                  </a:lnTo>
                  <a:lnTo>
                    <a:pt x="266985" y="186880"/>
                  </a:lnTo>
                  <a:cubicBezTo>
                    <a:pt x="266985" y="212217"/>
                    <a:pt x="246412" y="232791"/>
                    <a:pt x="221075" y="232791"/>
                  </a:cubicBezTo>
                  <a:lnTo>
                    <a:pt x="178403" y="232791"/>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2209941-2C07-4EF8-849A-4181D9324FAB}"/>
                </a:ext>
              </a:extLst>
            </p:cNvPr>
            <p:cNvSpPr/>
            <p:nvPr/>
          </p:nvSpPr>
          <p:spPr>
            <a:xfrm>
              <a:off x="15796741" y="6237350"/>
              <a:ext cx="566261" cy="566261"/>
            </a:xfrm>
            <a:custGeom>
              <a:avLst/>
              <a:gdLst>
                <a:gd name="connsiteX0" fmla="*/ 331851 w 663606"/>
                <a:gd name="connsiteY0" fmla="*/ 663607 h 663606"/>
                <a:gd name="connsiteX1" fmla="*/ 0 w 663606"/>
                <a:gd name="connsiteY1" fmla="*/ 331755 h 663606"/>
                <a:gd name="connsiteX2" fmla="*/ 331851 w 663606"/>
                <a:gd name="connsiteY2" fmla="*/ 0 h 663606"/>
                <a:gd name="connsiteX3" fmla="*/ 663607 w 663606"/>
                <a:gd name="connsiteY3" fmla="*/ 331755 h 663606"/>
                <a:gd name="connsiteX4" fmla="*/ 331851 w 663606"/>
                <a:gd name="connsiteY4" fmla="*/ 663607 h 663606"/>
                <a:gd name="connsiteX5" fmla="*/ 331851 w 663606"/>
                <a:gd name="connsiteY5" fmla="*/ 91821 h 663606"/>
                <a:gd name="connsiteX6" fmla="*/ 91821 w 663606"/>
                <a:gd name="connsiteY6" fmla="*/ 331755 h 663606"/>
                <a:gd name="connsiteX7" fmla="*/ 331851 w 663606"/>
                <a:gd name="connsiteY7" fmla="*/ 571785 h 663606"/>
                <a:gd name="connsiteX8" fmla="*/ 571785 w 663606"/>
                <a:gd name="connsiteY8" fmla="*/ 331755 h 663606"/>
                <a:gd name="connsiteX9" fmla="*/ 331851 w 663606"/>
                <a:gd name="connsiteY9" fmla="*/ 91821 h 6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606" h="663606">
                  <a:moveTo>
                    <a:pt x="331851" y="663607"/>
                  </a:moveTo>
                  <a:cubicBezTo>
                    <a:pt x="148876" y="663607"/>
                    <a:pt x="0" y="514731"/>
                    <a:pt x="0" y="331755"/>
                  </a:cubicBezTo>
                  <a:cubicBezTo>
                    <a:pt x="0" y="148780"/>
                    <a:pt x="148876" y="0"/>
                    <a:pt x="331851" y="0"/>
                  </a:cubicBezTo>
                  <a:cubicBezTo>
                    <a:pt x="514826" y="0"/>
                    <a:pt x="663607" y="148876"/>
                    <a:pt x="663607" y="331755"/>
                  </a:cubicBezTo>
                  <a:cubicBezTo>
                    <a:pt x="663607" y="514635"/>
                    <a:pt x="514826" y="663607"/>
                    <a:pt x="331851" y="663607"/>
                  </a:cubicBezTo>
                  <a:close/>
                  <a:moveTo>
                    <a:pt x="331851" y="91821"/>
                  </a:moveTo>
                  <a:cubicBezTo>
                    <a:pt x="199548" y="91821"/>
                    <a:pt x="91821" y="199454"/>
                    <a:pt x="91821" y="331755"/>
                  </a:cubicBezTo>
                  <a:cubicBezTo>
                    <a:pt x="91821" y="464058"/>
                    <a:pt x="199454" y="571785"/>
                    <a:pt x="331851" y="571785"/>
                  </a:cubicBezTo>
                  <a:cubicBezTo>
                    <a:pt x="464153" y="571785"/>
                    <a:pt x="571785" y="464153"/>
                    <a:pt x="571785" y="331755"/>
                  </a:cubicBezTo>
                  <a:cubicBezTo>
                    <a:pt x="571881" y="199454"/>
                    <a:pt x="464153" y="91821"/>
                    <a:pt x="331851" y="9182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BEFAB23-3DB5-4900-B71A-01D498C1D620}"/>
                </a:ext>
              </a:extLst>
            </p:cNvPr>
            <p:cNvSpPr/>
            <p:nvPr/>
          </p:nvSpPr>
          <p:spPr>
            <a:xfrm>
              <a:off x="16411688" y="6480655"/>
              <a:ext cx="184175" cy="79651"/>
            </a:xfrm>
            <a:custGeom>
              <a:avLst/>
              <a:gdLst>
                <a:gd name="connsiteX0" fmla="*/ 0 w 215836"/>
                <a:gd name="connsiteY0" fmla="*/ 0 h 93344"/>
                <a:gd name="connsiteX1" fmla="*/ 215836 w 215836"/>
                <a:gd name="connsiteY1" fmla="*/ 0 h 93344"/>
                <a:gd name="connsiteX2" fmla="*/ 215836 w 215836"/>
                <a:gd name="connsiteY2" fmla="*/ 93345 h 93344"/>
                <a:gd name="connsiteX3" fmla="*/ 0 w 215836"/>
                <a:gd name="connsiteY3" fmla="*/ 93345 h 93344"/>
              </a:gdLst>
              <a:ahLst/>
              <a:cxnLst>
                <a:cxn ang="0">
                  <a:pos x="connsiteX0" y="connsiteY0"/>
                </a:cxn>
                <a:cxn ang="0">
                  <a:pos x="connsiteX1" y="connsiteY1"/>
                </a:cxn>
                <a:cxn ang="0">
                  <a:pos x="connsiteX2" y="connsiteY2"/>
                </a:cxn>
                <a:cxn ang="0">
                  <a:pos x="connsiteX3" y="connsiteY3"/>
                </a:cxn>
              </a:cxnLst>
              <a:rect l="l" t="t" r="r" b="b"/>
              <a:pathLst>
                <a:path w="215836" h="93344">
                  <a:moveTo>
                    <a:pt x="0" y="0"/>
                  </a:moveTo>
                  <a:lnTo>
                    <a:pt x="215836" y="0"/>
                  </a:lnTo>
                  <a:lnTo>
                    <a:pt x="215836" y="93345"/>
                  </a:lnTo>
                  <a:lnTo>
                    <a:pt x="0" y="93345"/>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1530108-4488-4C5F-83E5-B9C59BD87DD8}"/>
                </a:ext>
              </a:extLst>
            </p:cNvPr>
            <p:cNvSpPr/>
            <p:nvPr/>
          </p:nvSpPr>
          <p:spPr>
            <a:xfrm>
              <a:off x="9588587" y="5940412"/>
              <a:ext cx="1108390" cy="1160136"/>
            </a:xfrm>
            <a:custGeom>
              <a:avLst/>
              <a:gdLst>
                <a:gd name="connsiteX0" fmla="*/ 815912 w 1298931"/>
                <a:gd name="connsiteY0" fmla="*/ 332588 h 1359573"/>
                <a:gd name="connsiteX1" fmla="*/ 917067 w 1298931"/>
                <a:gd name="connsiteY1" fmla="*/ 186569 h 1359573"/>
                <a:gd name="connsiteX2" fmla="*/ 935069 w 1298931"/>
                <a:gd name="connsiteY2" fmla="*/ 172663 h 1359573"/>
                <a:gd name="connsiteX3" fmla="*/ 932593 w 1298931"/>
                <a:gd name="connsiteY3" fmla="*/ 150089 h 1359573"/>
                <a:gd name="connsiteX4" fmla="*/ 802767 w 1298931"/>
                <a:gd name="connsiteY4" fmla="*/ 5976 h 1359573"/>
                <a:gd name="connsiteX5" fmla="*/ 649700 w 1298931"/>
                <a:gd name="connsiteY5" fmla="*/ 41218 h 1359573"/>
                <a:gd name="connsiteX6" fmla="*/ 496634 w 1298931"/>
                <a:gd name="connsiteY6" fmla="*/ 5976 h 1359573"/>
                <a:gd name="connsiteX7" fmla="*/ 366808 w 1298931"/>
                <a:gd name="connsiteY7" fmla="*/ 150089 h 1359573"/>
                <a:gd name="connsiteX8" fmla="*/ 364331 w 1298931"/>
                <a:gd name="connsiteY8" fmla="*/ 172663 h 1359573"/>
                <a:gd name="connsiteX9" fmla="*/ 382334 w 1298931"/>
                <a:gd name="connsiteY9" fmla="*/ 186569 h 1359573"/>
                <a:gd name="connsiteX10" fmla="*/ 483299 w 1298931"/>
                <a:gd name="connsiteY10" fmla="*/ 332683 h 1359573"/>
                <a:gd name="connsiteX11" fmla="*/ 0 w 1298931"/>
                <a:gd name="connsiteY11" fmla="*/ 1163453 h 1359573"/>
                <a:gd name="connsiteX12" fmla="*/ 0 w 1298931"/>
                <a:gd name="connsiteY12" fmla="*/ 1338523 h 1359573"/>
                <a:gd name="connsiteX13" fmla="*/ 24194 w 1298931"/>
                <a:gd name="connsiteY13" fmla="*/ 1349096 h 1359573"/>
                <a:gd name="connsiteX14" fmla="*/ 73343 w 1298931"/>
                <a:gd name="connsiteY14" fmla="*/ 1359573 h 1359573"/>
                <a:gd name="connsiteX15" fmla="*/ 184595 w 1298931"/>
                <a:gd name="connsiteY15" fmla="*/ 1260228 h 1359573"/>
                <a:gd name="connsiteX16" fmla="*/ 214979 w 1298931"/>
                <a:gd name="connsiteY16" fmla="*/ 1241749 h 1359573"/>
                <a:gd name="connsiteX17" fmla="*/ 245364 w 1298931"/>
                <a:gd name="connsiteY17" fmla="*/ 1260228 h 1359573"/>
                <a:gd name="connsiteX18" fmla="*/ 356616 w 1298931"/>
                <a:gd name="connsiteY18" fmla="*/ 1359573 h 1359573"/>
                <a:gd name="connsiteX19" fmla="*/ 467868 w 1298931"/>
                <a:gd name="connsiteY19" fmla="*/ 1260228 h 1359573"/>
                <a:gd name="connsiteX20" fmla="*/ 498253 w 1298931"/>
                <a:gd name="connsiteY20" fmla="*/ 1241749 h 1359573"/>
                <a:gd name="connsiteX21" fmla="*/ 528638 w 1298931"/>
                <a:gd name="connsiteY21" fmla="*/ 1260228 h 1359573"/>
                <a:gd name="connsiteX22" fmla="*/ 639890 w 1298931"/>
                <a:gd name="connsiteY22" fmla="*/ 1359573 h 1359573"/>
                <a:gd name="connsiteX23" fmla="*/ 649415 w 1298931"/>
                <a:gd name="connsiteY23" fmla="*/ 1359002 h 1359573"/>
                <a:gd name="connsiteX24" fmla="*/ 659035 w 1298931"/>
                <a:gd name="connsiteY24" fmla="*/ 1359573 h 1359573"/>
                <a:gd name="connsiteX25" fmla="*/ 770287 w 1298931"/>
                <a:gd name="connsiteY25" fmla="*/ 1260228 h 1359573"/>
                <a:gd name="connsiteX26" fmla="*/ 800672 w 1298931"/>
                <a:gd name="connsiteY26" fmla="*/ 1241749 h 1359573"/>
                <a:gd name="connsiteX27" fmla="*/ 831056 w 1298931"/>
                <a:gd name="connsiteY27" fmla="*/ 1260228 h 1359573"/>
                <a:gd name="connsiteX28" fmla="*/ 942308 w 1298931"/>
                <a:gd name="connsiteY28" fmla="*/ 1359573 h 1359573"/>
                <a:gd name="connsiteX29" fmla="*/ 1053560 w 1298931"/>
                <a:gd name="connsiteY29" fmla="*/ 1260228 h 1359573"/>
                <a:gd name="connsiteX30" fmla="*/ 1083945 w 1298931"/>
                <a:gd name="connsiteY30" fmla="*/ 1241749 h 1359573"/>
                <a:gd name="connsiteX31" fmla="*/ 1114330 w 1298931"/>
                <a:gd name="connsiteY31" fmla="*/ 1260228 h 1359573"/>
                <a:gd name="connsiteX32" fmla="*/ 1225582 w 1298931"/>
                <a:gd name="connsiteY32" fmla="*/ 1359573 h 1359573"/>
                <a:gd name="connsiteX33" fmla="*/ 1274731 w 1298931"/>
                <a:gd name="connsiteY33" fmla="*/ 1349096 h 1359573"/>
                <a:gd name="connsiteX34" fmla="*/ 1298924 w 1298931"/>
                <a:gd name="connsiteY34" fmla="*/ 1338523 h 1359573"/>
                <a:gd name="connsiteX35" fmla="*/ 1298924 w 1298931"/>
                <a:gd name="connsiteY35" fmla="*/ 1163453 h 1359573"/>
                <a:gd name="connsiteX36" fmla="*/ 815912 w 1298931"/>
                <a:gd name="connsiteY36" fmla="*/ 332588 h 1359573"/>
                <a:gd name="connsiteX37" fmla="*/ 1197197 w 1298931"/>
                <a:gd name="connsiteY37" fmla="*/ 997052 h 1359573"/>
                <a:gd name="connsiteX38" fmla="*/ 1189292 w 1298931"/>
                <a:gd name="connsiteY38" fmla="*/ 962476 h 1359573"/>
                <a:gd name="connsiteX39" fmla="*/ 1197197 w 1298931"/>
                <a:gd name="connsiteY39" fmla="*/ 997052 h 1359573"/>
                <a:gd name="connsiteX40" fmla="*/ 1187577 w 1298931"/>
                <a:gd name="connsiteY40" fmla="*/ 955237 h 1359573"/>
                <a:gd name="connsiteX41" fmla="*/ 1177576 w 1298931"/>
                <a:gd name="connsiteY41" fmla="*/ 917804 h 1359573"/>
                <a:gd name="connsiteX42" fmla="*/ 1187577 w 1298931"/>
                <a:gd name="connsiteY42" fmla="*/ 955237 h 1359573"/>
                <a:gd name="connsiteX43" fmla="*/ 452533 w 1298931"/>
                <a:gd name="connsiteY43" fmla="*/ 139992 h 1359573"/>
                <a:gd name="connsiteX44" fmla="*/ 517208 w 1298931"/>
                <a:gd name="connsiteY44" fmla="*/ 84176 h 1359573"/>
                <a:gd name="connsiteX45" fmla="*/ 616077 w 1298931"/>
                <a:gd name="connsiteY45" fmla="*/ 122180 h 1359573"/>
                <a:gd name="connsiteX46" fmla="*/ 649700 w 1298931"/>
                <a:gd name="connsiteY46" fmla="*/ 172663 h 1359573"/>
                <a:gd name="connsiteX47" fmla="*/ 683324 w 1298931"/>
                <a:gd name="connsiteY47" fmla="*/ 122180 h 1359573"/>
                <a:gd name="connsiteX48" fmla="*/ 782098 w 1298931"/>
                <a:gd name="connsiteY48" fmla="*/ 84176 h 1359573"/>
                <a:gd name="connsiteX49" fmla="*/ 846773 w 1298931"/>
                <a:gd name="connsiteY49" fmla="*/ 139897 h 1359573"/>
                <a:gd name="connsiteX50" fmla="*/ 737140 w 1298931"/>
                <a:gd name="connsiteY50" fmla="*/ 313919 h 1359573"/>
                <a:gd name="connsiteX51" fmla="*/ 562166 w 1298931"/>
                <a:gd name="connsiteY51" fmla="*/ 313919 h 1359573"/>
                <a:gd name="connsiteX52" fmla="*/ 452533 w 1298931"/>
                <a:gd name="connsiteY52" fmla="*/ 139992 h 1359573"/>
                <a:gd name="connsiteX53" fmla="*/ 540258 w 1298931"/>
                <a:gd name="connsiteY53" fmla="*/ 394881 h 1359573"/>
                <a:gd name="connsiteX54" fmla="*/ 759047 w 1298931"/>
                <a:gd name="connsiteY54" fmla="*/ 394881 h 1359573"/>
                <a:gd name="connsiteX55" fmla="*/ 1177576 w 1298931"/>
                <a:gd name="connsiteY55" fmla="*/ 917804 h 1359573"/>
                <a:gd name="connsiteX56" fmla="*/ 1114425 w 1298931"/>
                <a:gd name="connsiteY56" fmla="*/ 930091 h 1359573"/>
                <a:gd name="connsiteX57" fmla="*/ 999935 w 1298931"/>
                <a:gd name="connsiteY57" fmla="*/ 861130 h 1359573"/>
                <a:gd name="connsiteX58" fmla="*/ 959453 w 1298931"/>
                <a:gd name="connsiteY58" fmla="*/ 820649 h 1359573"/>
                <a:gd name="connsiteX59" fmla="*/ 918972 w 1298931"/>
                <a:gd name="connsiteY59" fmla="*/ 861130 h 1359573"/>
                <a:gd name="connsiteX60" fmla="*/ 804482 w 1298931"/>
                <a:gd name="connsiteY60" fmla="*/ 930091 h 1359573"/>
                <a:gd name="connsiteX61" fmla="*/ 689991 w 1298931"/>
                <a:gd name="connsiteY61" fmla="*/ 861130 h 1359573"/>
                <a:gd name="connsiteX62" fmla="*/ 649510 w 1298931"/>
                <a:gd name="connsiteY62" fmla="*/ 820649 h 1359573"/>
                <a:gd name="connsiteX63" fmla="*/ 609029 w 1298931"/>
                <a:gd name="connsiteY63" fmla="*/ 861130 h 1359573"/>
                <a:gd name="connsiteX64" fmla="*/ 494538 w 1298931"/>
                <a:gd name="connsiteY64" fmla="*/ 930091 h 1359573"/>
                <a:gd name="connsiteX65" fmla="*/ 380048 w 1298931"/>
                <a:gd name="connsiteY65" fmla="*/ 861130 h 1359573"/>
                <a:gd name="connsiteX66" fmla="*/ 339566 w 1298931"/>
                <a:gd name="connsiteY66" fmla="*/ 820649 h 1359573"/>
                <a:gd name="connsiteX67" fmla="*/ 299085 w 1298931"/>
                <a:gd name="connsiteY67" fmla="*/ 861130 h 1359573"/>
                <a:gd name="connsiteX68" fmla="*/ 184595 w 1298931"/>
                <a:gd name="connsiteY68" fmla="*/ 930091 h 1359573"/>
                <a:gd name="connsiteX69" fmla="*/ 121444 w 1298931"/>
                <a:gd name="connsiteY69" fmla="*/ 917804 h 1359573"/>
                <a:gd name="connsiteX70" fmla="*/ 540258 w 1298931"/>
                <a:gd name="connsiteY70" fmla="*/ 394881 h 1359573"/>
                <a:gd name="connsiteX71" fmla="*/ 121730 w 1298931"/>
                <a:gd name="connsiteY71" fmla="*/ 917804 h 1359573"/>
                <a:gd name="connsiteX72" fmla="*/ 111728 w 1298931"/>
                <a:gd name="connsiteY72" fmla="*/ 955237 h 1359573"/>
                <a:gd name="connsiteX73" fmla="*/ 121730 w 1298931"/>
                <a:gd name="connsiteY73" fmla="*/ 917804 h 1359573"/>
                <a:gd name="connsiteX74" fmla="*/ 109919 w 1298931"/>
                <a:gd name="connsiteY74" fmla="*/ 962476 h 1359573"/>
                <a:gd name="connsiteX75" fmla="*/ 102013 w 1298931"/>
                <a:gd name="connsiteY75" fmla="*/ 997052 h 1359573"/>
                <a:gd name="connsiteX76" fmla="*/ 109919 w 1298931"/>
                <a:gd name="connsiteY76" fmla="*/ 962476 h 1359573"/>
                <a:gd name="connsiteX77" fmla="*/ 1218343 w 1298931"/>
                <a:gd name="connsiteY77" fmla="*/ 1278040 h 1359573"/>
                <a:gd name="connsiteX78" fmla="*/ 1195483 w 1298931"/>
                <a:gd name="connsiteY78" fmla="*/ 1260228 h 1359573"/>
                <a:gd name="connsiteX79" fmla="*/ 1084231 w 1298931"/>
                <a:gd name="connsiteY79" fmla="*/ 1160882 h 1359573"/>
                <a:gd name="connsiteX80" fmla="*/ 972979 w 1298931"/>
                <a:gd name="connsiteY80" fmla="*/ 1260228 h 1359573"/>
                <a:gd name="connsiteX81" fmla="*/ 942594 w 1298931"/>
                <a:gd name="connsiteY81" fmla="*/ 1278706 h 1359573"/>
                <a:gd name="connsiteX82" fmla="*/ 912209 w 1298931"/>
                <a:gd name="connsiteY82" fmla="*/ 1260228 h 1359573"/>
                <a:gd name="connsiteX83" fmla="*/ 800957 w 1298931"/>
                <a:gd name="connsiteY83" fmla="*/ 1160882 h 1359573"/>
                <a:gd name="connsiteX84" fmla="*/ 689705 w 1298931"/>
                <a:gd name="connsiteY84" fmla="*/ 1260228 h 1359573"/>
                <a:gd name="connsiteX85" fmla="*/ 659321 w 1298931"/>
                <a:gd name="connsiteY85" fmla="*/ 1278706 h 1359573"/>
                <a:gd name="connsiteX86" fmla="*/ 654463 w 1298931"/>
                <a:gd name="connsiteY86" fmla="*/ 1278230 h 1359573"/>
                <a:gd name="connsiteX87" fmla="*/ 648462 w 1298931"/>
                <a:gd name="connsiteY87" fmla="*/ 1277753 h 1359573"/>
                <a:gd name="connsiteX88" fmla="*/ 643604 w 1298931"/>
                <a:gd name="connsiteY88" fmla="*/ 1278325 h 1359573"/>
                <a:gd name="connsiteX89" fmla="*/ 609695 w 1298931"/>
                <a:gd name="connsiteY89" fmla="*/ 1260228 h 1359573"/>
                <a:gd name="connsiteX90" fmla="*/ 498443 w 1298931"/>
                <a:gd name="connsiteY90" fmla="*/ 1160882 h 1359573"/>
                <a:gd name="connsiteX91" fmla="*/ 387191 w 1298931"/>
                <a:gd name="connsiteY91" fmla="*/ 1260228 h 1359573"/>
                <a:gd name="connsiteX92" fmla="*/ 356807 w 1298931"/>
                <a:gd name="connsiteY92" fmla="*/ 1278706 h 1359573"/>
                <a:gd name="connsiteX93" fmla="*/ 326422 w 1298931"/>
                <a:gd name="connsiteY93" fmla="*/ 1260228 h 1359573"/>
                <a:gd name="connsiteX94" fmla="*/ 215170 w 1298931"/>
                <a:gd name="connsiteY94" fmla="*/ 1160882 h 1359573"/>
                <a:gd name="connsiteX95" fmla="*/ 103918 w 1298931"/>
                <a:gd name="connsiteY95" fmla="*/ 1260228 h 1359573"/>
                <a:gd name="connsiteX96" fmla="*/ 81058 w 1298931"/>
                <a:gd name="connsiteY96" fmla="*/ 1278040 h 1359573"/>
                <a:gd name="connsiteX97" fmla="*/ 81058 w 1298931"/>
                <a:gd name="connsiteY97" fmla="*/ 1163549 h 1359573"/>
                <a:gd name="connsiteX98" fmla="*/ 102108 w 1298931"/>
                <a:gd name="connsiteY98" fmla="*/ 997147 h 1359573"/>
                <a:gd name="connsiteX99" fmla="*/ 184976 w 1298931"/>
                <a:gd name="connsiteY99" fmla="*/ 1010958 h 1359573"/>
                <a:gd name="connsiteX100" fmla="*/ 339852 w 1298931"/>
                <a:gd name="connsiteY100" fmla="*/ 953141 h 1359573"/>
                <a:gd name="connsiteX101" fmla="*/ 494729 w 1298931"/>
                <a:gd name="connsiteY101" fmla="*/ 1010958 h 1359573"/>
                <a:gd name="connsiteX102" fmla="*/ 649605 w 1298931"/>
                <a:gd name="connsiteY102" fmla="*/ 953141 h 1359573"/>
                <a:gd name="connsiteX103" fmla="*/ 804482 w 1298931"/>
                <a:gd name="connsiteY103" fmla="*/ 1010958 h 1359573"/>
                <a:gd name="connsiteX104" fmla="*/ 959358 w 1298931"/>
                <a:gd name="connsiteY104" fmla="*/ 953141 h 1359573"/>
                <a:gd name="connsiteX105" fmla="*/ 1114235 w 1298931"/>
                <a:gd name="connsiteY105" fmla="*/ 1010958 h 1359573"/>
                <a:gd name="connsiteX106" fmla="*/ 1197102 w 1298931"/>
                <a:gd name="connsiteY106" fmla="*/ 997147 h 1359573"/>
                <a:gd name="connsiteX107" fmla="*/ 1218152 w 1298931"/>
                <a:gd name="connsiteY107" fmla="*/ 1163453 h 1359573"/>
                <a:gd name="connsiteX108" fmla="*/ 1218152 w 1298931"/>
                <a:gd name="connsiteY108" fmla="*/ 1278040 h 135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98931" h="1359573">
                  <a:moveTo>
                    <a:pt x="815912" y="332588"/>
                  </a:moveTo>
                  <a:cubicBezTo>
                    <a:pt x="827532" y="296869"/>
                    <a:pt x="855345" y="234194"/>
                    <a:pt x="917067" y="186569"/>
                  </a:cubicBezTo>
                  <a:lnTo>
                    <a:pt x="935069" y="172663"/>
                  </a:lnTo>
                  <a:lnTo>
                    <a:pt x="932593" y="150089"/>
                  </a:lnTo>
                  <a:cubicBezTo>
                    <a:pt x="932117" y="145517"/>
                    <a:pt x="918686" y="36455"/>
                    <a:pt x="802767" y="5976"/>
                  </a:cubicBezTo>
                  <a:cubicBezTo>
                    <a:pt x="732854" y="-12408"/>
                    <a:pt x="680847" y="15119"/>
                    <a:pt x="649700" y="41218"/>
                  </a:cubicBezTo>
                  <a:cubicBezTo>
                    <a:pt x="618554" y="15119"/>
                    <a:pt x="566547" y="-12313"/>
                    <a:pt x="496634" y="5976"/>
                  </a:cubicBezTo>
                  <a:cubicBezTo>
                    <a:pt x="380714" y="36455"/>
                    <a:pt x="367284" y="145421"/>
                    <a:pt x="366808" y="150089"/>
                  </a:cubicBezTo>
                  <a:lnTo>
                    <a:pt x="364331" y="172663"/>
                  </a:lnTo>
                  <a:lnTo>
                    <a:pt x="382334" y="186569"/>
                  </a:lnTo>
                  <a:cubicBezTo>
                    <a:pt x="443389" y="233718"/>
                    <a:pt x="471488" y="296774"/>
                    <a:pt x="483299" y="332683"/>
                  </a:cubicBezTo>
                  <a:cubicBezTo>
                    <a:pt x="5620" y="577952"/>
                    <a:pt x="0" y="1139165"/>
                    <a:pt x="0" y="1163453"/>
                  </a:cubicBezTo>
                  <a:lnTo>
                    <a:pt x="0" y="1338523"/>
                  </a:lnTo>
                  <a:lnTo>
                    <a:pt x="24194" y="1349096"/>
                  </a:lnTo>
                  <a:cubicBezTo>
                    <a:pt x="40005" y="1356049"/>
                    <a:pt x="56483" y="1359573"/>
                    <a:pt x="73343" y="1359573"/>
                  </a:cubicBezTo>
                  <a:cubicBezTo>
                    <a:pt x="134684" y="1359573"/>
                    <a:pt x="184595" y="1314997"/>
                    <a:pt x="184595" y="1260228"/>
                  </a:cubicBezTo>
                  <a:cubicBezTo>
                    <a:pt x="184595" y="1251655"/>
                    <a:pt x="197834" y="1241749"/>
                    <a:pt x="214979" y="1241749"/>
                  </a:cubicBezTo>
                  <a:cubicBezTo>
                    <a:pt x="232124" y="1241749"/>
                    <a:pt x="245364" y="1251655"/>
                    <a:pt x="245364" y="1260228"/>
                  </a:cubicBezTo>
                  <a:cubicBezTo>
                    <a:pt x="245364" y="1314997"/>
                    <a:pt x="295275" y="1359573"/>
                    <a:pt x="356616" y="1359573"/>
                  </a:cubicBezTo>
                  <a:cubicBezTo>
                    <a:pt x="417957" y="1359573"/>
                    <a:pt x="467868" y="1314997"/>
                    <a:pt x="467868" y="1260228"/>
                  </a:cubicBezTo>
                  <a:cubicBezTo>
                    <a:pt x="467868" y="1251655"/>
                    <a:pt x="481108" y="1241749"/>
                    <a:pt x="498253" y="1241749"/>
                  </a:cubicBezTo>
                  <a:cubicBezTo>
                    <a:pt x="515398" y="1241749"/>
                    <a:pt x="528638" y="1251655"/>
                    <a:pt x="528638" y="1260228"/>
                  </a:cubicBezTo>
                  <a:cubicBezTo>
                    <a:pt x="528638" y="1314997"/>
                    <a:pt x="578549" y="1359573"/>
                    <a:pt x="639890" y="1359573"/>
                  </a:cubicBezTo>
                  <a:cubicBezTo>
                    <a:pt x="643033" y="1359573"/>
                    <a:pt x="646081" y="1359383"/>
                    <a:pt x="649415" y="1359002"/>
                  </a:cubicBezTo>
                  <a:cubicBezTo>
                    <a:pt x="652558" y="1359287"/>
                    <a:pt x="655796" y="1359573"/>
                    <a:pt x="659035" y="1359573"/>
                  </a:cubicBezTo>
                  <a:cubicBezTo>
                    <a:pt x="720376" y="1359573"/>
                    <a:pt x="770287" y="1314997"/>
                    <a:pt x="770287" y="1260228"/>
                  </a:cubicBezTo>
                  <a:cubicBezTo>
                    <a:pt x="770287" y="1251655"/>
                    <a:pt x="783527" y="1241749"/>
                    <a:pt x="800672" y="1241749"/>
                  </a:cubicBezTo>
                  <a:cubicBezTo>
                    <a:pt x="817817" y="1241749"/>
                    <a:pt x="831056" y="1251655"/>
                    <a:pt x="831056" y="1260228"/>
                  </a:cubicBezTo>
                  <a:cubicBezTo>
                    <a:pt x="831056" y="1314997"/>
                    <a:pt x="880967" y="1359573"/>
                    <a:pt x="942308" y="1359573"/>
                  </a:cubicBezTo>
                  <a:cubicBezTo>
                    <a:pt x="1003649" y="1359573"/>
                    <a:pt x="1053560" y="1314997"/>
                    <a:pt x="1053560" y="1260228"/>
                  </a:cubicBezTo>
                  <a:cubicBezTo>
                    <a:pt x="1053560" y="1251655"/>
                    <a:pt x="1066800" y="1241749"/>
                    <a:pt x="1083945" y="1241749"/>
                  </a:cubicBezTo>
                  <a:cubicBezTo>
                    <a:pt x="1101090" y="1241749"/>
                    <a:pt x="1114330" y="1251655"/>
                    <a:pt x="1114330" y="1260228"/>
                  </a:cubicBezTo>
                  <a:cubicBezTo>
                    <a:pt x="1114330" y="1314997"/>
                    <a:pt x="1164241" y="1359573"/>
                    <a:pt x="1225582" y="1359573"/>
                  </a:cubicBezTo>
                  <a:cubicBezTo>
                    <a:pt x="1242346" y="1359573"/>
                    <a:pt x="1258919" y="1356049"/>
                    <a:pt x="1274731" y="1349096"/>
                  </a:cubicBezTo>
                  <a:lnTo>
                    <a:pt x="1298924" y="1338523"/>
                  </a:lnTo>
                  <a:lnTo>
                    <a:pt x="1298924" y="1163453"/>
                  </a:lnTo>
                  <a:cubicBezTo>
                    <a:pt x="1299210" y="1139165"/>
                    <a:pt x="1293590" y="577857"/>
                    <a:pt x="815912" y="332588"/>
                  </a:cubicBezTo>
                  <a:close/>
                  <a:moveTo>
                    <a:pt x="1197197" y="997052"/>
                  </a:moveTo>
                  <a:cubicBezTo>
                    <a:pt x="1194911" y="985907"/>
                    <a:pt x="1192149" y="974287"/>
                    <a:pt x="1189292" y="962476"/>
                  </a:cubicBezTo>
                  <a:cubicBezTo>
                    <a:pt x="1192244" y="974382"/>
                    <a:pt x="1194911" y="985907"/>
                    <a:pt x="1197197" y="997052"/>
                  </a:cubicBezTo>
                  <a:close/>
                  <a:moveTo>
                    <a:pt x="1187577" y="955237"/>
                  </a:moveTo>
                  <a:cubicBezTo>
                    <a:pt x="1184529" y="943045"/>
                    <a:pt x="1181291" y="930567"/>
                    <a:pt x="1177576" y="917804"/>
                  </a:cubicBezTo>
                  <a:cubicBezTo>
                    <a:pt x="1181291" y="930662"/>
                    <a:pt x="1184529" y="943045"/>
                    <a:pt x="1187577" y="955237"/>
                  </a:cubicBezTo>
                  <a:close/>
                  <a:moveTo>
                    <a:pt x="452533" y="139992"/>
                  </a:moveTo>
                  <a:cubicBezTo>
                    <a:pt x="460058" y="121514"/>
                    <a:pt x="477488" y="94654"/>
                    <a:pt x="517208" y="84176"/>
                  </a:cubicBezTo>
                  <a:cubicBezTo>
                    <a:pt x="576739" y="68555"/>
                    <a:pt x="612362" y="116942"/>
                    <a:pt x="616077" y="122180"/>
                  </a:cubicBezTo>
                  <a:lnTo>
                    <a:pt x="649700" y="172663"/>
                  </a:lnTo>
                  <a:lnTo>
                    <a:pt x="683324" y="122180"/>
                  </a:lnTo>
                  <a:cubicBezTo>
                    <a:pt x="683705" y="121609"/>
                    <a:pt x="720376" y="67888"/>
                    <a:pt x="782098" y="84176"/>
                  </a:cubicBezTo>
                  <a:cubicBezTo>
                    <a:pt x="821817" y="94654"/>
                    <a:pt x="839248" y="121323"/>
                    <a:pt x="846773" y="139897"/>
                  </a:cubicBezTo>
                  <a:cubicBezTo>
                    <a:pt x="780098" y="200000"/>
                    <a:pt x="749903" y="272199"/>
                    <a:pt x="737140" y="313919"/>
                  </a:cubicBezTo>
                  <a:lnTo>
                    <a:pt x="562166" y="313919"/>
                  </a:lnTo>
                  <a:cubicBezTo>
                    <a:pt x="549402" y="272294"/>
                    <a:pt x="519113" y="200000"/>
                    <a:pt x="452533" y="139992"/>
                  </a:cubicBezTo>
                  <a:close/>
                  <a:moveTo>
                    <a:pt x="540258" y="394881"/>
                  </a:moveTo>
                  <a:lnTo>
                    <a:pt x="759047" y="394881"/>
                  </a:lnTo>
                  <a:cubicBezTo>
                    <a:pt x="1013270" y="516801"/>
                    <a:pt x="1126903" y="742354"/>
                    <a:pt x="1177576" y="917804"/>
                  </a:cubicBezTo>
                  <a:cubicBezTo>
                    <a:pt x="1159859" y="925233"/>
                    <a:pt x="1138523" y="930091"/>
                    <a:pt x="1114425" y="930091"/>
                  </a:cubicBezTo>
                  <a:cubicBezTo>
                    <a:pt x="1046988" y="930091"/>
                    <a:pt x="999935" y="893705"/>
                    <a:pt x="999935" y="861130"/>
                  </a:cubicBezTo>
                  <a:cubicBezTo>
                    <a:pt x="999935" y="838747"/>
                    <a:pt x="981837" y="820649"/>
                    <a:pt x="959453" y="820649"/>
                  </a:cubicBezTo>
                  <a:cubicBezTo>
                    <a:pt x="937070" y="820649"/>
                    <a:pt x="918972" y="838747"/>
                    <a:pt x="918972" y="861130"/>
                  </a:cubicBezTo>
                  <a:cubicBezTo>
                    <a:pt x="918972" y="893801"/>
                    <a:pt x="871919" y="930091"/>
                    <a:pt x="804482" y="930091"/>
                  </a:cubicBezTo>
                  <a:cubicBezTo>
                    <a:pt x="737045" y="930091"/>
                    <a:pt x="689991" y="893705"/>
                    <a:pt x="689991" y="861130"/>
                  </a:cubicBezTo>
                  <a:cubicBezTo>
                    <a:pt x="689991" y="838747"/>
                    <a:pt x="671894" y="820649"/>
                    <a:pt x="649510" y="820649"/>
                  </a:cubicBezTo>
                  <a:cubicBezTo>
                    <a:pt x="627126" y="820649"/>
                    <a:pt x="609029" y="838747"/>
                    <a:pt x="609029" y="861130"/>
                  </a:cubicBezTo>
                  <a:cubicBezTo>
                    <a:pt x="609029" y="893801"/>
                    <a:pt x="561975" y="930091"/>
                    <a:pt x="494538" y="930091"/>
                  </a:cubicBezTo>
                  <a:cubicBezTo>
                    <a:pt x="427101" y="930091"/>
                    <a:pt x="380048" y="893705"/>
                    <a:pt x="380048" y="861130"/>
                  </a:cubicBezTo>
                  <a:cubicBezTo>
                    <a:pt x="380048" y="838747"/>
                    <a:pt x="361950" y="820649"/>
                    <a:pt x="339566" y="820649"/>
                  </a:cubicBezTo>
                  <a:cubicBezTo>
                    <a:pt x="317183" y="820649"/>
                    <a:pt x="299085" y="838747"/>
                    <a:pt x="299085" y="861130"/>
                  </a:cubicBezTo>
                  <a:cubicBezTo>
                    <a:pt x="299085" y="893801"/>
                    <a:pt x="252032" y="930091"/>
                    <a:pt x="184595" y="930091"/>
                  </a:cubicBezTo>
                  <a:cubicBezTo>
                    <a:pt x="160496" y="930091"/>
                    <a:pt x="139065" y="925328"/>
                    <a:pt x="121444" y="917804"/>
                  </a:cubicBezTo>
                  <a:cubicBezTo>
                    <a:pt x="172307" y="742354"/>
                    <a:pt x="285941" y="516801"/>
                    <a:pt x="540258" y="394881"/>
                  </a:cubicBezTo>
                  <a:close/>
                  <a:moveTo>
                    <a:pt x="121730" y="917804"/>
                  </a:moveTo>
                  <a:cubicBezTo>
                    <a:pt x="118015" y="930567"/>
                    <a:pt x="114776" y="943045"/>
                    <a:pt x="111728" y="955237"/>
                  </a:cubicBezTo>
                  <a:cubicBezTo>
                    <a:pt x="114776" y="943045"/>
                    <a:pt x="118015" y="930662"/>
                    <a:pt x="121730" y="917804"/>
                  </a:cubicBezTo>
                  <a:close/>
                  <a:moveTo>
                    <a:pt x="109919" y="962476"/>
                  </a:moveTo>
                  <a:cubicBezTo>
                    <a:pt x="107061" y="974287"/>
                    <a:pt x="104394" y="985907"/>
                    <a:pt x="102013" y="997052"/>
                  </a:cubicBezTo>
                  <a:cubicBezTo>
                    <a:pt x="104299" y="986003"/>
                    <a:pt x="107061" y="974382"/>
                    <a:pt x="109919" y="962476"/>
                  </a:cubicBezTo>
                  <a:close/>
                  <a:moveTo>
                    <a:pt x="1218343" y="1278040"/>
                  </a:moveTo>
                  <a:cubicBezTo>
                    <a:pt x="1205008" y="1275658"/>
                    <a:pt x="1195483" y="1267466"/>
                    <a:pt x="1195483" y="1260228"/>
                  </a:cubicBezTo>
                  <a:cubicBezTo>
                    <a:pt x="1195483" y="1205459"/>
                    <a:pt x="1145572" y="1160882"/>
                    <a:pt x="1084231" y="1160882"/>
                  </a:cubicBezTo>
                  <a:cubicBezTo>
                    <a:pt x="1022890" y="1160882"/>
                    <a:pt x="972979" y="1205459"/>
                    <a:pt x="972979" y="1260228"/>
                  </a:cubicBezTo>
                  <a:cubicBezTo>
                    <a:pt x="972979" y="1268800"/>
                    <a:pt x="959739" y="1278706"/>
                    <a:pt x="942594" y="1278706"/>
                  </a:cubicBezTo>
                  <a:cubicBezTo>
                    <a:pt x="925449" y="1278706"/>
                    <a:pt x="912209" y="1268800"/>
                    <a:pt x="912209" y="1260228"/>
                  </a:cubicBezTo>
                  <a:cubicBezTo>
                    <a:pt x="912209" y="1205459"/>
                    <a:pt x="862298" y="1160882"/>
                    <a:pt x="800957" y="1160882"/>
                  </a:cubicBezTo>
                  <a:cubicBezTo>
                    <a:pt x="739616" y="1160882"/>
                    <a:pt x="689705" y="1205459"/>
                    <a:pt x="689705" y="1260228"/>
                  </a:cubicBezTo>
                  <a:cubicBezTo>
                    <a:pt x="689705" y="1268800"/>
                    <a:pt x="676466" y="1278706"/>
                    <a:pt x="659321" y="1278706"/>
                  </a:cubicBezTo>
                  <a:cubicBezTo>
                    <a:pt x="658082" y="1278706"/>
                    <a:pt x="656939" y="1278516"/>
                    <a:pt x="654463" y="1278230"/>
                  </a:cubicBezTo>
                  <a:lnTo>
                    <a:pt x="648462" y="1277753"/>
                  </a:lnTo>
                  <a:lnTo>
                    <a:pt x="643604" y="1278325"/>
                  </a:lnTo>
                  <a:cubicBezTo>
                    <a:pt x="625316" y="1280611"/>
                    <a:pt x="609695" y="1269371"/>
                    <a:pt x="609695" y="1260228"/>
                  </a:cubicBezTo>
                  <a:cubicBezTo>
                    <a:pt x="609695" y="1205459"/>
                    <a:pt x="559784" y="1160882"/>
                    <a:pt x="498443" y="1160882"/>
                  </a:cubicBezTo>
                  <a:cubicBezTo>
                    <a:pt x="437102" y="1160882"/>
                    <a:pt x="387191" y="1205459"/>
                    <a:pt x="387191" y="1260228"/>
                  </a:cubicBezTo>
                  <a:cubicBezTo>
                    <a:pt x="387191" y="1268800"/>
                    <a:pt x="373952" y="1278706"/>
                    <a:pt x="356807" y="1278706"/>
                  </a:cubicBezTo>
                  <a:cubicBezTo>
                    <a:pt x="339662" y="1278706"/>
                    <a:pt x="326422" y="1268800"/>
                    <a:pt x="326422" y="1260228"/>
                  </a:cubicBezTo>
                  <a:cubicBezTo>
                    <a:pt x="326422" y="1205459"/>
                    <a:pt x="276511" y="1160882"/>
                    <a:pt x="215170" y="1160882"/>
                  </a:cubicBezTo>
                  <a:cubicBezTo>
                    <a:pt x="153829" y="1160882"/>
                    <a:pt x="103918" y="1205459"/>
                    <a:pt x="103918" y="1260228"/>
                  </a:cubicBezTo>
                  <a:cubicBezTo>
                    <a:pt x="103918" y="1267466"/>
                    <a:pt x="94393" y="1275658"/>
                    <a:pt x="81058" y="1278040"/>
                  </a:cubicBezTo>
                  <a:lnTo>
                    <a:pt x="81058" y="1163549"/>
                  </a:lnTo>
                  <a:cubicBezTo>
                    <a:pt x="81058" y="1161644"/>
                    <a:pt x="81915" y="1093826"/>
                    <a:pt x="102108" y="997147"/>
                  </a:cubicBezTo>
                  <a:cubicBezTo>
                    <a:pt x="127159" y="1006006"/>
                    <a:pt x="155162" y="1010958"/>
                    <a:pt x="184976" y="1010958"/>
                  </a:cubicBezTo>
                  <a:cubicBezTo>
                    <a:pt x="248793" y="1010958"/>
                    <a:pt x="304419" y="988479"/>
                    <a:pt x="339852" y="953141"/>
                  </a:cubicBezTo>
                  <a:cubicBezTo>
                    <a:pt x="375285" y="988479"/>
                    <a:pt x="430911" y="1010958"/>
                    <a:pt x="494729" y="1010958"/>
                  </a:cubicBezTo>
                  <a:cubicBezTo>
                    <a:pt x="558546" y="1010958"/>
                    <a:pt x="614172" y="988479"/>
                    <a:pt x="649605" y="953141"/>
                  </a:cubicBezTo>
                  <a:cubicBezTo>
                    <a:pt x="685038" y="988479"/>
                    <a:pt x="740664" y="1010958"/>
                    <a:pt x="804482" y="1010958"/>
                  </a:cubicBezTo>
                  <a:cubicBezTo>
                    <a:pt x="868299" y="1010958"/>
                    <a:pt x="923925" y="988479"/>
                    <a:pt x="959358" y="953141"/>
                  </a:cubicBezTo>
                  <a:cubicBezTo>
                    <a:pt x="994791" y="988479"/>
                    <a:pt x="1050417" y="1010958"/>
                    <a:pt x="1114235" y="1010958"/>
                  </a:cubicBezTo>
                  <a:cubicBezTo>
                    <a:pt x="1144048" y="1010958"/>
                    <a:pt x="1172051" y="1005910"/>
                    <a:pt x="1197102" y="997147"/>
                  </a:cubicBezTo>
                  <a:cubicBezTo>
                    <a:pt x="1217390" y="1093730"/>
                    <a:pt x="1218152" y="1161548"/>
                    <a:pt x="1218152" y="1163453"/>
                  </a:cubicBezTo>
                  <a:lnTo>
                    <a:pt x="1218152" y="127804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4270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EA59FF-6D4A-4D54-BC5C-176A53BA2CB2}"/>
              </a:ext>
            </a:extLst>
          </p:cNvPr>
          <p:cNvSpPr/>
          <p:nvPr/>
        </p:nvSpPr>
        <p:spPr>
          <a:xfrm>
            <a:off x="4642834" y="8706560"/>
            <a:ext cx="9002332" cy="307777"/>
          </a:xfrm>
          <a:prstGeom prst="rect">
            <a:avLst/>
          </a:prstGeom>
        </p:spPr>
        <p:txBody>
          <a:bodyPr wrap="square">
            <a:spAutoFit/>
          </a:bodyPr>
          <a:lstStyle/>
          <a:p>
            <a:pPr algn="ctr"/>
            <a:r>
              <a:rPr lang="en-US" altLang="zh-CN" sz="1400">
                <a:solidFill>
                  <a:schemeClr val="bg1">
                    <a:lumMod val="65000"/>
                  </a:schemeClr>
                </a:solidFill>
              </a:rPr>
              <a:t>All fonts used in this template can be used for personal or commercial use.</a:t>
            </a:r>
          </a:p>
        </p:txBody>
      </p:sp>
      <p:sp>
        <p:nvSpPr>
          <p:cNvPr id="6" name="Rectangle 5">
            <a:extLst>
              <a:ext uri="{FF2B5EF4-FFF2-40B4-BE49-F238E27FC236}">
                <a16:creationId xmlns:a16="http://schemas.microsoft.com/office/drawing/2014/main" id="{3BB01D84-93D7-4EB0-BF3D-958B8F7A285D}"/>
              </a:ext>
            </a:extLst>
          </p:cNvPr>
          <p:cNvSpPr/>
          <p:nvPr/>
        </p:nvSpPr>
        <p:spPr>
          <a:xfrm>
            <a:off x="6019800" y="6633894"/>
            <a:ext cx="6248400" cy="861774"/>
          </a:xfrm>
          <a:prstGeom prst="rect">
            <a:avLst/>
          </a:prstGeom>
        </p:spPr>
        <p:txBody>
          <a:bodyPr wrap="square">
            <a:spAutoFit/>
          </a:bodyPr>
          <a:lstStyle/>
          <a:p>
            <a:pPr algn="ctr">
              <a:spcBef>
                <a:spcPts val="600"/>
              </a:spcBef>
            </a:pPr>
            <a:r>
              <a:rPr lang="en-US" altLang="zh-CN" sz="2400" cap="all">
                <a:solidFill>
                  <a:schemeClr val="tx1">
                    <a:lumMod val="85000"/>
                    <a:lumOff val="15000"/>
                  </a:schemeClr>
                </a:solidFill>
              </a:rPr>
              <a:t>MONTSERRAT</a:t>
            </a:r>
          </a:p>
          <a:p>
            <a:pPr algn="ctr">
              <a:spcBef>
                <a:spcPts val="1200"/>
              </a:spcBef>
            </a:pPr>
            <a:r>
              <a:rPr lang="en-US" altLang="zh-CN" sz="1600" i="1">
                <a:solidFill>
                  <a:schemeClr val="bg1">
                    <a:lumMod val="50000"/>
                  </a:schemeClr>
                </a:solidFill>
              </a:rPr>
              <a:t>https://www.fontsquirrel.com/fonts/montserrat</a:t>
            </a:r>
          </a:p>
        </p:txBody>
      </p:sp>
      <p:sp>
        <p:nvSpPr>
          <p:cNvPr id="7" name="TextBox 6">
            <a:extLst>
              <a:ext uri="{FF2B5EF4-FFF2-40B4-BE49-F238E27FC236}">
                <a16:creationId xmlns:a16="http://schemas.microsoft.com/office/drawing/2014/main" id="{BD94F227-8213-4FF8-82AA-5CF8E6D8BAD7}"/>
              </a:ext>
            </a:extLst>
          </p:cNvPr>
          <p:cNvSpPr txBox="1"/>
          <p:nvPr/>
        </p:nvSpPr>
        <p:spPr>
          <a:xfrm>
            <a:off x="3703899" y="4737279"/>
            <a:ext cx="10880202" cy="1862048"/>
          </a:xfrm>
          <a:prstGeom prst="rect">
            <a:avLst/>
          </a:prstGeom>
          <a:noFill/>
        </p:spPr>
        <p:txBody>
          <a:bodyPr wrap="square" rtlCol="0">
            <a:spAutoFit/>
          </a:bodyPr>
          <a:lstStyle/>
          <a:p>
            <a:pPr algn="ctr"/>
            <a:r>
              <a:rPr lang="en-US" altLang="zh-CN" sz="11500">
                <a:solidFill>
                  <a:schemeClr val="accent1"/>
                </a:solidFill>
                <a:latin typeface="Montserrat Black" panose="00000A00000000000000" pitchFamily="50" charset="0"/>
              </a:rPr>
              <a:t>Aa </a:t>
            </a:r>
            <a:r>
              <a:rPr lang="en-US" altLang="zh-CN" sz="11500">
                <a:solidFill>
                  <a:schemeClr val="accent1"/>
                </a:solidFill>
                <a:latin typeface="Montserrat Medium" panose="00000600000000000000" pitchFamily="50" charset="0"/>
              </a:rPr>
              <a:t>Bb</a:t>
            </a:r>
            <a:r>
              <a:rPr lang="en-US" altLang="zh-CN" sz="11500">
                <a:solidFill>
                  <a:schemeClr val="accent1"/>
                </a:solidFill>
                <a:latin typeface="+mj-lt"/>
              </a:rPr>
              <a:t> </a:t>
            </a:r>
            <a:r>
              <a:rPr lang="en-US" altLang="zh-CN" sz="11500">
                <a:solidFill>
                  <a:schemeClr val="accent1"/>
                </a:solidFill>
                <a:latin typeface="Montserrat Light" panose="00000400000000000000" pitchFamily="50" charset="0"/>
              </a:rPr>
              <a:t>Cc</a:t>
            </a:r>
            <a:endParaRPr lang="zh-CN" altLang="en-US" sz="11500">
              <a:solidFill>
                <a:schemeClr val="accent1"/>
              </a:solidFill>
              <a:latin typeface="Montserrat Light" panose="00000400000000000000" pitchFamily="50" charset="0"/>
            </a:endParaRPr>
          </a:p>
        </p:txBody>
      </p:sp>
      <p:sp>
        <p:nvSpPr>
          <p:cNvPr id="10" name="Rectangle 9">
            <a:extLst>
              <a:ext uri="{FF2B5EF4-FFF2-40B4-BE49-F238E27FC236}">
                <a16:creationId xmlns:a16="http://schemas.microsoft.com/office/drawing/2014/main" id="{DED45352-AF22-4795-AF73-1CFE49D0C183}"/>
              </a:ext>
            </a:extLst>
          </p:cNvPr>
          <p:cNvSpPr/>
          <p:nvPr/>
        </p:nvSpPr>
        <p:spPr>
          <a:xfrm>
            <a:off x="6019800" y="3421839"/>
            <a:ext cx="6248400" cy="861774"/>
          </a:xfrm>
          <a:prstGeom prst="rect">
            <a:avLst/>
          </a:prstGeom>
        </p:spPr>
        <p:txBody>
          <a:bodyPr wrap="square">
            <a:spAutoFit/>
          </a:bodyPr>
          <a:lstStyle/>
          <a:p>
            <a:pPr algn="ctr">
              <a:spcBef>
                <a:spcPts val="600"/>
              </a:spcBef>
            </a:pPr>
            <a:r>
              <a:rPr lang="en-US" altLang="zh-CN" sz="2400" cap="all">
                <a:solidFill>
                  <a:schemeClr val="tx1">
                    <a:lumMod val="85000"/>
                    <a:lumOff val="15000"/>
                  </a:schemeClr>
                </a:solidFill>
              </a:rPr>
              <a:t>Satisfy</a:t>
            </a:r>
          </a:p>
          <a:p>
            <a:pPr algn="ctr">
              <a:spcBef>
                <a:spcPts val="1200"/>
              </a:spcBef>
            </a:pPr>
            <a:r>
              <a:rPr lang="en-US" altLang="zh-CN" sz="1600" i="1">
                <a:solidFill>
                  <a:schemeClr val="bg1">
                    <a:lumMod val="50000"/>
                  </a:schemeClr>
                </a:solidFill>
              </a:rPr>
              <a:t>https://fonts.google.com/specimen/Satisfy</a:t>
            </a:r>
          </a:p>
        </p:txBody>
      </p:sp>
      <p:sp>
        <p:nvSpPr>
          <p:cNvPr id="11" name="TextBox 10">
            <a:extLst>
              <a:ext uri="{FF2B5EF4-FFF2-40B4-BE49-F238E27FC236}">
                <a16:creationId xmlns:a16="http://schemas.microsoft.com/office/drawing/2014/main" id="{D534A96C-318D-4011-9977-4334C13447D2}"/>
              </a:ext>
            </a:extLst>
          </p:cNvPr>
          <p:cNvSpPr txBox="1"/>
          <p:nvPr/>
        </p:nvSpPr>
        <p:spPr>
          <a:xfrm>
            <a:off x="3703899" y="1525224"/>
            <a:ext cx="10880202" cy="1862048"/>
          </a:xfrm>
          <a:prstGeom prst="rect">
            <a:avLst/>
          </a:prstGeom>
          <a:noFill/>
        </p:spPr>
        <p:txBody>
          <a:bodyPr wrap="square" rtlCol="0">
            <a:spAutoFit/>
          </a:bodyPr>
          <a:lstStyle/>
          <a:p>
            <a:pPr algn="ctr"/>
            <a:r>
              <a:rPr lang="en-US" altLang="zh-CN" sz="11500">
                <a:solidFill>
                  <a:schemeClr val="accent1"/>
                </a:solidFill>
                <a:latin typeface="Satisfy" panose="02000000000000000000" pitchFamily="2" charset="0"/>
              </a:rPr>
              <a:t>Aa Bb</a:t>
            </a:r>
            <a:endParaRPr lang="zh-CN" altLang="en-US" sz="11500">
              <a:solidFill>
                <a:schemeClr val="accent1"/>
              </a:solidFill>
              <a:latin typeface="Satisfy" panose="02000000000000000000" pitchFamily="2" charset="0"/>
            </a:endParaRPr>
          </a:p>
        </p:txBody>
      </p:sp>
    </p:spTree>
    <p:extLst>
      <p:ext uri="{BB962C8B-B14F-4D97-AF65-F5344CB8AC3E}">
        <p14:creationId xmlns:p14="http://schemas.microsoft.com/office/powerpoint/2010/main" val="513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C6C3D7-F454-43E1-AE7B-60D68ACE313F}"/>
              </a:ext>
            </a:extLst>
          </p:cNvPr>
          <p:cNvSpPr txBox="1"/>
          <p:nvPr/>
        </p:nvSpPr>
        <p:spPr>
          <a:xfrm>
            <a:off x="4051789" y="6624154"/>
            <a:ext cx="10184423" cy="646331"/>
          </a:xfrm>
          <a:prstGeom prst="rect">
            <a:avLst/>
          </a:prstGeom>
          <a:noFill/>
        </p:spPr>
        <p:txBody>
          <a:bodyPr wrap="square" rtlCol="0">
            <a:spAutoFit/>
          </a:bodyPr>
          <a:lstStyle/>
          <a:p>
            <a:pPr algn="ctr"/>
            <a:r>
              <a:rPr lang="en-US" sz="3600">
                <a:solidFill>
                  <a:schemeClr val="accent1"/>
                </a:solidFill>
                <a:latin typeface="Montserrat Black" panose="00000A00000000000000" pitchFamily="50" charset="0"/>
              </a:rPr>
              <a:t>NOT to be sold as is or modified!</a:t>
            </a:r>
          </a:p>
        </p:txBody>
      </p:sp>
      <p:sp>
        <p:nvSpPr>
          <p:cNvPr id="15" name="TextBox 14">
            <a:extLst>
              <a:ext uri="{FF2B5EF4-FFF2-40B4-BE49-F238E27FC236}">
                <a16:creationId xmlns:a16="http://schemas.microsoft.com/office/drawing/2014/main" id="{03D636EA-762E-48F9-B6A0-040B077B640A}"/>
              </a:ext>
            </a:extLst>
          </p:cNvPr>
          <p:cNvSpPr txBox="1"/>
          <p:nvPr/>
        </p:nvSpPr>
        <p:spPr>
          <a:xfrm>
            <a:off x="2914650" y="7604760"/>
            <a:ext cx="12458700" cy="1443087"/>
          </a:xfrm>
          <a:prstGeom prst="rect">
            <a:avLst/>
          </a:prstGeom>
          <a:noFill/>
        </p:spPr>
        <p:txBody>
          <a:bodyPr wrap="square" rtlCol="0">
            <a:spAutoFit/>
          </a:bodyPr>
          <a:lstStyle/>
          <a:p>
            <a:pPr algn="ctr">
              <a:lnSpc>
                <a:spcPct val="150000"/>
              </a:lnSpc>
              <a:spcBef>
                <a:spcPts val="1200"/>
              </a:spcBef>
            </a:pPr>
            <a:r>
              <a:rPr lang="en-US" sz="1800">
                <a:solidFill>
                  <a:schemeClr val="bg1">
                    <a:lumMod val="65000"/>
                  </a:schemeClr>
                </a:solidFill>
              </a:rPr>
              <a:t>Thanks for downloading! </a:t>
            </a:r>
          </a:p>
          <a:p>
            <a:pPr algn="ct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2" action="ppaction://hlinkfile"/>
              </a:rPr>
              <a:t>mslides.com </a:t>
            </a:r>
            <a:r>
              <a:rPr lang="en-US" sz="1800">
                <a:solidFill>
                  <a:schemeClr val="bg1">
                    <a:lumMod val="65000"/>
                  </a:schemeClr>
                </a:solidFill>
              </a:rPr>
              <a:t>to leave a comment or sent message to us. </a:t>
            </a:r>
          </a:p>
        </p:txBody>
      </p:sp>
      <p:sp>
        <p:nvSpPr>
          <p:cNvPr id="20" name="TextBox 19">
            <a:extLst>
              <a:ext uri="{FF2B5EF4-FFF2-40B4-BE49-F238E27FC236}">
                <a16:creationId xmlns:a16="http://schemas.microsoft.com/office/drawing/2014/main" id="{C8D802E4-1CC0-4994-B874-457767E18DD2}"/>
              </a:ext>
            </a:extLst>
          </p:cNvPr>
          <p:cNvSpPr txBox="1"/>
          <p:nvPr/>
        </p:nvSpPr>
        <p:spPr>
          <a:xfrm>
            <a:off x="4315968" y="3818686"/>
            <a:ext cx="9656064" cy="1717393"/>
          </a:xfrm>
          <a:prstGeom prst="rect">
            <a:avLst/>
          </a:prstGeom>
          <a:noFill/>
        </p:spPr>
        <p:txBody>
          <a:bodyPr wrap="square" rtlCol="0">
            <a:spAutoFit/>
          </a:bodyPr>
          <a:lstStyle/>
          <a:p>
            <a:pPr algn="ctr">
              <a:lnSpc>
                <a:spcPct val="120000"/>
              </a:lnSpc>
            </a:pPr>
            <a:r>
              <a:rPr lang="en-US" sz="4400">
                <a:solidFill>
                  <a:schemeClr val="accent1"/>
                </a:solidFill>
                <a:latin typeface="Satisfy" panose="02000000000000000000" pitchFamily="2" charset="0"/>
              </a:rPr>
              <a:t>Free </a:t>
            </a:r>
            <a:r>
              <a:rPr lang="en-US" altLang="zh-CN" sz="4400">
                <a:solidFill>
                  <a:schemeClr val="accent1"/>
                </a:solidFill>
                <a:latin typeface="Satisfy" panose="02000000000000000000" pitchFamily="2" charset="0"/>
              </a:rPr>
              <a:t>PowerPoint Templates and Google Slides Themes</a:t>
            </a:r>
            <a:r>
              <a:rPr lang="en-US" sz="4400">
                <a:solidFill>
                  <a:schemeClr val="accent1"/>
                </a:solidFill>
                <a:latin typeface="Satisfy" panose="02000000000000000000" pitchFamily="2" charset="0"/>
              </a:rPr>
              <a:t>.</a:t>
            </a:r>
          </a:p>
        </p:txBody>
      </p:sp>
      <p:grpSp>
        <p:nvGrpSpPr>
          <p:cNvPr id="6" name="组合 35">
            <a:extLst>
              <a:ext uri="{FF2B5EF4-FFF2-40B4-BE49-F238E27FC236}">
                <a16:creationId xmlns:a16="http://schemas.microsoft.com/office/drawing/2014/main" id="{FBC680F4-1953-43E4-B141-1867F0B92257}"/>
              </a:ext>
            </a:extLst>
          </p:cNvPr>
          <p:cNvGrpSpPr/>
          <p:nvPr/>
        </p:nvGrpSpPr>
        <p:grpSpPr>
          <a:xfrm>
            <a:off x="8422354" y="1722061"/>
            <a:ext cx="1443291" cy="1507622"/>
            <a:chOff x="8177212" y="4122944"/>
            <a:chExt cx="1933576" cy="2019760"/>
          </a:xfrm>
        </p:grpSpPr>
        <p:sp>
          <p:nvSpPr>
            <p:cNvPr id="7" name="任意多边形: 形状 36">
              <a:extLst>
                <a:ext uri="{FF2B5EF4-FFF2-40B4-BE49-F238E27FC236}">
                  <a16:creationId xmlns:a16="http://schemas.microsoft.com/office/drawing/2014/main" id="{912CD8AD-340A-47F3-B378-D6179E6D7D8B}"/>
                </a:ext>
              </a:extLst>
            </p:cNvPr>
            <p:cNvSpPr/>
            <p:nvPr/>
          </p:nvSpPr>
          <p:spPr>
            <a:xfrm>
              <a:off x="8451056" y="6069954"/>
              <a:ext cx="1385888" cy="72750"/>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37">
              <a:extLst>
                <a:ext uri="{FF2B5EF4-FFF2-40B4-BE49-F238E27FC236}">
                  <a16:creationId xmlns:a16="http://schemas.microsoft.com/office/drawing/2014/main" id="{17E6FFF6-AAB0-40C8-B324-0247874CC0FB}"/>
                </a:ext>
              </a:extLst>
            </p:cNvPr>
            <p:cNvSpPr/>
            <p:nvPr/>
          </p:nvSpPr>
          <p:spPr>
            <a:xfrm>
              <a:off x="8481061" y="4122944"/>
              <a:ext cx="1325878" cy="1325928"/>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sp>
          <p:nvSpPr>
            <p:cNvPr id="9" name="任意多边形: 形状 38">
              <a:extLst>
                <a:ext uri="{FF2B5EF4-FFF2-40B4-BE49-F238E27FC236}">
                  <a16:creationId xmlns:a16="http://schemas.microsoft.com/office/drawing/2014/main" id="{B41B22B0-FE17-4209-A3EA-02F927EA8A41}"/>
                </a:ext>
              </a:extLst>
            </p:cNvPr>
            <p:cNvSpPr/>
            <p:nvPr/>
          </p:nvSpPr>
          <p:spPr>
            <a:xfrm>
              <a:off x="8177212" y="5678940"/>
              <a:ext cx="1933576" cy="281300"/>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170908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2E540-AE0C-4F66-881C-12ECD2D9ECC8}"/>
              </a:ext>
            </a:extLst>
          </p:cNvPr>
          <p:cNvSpPr txBox="1"/>
          <p:nvPr/>
        </p:nvSpPr>
        <p:spPr>
          <a:xfrm>
            <a:off x="5084173" y="2315894"/>
            <a:ext cx="8119654" cy="1107996"/>
          </a:xfrm>
          <a:prstGeom prst="rect">
            <a:avLst/>
          </a:prstGeom>
          <a:noFill/>
        </p:spPr>
        <p:txBody>
          <a:bodyPr wrap="square" rtlCol="0">
            <a:spAutoFit/>
          </a:bodyPr>
          <a:lstStyle/>
          <a:p>
            <a:pPr algn="ctr"/>
            <a:r>
              <a:rPr lang="en-US" sz="6600">
                <a:solidFill>
                  <a:schemeClr val="accent1"/>
                </a:solidFill>
                <a:latin typeface="Satisfy" panose="02000000000000000000" pitchFamily="2" charset="0"/>
              </a:rPr>
              <a:t>Table of Contents</a:t>
            </a:r>
          </a:p>
        </p:txBody>
      </p:sp>
      <p:sp>
        <p:nvSpPr>
          <p:cNvPr id="8" name="TextBox 7">
            <a:extLst>
              <a:ext uri="{FF2B5EF4-FFF2-40B4-BE49-F238E27FC236}">
                <a16:creationId xmlns:a16="http://schemas.microsoft.com/office/drawing/2014/main" id="{8BBCA24C-EBD4-4D58-A6C3-6CA1C3E00A30}"/>
              </a:ext>
            </a:extLst>
          </p:cNvPr>
          <p:cNvSpPr txBox="1"/>
          <p:nvPr/>
        </p:nvSpPr>
        <p:spPr>
          <a:xfrm>
            <a:off x="1844590" y="6542185"/>
            <a:ext cx="2929214" cy="400110"/>
          </a:xfrm>
          <a:prstGeom prst="rect">
            <a:avLst/>
          </a:prstGeom>
          <a:noFill/>
        </p:spPr>
        <p:txBody>
          <a:bodyPr wrap="square" rtlCol="0">
            <a:spAutoFit/>
          </a:bodyPr>
          <a:lstStyle/>
          <a:p>
            <a:pPr algn="ctr"/>
            <a:r>
              <a:rPr lang="en-US" altLang="zh-CN" sz="2000">
                <a:solidFill>
                  <a:schemeClr val="accent1"/>
                </a:solidFill>
                <a:latin typeface="+mj-lt"/>
              </a:rPr>
              <a:t>St. Valentine’s</a:t>
            </a:r>
            <a:endParaRPr lang="en-US" sz="2000">
              <a:solidFill>
                <a:schemeClr val="accent1"/>
              </a:solidFill>
              <a:latin typeface="+mj-lt"/>
            </a:endParaRPr>
          </a:p>
        </p:txBody>
      </p:sp>
      <p:sp>
        <p:nvSpPr>
          <p:cNvPr id="9" name="TextBox 8">
            <a:extLst>
              <a:ext uri="{FF2B5EF4-FFF2-40B4-BE49-F238E27FC236}">
                <a16:creationId xmlns:a16="http://schemas.microsoft.com/office/drawing/2014/main" id="{3FBD4AED-1782-43D7-82A7-C2517A8D8249}"/>
              </a:ext>
            </a:extLst>
          </p:cNvPr>
          <p:cNvSpPr txBox="1"/>
          <p:nvPr/>
        </p:nvSpPr>
        <p:spPr>
          <a:xfrm>
            <a:off x="5751392" y="6542185"/>
            <a:ext cx="2929214" cy="400110"/>
          </a:xfrm>
          <a:prstGeom prst="rect">
            <a:avLst/>
          </a:prstGeom>
          <a:noFill/>
        </p:spPr>
        <p:txBody>
          <a:bodyPr wrap="square" rtlCol="0">
            <a:spAutoFit/>
          </a:bodyPr>
          <a:lstStyle/>
          <a:p>
            <a:pPr algn="ctr"/>
            <a:r>
              <a:rPr lang="en-US" altLang="zh-CN" sz="2000">
                <a:solidFill>
                  <a:schemeClr val="accent1"/>
                </a:solidFill>
                <a:latin typeface="+mj-lt"/>
              </a:rPr>
              <a:t>Traditions</a:t>
            </a:r>
            <a:endParaRPr lang="en-US" sz="2000">
              <a:solidFill>
                <a:schemeClr val="accent1"/>
              </a:solidFill>
              <a:latin typeface="+mj-lt"/>
            </a:endParaRPr>
          </a:p>
        </p:txBody>
      </p:sp>
      <p:sp>
        <p:nvSpPr>
          <p:cNvPr id="10" name="TextBox 9">
            <a:extLst>
              <a:ext uri="{FF2B5EF4-FFF2-40B4-BE49-F238E27FC236}">
                <a16:creationId xmlns:a16="http://schemas.microsoft.com/office/drawing/2014/main" id="{287CF97D-933F-429D-92E3-B647DB005268}"/>
              </a:ext>
            </a:extLst>
          </p:cNvPr>
          <p:cNvSpPr txBox="1"/>
          <p:nvPr/>
        </p:nvSpPr>
        <p:spPr>
          <a:xfrm>
            <a:off x="9658194" y="6542185"/>
            <a:ext cx="2929214" cy="400110"/>
          </a:xfrm>
          <a:prstGeom prst="rect">
            <a:avLst/>
          </a:prstGeom>
          <a:noFill/>
        </p:spPr>
        <p:txBody>
          <a:bodyPr wrap="square" rtlCol="0">
            <a:spAutoFit/>
          </a:bodyPr>
          <a:lstStyle/>
          <a:p>
            <a:pPr algn="ctr"/>
            <a:r>
              <a:rPr lang="en-US" altLang="zh-CN" sz="2000">
                <a:solidFill>
                  <a:schemeClr val="accent1"/>
                </a:solidFill>
                <a:latin typeface="+mj-lt"/>
              </a:rPr>
              <a:t>Romantic Love</a:t>
            </a:r>
            <a:endParaRPr lang="en-US" sz="2000">
              <a:solidFill>
                <a:schemeClr val="accent1"/>
              </a:solidFill>
              <a:latin typeface="+mj-lt"/>
            </a:endParaRPr>
          </a:p>
        </p:txBody>
      </p:sp>
      <p:sp>
        <p:nvSpPr>
          <p:cNvPr id="11" name="TextBox 10">
            <a:extLst>
              <a:ext uri="{FF2B5EF4-FFF2-40B4-BE49-F238E27FC236}">
                <a16:creationId xmlns:a16="http://schemas.microsoft.com/office/drawing/2014/main" id="{942B4156-456C-4B74-AB14-854B7576A256}"/>
              </a:ext>
            </a:extLst>
          </p:cNvPr>
          <p:cNvSpPr txBox="1"/>
          <p:nvPr/>
        </p:nvSpPr>
        <p:spPr>
          <a:xfrm>
            <a:off x="13564995" y="6542185"/>
            <a:ext cx="2929214" cy="400110"/>
          </a:xfrm>
          <a:prstGeom prst="rect">
            <a:avLst/>
          </a:prstGeom>
          <a:noFill/>
        </p:spPr>
        <p:txBody>
          <a:bodyPr wrap="square" rtlCol="0">
            <a:spAutoFit/>
          </a:bodyPr>
          <a:lstStyle/>
          <a:p>
            <a:pPr algn="ctr"/>
            <a:r>
              <a:rPr lang="en-US" altLang="zh-CN" sz="2000">
                <a:solidFill>
                  <a:schemeClr val="accent1"/>
                </a:solidFill>
                <a:latin typeface="+mj-lt"/>
              </a:rPr>
              <a:t>Celebration</a:t>
            </a:r>
            <a:endParaRPr lang="en-US" sz="2000">
              <a:solidFill>
                <a:schemeClr val="accent1"/>
              </a:solidFill>
              <a:latin typeface="+mj-lt"/>
            </a:endParaRPr>
          </a:p>
        </p:txBody>
      </p:sp>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FBB88C5-D6CA-44EA-9C65-05193C654F7B}"/>
              </a:ext>
            </a:extLst>
          </p:cNvPr>
          <p:cNvSpPr/>
          <p:nvPr/>
        </p:nvSpPr>
        <p:spPr>
          <a:xfrm>
            <a:off x="1714080" y="7010524"/>
            <a:ext cx="3190234" cy="890244"/>
          </a:xfrm>
          <a:prstGeom prst="rect">
            <a:avLst/>
          </a:prstGeom>
        </p:spPr>
        <p:txBody>
          <a:bodyPr wrap="square">
            <a:spAutoFit/>
          </a:bodyPr>
          <a:lstStyle/>
          <a:p>
            <a:pPr algn="ct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 orum intelleget</a:t>
            </a:r>
          </a:p>
        </p:txBody>
      </p:sp>
      <p:sp>
        <p:nvSpPr>
          <p:cNvPr id="13" name="Rectangle 1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A6A06B3-9D6A-457B-832E-4EB33D066A45}"/>
              </a:ext>
            </a:extLst>
          </p:cNvPr>
          <p:cNvSpPr/>
          <p:nvPr/>
        </p:nvSpPr>
        <p:spPr>
          <a:xfrm>
            <a:off x="5620882" y="7010524"/>
            <a:ext cx="3190234" cy="890244"/>
          </a:xfrm>
          <a:prstGeom prst="rect">
            <a:avLst/>
          </a:prstGeom>
        </p:spPr>
        <p:txBody>
          <a:bodyPr wrap="square">
            <a:spAutoFit/>
          </a:bodyPr>
          <a:lstStyle/>
          <a:p>
            <a:pPr algn="ct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 orum intelleget</a:t>
            </a:r>
          </a:p>
        </p:txBody>
      </p:sp>
      <p:sp>
        <p:nvSpPr>
          <p:cNvPr id="14" name="Rectangle 1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9DA35D5-4C85-4B68-BA16-0C6AF612EA80}"/>
              </a:ext>
            </a:extLst>
          </p:cNvPr>
          <p:cNvSpPr/>
          <p:nvPr/>
        </p:nvSpPr>
        <p:spPr>
          <a:xfrm>
            <a:off x="9527684" y="7010524"/>
            <a:ext cx="3190234" cy="890244"/>
          </a:xfrm>
          <a:prstGeom prst="rect">
            <a:avLst/>
          </a:prstGeom>
        </p:spPr>
        <p:txBody>
          <a:bodyPr wrap="square">
            <a:spAutoFit/>
          </a:bodyPr>
          <a:lstStyle/>
          <a:p>
            <a:pPr algn="ct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 orum intelleget</a:t>
            </a:r>
          </a:p>
        </p:txBody>
      </p:sp>
      <p:sp>
        <p:nvSpPr>
          <p:cNvPr id="15" name="Rectangle 1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18D1632-C90D-4E62-BAB6-7F6AA6A6242E}"/>
              </a:ext>
            </a:extLst>
          </p:cNvPr>
          <p:cNvSpPr/>
          <p:nvPr/>
        </p:nvSpPr>
        <p:spPr>
          <a:xfrm>
            <a:off x="13434485" y="7010524"/>
            <a:ext cx="3190234" cy="890244"/>
          </a:xfrm>
          <a:prstGeom prst="rect">
            <a:avLst/>
          </a:prstGeom>
        </p:spPr>
        <p:txBody>
          <a:bodyPr wrap="square">
            <a:spAutoFit/>
          </a:bodyPr>
          <a:lstStyle/>
          <a:p>
            <a:pPr algn="ct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 orum intelleget</a:t>
            </a:r>
          </a:p>
        </p:txBody>
      </p:sp>
      <p:grpSp>
        <p:nvGrpSpPr>
          <p:cNvPr id="24" name="Group 23">
            <a:extLst>
              <a:ext uri="{FF2B5EF4-FFF2-40B4-BE49-F238E27FC236}">
                <a16:creationId xmlns:a16="http://schemas.microsoft.com/office/drawing/2014/main" id="{D7A4805B-5930-440A-84A5-6C712CD3971F}"/>
              </a:ext>
            </a:extLst>
          </p:cNvPr>
          <p:cNvGrpSpPr/>
          <p:nvPr/>
        </p:nvGrpSpPr>
        <p:grpSpPr>
          <a:xfrm>
            <a:off x="2506557" y="4704377"/>
            <a:ext cx="1605280" cy="1462946"/>
            <a:chOff x="2506557" y="4704377"/>
            <a:chExt cx="1605280" cy="1462946"/>
          </a:xfrm>
        </p:grpSpPr>
        <p:sp>
          <p:nvSpPr>
            <p:cNvPr id="3" name="Freeform: Shape 2">
              <a:extLst>
                <a:ext uri="{FF2B5EF4-FFF2-40B4-BE49-F238E27FC236}">
                  <a16:creationId xmlns:a16="http://schemas.microsoft.com/office/drawing/2014/main" id="{7844F86E-2623-4265-A295-D2CB0DB1D9EC}"/>
                </a:ext>
              </a:extLst>
            </p:cNvPr>
            <p:cNvSpPr/>
            <p:nvPr/>
          </p:nvSpPr>
          <p:spPr>
            <a:xfrm>
              <a:off x="2506557"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370FE2E6-D7ED-4323-97AA-EA4557014C76}"/>
                </a:ext>
              </a:extLst>
            </p:cNvPr>
            <p:cNvSpPr txBox="1"/>
            <p:nvPr/>
          </p:nvSpPr>
          <p:spPr>
            <a:xfrm>
              <a:off x="2635674"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01</a:t>
              </a:r>
            </a:p>
          </p:txBody>
        </p:sp>
      </p:grpSp>
      <p:grpSp>
        <p:nvGrpSpPr>
          <p:cNvPr id="25" name="Group 24">
            <a:extLst>
              <a:ext uri="{FF2B5EF4-FFF2-40B4-BE49-F238E27FC236}">
                <a16:creationId xmlns:a16="http://schemas.microsoft.com/office/drawing/2014/main" id="{A12FA01A-889B-43C4-B621-17AEE3B75A36}"/>
              </a:ext>
            </a:extLst>
          </p:cNvPr>
          <p:cNvGrpSpPr/>
          <p:nvPr/>
        </p:nvGrpSpPr>
        <p:grpSpPr>
          <a:xfrm>
            <a:off x="6413359" y="4704377"/>
            <a:ext cx="1605280" cy="1462946"/>
            <a:chOff x="6413359" y="4704377"/>
            <a:chExt cx="1605280" cy="1462946"/>
          </a:xfrm>
        </p:grpSpPr>
        <p:sp>
          <p:nvSpPr>
            <p:cNvPr id="4" name="Freeform: Shape 3">
              <a:extLst>
                <a:ext uri="{FF2B5EF4-FFF2-40B4-BE49-F238E27FC236}">
                  <a16:creationId xmlns:a16="http://schemas.microsoft.com/office/drawing/2014/main" id="{9693D916-800C-48B7-8796-AC9521535760}"/>
                </a:ext>
              </a:extLst>
            </p:cNvPr>
            <p:cNvSpPr/>
            <p:nvPr/>
          </p:nvSpPr>
          <p:spPr>
            <a:xfrm>
              <a:off x="6413359"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AD25E328-A03E-47F5-A1FE-674BC8889377}"/>
                </a:ext>
              </a:extLst>
            </p:cNvPr>
            <p:cNvSpPr txBox="1"/>
            <p:nvPr/>
          </p:nvSpPr>
          <p:spPr>
            <a:xfrm>
              <a:off x="6548402"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02</a:t>
              </a:r>
            </a:p>
          </p:txBody>
        </p:sp>
      </p:grpSp>
      <p:grpSp>
        <p:nvGrpSpPr>
          <p:cNvPr id="26" name="Group 25">
            <a:extLst>
              <a:ext uri="{FF2B5EF4-FFF2-40B4-BE49-F238E27FC236}">
                <a16:creationId xmlns:a16="http://schemas.microsoft.com/office/drawing/2014/main" id="{FB9DB7A4-F138-4F18-827D-B65172E1C0E7}"/>
              </a:ext>
            </a:extLst>
          </p:cNvPr>
          <p:cNvGrpSpPr/>
          <p:nvPr/>
        </p:nvGrpSpPr>
        <p:grpSpPr>
          <a:xfrm>
            <a:off x="10320161" y="4704377"/>
            <a:ext cx="1605280" cy="1462946"/>
            <a:chOff x="10320161" y="4704377"/>
            <a:chExt cx="1605280" cy="1462946"/>
          </a:xfrm>
        </p:grpSpPr>
        <p:sp>
          <p:nvSpPr>
            <p:cNvPr id="5" name="Freeform: Shape 4">
              <a:extLst>
                <a:ext uri="{FF2B5EF4-FFF2-40B4-BE49-F238E27FC236}">
                  <a16:creationId xmlns:a16="http://schemas.microsoft.com/office/drawing/2014/main" id="{93687835-5190-4F97-8C99-A3D2EC00D297}"/>
                </a:ext>
              </a:extLst>
            </p:cNvPr>
            <p:cNvSpPr/>
            <p:nvPr/>
          </p:nvSpPr>
          <p:spPr>
            <a:xfrm>
              <a:off x="10320161"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8021C754-9AE4-4A96-AAEC-77CE3F8AFDA2}"/>
                </a:ext>
              </a:extLst>
            </p:cNvPr>
            <p:cNvSpPr txBox="1"/>
            <p:nvPr/>
          </p:nvSpPr>
          <p:spPr>
            <a:xfrm>
              <a:off x="10461130"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03</a:t>
              </a:r>
            </a:p>
          </p:txBody>
        </p:sp>
      </p:grpSp>
      <p:grpSp>
        <p:nvGrpSpPr>
          <p:cNvPr id="27" name="Group 26">
            <a:extLst>
              <a:ext uri="{FF2B5EF4-FFF2-40B4-BE49-F238E27FC236}">
                <a16:creationId xmlns:a16="http://schemas.microsoft.com/office/drawing/2014/main" id="{809E86A9-AEAB-4116-A1C6-2A2F1815AD19}"/>
              </a:ext>
            </a:extLst>
          </p:cNvPr>
          <p:cNvGrpSpPr/>
          <p:nvPr/>
        </p:nvGrpSpPr>
        <p:grpSpPr>
          <a:xfrm>
            <a:off x="14226962" y="4704377"/>
            <a:ext cx="1605280" cy="1462946"/>
            <a:chOff x="14226962" y="4704377"/>
            <a:chExt cx="1605280" cy="1462946"/>
          </a:xfrm>
        </p:grpSpPr>
        <p:sp>
          <p:nvSpPr>
            <p:cNvPr id="6" name="Freeform: Shape 5">
              <a:extLst>
                <a:ext uri="{FF2B5EF4-FFF2-40B4-BE49-F238E27FC236}">
                  <a16:creationId xmlns:a16="http://schemas.microsoft.com/office/drawing/2014/main" id="{B373ACC6-89DF-45FC-A352-F2311F4B858E}"/>
                </a:ext>
              </a:extLst>
            </p:cNvPr>
            <p:cNvSpPr/>
            <p:nvPr/>
          </p:nvSpPr>
          <p:spPr>
            <a:xfrm>
              <a:off x="14226962"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extLst>
                <a:ext uri="{FF2B5EF4-FFF2-40B4-BE49-F238E27FC236}">
                  <a16:creationId xmlns:a16="http://schemas.microsoft.com/office/drawing/2014/main" id="{7FD905DB-E484-4191-8ADD-F59F972E4829}"/>
                </a:ext>
              </a:extLst>
            </p:cNvPr>
            <p:cNvSpPr txBox="1"/>
            <p:nvPr/>
          </p:nvSpPr>
          <p:spPr>
            <a:xfrm>
              <a:off x="14373859"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04</a:t>
              </a:r>
            </a:p>
          </p:txBody>
        </p:sp>
      </p:grpSp>
      <p:sp>
        <p:nvSpPr>
          <p:cNvPr id="21" name="Freeform: Shape 20">
            <a:extLst>
              <a:ext uri="{FF2B5EF4-FFF2-40B4-BE49-F238E27FC236}">
                <a16:creationId xmlns:a16="http://schemas.microsoft.com/office/drawing/2014/main" id="{C21A9EC1-0E66-42C3-9780-5F346CF5BE2B}"/>
              </a:ext>
            </a:extLst>
          </p:cNvPr>
          <p:cNvSpPr/>
          <p:nvPr/>
        </p:nvSpPr>
        <p:spPr>
          <a:xfrm>
            <a:off x="6282527" y="2138102"/>
            <a:ext cx="120222" cy="10956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659B047-4738-46B0-A051-B0C5C277263C}"/>
              </a:ext>
            </a:extLst>
          </p:cNvPr>
          <p:cNvSpPr/>
          <p:nvPr/>
        </p:nvSpPr>
        <p:spPr>
          <a:xfrm>
            <a:off x="5899997" y="1817055"/>
            <a:ext cx="382530" cy="348613"/>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7679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065"/>
                            </p:stCondLst>
                            <p:childTnLst>
                              <p:par>
                                <p:cTn id="20" presetID="0" presetClass="entr" presetSubtype="0" fill="hold" nodeType="afterEffect">
                                  <p:stCondLst>
                                    <p:cond delay="0"/>
                                  </p:stCondLst>
                                  <p:childTnLst>
                                    <p:set>
                                      <p:cBhvr>
                                        <p:cTn id="21" dur="700" fill="hold">
                                          <p:stCondLst>
                                            <p:cond delay="0"/>
                                          </p:stCondLst>
                                        </p:cTn>
                                        <p:tgtEl>
                                          <p:spTgt spid="24"/>
                                        </p:tgtEl>
                                        <p:attrNameLst>
                                          <p:attrName>style.visibility</p:attrName>
                                        </p:attrNameLst>
                                      </p:cBhvr>
                                      <p:to>
                                        <p:strVal val="visible"/>
                                      </p:to>
                                    </p:set>
                                    <p:anim to="" calcmode="lin" valueType="num">
                                      <p:cBhvr>
                                        <p:cTn id="22"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23"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700" fill="hold"/>
                                        <p:tgtEl>
                                          <p:spTgt spid="8"/>
                                        </p:tgtEl>
                                        <p:attrNameLst>
                                          <p:attrName>ppt_x</p:attrName>
                                        </p:attrNameLst>
                                      </p:cBhvr>
                                      <p:tavLst>
                                        <p:tav tm="0">
                                          <p:val>
                                            <p:strVal val="#ppt_x"/>
                                          </p:val>
                                        </p:tav>
                                        <p:tav tm="100000">
                                          <p:val>
                                            <p:strVal val="#ppt_x"/>
                                          </p:val>
                                        </p:tav>
                                      </p:tavLst>
                                    </p:anim>
                                    <p:anim calcmode="lin" valueType="num">
                                      <p:cBhvr additive="base">
                                        <p:cTn id="27" dur="7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00" fill="hold"/>
                                        <p:tgtEl>
                                          <p:spTgt spid="12"/>
                                        </p:tgtEl>
                                        <p:attrNameLst>
                                          <p:attrName>ppt_x</p:attrName>
                                        </p:attrNameLst>
                                      </p:cBhvr>
                                      <p:tavLst>
                                        <p:tav tm="0">
                                          <p:val>
                                            <p:strVal val="#ppt_x"/>
                                          </p:val>
                                        </p:tav>
                                        <p:tav tm="100000">
                                          <p:val>
                                            <p:strVal val="#ppt_x"/>
                                          </p:val>
                                        </p:tav>
                                      </p:tavLst>
                                    </p:anim>
                                    <p:anim calcmode="lin" valueType="num">
                                      <p:cBhvr additive="base">
                                        <p:cTn id="31" dur="7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865"/>
                            </p:stCondLst>
                            <p:childTnLst>
                              <p:par>
                                <p:cTn id="33" presetID="0" presetClass="entr" presetSubtype="0" fill="hold" nodeType="afterEffect">
                                  <p:stCondLst>
                                    <p:cond delay="0"/>
                                  </p:stCondLst>
                                  <p:childTnLst>
                                    <p:set>
                                      <p:cBhvr>
                                        <p:cTn id="34" dur="700" fill="hold">
                                          <p:stCondLst>
                                            <p:cond delay="0"/>
                                          </p:stCondLst>
                                        </p:cTn>
                                        <p:tgtEl>
                                          <p:spTgt spid="25"/>
                                        </p:tgtEl>
                                        <p:attrNameLst>
                                          <p:attrName>style.visibility</p:attrName>
                                        </p:attrNameLst>
                                      </p:cBhvr>
                                      <p:to>
                                        <p:strVal val="visible"/>
                                      </p:to>
                                    </p:set>
                                    <p:anim to="" calcmode="lin" valueType="num">
                                      <p:cBhvr>
                                        <p:cTn id="35" dur="700" fill="hold">
                                          <p:stCondLst>
                                            <p:cond delay="0"/>
                                          </p:stCondLst>
                                        </p:cTn>
                                        <p:tgtEl>
                                          <p:spTgt spid="25"/>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25"/>
                                        </p:tgtEl>
                                        <p:attrNameLst>
                                          <p:attrName>ppt_w</p:attrName>
                                        </p:attrNameLst>
                                      </p:cBhvr>
                                      <p:tavLst>
                                        <p:tav tm="0" fmla="#ppt_w-#ppt_w*((1.5-1.5*$)^3-(1.5-1.5*$)^2)">
                                          <p:val>
                                            <p:strVal val="0"/>
                                          </p:val>
                                        </p:tav>
                                        <p:tav tm="100000">
                                          <p:val>
                                            <p:strVal val="1"/>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00" fill="hold"/>
                                        <p:tgtEl>
                                          <p:spTgt spid="9"/>
                                        </p:tgtEl>
                                        <p:attrNameLst>
                                          <p:attrName>ppt_x</p:attrName>
                                        </p:attrNameLst>
                                      </p:cBhvr>
                                      <p:tavLst>
                                        <p:tav tm="0">
                                          <p:val>
                                            <p:strVal val="#ppt_x"/>
                                          </p:val>
                                        </p:tav>
                                        <p:tav tm="100000">
                                          <p:val>
                                            <p:strVal val="#ppt_x"/>
                                          </p:val>
                                        </p:tav>
                                      </p:tavLst>
                                    </p:anim>
                                    <p:anim calcmode="lin" valueType="num">
                                      <p:cBhvr additive="base">
                                        <p:cTn id="40" dur="7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00" fill="hold"/>
                                        <p:tgtEl>
                                          <p:spTgt spid="13"/>
                                        </p:tgtEl>
                                        <p:attrNameLst>
                                          <p:attrName>ppt_x</p:attrName>
                                        </p:attrNameLst>
                                      </p:cBhvr>
                                      <p:tavLst>
                                        <p:tav tm="0">
                                          <p:val>
                                            <p:strVal val="#ppt_x"/>
                                          </p:val>
                                        </p:tav>
                                        <p:tav tm="100000">
                                          <p:val>
                                            <p:strVal val="#ppt_x"/>
                                          </p:val>
                                        </p:tav>
                                      </p:tavLst>
                                    </p:anim>
                                    <p:anim calcmode="lin" valueType="num">
                                      <p:cBhvr additive="base">
                                        <p:cTn id="44" dur="70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2665"/>
                            </p:stCondLst>
                            <p:childTnLst>
                              <p:par>
                                <p:cTn id="46" presetID="0" presetClass="entr" presetSubtype="0" fill="hold" nodeType="afterEffect">
                                  <p:stCondLst>
                                    <p:cond delay="0"/>
                                  </p:stCondLst>
                                  <p:childTnLst>
                                    <p:set>
                                      <p:cBhvr>
                                        <p:cTn id="47" dur="700" fill="hold">
                                          <p:stCondLst>
                                            <p:cond delay="0"/>
                                          </p:stCondLst>
                                        </p:cTn>
                                        <p:tgtEl>
                                          <p:spTgt spid="26"/>
                                        </p:tgtEl>
                                        <p:attrNameLst>
                                          <p:attrName>style.visibility</p:attrName>
                                        </p:attrNameLst>
                                      </p:cBhvr>
                                      <p:to>
                                        <p:strVal val="visible"/>
                                      </p:to>
                                    </p:set>
                                    <p:anim to="" calcmode="lin" valueType="num">
                                      <p:cBhvr>
                                        <p:cTn id="48"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49"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700" fill="hold"/>
                                        <p:tgtEl>
                                          <p:spTgt spid="10"/>
                                        </p:tgtEl>
                                        <p:attrNameLst>
                                          <p:attrName>ppt_x</p:attrName>
                                        </p:attrNameLst>
                                      </p:cBhvr>
                                      <p:tavLst>
                                        <p:tav tm="0">
                                          <p:val>
                                            <p:strVal val="#ppt_x"/>
                                          </p:val>
                                        </p:tav>
                                        <p:tav tm="100000">
                                          <p:val>
                                            <p:strVal val="#ppt_x"/>
                                          </p:val>
                                        </p:tav>
                                      </p:tavLst>
                                    </p:anim>
                                    <p:anim calcmode="lin" valueType="num">
                                      <p:cBhvr additive="base">
                                        <p:cTn id="53" dur="7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10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700" fill="hold"/>
                                        <p:tgtEl>
                                          <p:spTgt spid="14"/>
                                        </p:tgtEl>
                                        <p:attrNameLst>
                                          <p:attrName>ppt_x</p:attrName>
                                        </p:attrNameLst>
                                      </p:cBhvr>
                                      <p:tavLst>
                                        <p:tav tm="0">
                                          <p:val>
                                            <p:strVal val="#ppt_x"/>
                                          </p:val>
                                        </p:tav>
                                        <p:tav tm="100000">
                                          <p:val>
                                            <p:strVal val="#ppt_x"/>
                                          </p:val>
                                        </p:tav>
                                      </p:tavLst>
                                    </p:anim>
                                    <p:anim calcmode="lin" valueType="num">
                                      <p:cBhvr additive="base">
                                        <p:cTn id="57" dur="70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3465"/>
                            </p:stCondLst>
                            <p:childTnLst>
                              <p:par>
                                <p:cTn id="59" presetID="0" presetClass="entr" presetSubtype="0" fill="hold" nodeType="afterEffect">
                                  <p:stCondLst>
                                    <p:cond delay="0"/>
                                  </p:stCondLst>
                                  <p:childTnLst>
                                    <p:set>
                                      <p:cBhvr>
                                        <p:cTn id="60" dur="700" fill="hold">
                                          <p:stCondLst>
                                            <p:cond delay="0"/>
                                          </p:stCondLst>
                                        </p:cTn>
                                        <p:tgtEl>
                                          <p:spTgt spid="27"/>
                                        </p:tgtEl>
                                        <p:attrNameLst>
                                          <p:attrName>style.visibility</p:attrName>
                                        </p:attrNameLst>
                                      </p:cBhvr>
                                      <p:to>
                                        <p:strVal val="visible"/>
                                      </p:to>
                                    </p:set>
                                    <p:anim to="" calcmode="lin" valueType="num">
                                      <p:cBhvr>
                                        <p:cTn id="61" dur="700" fill="hold">
                                          <p:stCondLst>
                                            <p:cond delay="0"/>
                                          </p:stCondLst>
                                        </p:cTn>
                                        <p:tgtEl>
                                          <p:spTgt spid="27"/>
                                        </p:tgtEl>
                                        <p:attrNameLst>
                                          <p:attrName>ppt_h</p:attrName>
                                        </p:attrNameLst>
                                      </p:cBhvr>
                                      <p:tavLst>
                                        <p:tav tm="0" fmla="#ppt_h-#ppt_h*((1.5-1.5*$)^3-(1.5-1.5*$)^2)">
                                          <p:val>
                                            <p:strVal val="0"/>
                                          </p:val>
                                        </p:tav>
                                        <p:tav tm="100000">
                                          <p:val>
                                            <p:strVal val="1"/>
                                          </p:val>
                                        </p:tav>
                                      </p:tavLst>
                                    </p:anim>
                                    <p:anim to="" calcmode="lin" valueType="num">
                                      <p:cBhvr>
                                        <p:cTn id="62" dur="700" fill="hold">
                                          <p:stCondLst>
                                            <p:cond delay="0"/>
                                          </p:stCondLst>
                                        </p:cTn>
                                        <p:tgtEl>
                                          <p:spTgt spid="27"/>
                                        </p:tgtEl>
                                        <p:attrNameLst>
                                          <p:attrName>ppt_w</p:attrName>
                                        </p:attrNameLst>
                                      </p:cBhvr>
                                      <p:tavLst>
                                        <p:tav tm="0" fmla="#ppt_w-#ppt_w*((1.5-1.5*$)^3-(1.5-1.5*$)^2)">
                                          <p:val>
                                            <p:strVal val="0"/>
                                          </p:val>
                                        </p:tav>
                                        <p:tav tm="100000">
                                          <p:val>
                                            <p:strVal val="1"/>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700" fill="hold"/>
                                        <p:tgtEl>
                                          <p:spTgt spid="11"/>
                                        </p:tgtEl>
                                        <p:attrNameLst>
                                          <p:attrName>ppt_x</p:attrName>
                                        </p:attrNameLst>
                                      </p:cBhvr>
                                      <p:tavLst>
                                        <p:tav tm="0">
                                          <p:val>
                                            <p:strVal val="#ppt_x"/>
                                          </p:val>
                                        </p:tav>
                                        <p:tav tm="100000">
                                          <p:val>
                                            <p:strVal val="#ppt_x"/>
                                          </p:val>
                                        </p:tav>
                                      </p:tavLst>
                                    </p:anim>
                                    <p:anim calcmode="lin" valueType="num">
                                      <p:cBhvr additive="base">
                                        <p:cTn id="66" dur="7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10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700" fill="hold"/>
                                        <p:tgtEl>
                                          <p:spTgt spid="15"/>
                                        </p:tgtEl>
                                        <p:attrNameLst>
                                          <p:attrName>ppt_x</p:attrName>
                                        </p:attrNameLst>
                                      </p:cBhvr>
                                      <p:tavLst>
                                        <p:tav tm="0">
                                          <p:val>
                                            <p:strVal val="#ppt_x"/>
                                          </p:val>
                                        </p:tav>
                                        <p:tav tm="100000">
                                          <p:val>
                                            <p:strVal val="#ppt_x"/>
                                          </p:val>
                                        </p:tav>
                                      </p:tavLst>
                                    </p:anim>
                                    <p:anim calcmode="lin" valueType="num">
                                      <p:cBhvr additive="base">
                                        <p:cTn id="70" dur="7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445C3E4-6977-420A-96AB-FFA19BDF973C}"/>
              </a:ext>
            </a:extLst>
          </p:cNvPr>
          <p:cNvGrpSpPr/>
          <p:nvPr/>
        </p:nvGrpSpPr>
        <p:grpSpPr>
          <a:xfrm>
            <a:off x="10321403" y="1279542"/>
            <a:ext cx="5375796" cy="8183546"/>
            <a:chOff x="11239500" y="2554026"/>
            <a:chExt cx="3573470" cy="5439875"/>
          </a:xfrm>
        </p:grpSpPr>
        <p:grpSp>
          <p:nvGrpSpPr>
            <p:cNvPr id="16" name="Graphic 2">
              <a:extLst>
                <a:ext uri="{FF2B5EF4-FFF2-40B4-BE49-F238E27FC236}">
                  <a16:creationId xmlns:a16="http://schemas.microsoft.com/office/drawing/2014/main" id="{EF41D997-5511-4FF4-93A4-2B58B3A1BA89}"/>
                </a:ext>
              </a:extLst>
            </p:cNvPr>
            <p:cNvGrpSpPr/>
            <p:nvPr/>
          </p:nvGrpSpPr>
          <p:grpSpPr>
            <a:xfrm>
              <a:off x="12832349" y="3359899"/>
              <a:ext cx="1980621" cy="4634002"/>
              <a:chOff x="12303625" y="813775"/>
              <a:chExt cx="1980621" cy="4634002"/>
            </a:xfrm>
          </p:grpSpPr>
          <p:grpSp>
            <p:nvGrpSpPr>
              <p:cNvPr id="17" name="Graphic 2">
                <a:extLst>
                  <a:ext uri="{FF2B5EF4-FFF2-40B4-BE49-F238E27FC236}">
                    <a16:creationId xmlns:a16="http://schemas.microsoft.com/office/drawing/2014/main" id="{35C140DD-0001-4CCB-B95F-2B5C4CE7189C}"/>
                  </a:ext>
                </a:extLst>
              </p:cNvPr>
              <p:cNvGrpSpPr/>
              <p:nvPr/>
            </p:nvGrpSpPr>
            <p:grpSpPr>
              <a:xfrm>
                <a:off x="12303625" y="813775"/>
                <a:ext cx="1980621" cy="4634002"/>
                <a:chOff x="12303625" y="813775"/>
                <a:chExt cx="1980621" cy="4634002"/>
              </a:xfrm>
            </p:grpSpPr>
            <p:sp>
              <p:nvSpPr>
                <p:cNvPr id="31" name="Freeform: Shape 30">
                  <a:extLst>
                    <a:ext uri="{FF2B5EF4-FFF2-40B4-BE49-F238E27FC236}">
                      <a16:creationId xmlns:a16="http://schemas.microsoft.com/office/drawing/2014/main" id="{688527E5-F6C4-4786-B4A0-50F0E7AA6B00}"/>
                    </a:ext>
                  </a:extLst>
                </p:cNvPr>
                <p:cNvSpPr/>
                <p:nvPr/>
              </p:nvSpPr>
              <p:spPr>
                <a:xfrm>
                  <a:off x="12451248" y="3311645"/>
                  <a:ext cx="626461" cy="2136132"/>
                </a:xfrm>
                <a:custGeom>
                  <a:avLst/>
                  <a:gdLst>
                    <a:gd name="connsiteX0" fmla="*/ 555964 w 626461"/>
                    <a:gd name="connsiteY0" fmla="*/ 7201 h 2136132"/>
                    <a:gd name="connsiteX1" fmla="*/ 500589 w 626461"/>
                    <a:gd name="connsiteY1" fmla="*/ 57848 h 2136132"/>
                    <a:gd name="connsiteX2" fmla="*/ 463481 w 626461"/>
                    <a:gd name="connsiteY2" fmla="*/ 123682 h 2136132"/>
                    <a:gd name="connsiteX3" fmla="*/ 433609 w 626461"/>
                    <a:gd name="connsiteY3" fmla="*/ 272614 h 2136132"/>
                    <a:gd name="connsiteX4" fmla="*/ 432892 w 626461"/>
                    <a:gd name="connsiteY4" fmla="*/ 349122 h 2136132"/>
                    <a:gd name="connsiteX5" fmla="*/ 439555 w 626461"/>
                    <a:gd name="connsiteY5" fmla="*/ 425200 h 2136132"/>
                    <a:gd name="connsiteX6" fmla="*/ 458180 w 626461"/>
                    <a:gd name="connsiteY6" fmla="*/ 498842 h 2136132"/>
                    <a:gd name="connsiteX7" fmla="*/ 489772 w 626461"/>
                    <a:gd name="connsiteY7" fmla="*/ 568186 h 2136132"/>
                    <a:gd name="connsiteX8" fmla="*/ 565062 w 626461"/>
                    <a:gd name="connsiteY8" fmla="*/ 702362 h 2136132"/>
                    <a:gd name="connsiteX9" fmla="*/ 581323 w 626461"/>
                    <a:gd name="connsiteY9" fmla="*/ 737535 h 2136132"/>
                    <a:gd name="connsiteX10" fmla="*/ 595006 w 626461"/>
                    <a:gd name="connsiteY10" fmla="*/ 773783 h 2136132"/>
                    <a:gd name="connsiteX11" fmla="*/ 615136 w 626461"/>
                    <a:gd name="connsiteY11" fmla="*/ 848643 h 2136132"/>
                    <a:gd name="connsiteX12" fmla="*/ 593859 w 626461"/>
                    <a:gd name="connsiteY12" fmla="*/ 1154961 h 2136132"/>
                    <a:gd name="connsiteX13" fmla="*/ 418279 w 626461"/>
                    <a:gd name="connsiteY13" fmla="*/ 1407981 h 2136132"/>
                    <a:gd name="connsiteX14" fmla="*/ 355239 w 626461"/>
                    <a:gd name="connsiteY14" fmla="*/ 1453900 h 2136132"/>
                    <a:gd name="connsiteX15" fmla="*/ 288187 w 626461"/>
                    <a:gd name="connsiteY15" fmla="*/ 1492584 h 2136132"/>
                    <a:gd name="connsiteX16" fmla="*/ 157880 w 626461"/>
                    <a:gd name="connsiteY16" fmla="*/ 1571241 h 2136132"/>
                    <a:gd name="connsiteX17" fmla="*/ 103149 w 626461"/>
                    <a:gd name="connsiteY17" fmla="*/ 1622102 h 2136132"/>
                    <a:gd name="connsiteX18" fmla="*/ 61744 w 626461"/>
                    <a:gd name="connsiteY18" fmla="*/ 1684068 h 2136132"/>
                    <a:gd name="connsiteX19" fmla="*/ 19478 w 626461"/>
                    <a:gd name="connsiteY19" fmla="*/ 1827914 h 2136132"/>
                    <a:gd name="connsiteX20" fmla="*/ 18834 w 626461"/>
                    <a:gd name="connsiteY20" fmla="*/ 1979712 h 2136132"/>
                    <a:gd name="connsiteX21" fmla="*/ 39035 w 626461"/>
                    <a:gd name="connsiteY21" fmla="*/ 2131653 h 2136132"/>
                    <a:gd name="connsiteX22" fmla="*/ 35740 w 626461"/>
                    <a:gd name="connsiteY22" fmla="*/ 2136094 h 2136132"/>
                    <a:gd name="connsiteX23" fmla="*/ 31299 w 626461"/>
                    <a:gd name="connsiteY23" fmla="*/ 2133014 h 2136132"/>
                    <a:gd name="connsiteX24" fmla="*/ 5581 w 626461"/>
                    <a:gd name="connsiteY24" fmla="*/ 1981073 h 2136132"/>
                    <a:gd name="connsiteX25" fmla="*/ 3145 w 626461"/>
                    <a:gd name="connsiteY25" fmla="*/ 1826052 h 2136132"/>
                    <a:gd name="connsiteX26" fmla="*/ 45912 w 626461"/>
                    <a:gd name="connsiteY26" fmla="*/ 1676045 h 2136132"/>
                    <a:gd name="connsiteX27" fmla="*/ 89252 w 626461"/>
                    <a:gd name="connsiteY27" fmla="*/ 1610211 h 2136132"/>
                    <a:gd name="connsiteX28" fmla="*/ 146848 w 626461"/>
                    <a:gd name="connsiteY28" fmla="*/ 1556627 h 2136132"/>
                    <a:gd name="connsiteX29" fmla="*/ 279734 w 626461"/>
                    <a:gd name="connsiteY29" fmla="*/ 1476896 h 2136132"/>
                    <a:gd name="connsiteX30" fmla="*/ 345926 w 626461"/>
                    <a:gd name="connsiteY30" fmla="*/ 1439000 h 2136132"/>
                    <a:gd name="connsiteX31" fmla="*/ 407319 w 626461"/>
                    <a:gd name="connsiteY31" fmla="*/ 1394800 h 2136132"/>
                    <a:gd name="connsiteX32" fmla="*/ 580607 w 626461"/>
                    <a:gd name="connsiteY32" fmla="*/ 1150233 h 2136132"/>
                    <a:gd name="connsiteX33" fmla="*/ 604319 w 626461"/>
                    <a:gd name="connsiteY33" fmla="*/ 850721 h 2136132"/>
                    <a:gd name="connsiteX34" fmla="*/ 585335 w 626461"/>
                    <a:gd name="connsiteY34" fmla="*/ 777079 h 2136132"/>
                    <a:gd name="connsiteX35" fmla="*/ 572298 w 626461"/>
                    <a:gd name="connsiteY35" fmla="*/ 741332 h 2136132"/>
                    <a:gd name="connsiteX36" fmla="*/ 556680 w 626461"/>
                    <a:gd name="connsiteY36" fmla="*/ 706588 h 2136132"/>
                    <a:gd name="connsiteX37" fmla="*/ 482537 w 626461"/>
                    <a:gd name="connsiteY37" fmla="*/ 572127 h 2136132"/>
                    <a:gd name="connsiteX38" fmla="*/ 450658 w 626461"/>
                    <a:gd name="connsiteY38" fmla="*/ 501636 h 2136132"/>
                    <a:gd name="connsiteX39" fmla="*/ 431818 w 626461"/>
                    <a:gd name="connsiteY39" fmla="*/ 426418 h 2136132"/>
                    <a:gd name="connsiteX40" fmla="*/ 425299 w 626461"/>
                    <a:gd name="connsiteY40" fmla="*/ 349409 h 2136132"/>
                    <a:gd name="connsiteX41" fmla="*/ 426231 w 626461"/>
                    <a:gd name="connsiteY41" fmla="*/ 272256 h 2136132"/>
                    <a:gd name="connsiteX42" fmla="*/ 456890 w 626461"/>
                    <a:gd name="connsiteY42" fmla="*/ 121103 h 2136132"/>
                    <a:gd name="connsiteX43" fmla="*/ 494786 w 626461"/>
                    <a:gd name="connsiteY43" fmla="*/ 53335 h 2136132"/>
                    <a:gd name="connsiteX44" fmla="*/ 552024 w 626461"/>
                    <a:gd name="connsiteY44" fmla="*/ 611 h 2136132"/>
                    <a:gd name="connsiteX45" fmla="*/ 557468 w 626461"/>
                    <a:gd name="connsiteY45" fmla="*/ 1829 h 2136132"/>
                    <a:gd name="connsiteX46" fmla="*/ 555964 w 626461"/>
                    <a:gd name="connsiteY46" fmla="*/ 7201 h 2136132"/>
                    <a:gd name="connsiteX47" fmla="*/ 555964 w 626461"/>
                    <a:gd name="connsiteY47" fmla="*/ 7201 h 2136132"/>
                    <a:gd name="connsiteX48" fmla="*/ 555964 w 626461"/>
                    <a:gd name="connsiteY48" fmla="*/ 7201 h 21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6461" h="2136132">
                      <a:moveTo>
                        <a:pt x="555964" y="7201"/>
                      </a:moveTo>
                      <a:cubicBezTo>
                        <a:pt x="534688" y="20597"/>
                        <a:pt x="515919" y="37933"/>
                        <a:pt x="500589" y="57848"/>
                      </a:cubicBezTo>
                      <a:cubicBezTo>
                        <a:pt x="485187" y="77763"/>
                        <a:pt x="472937" y="100185"/>
                        <a:pt x="463481" y="123682"/>
                      </a:cubicBezTo>
                      <a:cubicBezTo>
                        <a:pt x="444999" y="170962"/>
                        <a:pt x="436546" y="221824"/>
                        <a:pt x="433609" y="272614"/>
                      </a:cubicBezTo>
                      <a:cubicBezTo>
                        <a:pt x="432176" y="298046"/>
                        <a:pt x="432033" y="323548"/>
                        <a:pt x="432892" y="349122"/>
                      </a:cubicBezTo>
                      <a:cubicBezTo>
                        <a:pt x="433752" y="374625"/>
                        <a:pt x="435615" y="400056"/>
                        <a:pt x="439555" y="425200"/>
                      </a:cubicBezTo>
                      <a:cubicBezTo>
                        <a:pt x="443423" y="450345"/>
                        <a:pt x="449369" y="475059"/>
                        <a:pt x="458180" y="498842"/>
                      </a:cubicBezTo>
                      <a:cubicBezTo>
                        <a:pt x="466848" y="522697"/>
                        <a:pt x="477809" y="545693"/>
                        <a:pt x="489772" y="568186"/>
                      </a:cubicBezTo>
                      <a:cubicBezTo>
                        <a:pt x="513699" y="613246"/>
                        <a:pt x="541995" y="656156"/>
                        <a:pt x="565062" y="702362"/>
                      </a:cubicBezTo>
                      <a:cubicBezTo>
                        <a:pt x="570936" y="713824"/>
                        <a:pt x="576022" y="725787"/>
                        <a:pt x="581323" y="737535"/>
                      </a:cubicBezTo>
                      <a:cubicBezTo>
                        <a:pt x="586051" y="749570"/>
                        <a:pt x="590995" y="761534"/>
                        <a:pt x="595006" y="773783"/>
                      </a:cubicBezTo>
                      <a:cubicBezTo>
                        <a:pt x="603459" y="798212"/>
                        <a:pt x="610264" y="823213"/>
                        <a:pt x="615136" y="848643"/>
                      </a:cubicBezTo>
                      <a:cubicBezTo>
                        <a:pt x="635337" y="950081"/>
                        <a:pt x="628675" y="1057106"/>
                        <a:pt x="593859" y="1154961"/>
                      </a:cubicBezTo>
                      <a:cubicBezTo>
                        <a:pt x="559188" y="1252816"/>
                        <a:pt x="497939" y="1341073"/>
                        <a:pt x="418279" y="1407981"/>
                      </a:cubicBezTo>
                      <a:cubicBezTo>
                        <a:pt x="398292" y="1424601"/>
                        <a:pt x="377302" y="1440146"/>
                        <a:pt x="355239" y="1453900"/>
                      </a:cubicBezTo>
                      <a:cubicBezTo>
                        <a:pt x="333246" y="1467726"/>
                        <a:pt x="310753" y="1480262"/>
                        <a:pt x="288187" y="1492584"/>
                      </a:cubicBezTo>
                      <a:cubicBezTo>
                        <a:pt x="243199" y="1517155"/>
                        <a:pt x="197925" y="1540867"/>
                        <a:pt x="157880" y="1571241"/>
                      </a:cubicBezTo>
                      <a:cubicBezTo>
                        <a:pt x="137894" y="1586428"/>
                        <a:pt x="119411" y="1603263"/>
                        <a:pt x="103149" y="1622102"/>
                      </a:cubicBezTo>
                      <a:cubicBezTo>
                        <a:pt x="86960" y="1640943"/>
                        <a:pt x="73134" y="1661861"/>
                        <a:pt x="61744" y="1684068"/>
                      </a:cubicBezTo>
                      <a:cubicBezTo>
                        <a:pt x="38963" y="1728626"/>
                        <a:pt x="25854" y="1777984"/>
                        <a:pt x="19478" y="1827914"/>
                      </a:cubicBezTo>
                      <a:cubicBezTo>
                        <a:pt x="13174" y="1877988"/>
                        <a:pt x="14249" y="1929065"/>
                        <a:pt x="18834" y="1979712"/>
                      </a:cubicBezTo>
                      <a:cubicBezTo>
                        <a:pt x="23204" y="2030502"/>
                        <a:pt x="31370" y="2081006"/>
                        <a:pt x="39035" y="2131653"/>
                      </a:cubicBezTo>
                      <a:cubicBezTo>
                        <a:pt x="39394" y="2133802"/>
                        <a:pt x="37889" y="2135808"/>
                        <a:pt x="35740" y="2136094"/>
                      </a:cubicBezTo>
                      <a:cubicBezTo>
                        <a:pt x="33662" y="2136381"/>
                        <a:pt x="31728" y="2135020"/>
                        <a:pt x="31299" y="2133014"/>
                      </a:cubicBezTo>
                      <a:cubicBezTo>
                        <a:pt x="21198" y="2082797"/>
                        <a:pt x="11742" y="2032221"/>
                        <a:pt x="5581" y="1981073"/>
                      </a:cubicBezTo>
                      <a:cubicBezTo>
                        <a:pt x="-150" y="1929853"/>
                        <a:pt x="-2299" y="1877845"/>
                        <a:pt x="3145" y="1826052"/>
                      </a:cubicBezTo>
                      <a:cubicBezTo>
                        <a:pt x="8876" y="1774402"/>
                        <a:pt x="22344" y="1723110"/>
                        <a:pt x="45912" y="1676045"/>
                      </a:cubicBezTo>
                      <a:cubicBezTo>
                        <a:pt x="57804" y="1652620"/>
                        <a:pt x="72203" y="1630413"/>
                        <a:pt x="89252" y="1610211"/>
                      </a:cubicBezTo>
                      <a:cubicBezTo>
                        <a:pt x="106302" y="1590081"/>
                        <a:pt x="125930" y="1572315"/>
                        <a:pt x="146848" y="1556627"/>
                      </a:cubicBezTo>
                      <a:cubicBezTo>
                        <a:pt x="188684" y="1525107"/>
                        <a:pt x="234817" y="1501323"/>
                        <a:pt x="279734" y="1476896"/>
                      </a:cubicBezTo>
                      <a:cubicBezTo>
                        <a:pt x="302227" y="1464717"/>
                        <a:pt x="324506" y="1452396"/>
                        <a:pt x="345926" y="1439000"/>
                      </a:cubicBezTo>
                      <a:cubicBezTo>
                        <a:pt x="367488" y="1425675"/>
                        <a:pt x="387690" y="1410704"/>
                        <a:pt x="407319" y="1394800"/>
                      </a:cubicBezTo>
                      <a:cubicBezTo>
                        <a:pt x="485259" y="1330685"/>
                        <a:pt x="545863" y="1245295"/>
                        <a:pt x="580607" y="1150233"/>
                      </a:cubicBezTo>
                      <a:cubicBezTo>
                        <a:pt x="615494" y="1055172"/>
                        <a:pt x="623159" y="950439"/>
                        <a:pt x="604319" y="850721"/>
                      </a:cubicBezTo>
                      <a:cubicBezTo>
                        <a:pt x="599806" y="825720"/>
                        <a:pt x="593358" y="801148"/>
                        <a:pt x="585335" y="777079"/>
                      </a:cubicBezTo>
                      <a:cubicBezTo>
                        <a:pt x="581538" y="764972"/>
                        <a:pt x="576810" y="753152"/>
                        <a:pt x="572298" y="741332"/>
                      </a:cubicBezTo>
                      <a:cubicBezTo>
                        <a:pt x="567211" y="729727"/>
                        <a:pt x="562340" y="717979"/>
                        <a:pt x="556680" y="706588"/>
                      </a:cubicBezTo>
                      <a:cubicBezTo>
                        <a:pt x="534330" y="660813"/>
                        <a:pt x="506678" y="617544"/>
                        <a:pt x="482537" y="572127"/>
                      </a:cubicBezTo>
                      <a:cubicBezTo>
                        <a:pt x="470502" y="549346"/>
                        <a:pt x="459470" y="525993"/>
                        <a:pt x="450658" y="501636"/>
                      </a:cubicBezTo>
                      <a:cubicBezTo>
                        <a:pt x="441704" y="477351"/>
                        <a:pt x="435686" y="451992"/>
                        <a:pt x="431818" y="426418"/>
                      </a:cubicBezTo>
                      <a:cubicBezTo>
                        <a:pt x="427878" y="400844"/>
                        <a:pt x="426087" y="375126"/>
                        <a:pt x="425299" y="349409"/>
                      </a:cubicBezTo>
                      <a:cubicBezTo>
                        <a:pt x="424511" y="323691"/>
                        <a:pt x="424726" y="297974"/>
                        <a:pt x="426231" y="272256"/>
                      </a:cubicBezTo>
                      <a:cubicBezTo>
                        <a:pt x="429311" y="220893"/>
                        <a:pt x="438122" y="169386"/>
                        <a:pt x="456890" y="121103"/>
                      </a:cubicBezTo>
                      <a:cubicBezTo>
                        <a:pt x="466490" y="97105"/>
                        <a:pt x="478955" y="74038"/>
                        <a:pt x="494786" y="53335"/>
                      </a:cubicBezTo>
                      <a:cubicBezTo>
                        <a:pt x="510618" y="32704"/>
                        <a:pt x="529960" y="14651"/>
                        <a:pt x="552024" y="611"/>
                      </a:cubicBezTo>
                      <a:cubicBezTo>
                        <a:pt x="553887" y="-536"/>
                        <a:pt x="556250" y="-34"/>
                        <a:pt x="557468" y="1829"/>
                      </a:cubicBezTo>
                      <a:cubicBezTo>
                        <a:pt x="558400" y="3548"/>
                        <a:pt x="557899" y="5983"/>
                        <a:pt x="555964" y="7201"/>
                      </a:cubicBezTo>
                      <a:lnTo>
                        <a:pt x="555964" y="7201"/>
                      </a:lnTo>
                      <a:lnTo>
                        <a:pt x="555964" y="7201"/>
                      </a:lnTo>
                      <a:close/>
                    </a:path>
                  </a:pathLst>
                </a:custGeom>
                <a:solidFill>
                  <a:schemeClr val="accent2"/>
                </a:solidFill>
                <a:ln w="716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78F4129-F284-430E-879E-756C03A62578}"/>
                    </a:ext>
                  </a:extLst>
                </p:cNvPr>
                <p:cNvSpPr/>
                <p:nvPr/>
              </p:nvSpPr>
              <p:spPr>
                <a:xfrm>
                  <a:off x="12303697" y="813775"/>
                  <a:ext cx="1980550" cy="2430386"/>
                </a:xfrm>
                <a:custGeom>
                  <a:avLst/>
                  <a:gdLst>
                    <a:gd name="connsiteX0" fmla="*/ 57999 w 1980550"/>
                    <a:gd name="connsiteY0" fmla="*/ 1678028 h 2430386"/>
                    <a:gd name="connsiteX1" fmla="*/ 161370 w 1980550"/>
                    <a:gd name="connsiteY1" fmla="*/ 513434 h 2430386"/>
                    <a:gd name="connsiteX2" fmla="*/ 431081 w 1980550"/>
                    <a:gd name="connsiteY2" fmla="*/ 157042 h 2430386"/>
                    <a:gd name="connsiteX3" fmla="*/ 1047083 w 1980550"/>
                    <a:gd name="connsiteY3" fmla="*/ 1448 h 2430386"/>
                    <a:gd name="connsiteX4" fmla="*/ 1573325 w 1980550"/>
                    <a:gd name="connsiteY4" fmla="*/ 157401 h 2430386"/>
                    <a:gd name="connsiteX5" fmla="*/ 1865387 w 1980550"/>
                    <a:gd name="connsiteY5" fmla="*/ 540369 h 2430386"/>
                    <a:gd name="connsiteX6" fmla="*/ 1866963 w 1980550"/>
                    <a:gd name="connsiteY6" fmla="*/ 1627095 h 2430386"/>
                    <a:gd name="connsiteX7" fmla="*/ 905172 w 1980550"/>
                    <a:gd name="connsiteY7" fmla="*/ 2415168 h 2430386"/>
                    <a:gd name="connsiteX8" fmla="*/ 57999 w 1980550"/>
                    <a:gd name="connsiteY8" fmla="*/ 1678028 h 24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50" h="2430386">
                      <a:moveTo>
                        <a:pt x="57999" y="1678028"/>
                      </a:moveTo>
                      <a:cubicBezTo>
                        <a:pt x="-46233" y="1293985"/>
                        <a:pt x="-8911" y="873121"/>
                        <a:pt x="161370" y="513434"/>
                      </a:cubicBezTo>
                      <a:cubicBezTo>
                        <a:pt x="225771" y="377468"/>
                        <a:pt x="310875" y="247448"/>
                        <a:pt x="431081" y="157042"/>
                      </a:cubicBezTo>
                      <a:cubicBezTo>
                        <a:pt x="603797" y="27165"/>
                        <a:pt x="831171" y="-8008"/>
                        <a:pt x="1047083" y="1448"/>
                      </a:cubicBezTo>
                      <a:cubicBezTo>
                        <a:pt x="1232479" y="9543"/>
                        <a:pt x="1422172" y="49802"/>
                        <a:pt x="1573325" y="157401"/>
                      </a:cubicBezTo>
                      <a:cubicBezTo>
                        <a:pt x="1705710" y="251602"/>
                        <a:pt x="1799911" y="391652"/>
                        <a:pt x="1865387" y="540369"/>
                      </a:cubicBezTo>
                      <a:cubicBezTo>
                        <a:pt x="2015752" y="881932"/>
                        <a:pt x="2021555" y="1287466"/>
                        <a:pt x="1866963" y="1627095"/>
                      </a:cubicBezTo>
                      <a:cubicBezTo>
                        <a:pt x="1702270" y="1988931"/>
                        <a:pt x="1292223" y="2316166"/>
                        <a:pt x="905172" y="2415168"/>
                      </a:cubicBezTo>
                      <a:cubicBezTo>
                        <a:pt x="481011" y="2523626"/>
                        <a:pt x="153203" y="2028832"/>
                        <a:pt x="57999" y="1678028"/>
                      </a:cubicBezTo>
                      <a:close/>
                    </a:path>
                  </a:pathLst>
                </a:custGeom>
                <a:solidFill>
                  <a:schemeClr val="accent2"/>
                </a:solidFill>
                <a:ln w="71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A6AF2E-7F00-433C-823D-FD2EB41B645B}"/>
                    </a:ext>
                  </a:extLst>
                </p:cNvPr>
                <p:cNvSpPr/>
                <p:nvPr/>
              </p:nvSpPr>
              <p:spPr>
                <a:xfrm>
                  <a:off x="12303625" y="970817"/>
                  <a:ext cx="1195657" cy="2273291"/>
                </a:xfrm>
                <a:custGeom>
                  <a:avLst/>
                  <a:gdLst>
                    <a:gd name="connsiteX0" fmla="*/ 1195657 w 1195657"/>
                    <a:gd name="connsiteY0" fmla="*/ 2144009 h 2273291"/>
                    <a:gd name="connsiteX1" fmla="*/ 905243 w 1195657"/>
                    <a:gd name="connsiteY1" fmla="*/ 2258054 h 2273291"/>
                    <a:gd name="connsiteX2" fmla="*/ 57999 w 1195657"/>
                    <a:gd name="connsiteY2" fmla="*/ 1520986 h 2273291"/>
                    <a:gd name="connsiteX3" fmla="*/ 161370 w 1195657"/>
                    <a:gd name="connsiteY3" fmla="*/ 356392 h 2273291"/>
                    <a:gd name="connsiteX4" fmla="*/ 431081 w 1195657"/>
                    <a:gd name="connsiteY4" fmla="*/ 0 h 2273291"/>
                    <a:gd name="connsiteX5" fmla="*/ 818062 w 1195657"/>
                    <a:gd name="connsiteY5" fmla="*/ 2073303 h 2273291"/>
                    <a:gd name="connsiteX6" fmla="*/ 1195657 w 1195657"/>
                    <a:gd name="connsiteY6" fmla="*/ 2144009 h 227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657" h="2273291">
                      <a:moveTo>
                        <a:pt x="1195657" y="2144009"/>
                      </a:moveTo>
                      <a:cubicBezTo>
                        <a:pt x="1100238" y="2194297"/>
                        <a:pt x="1002024" y="2233268"/>
                        <a:pt x="905243" y="2258054"/>
                      </a:cubicBezTo>
                      <a:cubicBezTo>
                        <a:pt x="481083" y="2366583"/>
                        <a:pt x="153203" y="1871790"/>
                        <a:pt x="57999" y="1520986"/>
                      </a:cubicBezTo>
                      <a:cubicBezTo>
                        <a:pt x="-46233" y="1136943"/>
                        <a:pt x="-8911" y="716078"/>
                        <a:pt x="161370" y="356392"/>
                      </a:cubicBezTo>
                      <a:cubicBezTo>
                        <a:pt x="225771" y="220425"/>
                        <a:pt x="310875" y="90405"/>
                        <a:pt x="431081" y="0"/>
                      </a:cubicBezTo>
                      <a:cubicBezTo>
                        <a:pt x="431081" y="0"/>
                        <a:pt x="-378124" y="1539970"/>
                        <a:pt x="818062" y="2073303"/>
                      </a:cubicBezTo>
                      <a:cubicBezTo>
                        <a:pt x="908037" y="2113348"/>
                        <a:pt x="984688" y="2143077"/>
                        <a:pt x="1195657" y="2144009"/>
                      </a:cubicBezTo>
                    </a:path>
                  </a:pathLst>
                </a:custGeom>
                <a:solidFill>
                  <a:schemeClr val="bg1">
                    <a:alpha val="10000"/>
                  </a:schemeClr>
                </a:solidFill>
                <a:ln w="71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7B2C96D-50C9-46EC-8838-46499B798CF7}"/>
                    </a:ext>
                  </a:extLst>
                </p:cNvPr>
                <p:cNvSpPr/>
                <p:nvPr/>
              </p:nvSpPr>
              <p:spPr>
                <a:xfrm>
                  <a:off x="12777322" y="3197220"/>
                  <a:ext cx="355290" cy="248809"/>
                </a:xfrm>
                <a:custGeom>
                  <a:avLst/>
                  <a:gdLst>
                    <a:gd name="connsiteX0" fmla="*/ 277027 w 355290"/>
                    <a:gd name="connsiteY0" fmla="*/ 34732 h 248809"/>
                    <a:gd name="connsiteX1" fmla="*/ 352675 w 355290"/>
                    <a:gd name="connsiteY1" fmla="*/ 183664 h 248809"/>
                    <a:gd name="connsiteX2" fmla="*/ 344509 w 355290"/>
                    <a:gd name="connsiteY2" fmla="*/ 238466 h 248809"/>
                    <a:gd name="connsiteX3" fmla="*/ 263846 w 355290"/>
                    <a:gd name="connsiteY3" fmla="*/ 219196 h 248809"/>
                    <a:gd name="connsiteX4" fmla="*/ 195648 w 355290"/>
                    <a:gd name="connsiteY4" fmla="*/ 157803 h 248809"/>
                    <a:gd name="connsiteX5" fmla="*/ 144284 w 355290"/>
                    <a:gd name="connsiteY5" fmla="*/ 165038 h 248809"/>
                    <a:gd name="connsiteX6" fmla="*/ 58751 w 355290"/>
                    <a:gd name="connsiteY6" fmla="*/ 180655 h 248809"/>
                    <a:gd name="connsiteX7" fmla="*/ 8 w 355290"/>
                    <a:gd name="connsiteY7" fmla="*/ 125710 h 248809"/>
                    <a:gd name="connsiteX8" fmla="*/ 44781 w 355290"/>
                    <a:gd name="connsiteY8" fmla="*/ 61953 h 248809"/>
                    <a:gd name="connsiteX9" fmla="*/ 168641 w 355290"/>
                    <a:gd name="connsiteY9" fmla="*/ 7510 h 248809"/>
                    <a:gd name="connsiteX10" fmla="*/ 277027 w 355290"/>
                    <a:gd name="connsiteY10" fmla="*/ 34732 h 24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90" h="248809">
                      <a:moveTo>
                        <a:pt x="277027" y="34732"/>
                      </a:moveTo>
                      <a:cubicBezTo>
                        <a:pt x="309979" y="80436"/>
                        <a:pt x="341356" y="128432"/>
                        <a:pt x="352675" y="183664"/>
                      </a:cubicBezTo>
                      <a:cubicBezTo>
                        <a:pt x="356543" y="202504"/>
                        <a:pt x="357761" y="224568"/>
                        <a:pt x="344509" y="238466"/>
                      </a:cubicBezTo>
                      <a:cubicBezTo>
                        <a:pt x="322874" y="261031"/>
                        <a:pt x="284047" y="243050"/>
                        <a:pt x="263846" y="219196"/>
                      </a:cubicBezTo>
                      <a:cubicBezTo>
                        <a:pt x="243644" y="195341"/>
                        <a:pt x="226237" y="164250"/>
                        <a:pt x="195648" y="157803"/>
                      </a:cubicBezTo>
                      <a:cubicBezTo>
                        <a:pt x="178527" y="154221"/>
                        <a:pt x="160904" y="159522"/>
                        <a:pt x="144284" y="165038"/>
                      </a:cubicBezTo>
                      <a:cubicBezTo>
                        <a:pt x="116489" y="174208"/>
                        <a:pt x="87763" y="184237"/>
                        <a:pt x="58751" y="180655"/>
                      </a:cubicBezTo>
                      <a:cubicBezTo>
                        <a:pt x="29737" y="177073"/>
                        <a:pt x="582" y="154938"/>
                        <a:pt x="8" y="125710"/>
                      </a:cubicBezTo>
                      <a:cubicBezTo>
                        <a:pt x="-493" y="98631"/>
                        <a:pt x="22288" y="77140"/>
                        <a:pt x="44781" y="61953"/>
                      </a:cubicBezTo>
                      <a:cubicBezTo>
                        <a:pt x="82390" y="36594"/>
                        <a:pt x="124584" y="18112"/>
                        <a:pt x="168641" y="7510"/>
                      </a:cubicBezTo>
                      <a:cubicBezTo>
                        <a:pt x="168569" y="7510"/>
                        <a:pt x="236480" y="-21575"/>
                        <a:pt x="277027" y="34732"/>
                      </a:cubicBezTo>
                      <a:close/>
                    </a:path>
                  </a:pathLst>
                </a:custGeom>
                <a:solidFill>
                  <a:schemeClr val="accent2"/>
                </a:solidFill>
                <a:ln w="71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E8C1C36-A478-468E-A122-BBDA3902A545}"/>
                    </a:ext>
                  </a:extLst>
                </p:cNvPr>
                <p:cNvSpPr/>
                <p:nvPr/>
              </p:nvSpPr>
              <p:spPr>
                <a:xfrm>
                  <a:off x="13726226" y="1088132"/>
                  <a:ext cx="397616" cy="749339"/>
                </a:xfrm>
                <a:custGeom>
                  <a:avLst/>
                  <a:gdLst>
                    <a:gd name="connsiteX0" fmla="*/ 317709 w 397616"/>
                    <a:gd name="connsiteY0" fmla="*/ 286571 h 749339"/>
                    <a:gd name="connsiteX1" fmla="*/ 397154 w 397616"/>
                    <a:gd name="connsiteY1" fmla="*/ 668466 h 749339"/>
                    <a:gd name="connsiteX2" fmla="*/ 389202 w 397616"/>
                    <a:gd name="connsiteY2" fmla="*/ 726133 h 749339"/>
                    <a:gd name="connsiteX3" fmla="*/ 339988 w 397616"/>
                    <a:gd name="connsiteY3" fmla="*/ 746191 h 749339"/>
                    <a:gd name="connsiteX4" fmla="*/ 316993 w 397616"/>
                    <a:gd name="connsiteY4" fmla="*/ 708797 h 749339"/>
                    <a:gd name="connsiteX5" fmla="*/ 225728 w 397616"/>
                    <a:gd name="connsiteY5" fmla="*/ 397680 h 749339"/>
                    <a:gd name="connsiteX6" fmla="*/ 46709 w 397616"/>
                    <a:gd name="connsiteY6" fmla="*/ 159846 h 749339"/>
                    <a:gd name="connsiteX7" fmla="*/ 1 w 397616"/>
                    <a:gd name="connsiteY7" fmla="*/ 63567 h 749339"/>
                    <a:gd name="connsiteX8" fmla="*/ 175869 w 397616"/>
                    <a:gd name="connsiteY8" fmla="*/ 73883 h 749339"/>
                    <a:gd name="connsiteX9" fmla="*/ 317709 w 397616"/>
                    <a:gd name="connsiteY9" fmla="*/ 286571 h 74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616" h="749339">
                      <a:moveTo>
                        <a:pt x="317709" y="286571"/>
                      </a:moveTo>
                      <a:cubicBezTo>
                        <a:pt x="369359" y="406634"/>
                        <a:pt x="390706" y="537872"/>
                        <a:pt x="397154" y="668466"/>
                      </a:cubicBezTo>
                      <a:cubicBezTo>
                        <a:pt x="398085" y="688094"/>
                        <a:pt x="398515" y="708797"/>
                        <a:pt x="389202" y="726133"/>
                      </a:cubicBezTo>
                      <a:cubicBezTo>
                        <a:pt x="379890" y="743469"/>
                        <a:pt x="357396" y="755289"/>
                        <a:pt x="339988" y="746191"/>
                      </a:cubicBezTo>
                      <a:cubicBezTo>
                        <a:pt x="326664" y="739242"/>
                        <a:pt x="321076" y="723339"/>
                        <a:pt x="316993" y="708797"/>
                      </a:cubicBezTo>
                      <a:cubicBezTo>
                        <a:pt x="287622" y="604566"/>
                        <a:pt x="274011" y="494604"/>
                        <a:pt x="225728" y="397680"/>
                      </a:cubicBezTo>
                      <a:cubicBezTo>
                        <a:pt x="181313" y="308635"/>
                        <a:pt x="110394" y="236283"/>
                        <a:pt x="46709" y="159846"/>
                      </a:cubicBezTo>
                      <a:cubicBezTo>
                        <a:pt x="23355" y="131837"/>
                        <a:pt x="-214" y="100030"/>
                        <a:pt x="1" y="63567"/>
                      </a:cubicBezTo>
                      <a:cubicBezTo>
                        <a:pt x="646" y="-65809"/>
                        <a:pt x="138045" y="36202"/>
                        <a:pt x="175869" y="73883"/>
                      </a:cubicBezTo>
                      <a:cubicBezTo>
                        <a:pt x="236545" y="134415"/>
                        <a:pt x="283897" y="207986"/>
                        <a:pt x="317709" y="286571"/>
                      </a:cubicBezTo>
                      <a:close/>
                    </a:path>
                  </a:pathLst>
                </a:custGeom>
                <a:solidFill>
                  <a:srgbClr val="FFFFFF"/>
                </a:solidFill>
                <a:ln w="71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A5F3873-898D-4CD7-B4B6-0DDCA23EEA06}"/>
                    </a:ext>
                  </a:extLst>
                </p:cNvPr>
                <p:cNvSpPr/>
                <p:nvPr/>
              </p:nvSpPr>
              <p:spPr>
                <a:xfrm>
                  <a:off x="14048664" y="1906710"/>
                  <a:ext cx="79862" cy="135503"/>
                </a:xfrm>
                <a:custGeom>
                  <a:avLst/>
                  <a:gdLst>
                    <a:gd name="connsiteX0" fmla="*/ 68627 w 79862"/>
                    <a:gd name="connsiteY0" fmla="*/ 7058 h 135503"/>
                    <a:gd name="connsiteX1" fmla="*/ 79086 w 79862"/>
                    <a:gd name="connsiteY1" fmla="*/ 80485 h 135503"/>
                    <a:gd name="connsiteX2" fmla="*/ 64973 w 79862"/>
                    <a:gd name="connsiteY2" fmla="*/ 120315 h 135503"/>
                    <a:gd name="connsiteX3" fmla="*/ 27007 w 79862"/>
                    <a:gd name="connsiteY3" fmla="*/ 134356 h 135503"/>
                    <a:gd name="connsiteX4" fmla="*/ 2076 w 79862"/>
                    <a:gd name="connsiteY4" fmla="*/ 105272 h 135503"/>
                    <a:gd name="connsiteX5" fmla="*/ 1432 w 79862"/>
                    <a:gd name="connsiteY5" fmla="*/ 65370 h 135503"/>
                    <a:gd name="connsiteX6" fmla="*/ 21060 w 79862"/>
                    <a:gd name="connsiteY6" fmla="*/ 9207 h 135503"/>
                    <a:gd name="connsiteX7" fmla="*/ 70920 w 79862"/>
                    <a:gd name="connsiteY7" fmla="*/ 16514 h 13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2" h="135503">
                      <a:moveTo>
                        <a:pt x="68627" y="7058"/>
                      </a:moveTo>
                      <a:cubicBezTo>
                        <a:pt x="78012" y="30197"/>
                        <a:pt x="81594" y="55699"/>
                        <a:pt x="79086" y="80485"/>
                      </a:cubicBezTo>
                      <a:cubicBezTo>
                        <a:pt x="77653" y="94741"/>
                        <a:pt x="73928" y="109212"/>
                        <a:pt x="64973" y="120315"/>
                      </a:cubicBezTo>
                      <a:cubicBezTo>
                        <a:pt x="55947" y="131419"/>
                        <a:pt x="40760" y="138368"/>
                        <a:pt x="27007" y="134356"/>
                      </a:cubicBezTo>
                      <a:cubicBezTo>
                        <a:pt x="14183" y="130559"/>
                        <a:pt x="5372" y="118238"/>
                        <a:pt x="2076" y="105272"/>
                      </a:cubicBezTo>
                      <a:cubicBezTo>
                        <a:pt x="-1219" y="92305"/>
                        <a:pt x="71" y="78694"/>
                        <a:pt x="1432" y="65370"/>
                      </a:cubicBezTo>
                      <a:cubicBezTo>
                        <a:pt x="3510" y="45169"/>
                        <a:pt x="6447" y="23248"/>
                        <a:pt x="21060" y="9207"/>
                      </a:cubicBezTo>
                      <a:cubicBezTo>
                        <a:pt x="35603" y="-4905"/>
                        <a:pt x="65690" y="-3043"/>
                        <a:pt x="70920" y="16514"/>
                      </a:cubicBezTo>
                    </a:path>
                  </a:pathLst>
                </a:custGeom>
                <a:solidFill>
                  <a:srgbClr val="FFFFFF"/>
                </a:solidFill>
                <a:ln w="7163"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B046684F-EB8D-4654-9CCA-72282C94619C}"/>
                  </a:ext>
                </a:extLst>
              </p:cNvPr>
              <p:cNvGrpSpPr/>
              <p:nvPr/>
            </p:nvGrpSpPr>
            <p:grpSpPr>
              <a:xfrm>
                <a:off x="12613950" y="1381892"/>
                <a:ext cx="1270165" cy="1431417"/>
                <a:chOff x="12613950" y="1381892"/>
                <a:chExt cx="1270165" cy="1431417"/>
              </a:xfrm>
              <a:solidFill>
                <a:srgbClr val="FFFFFF"/>
              </a:solidFill>
            </p:grpSpPr>
            <p:sp>
              <p:nvSpPr>
                <p:cNvPr id="19" name="Freeform: Shape 18">
                  <a:extLst>
                    <a:ext uri="{FF2B5EF4-FFF2-40B4-BE49-F238E27FC236}">
                      <a16:creationId xmlns:a16="http://schemas.microsoft.com/office/drawing/2014/main" id="{E405E726-DE7C-4D56-8E5F-93BFB2557DFC}"/>
                    </a:ext>
                  </a:extLst>
                </p:cNvPr>
                <p:cNvSpPr/>
                <p:nvPr/>
              </p:nvSpPr>
              <p:spPr>
                <a:xfrm>
                  <a:off x="12810249" y="1677729"/>
                  <a:ext cx="401761" cy="347135"/>
                </a:xfrm>
                <a:custGeom>
                  <a:avLst/>
                  <a:gdLst>
                    <a:gd name="connsiteX0" fmla="*/ 366384 w 401761"/>
                    <a:gd name="connsiteY0" fmla="*/ 148500 h 347135"/>
                    <a:gd name="connsiteX1" fmla="*/ 389450 w 401761"/>
                    <a:gd name="connsiteY1" fmla="*/ 110604 h 347135"/>
                    <a:gd name="connsiteX2" fmla="*/ 391241 w 401761"/>
                    <a:gd name="connsiteY2" fmla="*/ 68983 h 347135"/>
                    <a:gd name="connsiteX3" fmla="*/ 359649 w 401761"/>
                    <a:gd name="connsiteY3" fmla="*/ 42979 h 347135"/>
                    <a:gd name="connsiteX4" fmla="*/ 316954 w 401761"/>
                    <a:gd name="connsiteY4" fmla="*/ 44985 h 347135"/>
                    <a:gd name="connsiteX5" fmla="*/ 280491 w 401761"/>
                    <a:gd name="connsiteY5" fmla="*/ 69556 h 347135"/>
                    <a:gd name="connsiteX6" fmla="*/ 251048 w 401761"/>
                    <a:gd name="connsiteY6" fmla="*/ 103655 h 347135"/>
                    <a:gd name="connsiteX7" fmla="*/ 221677 w 401761"/>
                    <a:gd name="connsiteY7" fmla="*/ 138972 h 347135"/>
                    <a:gd name="connsiteX8" fmla="*/ 184427 w 401761"/>
                    <a:gd name="connsiteY8" fmla="*/ 167340 h 347135"/>
                    <a:gd name="connsiteX9" fmla="*/ 178839 w 401761"/>
                    <a:gd name="connsiteY9" fmla="*/ 165478 h 347135"/>
                    <a:gd name="connsiteX10" fmla="*/ 178839 w 401761"/>
                    <a:gd name="connsiteY10" fmla="*/ 165406 h 347135"/>
                    <a:gd name="connsiteX11" fmla="*/ 140227 w 401761"/>
                    <a:gd name="connsiteY11" fmla="*/ 55587 h 347135"/>
                    <a:gd name="connsiteX12" fmla="*/ 102331 w 401761"/>
                    <a:gd name="connsiteY12" fmla="*/ 17190 h 347135"/>
                    <a:gd name="connsiteX13" fmla="*/ 52400 w 401761"/>
                    <a:gd name="connsiteY13" fmla="*/ 20987 h 347135"/>
                    <a:gd name="connsiteX14" fmla="*/ 20451 w 401761"/>
                    <a:gd name="connsiteY14" fmla="*/ 62894 h 347135"/>
                    <a:gd name="connsiteX15" fmla="*/ 15579 w 401761"/>
                    <a:gd name="connsiteY15" fmla="*/ 117911 h 347135"/>
                    <a:gd name="connsiteX16" fmla="*/ 24319 w 401761"/>
                    <a:gd name="connsiteY16" fmla="*/ 174862 h 347135"/>
                    <a:gd name="connsiteX17" fmla="*/ 38001 w 401761"/>
                    <a:gd name="connsiteY17" fmla="*/ 230667 h 347135"/>
                    <a:gd name="connsiteX18" fmla="*/ 60423 w 401761"/>
                    <a:gd name="connsiteY18" fmla="*/ 282102 h 347135"/>
                    <a:gd name="connsiteX19" fmla="*/ 98104 w 401761"/>
                    <a:gd name="connsiteY19" fmla="*/ 319568 h 347135"/>
                    <a:gd name="connsiteX20" fmla="*/ 148966 w 401761"/>
                    <a:gd name="connsiteY20" fmla="*/ 327806 h 347135"/>
                    <a:gd name="connsiteX21" fmla="*/ 174827 w 401761"/>
                    <a:gd name="connsiteY21" fmla="*/ 320069 h 347135"/>
                    <a:gd name="connsiteX22" fmla="*/ 199757 w 401761"/>
                    <a:gd name="connsiteY22" fmla="*/ 307461 h 347135"/>
                    <a:gd name="connsiteX23" fmla="*/ 289016 w 401761"/>
                    <a:gd name="connsiteY23" fmla="*/ 235395 h 347135"/>
                    <a:gd name="connsiteX24" fmla="*/ 366384 w 401761"/>
                    <a:gd name="connsiteY24" fmla="*/ 148500 h 347135"/>
                    <a:gd name="connsiteX25" fmla="*/ 372472 w 401761"/>
                    <a:gd name="connsiteY25" fmla="*/ 153300 h 347135"/>
                    <a:gd name="connsiteX26" fmla="*/ 297684 w 401761"/>
                    <a:gd name="connsiteY26" fmla="*/ 243776 h 347135"/>
                    <a:gd name="connsiteX27" fmla="*/ 255920 w 401761"/>
                    <a:gd name="connsiteY27" fmla="*/ 285612 h 347135"/>
                    <a:gd name="connsiteX28" fmla="*/ 208712 w 401761"/>
                    <a:gd name="connsiteY28" fmla="*/ 322218 h 347135"/>
                    <a:gd name="connsiteX29" fmla="*/ 151903 w 401761"/>
                    <a:gd name="connsiteY29" fmla="*/ 345787 h 347135"/>
                    <a:gd name="connsiteX30" fmla="*/ 89508 w 401761"/>
                    <a:gd name="connsiteY30" fmla="*/ 335399 h 347135"/>
                    <a:gd name="connsiteX31" fmla="*/ 45380 w 401761"/>
                    <a:gd name="connsiteY31" fmla="*/ 291271 h 347135"/>
                    <a:gd name="connsiteX32" fmla="*/ 21525 w 401761"/>
                    <a:gd name="connsiteY32" fmla="*/ 235682 h 347135"/>
                    <a:gd name="connsiteX33" fmla="*/ 8344 w 401761"/>
                    <a:gd name="connsiteY33" fmla="*/ 177728 h 347135"/>
                    <a:gd name="connsiteX34" fmla="*/ 464 w 401761"/>
                    <a:gd name="connsiteY34" fmla="*/ 118986 h 347135"/>
                    <a:gd name="connsiteX35" fmla="*/ 7126 w 401761"/>
                    <a:gd name="connsiteY35" fmla="*/ 58381 h 347135"/>
                    <a:gd name="connsiteX36" fmla="*/ 45595 w 401761"/>
                    <a:gd name="connsiteY36" fmla="*/ 9883 h 347135"/>
                    <a:gd name="connsiteX37" fmla="*/ 75969 w 401761"/>
                    <a:gd name="connsiteY37" fmla="*/ 141 h 347135"/>
                    <a:gd name="connsiteX38" fmla="*/ 107274 w 401761"/>
                    <a:gd name="connsiteY38" fmla="*/ 6445 h 347135"/>
                    <a:gd name="connsiteX39" fmla="*/ 149611 w 401761"/>
                    <a:gd name="connsiteY39" fmla="*/ 50430 h 347135"/>
                    <a:gd name="connsiteX40" fmla="*/ 186361 w 401761"/>
                    <a:gd name="connsiteY40" fmla="*/ 161466 h 347135"/>
                    <a:gd name="connsiteX41" fmla="*/ 180701 w 401761"/>
                    <a:gd name="connsiteY41" fmla="*/ 159532 h 347135"/>
                    <a:gd name="connsiteX42" fmla="*/ 215875 w 401761"/>
                    <a:gd name="connsiteY42" fmla="*/ 133313 h 347135"/>
                    <a:gd name="connsiteX43" fmla="*/ 245031 w 401761"/>
                    <a:gd name="connsiteY43" fmla="*/ 98856 h 347135"/>
                    <a:gd name="connsiteX44" fmla="*/ 275476 w 401761"/>
                    <a:gd name="connsiteY44" fmla="*/ 64327 h 347135"/>
                    <a:gd name="connsiteX45" fmla="*/ 314447 w 401761"/>
                    <a:gd name="connsiteY45" fmla="*/ 38681 h 347135"/>
                    <a:gd name="connsiteX46" fmla="*/ 361368 w 401761"/>
                    <a:gd name="connsiteY46" fmla="*/ 36245 h 347135"/>
                    <a:gd name="connsiteX47" fmla="*/ 397760 w 401761"/>
                    <a:gd name="connsiteY47" fmla="*/ 66118 h 347135"/>
                    <a:gd name="connsiteX48" fmla="*/ 396255 w 401761"/>
                    <a:gd name="connsiteY48" fmla="*/ 113255 h 347135"/>
                    <a:gd name="connsiteX49" fmla="*/ 372472 w 401761"/>
                    <a:gd name="connsiteY49" fmla="*/ 153300 h 3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1761" h="347135">
                      <a:moveTo>
                        <a:pt x="366384" y="148500"/>
                      </a:moveTo>
                      <a:cubicBezTo>
                        <a:pt x="375624" y="136751"/>
                        <a:pt x="384006" y="124215"/>
                        <a:pt x="389450" y="110604"/>
                      </a:cubicBezTo>
                      <a:cubicBezTo>
                        <a:pt x="394895" y="97136"/>
                        <a:pt x="396829" y="82021"/>
                        <a:pt x="391241" y="68983"/>
                      </a:cubicBezTo>
                      <a:cubicBezTo>
                        <a:pt x="386012" y="55874"/>
                        <a:pt x="373547" y="46704"/>
                        <a:pt x="359649" y="42979"/>
                      </a:cubicBezTo>
                      <a:cubicBezTo>
                        <a:pt x="345752" y="39183"/>
                        <a:pt x="330422" y="39827"/>
                        <a:pt x="316954" y="44985"/>
                      </a:cubicBezTo>
                      <a:cubicBezTo>
                        <a:pt x="303271" y="50286"/>
                        <a:pt x="291165" y="59241"/>
                        <a:pt x="280491" y="69556"/>
                      </a:cubicBezTo>
                      <a:cubicBezTo>
                        <a:pt x="269745" y="79944"/>
                        <a:pt x="260361" y="91692"/>
                        <a:pt x="251048" y="103655"/>
                      </a:cubicBezTo>
                      <a:cubicBezTo>
                        <a:pt x="241736" y="115619"/>
                        <a:pt x="232351" y="127797"/>
                        <a:pt x="221677" y="138972"/>
                      </a:cubicBezTo>
                      <a:cubicBezTo>
                        <a:pt x="211004" y="150148"/>
                        <a:pt x="198682" y="160320"/>
                        <a:pt x="184427" y="167340"/>
                      </a:cubicBezTo>
                      <a:cubicBezTo>
                        <a:pt x="182349" y="168343"/>
                        <a:pt x="179842" y="167555"/>
                        <a:pt x="178839" y="165478"/>
                      </a:cubicBezTo>
                      <a:lnTo>
                        <a:pt x="178839" y="165406"/>
                      </a:lnTo>
                      <a:cubicBezTo>
                        <a:pt x="160357" y="129445"/>
                        <a:pt x="158279" y="88540"/>
                        <a:pt x="140227" y="55587"/>
                      </a:cubicBezTo>
                      <a:cubicBezTo>
                        <a:pt x="131200" y="39397"/>
                        <a:pt x="118449" y="24640"/>
                        <a:pt x="102331" y="17190"/>
                      </a:cubicBezTo>
                      <a:cubicBezTo>
                        <a:pt x="86284" y="9525"/>
                        <a:pt x="67301" y="11173"/>
                        <a:pt x="52400" y="20987"/>
                      </a:cubicBezTo>
                      <a:cubicBezTo>
                        <a:pt x="37285" y="30443"/>
                        <a:pt x="25967" y="45845"/>
                        <a:pt x="20451" y="62894"/>
                      </a:cubicBezTo>
                      <a:cubicBezTo>
                        <a:pt x="14791" y="80230"/>
                        <a:pt x="14003" y="99142"/>
                        <a:pt x="15579" y="117911"/>
                      </a:cubicBezTo>
                      <a:cubicBezTo>
                        <a:pt x="17156" y="136608"/>
                        <a:pt x="20880" y="155878"/>
                        <a:pt x="24319" y="174862"/>
                      </a:cubicBezTo>
                      <a:cubicBezTo>
                        <a:pt x="27901" y="193774"/>
                        <a:pt x="32343" y="212543"/>
                        <a:pt x="38001" y="230667"/>
                      </a:cubicBezTo>
                      <a:cubicBezTo>
                        <a:pt x="43661" y="248791"/>
                        <a:pt x="50681" y="266414"/>
                        <a:pt x="60423" y="282102"/>
                      </a:cubicBezTo>
                      <a:cubicBezTo>
                        <a:pt x="70094" y="297719"/>
                        <a:pt x="82560" y="311401"/>
                        <a:pt x="98104" y="319568"/>
                      </a:cubicBezTo>
                      <a:cubicBezTo>
                        <a:pt x="113435" y="327734"/>
                        <a:pt x="131917" y="330671"/>
                        <a:pt x="148966" y="327806"/>
                      </a:cubicBezTo>
                      <a:cubicBezTo>
                        <a:pt x="157706" y="326445"/>
                        <a:pt x="166374" y="323723"/>
                        <a:pt x="174827" y="320069"/>
                      </a:cubicBezTo>
                      <a:cubicBezTo>
                        <a:pt x="183280" y="316487"/>
                        <a:pt x="191662" y="312332"/>
                        <a:pt x="199757" y="307461"/>
                      </a:cubicBezTo>
                      <a:cubicBezTo>
                        <a:pt x="232208" y="288120"/>
                        <a:pt x="261508" y="262474"/>
                        <a:pt x="289016" y="235395"/>
                      </a:cubicBezTo>
                      <a:cubicBezTo>
                        <a:pt x="316739" y="208388"/>
                        <a:pt x="341884" y="178730"/>
                        <a:pt x="366384" y="148500"/>
                      </a:cubicBezTo>
                      <a:close/>
                      <a:moveTo>
                        <a:pt x="372472" y="153300"/>
                      </a:moveTo>
                      <a:cubicBezTo>
                        <a:pt x="348904" y="184461"/>
                        <a:pt x="324046" y="214692"/>
                        <a:pt x="297684" y="243776"/>
                      </a:cubicBezTo>
                      <a:cubicBezTo>
                        <a:pt x="284431" y="258247"/>
                        <a:pt x="270606" y="272359"/>
                        <a:pt x="255920" y="285612"/>
                      </a:cubicBezTo>
                      <a:cubicBezTo>
                        <a:pt x="241234" y="298865"/>
                        <a:pt x="225833" y="311545"/>
                        <a:pt x="208712" y="322218"/>
                      </a:cubicBezTo>
                      <a:cubicBezTo>
                        <a:pt x="191662" y="332821"/>
                        <a:pt x="173036" y="342205"/>
                        <a:pt x="151903" y="345787"/>
                      </a:cubicBezTo>
                      <a:cubicBezTo>
                        <a:pt x="130556" y="349440"/>
                        <a:pt x="108563" y="345572"/>
                        <a:pt x="89508" y="335399"/>
                      </a:cubicBezTo>
                      <a:cubicBezTo>
                        <a:pt x="70453" y="325155"/>
                        <a:pt x="55982" y="308751"/>
                        <a:pt x="45380" y="291271"/>
                      </a:cubicBezTo>
                      <a:cubicBezTo>
                        <a:pt x="34635" y="273720"/>
                        <a:pt x="27399" y="254737"/>
                        <a:pt x="21525" y="235682"/>
                      </a:cubicBezTo>
                      <a:cubicBezTo>
                        <a:pt x="15722" y="216554"/>
                        <a:pt x="11711" y="197141"/>
                        <a:pt x="8344" y="177728"/>
                      </a:cubicBezTo>
                      <a:cubicBezTo>
                        <a:pt x="5192" y="158314"/>
                        <a:pt x="1825" y="139115"/>
                        <a:pt x="464" y="118986"/>
                      </a:cubicBezTo>
                      <a:cubicBezTo>
                        <a:pt x="-825" y="98999"/>
                        <a:pt x="320" y="78153"/>
                        <a:pt x="7126" y="58381"/>
                      </a:cubicBezTo>
                      <a:cubicBezTo>
                        <a:pt x="14003" y="38538"/>
                        <a:pt x="27399" y="20844"/>
                        <a:pt x="45595" y="9883"/>
                      </a:cubicBezTo>
                      <a:cubicBezTo>
                        <a:pt x="54693" y="4367"/>
                        <a:pt x="65152" y="785"/>
                        <a:pt x="75969" y="141"/>
                      </a:cubicBezTo>
                      <a:cubicBezTo>
                        <a:pt x="86858" y="-647"/>
                        <a:pt x="97675" y="1932"/>
                        <a:pt x="107274" y="6445"/>
                      </a:cubicBezTo>
                      <a:cubicBezTo>
                        <a:pt x="126616" y="15901"/>
                        <a:pt x="140083" y="32735"/>
                        <a:pt x="149611" y="50430"/>
                      </a:cubicBezTo>
                      <a:cubicBezTo>
                        <a:pt x="168380" y="86964"/>
                        <a:pt x="169383" y="127439"/>
                        <a:pt x="186361" y="161466"/>
                      </a:cubicBezTo>
                      <a:lnTo>
                        <a:pt x="180701" y="159532"/>
                      </a:lnTo>
                      <a:cubicBezTo>
                        <a:pt x="193954" y="153443"/>
                        <a:pt x="205487" y="143915"/>
                        <a:pt x="215875" y="133313"/>
                      </a:cubicBezTo>
                      <a:cubicBezTo>
                        <a:pt x="226334" y="122639"/>
                        <a:pt x="235647" y="110747"/>
                        <a:pt x="245031" y="98856"/>
                      </a:cubicBezTo>
                      <a:cubicBezTo>
                        <a:pt x="254487" y="86893"/>
                        <a:pt x="264230" y="75001"/>
                        <a:pt x="275476" y="64327"/>
                      </a:cubicBezTo>
                      <a:cubicBezTo>
                        <a:pt x="286652" y="53653"/>
                        <a:pt x="299618" y="44269"/>
                        <a:pt x="314447" y="38681"/>
                      </a:cubicBezTo>
                      <a:cubicBezTo>
                        <a:pt x="329419" y="33094"/>
                        <a:pt x="345895" y="32162"/>
                        <a:pt x="361368" y="36245"/>
                      </a:cubicBezTo>
                      <a:cubicBezTo>
                        <a:pt x="376699" y="40185"/>
                        <a:pt x="391456" y="50644"/>
                        <a:pt x="397760" y="66118"/>
                      </a:cubicBezTo>
                      <a:cubicBezTo>
                        <a:pt x="404350" y="81376"/>
                        <a:pt x="402058" y="98784"/>
                        <a:pt x="396255" y="113255"/>
                      </a:cubicBezTo>
                      <a:cubicBezTo>
                        <a:pt x="390597" y="128083"/>
                        <a:pt x="381856" y="141121"/>
                        <a:pt x="372472" y="153300"/>
                      </a:cubicBezTo>
                      <a:close/>
                    </a:path>
                  </a:pathLst>
                </a:custGeom>
                <a:solidFill>
                  <a:srgbClr val="FFFFFF"/>
                </a:solidFill>
                <a:ln w="716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8671D48-A675-4F10-AF1C-6080F6FEF9A0}"/>
                    </a:ext>
                  </a:extLst>
                </p:cNvPr>
                <p:cNvSpPr/>
                <p:nvPr/>
              </p:nvSpPr>
              <p:spPr>
                <a:xfrm>
                  <a:off x="13058962" y="2199450"/>
                  <a:ext cx="430078" cy="370723"/>
                </a:xfrm>
                <a:custGeom>
                  <a:avLst/>
                  <a:gdLst>
                    <a:gd name="connsiteX0" fmla="*/ 1190 w 430078"/>
                    <a:gd name="connsiteY0" fmla="*/ 91341 h 370723"/>
                    <a:gd name="connsiteX1" fmla="*/ 9786 w 430078"/>
                    <a:gd name="connsiteY1" fmla="*/ 48932 h 370723"/>
                    <a:gd name="connsiteX2" fmla="*/ 33712 w 430078"/>
                    <a:gd name="connsiteY2" fmla="*/ 12684 h 370723"/>
                    <a:gd name="connsiteX3" fmla="*/ 53126 w 430078"/>
                    <a:gd name="connsiteY3" fmla="*/ 2297 h 370723"/>
                    <a:gd name="connsiteX4" fmla="*/ 75118 w 430078"/>
                    <a:gd name="connsiteY4" fmla="*/ 291 h 370723"/>
                    <a:gd name="connsiteX5" fmla="*/ 114948 w 430078"/>
                    <a:gd name="connsiteY5" fmla="*/ 17484 h 370723"/>
                    <a:gd name="connsiteX6" fmla="*/ 142886 w 430078"/>
                    <a:gd name="connsiteY6" fmla="*/ 50580 h 370723"/>
                    <a:gd name="connsiteX7" fmla="*/ 157142 w 430078"/>
                    <a:gd name="connsiteY7" fmla="*/ 91413 h 370723"/>
                    <a:gd name="connsiteX8" fmla="*/ 171827 w 430078"/>
                    <a:gd name="connsiteY8" fmla="*/ 175801 h 370723"/>
                    <a:gd name="connsiteX9" fmla="*/ 167601 w 430078"/>
                    <a:gd name="connsiteY9" fmla="*/ 175657 h 370723"/>
                    <a:gd name="connsiteX10" fmla="*/ 255713 w 430078"/>
                    <a:gd name="connsiteY10" fmla="*/ 74578 h 370723"/>
                    <a:gd name="connsiteX11" fmla="*/ 389531 w 430078"/>
                    <a:gd name="connsiteY11" fmla="*/ 61899 h 370723"/>
                    <a:gd name="connsiteX12" fmla="*/ 418902 w 430078"/>
                    <a:gd name="connsiteY12" fmla="*/ 81527 h 370723"/>
                    <a:gd name="connsiteX13" fmla="*/ 430077 w 430078"/>
                    <a:gd name="connsiteY13" fmla="*/ 115339 h 370723"/>
                    <a:gd name="connsiteX14" fmla="*/ 424346 w 430078"/>
                    <a:gd name="connsiteY14" fmla="*/ 149796 h 370723"/>
                    <a:gd name="connsiteX15" fmla="*/ 411810 w 430078"/>
                    <a:gd name="connsiteY15" fmla="*/ 181961 h 370723"/>
                    <a:gd name="connsiteX16" fmla="*/ 322694 w 430078"/>
                    <a:gd name="connsiteY16" fmla="*/ 285189 h 370723"/>
                    <a:gd name="connsiteX17" fmla="*/ 265743 w 430078"/>
                    <a:gd name="connsiteY17" fmla="*/ 322799 h 370723"/>
                    <a:gd name="connsiteX18" fmla="*/ 204852 w 430078"/>
                    <a:gd name="connsiteY18" fmla="*/ 354175 h 370723"/>
                    <a:gd name="connsiteX19" fmla="*/ 137585 w 430078"/>
                    <a:gd name="connsiteY19" fmla="*/ 370508 h 370723"/>
                    <a:gd name="connsiteX20" fmla="*/ 128774 w 430078"/>
                    <a:gd name="connsiteY20" fmla="*/ 370723 h 370723"/>
                    <a:gd name="connsiteX21" fmla="*/ 119963 w 430078"/>
                    <a:gd name="connsiteY21" fmla="*/ 369864 h 370723"/>
                    <a:gd name="connsiteX22" fmla="*/ 102484 w 430078"/>
                    <a:gd name="connsiteY22" fmla="*/ 366210 h 370723"/>
                    <a:gd name="connsiteX23" fmla="*/ 94102 w 430078"/>
                    <a:gd name="connsiteY23" fmla="*/ 362987 h 370723"/>
                    <a:gd name="connsiteX24" fmla="*/ 85935 w 430078"/>
                    <a:gd name="connsiteY24" fmla="*/ 359261 h 370723"/>
                    <a:gd name="connsiteX25" fmla="*/ 71321 w 430078"/>
                    <a:gd name="connsiteY25" fmla="*/ 349089 h 370723"/>
                    <a:gd name="connsiteX26" fmla="*/ 31492 w 430078"/>
                    <a:gd name="connsiteY26" fmla="*/ 292425 h 370723"/>
                    <a:gd name="connsiteX27" fmla="*/ 11004 w 430078"/>
                    <a:gd name="connsiteY27" fmla="*/ 227021 h 370723"/>
                    <a:gd name="connsiteX28" fmla="*/ 1476 w 430078"/>
                    <a:gd name="connsiteY28" fmla="*/ 159467 h 370723"/>
                    <a:gd name="connsiteX29" fmla="*/ 1190 w 430078"/>
                    <a:gd name="connsiteY29" fmla="*/ 91341 h 370723"/>
                    <a:gd name="connsiteX30" fmla="*/ 5416 w 430078"/>
                    <a:gd name="connsiteY30" fmla="*/ 91699 h 370723"/>
                    <a:gd name="connsiteX31" fmla="*/ 17666 w 430078"/>
                    <a:gd name="connsiteY31" fmla="*/ 225516 h 370723"/>
                    <a:gd name="connsiteX32" fmla="*/ 39156 w 430078"/>
                    <a:gd name="connsiteY32" fmla="*/ 288914 h 370723"/>
                    <a:gd name="connsiteX33" fmla="*/ 77482 w 430078"/>
                    <a:gd name="connsiteY33" fmla="*/ 341711 h 370723"/>
                    <a:gd name="connsiteX34" fmla="*/ 137299 w 430078"/>
                    <a:gd name="connsiteY34" fmla="*/ 360479 h 370723"/>
                    <a:gd name="connsiteX35" fmla="*/ 201270 w 430078"/>
                    <a:gd name="connsiteY35" fmla="*/ 345221 h 370723"/>
                    <a:gd name="connsiteX36" fmla="*/ 317536 w 430078"/>
                    <a:gd name="connsiteY36" fmla="*/ 278097 h 370723"/>
                    <a:gd name="connsiteX37" fmla="*/ 404718 w 430078"/>
                    <a:gd name="connsiteY37" fmla="*/ 178451 h 370723"/>
                    <a:gd name="connsiteX38" fmla="*/ 417111 w 430078"/>
                    <a:gd name="connsiteY38" fmla="*/ 147576 h 370723"/>
                    <a:gd name="connsiteX39" fmla="*/ 422842 w 430078"/>
                    <a:gd name="connsiteY39" fmla="*/ 115411 h 370723"/>
                    <a:gd name="connsiteX40" fmla="*/ 413529 w 430078"/>
                    <a:gd name="connsiteY40" fmla="*/ 85897 h 370723"/>
                    <a:gd name="connsiteX41" fmla="*/ 387310 w 430078"/>
                    <a:gd name="connsiteY41" fmla="*/ 68131 h 370723"/>
                    <a:gd name="connsiteX42" fmla="*/ 171827 w 430078"/>
                    <a:gd name="connsiteY42" fmla="*/ 176947 h 370723"/>
                    <a:gd name="connsiteX43" fmla="*/ 169105 w 430078"/>
                    <a:gd name="connsiteY43" fmla="*/ 178379 h 370723"/>
                    <a:gd name="connsiteX44" fmla="*/ 167601 w 430078"/>
                    <a:gd name="connsiteY44" fmla="*/ 176803 h 370723"/>
                    <a:gd name="connsiteX45" fmla="*/ 153274 w 430078"/>
                    <a:gd name="connsiteY45" fmla="*/ 92272 h 370723"/>
                    <a:gd name="connsiteX46" fmla="*/ 139591 w 430078"/>
                    <a:gd name="connsiteY46" fmla="*/ 52299 h 370723"/>
                    <a:gd name="connsiteX47" fmla="*/ 112656 w 430078"/>
                    <a:gd name="connsiteY47" fmla="*/ 20349 h 370723"/>
                    <a:gd name="connsiteX48" fmla="*/ 74760 w 430078"/>
                    <a:gd name="connsiteY48" fmla="*/ 4016 h 370723"/>
                    <a:gd name="connsiteX49" fmla="*/ 54343 w 430078"/>
                    <a:gd name="connsiteY49" fmla="*/ 5950 h 370723"/>
                    <a:gd name="connsiteX50" fmla="*/ 36291 w 430078"/>
                    <a:gd name="connsiteY50" fmla="*/ 15693 h 370723"/>
                    <a:gd name="connsiteX51" fmla="*/ 13726 w 430078"/>
                    <a:gd name="connsiteY51" fmla="*/ 50222 h 370723"/>
                    <a:gd name="connsiteX52" fmla="*/ 5416 w 430078"/>
                    <a:gd name="connsiteY52" fmla="*/ 91699 h 3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078" h="370723">
                      <a:moveTo>
                        <a:pt x="1190" y="91341"/>
                      </a:moveTo>
                      <a:cubicBezTo>
                        <a:pt x="2479" y="77014"/>
                        <a:pt x="4843" y="62615"/>
                        <a:pt x="9786" y="48932"/>
                      </a:cubicBezTo>
                      <a:cubicBezTo>
                        <a:pt x="14657" y="35321"/>
                        <a:pt x="22107" y="22068"/>
                        <a:pt x="33712" y="12684"/>
                      </a:cubicBezTo>
                      <a:cubicBezTo>
                        <a:pt x="39443" y="8028"/>
                        <a:pt x="46034" y="4446"/>
                        <a:pt x="53126" y="2297"/>
                      </a:cubicBezTo>
                      <a:cubicBezTo>
                        <a:pt x="60290" y="363"/>
                        <a:pt x="67739" y="-497"/>
                        <a:pt x="75118" y="291"/>
                      </a:cubicBezTo>
                      <a:cubicBezTo>
                        <a:pt x="89804" y="1939"/>
                        <a:pt x="103558" y="8529"/>
                        <a:pt x="114948" y="17484"/>
                      </a:cubicBezTo>
                      <a:cubicBezTo>
                        <a:pt x="126482" y="26367"/>
                        <a:pt x="135866" y="37900"/>
                        <a:pt x="142886" y="50580"/>
                      </a:cubicBezTo>
                      <a:cubicBezTo>
                        <a:pt x="149692" y="63546"/>
                        <a:pt x="153990" y="77372"/>
                        <a:pt x="157142" y="91413"/>
                      </a:cubicBezTo>
                      <a:cubicBezTo>
                        <a:pt x="163446" y="119566"/>
                        <a:pt x="165237" y="148220"/>
                        <a:pt x="171827" y="175801"/>
                      </a:cubicBezTo>
                      <a:lnTo>
                        <a:pt x="167601" y="175657"/>
                      </a:lnTo>
                      <a:cubicBezTo>
                        <a:pt x="181642" y="131744"/>
                        <a:pt x="215168" y="95568"/>
                        <a:pt x="255713" y="74578"/>
                      </a:cubicBezTo>
                      <a:cubicBezTo>
                        <a:pt x="296188" y="53445"/>
                        <a:pt x="345331" y="46711"/>
                        <a:pt x="389531" y="61899"/>
                      </a:cubicBezTo>
                      <a:cubicBezTo>
                        <a:pt x="400420" y="65910"/>
                        <a:pt x="411237" y="71999"/>
                        <a:pt x="418902" y="81527"/>
                      </a:cubicBezTo>
                      <a:cubicBezTo>
                        <a:pt x="426781" y="91054"/>
                        <a:pt x="430006" y="103591"/>
                        <a:pt x="430077" y="115339"/>
                      </a:cubicBezTo>
                      <a:cubicBezTo>
                        <a:pt x="430149" y="127231"/>
                        <a:pt x="427784" y="138836"/>
                        <a:pt x="424346" y="149796"/>
                      </a:cubicBezTo>
                      <a:cubicBezTo>
                        <a:pt x="421194" y="160900"/>
                        <a:pt x="416753" y="171574"/>
                        <a:pt x="411810" y="181961"/>
                      </a:cubicBezTo>
                      <a:cubicBezTo>
                        <a:pt x="391609" y="223510"/>
                        <a:pt x="359300" y="257968"/>
                        <a:pt x="322694" y="285189"/>
                      </a:cubicBezTo>
                      <a:cubicBezTo>
                        <a:pt x="304140" y="298729"/>
                        <a:pt x="285228" y="310907"/>
                        <a:pt x="265743" y="322799"/>
                      </a:cubicBezTo>
                      <a:cubicBezTo>
                        <a:pt x="246258" y="334547"/>
                        <a:pt x="226057" y="345364"/>
                        <a:pt x="204852" y="354175"/>
                      </a:cubicBezTo>
                      <a:cubicBezTo>
                        <a:pt x="183648" y="362915"/>
                        <a:pt x="161154" y="369577"/>
                        <a:pt x="137585" y="370508"/>
                      </a:cubicBezTo>
                      <a:lnTo>
                        <a:pt x="128774" y="370723"/>
                      </a:lnTo>
                      <a:cubicBezTo>
                        <a:pt x="125836" y="370580"/>
                        <a:pt x="122900" y="370150"/>
                        <a:pt x="119963" y="369864"/>
                      </a:cubicBezTo>
                      <a:cubicBezTo>
                        <a:pt x="114017" y="369577"/>
                        <a:pt x="108286" y="367715"/>
                        <a:pt x="102484" y="366210"/>
                      </a:cubicBezTo>
                      <a:cubicBezTo>
                        <a:pt x="99546" y="365637"/>
                        <a:pt x="96896" y="364204"/>
                        <a:pt x="94102" y="362987"/>
                      </a:cubicBezTo>
                      <a:lnTo>
                        <a:pt x="85935" y="359261"/>
                      </a:lnTo>
                      <a:cubicBezTo>
                        <a:pt x="80778" y="356253"/>
                        <a:pt x="75834" y="352886"/>
                        <a:pt x="71321" y="349089"/>
                      </a:cubicBezTo>
                      <a:cubicBezTo>
                        <a:pt x="53126" y="333759"/>
                        <a:pt x="40804" y="313342"/>
                        <a:pt x="31492" y="292425"/>
                      </a:cubicBezTo>
                      <a:cubicBezTo>
                        <a:pt x="22250" y="271364"/>
                        <a:pt x="15803" y="249299"/>
                        <a:pt x="11004" y="227021"/>
                      </a:cubicBezTo>
                      <a:cubicBezTo>
                        <a:pt x="6276" y="204741"/>
                        <a:pt x="3267" y="182176"/>
                        <a:pt x="1476" y="159467"/>
                      </a:cubicBezTo>
                      <a:cubicBezTo>
                        <a:pt x="-172" y="136902"/>
                        <a:pt x="-673" y="114121"/>
                        <a:pt x="1190" y="91341"/>
                      </a:cubicBezTo>
                      <a:close/>
                      <a:moveTo>
                        <a:pt x="5416" y="91699"/>
                      </a:moveTo>
                      <a:cubicBezTo>
                        <a:pt x="2837" y="136544"/>
                        <a:pt x="7422" y="181890"/>
                        <a:pt x="17666" y="225516"/>
                      </a:cubicBezTo>
                      <a:cubicBezTo>
                        <a:pt x="22967" y="247294"/>
                        <a:pt x="29773" y="268713"/>
                        <a:pt x="39156" y="288914"/>
                      </a:cubicBezTo>
                      <a:cubicBezTo>
                        <a:pt x="48685" y="308901"/>
                        <a:pt x="60863" y="327885"/>
                        <a:pt x="77482" y="341711"/>
                      </a:cubicBezTo>
                      <a:cubicBezTo>
                        <a:pt x="93887" y="355966"/>
                        <a:pt x="115736" y="361267"/>
                        <a:pt x="137299" y="360479"/>
                      </a:cubicBezTo>
                      <a:cubicBezTo>
                        <a:pt x="159004" y="359763"/>
                        <a:pt x="180710" y="353602"/>
                        <a:pt x="201270" y="345221"/>
                      </a:cubicBezTo>
                      <a:cubicBezTo>
                        <a:pt x="242461" y="328243"/>
                        <a:pt x="280786" y="303743"/>
                        <a:pt x="317536" y="278097"/>
                      </a:cubicBezTo>
                      <a:cubicBezTo>
                        <a:pt x="353426" y="251735"/>
                        <a:pt x="384946" y="218353"/>
                        <a:pt x="404718" y="178451"/>
                      </a:cubicBezTo>
                      <a:cubicBezTo>
                        <a:pt x="409518" y="168493"/>
                        <a:pt x="413959" y="158249"/>
                        <a:pt x="417111" y="147576"/>
                      </a:cubicBezTo>
                      <a:cubicBezTo>
                        <a:pt x="420549" y="137045"/>
                        <a:pt x="422770" y="126228"/>
                        <a:pt x="422842" y="115411"/>
                      </a:cubicBezTo>
                      <a:cubicBezTo>
                        <a:pt x="422842" y="104737"/>
                        <a:pt x="420120" y="94063"/>
                        <a:pt x="413529" y="85897"/>
                      </a:cubicBezTo>
                      <a:cubicBezTo>
                        <a:pt x="407081" y="77658"/>
                        <a:pt x="397482" y="71999"/>
                        <a:pt x="387310" y="68131"/>
                      </a:cubicBezTo>
                      <a:cubicBezTo>
                        <a:pt x="302779" y="38617"/>
                        <a:pt x="199694" y="91269"/>
                        <a:pt x="171827" y="176947"/>
                      </a:cubicBezTo>
                      <a:cubicBezTo>
                        <a:pt x="171469" y="178093"/>
                        <a:pt x="170252" y="178738"/>
                        <a:pt x="169105" y="178379"/>
                      </a:cubicBezTo>
                      <a:cubicBezTo>
                        <a:pt x="168317" y="178164"/>
                        <a:pt x="167816" y="177520"/>
                        <a:pt x="167601" y="176803"/>
                      </a:cubicBezTo>
                      <a:cubicBezTo>
                        <a:pt x="161010" y="148722"/>
                        <a:pt x="159363" y="119996"/>
                        <a:pt x="153274" y="92272"/>
                      </a:cubicBezTo>
                      <a:cubicBezTo>
                        <a:pt x="150193" y="78447"/>
                        <a:pt x="146038" y="64764"/>
                        <a:pt x="139591" y="52299"/>
                      </a:cubicBezTo>
                      <a:cubicBezTo>
                        <a:pt x="132858" y="40049"/>
                        <a:pt x="123831" y="28874"/>
                        <a:pt x="112656" y="20349"/>
                      </a:cubicBezTo>
                      <a:cubicBezTo>
                        <a:pt x="101695" y="11681"/>
                        <a:pt x="88586" y="5520"/>
                        <a:pt x="74760" y="4016"/>
                      </a:cubicBezTo>
                      <a:cubicBezTo>
                        <a:pt x="67883" y="3300"/>
                        <a:pt x="60934" y="4088"/>
                        <a:pt x="54343" y="5950"/>
                      </a:cubicBezTo>
                      <a:cubicBezTo>
                        <a:pt x="47753" y="8028"/>
                        <a:pt x="41593" y="11323"/>
                        <a:pt x="36291" y="15693"/>
                      </a:cubicBezTo>
                      <a:cubicBezTo>
                        <a:pt x="25475" y="24433"/>
                        <a:pt x="18382" y="37041"/>
                        <a:pt x="13726" y="50222"/>
                      </a:cubicBezTo>
                      <a:cubicBezTo>
                        <a:pt x="8926" y="63546"/>
                        <a:pt x="6634" y="77658"/>
                        <a:pt x="5416" y="91699"/>
                      </a:cubicBezTo>
                      <a:close/>
                    </a:path>
                  </a:pathLst>
                </a:custGeom>
                <a:solidFill>
                  <a:srgbClr val="FFFFFF"/>
                </a:solidFill>
                <a:ln w="716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46AB4F5-6AE4-439D-AD6C-EE5A818C12B8}"/>
                    </a:ext>
                  </a:extLst>
                </p:cNvPr>
                <p:cNvSpPr/>
                <p:nvPr/>
              </p:nvSpPr>
              <p:spPr>
                <a:xfrm>
                  <a:off x="13311339" y="1849839"/>
                  <a:ext cx="221602" cy="191308"/>
                </a:xfrm>
                <a:custGeom>
                  <a:avLst/>
                  <a:gdLst>
                    <a:gd name="connsiteX0" fmla="*/ 202128 w 221602"/>
                    <a:gd name="connsiteY0" fmla="*/ 81838 h 191308"/>
                    <a:gd name="connsiteX1" fmla="*/ 214807 w 221602"/>
                    <a:gd name="connsiteY1" fmla="*/ 60921 h 191308"/>
                    <a:gd name="connsiteX2" fmla="*/ 215810 w 221602"/>
                    <a:gd name="connsiteY2" fmla="*/ 37997 h 191308"/>
                    <a:gd name="connsiteX3" fmla="*/ 198403 w 221602"/>
                    <a:gd name="connsiteY3" fmla="*/ 23669 h 191308"/>
                    <a:gd name="connsiteX4" fmla="*/ 174835 w 221602"/>
                    <a:gd name="connsiteY4" fmla="*/ 24816 h 191308"/>
                    <a:gd name="connsiteX5" fmla="*/ 138514 w 221602"/>
                    <a:gd name="connsiteY5" fmla="*/ 57124 h 191308"/>
                    <a:gd name="connsiteX6" fmla="*/ 101765 w 221602"/>
                    <a:gd name="connsiteY6" fmla="*/ 92297 h 191308"/>
                    <a:gd name="connsiteX7" fmla="*/ 98685 w 221602"/>
                    <a:gd name="connsiteY7" fmla="*/ 91294 h 191308"/>
                    <a:gd name="connsiteX8" fmla="*/ 98685 w 221602"/>
                    <a:gd name="connsiteY8" fmla="*/ 91223 h 191308"/>
                    <a:gd name="connsiteX9" fmla="*/ 77409 w 221602"/>
                    <a:gd name="connsiteY9" fmla="*/ 30690 h 191308"/>
                    <a:gd name="connsiteX10" fmla="*/ 56491 w 221602"/>
                    <a:gd name="connsiteY10" fmla="*/ 9485 h 191308"/>
                    <a:gd name="connsiteX11" fmla="*/ 28911 w 221602"/>
                    <a:gd name="connsiteY11" fmla="*/ 11563 h 191308"/>
                    <a:gd name="connsiteX12" fmla="*/ 11289 w 221602"/>
                    <a:gd name="connsiteY12" fmla="*/ 34702 h 191308"/>
                    <a:gd name="connsiteX13" fmla="*/ 8567 w 221602"/>
                    <a:gd name="connsiteY13" fmla="*/ 65004 h 191308"/>
                    <a:gd name="connsiteX14" fmla="*/ 13366 w 221602"/>
                    <a:gd name="connsiteY14" fmla="*/ 96380 h 191308"/>
                    <a:gd name="connsiteX15" fmla="*/ 20959 w 221602"/>
                    <a:gd name="connsiteY15" fmla="*/ 127113 h 191308"/>
                    <a:gd name="connsiteX16" fmla="*/ 33352 w 221602"/>
                    <a:gd name="connsiteY16" fmla="*/ 155481 h 191308"/>
                    <a:gd name="connsiteX17" fmla="*/ 54127 w 221602"/>
                    <a:gd name="connsiteY17" fmla="*/ 176112 h 191308"/>
                    <a:gd name="connsiteX18" fmla="*/ 82136 w 221602"/>
                    <a:gd name="connsiteY18" fmla="*/ 180768 h 191308"/>
                    <a:gd name="connsiteX19" fmla="*/ 110147 w 221602"/>
                    <a:gd name="connsiteY19" fmla="*/ 169521 h 191308"/>
                    <a:gd name="connsiteX20" fmla="*/ 159361 w 221602"/>
                    <a:gd name="connsiteY20" fmla="*/ 129835 h 191308"/>
                    <a:gd name="connsiteX21" fmla="*/ 202128 w 221602"/>
                    <a:gd name="connsiteY21" fmla="*/ 81838 h 191308"/>
                    <a:gd name="connsiteX22" fmla="*/ 205495 w 221602"/>
                    <a:gd name="connsiteY22" fmla="*/ 84417 h 191308"/>
                    <a:gd name="connsiteX23" fmla="*/ 164232 w 221602"/>
                    <a:gd name="connsiteY23" fmla="*/ 134348 h 191308"/>
                    <a:gd name="connsiteX24" fmla="*/ 115162 w 221602"/>
                    <a:gd name="connsiteY24" fmla="*/ 177545 h 191308"/>
                    <a:gd name="connsiteX25" fmla="*/ 83856 w 221602"/>
                    <a:gd name="connsiteY25" fmla="*/ 190582 h 191308"/>
                    <a:gd name="connsiteX26" fmla="*/ 49471 w 221602"/>
                    <a:gd name="connsiteY26" fmla="*/ 184780 h 191308"/>
                    <a:gd name="connsiteX27" fmla="*/ 25114 w 221602"/>
                    <a:gd name="connsiteY27" fmla="*/ 160495 h 191308"/>
                    <a:gd name="connsiteX28" fmla="*/ 11933 w 221602"/>
                    <a:gd name="connsiteY28" fmla="*/ 129835 h 191308"/>
                    <a:gd name="connsiteX29" fmla="*/ 4626 w 221602"/>
                    <a:gd name="connsiteY29" fmla="*/ 97885 h 191308"/>
                    <a:gd name="connsiteX30" fmla="*/ 256 w 221602"/>
                    <a:gd name="connsiteY30" fmla="*/ 65505 h 191308"/>
                    <a:gd name="connsiteX31" fmla="*/ 3982 w 221602"/>
                    <a:gd name="connsiteY31" fmla="*/ 32123 h 191308"/>
                    <a:gd name="connsiteX32" fmla="*/ 25186 w 221602"/>
                    <a:gd name="connsiteY32" fmla="*/ 5402 h 191308"/>
                    <a:gd name="connsiteX33" fmla="*/ 59213 w 221602"/>
                    <a:gd name="connsiteY33" fmla="*/ 3540 h 191308"/>
                    <a:gd name="connsiteX34" fmla="*/ 82567 w 221602"/>
                    <a:gd name="connsiteY34" fmla="*/ 27824 h 191308"/>
                    <a:gd name="connsiteX35" fmla="*/ 102840 w 221602"/>
                    <a:gd name="connsiteY35" fmla="*/ 89074 h 191308"/>
                    <a:gd name="connsiteX36" fmla="*/ 99688 w 221602"/>
                    <a:gd name="connsiteY36" fmla="*/ 87999 h 191308"/>
                    <a:gd name="connsiteX37" fmla="*/ 135219 w 221602"/>
                    <a:gd name="connsiteY37" fmla="*/ 54545 h 191308"/>
                    <a:gd name="connsiteX38" fmla="*/ 173473 w 221602"/>
                    <a:gd name="connsiteY38" fmla="*/ 21306 h 191308"/>
                    <a:gd name="connsiteX39" fmla="*/ 199335 w 221602"/>
                    <a:gd name="connsiteY39" fmla="*/ 19944 h 191308"/>
                    <a:gd name="connsiteX40" fmla="*/ 219392 w 221602"/>
                    <a:gd name="connsiteY40" fmla="*/ 36421 h 191308"/>
                    <a:gd name="connsiteX41" fmla="*/ 218533 w 221602"/>
                    <a:gd name="connsiteY41" fmla="*/ 62425 h 191308"/>
                    <a:gd name="connsiteX42" fmla="*/ 205495 w 221602"/>
                    <a:gd name="connsiteY42" fmla="*/ 84417 h 1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1602" h="191308">
                      <a:moveTo>
                        <a:pt x="202128" y="81838"/>
                      </a:moveTo>
                      <a:cubicBezTo>
                        <a:pt x="207214" y="75319"/>
                        <a:pt x="211871" y="68442"/>
                        <a:pt x="214807" y="60921"/>
                      </a:cubicBezTo>
                      <a:cubicBezTo>
                        <a:pt x="217816" y="53470"/>
                        <a:pt x="218891" y="45160"/>
                        <a:pt x="215810" y="37997"/>
                      </a:cubicBezTo>
                      <a:cubicBezTo>
                        <a:pt x="212945" y="30761"/>
                        <a:pt x="206068" y="25675"/>
                        <a:pt x="198403" y="23669"/>
                      </a:cubicBezTo>
                      <a:cubicBezTo>
                        <a:pt x="190738" y="21592"/>
                        <a:pt x="182285" y="21950"/>
                        <a:pt x="174835" y="24816"/>
                      </a:cubicBezTo>
                      <a:cubicBezTo>
                        <a:pt x="159576" y="30833"/>
                        <a:pt x="148615" y="44086"/>
                        <a:pt x="138514" y="57124"/>
                      </a:cubicBezTo>
                      <a:cubicBezTo>
                        <a:pt x="128343" y="70233"/>
                        <a:pt x="117669" y="84417"/>
                        <a:pt x="101765" y="92297"/>
                      </a:cubicBezTo>
                      <a:cubicBezTo>
                        <a:pt x="100619" y="92870"/>
                        <a:pt x="99258" y="92369"/>
                        <a:pt x="98685" y="91294"/>
                      </a:cubicBezTo>
                      <a:lnTo>
                        <a:pt x="98685" y="91223"/>
                      </a:lnTo>
                      <a:cubicBezTo>
                        <a:pt x="88512" y="71379"/>
                        <a:pt x="87367" y="48814"/>
                        <a:pt x="77409" y="30690"/>
                      </a:cubicBezTo>
                      <a:cubicBezTo>
                        <a:pt x="72466" y="21735"/>
                        <a:pt x="65445" y="13640"/>
                        <a:pt x="56491" y="9485"/>
                      </a:cubicBezTo>
                      <a:cubicBezTo>
                        <a:pt x="47608" y="5259"/>
                        <a:pt x="37149" y="6190"/>
                        <a:pt x="28911" y="11563"/>
                      </a:cubicBezTo>
                      <a:cubicBezTo>
                        <a:pt x="20601" y="16792"/>
                        <a:pt x="14297" y="25245"/>
                        <a:pt x="11289" y="34702"/>
                      </a:cubicBezTo>
                      <a:cubicBezTo>
                        <a:pt x="8208" y="44301"/>
                        <a:pt x="7707" y="54688"/>
                        <a:pt x="8567" y="65004"/>
                      </a:cubicBezTo>
                      <a:cubicBezTo>
                        <a:pt x="9426" y="75319"/>
                        <a:pt x="11503" y="85922"/>
                        <a:pt x="13366" y="96380"/>
                      </a:cubicBezTo>
                      <a:cubicBezTo>
                        <a:pt x="15372" y="106840"/>
                        <a:pt x="17735" y="117155"/>
                        <a:pt x="20959" y="127113"/>
                      </a:cubicBezTo>
                      <a:cubicBezTo>
                        <a:pt x="24111" y="137070"/>
                        <a:pt x="28051" y="146813"/>
                        <a:pt x="33352" y="155481"/>
                      </a:cubicBezTo>
                      <a:cubicBezTo>
                        <a:pt x="38653" y="164077"/>
                        <a:pt x="45602" y="171599"/>
                        <a:pt x="54127" y="176112"/>
                      </a:cubicBezTo>
                      <a:cubicBezTo>
                        <a:pt x="62580" y="180625"/>
                        <a:pt x="72753" y="182201"/>
                        <a:pt x="82136" y="180768"/>
                      </a:cubicBezTo>
                      <a:cubicBezTo>
                        <a:pt x="91808" y="179407"/>
                        <a:pt x="101264" y="174679"/>
                        <a:pt x="110147" y="169521"/>
                      </a:cubicBezTo>
                      <a:cubicBezTo>
                        <a:pt x="128056" y="158919"/>
                        <a:pt x="144174" y="144735"/>
                        <a:pt x="159361" y="129835"/>
                      </a:cubicBezTo>
                      <a:cubicBezTo>
                        <a:pt x="174763" y="114863"/>
                        <a:pt x="188660" y="98458"/>
                        <a:pt x="202128" y="81838"/>
                      </a:cubicBezTo>
                      <a:close/>
                      <a:moveTo>
                        <a:pt x="205495" y="84417"/>
                      </a:moveTo>
                      <a:cubicBezTo>
                        <a:pt x="192457" y="101610"/>
                        <a:pt x="178774" y="118301"/>
                        <a:pt x="164232" y="134348"/>
                      </a:cubicBezTo>
                      <a:cubicBezTo>
                        <a:pt x="149547" y="150180"/>
                        <a:pt x="133930" y="165653"/>
                        <a:pt x="115162" y="177545"/>
                      </a:cubicBezTo>
                      <a:cubicBezTo>
                        <a:pt x="105705" y="183204"/>
                        <a:pt x="95604" y="188648"/>
                        <a:pt x="83856" y="190582"/>
                      </a:cubicBezTo>
                      <a:cubicBezTo>
                        <a:pt x="72036" y="192588"/>
                        <a:pt x="60001" y="190368"/>
                        <a:pt x="49471" y="184780"/>
                      </a:cubicBezTo>
                      <a:cubicBezTo>
                        <a:pt x="39012" y="179121"/>
                        <a:pt x="30989" y="170094"/>
                        <a:pt x="25114" y="160495"/>
                      </a:cubicBezTo>
                      <a:cubicBezTo>
                        <a:pt x="19240" y="150824"/>
                        <a:pt x="15157" y="140365"/>
                        <a:pt x="11933" y="129835"/>
                      </a:cubicBezTo>
                      <a:cubicBezTo>
                        <a:pt x="8709" y="119304"/>
                        <a:pt x="6489" y="108559"/>
                        <a:pt x="4626" y="97885"/>
                      </a:cubicBezTo>
                      <a:cubicBezTo>
                        <a:pt x="2907" y="87140"/>
                        <a:pt x="1044" y="76609"/>
                        <a:pt x="256" y="65505"/>
                      </a:cubicBezTo>
                      <a:cubicBezTo>
                        <a:pt x="-460" y="54473"/>
                        <a:pt x="185" y="43011"/>
                        <a:pt x="3982" y="32123"/>
                      </a:cubicBezTo>
                      <a:cubicBezTo>
                        <a:pt x="7778" y="21162"/>
                        <a:pt x="15157" y="11420"/>
                        <a:pt x="25186" y="5402"/>
                      </a:cubicBezTo>
                      <a:cubicBezTo>
                        <a:pt x="35072" y="-902"/>
                        <a:pt x="48683" y="-1905"/>
                        <a:pt x="59213" y="3540"/>
                      </a:cubicBezTo>
                      <a:cubicBezTo>
                        <a:pt x="69887" y="8769"/>
                        <a:pt x="77337" y="18010"/>
                        <a:pt x="82567" y="27824"/>
                      </a:cubicBezTo>
                      <a:cubicBezTo>
                        <a:pt x="92882" y="47954"/>
                        <a:pt x="93456" y="70305"/>
                        <a:pt x="102840" y="89074"/>
                      </a:cubicBezTo>
                      <a:lnTo>
                        <a:pt x="99688" y="87999"/>
                      </a:lnTo>
                      <a:cubicBezTo>
                        <a:pt x="114373" y="81122"/>
                        <a:pt x="124904" y="67583"/>
                        <a:pt x="135219" y="54545"/>
                      </a:cubicBezTo>
                      <a:cubicBezTo>
                        <a:pt x="145535" y="41579"/>
                        <a:pt x="156997" y="27681"/>
                        <a:pt x="173473" y="21306"/>
                      </a:cubicBezTo>
                      <a:cubicBezTo>
                        <a:pt x="181711" y="18225"/>
                        <a:pt x="190809" y="17724"/>
                        <a:pt x="199335" y="19944"/>
                      </a:cubicBezTo>
                      <a:cubicBezTo>
                        <a:pt x="207787" y="22093"/>
                        <a:pt x="215954" y="27896"/>
                        <a:pt x="219392" y="36421"/>
                      </a:cubicBezTo>
                      <a:cubicBezTo>
                        <a:pt x="223046" y="44874"/>
                        <a:pt x="221756" y="54473"/>
                        <a:pt x="218533" y="62425"/>
                      </a:cubicBezTo>
                      <a:cubicBezTo>
                        <a:pt x="215524" y="70520"/>
                        <a:pt x="210724" y="77755"/>
                        <a:pt x="205495" y="84417"/>
                      </a:cubicBezTo>
                      <a:close/>
                    </a:path>
                  </a:pathLst>
                </a:custGeom>
                <a:solidFill>
                  <a:srgbClr val="FFFFFF"/>
                </a:solidFill>
                <a:ln w="716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ADDBE31-F3E5-408D-B02C-16D88DCF2636}"/>
                    </a:ext>
                  </a:extLst>
                </p:cNvPr>
                <p:cNvSpPr/>
                <p:nvPr/>
              </p:nvSpPr>
              <p:spPr>
                <a:xfrm>
                  <a:off x="13265779" y="1392511"/>
                  <a:ext cx="313881" cy="271100"/>
                </a:xfrm>
                <a:custGeom>
                  <a:avLst/>
                  <a:gdLst>
                    <a:gd name="connsiteX0" fmla="*/ 900 w 313881"/>
                    <a:gd name="connsiteY0" fmla="*/ 66795 h 271100"/>
                    <a:gd name="connsiteX1" fmla="*/ 7204 w 313881"/>
                    <a:gd name="connsiteY1" fmla="*/ 35848 h 271100"/>
                    <a:gd name="connsiteX2" fmla="*/ 24754 w 313881"/>
                    <a:gd name="connsiteY2" fmla="*/ 9343 h 271100"/>
                    <a:gd name="connsiteX3" fmla="*/ 55200 w 313881"/>
                    <a:gd name="connsiteY3" fmla="*/ 245 h 271100"/>
                    <a:gd name="connsiteX4" fmla="*/ 84356 w 313881"/>
                    <a:gd name="connsiteY4" fmla="*/ 12853 h 271100"/>
                    <a:gd name="connsiteX5" fmla="*/ 104772 w 313881"/>
                    <a:gd name="connsiteY5" fmla="*/ 37066 h 271100"/>
                    <a:gd name="connsiteX6" fmla="*/ 115159 w 313881"/>
                    <a:gd name="connsiteY6" fmla="*/ 66867 h 271100"/>
                    <a:gd name="connsiteX7" fmla="*/ 125905 w 313881"/>
                    <a:gd name="connsiteY7" fmla="*/ 128116 h 271100"/>
                    <a:gd name="connsiteX8" fmla="*/ 121679 w 313881"/>
                    <a:gd name="connsiteY8" fmla="*/ 127973 h 271100"/>
                    <a:gd name="connsiteX9" fmla="*/ 185865 w 313881"/>
                    <a:gd name="connsiteY9" fmla="*/ 54116 h 271100"/>
                    <a:gd name="connsiteX10" fmla="*/ 283720 w 313881"/>
                    <a:gd name="connsiteY10" fmla="*/ 44731 h 271100"/>
                    <a:gd name="connsiteX11" fmla="*/ 305498 w 313881"/>
                    <a:gd name="connsiteY11" fmla="*/ 59274 h 271100"/>
                    <a:gd name="connsiteX12" fmla="*/ 313879 w 313881"/>
                    <a:gd name="connsiteY12" fmla="*/ 84418 h 271100"/>
                    <a:gd name="connsiteX13" fmla="*/ 309724 w 313881"/>
                    <a:gd name="connsiteY13" fmla="*/ 109706 h 271100"/>
                    <a:gd name="connsiteX14" fmla="*/ 300626 w 313881"/>
                    <a:gd name="connsiteY14" fmla="*/ 133202 h 271100"/>
                    <a:gd name="connsiteX15" fmla="*/ 235796 w 313881"/>
                    <a:gd name="connsiteY15" fmla="*/ 208850 h 271100"/>
                    <a:gd name="connsiteX16" fmla="*/ 149976 w 313881"/>
                    <a:gd name="connsiteY16" fmla="*/ 259068 h 271100"/>
                    <a:gd name="connsiteX17" fmla="*/ 100690 w 313881"/>
                    <a:gd name="connsiteY17" fmla="*/ 271031 h 271100"/>
                    <a:gd name="connsiteX18" fmla="*/ 51690 w 313881"/>
                    <a:gd name="connsiteY18" fmla="*/ 255056 h 271100"/>
                    <a:gd name="connsiteX19" fmla="*/ 22462 w 313881"/>
                    <a:gd name="connsiteY19" fmla="*/ 213364 h 271100"/>
                    <a:gd name="connsiteX20" fmla="*/ 7848 w 313881"/>
                    <a:gd name="connsiteY20" fmla="*/ 165582 h 271100"/>
                    <a:gd name="connsiteX21" fmla="*/ 900 w 313881"/>
                    <a:gd name="connsiteY21" fmla="*/ 66795 h 271100"/>
                    <a:gd name="connsiteX22" fmla="*/ 5126 w 313881"/>
                    <a:gd name="connsiteY22" fmla="*/ 67082 h 271100"/>
                    <a:gd name="connsiteX23" fmla="*/ 14439 w 313881"/>
                    <a:gd name="connsiteY23" fmla="*/ 164006 h 271100"/>
                    <a:gd name="connsiteX24" fmla="*/ 30127 w 313881"/>
                    <a:gd name="connsiteY24" fmla="*/ 209782 h 271100"/>
                    <a:gd name="connsiteX25" fmla="*/ 57779 w 313881"/>
                    <a:gd name="connsiteY25" fmla="*/ 247606 h 271100"/>
                    <a:gd name="connsiteX26" fmla="*/ 100331 w 313881"/>
                    <a:gd name="connsiteY26" fmla="*/ 260859 h 271100"/>
                    <a:gd name="connsiteX27" fmla="*/ 146250 w 313881"/>
                    <a:gd name="connsiteY27" fmla="*/ 249827 h 271100"/>
                    <a:gd name="connsiteX28" fmla="*/ 230280 w 313881"/>
                    <a:gd name="connsiteY28" fmla="*/ 201257 h 271100"/>
                    <a:gd name="connsiteX29" fmla="*/ 293391 w 313881"/>
                    <a:gd name="connsiteY29" fmla="*/ 129549 h 271100"/>
                    <a:gd name="connsiteX30" fmla="*/ 302346 w 313881"/>
                    <a:gd name="connsiteY30" fmla="*/ 107342 h 271100"/>
                    <a:gd name="connsiteX31" fmla="*/ 306501 w 313881"/>
                    <a:gd name="connsiteY31" fmla="*/ 84346 h 271100"/>
                    <a:gd name="connsiteX32" fmla="*/ 299982 w 313881"/>
                    <a:gd name="connsiteY32" fmla="*/ 63572 h 271100"/>
                    <a:gd name="connsiteX33" fmla="*/ 281357 w 313881"/>
                    <a:gd name="connsiteY33" fmla="*/ 50964 h 271100"/>
                    <a:gd name="connsiteX34" fmla="*/ 125833 w 313881"/>
                    <a:gd name="connsiteY34" fmla="*/ 129262 h 271100"/>
                    <a:gd name="connsiteX35" fmla="*/ 123112 w 313881"/>
                    <a:gd name="connsiteY35" fmla="*/ 130695 h 271100"/>
                    <a:gd name="connsiteX36" fmla="*/ 121607 w 313881"/>
                    <a:gd name="connsiteY36" fmla="*/ 129119 h 271100"/>
                    <a:gd name="connsiteX37" fmla="*/ 111292 w 313881"/>
                    <a:gd name="connsiteY37" fmla="*/ 67727 h 271100"/>
                    <a:gd name="connsiteX38" fmla="*/ 101406 w 313881"/>
                    <a:gd name="connsiteY38" fmla="*/ 38857 h 271100"/>
                    <a:gd name="connsiteX39" fmla="*/ 81992 w 313881"/>
                    <a:gd name="connsiteY39" fmla="*/ 15862 h 271100"/>
                    <a:gd name="connsiteX40" fmla="*/ 54770 w 313881"/>
                    <a:gd name="connsiteY40" fmla="*/ 4185 h 271100"/>
                    <a:gd name="connsiteX41" fmla="*/ 27190 w 313881"/>
                    <a:gd name="connsiteY41" fmla="*/ 12566 h 271100"/>
                    <a:gd name="connsiteX42" fmla="*/ 11001 w 313881"/>
                    <a:gd name="connsiteY42" fmla="*/ 37353 h 271100"/>
                    <a:gd name="connsiteX43" fmla="*/ 5126 w 313881"/>
                    <a:gd name="connsiteY43" fmla="*/ 67082 h 2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881" h="271100">
                      <a:moveTo>
                        <a:pt x="900" y="66795"/>
                      </a:moveTo>
                      <a:cubicBezTo>
                        <a:pt x="1831" y="56336"/>
                        <a:pt x="3550" y="45877"/>
                        <a:pt x="7204" y="35848"/>
                      </a:cubicBezTo>
                      <a:cubicBezTo>
                        <a:pt x="10785" y="25891"/>
                        <a:pt x="16230" y="16148"/>
                        <a:pt x="24754" y="9343"/>
                      </a:cubicBezTo>
                      <a:cubicBezTo>
                        <a:pt x="33136" y="2394"/>
                        <a:pt x="44383" y="-973"/>
                        <a:pt x="55200" y="245"/>
                      </a:cubicBezTo>
                      <a:cubicBezTo>
                        <a:pt x="66017" y="1463"/>
                        <a:pt x="76046" y="6262"/>
                        <a:pt x="84356" y="12853"/>
                      </a:cubicBezTo>
                      <a:cubicBezTo>
                        <a:pt x="92809" y="19372"/>
                        <a:pt x="99615" y="27753"/>
                        <a:pt x="104772" y="37066"/>
                      </a:cubicBezTo>
                      <a:cubicBezTo>
                        <a:pt x="109715" y="46522"/>
                        <a:pt x="112867" y="56623"/>
                        <a:pt x="115159" y="66867"/>
                      </a:cubicBezTo>
                      <a:cubicBezTo>
                        <a:pt x="119744" y="87355"/>
                        <a:pt x="121106" y="108201"/>
                        <a:pt x="125905" y="128116"/>
                      </a:cubicBezTo>
                      <a:lnTo>
                        <a:pt x="121679" y="127973"/>
                      </a:lnTo>
                      <a:cubicBezTo>
                        <a:pt x="131923" y="95880"/>
                        <a:pt x="156279" y="69517"/>
                        <a:pt x="185865" y="54116"/>
                      </a:cubicBezTo>
                      <a:cubicBezTo>
                        <a:pt x="215379" y="38642"/>
                        <a:pt x="251269" y="33628"/>
                        <a:pt x="283720" y="44731"/>
                      </a:cubicBezTo>
                      <a:cubicBezTo>
                        <a:pt x="291744" y="47668"/>
                        <a:pt x="299695" y="52110"/>
                        <a:pt x="305498" y="59274"/>
                      </a:cubicBezTo>
                      <a:cubicBezTo>
                        <a:pt x="311372" y="66365"/>
                        <a:pt x="313808" y="75678"/>
                        <a:pt x="313879" y="84418"/>
                      </a:cubicBezTo>
                      <a:cubicBezTo>
                        <a:pt x="313951" y="93229"/>
                        <a:pt x="312231" y="101682"/>
                        <a:pt x="309724" y="109706"/>
                      </a:cubicBezTo>
                      <a:cubicBezTo>
                        <a:pt x="307432" y="117801"/>
                        <a:pt x="304208" y="125609"/>
                        <a:pt x="300626" y="133202"/>
                      </a:cubicBezTo>
                      <a:cubicBezTo>
                        <a:pt x="285941" y="163576"/>
                        <a:pt x="262516" y="188864"/>
                        <a:pt x="235796" y="208850"/>
                      </a:cubicBezTo>
                      <a:cubicBezTo>
                        <a:pt x="208789" y="228121"/>
                        <a:pt x="180922" y="246102"/>
                        <a:pt x="149976" y="259068"/>
                      </a:cubicBezTo>
                      <a:cubicBezTo>
                        <a:pt x="134502" y="265443"/>
                        <a:pt x="118025" y="270315"/>
                        <a:pt x="100690" y="271031"/>
                      </a:cubicBezTo>
                      <a:cubicBezTo>
                        <a:pt x="83568" y="271747"/>
                        <a:pt x="64871" y="266948"/>
                        <a:pt x="51690" y="255056"/>
                      </a:cubicBezTo>
                      <a:cubicBezTo>
                        <a:pt x="38222" y="243666"/>
                        <a:pt x="29267" y="228694"/>
                        <a:pt x="22462" y="213364"/>
                      </a:cubicBezTo>
                      <a:cubicBezTo>
                        <a:pt x="15800" y="197890"/>
                        <a:pt x="11215" y="181844"/>
                        <a:pt x="7848" y="165582"/>
                      </a:cubicBezTo>
                      <a:cubicBezTo>
                        <a:pt x="1258" y="132987"/>
                        <a:pt x="-1608" y="99820"/>
                        <a:pt x="900" y="66795"/>
                      </a:cubicBezTo>
                      <a:close/>
                      <a:moveTo>
                        <a:pt x="5126" y="67082"/>
                      </a:moveTo>
                      <a:cubicBezTo>
                        <a:pt x="3407" y="99533"/>
                        <a:pt x="6703" y="132486"/>
                        <a:pt x="14439" y="164006"/>
                      </a:cubicBezTo>
                      <a:cubicBezTo>
                        <a:pt x="18308" y="179766"/>
                        <a:pt x="23322" y="195240"/>
                        <a:pt x="30127" y="209782"/>
                      </a:cubicBezTo>
                      <a:cubicBezTo>
                        <a:pt x="37076" y="224181"/>
                        <a:pt x="45959" y="237720"/>
                        <a:pt x="57779" y="247606"/>
                      </a:cubicBezTo>
                      <a:cubicBezTo>
                        <a:pt x="69455" y="257778"/>
                        <a:pt x="84929" y="261432"/>
                        <a:pt x="100331" y="260859"/>
                      </a:cubicBezTo>
                      <a:cubicBezTo>
                        <a:pt x="115876" y="260357"/>
                        <a:pt x="131421" y="255916"/>
                        <a:pt x="146250" y="249827"/>
                      </a:cubicBezTo>
                      <a:cubicBezTo>
                        <a:pt x="175979" y="237577"/>
                        <a:pt x="203703" y="219739"/>
                        <a:pt x="230280" y="201257"/>
                      </a:cubicBezTo>
                      <a:cubicBezTo>
                        <a:pt x="256284" y="182345"/>
                        <a:pt x="279064" y="158347"/>
                        <a:pt x="293391" y="129549"/>
                      </a:cubicBezTo>
                      <a:cubicBezTo>
                        <a:pt x="296901" y="122385"/>
                        <a:pt x="300054" y="115007"/>
                        <a:pt x="302346" y="107342"/>
                      </a:cubicBezTo>
                      <a:cubicBezTo>
                        <a:pt x="304854" y="99748"/>
                        <a:pt x="306429" y="92011"/>
                        <a:pt x="306501" y="84346"/>
                      </a:cubicBezTo>
                      <a:cubicBezTo>
                        <a:pt x="306501" y="76753"/>
                        <a:pt x="304567" y="69231"/>
                        <a:pt x="299982" y="63572"/>
                      </a:cubicBezTo>
                      <a:cubicBezTo>
                        <a:pt x="295469" y="57769"/>
                        <a:pt x="288664" y="53757"/>
                        <a:pt x="281357" y="50964"/>
                      </a:cubicBezTo>
                      <a:cubicBezTo>
                        <a:pt x="220681" y="29544"/>
                        <a:pt x="145963" y="67440"/>
                        <a:pt x="125833" y="129262"/>
                      </a:cubicBezTo>
                      <a:cubicBezTo>
                        <a:pt x="125476" y="130409"/>
                        <a:pt x="124257" y="131053"/>
                        <a:pt x="123112" y="130695"/>
                      </a:cubicBezTo>
                      <a:cubicBezTo>
                        <a:pt x="122323" y="130480"/>
                        <a:pt x="121822" y="129835"/>
                        <a:pt x="121607" y="129119"/>
                      </a:cubicBezTo>
                      <a:cubicBezTo>
                        <a:pt x="116879" y="108631"/>
                        <a:pt x="115661" y="87785"/>
                        <a:pt x="111292" y="67727"/>
                      </a:cubicBezTo>
                      <a:cubicBezTo>
                        <a:pt x="109071" y="57698"/>
                        <a:pt x="106062" y="47812"/>
                        <a:pt x="101406" y="38857"/>
                      </a:cubicBezTo>
                      <a:cubicBezTo>
                        <a:pt x="96606" y="29974"/>
                        <a:pt x="90015" y="21951"/>
                        <a:pt x="81992" y="15862"/>
                      </a:cubicBezTo>
                      <a:cubicBezTo>
                        <a:pt x="74040" y="9629"/>
                        <a:pt x="64656" y="5188"/>
                        <a:pt x="54770" y="4185"/>
                      </a:cubicBezTo>
                      <a:cubicBezTo>
                        <a:pt x="44884" y="3182"/>
                        <a:pt x="34855" y="6191"/>
                        <a:pt x="27190" y="12566"/>
                      </a:cubicBezTo>
                      <a:cubicBezTo>
                        <a:pt x="19453" y="18799"/>
                        <a:pt x="14367" y="27897"/>
                        <a:pt x="11001" y="37353"/>
                      </a:cubicBezTo>
                      <a:cubicBezTo>
                        <a:pt x="7633" y="46737"/>
                        <a:pt x="5985" y="56910"/>
                        <a:pt x="5126" y="67082"/>
                      </a:cubicBezTo>
                      <a:close/>
                    </a:path>
                  </a:pathLst>
                </a:custGeom>
                <a:solidFill>
                  <a:srgbClr val="FFFFFF"/>
                </a:solidFill>
                <a:ln w="716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54CEBC7-A8DB-4451-89E6-4192E720931B}"/>
                    </a:ext>
                  </a:extLst>
                </p:cNvPr>
                <p:cNvSpPr/>
                <p:nvPr/>
              </p:nvSpPr>
              <p:spPr>
                <a:xfrm>
                  <a:off x="12741470" y="2156945"/>
                  <a:ext cx="221603" cy="191308"/>
                </a:xfrm>
                <a:custGeom>
                  <a:avLst/>
                  <a:gdLst>
                    <a:gd name="connsiteX0" fmla="*/ 202128 w 221603"/>
                    <a:gd name="connsiteY0" fmla="*/ 81767 h 191308"/>
                    <a:gd name="connsiteX1" fmla="*/ 214808 w 221603"/>
                    <a:gd name="connsiteY1" fmla="*/ 60849 h 191308"/>
                    <a:gd name="connsiteX2" fmla="*/ 215811 w 221603"/>
                    <a:gd name="connsiteY2" fmla="*/ 37925 h 191308"/>
                    <a:gd name="connsiteX3" fmla="*/ 198403 w 221603"/>
                    <a:gd name="connsiteY3" fmla="*/ 23598 h 191308"/>
                    <a:gd name="connsiteX4" fmla="*/ 174835 w 221603"/>
                    <a:gd name="connsiteY4" fmla="*/ 24744 h 191308"/>
                    <a:gd name="connsiteX5" fmla="*/ 138515 w 221603"/>
                    <a:gd name="connsiteY5" fmla="*/ 57052 h 191308"/>
                    <a:gd name="connsiteX6" fmla="*/ 101766 w 221603"/>
                    <a:gd name="connsiteY6" fmla="*/ 92226 h 191308"/>
                    <a:gd name="connsiteX7" fmla="*/ 98685 w 221603"/>
                    <a:gd name="connsiteY7" fmla="*/ 91223 h 191308"/>
                    <a:gd name="connsiteX8" fmla="*/ 98685 w 221603"/>
                    <a:gd name="connsiteY8" fmla="*/ 91151 h 191308"/>
                    <a:gd name="connsiteX9" fmla="*/ 77409 w 221603"/>
                    <a:gd name="connsiteY9" fmla="*/ 30618 h 191308"/>
                    <a:gd name="connsiteX10" fmla="*/ 56491 w 221603"/>
                    <a:gd name="connsiteY10" fmla="*/ 9414 h 191308"/>
                    <a:gd name="connsiteX11" fmla="*/ 28911 w 221603"/>
                    <a:gd name="connsiteY11" fmla="*/ 11491 h 191308"/>
                    <a:gd name="connsiteX12" fmla="*/ 11289 w 221603"/>
                    <a:gd name="connsiteY12" fmla="*/ 34630 h 191308"/>
                    <a:gd name="connsiteX13" fmla="*/ 8567 w 221603"/>
                    <a:gd name="connsiteY13" fmla="*/ 64932 h 191308"/>
                    <a:gd name="connsiteX14" fmla="*/ 13366 w 221603"/>
                    <a:gd name="connsiteY14" fmla="*/ 96309 h 191308"/>
                    <a:gd name="connsiteX15" fmla="*/ 20959 w 221603"/>
                    <a:gd name="connsiteY15" fmla="*/ 127041 h 191308"/>
                    <a:gd name="connsiteX16" fmla="*/ 33352 w 221603"/>
                    <a:gd name="connsiteY16" fmla="*/ 155409 h 191308"/>
                    <a:gd name="connsiteX17" fmla="*/ 54127 w 221603"/>
                    <a:gd name="connsiteY17" fmla="*/ 176040 h 191308"/>
                    <a:gd name="connsiteX18" fmla="*/ 82137 w 221603"/>
                    <a:gd name="connsiteY18" fmla="*/ 180697 h 191308"/>
                    <a:gd name="connsiteX19" fmla="*/ 110147 w 221603"/>
                    <a:gd name="connsiteY19" fmla="*/ 169450 h 191308"/>
                    <a:gd name="connsiteX20" fmla="*/ 159362 w 221603"/>
                    <a:gd name="connsiteY20" fmla="*/ 129763 h 191308"/>
                    <a:gd name="connsiteX21" fmla="*/ 202128 w 221603"/>
                    <a:gd name="connsiteY21" fmla="*/ 81767 h 191308"/>
                    <a:gd name="connsiteX22" fmla="*/ 205495 w 221603"/>
                    <a:gd name="connsiteY22" fmla="*/ 84417 h 191308"/>
                    <a:gd name="connsiteX23" fmla="*/ 164232 w 221603"/>
                    <a:gd name="connsiteY23" fmla="*/ 134348 h 191308"/>
                    <a:gd name="connsiteX24" fmla="*/ 115162 w 221603"/>
                    <a:gd name="connsiteY24" fmla="*/ 177545 h 191308"/>
                    <a:gd name="connsiteX25" fmla="*/ 83857 w 221603"/>
                    <a:gd name="connsiteY25" fmla="*/ 190583 h 191308"/>
                    <a:gd name="connsiteX26" fmla="*/ 49471 w 221603"/>
                    <a:gd name="connsiteY26" fmla="*/ 184780 h 191308"/>
                    <a:gd name="connsiteX27" fmla="*/ 25114 w 221603"/>
                    <a:gd name="connsiteY27" fmla="*/ 160495 h 191308"/>
                    <a:gd name="connsiteX28" fmla="*/ 11933 w 221603"/>
                    <a:gd name="connsiteY28" fmla="*/ 129835 h 191308"/>
                    <a:gd name="connsiteX29" fmla="*/ 4626 w 221603"/>
                    <a:gd name="connsiteY29" fmla="*/ 97885 h 191308"/>
                    <a:gd name="connsiteX30" fmla="*/ 256 w 221603"/>
                    <a:gd name="connsiteY30" fmla="*/ 65505 h 191308"/>
                    <a:gd name="connsiteX31" fmla="*/ 3982 w 221603"/>
                    <a:gd name="connsiteY31" fmla="*/ 32123 h 191308"/>
                    <a:gd name="connsiteX32" fmla="*/ 25186 w 221603"/>
                    <a:gd name="connsiteY32" fmla="*/ 5402 h 191308"/>
                    <a:gd name="connsiteX33" fmla="*/ 59213 w 221603"/>
                    <a:gd name="connsiteY33" fmla="*/ 3540 h 191308"/>
                    <a:gd name="connsiteX34" fmla="*/ 82567 w 221603"/>
                    <a:gd name="connsiteY34" fmla="*/ 27825 h 191308"/>
                    <a:gd name="connsiteX35" fmla="*/ 102840 w 221603"/>
                    <a:gd name="connsiteY35" fmla="*/ 89074 h 191308"/>
                    <a:gd name="connsiteX36" fmla="*/ 99688 w 221603"/>
                    <a:gd name="connsiteY36" fmla="*/ 87999 h 191308"/>
                    <a:gd name="connsiteX37" fmla="*/ 135220 w 221603"/>
                    <a:gd name="connsiteY37" fmla="*/ 54545 h 191308"/>
                    <a:gd name="connsiteX38" fmla="*/ 173474 w 221603"/>
                    <a:gd name="connsiteY38" fmla="*/ 21306 h 191308"/>
                    <a:gd name="connsiteX39" fmla="*/ 199335 w 221603"/>
                    <a:gd name="connsiteY39" fmla="*/ 19944 h 191308"/>
                    <a:gd name="connsiteX40" fmla="*/ 219393 w 221603"/>
                    <a:gd name="connsiteY40" fmla="*/ 36421 h 191308"/>
                    <a:gd name="connsiteX41" fmla="*/ 218533 w 221603"/>
                    <a:gd name="connsiteY41" fmla="*/ 62425 h 191308"/>
                    <a:gd name="connsiteX42" fmla="*/ 205495 w 221603"/>
                    <a:gd name="connsiteY42" fmla="*/ 84417 h 1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1603" h="191308">
                      <a:moveTo>
                        <a:pt x="202128" y="81767"/>
                      </a:moveTo>
                      <a:cubicBezTo>
                        <a:pt x="207214" y="75248"/>
                        <a:pt x="211871" y="68371"/>
                        <a:pt x="214808" y="60849"/>
                      </a:cubicBezTo>
                      <a:cubicBezTo>
                        <a:pt x="217816" y="53399"/>
                        <a:pt x="218891" y="45089"/>
                        <a:pt x="215811" y="37925"/>
                      </a:cubicBezTo>
                      <a:cubicBezTo>
                        <a:pt x="212946" y="30690"/>
                        <a:pt x="206068" y="25604"/>
                        <a:pt x="198403" y="23598"/>
                      </a:cubicBezTo>
                      <a:cubicBezTo>
                        <a:pt x="190739" y="21520"/>
                        <a:pt x="182285" y="21879"/>
                        <a:pt x="174835" y="24744"/>
                      </a:cubicBezTo>
                      <a:cubicBezTo>
                        <a:pt x="159576" y="30762"/>
                        <a:pt x="148616" y="44014"/>
                        <a:pt x="138515" y="57052"/>
                      </a:cubicBezTo>
                      <a:cubicBezTo>
                        <a:pt x="128343" y="70162"/>
                        <a:pt x="117669" y="84346"/>
                        <a:pt x="101766" y="92226"/>
                      </a:cubicBezTo>
                      <a:cubicBezTo>
                        <a:pt x="100619" y="92799"/>
                        <a:pt x="99259" y="92297"/>
                        <a:pt x="98685" y="91223"/>
                      </a:cubicBezTo>
                      <a:lnTo>
                        <a:pt x="98685" y="91151"/>
                      </a:lnTo>
                      <a:cubicBezTo>
                        <a:pt x="88513" y="71308"/>
                        <a:pt x="87367" y="48742"/>
                        <a:pt x="77409" y="30618"/>
                      </a:cubicBezTo>
                      <a:cubicBezTo>
                        <a:pt x="72467" y="21664"/>
                        <a:pt x="65445" y="13569"/>
                        <a:pt x="56491" y="9414"/>
                      </a:cubicBezTo>
                      <a:cubicBezTo>
                        <a:pt x="47608" y="5187"/>
                        <a:pt x="37149" y="6119"/>
                        <a:pt x="28911" y="11491"/>
                      </a:cubicBezTo>
                      <a:cubicBezTo>
                        <a:pt x="20602" y="16721"/>
                        <a:pt x="14298" y="25174"/>
                        <a:pt x="11289" y="34630"/>
                      </a:cubicBezTo>
                      <a:cubicBezTo>
                        <a:pt x="8208" y="44229"/>
                        <a:pt x="7707" y="54616"/>
                        <a:pt x="8567" y="64932"/>
                      </a:cubicBezTo>
                      <a:cubicBezTo>
                        <a:pt x="9426" y="75248"/>
                        <a:pt x="11504" y="85850"/>
                        <a:pt x="13366" y="96309"/>
                      </a:cubicBezTo>
                      <a:cubicBezTo>
                        <a:pt x="15372" y="106768"/>
                        <a:pt x="17736" y="117084"/>
                        <a:pt x="20959" y="127041"/>
                      </a:cubicBezTo>
                      <a:cubicBezTo>
                        <a:pt x="24112" y="136998"/>
                        <a:pt x="28051" y="146741"/>
                        <a:pt x="33352" y="155409"/>
                      </a:cubicBezTo>
                      <a:cubicBezTo>
                        <a:pt x="38653" y="164005"/>
                        <a:pt x="45603" y="171527"/>
                        <a:pt x="54127" y="176040"/>
                      </a:cubicBezTo>
                      <a:cubicBezTo>
                        <a:pt x="62581" y="180553"/>
                        <a:pt x="72753" y="182129"/>
                        <a:pt x="82137" y="180697"/>
                      </a:cubicBezTo>
                      <a:cubicBezTo>
                        <a:pt x="91808" y="179336"/>
                        <a:pt x="101264" y="174608"/>
                        <a:pt x="110147" y="169450"/>
                      </a:cubicBezTo>
                      <a:cubicBezTo>
                        <a:pt x="128057" y="158848"/>
                        <a:pt x="144175" y="144664"/>
                        <a:pt x="159362" y="129763"/>
                      </a:cubicBezTo>
                      <a:cubicBezTo>
                        <a:pt x="174763" y="114791"/>
                        <a:pt x="188661" y="98386"/>
                        <a:pt x="202128" y="81767"/>
                      </a:cubicBezTo>
                      <a:close/>
                      <a:moveTo>
                        <a:pt x="205495" y="84417"/>
                      </a:moveTo>
                      <a:cubicBezTo>
                        <a:pt x="192458" y="101610"/>
                        <a:pt x="178775" y="118301"/>
                        <a:pt x="164232" y="134348"/>
                      </a:cubicBezTo>
                      <a:cubicBezTo>
                        <a:pt x="149548" y="150180"/>
                        <a:pt x="133930" y="165653"/>
                        <a:pt x="115162" y="177545"/>
                      </a:cubicBezTo>
                      <a:cubicBezTo>
                        <a:pt x="105705" y="183204"/>
                        <a:pt x="95605" y="188648"/>
                        <a:pt x="83857" y="190583"/>
                      </a:cubicBezTo>
                      <a:cubicBezTo>
                        <a:pt x="72036" y="192588"/>
                        <a:pt x="60002" y="190368"/>
                        <a:pt x="49471" y="184780"/>
                      </a:cubicBezTo>
                      <a:cubicBezTo>
                        <a:pt x="39012" y="179121"/>
                        <a:pt x="30989" y="170094"/>
                        <a:pt x="25114" y="160495"/>
                      </a:cubicBezTo>
                      <a:cubicBezTo>
                        <a:pt x="19240" y="150824"/>
                        <a:pt x="15157" y="140365"/>
                        <a:pt x="11933" y="129835"/>
                      </a:cubicBezTo>
                      <a:cubicBezTo>
                        <a:pt x="8710" y="119304"/>
                        <a:pt x="6489" y="108559"/>
                        <a:pt x="4626" y="97885"/>
                      </a:cubicBezTo>
                      <a:cubicBezTo>
                        <a:pt x="2907" y="87140"/>
                        <a:pt x="1044" y="76609"/>
                        <a:pt x="256" y="65505"/>
                      </a:cubicBezTo>
                      <a:cubicBezTo>
                        <a:pt x="-460" y="54473"/>
                        <a:pt x="185" y="43011"/>
                        <a:pt x="3982" y="32123"/>
                      </a:cubicBezTo>
                      <a:cubicBezTo>
                        <a:pt x="7779" y="21162"/>
                        <a:pt x="15157" y="11420"/>
                        <a:pt x="25186" y="5402"/>
                      </a:cubicBezTo>
                      <a:cubicBezTo>
                        <a:pt x="35072" y="-902"/>
                        <a:pt x="48683" y="-1905"/>
                        <a:pt x="59213" y="3540"/>
                      </a:cubicBezTo>
                      <a:cubicBezTo>
                        <a:pt x="69887" y="8769"/>
                        <a:pt x="77337" y="18010"/>
                        <a:pt x="82567" y="27825"/>
                      </a:cubicBezTo>
                      <a:cubicBezTo>
                        <a:pt x="92883" y="47954"/>
                        <a:pt x="93456" y="70305"/>
                        <a:pt x="102840" y="89074"/>
                      </a:cubicBezTo>
                      <a:lnTo>
                        <a:pt x="99688" y="87999"/>
                      </a:lnTo>
                      <a:cubicBezTo>
                        <a:pt x="114374" y="81122"/>
                        <a:pt x="124904" y="67583"/>
                        <a:pt x="135220" y="54545"/>
                      </a:cubicBezTo>
                      <a:cubicBezTo>
                        <a:pt x="145535" y="41579"/>
                        <a:pt x="156997" y="27681"/>
                        <a:pt x="173474" y="21306"/>
                      </a:cubicBezTo>
                      <a:cubicBezTo>
                        <a:pt x="181712" y="18225"/>
                        <a:pt x="190809" y="17724"/>
                        <a:pt x="199335" y="19944"/>
                      </a:cubicBezTo>
                      <a:cubicBezTo>
                        <a:pt x="207787" y="22093"/>
                        <a:pt x="215954" y="27896"/>
                        <a:pt x="219393" y="36421"/>
                      </a:cubicBezTo>
                      <a:cubicBezTo>
                        <a:pt x="223046" y="44874"/>
                        <a:pt x="221757" y="54473"/>
                        <a:pt x="218533" y="62425"/>
                      </a:cubicBezTo>
                      <a:cubicBezTo>
                        <a:pt x="215524" y="70520"/>
                        <a:pt x="210724" y="77683"/>
                        <a:pt x="205495" y="84417"/>
                      </a:cubicBezTo>
                      <a:close/>
                    </a:path>
                  </a:pathLst>
                </a:custGeom>
                <a:solidFill>
                  <a:srgbClr val="FFFFFF"/>
                </a:solidFill>
                <a:ln w="716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D4243F9-EB20-459E-A56A-FE628223B3AF}"/>
                    </a:ext>
                  </a:extLst>
                </p:cNvPr>
                <p:cNvSpPr/>
                <p:nvPr/>
              </p:nvSpPr>
              <p:spPr>
                <a:xfrm>
                  <a:off x="13607082" y="2027334"/>
                  <a:ext cx="277034" cy="239378"/>
                </a:xfrm>
                <a:custGeom>
                  <a:avLst/>
                  <a:gdLst>
                    <a:gd name="connsiteX0" fmla="*/ 802 w 277034"/>
                    <a:gd name="connsiteY0" fmla="*/ 59006 h 239378"/>
                    <a:gd name="connsiteX1" fmla="*/ 6390 w 277034"/>
                    <a:gd name="connsiteY1" fmla="*/ 31713 h 239378"/>
                    <a:gd name="connsiteX2" fmla="*/ 21934 w 277034"/>
                    <a:gd name="connsiteY2" fmla="*/ 8288 h 239378"/>
                    <a:gd name="connsiteX3" fmla="*/ 48942 w 277034"/>
                    <a:gd name="connsiteY3" fmla="*/ 193 h 239378"/>
                    <a:gd name="connsiteX4" fmla="*/ 74731 w 277034"/>
                    <a:gd name="connsiteY4" fmla="*/ 11368 h 239378"/>
                    <a:gd name="connsiteX5" fmla="*/ 92783 w 277034"/>
                    <a:gd name="connsiteY5" fmla="*/ 32716 h 239378"/>
                    <a:gd name="connsiteX6" fmla="*/ 102024 w 277034"/>
                    <a:gd name="connsiteY6" fmla="*/ 59006 h 239378"/>
                    <a:gd name="connsiteX7" fmla="*/ 111480 w 277034"/>
                    <a:gd name="connsiteY7" fmla="*/ 112877 h 239378"/>
                    <a:gd name="connsiteX8" fmla="*/ 107254 w 277034"/>
                    <a:gd name="connsiteY8" fmla="*/ 112734 h 239378"/>
                    <a:gd name="connsiteX9" fmla="*/ 250240 w 277034"/>
                    <a:gd name="connsiteY9" fmla="*/ 39163 h 239378"/>
                    <a:gd name="connsiteX10" fmla="*/ 269582 w 277034"/>
                    <a:gd name="connsiteY10" fmla="*/ 52058 h 239378"/>
                    <a:gd name="connsiteX11" fmla="*/ 277032 w 277034"/>
                    <a:gd name="connsiteY11" fmla="*/ 74408 h 239378"/>
                    <a:gd name="connsiteX12" fmla="*/ 273379 w 277034"/>
                    <a:gd name="connsiteY12" fmla="*/ 96830 h 239378"/>
                    <a:gd name="connsiteX13" fmla="*/ 265356 w 277034"/>
                    <a:gd name="connsiteY13" fmla="*/ 117605 h 239378"/>
                    <a:gd name="connsiteX14" fmla="*/ 208189 w 277034"/>
                    <a:gd name="connsiteY14" fmla="*/ 184370 h 239378"/>
                    <a:gd name="connsiteX15" fmla="*/ 132542 w 277034"/>
                    <a:gd name="connsiteY15" fmla="*/ 228713 h 239378"/>
                    <a:gd name="connsiteX16" fmla="*/ 88986 w 277034"/>
                    <a:gd name="connsiteY16" fmla="*/ 239316 h 239378"/>
                    <a:gd name="connsiteX17" fmla="*/ 45503 w 277034"/>
                    <a:gd name="connsiteY17" fmla="*/ 225131 h 239378"/>
                    <a:gd name="connsiteX18" fmla="*/ 19714 w 277034"/>
                    <a:gd name="connsiteY18" fmla="*/ 188239 h 239378"/>
                    <a:gd name="connsiteX19" fmla="*/ 6891 w 277034"/>
                    <a:gd name="connsiteY19" fmla="*/ 146116 h 239378"/>
                    <a:gd name="connsiteX20" fmla="*/ 802 w 277034"/>
                    <a:gd name="connsiteY20" fmla="*/ 59006 h 239378"/>
                    <a:gd name="connsiteX21" fmla="*/ 5100 w 277034"/>
                    <a:gd name="connsiteY21" fmla="*/ 59365 h 239378"/>
                    <a:gd name="connsiteX22" fmla="*/ 13410 w 277034"/>
                    <a:gd name="connsiteY22" fmla="*/ 144540 h 239378"/>
                    <a:gd name="connsiteX23" fmla="*/ 27307 w 277034"/>
                    <a:gd name="connsiteY23" fmla="*/ 184729 h 239378"/>
                    <a:gd name="connsiteX24" fmla="*/ 51520 w 277034"/>
                    <a:gd name="connsiteY24" fmla="*/ 217753 h 239378"/>
                    <a:gd name="connsiteX25" fmla="*/ 88557 w 277034"/>
                    <a:gd name="connsiteY25" fmla="*/ 229287 h 239378"/>
                    <a:gd name="connsiteX26" fmla="*/ 128816 w 277034"/>
                    <a:gd name="connsiteY26" fmla="*/ 219687 h 239378"/>
                    <a:gd name="connsiteX27" fmla="*/ 202674 w 277034"/>
                    <a:gd name="connsiteY27" fmla="*/ 176992 h 239378"/>
                    <a:gd name="connsiteX28" fmla="*/ 258121 w 277034"/>
                    <a:gd name="connsiteY28" fmla="*/ 114167 h 239378"/>
                    <a:gd name="connsiteX29" fmla="*/ 266001 w 277034"/>
                    <a:gd name="connsiteY29" fmla="*/ 94681 h 239378"/>
                    <a:gd name="connsiteX30" fmla="*/ 269654 w 277034"/>
                    <a:gd name="connsiteY30" fmla="*/ 74552 h 239378"/>
                    <a:gd name="connsiteX31" fmla="*/ 263994 w 277034"/>
                    <a:gd name="connsiteY31" fmla="*/ 56499 h 239378"/>
                    <a:gd name="connsiteX32" fmla="*/ 247805 w 277034"/>
                    <a:gd name="connsiteY32" fmla="*/ 45539 h 239378"/>
                    <a:gd name="connsiteX33" fmla="*/ 111338 w 277034"/>
                    <a:gd name="connsiteY33" fmla="*/ 114167 h 239378"/>
                    <a:gd name="connsiteX34" fmla="*/ 108615 w 277034"/>
                    <a:gd name="connsiteY34" fmla="*/ 115599 h 239378"/>
                    <a:gd name="connsiteX35" fmla="*/ 107110 w 277034"/>
                    <a:gd name="connsiteY35" fmla="*/ 114023 h 239378"/>
                    <a:gd name="connsiteX36" fmla="*/ 98012 w 277034"/>
                    <a:gd name="connsiteY36" fmla="*/ 60009 h 239378"/>
                    <a:gd name="connsiteX37" fmla="*/ 89345 w 277034"/>
                    <a:gd name="connsiteY37" fmla="*/ 34650 h 239378"/>
                    <a:gd name="connsiteX38" fmla="*/ 72295 w 277034"/>
                    <a:gd name="connsiteY38" fmla="*/ 14449 h 239378"/>
                    <a:gd name="connsiteX39" fmla="*/ 48441 w 277034"/>
                    <a:gd name="connsiteY39" fmla="*/ 4205 h 239378"/>
                    <a:gd name="connsiteX40" fmla="*/ 24371 w 277034"/>
                    <a:gd name="connsiteY40" fmla="*/ 11511 h 239378"/>
                    <a:gd name="connsiteX41" fmla="*/ 10186 w 277034"/>
                    <a:gd name="connsiteY41" fmla="*/ 33217 h 239378"/>
                    <a:gd name="connsiteX42" fmla="*/ 5100 w 277034"/>
                    <a:gd name="connsiteY42" fmla="*/ 59365 h 2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7034" h="239378">
                      <a:moveTo>
                        <a:pt x="802" y="59006"/>
                      </a:moveTo>
                      <a:cubicBezTo>
                        <a:pt x="1662" y="49765"/>
                        <a:pt x="3166" y="40524"/>
                        <a:pt x="6390" y="31713"/>
                      </a:cubicBezTo>
                      <a:cubicBezTo>
                        <a:pt x="9542" y="22973"/>
                        <a:pt x="14341" y="14305"/>
                        <a:pt x="21934" y="8288"/>
                      </a:cubicBezTo>
                      <a:cubicBezTo>
                        <a:pt x="29385" y="2127"/>
                        <a:pt x="39343" y="-810"/>
                        <a:pt x="48942" y="193"/>
                      </a:cubicBezTo>
                      <a:cubicBezTo>
                        <a:pt x="58541" y="1267"/>
                        <a:pt x="67353" y="5566"/>
                        <a:pt x="74731" y="11368"/>
                      </a:cubicBezTo>
                      <a:cubicBezTo>
                        <a:pt x="82181" y="17099"/>
                        <a:pt x="88198" y="24549"/>
                        <a:pt x="92783" y="32716"/>
                      </a:cubicBezTo>
                      <a:cubicBezTo>
                        <a:pt x="97153" y="41097"/>
                        <a:pt x="99947" y="49980"/>
                        <a:pt x="102024" y="59006"/>
                      </a:cubicBezTo>
                      <a:cubicBezTo>
                        <a:pt x="106107" y="77059"/>
                        <a:pt x="107254" y="95398"/>
                        <a:pt x="111480" y="112877"/>
                      </a:cubicBezTo>
                      <a:lnTo>
                        <a:pt x="107254" y="112734"/>
                      </a:lnTo>
                      <a:cubicBezTo>
                        <a:pt x="125521" y="56069"/>
                        <a:pt x="192358" y="19965"/>
                        <a:pt x="250240" y="39163"/>
                      </a:cubicBezTo>
                      <a:cubicBezTo>
                        <a:pt x="257332" y="41742"/>
                        <a:pt x="264425" y="45682"/>
                        <a:pt x="269582" y="52058"/>
                      </a:cubicBezTo>
                      <a:cubicBezTo>
                        <a:pt x="274812" y="58362"/>
                        <a:pt x="276961" y="66743"/>
                        <a:pt x="277032" y="74408"/>
                      </a:cubicBezTo>
                      <a:cubicBezTo>
                        <a:pt x="277104" y="82217"/>
                        <a:pt x="275600" y="89739"/>
                        <a:pt x="273379" y="96830"/>
                      </a:cubicBezTo>
                      <a:cubicBezTo>
                        <a:pt x="271373" y="103994"/>
                        <a:pt x="268508" y="110871"/>
                        <a:pt x="265356" y="117605"/>
                      </a:cubicBezTo>
                      <a:cubicBezTo>
                        <a:pt x="252389" y="144469"/>
                        <a:pt x="231686" y="166748"/>
                        <a:pt x="208189" y="184370"/>
                      </a:cubicBezTo>
                      <a:cubicBezTo>
                        <a:pt x="184406" y="201348"/>
                        <a:pt x="159906" y="217180"/>
                        <a:pt x="132542" y="228713"/>
                      </a:cubicBezTo>
                      <a:cubicBezTo>
                        <a:pt x="118859" y="234301"/>
                        <a:pt x="104316" y="238671"/>
                        <a:pt x="88986" y="239316"/>
                      </a:cubicBezTo>
                      <a:cubicBezTo>
                        <a:pt x="73799" y="239960"/>
                        <a:pt x="57180" y="235662"/>
                        <a:pt x="45503" y="225131"/>
                      </a:cubicBezTo>
                      <a:cubicBezTo>
                        <a:pt x="33611" y="215031"/>
                        <a:pt x="25660" y="201778"/>
                        <a:pt x="19714" y="188239"/>
                      </a:cubicBezTo>
                      <a:cubicBezTo>
                        <a:pt x="13840" y="174628"/>
                        <a:pt x="9828" y="160372"/>
                        <a:pt x="6891" y="146116"/>
                      </a:cubicBezTo>
                      <a:cubicBezTo>
                        <a:pt x="1089" y="117319"/>
                        <a:pt x="-1419" y="88163"/>
                        <a:pt x="802" y="59006"/>
                      </a:cubicBezTo>
                      <a:close/>
                      <a:moveTo>
                        <a:pt x="5100" y="59365"/>
                      </a:moveTo>
                      <a:cubicBezTo>
                        <a:pt x="3668" y="87876"/>
                        <a:pt x="6533" y="116817"/>
                        <a:pt x="13410" y="144540"/>
                      </a:cubicBezTo>
                      <a:cubicBezTo>
                        <a:pt x="16849" y="158366"/>
                        <a:pt x="21290" y="171977"/>
                        <a:pt x="27307" y="184729"/>
                      </a:cubicBezTo>
                      <a:cubicBezTo>
                        <a:pt x="33468" y="197336"/>
                        <a:pt x="41277" y="209157"/>
                        <a:pt x="51520" y="217753"/>
                      </a:cubicBezTo>
                      <a:cubicBezTo>
                        <a:pt x="61693" y="226636"/>
                        <a:pt x="75089" y="229716"/>
                        <a:pt x="88557" y="229287"/>
                      </a:cubicBezTo>
                      <a:cubicBezTo>
                        <a:pt x="102096" y="228857"/>
                        <a:pt x="115779" y="224917"/>
                        <a:pt x="128816" y="219687"/>
                      </a:cubicBezTo>
                      <a:cubicBezTo>
                        <a:pt x="154892" y="209013"/>
                        <a:pt x="179321" y="193253"/>
                        <a:pt x="202674" y="176992"/>
                      </a:cubicBezTo>
                      <a:cubicBezTo>
                        <a:pt x="225526" y="160372"/>
                        <a:pt x="245584" y="139311"/>
                        <a:pt x="258121" y="114167"/>
                      </a:cubicBezTo>
                      <a:cubicBezTo>
                        <a:pt x="261201" y="107863"/>
                        <a:pt x="263994" y="101415"/>
                        <a:pt x="266001" y="94681"/>
                      </a:cubicBezTo>
                      <a:cubicBezTo>
                        <a:pt x="268221" y="88019"/>
                        <a:pt x="269582" y="81214"/>
                        <a:pt x="269654" y="74552"/>
                      </a:cubicBezTo>
                      <a:cubicBezTo>
                        <a:pt x="269654" y="67890"/>
                        <a:pt x="268007" y="61442"/>
                        <a:pt x="263994" y="56499"/>
                      </a:cubicBezTo>
                      <a:cubicBezTo>
                        <a:pt x="260054" y="51485"/>
                        <a:pt x="254180" y="47975"/>
                        <a:pt x="247805" y="45539"/>
                      </a:cubicBezTo>
                      <a:cubicBezTo>
                        <a:pt x="194650" y="26770"/>
                        <a:pt x="129032" y="59866"/>
                        <a:pt x="111338" y="114167"/>
                      </a:cubicBezTo>
                      <a:cubicBezTo>
                        <a:pt x="110979" y="115313"/>
                        <a:pt x="109761" y="115958"/>
                        <a:pt x="108615" y="115599"/>
                      </a:cubicBezTo>
                      <a:cubicBezTo>
                        <a:pt x="107827" y="115384"/>
                        <a:pt x="107325" y="114740"/>
                        <a:pt x="107110" y="114023"/>
                      </a:cubicBezTo>
                      <a:cubicBezTo>
                        <a:pt x="102956" y="95971"/>
                        <a:pt x="101881" y="77632"/>
                        <a:pt x="98012" y="60009"/>
                      </a:cubicBezTo>
                      <a:cubicBezTo>
                        <a:pt x="96079" y="51198"/>
                        <a:pt x="93428" y="42530"/>
                        <a:pt x="89345" y="34650"/>
                      </a:cubicBezTo>
                      <a:cubicBezTo>
                        <a:pt x="85118" y="26913"/>
                        <a:pt x="79387" y="19821"/>
                        <a:pt x="72295" y="14449"/>
                      </a:cubicBezTo>
                      <a:cubicBezTo>
                        <a:pt x="65347" y="9004"/>
                        <a:pt x="57037" y="5136"/>
                        <a:pt x="48441" y="4205"/>
                      </a:cubicBezTo>
                      <a:cubicBezTo>
                        <a:pt x="39844" y="3345"/>
                        <a:pt x="31032" y="5995"/>
                        <a:pt x="24371" y="11511"/>
                      </a:cubicBezTo>
                      <a:cubicBezTo>
                        <a:pt x="17636" y="16956"/>
                        <a:pt x="13123" y="24908"/>
                        <a:pt x="10186" y="33217"/>
                      </a:cubicBezTo>
                      <a:cubicBezTo>
                        <a:pt x="7250" y="41456"/>
                        <a:pt x="5816" y="50410"/>
                        <a:pt x="5100" y="59365"/>
                      </a:cubicBezTo>
                      <a:close/>
                    </a:path>
                  </a:pathLst>
                </a:custGeom>
                <a:solidFill>
                  <a:srgbClr val="FFFFFF"/>
                </a:solidFill>
                <a:ln w="716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B6FB05-7050-48FE-AEEE-CAAA9B545114}"/>
                    </a:ext>
                  </a:extLst>
                </p:cNvPr>
                <p:cNvSpPr/>
                <p:nvPr/>
              </p:nvSpPr>
              <p:spPr>
                <a:xfrm>
                  <a:off x="12929940" y="1381892"/>
                  <a:ext cx="215567" cy="183134"/>
                </a:xfrm>
                <a:custGeom>
                  <a:avLst/>
                  <a:gdLst>
                    <a:gd name="connsiteX0" fmla="*/ 199626 w 215567"/>
                    <a:gd name="connsiteY0" fmla="*/ 79851 h 183134"/>
                    <a:gd name="connsiteX1" fmla="*/ 213237 w 215567"/>
                    <a:gd name="connsiteY1" fmla="*/ 33144 h 183134"/>
                    <a:gd name="connsiteX2" fmla="*/ 169825 w 215567"/>
                    <a:gd name="connsiteY2" fmla="*/ 19819 h 183134"/>
                    <a:gd name="connsiteX3" fmla="*/ 132718 w 215567"/>
                    <a:gd name="connsiteY3" fmla="*/ 52629 h 183134"/>
                    <a:gd name="connsiteX4" fmla="*/ 96685 w 215567"/>
                    <a:gd name="connsiteY4" fmla="*/ 86799 h 183134"/>
                    <a:gd name="connsiteX5" fmla="*/ 79994 w 215567"/>
                    <a:gd name="connsiteY5" fmla="*/ 34863 h 183134"/>
                    <a:gd name="connsiteX6" fmla="*/ 41954 w 215567"/>
                    <a:gd name="connsiteY6" fmla="*/ 47 h 183134"/>
                    <a:gd name="connsiteX7" fmla="*/ 4488 w 215567"/>
                    <a:gd name="connsiteY7" fmla="*/ 27413 h 183134"/>
                    <a:gd name="connsiteX8" fmla="*/ 2053 w 215567"/>
                    <a:gd name="connsiteY8" fmla="*/ 76340 h 183134"/>
                    <a:gd name="connsiteX9" fmla="*/ 68961 w 215567"/>
                    <a:gd name="connsiteY9" fmla="*/ 183079 h 183134"/>
                    <a:gd name="connsiteX10" fmla="*/ 199626 w 215567"/>
                    <a:gd name="connsiteY10" fmla="*/ 79851 h 18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567" h="183134">
                      <a:moveTo>
                        <a:pt x="199626" y="79851"/>
                      </a:moveTo>
                      <a:cubicBezTo>
                        <a:pt x="210157" y="66383"/>
                        <a:pt x="220258" y="48760"/>
                        <a:pt x="213237" y="33144"/>
                      </a:cubicBezTo>
                      <a:cubicBezTo>
                        <a:pt x="206289" y="17957"/>
                        <a:pt x="185371" y="13658"/>
                        <a:pt x="169825" y="19819"/>
                      </a:cubicBezTo>
                      <a:cubicBezTo>
                        <a:pt x="154281" y="25980"/>
                        <a:pt x="143033" y="39448"/>
                        <a:pt x="132718" y="52629"/>
                      </a:cubicBezTo>
                      <a:cubicBezTo>
                        <a:pt x="122402" y="65810"/>
                        <a:pt x="111728" y="79636"/>
                        <a:pt x="96685" y="86799"/>
                      </a:cubicBezTo>
                      <a:cubicBezTo>
                        <a:pt x="88446" y="70538"/>
                        <a:pt x="86441" y="51912"/>
                        <a:pt x="79994" y="34863"/>
                      </a:cubicBezTo>
                      <a:cubicBezTo>
                        <a:pt x="73546" y="17813"/>
                        <a:pt x="60078" y="1122"/>
                        <a:pt x="41954" y="47"/>
                      </a:cubicBezTo>
                      <a:cubicBezTo>
                        <a:pt x="25478" y="-884"/>
                        <a:pt x="10577" y="12011"/>
                        <a:pt x="4488" y="27413"/>
                      </a:cubicBezTo>
                      <a:cubicBezTo>
                        <a:pt x="-1600" y="42814"/>
                        <a:pt x="-526" y="60007"/>
                        <a:pt x="2053" y="76340"/>
                      </a:cubicBezTo>
                      <a:cubicBezTo>
                        <a:pt x="8285" y="116743"/>
                        <a:pt x="19747" y="180571"/>
                        <a:pt x="68961" y="183079"/>
                      </a:cubicBezTo>
                      <a:cubicBezTo>
                        <a:pt x="114450" y="185443"/>
                        <a:pt x="174912" y="111514"/>
                        <a:pt x="199626" y="79851"/>
                      </a:cubicBezTo>
                      <a:close/>
                    </a:path>
                  </a:pathLst>
                </a:custGeom>
                <a:solidFill>
                  <a:srgbClr val="FFFFFF"/>
                </a:solidFill>
                <a:ln w="716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7C3CD7E-9EE1-47E9-83FA-392E1F36C986}"/>
                    </a:ext>
                  </a:extLst>
                </p:cNvPr>
                <p:cNvSpPr/>
                <p:nvPr/>
              </p:nvSpPr>
              <p:spPr>
                <a:xfrm>
                  <a:off x="13545159" y="2446559"/>
                  <a:ext cx="174949" cy="148589"/>
                </a:xfrm>
                <a:custGeom>
                  <a:avLst/>
                  <a:gdLst>
                    <a:gd name="connsiteX0" fmla="*/ 162013 w 174949"/>
                    <a:gd name="connsiteY0" fmla="*/ 64801 h 148589"/>
                    <a:gd name="connsiteX1" fmla="*/ 173045 w 174949"/>
                    <a:gd name="connsiteY1" fmla="*/ 26905 h 148589"/>
                    <a:gd name="connsiteX2" fmla="*/ 137800 w 174949"/>
                    <a:gd name="connsiteY2" fmla="*/ 16088 h 148589"/>
                    <a:gd name="connsiteX3" fmla="*/ 107641 w 174949"/>
                    <a:gd name="connsiteY3" fmla="*/ 42665 h 148589"/>
                    <a:gd name="connsiteX4" fmla="*/ 78413 w 174949"/>
                    <a:gd name="connsiteY4" fmla="*/ 70389 h 148589"/>
                    <a:gd name="connsiteX5" fmla="*/ 64874 w 174949"/>
                    <a:gd name="connsiteY5" fmla="*/ 28266 h 148589"/>
                    <a:gd name="connsiteX6" fmla="*/ 33999 w 174949"/>
                    <a:gd name="connsiteY6" fmla="*/ 42 h 148589"/>
                    <a:gd name="connsiteX7" fmla="*/ 3625 w 174949"/>
                    <a:gd name="connsiteY7" fmla="*/ 22249 h 148589"/>
                    <a:gd name="connsiteX8" fmla="*/ 1619 w 174949"/>
                    <a:gd name="connsiteY8" fmla="*/ 61936 h 148589"/>
                    <a:gd name="connsiteX9" fmla="*/ 55920 w 174949"/>
                    <a:gd name="connsiteY9" fmla="*/ 148544 h 148589"/>
                    <a:gd name="connsiteX10" fmla="*/ 162013 w 174949"/>
                    <a:gd name="connsiteY10" fmla="*/ 64801 h 14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49" h="148589">
                      <a:moveTo>
                        <a:pt x="162013" y="64801"/>
                      </a:moveTo>
                      <a:cubicBezTo>
                        <a:pt x="170538" y="53912"/>
                        <a:pt x="178776" y="39513"/>
                        <a:pt x="173045" y="26905"/>
                      </a:cubicBezTo>
                      <a:cubicBezTo>
                        <a:pt x="167458" y="14584"/>
                        <a:pt x="150408" y="11074"/>
                        <a:pt x="137800" y="16088"/>
                      </a:cubicBezTo>
                      <a:cubicBezTo>
                        <a:pt x="125192" y="21031"/>
                        <a:pt x="116022" y="31991"/>
                        <a:pt x="107641" y="42665"/>
                      </a:cubicBezTo>
                      <a:cubicBezTo>
                        <a:pt x="99259" y="53339"/>
                        <a:pt x="90592" y="64514"/>
                        <a:pt x="78413" y="70389"/>
                      </a:cubicBezTo>
                      <a:cubicBezTo>
                        <a:pt x="71751" y="57208"/>
                        <a:pt x="70104" y="42092"/>
                        <a:pt x="64874" y="28266"/>
                      </a:cubicBezTo>
                      <a:cubicBezTo>
                        <a:pt x="59644" y="14441"/>
                        <a:pt x="48756" y="901"/>
                        <a:pt x="33999" y="42"/>
                      </a:cubicBezTo>
                      <a:cubicBezTo>
                        <a:pt x="20603" y="-746"/>
                        <a:pt x="8567" y="9784"/>
                        <a:pt x="3625" y="22249"/>
                      </a:cubicBezTo>
                      <a:cubicBezTo>
                        <a:pt x="-1318" y="34714"/>
                        <a:pt x="-387" y="48683"/>
                        <a:pt x="1619" y="61936"/>
                      </a:cubicBezTo>
                      <a:cubicBezTo>
                        <a:pt x="6706" y="94745"/>
                        <a:pt x="15946" y="146538"/>
                        <a:pt x="55920" y="148544"/>
                      </a:cubicBezTo>
                      <a:cubicBezTo>
                        <a:pt x="92884" y="150478"/>
                        <a:pt x="141884" y="90447"/>
                        <a:pt x="162013" y="64801"/>
                      </a:cubicBezTo>
                      <a:close/>
                    </a:path>
                  </a:pathLst>
                </a:custGeom>
                <a:solidFill>
                  <a:srgbClr val="FFFFFF"/>
                </a:solidFill>
                <a:ln w="716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4775CAE-DDCB-4099-AB87-ADD05EA85FF9}"/>
                    </a:ext>
                  </a:extLst>
                </p:cNvPr>
                <p:cNvSpPr/>
                <p:nvPr/>
              </p:nvSpPr>
              <p:spPr>
                <a:xfrm>
                  <a:off x="12807160" y="2530517"/>
                  <a:ext cx="174948" cy="148589"/>
                </a:xfrm>
                <a:custGeom>
                  <a:avLst/>
                  <a:gdLst>
                    <a:gd name="connsiteX0" fmla="*/ 162012 w 174948"/>
                    <a:gd name="connsiteY0" fmla="*/ 64801 h 148589"/>
                    <a:gd name="connsiteX1" fmla="*/ 173045 w 174948"/>
                    <a:gd name="connsiteY1" fmla="*/ 26905 h 148589"/>
                    <a:gd name="connsiteX2" fmla="*/ 137799 w 174948"/>
                    <a:gd name="connsiteY2" fmla="*/ 16088 h 148589"/>
                    <a:gd name="connsiteX3" fmla="*/ 107641 w 174948"/>
                    <a:gd name="connsiteY3" fmla="*/ 42665 h 148589"/>
                    <a:gd name="connsiteX4" fmla="*/ 78413 w 174948"/>
                    <a:gd name="connsiteY4" fmla="*/ 70389 h 148589"/>
                    <a:gd name="connsiteX5" fmla="*/ 64874 w 174948"/>
                    <a:gd name="connsiteY5" fmla="*/ 28266 h 148589"/>
                    <a:gd name="connsiteX6" fmla="*/ 33998 w 174948"/>
                    <a:gd name="connsiteY6" fmla="*/ 42 h 148589"/>
                    <a:gd name="connsiteX7" fmla="*/ 3624 w 174948"/>
                    <a:gd name="connsiteY7" fmla="*/ 22249 h 148589"/>
                    <a:gd name="connsiteX8" fmla="*/ 1618 w 174948"/>
                    <a:gd name="connsiteY8" fmla="*/ 61936 h 148589"/>
                    <a:gd name="connsiteX9" fmla="*/ 55919 w 174948"/>
                    <a:gd name="connsiteY9" fmla="*/ 148544 h 148589"/>
                    <a:gd name="connsiteX10" fmla="*/ 162012 w 174948"/>
                    <a:gd name="connsiteY10" fmla="*/ 64801 h 14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48" h="148589">
                      <a:moveTo>
                        <a:pt x="162012" y="64801"/>
                      </a:moveTo>
                      <a:cubicBezTo>
                        <a:pt x="170538" y="53912"/>
                        <a:pt x="178776" y="39513"/>
                        <a:pt x="173045" y="26905"/>
                      </a:cubicBezTo>
                      <a:cubicBezTo>
                        <a:pt x="167457" y="14584"/>
                        <a:pt x="150407" y="11074"/>
                        <a:pt x="137799" y="16088"/>
                      </a:cubicBezTo>
                      <a:cubicBezTo>
                        <a:pt x="125191" y="21031"/>
                        <a:pt x="116022" y="31991"/>
                        <a:pt x="107641" y="42665"/>
                      </a:cubicBezTo>
                      <a:cubicBezTo>
                        <a:pt x="99259" y="53339"/>
                        <a:pt x="90591" y="64514"/>
                        <a:pt x="78413" y="70389"/>
                      </a:cubicBezTo>
                      <a:cubicBezTo>
                        <a:pt x="71751" y="57208"/>
                        <a:pt x="70103" y="42092"/>
                        <a:pt x="64874" y="28266"/>
                      </a:cubicBezTo>
                      <a:cubicBezTo>
                        <a:pt x="59644" y="14441"/>
                        <a:pt x="48756" y="901"/>
                        <a:pt x="33998" y="42"/>
                      </a:cubicBezTo>
                      <a:cubicBezTo>
                        <a:pt x="20602" y="-746"/>
                        <a:pt x="8568" y="9784"/>
                        <a:pt x="3624" y="22249"/>
                      </a:cubicBezTo>
                      <a:cubicBezTo>
                        <a:pt x="-1318" y="34714"/>
                        <a:pt x="-387" y="48683"/>
                        <a:pt x="1618" y="61936"/>
                      </a:cubicBezTo>
                      <a:cubicBezTo>
                        <a:pt x="6705" y="94745"/>
                        <a:pt x="15946" y="146538"/>
                        <a:pt x="55919" y="148544"/>
                      </a:cubicBezTo>
                      <a:cubicBezTo>
                        <a:pt x="92955" y="150478"/>
                        <a:pt x="141955" y="90447"/>
                        <a:pt x="162012" y="64801"/>
                      </a:cubicBezTo>
                      <a:close/>
                    </a:path>
                  </a:pathLst>
                </a:custGeom>
                <a:solidFill>
                  <a:srgbClr val="FFFFFF"/>
                </a:solidFill>
                <a:ln w="716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162EA8A-1795-41DB-A421-47A4436BA511}"/>
                    </a:ext>
                  </a:extLst>
                </p:cNvPr>
                <p:cNvSpPr/>
                <p:nvPr/>
              </p:nvSpPr>
              <p:spPr>
                <a:xfrm>
                  <a:off x="13663861" y="1701181"/>
                  <a:ext cx="174948" cy="148586"/>
                </a:xfrm>
                <a:custGeom>
                  <a:avLst/>
                  <a:gdLst>
                    <a:gd name="connsiteX0" fmla="*/ 162013 w 174948"/>
                    <a:gd name="connsiteY0" fmla="*/ 64801 h 148586"/>
                    <a:gd name="connsiteX1" fmla="*/ 173045 w 174948"/>
                    <a:gd name="connsiteY1" fmla="*/ 26905 h 148586"/>
                    <a:gd name="connsiteX2" fmla="*/ 137800 w 174948"/>
                    <a:gd name="connsiteY2" fmla="*/ 16088 h 148586"/>
                    <a:gd name="connsiteX3" fmla="*/ 107640 w 174948"/>
                    <a:gd name="connsiteY3" fmla="*/ 42665 h 148586"/>
                    <a:gd name="connsiteX4" fmla="*/ 78413 w 174948"/>
                    <a:gd name="connsiteY4" fmla="*/ 70389 h 148586"/>
                    <a:gd name="connsiteX5" fmla="*/ 64874 w 174948"/>
                    <a:gd name="connsiteY5" fmla="*/ 28266 h 148586"/>
                    <a:gd name="connsiteX6" fmla="*/ 33998 w 174948"/>
                    <a:gd name="connsiteY6" fmla="*/ 42 h 148586"/>
                    <a:gd name="connsiteX7" fmla="*/ 3624 w 174948"/>
                    <a:gd name="connsiteY7" fmla="*/ 22249 h 148586"/>
                    <a:gd name="connsiteX8" fmla="*/ 1619 w 174948"/>
                    <a:gd name="connsiteY8" fmla="*/ 61935 h 148586"/>
                    <a:gd name="connsiteX9" fmla="*/ 55919 w 174948"/>
                    <a:gd name="connsiteY9" fmla="*/ 148544 h 148586"/>
                    <a:gd name="connsiteX10" fmla="*/ 162013 w 174948"/>
                    <a:gd name="connsiteY10" fmla="*/ 64801 h 14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48" h="148586">
                      <a:moveTo>
                        <a:pt x="162013" y="64801"/>
                      </a:moveTo>
                      <a:cubicBezTo>
                        <a:pt x="170538" y="53912"/>
                        <a:pt x="178776" y="39513"/>
                        <a:pt x="173045" y="26905"/>
                      </a:cubicBezTo>
                      <a:cubicBezTo>
                        <a:pt x="167457" y="14584"/>
                        <a:pt x="150407" y="11074"/>
                        <a:pt x="137800" y="16088"/>
                      </a:cubicBezTo>
                      <a:cubicBezTo>
                        <a:pt x="125192" y="21031"/>
                        <a:pt x="116022" y="31991"/>
                        <a:pt x="107640" y="42665"/>
                      </a:cubicBezTo>
                      <a:cubicBezTo>
                        <a:pt x="99260" y="53339"/>
                        <a:pt x="90591" y="64514"/>
                        <a:pt x="78413" y="70389"/>
                      </a:cubicBezTo>
                      <a:cubicBezTo>
                        <a:pt x="71751" y="57208"/>
                        <a:pt x="70103" y="42092"/>
                        <a:pt x="64874" y="28266"/>
                      </a:cubicBezTo>
                      <a:cubicBezTo>
                        <a:pt x="59644" y="14441"/>
                        <a:pt x="48755" y="901"/>
                        <a:pt x="33998" y="42"/>
                      </a:cubicBezTo>
                      <a:cubicBezTo>
                        <a:pt x="20602" y="-746"/>
                        <a:pt x="8567" y="9784"/>
                        <a:pt x="3624" y="22249"/>
                      </a:cubicBezTo>
                      <a:cubicBezTo>
                        <a:pt x="-1318" y="34714"/>
                        <a:pt x="-387" y="48683"/>
                        <a:pt x="1619" y="61935"/>
                      </a:cubicBezTo>
                      <a:cubicBezTo>
                        <a:pt x="6705" y="94745"/>
                        <a:pt x="15946" y="146538"/>
                        <a:pt x="55919" y="148544"/>
                      </a:cubicBezTo>
                      <a:cubicBezTo>
                        <a:pt x="92955" y="150407"/>
                        <a:pt x="141955" y="90447"/>
                        <a:pt x="162013" y="64801"/>
                      </a:cubicBezTo>
                      <a:close/>
                    </a:path>
                  </a:pathLst>
                </a:custGeom>
                <a:solidFill>
                  <a:srgbClr val="FFFFFF"/>
                </a:solidFill>
                <a:ln w="716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28B0-E325-4360-997D-D0030DC6ADF3}"/>
                    </a:ext>
                  </a:extLst>
                </p:cNvPr>
                <p:cNvSpPr/>
                <p:nvPr/>
              </p:nvSpPr>
              <p:spPr>
                <a:xfrm>
                  <a:off x="13228647" y="2663140"/>
                  <a:ext cx="174089" cy="150169"/>
                </a:xfrm>
                <a:custGeom>
                  <a:avLst/>
                  <a:gdLst>
                    <a:gd name="connsiteX0" fmla="*/ 158740 w 174089"/>
                    <a:gd name="connsiteY0" fmla="*/ 64204 h 150169"/>
                    <a:gd name="connsiteX1" fmla="*/ 168697 w 174089"/>
                    <a:gd name="connsiteY1" fmla="*/ 47799 h 150169"/>
                    <a:gd name="connsiteX2" fmla="*/ 169485 w 174089"/>
                    <a:gd name="connsiteY2" fmla="*/ 29747 h 150169"/>
                    <a:gd name="connsiteX3" fmla="*/ 155803 w 174089"/>
                    <a:gd name="connsiteY3" fmla="*/ 18500 h 150169"/>
                    <a:gd name="connsiteX4" fmla="*/ 137321 w 174089"/>
                    <a:gd name="connsiteY4" fmla="*/ 19359 h 150169"/>
                    <a:gd name="connsiteX5" fmla="*/ 108809 w 174089"/>
                    <a:gd name="connsiteY5" fmla="*/ 44791 h 150169"/>
                    <a:gd name="connsiteX6" fmla="*/ 79940 w 174089"/>
                    <a:gd name="connsiteY6" fmla="*/ 72370 h 150169"/>
                    <a:gd name="connsiteX7" fmla="*/ 77504 w 174089"/>
                    <a:gd name="connsiteY7" fmla="*/ 71511 h 150169"/>
                    <a:gd name="connsiteX8" fmla="*/ 60813 w 174089"/>
                    <a:gd name="connsiteY8" fmla="*/ 23944 h 150169"/>
                    <a:gd name="connsiteX9" fmla="*/ 44408 w 174089"/>
                    <a:gd name="connsiteY9" fmla="*/ 7325 h 150169"/>
                    <a:gd name="connsiteX10" fmla="*/ 22774 w 174089"/>
                    <a:gd name="connsiteY10" fmla="*/ 8972 h 150169"/>
                    <a:gd name="connsiteX11" fmla="*/ 8948 w 174089"/>
                    <a:gd name="connsiteY11" fmla="*/ 27096 h 150169"/>
                    <a:gd name="connsiteX12" fmla="*/ 6799 w 174089"/>
                    <a:gd name="connsiteY12" fmla="*/ 50951 h 150169"/>
                    <a:gd name="connsiteX13" fmla="*/ 10596 w 174089"/>
                    <a:gd name="connsiteY13" fmla="*/ 75594 h 150169"/>
                    <a:gd name="connsiteX14" fmla="*/ 16542 w 174089"/>
                    <a:gd name="connsiteY14" fmla="*/ 99736 h 150169"/>
                    <a:gd name="connsiteX15" fmla="*/ 42617 w 174089"/>
                    <a:gd name="connsiteY15" fmla="*/ 138204 h 150169"/>
                    <a:gd name="connsiteX16" fmla="*/ 64609 w 174089"/>
                    <a:gd name="connsiteY16" fmla="*/ 141858 h 150169"/>
                    <a:gd name="connsiteX17" fmla="*/ 86602 w 174089"/>
                    <a:gd name="connsiteY17" fmla="*/ 133047 h 150169"/>
                    <a:gd name="connsiteX18" fmla="*/ 125286 w 174089"/>
                    <a:gd name="connsiteY18" fmla="*/ 101885 h 150169"/>
                    <a:gd name="connsiteX19" fmla="*/ 158740 w 174089"/>
                    <a:gd name="connsiteY19" fmla="*/ 64204 h 150169"/>
                    <a:gd name="connsiteX20" fmla="*/ 161390 w 174089"/>
                    <a:gd name="connsiteY20" fmla="*/ 66282 h 150169"/>
                    <a:gd name="connsiteX21" fmla="*/ 129011 w 174089"/>
                    <a:gd name="connsiteY21" fmla="*/ 105467 h 150169"/>
                    <a:gd name="connsiteX22" fmla="*/ 90470 w 174089"/>
                    <a:gd name="connsiteY22" fmla="*/ 139351 h 150169"/>
                    <a:gd name="connsiteX23" fmla="*/ 65899 w 174089"/>
                    <a:gd name="connsiteY23" fmla="*/ 149595 h 150169"/>
                    <a:gd name="connsiteX24" fmla="*/ 38892 w 174089"/>
                    <a:gd name="connsiteY24" fmla="*/ 145082 h 150169"/>
                    <a:gd name="connsiteX25" fmla="*/ 19765 w 174089"/>
                    <a:gd name="connsiteY25" fmla="*/ 126026 h 150169"/>
                    <a:gd name="connsiteX26" fmla="*/ 9378 w 174089"/>
                    <a:gd name="connsiteY26" fmla="*/ 101956 h 150169"/>
                    <a:gd name="connsiteX27" fmla="*/ 3647 w 174089"/>
                    <a:gd name="connsiteY27" fmla="*/ 76884 h 150169"/>
                    <a:gd name="connsiteX28" fmla="*/ 208 w 174089"/>
                    <a:gd name="connsiteY28" fmla="*/ 51453 h 150169"/>
                    <a:gd name="connsiteX29" fmla="*/ 3074 w 174089"/>
                    <a:gd name="connsiteY29" fmla="*/ 25234 h 150169"/>
                    <a:gd name="connsiteX30" fmla="*/ 19765 w 174089"/>
                    <a:gd name="connsiteY30" fmla="*/ 4244 h 150169"/>
                    <a:gd name="connsiteX31" fmla="*/ 46486 w 174089"/>
                    <a:gd name="connsiteY31" fmla="*/ 2740 h 150169"/>
                    <a:gd name="connsiteX32" fmla="*/ 64825 w 174089"/>
                    <a:gd name="connsiteY32" fmla="*/ 21795 h 150169"/>
                    <a:gd name="connsiteX33" fmla="*/ 80728 w 174089"/>
                    <a:gd name="connsiteY33" fmla="*/ 69863 h 150169"/>
                    <a:gd name="connsiteX34" fmla="*/ 78292 w 174089"/>
                    <a:gd name="connsiteY34" fmla="*/ 69004 h 150169"/>
                    <a:gd name="connsiteX35" fmla="*/ 106159 w 174089"/>
                    <a:gd name="connsiteY35" fmla="*/ 42713 h 150169"/>
                    <a:gd name="connsiteX36" fmla="*/ 136246 w 174089"/>
                    <a:gd name="connsiteY36" fmla="*/ 16637 h 150169"/>
                    <a:gd name="connsiteX37" fmla="*/ 156591 w 174089"/>
                    <a:gd name="connsiteY37" fmla="*/ 15563 h 150169"/>
                    <a:gd name="connsiteX38" fmla="*/ 172351 w 174089"/>
                    <a:gd name="connsiteY38" fmla="*/ 28529 h 150169"/>
                    <a:gd name="connsiteX39" fmla="*/ 171706 w 174089"/>
                    <a:gd name="connsiteY39" fmla="*/ 48945 h 150169"/>
                    <a:gd name="connsiteX40" fmla="*/ 161390 w 174089"/>
                    <a:gd name="connsiteY40" fmla="*/ 66282 h 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4089" h="150169">
                      <a:moveTo>
                        <a:pt x="158740" y="64204"/>
                      </a:moveTo>
                      <a:cubicBezTo>
                        <a:pt x="162752" y="59118"/>
                        <a:pt x="166334" y="53673"/>
                        <a:pt x="168697" y="47799"/>
                      </a:cubicBezTo>
                      <a:cubicBezTo>
                        <a:pt x="171061" y="41997"/>
                        <a:pt x="171921" y="35406"/>
                        <a:pt x="169485" y="29747"/>
                      </a:cubicBezTo>
                      <a:cubicBezTo>
                        <a:pt x="167193" y="24088"/>
                        <a:pt x="161821" y="20076"/>
                        <a:pt x="155803" y="18500"/>
                      </a:cubicBezTo>
                      <a:cubicBezTo>
                        <a:pt x="149785" y="16852"/>
                        <a:pt x="143124" y="17139"/>
                        <a:pt x="137321" y="19359"/>
                      </a:cubicBezTo>
                      <a:cubicBezTo>
                        <a:pt x="125357" y="24088"/>
                        <a:pt x="116761" y="34475"/>
                        <a:pt x="108809" y="44791"/>
                      </a:cubicBezTo>
                      <a:cubicBezTo>
                        <a:pt x="100786" y="55035"/>
                        <a:pt x="92476" y="66210"/>
                        <a:pt x="79940" y="72370"/>
                      </a:cubicBezTo>
                      <a:cubicBezTo>
                        <a:pt x="79008" y="72800"/>
                        <a:pt x="77934" y="72442"/>
                        <a:pt x="77504" y="71511"/>
                      </a:cubicBezTo>
                      <a:cubicBezTo>
                        <a:pt x="69481" y="55966"/>
                        <a:pt x="68621" y="38200"/>
                        <a:pt x="60813" y="23944"/>
                      </a:cubicBezTo>
                      <a:cubicBezTo>
                        <a:pt x="56873" y="16924"/>
                        <a:pt x="51429" y="10548"/>
                        <a:pt x="44408" y="7325"/>
                      </a:cubicBezTo>
                      <a:cubicBezTo>
                        <a:pt x="37460" y="4029"/>
                        <a:pt x="29221" y="4746"/>
                        <a:pt x="22774" y="8972"/>
                      </a:cubicBezTo>
                      <a:cubicBezTo>
                        <a:pt x="16255" y="13055"/>
                        <a:pt x="11312" y="19718"/>
                        <a:pt x="8948" y="27096"/>
                      </a:cubicBezTo>
                      <a:cubicBezTo>
                        <a:pt x="6512" y="34618"/>
                        <a:pt x="6155" y="42785"/>
                        <a:pt x="6799" y="50951"/>
                      </a:cubicBezTo>
                      <a:cubicBezTo>
                        <a:pt x="7444" y="59046"/>
                        <a:pt x="9091" y="67356"/>
                        <a:pt x="10596" y="75594"/>
                      </a:cubicBezTo>
                      <a:cubicBezTo>
                        <a:pt x="12172" y="83832"/>
                        <a:pt x="14034" y="91927"/>
                        <a:pt x="16542" y="99736"/>
                      </a:cubicBezTo>
                      <a:cubicBezTo>
                        <a:pt x="21413" y="115137"/>
                        <a:pt x="29006" y="130898"/>
                        <a:pt x="42617" y="138204"/>
                      </a:cubicBezTo>
                      <a:cubicBezTo>
                        <a:pt x="49279" y="141786"/>
                        <a:pt x="57231" y="143004"/>
                        <a:pt x="64609" y="141858"/>
                      </a:cubicBezTo>
                      <a:cubicBezTo>
                        <a:pt x="72203" y="140783"/>
                        <a:pt x="79654" y="137058"/>
                        <a:pt x="86602" y="133047"/>
                      </a:cubicBezTo>
                      <a:cubicBezTo>
                        <a:pt x="100643" y="124737"/>
                        <a:pt x="113323" y="113561"/>
                        <a:pt x="125286" y="101885"/>
                      </a:cubicBezTo>
                      <a:cubicBezTo>
                        <a:pt x="137249" y="90136"/>
                        <a:pt x="148138" y="77242"/>
                        <a:pt x="158740" y="64204"/>
                      </a:cubicBezTo>
                      <a:close/>
                      <a:moveTo>
                        <a:pt x="161390" y="66282"/>
                      </a:moveTo>
                      <a:cubicBezTo>
                        <a:pt x="151147" y="79749"/>
                        <a:pt x="140401" y="92859"/>
                        <a:pt x="129011" y="105467"/>
                      </a:cubicBezTo>
                      <a:cubicBezTo>
                        <a:pt x="117477" y="117931"/>
                        <a:pt x="105228" y="130038"/>
                        <a:pt x="90470" y="139351"/>
                      </a:cubicBezTo>
                      <a:cubicBezTo>
                        <a:pt x="83020" y="143792"/>
                        <a:pt x="75069" y="148090"/>
                        <a:pt x="65899" y="149595"/>
                      </a:cubicBezTo>
                      <a:cubicBezTo>
                        <a:pt x="56658" y="151171"/>
                        <a:pt x="47130" y="149451"/>
                        <a:pt x="38892" y="145082"/>
                      </a:cubicBezTo>
                      <a:cubicBezTo>
                        <a:pt x="30654" y="140640"/>
                        <a:pt x="24350" y="133548"/>
                        <a:pt x="19765" y="126026"/>
                      </a:cubicBezTo>
                      <a:cubicBezTo>
                        <a:pt x="15109" y="118433"/>
                        <a:pt x="11957" y="110195"/>
                        <a:pt x="9378" y="101956"/>
                      </a:cubicBezTo>
                      <a:cubicBezTo>
                        <a:pt x="6871" y="93647"/>
                        <a:pt x="5080" y="85265"/>
                        <a:pt x="3647" y="76884"/>
                      </a:cubicBezTo>
                      <a:cubicBezTo>
                        <a:pt x="2286" y="68502"/>
                        <a:pt x="782" y="60192"/>
                        <a:pt x="208" y="51453"/>
                      </a:cubicBezTo>
                      <a:cubicBezTo>
                        <a:pt x="-365" y="42785"/>
                        <a:pt x="137" y="33759"/>
                        <a:pt x="3074" y="25234"/>
                      </a:cubicBezTo>
                      <a:cubicBezTo>
                        <a:pt x="6011" y="16637"/>
                        <a:pt x="11813" y="8972"/>
                        <a:pt x="19765" y="4244"/>
                      </a:cubicBezTo>
                      <a:cubicBezTo>
                        <a:pt x="27502" y="-699"/>
                        <a:pt x="38248" y="-1487"/>
                        <a:pt x="46486" y="2740"/>
                      </a:cubicBezTo>
                      <a:cubicBezTo>
                        <a:pt x="54867" y="6823"/>
                        <a:pt x="60670" y="14130"/>
                        <a:pt x="64825" y="21795"/>
                      </a:cubicBezTo>
                      <a:cubicBezTo>
                        <a:pt x="72919" y="37627"/>
                        <a:pt x="73350" y="55106"/>
                        <a:pt x="80728" y="69863"/>
                      </a:cubicBezTo>
                      <a:lnTo>
                        <a:pt x="78292" y="69004"/>
                      </a:lnTo>
                      <a:cubicBezTo>
                        <a:pt x="89826" y="63559"/>
                        <a:pt x="98064" y="52957"/>
                        <a:pt x="106159" y="42713"/>
                      </a:cubicBezTo>
                      <a:cubicBezTo>
                        <a:pt x="114254" y="32541"/>
                        <a:pt x="123280" y="21652"/>
                        <a:pt x="136246" y="16637"/>
                      </a:cubicBezTo>
                      <a:cubicBezTo>
                        <a:pt x="142693" y="14202"/>
                        <a:pt x="149857" y="13772"/>
                        <a:pt x="156591" y="15563"/>
                      </a:cubicBezTo>
                      <a:cubicBezTo>
                        <a:pt x="163253" y="17282"/>
                        <a:pt x="169629" y="21795"/>
                        <a:pt x="172351" y="28529"/>
                      </a:cubicBezTo>
                      <a:cubicBezTo>
                        <a:pt x="175217" y="35120"/>
                        <a:pt x="174214" y="42713"/>
                        <a:pt x="171706" y="48945"/>
                      </a:cubicBezTo>
                      <a:cubicBezTo>
                        <a:pt x="169199" y="55321"/>
                        <a:pt x="165474" y="60980"/>
                        <a:pt x="161390" y="66282"/>
                      </a:cubicBezTo>
                      <a:close/>
                    </a:path>
                  </a:pathLst>
                </a:custGeom>
                <a:solidFill>
                  <a:srgbClr val="FFFFFF"/>
                </a:solidFill>
                <a:ln w="716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7851A97-E1F4-417C-A42B-72863C24F31F}"/>
                    </a:ext>
                  </a:extLst>
                </p:cNvPr>
                <p:cNvSpPr/>
                <p:nvPr/>
              </p:nvSpPr>
              <p:spPr>
                <a:xfrm>
                  <a:off x="12613950" y="1910588"/>
                  <a:ext cx="137376" cy="116616"/>
                </a:xfrm>
                <a:custGeom>
                  <a:avLst/>
                  <a:gdLst>
                    <a:gd name="connsiteX0" fmla="*/ 127204 w 137376"/>
                    <a:gd name="connsiteY0" fmla="*/ 50890 h 116616"/>
                    <a:gd name="connsiteX1" fmla="*/ 135871 w 137376"/>
                    <a:gd name="connsiteY1" fmla="*/ 21161 h 116616"/>
                    <a:gd name="connsiteX2" fmla="*/ 108220 w 137376"/>
                    <a:gd name="connsiteY2" fmla="*/ 12636 h 116616"/>
                    <a:gd name="connsiteX3" fmla="*/ 84579 w 137376"/>
                    <a:gd name="connsiteY3" fmla="*/ 33554 h 116616"/>
                    <a:gd name="connsiteX4" fmla="*/ 61584 w 137376"/>
                    <a:gd name="connsiteY4" fmla="*/ 55332 h 116616"/>
                    <a:gd name="connsiteX5" fmla="*/ 50982 w 137376"/>
                    <a:gd name="connsiteY5" fmla="*/ 22236 h 116616"/>
                    <a:gd name="connsiteX6" fmla="*/ 26697 w 137376"/>
                    <a:gd name="connsiteY6" fmla="*/ 28 h 116616"/>
                    <a:gd name="connsiteX7" fmla="*/ 2843 w 137376"/>
                    <a:gd name="connsiteY7" fmla="*/ 17436 h 116616"/>
                    <a:gd name="connsiteX8" fmla="*/ 1267 w 137376"/>
                    <a:gd name="connsiteY8" fmla="*/ 48598 h 116616"/>
                    <a:gd name="connsiteX9" fmla="*/ 43890 w 137376"/>
                    <a:gd name="connsiteY9" fmla="*/ 116581 h 116616"/>
                    <a:gd name="connsiteX10" fmla="*/ 127204 w 137376"/>
                    <a:gd name="connsiteY10" fmla="*/ 50890 h 11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116616">
                      <a:moveTo>
                        <a:pt x="127204" y="50890"/>
                      </a:moveTo>
                      <a:cubicBezTo>
                        <a:pt x="133937" y="42294"/>
                        <a:pt x="140385" y="31047"/>
                        <a:pt x="135871" y="21161"/>
                      </a:cubicBezTo>
                      <a:cubicBezTo>
                        <a:pt x="131430" y="11490"/>
                        <a:pt x="118106" y="8768"/>
                        <a:pt x="108220" y="12636"/>
                      </a:cubicBezTo>
                      <a:cubicBezTo>
                        <a:pt x="98334" y="16576"/>
                        <a:pt x="91170" y="25173"/>
                        <a:pt x="84579" y="33554"/>
                      </a:cubicBezTo>
                      <a:cubicBezTo>
                        <a:pt x="77989" y="41936"/>
                        <a:pt x="71183" y="50747"/>
                        <a:pt x="61584" y="55332"/>
                      </a:cubicBezTo>
                      <a:cubicBezTo>
                        <a:pt x="56355" y="45016"/>
                        <a:pt x="55065" y="33124"/>
                        <a:pt x="50982" y="22236"/>
                      </a:cubicBezTo>
                      <a:cubicBezTo>
                        <a:pt x="46899" y="11418"/>
                        <a:pt x="38303" y="745"/>
                        <a:pt x="26697" y="28"/>
                      </a:cubicBezTo>
                      <a:cubicBezTo>
                        <a:pt x="16167" y="-545"/>
                        <a:pt x="6711" y="7693"/>
                        <a:pt x="2843" y="17436"/>
                      </a:cubicBezTo>
                      <a:cubicBezTo>
                        <a:pt x="-1026" y="27250"/>
                        <a:pt x="-310" y="38211"/>
                        <a:pt x="1267" y="48598"/>
                      </a:cubicBezTo>
                      <a:cubicBezTo>
                        <a:pt x="5207" y="74315"/>
                        <a:pt x="12514" y="115005"/>
                        <a:pt x="43890" y="116581"/>
                      </a:cubicBezTo>
                      <a:cubicBezTo>
                        <a:pt x="72974" y="118085"/>
                        <a:pt x="111443" y="71020"/>
                        <a:pt x="127204" y="50890"/>
                      </a:cubicBezTo>
                      <a:close/>
                    </a:path>
                  </a:pathLst>
                </a:custGeom>
                <a:solidFill>
                  <a:srgbClr val="FFFFFF"/>
                </a:solidFill>
                <a:ln w="7163" cap="flat">
                  <a:noFill/>
                  <a:prstDash val="solid"/>
                  <a:miter/>
                </a:ln>
              </p:spPr>
              <p:txBody>
                <a:bodyPr rtlCol="0" anchor="ctr"/>
                <a:lstStyle/>
                <a:p>
                  <a:endParaRPr lang="en-US"/>
                </a:p>
              </p:txBody>
            </p:sp>
          </p:grpSp>
        </p:grpSp>
        <p:grpSp>
          <p:nvGrpSpPr>
            <p:cNvPr id="37" name="Graphic 2">
              <a:extLst>
                <a:ext uri="{FF2B5EF4-FFF2-40B4-BE49-F238E27FC236}">
                  <a16:creationId xmlns:a16="http://schemas.microsoft.com/office/drawing/2014/main" id="{805AE2C8-7B10-4B44-BC0D-FB3EFC4BB3AA}"/>
                </a:ext>
              </a:extLst>
            </p:cNvPr>
            <p:cNvGrpSpPr/>
            <p:nvPr/>
          </p:nvGrpSpPr>
          <p:grpSpPr>
            <a:xfrm>
              <a:off x="11239500" y="2554026"/>
              <a:ext cx="1976928" cy="4731931"/>
              <a:chOff x="10710776" y="7902"/>
              <a:chExt cx="1976928" cy="4731931"/>
            </a:xfrm>
          </p:grpSpPr>
          <p:sp>
            <p:nvSpPr>
              <p:cNvPr id="38" name="Freeform: Shape 37">
                <a:extLst>
                  <a:ext uri="{FF2B5EF4-FFF2-40B4-BE49-F238E27FC236}">
                    <a16:creationId xmlns:a16="http://schemas.microsoft.com/office/drawing/2014/main" id="{9C315A2C-3CAD-46D4-8AF7-7F0E8A729C02}"/>
                  </a:ext>
                </a:extLst>
              </p:cNvPr>
              <p:cNvSpPr/>
              <p:nvPr/>
            </p:nvSpPr>
            <p:spPr>
              <a:xfrm>
                <a:off x="11645528" y="2541437"/>
                <a:ext cx="418983" cy="2198396"/>
              </a:xfrm>
              <a:custGeom>
                <a:avLst/>
                <a:gdLst>
                  <a:gd name="connsiteX0" fmla="*/ 103460 w 418983"/>
                  <a:gd name="connsiteY0" fmla="*/ 6458 h 2198396"/>
                  <a:gd name="connsiteX1" fmla="*/ 61910 w 418983"/>
                  <a:gd name="connsiteY1" fmla="*/ 68996 h 2198396"/>
                  <a:gd name="connsiteX2" fmla="*/ 41709 w 418983"/>
                  <a:gd name="connsiteY2" fmla="*/ 141779 h 2198396"/>
                  <a:gd name="connsiteX3" fmla="*/ 48514 w 418983"/>
                  <a:gd name="connsiteY3" fmla="*/ 293505 h 2198396"/>
                  <a:gd name="connsiteX4" fmla="*/ 66209 w 418983"/>
                  <a:gd name="connsiteY4" fmla="*/ 367935 h 2198396"/>
                  <a:gd name="connsiteX5" fmla="*/ 90924 w 418983"/>
                  <a:gd name="connsiteY5" fmla="*/ 440145 h 2198396"/>
                  <a:gd name="connsiteX6" fmla="*/ 126742 w 418983"/>
                  <a:gd name="connsiteY6" fmla="*/ 507125 h 2198396"/>
                  <a:gd name="connsiteX7" fmla="*/ 174093 w 418983"/>
                  <a:gd name="connsiteY7" fmla="*/ 566870 h 2198396"/>
                  <a:gd name="connsiteX8" fmla="*/ 279470 w 418983"/>
                  <a:gd name="connsiteY8" fmla="*/ 678981 h 2198396"/>
                  <a:gd name="connsiteX9" fmla="*/ 303684 w 418983"/>
                  <a:gd name="connsiteY9" fmla="*/ 709212 h 2198396"/>
                  <a:gd name="connsiteX10" fmla="*/ 325677 w 418983"/>
                  <a:gd name="connsiteY10" fmla="*/ 741162 h 2198396"/>
                  <a:gd name="connsiteX11" fmla="*/ 363214 w 418983"/>
                  <a:gd name="connsiteY11" fmla="*/ 808930 h 2198396"/>
                  <a:gd name="connsiteX12" fmla="*/ 416297 w 418983"/>
                  <a:gd name="connsiteY12" fmla="*/ 1111379 h 2198396"/>
                  <a:gd name="connsiteX13" fmla="*/ 306764 w 418983"/>
                  <a:gd name="connsiteY13" fmla="*/ 1399215 h 2198396"/>
                  <a:gd name="connsiteX14" fmla="*/ 256619 w 418983"/>
                  <a:gd name="connsiteY14" fmla="*/ 1458959 h 2198396"/>
                  <a:gd name="connsiteX15" fmla="*/ 200885 w 418983"/>
                  <a:gd name="connsiteY15" fmla="*/ 1512615 h 2198396"/>
                  <a:gd name="connsiteX16" fmla="*/ 93359 w 418983"/>
                  <a:gd name="connsiteY16" fmla="*/ 1620356 h 2198396"/>
                  <a:gd name="connsiteX17" fmla="*/ 52455 w 418983"/>
                  <a:gd name="connsiteY17" fmla="*/ 1682895 h 2198396"/>
                  <a:gd name="connsiteX18" fmla="*/ 27167 w 418983"/>
                  <a:gd name="connsiteY18" fmla="*/ 1753027 h 2198396"/>
                  <a:gd name="connsiteX19" fmla="*/ 20791 w 418983"/>
                  <a:gd name="connsiteY19" fmla="*/ 1902819 h 2198396"/>
                  <a:gd name="connsiteX20" fmla="*/ 56681 w 418983"/>
                  <a:gd name="connsiteY20" fmla="*/ 2050318 h 2198396"/>
                  <a:gd name="connsiteX21" fmla="*/ 112844 w 418983"/>
                  <a:gd name="connsiteY21" fmla="*/ 2192947 h 2198396"/>
                  <a:gd name="connsiteX22" fmla="*/ 110695 w 418983"/>
                  <a:gd name="connsiteY22" fmla="*/ 2198104 h 2198396"/>
                  <a:gd name="connsiteX23" fmla="*/ 105609 w 418983"/>
                  <a:gd name="connsiteY23" fmla="*/ 2196171 h 2198396"/>
                  <a:gd name="connsiteX24" fmla="*/ 44073 w 418983"/>
                  <a:gd name="connsiteY24" fmla="*/ 2054831 h 2198396"/>
                  <a:gd name="connsiteX25" fmla="*/ 4387 w 418983"/>
                  <a:gd name="connsiteY25" fmla="*/ 1904896 h 2198396"/>
                  <a:gd name="connsiteX26" fmla="*/ 9760 w 418983"/>
                  <a:gd name="connsiteY26" fmla="*/ 1749015 h 2198396"/>
                  <a:gd name="connsiteX27" fmla="*/ 35978 w 418983"/>
                  <a:gd name="connsiteY27" fmla="*/ 1674728 h 2198396"/>
                  <a:gd name="connsiteX28" fmla="*/ 78960 w 418983"/>
                  <a:gd name="connsiteY28" fmla="*/ 1608823 h 2198396"/>
                  <a:gd name="connsiteX29" fmla="*/ 188708 w 418983"/>
                  <a:gd name="connsiteY29" fmla="*/ 1499506 h 2198396"/>
                  <a:gd name="connsiteX30" fmla="*/ 243867 w 418983"/>
                  <a:gd name="connsiteY30" fmla="*/ 1446781 h 2198396"/>
                  <a:gd name="connsiteX31" fmla="*/ 292795 w 418983"/>
                  <a:gd name="connsiteY31" fmla="*/ 1389114 h 2198396"/>
                  <a:gd name="connsiteX32" fmla="*/ 402112 w 418983"/>
                  <a:gd name="connsiteY32" fmla="*/ 1110018 h 2198396"/>
                  <a:gd name="connsiteX33" fmla="*/ 353041 w 418983"/>
                  <a:gd name="connsiteY33" fmla="*/ 813658 h 2198396"/>
                  <a:gd name="connsiteX34" fmla="*/ 316865 w 418983"/>
                  <a:gd name="connsiteY34" fmla="*/ 746749 h 2198396"/>
                  <a:gd name="connsiteX35" fmla="*/ 295589 w 418983"/>
                  <a:gd name="connsiteY35" fmla="*/ 715158 h 2198396"/>
                  <a:gd name="connsiteX36" fmla="*/ 272021 w 418983"/>
                  <a:gd name="connsiteY36" fmla="*/ 685214 h 2198396"/>
                  <a:gd name="connsiteX37" fmla="*/ 167646 w 418983"/>
                  <a:gd name="connsiteY37" fmla="*/ 572601 h 2198396"/>
                  <a:gd name="connsiteX38" fmla="*/ 119722 w 418983"/>
                  <a:gd name="connsiteY38" fmla="*/ 511853 h 2198396"/>
                  <a:gd name="connsiteX39" fmla="*/ 83330 w 418983"/>
                  <a:gd name="connsiteY39" fmla="*/ 443440 h 2198396"/>
                  <a:gd name="connsiteX40" fmla="*/ 58472 w 418983"/>
                  <a:gd name="connsiteY40" fmla="*/ 370228 h 2198396"/>
                  <a:gd name="connsiteX41" fmla="*/ 40778 w 418983"/>
                  <a:gd name="connsiteY41" fmla="*/ 295081 h 2198396"/>
                  <a:gd name="connsiteX42" fmla="*/ 34115 w 418983"/>
                  <a:gd name="connsiteY42" fmla="*/ 140991 h 2198396"/>
                  <a:gd name="connsiteX43" fmla="*/ 54603 w 418983"/>
                  <a:gd name="connsiteY43" fmla="*/ 66131 h 2198396"/>
                  <a:gd name="connsiteX44" fmla="*/ 97514 w 418983"/>
                  <a:gd name="connsiteY44" fmla="*/ 1228 h 2198396"/>
                  <a:gd name="connsiteX45" fmla="*/ 103101 w 418983"/>
                  <a:gd name="connsiteY45" fmla="*/ 1085 h 2198396"/>
                  <a:gd name="connsiteX46" fmla="*/ 103460 w 418983"/>
                  <a:gd name="connsiteY46" fmla="*/ 6458 h 2198396"/>
                  <a:gd name="connsiteX47" fmla="*/ 103460 w 418983"/>
                  <a:gd name="connsiteY47" fmla="*/ 6458 h 2198396"/>
                  <a:gd name="connsiteX48" fmla="*/ 103460 w 418983"/>
                  <a:gd name="connsiteY48" fmla="*/ 6458 h 219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983" h="2198396">
                    <a:moveTo>
                      <a:pt x="103460" y="6458"/>
                    </a:moveTo>
                    <a:cubicBezTo>
                      <a:pt x="86052" y="24582"/>
                      <a:pt x="72011" y="45929"/>
                      <a:pt x="61910" y="68996"/>
                    </a:cubicBezTo>
                    <a:cubicBezTo>
                      <a:pt x="51739" y="92063"/>
                      <a:pt x="45291" y="116706"/>
                      <a:pt x="41709" y="141779"/>
                    </a:cubicBezTo>
                    <a:cubicBezTo>
                      <a:pt x="35190" y="192139"/>
                      <a:pt x="39202" y="243503"/>
                      <a:pt x="48514" y="293505"/>
                    </a:cubicBezTo>
                    <a:cubicBezTo>
                      <a:pt x="53243" y="318506"/>
                      <a:pt x="59260" y="343364"/>
                      <a:pt x="66209" y="367935"/>
                    </a:cubicBezTo>
                    <a:cubicBezTo>
                      <a:pt x="73158" y="392507"/>
                      <a:pt x="81109" y="416720"/>
                      <a:pt x="90924" y="440145"/>
                    </a:cubicBezTo>
                    <a:cubicBezTo>
                      <a:pt x="100738" y="463570"/>
                      <a:pt x="112486" y="486136"/>
                      <a:pt x="126742" y="507125"/>
                    </a:cubicBezTo>
                    <a:cubicBezTo>
                      <a:pt x="140926" y="528186"/>
                      <a:pt x="157116" y="547886"/>
                      <a:pt x="174093" y="566870"/>
                    </a:cubicBezTo>
                    <a:cubicBezTo>
                      <a:pt x="208121" y="604837"/>
                      <a:pt x="245945" y="639653"/>
                      <a:pt x="279470" y="678981"/>
                    </a:cubicBezTo>
                    <a:cubicBezTo>
                      <a:pt x="287924" y="688724"/>
                      <a:pt x="295732" y="699039"/>
                      <a:pt x="303684" y="709212"/>
                    </a:cubicBezTo>
                    <a:cubicBezTo>
                      <a:pt x="311134" y="719742"/>
                      <a:pt x="318871" y="730130"/>
                      <a:pt x="325677" y="741162"/>
                    </a:cubicBezTo>
                    <a:cubicBezTo>
                      <a:pt x="339717" y="762867"/>
                      <a:pt x="352397" y="785505"/>
                      <a:pt x="363214" y="808930"/>
                    </a:cubicBezTo>
                    <a:cubicBezTo>
                      <a:pt x="407199" y="902487"/>
                      <a:pt x="426540" y="1008008"/>
                      <a:pt x="416297" y="1111379"/>
                    </a:cubicBezTo>
                    <a:cubicBezTo>
                      <a:pt x="406196" y="1214679"/>
                      <a:pt x="368013" y="1315042"/>
                      <a:pt x="306764" y="1399215"/>
                    </a:cubicBezTo>
                    <a:cubicBezTo>
                      <a:pt x="291362" y="1420132"/>
                      <a:pt x="274743" y="1440262"/>
                      <a:pt x="256619" y="1458959"/>
                    </a:cubicBezTo>
                    <a:cubicBezTo>
                      <a:pt x="238638" y="1477656"/>
                      <a:pt x="219726" y="1495279"/>
                      <a:pt x="200885" y="1512615"/>
                    </a:cubicBezTo>
                    <a:cubicBezTo>
                      <a:pt x="163133" y="1547287"/>
                      <a:pt x="124951" y="1581171"/>
                      <a:pt x="93359" y="1620356"/>
                    </a:cubicBezTo>
                    <a:cubicBezTo>
                      <a:pt x="77599" y="1639913"/>
                      <a:pt x="63701" y="1660759"/>
                      <a:pt x="52455" y="1682895"/>
                    </a:cubicBezTo>
                    <a:cubicBezTo>
                      <a:pt x="41279" y="1705102"/>
                      <a:pt x="32898" y="1728742"/>
                      <a:pt x="27167" y="1753027"/>
                    </a:cubicBezTo>
                    <a:cubicBezTo>
                      <a:pt x="15777" y="1801740"/>
                      <a:pt x="14989" y="1852816"/>
                      <a:pt x="20791" y="1902819"/>
                    </a:cubicBezTo>
                    <a:cubicBezTo>
                      <a:pt x="26738" y="1952965"/>
                      <a:pt x="40062" y="2002250"/>
                      <a:pt x="56681" y="2050318"/>
                    </a:cubicBezTo>
                    <a:cubicBezTo>
                      <a:pt x="73158" y="2098530"/>
                      <a:pt x="93287" y="2145595"/>
                      <a:pt x="112844" y="2192947"/>
                    </a:cubicBezTo>
                    <a:cubicBezTo>
                      <a:pt x="113704" y="2194952"/>
                      <a:pt x="112701" y="2197245"/>
                      <a:pt x="110695" y="2198104"/>
                    </a:cubicBezTo>
                    <a:cubicBezTo>
                      <a:pt x="108761" y="2198892"/>
                      <a:pt x="106540" y="2198033"/>
                      <a:pt x="105609" y="2196171"/>
                    </a:cubicBezTo>
                    <a:cubicBezTo>
                      <a:pt x="83688" y="2149822"/>
                      <a:pt x="62412" y="2103043"/>
                      <a:pt x="44073" y="2054831"/>
                    </a:cubicBezTo>
                    <a:cubicBezTo>
                      <a:pt x="26236" y="2006477"/>
                      <a:pt x="11551" y="1956546"/>
                      <a:pt x="4387" y="1904896"/>
                    </a:cubicBezTo>
                    <a:cubicBezTo>
                      <a:pt x="-2491" y="1853390"/>
                      <a:pt x="-1703" y="1800307"/>
                      <a:pt x="9760" y="1749015"/>
                    </a:cubicBezTo>
                    <a:cubicBezTo>
                      <a:pt x="15634" y="1723441"/>
                      <a:pt x="24301" y="1698368"/>
                      <a:pt x="35978" y="1674728"/>
                    </a:cubicBezTo>
                    <a:cubicBezTo>
                      <a:pt x="47727" y="1651088"/>
                      <a:pt x="62484" y="1629096"/>
                      <a:pt x="78960" y="1608823"/>
                    </a:cubicBezTo>
                    <a:cubicBezTo>
                      <a:pt x="111984" y="1568133"/>
                      <a:pt x="151027" y="1533963"/>
                      <a:pt x="188708" y="1499506"/>
                    </a:cubicBezTo>
                    <a:cubicBezTo>
                      <a:pt x="207620" y="1482241"/>
                      <a:pt x="226245" y="1464977"/>
                      <a:pt x="243867" y="1446781"/>
                    </a:cubicBezTo>
                    <a:cubicBezTo>
                      <a:pt x="261561" y="1428729"/>
                      <a:pt x="277608" y="1409243"/>
                      <a:pt x="292795" y="1389114"/>
                    </a:cubicBezTo>
                    <a:cubicBezTo>
                      <a:pt x="352970" y="1308093"/>
                      <a:pt x="391295" y="1210667"/>
                      <a:pt x="402112" y="1110018"/>
                    </a:cubicBezTo>
                    <a:cubicBezTo>
                      <a:pt x="413073" y="1009369"/>
                      <a:pt x="395307" y="905854"/>
                      <a:pt x="353041" y="813658"/>
                    </a:cubicBezTo>
                    <a:cubicBezTo>
                      <a:pt x="342583" y="790519"/>
                      <a:pt x="330476" y="768168"/>
                      <a:pt x="316865" y="746749"/>
                    </a:cubicBezTo>
                    <a:cubicBezTo>
                      <a:pt x="310275" y="735860"/>
                      <a:pt x="302824" y="725616"/>
                      <a:pt x="295589" y="715158"/>
                    </a:cubicBezTo>
                    <a:cubicBezTo>
                      <a:pt x="287852" y="705128"/>
                      <a:pt x="280330" y="694884"/>
                      <a:pt x="272021" y="685214"/>
                    </a:cubicBezTo>
                    <a:cubicBezTo>
                      <a:pt x="239354" y="646172"/>
                      <a:pt x="202104" y="610855"/>
                      <a:pt x="167646" y="572601"/>
                    </a:cubicBezTo>
                    <a:cubicBezTo>
                      <a:pt x="150525" y="553402"/>
                      <a:pt x="134121" y="533344"/>
                      <a:pt x="119722" y="511853"/>
                    </a:cubicBezTo>
                    <a:cubicBezTo>
                      <a:pt x="105179" y="490434"/>
                      <a:pt x="93216" y="467224"/>
                      <a:pt x="83330" y="443440"/>
                    </a:cubicBezTo>
                    <a:cubicBezTo>
                      <a:pt x="73372" y="419585"/>
                      <a:pt x="65421" y="395014"/>
                      <a:pt x="58472" y="370228"/>
                    </a:cubicBezTo>
                    <a:cubicBezTo>
                      <a:pt x="51524" y="345513"/>
                      <a:pt x="45506" y="320440"/>
                      <a:pt x="40778" y="295081"/>
                    </a:cubicBezTo>
                    <a:cubicBezTo>
                      <a:pt x="31393" y="244506"/>
                      <a:pt x="27525" y="192426"/>
                      <a:pt x="34115" y="140991"/>
                    </a:cubicBezTo>
                    <a:cubicBezTo>
                      <a:pt x="37697" y="115345"/>
                      <a:pt x="44145" y="89986"/>
                      <a:pt x="54603" y="66131"/>
                    </a:cubicBezTo>
                    <a:cubicBezTo>
                      <a:pt x="64991" y="42276"/>
                      <a:pt x="79462" y="20140"/>
                      <a:pt x="97514" y="1228"/>
                    </a:cubicBezTo>
                    <a:cubicBezTo>
                      <a:pt x="99019" y="-348"/>
                      <a:pt x="101526" y="-420"/>
                      <a:pt x="103101" y="1085"/>
                    </a:cubicBezTo>
                    <a:cubicBezTo>
                      <a:pt x="104964" y="2303"/>
                      <a:pt x="105036" y="4810"/>
                      <a:pt x="103460" y="6458"/>
                    </a:cubicBezTo>
                    <a:lnTo>
                      <a:pt x="103460" y="6458"/>
                    </a:lnTo>
                    <a:lnTo>
                      <a:pt x="103460" y="6458"/>
                    </a:lnTo>
                    <a:close/>
                  </a:path>
                </a:pathLst>
              </a:custGeom>
              <a:solidFill>
                <a:schemeClr val="accent1"/>
              </a:solidFill>
              <a:ln w="71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A024292-2E04-47AD-901E-89CF58D6C2A2}"/>
                  </a:ext>
                </a:extLst>
              </p:cNvPr>
              <p:cNvSpPr/>
              <p:nvPr/>
            </p:nvSpPr>
            <p:spPr>
              <a:xfrm>
                <a:off x="10710776" y="7902"/>
                <a:ext cx="1976928" cy="2461138"/>
              </a:xfrm>
              <a:custGeom>
                <a:avLst/>
                <a:gdLst>
                  <a:gd name="connsiteX0" fmla="*/ 212602 w 1976928"/>
                  <a:gd name="connsiteY0" fmla="*/ 1892613 h 2461138"/>
                  <a:gd name="connsiteX1" fmla="*/ 32651 w 1976928"/>
                  <a:gd name="connsiteY1" fmla="*/ 737403 h 2461138"/>
                  <a:gd name="connsiteX2" fmla="*/ 208662 w 1976928"/>
                  <a:gd name="connsiteY2" fmla="*/ 326568 h 2461138"/>
                  <a:gd name="connsiteX3" fmla="*/ 769074 w 1976928"/>
                  <a:gd name="connsiteY3" fmla="*/ 27271 h 2461138"/>
                  <a:gd name="connsiteX4" fmla="*/ 1317380 w 1976928"/>
                  <a:gd name="connsiteY4" fmla="*/ 51985 h 2461138"/>
                  <a:gd name="connsiteX5" fmla="*/ 1693042 w 1976928"/>
                  <a:gd name="connsiteY5" fmla="*/ 353360 h 2461138"/>
                  <a:gd name="connsiteX6" fmla="*/ 1956163 w 1976928"/>
                  <a:gd name="connsiteY6" fmla="*/ 1407706 h 2461138"/>
                  <a:gd name="connsiteX7" fmla="*/ 1212361 w 1976928"/>
                  <a:gd name="connsiteY7" fmla="*/ 2404098 h 2461138"/>
                  <a:gd name="connsiteX8" fmla="*/ 212602 w 1976928"/>
                  <a:gd name="connsiteY8" fmla="*/ 1892613 h 246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928" h="2461138">
                    <a:moveTo>
                      <a:pt x="212602" y="1892613"/>
                    </a:moveTo>
                    <a:cubicBezTo>
                      <a:pt x="18969" y="1544962"/>
                      <a:pt x="-46077" y="1127464"/>
                      <a:pt x="32651" y="737403"/>
                    </a:cubicBezTo>
                    <a:cubicBezTo>
                      <a:pt x="62380" y="589904"/>
                      <a:pt x="113744" y="443264"/>
                      <a:pt x="208662" y="326568"/>
                    </a:cubicBezTo>
                    <a:cubicBezTo>
                      <a:pt x="344986" y="158939"/>
                      <a:pt x="557317" y="70109"/>
                      <a:pt x="769074" y="27271"/>
                    </a:cubicBezTo>
                    <a:cubicBezTo>
                      <a:pt x="950959" y="-9550"/>
                      <a:pt x="1144808" y="-16069"/>
                      <a:pt x="1317380" y="51985"/>
                    </a:cubicBezTo>
                    <a:cubicBezTo>
                      <a:pt x="1468533" y="111587"/>
                      <a:pt x="1593683" y="224773"/>
                      <a:pt x="1693042" y="353360"/>
                    </a:cubicBezTo>
                    <a:cubicBezTo>
                      <a:pt x="1921204" y="648646"/>
                      <a:pt x="2024433" y="1040856"/>
                      <a:pt x="1956163" y="1407706"/>
                    </a:cubicBezTo>
                    <a:cubicBezTo>
                      <a:pt x="1883452" y="1798483"/>
                      <a:pt x="1564168" y="2214834"/>
                      <a:pt x="1212361" y="2404098"/>
                    </a:cubicBezTo>
                    <a:cubicBezTo>
                      <a:pt x="826742" y="2611486"/>
                      <a:pt x="389473" y="2210178"/>
                      <a:pt x="212602" y="1892613"/>
                    </a:cubicBezTo>
                    <a:close/>
                  </a:path>
                </a:pathLst>
              </a:custGeom>
              <a:solidFill>
                <a:schemeClr val="accent1"/>
              </a:solidFill>
              <a:ln w="71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0D9A2CC-76ED-44B1-B39E-012B0CF31661}"/>
                  </a:ext>
                </a:extLst>
              </p:cNvPr>
              <p:cNvSpPr/>
              <p:nvPr/>
            </p:nvSpPr>
            <p:spPr>
              <a:xfrm>
                <a:off x="10710776" y="334470"/>
                <a:ext cx="1466741" cy="2134597"/>
              </a:xfrm>
              <a:custGeom>
                <a:avLst/>
                <a:gdLst>
                  <a:gd name="connsiteX0" fmla="*/ 1466742 w 1466741"/>
                  <a:gd name="connsiteY0" fmla="*/ 1896934 h 2134597"/>
                  <a:gd name="connsiteX1" fmla="*/ 1212361 w 1466741"/>
                  <a:gd name="connsiteY1" fmla="*/ 2077530 h 2134597"/>
                  <a:gd name="connsiteX2" fmla="*/ 212602 w 1466741"/>
                  <a:gd name="connsiteY2" fmla="*/ 1566045 h 2134597"/>
                  <a:gd name="connsiteX3" fmla="*/ 32651 w 1466741"/>
                  <a:gd name="connsiteY3" fmla="*/ 410835 h 2134597"/>
                  <a:gd name="connsiteX4" fmla="*/ 208662 w 1466741"/>
                  <a:gd name="connsiteY4" fmla="*/ 0 h 2134597"/>
                  <a:gd name="connsiteX5" fmla="*/ 1083343 w 1466741"/>
                  <a:gd name="connsiteY5" fmla="*/ 1919142 h 2134597"/>
                  <a:gd name="connsiteX6" fmla="*/ 1466742 w 1466741"/>
                  <a:gd name="connsiteY6" fmla="*/ 1896934 h 21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741" h="2134597">
                    <a:moveTo>
                      <a:pt x="1466742" y="1896934"/>
                    </a:moveTo>
                    <a:cubicBezTo>
                      <a:pt x="1386223" y="1968714"/>
                      <a:pt x="1300259" y="2030178"/>
                      <a:pt x="1212361" y="2077530"/>
                    </a:cubicBezTo>
                    <a:cubicBezTo>
                      <a:pt x="826742" y="2284989"/>
                      <a:pt x="389473" y="1883610"/>
                      <a:pt x="212602" y="1566045"/>
                    </a:cubicBezTo>
                    <a:cubicBezTo>
                      <a:pt x="18969" y="1218394"/>
                      <a:pt x="-46077" y="800896"/>
                      <a:pt x="32651" y="410835"/>
                    </a:cubicBezTo>
                    <a:cubicBezTo>
                      <a:pt x="62380" y="263336"/>
                      <a:pt x="113744" y="116696"/>
                      <a:pt x="208662" y="0"/>
                    </a:cubicBezTo>
                    <a:cubicBezTo>
                      <a:pt x="208662" y="0"/>
                      <a:pt x="-206041" y="1689475"/>
                      <a:pt x="1083343" y="1919142"/>
                    </a:cubicBezTo>
                    <a:cubicBezTo>
                      <a:pt x="1180196" y="1936406"/>
                      <a:pt x="1261718" y="1946793"/>
                      <a:pt x="1466742" y="1896934"/>
                    </a:cubicBezTo>
                  </a:path>
                </a:pathLst>
              </a:custGeom>
              <a:solidFill>
                <a:schemeClr val="bg1">
                  <a:alpha val="10000"/>
                </a:schemeClr>
              </a:solidFill>
              <a:ln w="71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C8496EE-63E5-4B40-BA6A-1117A8BFB8B6}"/>
                  </a:ext>
                </a:extLst>
              </p:cNvPr>
              <p:cNvSpPr/>
              <p:nvPr/>
            </p:nvSpPr>
            <p:spPr>
              <a:xfrm>
                <a:off x="11525075" y="2432154"/>
                <a:ext cx="368016" cy="219064"/>
              </a:xfrm>
              <a:custGeom>
                <a:avLst/>
                <a:gdLst>
                  <a:gd name="connsiteX0" fmla="*/ 248771 w 368016"/>
                  <a:gd name="connsiteY0" fmla="*/ 20035 h 219064"/>
                  <a:gd name="connsiteX1" fmla="*/ 358017 w 368016"/>
                  <a:gd name="connsiteY1" fmla="*/ 146401 h 219064"/>
                  <a:gd name="connsiteX2" fmla="*/ 363246 w 368016"/>
                  <a:gd name="connsiteY2" fmla="*/ 201561 h 219064"/>
                  <a:gd name="connsiteX3" fmla="*/ 280291 w 368016"/>
                  <a:gd name="connsiteY3" fmla="*/ 202278 h 219064"/>
                  <a:gd name="connsiteX4" fmla="*/ 199342 w 368016"/>
                  <a:gd name="connsiteY4" fmla="*/ 159081 h 219064"/>
                  <a:gd name="connsiteX5" fmla="*/ 151202 w 368016"/>
                  <a:gd name="connsiteY5" fmla="*/ 178423 h 219064"/>
                  <a:gd name="connsiteX6" fmla="*/ 71901 w 368016"/>
                  <a:gd name="connsiteY6" fmla="*/ 214241 h 219064"/>
                  <a:gd name="connsiteX7" fmla="*/ 1625 w 368016"/>
                  <a:gd name="connsiteY7" fmla="*/ 175056 h 219064"/>
                  <a:gd name="connsiteX8" fmla="*/ 29707 w 368016"/>
                  <a:gd name="connsiteY8" fmla="*/ 102417 h 219064"/>
                  <a:gd name="connsiteX9" fmla="*/ 136803 w 368016"/>
                  <a:gd name="connsiteY9" fmla="*/ 19820 h 219064"/>
                  <a:gd name="connsiteX10" fmla="*/ 248771 w 368016"/>
                  <a:gd name="connsiteY10" fmla="*/ 20035 h 2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016" h="219064">
                    <a:moveTo>
                      <a:pt x="248771" y="20035"/>
                    </a:moveTo>
                    <a:cubicBezTo>
                      <a:pt x="291753" y="56498"/>
                      <a:pt x="333803" y="95539"/>
                      <a:pt x="358017" y="146401"/>
                    </a:cubicBezTo>
                    <a:cubicBezTo>
                      <a:pt x="366327" y="163737"/>
                      <a:pt x="372846" y="184870"/>
                      <a:pt x="363246" y="201561"/>
                    </a:cubicBezTo>
                    <a:cubicBezTo>
                      <a:pt x="347701" y="228712"/>
                      <a:pt x="305722" y="220545"/>
                      <a:pt x="280291" y="202278"/>
                    </a:cubicBezTo>
                    <a:cubicBezTo>
                      <a:pt x="254932" y="184011"/>
                      <a:pt x="230575" y="157935"/>
                      <a:pt x="199342" y="159081"/>
                    </a:cubicBezTo>
                    <a:cubicBezTo>
                      <a:pt x="181863" y="159726"/>
                      <a:pt x="166031" y="169110"/>
                      <a:pt x="151202" y="178423"/>
                    </a:cubicBezTo>
                    <a:cubicBezTo>
                      <a:pt x="126488" y="194040"/>
                      <a:pt x="100985" y="210659"/>
                      <a:pt x="71901" y="214241"/>
                    </a:cubicBezTo>
                    <a:cubicBezTo>
                      <a:pt x="42888" y="217751"/>
                      <a:pt x="9219" y="203281"/>
                      <a:pt x="1625" y="175056"/>
                    </a:cubicBezTo>
                    <a:cubicBezTo>
                      <a:pt x="-5395" y="148837"/>
                      <a:pt x="11511" y="122546"/>
                      <a:pt x="29707" y="102417"/>
                    </a:cubicBezTo>
                    <a:cubicBezTo>
                      <a:pt x="60081" y="68747"/>
                      <a:pt x="96543" y="40666"/>
                      <a:pt x="136803" y="19820"/>
                    </a:cubicBezTo>
                    <a:cubicBezTo>
                      <a:pt x="136946" y="19748"/>
                      <a:pt x="195831" y="-24881"/>
                      <a:pt x="248771" y="20035"/>
                    </a:cubicBezTo>
                    <a:close/>
                  </a:path>
                </a:pathLst>
              </a:custGeom>
              <a:solidFill>
                <a:schemeClr val="accent1"/>
              </a:solidFill>
              <a:ln w="71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93DB9B7-BA44-4501-B1B0-10F5E8CA67F7}"/>
                  </a:ext>
                </a:extLst>
              </p:cNvPr>
              <p:cNvSpPr/>
              <p:nvPr/>
            </p:nvSpPr>
            <p:spPr>
              <a:xfrm>
                <a:off x="11074137" y="783017"/>
                <a:ext cx="1236857" cy="1022673"/>
              </a:xfrm>
              <a:custGeom>
                <a:avLst/>
                <a:gdLst>
                  <a:gd name="connsiteX0" fmla="*/ 10566 w 1236857"/>
                  <a:gd name="connsiteY0" fmla="*/ 323838 h 1022673"/>
                  <a:gd name="connsiteX1" fmla="*/ 15008 w 1236857"/>
                  <a:gd name="connsiteY1" fmla="*/ 129202 h 1022673"/>
                  <a:gd name="connsiteX2" fmla="*/ 152693 w 1236857"/>
                  <a:gd name="connsiteY2" fmla="*/ 1904 h 1022673"/>
                  <a:gd name="connsiteX3" fmla="*/ 358576 w 1236857"/>
                  <a:gd name="connsiteY3" fmla="*/ 92166 h 1022673"/>
                  <a:gd name="connsiteX4" fmla="*/ 611740 w 1236857"/>
                  <a:gd name="connsiteY4" fmla="*/ 455721 h 1022673"/>
                  <a:gd name="connsiteX5" fmla="*/ 768839 w 1236857"/>
                  <a:gd name="connsiteY5" fmla="*/ 198761 h 1022673"/>
                  <a:gd name="connsiteX6" fmla="*/ 1045499 w 1236857"/>
                  <a:gd name="connsiteY6" fmla="*/ 94816 h 1022673"/>
                  <a:gd name="connsiteX7" fmla="*/ 1138913 w 1236857"/>
                  <a:gd name="connsiteY7" fmla="*/ 123113 h 1022673"/>
                  <a:gd name="connsiteX8" fmla="*/ 1227241 w 1236857"/>
                  <a:gd name="connsiteY8" fmla="*/ 251629 h 1022673"/>
                  <a:gd name="connsiteX9" fmla="*/ 1189990 w 1236857"/>
                  <a:gd name="connsiteY9" fmla="*/ 511096 h 1022673"/>
                  <a:gd name="connsiteX10" fmla="*/ 1023721 w 1236857"/>
                  <a:gd name="connsiteY10" fmla="*/ 719773 h 1022673"/>
                  <a:gd name="connsiteX11" fmla="*/ 704867 w 1236857"/>
                  <a:gd name="connsiteY11" fmla="*/ 969355 h 1022673"/>
                  <a:gd name="connsiteX12" fmla="*/ 423336 w 1236857"/>
                  <a:gd name="connsiteY12" fmla="*/ 945285 h 1022673"/>
                  <a:gd name="connsiteX13" fmla="*/ 10566 w 1236857"/>
                  <a:gd name="connsiteY13" fmla="*/ 323838 h 102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857" h="1022673">
                    <a:moveTo>
                      <a:pt x="10566" y="323838"/>
                    </a:moveTo>
                    <a:cubicBezTo>
                      <a:pt x="-2113" y="259437"/>
                      <a:pt x="-6412" y="191311"/>
                      <a:pt x="15008" y="129202"/>
                    </a:cubicBezTo>
                    <a:cubicBezTo>
                      <a:pt x="36427" y="67093"/>
                      <a:pt x="87862" y="12363"/>
                      <a:pt x="152693" y="1904"/>
                    </a:cubicBezTo>
                    <a:cubicBezTo>
                      <a:pt x="229416" y="-10418"/>
                      <a:pt x="301840" y="39083"/>
                      <a:pt x="358576" y="92166"/>
                    </a:cubicBezTo>
                    <a:cubicBezTo>
                      <a:pt x="467178" y="193818"/>
                      <a:pt x="554073" y="318609"/>
                      <a:pt x="611740" y="455721"/>
                    </a:cubicBezTo>
                    <a:cubicBezTo>
                      <a:pt x="644621" y="359800"/>
                      <a:pt x="694408" y="267675"/>
                      <a:pt x="768839" y="198761"/>
                    </a:cubicBezTo>
                    <a:cubicBezTo>
                      <a:pt x="843269" y="129847"/>
                      <a:pt x="944492" y="86148"/>
                      <a:pt x="1045499" y="94816"/>
                    </a:cubicBezTo>
                    <a:cubicBezTo>
                      <a:pt x="1078236" y="97610"/>
                      <a:pt x="1110903" y="105992"/>
                      <a:pt x="1138913" y="123113"/>
                    </a:cubicBezTo>
                    <a:cubicBezTo>
                      <a:pt x="1184330" y="150908"/>
                      <a:pt x="1213773" y="200050"/>
                      <a:pt x="1227241" y="251629"/>
                    </a:cubicBezTo>
                    <a:cubicBezTo>
                      <a:pt x="1249806" y="338094"/>
                      <a:pt x="1230751" y="431580"/>
                      <a:pt x="1189990" y="511096"/>
                    </a:cubicBezTo>
                    <a:cubicBezTo>
                      <a:pt x="1149228" y="590613"/>
                      <a:pt x="1088194" y="657879"/>
                      <a:pt x="1023721" y="719773"/>
                    </a:cubicBezTo>
                    <a:cubicBezTo>
                      <a:pt x="926224" y="813402"/>
                      <a:pt x="819128" y="897145"/>
                      <a:pt x="704867" y="969355"/>
                    </a:cubicBezTo>
                    <a:cubicBezTo>
                      <a:pt x="579146" y="1048728"/>
                      <a:pt x="533370" y="1038484"/>
                      <a:pt x="423336" y="945285"/>
                    </a:cubicBezTo>
                    <a:cubicBezTo>
                      <a:pt x="230490" y="781810"/>
                      <a:pt x="60569" y="578363"/>
                      <a:pt x="10566" y="323838"/>
                    </a:cubicBezTo>
                    <a:close/>
                  </a:path>
                </a:pathLst>
              </a:custGeom>
              <a:solidFill>
                <a:schemeClr val="bg1">
                  <a:alpha val="40000"/>
                </a:schemeClr>
              </a:solidFill>
              <a:ln w="71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28E4593-558A-4C1A-B32C-494926D69701}"/>
                  </a:ext>
                </a:extLst>
              </p:cNvPr>
              <p:cNvSpPr/>
              <p:nvPr/>
            </p:nvSpPr>
            <p:spPr>
              <a:xfrm>
                <a:off x="12466598" y="894714"/>
                <a:ext cx="80167" cy="132080"/>
              </a:xfrm>
              <a:custGeom>
                <a:avLst/>
                <a:gdLst>
                  <a:gd name="connsiteX0" fmla="*/ 52268 w 80167"/>
                  <a:gd name="connsiteY0" fmla="*/ 2246 h 132080"/>
                  <a:gd name="connsiteX1" fmla="*/ 79060 w 80167"/>
                  <a:gd name="connsiteY1" fmla="*/ 69155 h 132080"/>
                  <a:gd name="connsiteX2" fmla="*/ 74905 w 80167"/>
                  <a:gd name="connsiteY2" fmla="*/ 110059 h 132080"/>
                  <a:gd name="connsiteX3" fmla="*/ 42310 w 80167"/>
                  <a:gd name="connsiteY3" fmla="*/ 132051 h 132080"/>
                  <a:gd name="connsiteX4" fmla="*/ 12080 w 80167"/>
                  <a:gd name="connsiteY4" fmla="*/ 110346 h 132080"/>
                  <a:gd name="connsiteX5" fmla="*/ 2266 w 80167"/>
                  <a:gd name="connsiteY5" fmla="*/ 72880 h 132080"/>
                  <a:gd name="connsiteX6" fmla="*/ 7782 w 80167"/>
                  <a:gd name="connsiteY6" fmla="*/ 15284 h 132080"/>
                  <a:gd name="connsiteX7" fmla="*/ 56566 w 80167"/>
                  <a:gd name="connsiteY7" fmla="*/ 10699 h 13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67" h="132080">
                    <a:moveTo>
                      <a:pt x="52268" y="2246"/>
                    </a:moveTo>
                    <a:cubicBezTo>
                      <a:pt x="66452" y="21946"/>
                      <a:pt x="75693" y="45156"/>
                      <a:pt x="79060" y="69155"/>
                    </a:cubicBezTo>
                    <a:cubicBezTo>
                      <a:pt x="80994" y="82909"/>
                      <a:pt x="80851" y="97451"/>
                      <a:pt x="74905" y="110059"/>
                    </a:cubicBezTo>
                    <a:cubicBezTo>
                      <a:pt x="68959" y="122595"/>
                      <a:pt x="56208" y="132696"/>
                      <a:pt x="42310" y="132051"/>
                    </a:cubicBezTo>
                    <a:cubicBezTo>
                      <a:pt x="29344" y="131478"/>
                      <a:pt x="18169" y="121807"/>
                      <a:pt x="12080" y="110346"/>
                    </a:cubicBezTo>
                    <a:cubicBezTo>
                      <a:pt x="5991" y="98884"/>
                      <a:pt x="4056" y="85703"/>
                      <a:pt x="2266" y="72880"/>
                    </a:cubicBezTo>
                    <a:cubicBezTo>
                      <a:pt x="-457" y="53395"/>
                      <a:pt x="-2678" y="31975"/>
                      <a:pt x="7782" y="15284"/>
                    </a:cubicBezTo>
                    <a:cubicBezTo>
                      <a:pt x="18312" y="-1407"/>
                      <a:pt x="47038" y="-6565"/>
                      <a:pt x="56566" y="10699"/>
                    </a:cubicBezTo>
                  </a:path>
                </a:pathLst>
              </a:custGeom>
              <a:solidFill>
                <a:srgbClr val="FFFFFF"/>
              </a:solidFill>
              <a:ln w="716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6D4F913-F260-4336-9739-D5FB52B3BCFF}"/>
                  </a:ext>
                </a:extLst>
              </p:cNvPr>
              <p:cNvSpPr/>
              <p:nvPr/>
            </p:nvSpPr>
            <p:spPr>
              <a:xfrm>
                <a:off x="12121438" y="315897"/>
                <a:ext cx="353554" cy="519260"/>
              </a:xfrm>
              <a:custGeom>
                <a:avLst/>
                <a:gdLst>
                  <a:gd name="connsiteX0" fmla="*/ 88531 w 353554"/>
                  <a:gd name="connsiteY0" fmla="*/ 19218 h 519260"/>
                  <a:gd name="connsiteX1" fmla="*/ 10806 w 353554"/>
                  <a:gd name="connsiteY1" fmla="*/ 9762 h 519260"/>
                  <a:gd name="connsiteX2" fmla="*/ 18542 w 353554"/>
                  <a:gd name="connsiteY2" fmla="*/ 88562 h 519260"/>
                  <a:gd name="connsiteX3" fmla="*/ 130582 w 353554"/>
                  <a:gd name="connsiteY3" fmla="*/ 229256 h 519260"/>
                  <a:gd name="connsiteX4" fmla="*/ 283382 w 353554"/>
                  <a:gd name="connsiteY4" fmla="*/ 469955 h 519260"/>
                  <a:gd name="connsiteX5" fmla="*/ 306450 w 353554"/>
                  <a:gd name="connsiteY5" fmla="*/ 505343 h 519260"/>
                  <a:gd name="connsiteX6" fmla="*/ 349861 w 353554"/>
                  <a:gd name="connsiteY6" fmla="*/ 425755 h 519260"/>
                  <a:gd name="connsiteX7" fmla="*/ 300647 w 353554"/>
                  <a:gd name="connsiteY7" fmla="*/ 268226 h 519260"/>
                  <a:gd name="connsiteX8" fmla="*/ 88531 w 353554"/>
                  <a:gd name="connsiteY8" fmla="*/ 19218 h 5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554" h="519260">
                    <a:moveTo>
                      <a:pt x="88531" y="19218"/>
                    </a:moveTo>
                    <a:cubicBezTo>
                      <a:pt x="64962" y="3529"/>
                      <a:pt x="31222" y="-9795"/>
                      <a:pt x="10806" y="9762"/>
                    </a:cubicBezTo>
                    <a:cubicBezTo>
                      <a:pt x="-9897" y="29677"/>
                      <a:pt x="2782" y="64564"/>
                      <a:pt x="18542" y="88562"/>
                    </a:cubicBezTo>
                    <a:cubicBezTo>
                      <a:pt x="51495" y="138708"/>
                      <a:pt x="92757" y="182692"/>
                      <a:pt x="130582" y="229256"/>
                    </a:cubicBezTo>
                    <a:cubicBezTo>
                      <a:pt x="190613" y="303257"/>
                      <a:pt x="241977" y="384206"/>
                      <a:pt x="283382" y="469955"/>
                    </a:cubicBezTo>
                    <a:cubicBezTo>
                      <a:pt x="289544" y="482706"/>
                      <a:pt x="295776" y="496030"/>
                      <a:pt x="306450" y="505343"/>
                    </a:cubicBezTo>
                    <a:cubicBezTo>
                      <a:pt x="364690" y="556635"/>
                      <a:pt x="354374" y="451544"/>
                      <a:pt x="349861" y="425755"/>
                    </a:cubicBezTo>
                    <a:cubicBezTo>
                      <a:pt x="340405" y="371240"/>
                      <a:pt x="324072" y="318300"/>
                      <a:pt x="300647" y="268226"/>
                    </a:cubicBezTo>
                    <a:cubicBezTo>
                      <a:pt x="253868" y="168365"/>
                      <a:pt x="180440" y="80610"/>
                      <a:pt x="88531" y="19218"/>
                    </a:cubicBezTo>
                    <a:close/>
                  </a:path>
                </a:pathLst>
              </a:custGeom>
              <a:solidFill>
                <a:srgbClr val="FFFFFF"/>
              </a:solidFill>
              <a:ln w="7163" cap="flat">
                <a:noFill/>
                <a:prstDash val="solid"/>
                <a:miter/>
              </a:ln>
            </p:spPr>
            <p:txBody>
              <a:bodyPr rtlCol="0" anchor="ctr"/>
              <a:lstStyle/>
              <a:p>
                <a:endParaRPr lang="en-US"/>
              </a:p>
            </p:txBody>
          </p:sp>
        </p:grpSp>
      </p:grpSp>
      <p:sp>
        <p:nvSpPr>
          <p:cNvPr id="46" name="TextBox 45">
            <a:extLst>
              <a:ext uri="{FF2B5EF4-FFF2-40B4-BE49-F238E27FC236}">
                <a16:creationId xmlns:a16="http://schemas.microsoft.com/office/drawing/2014/main" id="{59B99619-975B-4243-B4D1-280BBFE8DA86}"/>
              </a:ext>
            </a:extLst>
          </p:cNvPr>
          <p:cNvSpPr txBox="1"/>
          <p:nvPr/>
        </p:nvSpPr>
        <p:spPr>
          <a:xfrm>
            <a:off x="2776099" y="5049679"/>
            <a:ext cx="5339202" cy="1015663"/>
          </a:xfrm>
          <a:prstGeom prst="rect">
            <a:avLst/>
          </a:prstGeom>
          <a:noFill/>
        </p:spPr>
        <p:txBody>
          <a:bodyPr wrap="square" rtlCol="0">
            <a:spAutoFit/>
          </a:bodyPr>
          <a:lstStyle/>
          <a:p>
            <a:r>
              <a:rPr lang="en-US" altLang="zh-CN" sz="6000">
                <a:solidFill>
                  <a:schemeClr val="accent1"/>
                </a:solidFill>
                <a:latin typeface="Satisfy" panose="02000000000000000000" pitchFamily="2" charset="0"/>
              </a:rPr>
              <a:t>ST </a:t>
            </a:r>
            <a:r>
              <a:rPr lang="en-US" sz="6000">
                <a:solidFill>
                  <a:schemeClr val="accent1"/>
                </a:solidFill>
                <a:latin typeface="Satisfy" panose="02000000000000000000" pitchFamily="2" charset="0"/>
              </a:rPr>
              <a:t>Valentine’s</a:t>
            </a:r>
          </a:p>
        </p:txBody>
      </p:sp>
      <p:grpSp>
        <p:nvGrpSpPr>
          <p:cNvPr id="49" name="Group 48">
            <a:extLst>
              <a:ext uri="{FF2B5EF4-FFF2-40B4-BE49-F238E27FC236}">
                <a16:creationId xmlns:a16="http://schemas.microsoft.com/office/drawing/2014/main" id="{7F0AF73C-6807-46BF-A51B-A704C4B9EEA3}"/>
              </a:ext>
            </a:extLst>
          </p:cNvPr>
          <p:cNvGrpSpPr/>
          <p:nvPr/>
        </p:nvGrpSpPr>
        <p:grpSpPr>
          <a:xfrm>
            <a:off x="2860658" y="2950328"/>
            <a:ext cx="1605280" cy="1462946"/>
            <a:chOff x="2506557" y="4704377"/>
            <a:chExt cx="1605280" cy="1462946"/>
          </a:xfrm>
        </p:grpSpPr>
        <p:sp>
          <p:nvSpPr>
            <p:cNvPr id="47" name="Freeform: Shape 46">
              <a:extLst>
                <a:ext uri="{FF2B5EF4-FFF2-40B4-BE49-F238E27FC236}">
                  <a16:creationId xmlns:a16="http://schemas.microsoft.com/office/drawing/2014/main" id="{739717E8-60EC-4711-A7EB-755882E5C013}"/>
                </a:ext>
              </a:extLst>
            </p:cNvPr>
            <p:cNvSpPr/>
            <p:nvPr/>
          </p:nvSpPr>
          <p:spPr>
            <a:xfrm>
              <a:off x="2506557" y="4704377"/>
              <a:ext cx="1605280" cy="1462946"/>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TextBox 47">
              <a:extLst>
                <a:ext uri="{FF2B5EF4-FFF2-40B4-BE49-F238E27FC236}">
                  <a16:creationId xmlns:a16="http://schemas.microsoft.com/office/drawing/2014/main" id="{FF954FE4-C1EF-4B16-BEA5-6548B9A9E100}"/>
                </a:ext>
              </a:extLst>
            </p:cNvPr>
            <p:cNvSpPr txBox="1"/>
            <p:nvPr/>
          </p:nvSpPr>
          <p:spPr>
            <a:xfrm>
              <a:off x="2635674" y="5040225"/>
              <a:ext cx="1311486" cy="923330"/>
            </a:xfrm>
            <a:prstGeom prst="rect">
              <a:avLst/>
            </a:prstGeom>
            <a:noFill/>
          </p:spPr>
          <p:txBody>
            <a:bodyPr wrap="square" rtlCol="0">
              <a:spAutoFit/>
            </a:bodyPr>
            <a:lstStyle/>
            <a:p>
              <a:pPr algn="ctr"/>
              <a:r>
                <a:rPr lang="en-US" sz="5400">
                  <a:solidFill>
                    <a:schemeClr val="bg1"/>
                  </a:solidFill>
                  <a:latin typeface="Satisfy" panose="02000000000000000000" pitchFamily="2" charset="0"/>
                </a:rPr>
                <a:t>01</a:t>
              </a:r>
            </a:p>
          </p:txBody>
        </p:sp>
      </p:grpSp>
      <p:sp>
        <p:nvSpPr>
          <p:cNvPr id="50" name="Rectangle 4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9623CF3-DE2C-4AC9-94F6-FF0D48B8126A}"/>
              </a:ext>
            </a:extLst>
          </p:cNvPr>
          <p:cNvSpPr/>
          <p:nvPr/>
        </p:nvSpPr>
        <p:spPr>
          <a:xfrm>
            <a:off x="2772143" y="6349113"/>
            <a:ext cx="6158497" cy="1167243"/>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spTree>
    <p:extLst>
      <p:ext uri="{BB962C8B-B14F-4D97-AF65-F5344CB8AC3E}">
        <p14:creationId xmlns:p14="http://schemas.microsoft.com/office/powerpoint/2010/main" val="12469409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entr" presetSubtype="0" fill="hold" nodeType="afterEffect">
                                  <p:stCondLst>
                                    <p:cond delay="0"/>
                                  </p:stCondLst>
                                  <p:childTnLst>
                                    <p:set>
                                      <p:cBhvr>
                                        <p:cTn id="12" dur="700" fill="hold">
                                          <p:stCondLst>
                                            <p:cond delay="0"/>
                                          </p:stCondLst>
                                        </p:cTn>
                                        <p:tgtEl>
                                          <p:spTgt spid="49"/>
                                        </p:tgtEl>
                                        <p:attrNameLst>
                                          <p:attrName>style.visibility</p:attrName>
                                        </p:attrNameLst>
                                      </p:cBhvr>
                                      <p:to>
                                        <p:strVal val="visible"/>
                                      </p:to>
                                    </p:set>
                                    <p:anim to="" calcmode="lin" valueType="num">
                                      <p:cBhvr>
                                        <p:cTn id="13" dur="700" fill="hold">
                                          <p:stCondLst>
                                            <p:cond delay="0"/>
                                          </p:stCondLst>
                                        </p:cTn>
                                        <p:tgtEl>
                                          <p:spTgt spid="49"/>
                                        </p:tgtEl>
                                        <p:attrNameLst>
                                          <p:attrName>ppt_h</p:attrName>
                                        </p:attrNameLst>
                                      </p:cBhvr>
                                      <p:tavLst>
                                        <p:tav tm="0" fmla="#ppt_h-#ppt_h*((1.5-1.5*$)^3-(1.5-1.5*$)^2)">
                                          <p:val>
                                            <p:strVal val="0"/>
                                          </p:val>
                                        </p:tav>
                                        <p:tav tm="100000">
                                          <p:val>
                                            <p:strVal val="1"/>
                                          </p:val>
                                        </p:tav>
                                      </p:tavLst>
                                    </p:anim>
                                    <p:anim to="" calcmode="lin" valueType="num">
                                      <p:cBhvr>
                                        <p:cTn id="14" dur="700" fill="hold">
                                          <p:stCondLst>
                                            <p:cond delay="0"/>
                                          </p:stCondLst>
                                        </p:cTn>
                                        <p:tgtEl>
                                          <p:spTgt spid="49"/>
                                        </p:tgtEl>
                                        <p:attrNameLst>
                                          <p:attrName>ppt_w</p:attrName>
                                        </p:attrNameLst>
                                      </p:cBhvr>
                                      <p:tavLst>
                                        <p:tav tm="0" fmla="#ppt_w-#ppt_w*((1.5-1.5*$)^3-(1.5-1.5*$)^2)">
                                          <p:val>
                                            <p:strVal val="0"/>
                                          </p:val>
                                        </p:tav>
                                        <p:tav tm="100000">
                                          <p:val>
                                            <p:strVal val="1"/>
                                          </p:val>
                                        </p:tav>
                                      </p:tavLst>
                                    </p:anim>
                                  </p:childTnLst>
                                </p:cTn>
                              </p:par>
                              <p:par>
                                <p:cTn id="15" presetID="0" presetClass="entr" presetSubtype="0" fill="hold" grpId="0" nodeType="withEffect">
                                  <p:stCondLst>
                                    <p:cond delay="0"/>
                                  </p:stCondLst>
                                  <p:iterate type="lt">
                                    <p:tmPct val="3000"/>
                                  </p:iterate>
                                  <p:childTnLst>
                                    <p:set>
                                      <p:cBhvr>
                                        <p:cTn id="16" dur="750" fill="hold">
                                          <p:stCondLst>
                                            <p:cond delay="0"/>
                                          </p:stCondLst>
                                        </p:cTn>
                                        <p:tgtEl>
                                          <p:spTgt spid="46"/>
                                        </p:tgtEl>
                                        <p:attrNameLst>
                                          <p:attrName>style.visibility</p:attrName>
                                        </p:attrNameLst>
                                      </p:cBhvr>
                                      <p:to>
                                        <p:strVal val="visible"/>
                                      </p:to>
                                    </p:set>
                                    <p:anim to="" calcmode="lin" valueType="num">
                                      <p:cBhvr>
                                        <p:cTn id="17" dur="750" fill="hold">
                                          <p:stCondLst>
                                            <p:cond delay="0"/>
                                          </p:stCondLst>
                                        </p:cTn>
                                        <p:tgtEl>
                                          <p:spTgt spid="46"/>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46"/>
                                        </p:tgtEl>
                                      </p:cBhvr>
                                    </p:animEffect>
                                  </p:childTnLst>
                                </p:cTn>
                              </p:par>
                            </p:childTnLst>
                          </p:cTn>
                        </p:par>
                        <p:par>
                          <p:cTn id="19" fill="hold">
                            <p:stCondLst>
                              <p:cond delay="202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1FB856-25A2-4376-9241-D515329AA82B}"/>
              </a:ext>
            </a:extLst>
          </p:cNvPr>
          <p:cNvSpPr/>
          <p:nvPr/>
        </p:nvSpPr>
        <p:spPr>
          <a:xfrm>
            <a:off x="12892216" y="2793071"/>
            <a:ext cx="196117" cy="178729"/>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886819BF-3261-43C4-B21E-802FA42490DE}"/>
              </a:ext>
            </a:extLst>
          </p:cNvPr>
          <p:cNvSpPr/>
          <p:nvPr/>
        </p:nvSpPr>
        <p:spPr>
          <a:xfrm>
            <a:off x="12268200" y="2269352"/>
            <a:ext cx="624016" cy="568687"/>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6C080743-FFAD-49CD-86BA-9CE42201306D}"/>
              </a:ext>
            </a:extLst>
          </p:cNvPr>
          <p:cNvSpPr txBox="1"/>
          <p:nvPr/>
        </p:nvSpPr>
        <p:spPr>
          <a:xfrm>
            <a:off x="12632871" y="3184331"/>
            <a:ext cx="4474028" cy="2123658"/>
          </a:xfrm>
          <a:prstGeom prst="rect">
            <a:avLst/>
          </a:prstGeom>
          <a:noFill/>
        </p:spPr>
        <p:txBody>
          <a:bodyPr wrap="square" rtlCol="0">
            <a:spAutoFit/>
          </a:bodyPr>
          <a:lstStyle/>
          <a:p>
            <a:pPr algn="r"/>
            <a:r>
              <a:rPr lang="en-US" sz="6600">
                <a:solidFill>
                  <a:schemeClr val="accent1"/>
                </a:solidFill>
                <a:latin typeface="Satisfy" panose="02000000000000000000" pitchFamily="2" charset="0"/>
              </a:rPr>
              <a:t>Valentine’s Day</a:t>
            </a:r>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E6B8A420-E643-4B8A-A55D-5B91753A4E91}"/>
              </a:ext>
            </a:extLst>
          </p:cNvPr>
          <p:cNvSpPr/>
          <p:nvPr/>
        </p:nvSpPr>
        <p:spPr>
          <a:xfrm>
            <a:off x="11125846" y="6042762"/>
            <a:ext cx="5944403" cy="2429127"/>
          </a:xfrm>
          <a:prstGeom prst="rect">
            <a:avLst/>
          </a:prstGeom>
        </p:spPr>
        <p:txBody>
          <a:bodyPr wrap="square">
            <a:spAutoFit/>
          </a:bodyPr>
          <a:lstStyle/>
          <a:p>
            <a:pPr algn="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a:t>
            </a:r>
          </a:p>
          <a:p>
            <a:pPr algn="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8" name="Picture Placeholder 7">
            <a:extLst>
              <a:ext uri="{FF2B5EF4-FFF2-40B4-BE49-F238E27FC236}">
                <a16:creationId xmlns:a16="http://schemas.microsoft.com/office/drawing/2014/main" id="{1A5C192E-ECED-4C33-B6F2-A6C415A51A09}"/>
              </a:ext>
            </a:extLst>
          </p:cNvPr>
          <p:cNvSpPr>
            <a:spLocks noGrp="1"/>
          </p:cNvSpPr>
          <p:nvPr>
            <p:ph type="pic" sz="quarter" idx="10"/>
          </p:nvPr>
        </p:nvSpPr>
        <p:spPr/>
      </p:sp>
    </p:spTree>
    <p:extLst>
      <p:ext uri="{BB962C8B-B14F-4D97-AF65-F5344CB8AC3E}">
        <p14:creationId xmlns:p14="http://schemas.microsoft.com/office/powerpoint/2010/main" val="5633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0" presetClass="entr" presetSubtype="0" fill="hold" grpId="0" nodeType="afterEffect">
                                  <p:stCondLst>
                                    <p:cond delay="0"/>
                                  </p:stCondLst>
                                  <p:iterate type="lt">
                                    <p:tmPct val="3000"/>
                                  </p:iterate>
                                  <p:childTnLst>
                                    <p:set>
                                      <p:cBhvr>
                                        <p:cTn id="17" dur="750" fill="hold">
                                          <p:stCondLst>
                                            <p:cond delay="0"/>
                                          </p:stCondLst>
                                        </p:cTn>
                                        <p:tgtEl>
                                          <p:spTgt spid="6"/>
                                        </p:tgtEl>
                                        <p:attrNameLst>
                                          <p:attrName>style.visibility</p:attrName>
                                        </p:attrNameLst>
                                      </p:cBhvr>
                                      <p:to>
                                        <p:strVal val="visible"/>
                                      </p:to>
                                    </p:set>
                                    <p:anim to="" calcmode="lin" valueType="num">
                                      <p:cBhvr>
                                        <p:cTn id="18"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9" dur="750">
                                          <p:stCondLst>
                                            <p:cond delay="0"/>
                                          </p:stCondLst>
                                        </p:cTn>
                                        <p:tgtEl>
                                          <p:spTgt spid="6"/>
                                        </p:tgtEl>
                                      </p:cBhvr>
                                    </p:animEffect>
                                  </p:childTnLst>
                                </p:cTn>
                              </p:par>
                            </p:childTnLst>
                          </p:cTn>
                        </p:par>
                        <p:par>
                          <p:cTn id="20" fill="hold">
                            <p:stCondLst>
                              <p:cond delay="2043"/>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CC0186DD-6A76-4E19-BE12-4D10D605C839}"/>
              </a:ext>
            </a:extLst>
          </p:cNvPr>
          <p:cNvGraphicFramePr>
            <a:graphicFrameLocks/>
          </p:cNvGraphicFramePr>
          <p:nvPr>
            <p:extLst>
              <p:ext uri="{D42A27DB-BD31-4B8C-83A1-F6EECF244321}">
                <p14:modId xmlns:p14="http://schemas.microsoft.com/office/powerpoint/2010/main" val="750241884"/>
              </p:ext>
            </p:extLst>
          </p:nvPr>
        </p:nvGraphicFramePr>
        <p:xfrm>
          <a:off x="7048501" y="1905000"/>
          <a:ext cx="9372601" cy="6476999"/>
        </p:xfrm>
        <a:graphic>
          <a:graphicData uri="http://schemas.openxmlformats.org/drawingml/2006/table">
            <a:tbl>
              <a:tblPr firstRow="1" bandRow="1">
                <a:tableStyleId>{5C22544A-7EE6-4342-B048-85BDC9FD1C3A}</a:tableStyleId>
              </a:tblPr>
              <a:tblGrid>
                <a:gridCol w="1338943">
                  <a:extLst>
                    <a:ext uri="{9D8B030D-6E8A-4147-A177-3AD203B41FA5}">
                      <a16:colId xmlns:a16="http://schemas.microsoft.com/office/drawing/2014/main" val="3476096443"/>
                    </a:ext>
                  </a:extLst>
                </a:gridCol>
                <a:gridCol w="1338943">
                  <a:extLst>
                    <a:ext uri="{9D8B030D-6E8A-4147-A177-3AD203B41FA5}">
                      <a16:colId xmlns:a16="http://schemas.microsoft.com/office/drawing/2014/main" val="3713691948"/>
                    </a:ext>
                  </a:extLst>
                </a:gridCol>
                <a:gridCol w="1338943">
                  <a:extLst>
                    <a:ext uri="{9D8B030D-6E8A-4147-A177-3AD203B41FA5}">
                      <a16:colId xmlns:a16="http://schemas.microsoft.com/office/drawing/2014/main" val="3106412472"/>
                    </a:ext>
                  </a:extLst>
                </a:gridCol>
                <a:gridCol w="1338943">
                  <a:extLst>
                    <a:ext uri="{9D8B030D-6E8A-4147-A177-3AD203B41FA5}">
                      <a16:colId xmlns:a16="http://schemas.microsoft.com/office/drawing/2014/main" val="1734665539"/>
                    </a:ext>
                  </a:extLst>
                </a:gridCol>
                <a:gridCol w="1338943">
                  <a:extLst>
                    <a:ext uri="{9D8B030D-6E8A-4147-A177-3AD203B41FA5}">
                      <a16:colId xmlns:a16="http://schemas.microsoft.com/office/drawing/2014/main" val="2135008477"/>
                    </a:ext>
                  </a:extLst>
                </a:gridCol>
                <a:gridCol w="1338943">
                  <a:extLst>
                    <a:ext uri="{9D8B030D-6E8A-4147-A177-3AD203B41FA5}">
                      <a16:colId xmlns:a16="http://schemas.microsoft.com/office/drawing/2014/main" val="2666336027"/>
                    </a:ext>
                  </a:extLst>
                </a:gridCol>
                <a:gridCol w="1338943">
                  <a:extLst>
                    <a:ext uri="{9D8B030D-6E8A-4147-A177-3AD203B41FA5}">
                      <a16:colId xmlns:a16="http://schemas.microsoft.com/office/drawing/2014/main" val="420944989"/>
                    </a:ext>
                  </a:extLst>
                </a:gridCol>
              </a:tblGrid>
              <a:tr h="1193619">
                <a:tc>
                  <a:txBody>
                    <a:bodyPr/>
                    <a:lstStyle/>
                    <a:p>
                      <a:pPr algn="ctr"/>
                      <a:r>
                        <a:rPr lang="en-US" sz="2000" b="0" i="0" dirty="0">
                          <a:solidFill>
                            <a:schemeClr val="accent1"/>
                          </a:solidFill>
                          <a:latin typeface="Satisfy" panose="02000000000000000000" pitchFamily="2" charset="0"/>
                        </a:rPr>
                        <a:t>SUN</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MON</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TUE</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WED</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THU</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FRI</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i="0" dirty="0">
                          <a:solidFill>
                            <a:schemeClr val="accent1"/>
                          </a:solidFill>
                          <a:latin typeface="Satisfy" panose="02000000000000000000" pitchFamily="2" charset="0"/>
                        </a:rPr>
                        <a:t>SAT</a:t>
                      </a:r>
                    </a:p>
                  </a:txBody>
                  <a:tcPr marL="123363" marR="123363" marT="61681" marB="61681"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48906166"/>
                  </a:ext>
                </a:extLst>
              </a:tr>
              <a:tr h="1056676">
                <a:tc>
                  <a:txBody>
                    <a:bodyPr/>
                    <a:lstStyle/>
                    <a:p>
                      <a:pPr algn="ctr" fontAlgn="b"/>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a:t>
                      </a:r>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3</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4</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accent1"/>
                          </a:solidFill>
                          <a:effectLst/>
                          <a:latin typeface="+mn-lt"/>
                        </a:rPr>
                        <a:t>5</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008074"/>
                  </a:ext>
                </a:extLst>
              </a:tr>
              <a:tr h="1056676">
                <a:tc>
                  <a:txBody>
                    <a:bodyPr/>
                    <a:lstStyle/>
                    <a:p>
                      <a:pPr algn="ctr" fontAlgn="b"/>
                      <a:r>
                        <a:rPr lang="en-US" sz="2000" b="0" i="0" u="none" strike="noStrike">
                          <a:solidFill>
                            <a:schemeClr val="accent1"/>
                          </a:solidFill>
                          <a:effectLst/>
                          <a:latin typeface="+mn-lt"/>
                        </a:rPr>
                        <a:t>6</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7</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8</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9</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10</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11</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accent1"/>
                          </a:solidFill>
                          <a:effectLst/>
                          <a:latin typeface="+mn-lt"/>
                        </a:rPr>
                        <a:t>12</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38848"/>
                  </a:ext>
                </a:extLst>
              </a:tr>
              <a:tr h="1056676">
                <a:tc>
                  <a:txBody>
                    <a:bodyPr/>
                    <a:lstStyle/>
                    <a:p>
                      <a:pPr algn="ctr" fontAlgn="b"/>
                      <a:r>
                        <a:rPr lang="en-US" sz="2000" b="0" i="0" u="none" strike="noStrike">
                          <a:solidFill>
                            <a:schemeClr val="accent1"/>
                          </a:solidFill>
                          <a:effectLst/>
                          <a:latin typeface="+mn-lt"/>
                        </a:rPr>
                        <a:t>13</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lumMod val="75000"/>
                              <a:lumOff val="25000"/>
                            </a:schemeClr>
                          </a:solidFill>
                          <a:effectLst/>
                          <a:latin typeface="+mn-lt"/>
                        </a:rPr>
                        <a:t>14</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15</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16</a:t>
                      </a:r>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17</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18</a:t>
                      </a:r>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accent1"/>
                          </a:solidFill>
                          <a:effectLst/>
                          <a:latin typeface="+mn-lt"/>
                        </a:rPr>
                        <a:t>19</a:t>
                      </a:r>
                      <a:endParaRPr lang="en-US" sz="2000" b="0" i="0" u="none" strike="noStrike" dirty="0">
                        <a:solidFill>
                          <a:schemeClr val="accent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10236"/>
                  </a:ext>
                </a:extLst>
              </a:tr>
              <a:tr h="1056676">
                <a:tc>
                  <a:txBody>
                    <a:bodyPr/>
                    <a:lstStyle/>
                    <a:p>
                      <a:pPr algn="ctr" fontAlgn="b"/>
                      <a:r>
                        <a:rPr lang="en-US" sz="2000" b="0" i="0" u="none" strike="noStrike">
                          <a:solidFill>
                            <a:schemeClr val="accent1"/>
                          </a:solidFill>
                          <a:effectLst/>
                          <a:latin typeface="+mn-lt"/>
                        </a:rPr>
                        <a:t>20</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21</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22</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23</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24</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25</a:t>
                      </a:r>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accent1"/>
                          </a:solidFill>
                          <a:effectLst/>
                          <a:latin typeface="+mn-lt"/>
                        </a:rPr>
                        <a:t>26</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30129"/>
                  </a:ext>
                </a:extLst>
              </a:tr>
              <a:tr h="1056676">
                <a:tc>
                  <a:txBody>
                    <a:bodyPr/>
                    <a:lstStyle/>
                    <a:p>
                      <a:pPr algn="ctr" fontAlgn="b"/>
                      <a:r>
                        <a:rPr lang="en-US" sz="2000" b="0" i="0" u="none" strike="noStrike">
                          <a:solidFill>
                            <a:schemeClr val="accent1"/>
                          </a:solidFill>
                          <a:effectLst/>
                          <a:latin typeface="+mn-lt"/>
                        </a:rPr>
                        <a:t>27</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0" i="0" u="none" strike="noStrike">
                          <a:solidFill>
                            <a:schemeClr val="tx1"/>
                          </a:solidFill>
                          <a:effectLst/>
                          <a:latin typeface="+mn-lt"/>
                        </a:rPr>
                        <a:t>28</a:t>
                      </a: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dirty="0">
                        <a:solidFill>
                          <a:schemeClr val="tx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000" b="0" i="0" u="none" strike="noStrike">
                        <a:solidFill>
                          <a:schemeClr val="accent1"/>
                        </a:solidFill>
                        <a:effectLst/>
                        <a:latin typeface="+mn-lt"/>
                      </a:endParaRPr>
                    </a:p>
                  </a:txBody>
                  <a:tcPr marL="10280" marR="10280" marT="1028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65827"/>
                  </a:ext>
                </a:extLst>
              </a:tr>
            </a:tbl>
          </a:graphicData>
        </a:graphic>
      </p:graphicFrame>
      <p:sp>
        <p:nvSpPr>
          <p:cNvPr id="3" name="TextBox 2">
            <a:extLst>
              <a:ext uri="{FF2B5EF4-FFF2-40B4-BE49-F238E27FC236}">
                <a16:creationId xmlns:a16="http://schemas.microsoft.com/office/drawing/2014/main" id="{92570216-2CE4-4AC3-BC72-73B9650FD73B}"/>
              </a:ext>
            </a:extLst>
          </p:cNvPr>
          <p:cNvSpPr txBox="1"/>
          <p:nvPr/>
        </p:nvSpPr>
        <p:spPr>
          <a:xfrm>
            <a:off x="1784792" y="2780101"/>
            <a:ext cx="3717938" cy="3416320"/>
          </a:xfrm>
          <a:prstGeom prst="rect">
            <a:avLst/>
          </a:prstGeom>
          <a:noFill/>
        </p:spPr>
        <p:txBody>
          <a:bodyPr wrap="square" rtlCol="0">
            <a:spAutoFit/>
          </a:bodyPr>
          <a:lstStyle/>
          <a:p>
            <a:r>
              <a:rPr lang="en-US" altLang="zh-CN" sz="5400">
                <a:solidFill>
                  <a:schemeClr val="accent1"/>
                </a:solidFill>
                <a:latin typeface="Satisfy" panose="02000000000000000000" pitchFamily="2" charset="0"/>
                <a:cs typeface="Rubik Light" panose="00000400000000000000" pitchFamily="2" charset="-79"/>
              </a:rPr>
              <a:t>This is the Calendar of Feburary 2022</a:t>
            </a:r>
            <a:endParaRPr lang="en-ID" sz="5400" dirty="0">
              <a:solidFill>
                <a:schemeClr val="accent1"/>
              </a:solidFill>
              <a:latin typeface="Satisfy" panose="02000000000000000000" pitchFamily="2" charset="0"/>
              <a:cs typeface="Rubik Light" panose="00000400000000000000" pitchFamily="2" charset="-79"/>
            </a:endParaRPr>
          </a:p>
        </p:txBody>
      </p:sp>
      <p:sp>
        <p:nvSpPr>
          <p:cNvPr id="4" name="TextBox 3">
            <a:extLst>
              <a:ext uri="{FF2B5EF4-FFF2-40B4-BE49-F238E27FC236}">
                <a16:creationId xmlns:a16="http://schemas.microsoft.com/office/drawing/2014/main" id="{34C0B400-36A3-4C57-B109-638F43E5132E}"/>
              </a:ext>
            </a:extLst>
          </p:cNvPr>
          <p:cNvSpPr txBox="1"/>
          <p:nvPr/>
        </p:nvSpPr>
        <p:spPr>
          <a:xfrm flipH="1">
            <a:off x="1825430" y="6915003"/>
            <a:ext cx="4400109" cy="613245"/>
          </a:xfrm>
          <a:prstGeom prst="rect">
            <a:avLst/>
          </a:prstGeom>
          <a:noFill/>
        </p:spPr>
        <p:txBody>
          <a:bodyPr wrap="square" rtlCol="0">
            <a:spAutoFit/>
          </a:bodyPr>
          <a:lstStyle/>
          <a:p>
            <a:pPr>
              <a:lnSpc>
                <a:spcPct val="150000"/>
              </a:lnSpc>
              <a:spcBef>
                <a:spcPts val="1800"/>
              </a:spcBef>
              <a:buClr>
                <a:schemeClr val="accent1"/>
              </a:buClr>
              <a:defRPr/>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grpSp>
        <p:nvGrpSpPr>
          <p:cNvPr id="8" name="Group 7">
            <a:extLst>
              <a:ext uri="{FF2B5EF4-FFF2-40B4-BE49-F238E27FC236}">
                <a16:creationId xmlns:a16="http://schemas.microsoft.com/office/drawing/2014/main" id="{D319E29D-1DB2-40D5-8D68-5668D61A0104}"/>
              </a:ext>
            </a:extLst>
          </p:cNvPr>
          <p:cNvGrpSpPr/>
          <p:nvPr/>
        </p:nvGrpSpPr>
        <p:grpSpPr>
          <a:xfrm>
            <a:off x="8640256" y="5373335"/>
            <a:ext cx="854264" cy="778520"/>
            <a:chOff x="8640256" y="5373335"/>
            <a:chExt cx="854264" cy="778520"/>
          </a:xfrm>
        </p:grpSpPr>
        <p:sp>
          <p:nvSpPr>
            <p:cNvPr id="5" name="Freeform: Shape 4">
              <a:extLst>
                <a:ext uri="{FF2B5EF4-FFF2-40B4-BE49-F238E27FC236}">
                  <a16:creationId xmlns:a16="http://schemas.microsoft.com/office/drawing/2014/main" id="{CF2E61CA-F8EE-41BE-A0C5-B3079C121B13}"/>
                </a:ext>
              </a:extLst>
            </p:cNvPr>
            <p:cNvSpPr/>
            <p:nvPr/>
          </p:nvSpPr>
          <p:spPr>
            <a:xfrm>
              <a:off x="8640256" y="5373335"/>
              <a:ext cx="854264" cy="77852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D029C79-E3BC-4DEA-9154-92EA30744EA4}"/>
                </a:ext>
              </a:extLst>
            </p:cNvPr>
            <p:cNvSpPr txBox="1"/>
            <p:nvPr/>
          </p:nvSpPr>
          <p:spPr>
            <a:xfrm>
              <a:off x="8716456" y="5551110"/>
              <a:ext cx="701864" cy="400110"/>
            </a:xfrm>
            <a:prstGeom prst="rect">
              <a:avLst/>
            </a:prstGeom>
            <a:noFill/>
          </p:spPr>
          <p:txBody>
            <a:bodyPr wrap="square">
              <a:spAutoFit/>
            </a:bodyPr>
            <a:lstStyle/>
            <a:p>
              <a:pPr algn="ctr" fontAlgn="b"/>
              <a:r>
                <a:rPr lang="en-US" sz="2000" b="0" i="0" u="none" strike="noStrike">
                  <a:solidFill>
                    <a:schemeClr val="bg1"/>
                  </a:solidFill>
                  <a:effectLst/>
                  <a:latin typeface="+mn-lt"/>
                </a:rPr>
                <a:t>14</a:t>
              </a:r>
            </a:p>
          </p:txBody>
        </p:sp>
      </p:grpSp>
    </p:spTree>
    <p:extLst>
      <p:ext uri="{BB962C8B-B14F-4D97-AF65-F5344CB8AC3E}">
        <p14:creationId xmlns:p14="http://schemas.microsoft.com/office/powerpoint/2010/main" val="38613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
                                        </p:tgtEl>
                                      </p:cBhvr>
                                    </p:animEffect>
                                  </p:childTnLst>
                                </p:cTn>
                              </p:par>
                            </p:childTnLst>
                          </p:cTn>
                        </p:par>
                        <p:par>
                          <p:cTn id="9" fill="hold">
                            <p:stCondLst>
                              <p:cond delay="1425"/>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925"/>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childTnLst>
                          </p:cTn>
                        </p:par>
                        <p:par>
                          <p:cTn id="19" fill="hold">
                            <p:stCondLst>
                              <p:cond delay="2925"/>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2">
            <a:extLst>
              <a:ext uri="{FF2B5EF4-FFF2-40B4-BE49-F238E27FC236}">
                <a16:creationId xmlns:a16="http://schemas.microsoft.com/office/drawing/2014/main" id="{3748BDE9-EEF1-45AB-B757-D0FFA4C5CF40}"/>
              </a:ext>
            </a:extLst>
          </p:cNvPr>
          <p:cNvGrpSpPr/>
          <p:nvPr/>
        </p:nvGrpSpPr>
        <p:grpSpPr>
          <a:xfrm>
            <a:off x="-290434" y="2497387"/>
            <a:ext cx="18859788" cy="2973385"/>
            <a:chOff x="-490538" y="4093422"/>
            <a:chExt cx="19259996" cy="3036481"/>
          </a:xfrm>
          <a:solidFill>
            <a:schemeClr val="accent1"/>
          </a:solidFill>
        </p:grpSpPr>
        <p:sp>
          <p:nvSpPr>
            <p:cNvPr id="8" name="Freeform: Shape 7">
              <a:extLst>
                <a:ext uri="{FF2B5EF4-FFF2-40B4-BE49-F238E27FC236}">
                  <a16:creationId xmlns:a16="http://schemas.microsoft.com/office/drawing/2014/main" id="{A50A8784-6846-45AF-BEB8-222FEBC0A9A3}"/>
                </a:ext>
              </a:extLst>
            </p:cNvPr>
            <p:cNvSpPr/>
            <p:nvPr/>
          </p:nvSpPr>
          <p:spPr>
            <a:xfrm>
              <a:off x="-490538" y="4093422"/>
              <a:ext cx="9107430" cy="2801949"/>
            </a:xfrm>
            <a:custGeom>
              <a:avLst/>
              <a:gdLst>
                <a:gd name="connsiteX0" fmla="*/ 9040828 w 9107430"/>
                <a:gd name="connsiteY0" fmla="*/ 2330815 h 2801949"/>
                <a:gd name="connsiteX1" fmla="*/ 7511409 w 9107430"/>
                <a:gd name="connsiteY1" fmla="*/ 2341913 h 2801949"/>
                <a:gd name="connsiteX2" fmla="*/ 7290974 w 9107430"/>
                <a:gd name="connsiteY2" fmla="*/ 1916177 h 2801949"/>
                <a:gd name="connsiteX3" fmla="*/ 7278869 w 9107430"/>
                <a:gd name="connsiteY3" fmla="*/ 1156511 h 2801949"/>
                <a:gd name="connsiteX4" fmla="*/ 8183809 w 9107430"/>
                <a:gd name="connsiteY4" fmla="*/ 44251 h 2801949"/>
                <a:gd name="connsiteX5" fmla="*/ 7145195 w 9107430"/>
                <a:gd name="connsiteY5" fmla="*/ 998121 h 2801949"/>
                <a:gd name="connsiteX6" fmla="*/ 6155007 w 9107430"/>
                <a:gd name="connsiteY6" fmla="*/ 725731 h 2801949"/>
                <a:gd name="connsiteX7" fmla="*/ 0 w 9107430"/>
                <a:gd name="connsiteY7" fmla="*/ 1271520 h 2801949"/>
                <a:gd name="connsiteX8" fmla="*/ 103912 w 9107430"/>
                <a:gd name="connsiteY8" fmla="*/ 1351724 h 2801949"/>
                <a:gd name="connsiteX9" fmla="*/ 6115158 w 9107430"/>
                <a:gd name="connsiteY9" fmla="*/ 850829 h 2801949"/>
                <a:gd name="connsiteX10" fmla="*/ 7137125 w 9107430"/>
                <a:gd name="connsiteY10" fmla="*/ 1190812 h 2801949"/>
                <a:gd name="connsiteX11" fmla="*/ 6319450 w 9107430"/>
                <a:gd name="connsiteY11" fmla="*/ 1897009 h 2801949"/>
                <a:gd name="connsiteX12" fmla="*/ 6239751 w 9107430"/>
                <a:gd name="connsiteY12" fmla="*/ 2801950 h 2801949"/>
                <a:gd name="connsiteX13" fmla="*/ 7175965 w 9107430"/>
                <a:gd name="connsiteY13" fmla="*/ 2312656 h 2801949"/>
                <a:gd name="connsiteX14" fmla="*/ 8405252 w 9107430"/>
                <a:gd name="connsiteY14" fmla="*/ 2796401 h 2801949"/>
                <a:gd name="connsiteX15" fmla="*/ 9040828 w 9107430"/>
                <a:gd name="connsiteY15" fmla="*/ 2330815 h 2801949"/>
                <a:gd name="connsiteX16" fmla="*/ 8385580 w 9107430"/>
                <a:gd name="connsiteY16" fmla="*/ 714130 h 2801949"/>
                <a:gd name="connsiteX17" fmla="*/ 7284417 w 9107430"/>
                <a:gd name="connsiteY17" fmla="*/ 1024856 h 2801949"/>
                <a:gd name="connsiteX18" fmla="*/ 8385580 w 9107430"/>
                <a:gd name="connsiteY18" fmla="*/ 714130 h 2801949"/>
                <a:gd name="connsiteX19" fmla="*/ 5832679 w 9107430"/>
                <a:gd name="connsiteY19" fmla="*/ 2232452 h 2801949"/>
                <a:gd name="connsiteX20" fmla="*/ 7053390 w 9107430"/>
                <a:gd name="connsiteY20" fmla="*/ 2243550 h 2801949"/>
                <a:gd name="connsiteX21" fmla="*/ 5832679 w 9107430"/>
                <a:gd name="connsiteY21" fmla="*/ 2232452 h 28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07430" h="2801949">
                  <a:moveTo>
                    <a:pt x="9040828" y="2330815"/>
                  </a:moveTo>
                  <a:cubicBezTo>
                    <a:pt x="8927837" y="2330815"/>
                    <a:pt x="8694792" y="3061729"/>
                    <a:pt x="7511409" y="2341913"/>
                  </a:cubicBezTo>
                  <a:cubicBezTo>
                    <a:pt x="7114930" y="2100797"/>
                    <a:pt x="7259700" y="2292479"/>
                    <a:pt x="7290974" y="1916177"/>
                  </a:cubicBezTo>
                  <a:cubicBezTo>
                    <a:pt x="7304594" y="1749212"/>
                    <a:pt x="7273320" y="1490946"/>
                    <a:pt x="7278869" y="1156511"/>
                  </a:cubicBezTo>
                  <a:cubicBezTo>
                    <a:pt x="8627703" y="1380476"/>
                    <a:pt x="8878403" y="289907"/>
                    <a:pt x="8183809" y="44251"/>
                  </a:cubicBezTo>
                  <a:cubicBezTo>
                    <a:pt x="7720241" y="-119183"/>
                    <a:pt x="7211276" y="163801"/>
                    <a:pt x="7145195" y="998121"/>
                  </a:cubicBezTo>
                  <a:cubicBezTo>
                    <a:pt x="6891469" y="946165"/>
                    <a:pt x="6571159" y="859404"/>
                    <a:pt x="6155007" y="725731"/>
                  </a:cubicBezTo>
                  <a:cubicBezTo>
                    <a:pt x="4171604" y="88641"/>
                    <a:pt x="1022976" y="-53607"/>
                    <a:pt x="0" y="1271520"/>
                  </a:cubicBezTo>
                  <a:lnTo>
                    <a:pt x="103912" y="1351724"/>
                  </a:lnTo>
                  <a:cubicBezTo>
                    <a:pt x="710736" y="565828"/>
                    <a:pt x="3040680" y="-136838"/>
                    <a:pt x="6115158" y="850829"/>
                  </a:cubicBezTo>
                  <a:cubicBezTo>
                    <a:pt x="7255161" y="1217042"/>
                    <a:pt x="7137125" y="1067732"/>
                    <a:pt x="7137125" y="1190812"/>
                  </a:cubicBezTo>
                  <a:cubicBezTo>
                    <a:pt x="7137125" y="2677861"/>
                    <a:pt x="7253142" y="1897009"/>
                    <a:pt x="6319450" y="1897009"/>
                  </a:cubicBezTo>
                  <a:cubicBezTo>
                    <a:pt x="5483616" y="1897009"/>
                    <a:pt x="5396855" y="2801950"/>
                    <a:pt x="6239751" y="2801950"/>
                  </a:cubicBezTo>
                  <a:cubicBezTo>
                    <a:pt x="6627654" y="2801950"/>
                    <a:pt x="6973691" y="2651126"/>
                    <a:pt x="7175965" y="2312656"/>
                  </a:cubicBezTo>
                  <a:cubicBezTo>
                    <a:pt x="7588081" y="2539648"/>
                    <a:pt x="7928569" y="2796401"/>
                    <a:pt x="8405252" y="2796401"/>
                  </a:cubicBezTo>
                  <a:cubicBezTo>
                    <a:pt x="8912704" y="2796401"/>
                    <a:pt x="9259245" y="2330815"/>
                    <a:pt x="9040828" y="2330815"/>
                  </a:cubicBezTo>
                  <a:close/>
                  <a:moveTo>
                    <a:pt x="8385580" y="714130"/>
                  </a:moveTo>
                  <a:cubicBezTo>
                    <a:pt x="8285199" y="919935"/>
                    <a:pt x="7933109" y="1134821"/>
                    <a:pt x="7284417" y="1024856"/>
                  </a:cubicBezTo>
                  <a:cubicBezTo>
                    <a:pt x="7379249" y="-339617"/>
                    <a:pt x="8667553" y="134544"/>
                    <a:pt x="8385580" y="714130"/>
                  </a:cubicBezTo>
                  <a:close/>
                  <a:moveTo>
                    <a:pt x="5832679" y="2232452"/>
                  </a:moveTo>
                  <a:cubicBezTo>
                    <a:pt x="6053618" y="1899027"/>
                    <a:pt x="6629168" y="2036231"/>
                    <a:pt x="7053390" y="2243550"/>
                  </a:cubicBezTo>
                  <a:cubicBezTo>
                    <a:pt x="6683142" y="2915446"/>
                    <a:pt x="5521448" y="2702578"/>
                    <a:pt x="5832679" y="2232452"/>
                  </a:cubicBezTo>
                  <a:close/>
                </a:path>
              </a:pathLst>
            </a:custGeom>
            <a:grpFill/>
            <a:ln w="5044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527C5F5-975D-4B41-B6D4-2AA19A99D6C7}"/>
                </a:ext>
              </a:extLst>
            </p:cNvPr>
            <p:cNvSpPr/>
            <p:nvPr/>
          </p:nvSpPr>
          <p:spPr>
            <a:xfrm>
              <a:off x="8719857" y="5154469"/>
              <a:ext cx="10049601" cy="1975434"/>
            </a:xfrm>
            <a:custGeom>
              <a:avLst/>
              <a:gdLst>
                <a:gd name="connsiteX0" fmla="*/ 10045061 w 10049601"/>
                <a:gd name="connsiteY0" fmla="*/ 1843806 h 1975434"/>
                <a:gd name="connsiteX1" fmla="*/ 6836912 w 10049601"/>
                <a:gd name="connsiteY1" fmla="*/ 67721 h 1975434"/>
                <a:gd name="connsiteX2" fmla="*/ 4004559 w 10049601"/>
                <a:gd name="connsiteY2" fmla="*/ 1255645 h 1975434"/>
                <a:gd name="connsiteX3" fmla="*/ 2724830 w 10049601"/>
                <a:gd name="connsiteY3" fmla="*/ 1475575 h 1975434"/>
                <a:gd name="connsiteX4" fmla="*/ 2832273 w 10049601"/>
                <a:gd name="connsiteY4" fmla="*/ 767360 h 1975434"/>
                <a:gd name="connsiteX5" fmla="*/ 2424192 w 10049601"/>
                <a:gd name="connsiteY5" fmla="*/ 1195618 h 1975434"/>
                <a:gd name="connsiteX6" fmla="*/ 1992908 w 10049601"/>
                <a:gd name="connsiteY6" fmla="*/ 730033 h 1975434"/>
                <a:gd name="connsiteX7" fmla="*/ 1879916 w 10049601"/>
                <a:gd name="connsiteY7" fmla="*/ 825369 h 1975434"/>
                <a:gd name="connsiteX8" fmla="*/ 1753810 w 10049601"/>
                <a:gd name="connsiteY8" fmla="*/ 1352999 h 1975434"/>
                <a:gd name="connsiteX9" fmla="*/ 1398694 w 10049601"/>
                <a:gd name="connsiteY9" fmla="*/ 928272 h 1975434"/>
                <a:gd name="connsiteX10" fmla="*/ 1354304 w 10049601"/>
                <a:gd name="connsiteY10" fmla="*/ 777953 h 1975434"/>
                <a:gd name="connsiteX11" fmla="*/ 887205 w 10049601"/>
                <a:gd name="connsiteY11" fmla="*/ 1337866 h 1975434"/>
                <a:gd name="connsiteX12" fmla="*/ 631462 w 10049601"/>
                <a:gd name="connsiteY12" fmla="*/ 783502 h 1975434"/>
                <a:gd name="connsiteX13" fmla="*/ 696532 w 10049601"/>
                <a:gd name="connsiteY13" fmla="*/ 1423114 h 1975434"/>
                <a:gd name="connsiteX14" fmla="*/ 217327 w 10049601"/>
                <a:gd name="connsiteY14" fmla="*/ 1091202 h 1975434"/>
                <a:gd name="connsiteX15" fmla="*/ 411028 w 10049601"/>
                <a:gd name="connsiteY15" fmla="*/ 904060 h 1975434"/>
                <a:gd name="connsiteX16" fmla="*/ 125522 w 10049601"/>
                <a:gd name="connsiteY16" fmla="*/ 1613283 h 1975434"/>
                <a:gd name="connsiteX17" fmla="*/ 819108 w 10049601"/>
                <a:gd name="connsiteY17" fmla="*/ 1467504 h 1975434"/>
                <a:gd name="connsiteX18" fmla="*/ 1058206 w 10049601"/>
                <a:gd name="connsiteY18" fmla="*/ 1454389 h 1975434"/>
                <a:gd name="connsiteX19" fmla="*/ 1368932 w 10049601"/>
                <a:gd name="connsiteY19" fmla="*/ 1533079 h 1975434"/>
                <a:gd name="connsiteX20" fmla="*/ 1996438 w 10049601"/>
                <a:gd name="connsiteY20" fmla="*/ 1094733 h 1975434"/>
                <a:gd name="connsiteX21" fmla="*/ 2513979 w 10049601"/>
                <a:gd name="connsiteY21" fmla="*/ 1304070 h 1975434"/>
                <a:gd name="connsiteX22" fmla="*/ 4584649 w 10049601"/>
                <a:gd name="connsiteY22" fmla="*/ 992839 h 1975434"/>
                <a:gd name="connsiteX23" fmla="*/ 10049601 w 10049601"/>
                <a:gd name="connsiteY23" fmla="*/ 1974452 h 1975434"/>
                <a:gd name="connsiteX24" fmla="*/ 10045061 w 10049601"/>
                <a:gd name="connsiteY24" fmla="*/ 1843806 h 1975434"/>
                <a:gd name="connsiteX25" fmla="*/ 737391 w 10049601"/>
                <a:gd name="connsiteY25" fmla="*/ 1290450 h 1975434"/>
                <a:gd name="connsiteX26" fmla="*/ 714187 w 10049601"/>
                <a:gd name="connsiteY26" fmla="*/ 1017051 h 1975434"/>
                <a:gd name="connsiteX27" fmla="*/ 737391 w 10049601"/>
                <a:gd name="connsiteY27" fmla="*/ 1290450 h 1975434"/>
                <a:gd name="connsiteX28" fmla="*/ 2653201 w 10049601"/>
                <a:gd name="connsiteY28" fmla="*/ 1284902 h 1975434"/>
                <a:gd name="connsiteX29" fmla="*/ 2906424 w 10049601"/>
                <a:gd name="connsiteY29" fmla="*/ 1118945 h 1975434"/>
                <a:gd name="connsiteX30" fmla="*/ 2773759 w 10049601"/>
                <a:gd name="connsiteY30" fmla="*/ 1293981 h 1975434"/>
                <a:gd name="connsiteX31" fmla="*/ 2653201 w 10049601"/>
                <a:gd name="connsiteY31" fmla="*/ 1284902 h 197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9601" h="1975434">
                  <a:moveTo>
                    <a:pt x="10045061" y="1843806"/>
                  </a:moveTo>
                  <a:cubicBezTo>
                    <a:pt x="8464190" y="1886178"/>
                    <a:pt x="8037445" y="417289"/>
                    <a:pt x="6836912" y="67721"/>
                  </a:cubicBezTo>
                  <a:cubicBezTo>
                    <a:pt x="5617210" y="-287395"/>
                    <a:pt x="4668888" y="850086"/>
                    <a:pt x="4004559" y="1255645"/>
                  </a:cubicBezTo>
                  <a:cubicBezTo>
                    <a:pt x="3698372" y="1442787"/>
                    <a:pt x="2936184" y="1768142"/>
                    <a:pt x="2724830" y="1475575"/>
                  </a:cubicBezTo>
                  <a:cubicBezTo>
                    <a:pt x="3196973" y="1245557"/>
                    <a:pt x="3125344" y="767360"/>
                    <a:pt x="2832273" y="767360"/>
                  </a:cubicBezTo>
                  <a:cubicBezTo>
                    <a:pt x="2519024" y="767360"/>
                    <a:pt x="2578042" y="1107848"/>
                    <a:pt x="2424192" y="1195618"/>
                  </a:cubicBezTo>
                  <a:cubicBezTo>
                    <a:pt x="2167944" y="1341902"/>
                    <a:pt x="2005518" y="739617"/>
                    <a:pt x="1992908" y="730033"/>
                  </a:cubicBezTo>
                  <a:cubicBezTo>
                    <a:pt x="1953058" y="699767"/>
                    <a:pt x="1873358" y="703803"/>
                    <a:pt x="1879916" y="825369"/>
                  </a:cubicBezTo>
                  <a:cubicBezTo>
                    <a:pt x="1888995" y="1003432"/>
                    <a:pt x="1834013" y="1197131"/>
                    <a:pt x="1753810" y="1352999"/>
                  </a:cubicBezTo>
                  <a:cubicBezTo>
                    <a:pt x="1467295" y="1909381"/>
                    <a:pt x="1340180" y="1111379"/>
                    <a:pt x="1398694" y="928272"/>
                  </a:cubicBezTo>
                  <a:cubicBezTo>
                    <a:pt x="1402729" y="915662"/>
                    <a:pt x="1465278" y="777953"/>
                    <a:pt x="1354304" y="777953"/>
                  </a:cubicBezTo>
                  <a:cubicBezTo>
                    <a:pt x="1154047" y="777953"/>
                    <a:pt x="1416853" y="1337866"/>
                    <a:pt x="887205" y="1337866"/>
                  </a:cubicBezTo>
                  <a:cubicBezTo>
                    <a:pt x="859462" y="1337866"/>
                    <a:pt x="942188" y="783502"/>
                    <a:pt x="631462" y="783502"/>
                  </a:cubicBezTo>
                  <a:cubicBezTo>
                    <a:pt x="389337" y="783502"/>
                    <a:pt x="357054" y="1245052"/>
                    <a:pt x="696532" y="1423114"/>
                  </a:cubicBezTo>
                  <a:cubicBezTo>
                    <a:pt x="506364" y="1813036"/>
                    <a:pt x="-67169" y="1494743"/>
                    <a:pt x="217327" y="1091202"/>
                  </a:cubicBezTo>
                  <a:cubicBezTo>
                    <a:pt x="311656" y="957025"/>
                    <a:pt x="411028" y="985777"/>
                    <a:pt x="411028" y="904060"/>
                  </a:cubicBezTo>
                  <a:cubicBezTo>
                    <a:pt x="411028" y="646298"/>
                    <a:pt x="-274992" y="1206211"/>
                    <a:pt x="125522" y="1613283"/>
                  </a:cubicBezTo>
                  <a:cubicBezTo>
                    <a:pt x="305098" y="1796390"/>
                    <a:pt x="664754" y="1776213"/>
                    <a:pt x="819108" y="1467504"/>
                  </a:cubicBezTo>
                  <a:cubicBezTo>
                    <a:pt x="873081" y="1479106"/>
                    <a:pt x="976489" y="1480619"/>
                    <a:pt x="1058206" y="1454389"/>
                  </a:cubicBezTo>
                  <a:cubicBezTo>
                    <a:pt x="1447118" y="1331309"/>
                    <a:pt x="1147994" y="1172919"/>
                    <a:pt x="1368932" y="1533079"/>
                  </a:cubicBezTo>
                  <a:cubicBezTo>
                    <a:pt x="1649393" y="1990089"/>
                    <a:pt x="1935403" y="1378725"/>
                    <a:pt x="1996438" y="1094733"/>
                  </a:cubicBezTo>
                  <a:cubicBezTo>
                    <a:pt x="2110438" y="1298521"/>
                    <a:pt x="2331882" y="1425132"/>
                    <a:pt x="2513979" y="1304070"/>
                  </a:cubicBezTo>
                  <a:cubicBezTo>
                    <a:pt x="2647149" y="2178241"/>
                    <a:pt x="3887532" y="1540646"/>
                    <a:pt x="4584649" y="992839"/>
                  </a:cubicBezTo>
                  <a:cubicBezTo>
                    <a:pt x="7640967" y="-1408230"/>
                    <a:pt x="7613222" y="2042045"/>
                    <a:pt x="10049601" y="1974452"/>
                  </a:cubicBezTo>
                  <a:lnTo>
                    <a:pt x="10045061" y="1843806"/>
                  </a:lnTo>
                  <a:close/>
                  <a:moveTo>
                    <a:pt x="737391" y="1290450"/>
                  </a:moveTo>
                  <a:cubicBezTo>
                    <a:pt x="461470" y="1119954"/>
                    <a:pt x="622381" y="728520"/>
                    <a:pt x="714187" y="1017051"/>
                  </a:cubicBezTo>
                  <a:cubicBezTo>
                    <a:pt x="738400" y="1092715"/>
                    <a:pt x="750002" y="1199149"/>
                    <a:pt x="737391" y="1290450"/>
                  </a:cubicBezTo>
                  <a:close/>
                  <a:moveTo>
                    <a:pt x="2653201" y="1284902"/>
                  </a:moveTo>
                  <a:cubicBezTo>
                    <a:pt x="2573502" y="831927"/>
                    <a:pt x="3027485" y="797626"/>
                    <a:pt x="2906424" y="1118945"/>
                  </a:cubicBezTo>
                  <a:cubicBezTo>
                    <a:pt x="2879688" y="1189061"/>
                    <a:pt x="2832777" y="1248078"/>
                    <a:pt x="2773759" y="1293981"/>
                  </a:cubicBezTo>
                  <a:cubicBezTo>
                    <a:pt x="2655724" y="1386796"/>
                    <a:pt x="2665307" y="1352495"/>
                    <a:pt x="2653201" y="1284902"/>
                  </a:cubicBezTo>
                  <a:close/>
                </a:path>
              </a:pathLst>
            </a:custGeom>
            <a:grpFill/>
            <a:ln w="50443" cap="flat">
              <a:noFill/>
              <a:prstDash val="solid"/>
              <a:miter/>
            </a:ln>
          </p:spPr>
          <p:txBody>
            <a:bodyPr rtlCol="0" anchor="ctr"/>
            <a:lstStyle/>
            <a:p>
              <a:endParaRPr lang="en-US"/>
            </a:p>
          </p:txBody>
        </p:sp>
      </p:grpSp>
      <p:sp>
        <p:nvSpPr>
          <p:cNvPr id="4" name="Freeform: Shape 3">
            <a:extLst>
              <a:ext uri="{FF2B5EF4-FFF2-40B4-BE49-F238E27FC236}">
                <a16:creationId xmlns:a16="http://schemas.microsoft.com/office/drawing/2014/main" id="{798F544A-852D-41D5-A99D-218D7B235E12}"/>
              </a:ext>
            </a:extLst>
          </p:cNvPr>
          <p:cNvSpPr/>
          <p:nvPr/>
        </p:nvSpPr>
        <p:spPr>
          <a:xfrm>
            <a:off x="4979438" y="1203827"/>
            <a:ext cx="1795491" cy="1558179"/>
          </a:xfrm>
          <a:custGeom>
            <a:avLst/>
            <a:gdLst>
              <a:gd name="connsiteX0" fmla="*/ 887811 w 1833592"/>
              <a:gd name="connsiteY0" fmla="*/ 300923 h 1591244"/>
              <a:gd name="connsiteX1" fmla="*/ 1253519 w 1833592"/>
              <a:gd name="connsiteY1" fmla="*/ 8860 h 1591244"/>
              <a:gd name="connsiteX2" fmla="*/ 1825034 w 1833592"/>
              <a:gd name="connsiteY2" fmla="*/ 383144 h 1591244"/>
              <a:gd name="connsiteX3" fmla="*/ 1612671 w 1833592"/>
              <a:gd name="connsiteY3" fmla="*/ 1018217 h 1591244"/>
              <a:gd name="connsiteX4" fmla="*/ 1051749 w 1833592"/>
              <a:gd name="connsiteY4" fmla="*/ 1591245 h 1591244"/>
              <a:gd name="connsiteX5" fmla="*/ 365225 w 1833592"/>
              <a:gd name="connsiteY5" fmla="*/ 1176606 h 1591244"/>
              <a:gd name="connsiteX6" fmla="*/ 1030 w 1833592"/>
              <a:gd name="connsiteY6" fmla="*/ 614676 h 1591244"/>
              <a:gd name="connsiteX7" fmla="*/ 460562 w 1833592"/>
              <a:gd name="connsiteY7" fmla="*/ 109241 h 1591244"/>
              <a:gd name="connsiteX8" fmla="*/ 887811 w 1833592"/>
              <a:gd name="connsiteY8" fmla="*/ 300923 h 159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592" h="1591244">
                <a:moveTo>
                  <a:pt x="887811" y="300923"/>
                </a:moveTo>
                <a:cubicBezTo>
                  <a:pt x="887811" y="300923"/>
                  <a:pt x="1015935" y="50727"/>
                  <a:pt x="1253519" y="8860"/>
                </a:cubicBezTo>
                <a:cubicBezTo>
                  <a:pt x="1551131" y="-43601"/>
                  <a:pt x="1779636" y="144046"/>
                  <a:pt x="1825034" y="383144"/>
                </a:cubicBezTo>
                <a:cubicBezTo>
                  <a:pt x="1869928" y="619215"/>
                  <a:pt x="1729194" y="855287"/>
                  <a:pt x="1612671" y="1018217"/>
                </a:cubicBezTo>
                <a:cubicBezTo>
                  <a:pt x="1453777" y="1239660"/>
                  <a:pt x="1202069" y="1476740"/>
                  <a:pt x="1051749" y="1591245"/>
                </a:cubicBezTo>
                <a:cubicBezTo>
                  <a:pt x="877722" y="1518103"/>
                  <a:pt x="574562" y="1351642"/>
                  <a:pt x="365225" y="1176606"/>
                </a:cubicBezTo>
                <a:cubicBezTo>
                  <a:pt x="211375" y="1047978"/>
                  <a:pt x="16667" y="854782"/>
                  <a:pt x="1030" y="614676"/>
                </a:cubicBezTo>
                <a:cubicBezTo>
                  <a:pt x="-15112" y="372047"/>
                  <a:pt x="159420" y="132949"/>
                  <a:pt x="460562" y="109241"/>
                </a:cubicBezTo>
                <a:cubicBezTo>
                  <a:pt x="701173" y="91081"/>
                  <a:pt x="887811" y="300923"/>
                  <a:pt x="887811" y="300923"/>
                </a:cubicBezTo>
                <a:close/>
              </a:path>
            </a:pathLst>
          </a:custGeom>
          <a:solidFill>
            <a:schemeClr val="accent1">
              <a:alpha val="30000"/>
            </a:schemeClr>
          </a:solidFill>
          <a:ln w="5044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8D7F67B-D3A1-48E5-8E91-4563EFDE5814}"/>
              </a:ext>
            </a:extLst>
          </p:cNvPr>
          <p:cNvSpPr/>
          <p:nvPr/>
        </p:nvSpPr>
        <p:spPr>
          <a:xfrm>
            <a:off x="13426576" y="4544395"/>
            <a:ext cx="1448256" cy="1296367"/>
          </a:xfrm>
          <a:custGeom>
            <a:avLst/>
            <a:gdLst>
              <a:gd name="connsiteX0" fmla="*/ 788242 w 1478988"/>
              <a:gd name="connsiteY0" fmla="*/ 297874 h 1323876"/>
              <a:gd name="connsiteX1" fmla="*/ 1154961 w 1478988"/>
              <a:gd name="connsiteY1" fmla="*/ 189927 h 1323876"/>
              <a:gd name="connsiteX2" fmla="*/ 1471235 w 1478988"/>
              <a:gd name="connsiteY2" fmla="*/ 648954 h 1323876"/>
              <a:gd name="connsiteX3" fmla="*/ 1115111 w 1478988"/>
              <a:gd name="connsiteY3" fmla="*/ 1063593 h 1323876"/>
              <a:gd name="connsiteX4" fmla="*/ 514339 w 1478988"/>
              <a:gd name="connsiteY4" fmla="*/ 1323877 h 1323876"/>
              <a:gd name="connsiteX5" fmla="*/ 123409 w 1478988"/>
              <a:gd name="connsiteY5" fmla="*/ 798769 h 1323876"/>
              <a:gd name="connsiteX6" fmla="*/ 21010 w 1478988"/>
              <a:gd name="connsiteY6" fmla="*/ 262060 h 1323876"/>
              <a:gd name="connsiteX7" fmla="*/ 523923 w 1478988"/>
              <a:gd name="connsiteY7" fmla="*/ 21953 h 1323876"/>
              <a:gd name="connsiteX8" fmla="*/ 788242 w 1478988"/>
              <a:gd name="connsiteY8" fmla="*/ 297874 h 13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988" h="1323876">
                <a:moveTo>
                  <a:pt x="788242" y="297874"/>
                </a:moveTo>
                <a:cubicBezTo>
                  <a:pt x="788242" y="297874"/>
                  <a:pt x="962270" y="148564"/>
                  <a:pt x="1154961" y="189927"/>
                </a:cubicBezTo>
                <a:cubicBezTo>
                  <a:pt x="1396076" y="241882"/>
                  <a:pt x="1511086" y="454246"/>
                  <a:pt x="1471235" y="648954"/>
                </a:cubicBezTo>
                <a:cubicBezTo>
                  <a:pt x="1432395" y="841141"/>
                  <a:pt x="1253323" y="976327"/>
                  <a:pt x="1115111" y="1063593"/>
                </a:cubicBezTo>
                <a:cubicBezTo>
                  <a:pt x="926959" y="1182133"/>
                  <a:pt x="663145" y="1283523"/>
                  <a:pt x="514339" y="1323877"/>
                </a:cubicBezTo>
                <a:cubicBezTo>
                  <a:pt x="405383" y="1214921"/>
                  <a:pt x="227320" y="995495"/>
                  <a:pt x="123409" y="798769"/>
                </a:cubicBezTo>
                <a:cubicBezTo>
                  <a:pt x="46737" y="653999"/>
                  <a:pt x="-41033" y="447688"/>
                  <a:pt x="21010" y="262060"/>
                </a:cubicBezTo>
                <a:cubicBezTo>
                  <a:pt x="83559" y="73908"/>
                  <a:pt x="289365" y="-53207"/>
                  <a:pt x="523923" y="21953"/>
                </a:cubicBezTo>
                <a:cubicBezTo>
                  <a:pt x="712075" y="81475"/>
                  <a:pt x="788242" y="297874"/>
                  <a:pt x="788242" y="297874"/>
                </a:cubicBezTo>
                <a:close/>
              </a:path>
            </a:pathLst>
          </a:custGeom>
          <a:solidFill>
            <a:schemeClr val="accent1">
              <a:alpha val="30000"/>
            </a:schemeClr>
          </a:solidFill>
          <a:ln w="5044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6E0890-D49B-44A1-918D-733F4EBBD33C}"/>
              </a:ext>
            </a:extLst>
          </p:cNvPr>
          <p:cNvSpPr/>
          <p:nvPr/>
        </p:nvSpPr>
        <p:spPr>
          <a:xfrm>
            <a:off x="16810421" y="3310211"/>
            <a:ext cx="456281" cy="402638"/>
          </a:xfrm>
          <a:custGeom>
            <a:avLst/>
            <a:gdLst>
              <a:gd name="connsiteX0" fmla="*/ 221440 w 465963"/>
              <a:gd name="connsiteY0" fmla="*/ 84315 h 411182"/>
              <a:gd name="connsiteX1" fmla="*/ 310218 w 465963"/>
              <a:gd name="connsiteY1" fmla="*/ 4111 h 411182"/>
              <a:gd name="connsiteX2" fmla="*/ 462051 w 465963"/>
              <a:gd name="connsiteY2" fmla="*/ 90368 h 411182"/>
              <a:gd name="connsiteX3" fmla="*/ 418166 w 465963"/>
              <a:gd name="connsiteY3" fmla="*/ 255819 h 411182"/>
              <a:gd name="connsiteX4" fmla="*/ 284493 w 465963"/>
              <a:gd name="connsiteY4" fmla="*/ 411183 h 411182"/>
              <a:gd name="connsiteX5" fmla="*/ 102900 w 465963"/>
              <a:gd name="connsiteY5" fmla="*/ 316350 h 411182"/>
              <a:gd name="connsiteX6" fmla="*/ 1006 w 465963"/>
              <a:gd name="connsiteY6" fmla="*/ 179146 h 411182"/>
              <a:gd name="connsiteX7" fmla="*/ 109962 w 465963"/>
              <a:gd name="connsiteY7" fmla="*/ 42952 h 411182"/>
              <a:gd name="connsiteX8" fmla="*/ 221440 w 465963"/>
              <a:gd name="connsiteY8" fmla="*/ 84315 h 4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3" h="411182">
                <a:moveTo>
                  <a:pt x="221440" y="84315"/>
                </a:moveTo>
                <a:cubicBezTo>
                  <a:pt x="221440" y="84315"/>
                  <a:pt x="250193" y="18739"/>
                  <a:pt x="310218" y="4111"/>
                </a:cubicBezTo>
                <a:cubicBezTo>
                  <a:pt x="385379" y="-14049"/>
                  <a:pt x="446414" y="30341"/>
                  <a:pt x="462051" y="90368"/>
                </a:cubicBezTo>
                <a:cubicBezTo>
                  <a:pt x="477185" y="149890"/>
                  <a:pt x="445406" y="212439"/>
                  <a:pt x="418166" y="255819"/>
                </a:cubicBezTo>
                <a:cubicBezTo>
                  <a:pt x="381342" y="314837"/>
                  <a:pt x="320812" y="379404"/>
                  <a:pt x="284493" y="411183"/>
                </a:cubicBezTo>
                <a:cubicBezTo>
                  <a:pt x="239095" y="395545"/>
                  <a:pt x="158890" y="357713"/>
                  <a:pt x="102900" y="316350"/>
                </a:cubicBezTo>
                <a:cubicBezTo>
                  <a:pt x="61536" y="286085"/>
                  <a:pt x="9077" y="239678"/>
                  <a:pt x="1006" y="179146"/>
                </a:cubicBezTo>
                <a:cubicBezTo>
                  <a:pt x="-7065" y="117607"/>
                  <a:pt x="33794" y="54049"/>
                  <a:pt x="109962" y="42952"/>
                </a:cubicBezTo>
                <a:cubicBezTo>
                  <a:pt x="170493" y="33872"/>
                  <a:pt x="221440" y="84315"/>
                  <a:pt x="221440" y="84315"/>
                </a:cubicBezTo>
                <a:close/>
              </a:path>
            </a:pathLst>
          </a:custGeom>
          <a:solidFill>
            <a:schemeClr val="accent1">
              <a:alpha val="30000"/>
            </a:schemeClr>
          </a:solidFill>
          <a:ln w="5044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BC52F54-5F06-41F2-8EDC-03ED0557FD53}"/>
              </a:ext>
            </a:extLst>
          </p:cNvPr>
          <p:cNvSpPr/>
          <p:nvPr/>
        </p:nvSpPr>
        <p:spPr>
          <a:xfrm>
            <a:off x="1278384" y="3758993"/>
            <a:ext cx="650051" cy="572769"/>
          </a:xfrm>
          <a:custGeom>
            <a:avLst/>
            <a:gdLst>
              <a:gd name="connsiteX0" fmla="*/ 316223 w 663845"/>
              <a:gd name="connsiteY0" fmla="*/ 120347 h 584923"/>
              <a:gd name="connsiteX1" fmla="*/ 442330 w 663845"/>
              <a:gd name="connsiteY1" fmla="*/ 5842 h 584923"/>
              <a:gd name="connsiteX2" fmla="*/ 658224 w 663845"/>
              <a:gd name="connsiteY2" fmla="*/ 128418 h 584923"/>
              <a:gd name="connsiteX3" fmla="*/ 595675 w 663845"/>
              <a:gd name="connsiteY3" fmla="*/ 363985 h 584923"/>
              <a:gd name="connsiteX4" fmla="*/ 405506 w 663845"/>
              <a:gd name="connsiteY4" fmla="*/ 584924 h 584923"/>
              <a:gd name="connsiteX5" fmla="*/ 146736 w 663845"/>
              <a:gd name="connsiteY5" fmla="*/ 450242 h 584923"/>
              <a:gd name="connsiteX6" fmla="*/ 1461 w 663845"/>
              <a:gd name="connsiteY6" fmla="*/ 254525 h 584923"/>
              <a:gd name="connsiteX7" fmla="*/ 156824 w 663845"/>
              <a:gd name="connsiteY7" fmla="*/ 60825 h 584923"/>
              <a:gd name="connsiteX8" fmla="*/ 316223 w 663845"/>
              <a:gd name="connsiteY8" fmla="*/ 120347 h 58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845" h="584923">
                <a:moveTo>
                  <a:pt x="316223" y="120347"/>
                </a:moveTo>
                <a:cubicBezTo>
                  <a:pt x="316223" y="120347"/>
                  <a:pt x="357082" y="26524"/>
                  <a:pt x="442330" y="5842"/>
                </a:cubicBezTo>
                <a:cubicBezTo>
                  <a:pt x="549268" y="-19883"/>
                  <a:pt x="636534" y="42666"/>
                  <a:pt x="658224" y="128418"/>
                </a:cubicBezTo>
                <a:cubicBezTo>
                  <a:pt x="679914" y="213162"/>
                  <a:pt x="634516" y="301941"/>
                  <a:pt x="595675" y="363985"/>
                </a:cubicBezTo>
                <a:cubicBezTo>
                  <a:pt x="543215" y="448224"/>
                  <a:pt x="456958" y="540030"/>
                  <a:pt x="405506" y="584924"/>
                </a:cubicBezTo>
                <a:cubicBezTo>
                  <a:pt x="340435" y="562224"/>
                  <a:pt x="226940" y="508755"/>
                  <a:pt x="146736" y="450242"/>
                </a:cubicBezTo>
                <a:cubicBezTo>
                  <a:pt x="88222" y="406861"/>
                  <a:pt x="13063" y="341286"/>
                  <a:pt x="1461" y="254525"/>
                </a:cubicBezTo>
                <a:cubicBezTo>
                  <a:pt x="-10141" y="166754"/>
                  <a:pt x="47868" y="75958"/>
                  <a:pt x="156824" y="60825"/>
                </a:cubicBezTo>
                <a:cubicBezTo>
                  <a:pt x="243586" y="48214"/>
                  <a:pt x="316223" y="120347"/>
                  <a:pt x="316223" y="120347"/>
                </a:cubicBezTo>
                <a:close/>
              </a:path>
            </a:pathLst>
          </a:custGeom>
          <a:solidFill>
            <a:schemeClr val="accent1">
              <a:alpha val="30000"/>
            </a:schemeClr>
          </a:solidFill>
          <a:ln w="5044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3692D274-F0C8-41F7-B8F8-D1A3EE580413}"/>
              </a:ext>
            </a:extLst>
          </p:cNvPr>
          <p:cNvSpPr txBox="1"/>
          <p:nvPr/>
        </p:nvSpPr>
        <p:spPr>
          <a:xfrm>
            <a:off x="5242560" y="6665674"/>
            <a:ext cx="7802880" cy="1015663"/>
          </a:xfrm>
          <a:prstGeom prst="rect">
            <a:avLst/>
          </a:prstGeom>
          <a:noFill/>
        </p:spPr>
        <p:txBody>
          <a:bodyPr wrap="square" rtlCol="0">
            <a:spAutoFit/>
          </a:bodyPr>
          <a:lstStyle/>
          <a:p>
            <a:pPr algn="ctr"/>
            <a:r>
              <a:rPr lang="en-US" altLang="zh-CN" sz="6000">
                <a:solidFill>
                  <a:schemeClr val="accent1"/>
                </a:solidFill>
                <a:latin typeface="Satisfy" panose="02000000000000000000" pitchFamily="2" charset="0"/>
              </a:rPr>
              <a:t>Happy Valentine’s Day</a:t>
            </a:r>
            <a:endParaRPr lang="en-US" sz="6000">
              <a:solidFill>
                <a:schemeClr val="accent1"/>
              </a:solidFill>
              <a:latin typeface="Satisfy" panose="02000000000000000000" pitchFamily="2" charset="0"/>
            </a:endParaRPr>
          </a:p>
        </p:txBody>
      </p:sp>
      <p:sp>
        <p:nvSpPr>
          <p:cNvPr id="11" name="Rectangle 10"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C7AC706-C5E5-4970-9D63-52D955F829A3}"/>
              </a:ext>
            </a:extLst>
          </p:cNvPr>
          <p:cNvSpPr/>
          <p:nvPr/>
        </p:nvSpPr>
        <p:spPr>
          <a:xfrm>
            <a:off x="2438401" y="7941842"/>
            <a:ext cx="13411198" cy="613245"/>
          </a:xfrm>
          <a:prstGeom prst="rect">
            <a:avLst/>
          </a:prstGeom>
        </p:spPr>
        <p:txBody>
          <a:bodyPr wrap="square">
            <a:spAutoFit/>
          </a:bodyPr>
          <a:lstStyle/>
          <a:p>
            <a:pPr algn="ct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p:txBody>
      </p:sp>
    </p:spTree>
    <p:extLst>
      <p:ext uri="{BB962C8B-B14F-4D97-AF65-F5344CB8AC3E}">
        <p14:creationId xmlns:p14="http://schemas.microsoft.com/office/powerpoint/2010/main" val="422664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0" presetClass="entr" presetSubtype="0" fill="hold" grpId="0" nodeType="afterEffect">
                                  <p:stCondLst>
                                    <p:cond delay="0"/>
                                  </p:stCondLst>
                                  <p:iterate type="lt">
                                    <p:tmPct val="3000"/>
                                  </p:iterate>
                                  <p:childTnLst>
                                    <p:set>
                                      <p:cBhvr>
                                        <p:cTn id="23" dur="750" fill="hold">
                                          <p:stCondLst>
                                            <p:cond delay="0"/>
                                          </p:stCondLst>
                                        </p:cTn>
                                        <p:tgtEl>
                                          <p:spTgt spid="10"/>
                                        </p:tgtEl>
                                        <p:attrNameLst>
                                          <p:attrName>style.visibility</p:attrName>
                                        </p:attrNameLst>
                                      </p:cBhvr>
                                      <p:to>
                                        <p:strVal val="visible"/>
                                      </p:to>
                                    </p:set>
                                    <p:anim to="" calcmode="lin" valueType="num">
                                      <p:cBhvr>
                                        <p:cTn id="24"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25" dur="750">
                                          <p:stCondLst>
                                            <p:cond delay="0"/>
                                          </p:stCondLst>
                                        </p:cTn>
                                        <p:tgtEl>
                                          <p:spTgt spid="10"/>
                                        </p:tgtEl>
                                      </p:cBhvr>
                                    </p:animEffect>
                                  </p:childTnLst>
                                </p:cTn>
                              </p:par>
                            </p:childTnLst>
                          </p:cTn>
                        </p:par>
                        <p:par>
                          <p:cTn id="26" fill="hold">
                            <p:stCondLst>
                              <p:cond delay="2155"/>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D18E26-D367-4BC9-84AB-CEFC5B2B8F53}"/>
              </a:ext>
            </a:extLst>
          </p:cNvPr>
          <p:cNvSpPr/>
          <p:nvPr/>
        </p:nvSpPr>
        <p:spPr>
          <a:xfrm>
            <a:off x="1333501" y="1930400"/>
            <a:ext cx="4706072" cy="6451599"/>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39AE43-A1BC-4D47-AD92-2B73006FFF87}"/>
              </a:ext>
            </a:extLst>
          </p:cNvPr>
          <p:cNvSpPr/>
          <p:nvPr/>
        </p:nvSpPr>
        <p:spPr>
          <a:xfrm>
            <a:off x="6790964" y="1930401"/>
            <a:ext cx="4706072" cy="6451599"/>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B76409-ED8E-4EAF-A78F-EE17FFB87498}"/>
              </a:ext>
            </a:extLst>
          </p:cNvPr>
          <p:cNvSpPr/>
          <p:nvPr/>
        </p:nvSpPr>
        <p:spPr>
          <a:xfrm>
            <a:off x="12248427" y="1930401"/>
            <a:ext cx="4706072" cy="6451599"/>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7BA66F2-17FA-4133-AEB0-A089E88A1E0D}"/>
              </a:ext>
            </a:extLst>
          </p:cNvPr>
          <p:cNvGrpSpPr/>
          <p:nvPr/>
        </p:nvGrpSpPr>
        <p:grpSpPr>
          <a:xfrm>
            <a:off x="1814166" y="6730044"/>
            <a:ext cx="3744742" cy="1245013"/>
            <a:chOff x="1814166" y="6730044"/>
            <a:chExt cx="3744742" cy="1245013"/>
          </a:xfrm>
        </p:grpSpPr>
        <p:sp>
          <p:nvSpPr>
            <p:cNvPr id="5" name="TextBox 4">
              <a:extLst>
                <a:ext uri="{FF2B5EF4-FFF2-40B4-BE49-F238E27FC236}">
                  <a16:creationId xmlns:a16="http://schemas.microsoft.com/office/drawing/2014/main" id="{029362B8-6DEE-40DA-9697-9AAC7E097B83}"/>
                </a:ext>
              </a:extLst>
            </p:cNvPr>
            <p:cNvSpPr txBox="1"/>
            <p:nvPr/>
          </p:nvSpPr>
          <p:spPr>
            <a:xfrm>
              <a:off x="2215450" y="6730044"/>
              <a:ext cx="2942175" cy="400110"/>
            </a:xfrm>
            <a:prstGeom prst="rect">
              <a:avLst/>
            </a:prstGeom>
            <a:noFill/>
          </p:spPr>
          <p:txBody>
            <a:bodyPr wrap="square" rtlCol="0">
              <a:spAutoFit/>
            </a:bodyPr>
            <a:lstStyle/>
            <a:p>
              <a:pPr algn="ctr"/>
              <a:r>
                <a:rPr lang="en-US" altLang="zh-CN" sz="2000">
                  <a:solidFill>
                    <a:schemeClr val="accent1"/>
                  </a:solidFill>
                  <a:latin typeface="Satisfy" panose="02000000000000000000" pitchFamily="2" charset="0"/>
                </a:rPr>
                <a:t>Happiness</a:t>
              </a:r>
              <a:endParaRPr lang="en-US" sz="2000">
                <a:solidFill>
                  <a:schemeClr val="accent1"/>
                </a:solidFill>
                <a:latin typeface="Satisfy" panose="02000000000000000000" pitchFamily="2" charset="0"/>
              </a:endParaRPr>
            </a:p>
          </p:txBody>
        </p:sp>
        <p:sp>
          <p:nvSpPr>
            <p:cNvPr id="17" name="Rectangle 16">
              <a:extLst>
                <a:ext uri="{FF2B5EF4-FFF2-40B4-BE49-F238E27FC236}">
                  <a16:creationId xmlns:a16="http://schemas.microsoft.com/office/drawing/2014/main" id="{7BAA10C0-0C13-498A-864F-239C1C425A5F}"/>
                </a:ext>
              </a:extLst>
            </p:cNvPr>
            <p:cNvSpPr/>
            <p:nvPr/>
          </p:nvSpPr>
          <p:spPr>
            <a:xfrm>
              <a:off x="1814166" y="7151305"/>
              <a:ext cx="3744742"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grpSp>
      <p:grpSp>
        <p:nvGrpSpPr>
          <p:cNvPr id="21" name="Group 20">
            <a:extLst>
              <a:ext uri="{FF2B5EF4-FFF2-40B4-BE49-F238E27FC236}">
                <a16:creationId xmlns:a16="http://schemas.microsoft.com/office/drawing/2014/main" id="{C5DBEA38-FC09-4846-B874-A3D57D11473C}"/>
              </a:ext>
            </a:extLst>
          </p:cNvPr>
          <p:cNvGrpSpPr/>
          <p:nvPr/>
        </p:nvGrpSpPr>
        <p:grpSpPr>
          <a:xfrm>
            <a:off x="7271629" y="6730044"/>
            <a:ext cx="3744742" cy="1245013"/>
            <a:chOff x="7271629" y="6730044"/>
            <a:chExt cx="3744742" cy="1245013"/>
          </a:xfrm>
        </p:grpSpPr>
        <p:sp>
          <p:nvSpPr>
            <p:cNvPr id="9" name="TextBox 8">
              <a:extLst>
                <a:ext uri="{FF2B5EF4-FFF2-40B4-BE49-F238E27FC236}">
                  <a16:creationId xmlns:a16="http://schemas.microsoft.com/office/drawing/2014/main" id="{FDA684F1-6889-4E3B-BCE6-38D7F353C233}"/>
                </a:ext>
              </a:extLst>
            </p:cNvPr>
            <p:cNvSpPr txBox="1"/>
            <p:nvPr/>
          </p:nvSpPr>
          <p:spPr>
            <a:xfrm>
              <a:off x="7672913" y="6730044"/>
              <a:ext cx="2942175" cy="400110"/>
            </a:xfrm>
            <a:prstGeom prst="rect">
              <a:avLst/>
            </a:prstGeom>
            <a:noFill/>
          </p:spPr>
          <p:txBody>
            <a:bodyPr wrap="square" rtlCol="0">
              <a:spAutoFit/>
            </a:bodyPr>
            <a:lstStyle/>
            <a:p>
              <a:pPr algn="ctr"/>
              <a:r>
                <a:rPr lang="en-US" altLang="zh-CN" sz="2000">
                  <a:solidFill>
                    <a:schemeClr val="accent1"/>
                  </a:solidFill>
                  <a:latin typeface="Satisfy" panose="02000000000000000000" pitchFamily="2" charset="0"/>
                </a:rPr>
                <a:t>Romantic</a:t>
              </a:r>
              <a:endParaRPr lang="en-US" sz="2000">
                <a:solidFill>
                  <a:schemeClr val="accent1"/>
                </a:solidFill>
                <a:latin typeface="Satisfy" panose="02000000000000000000" pitchFamily="2" charset="0"/>
              </a:endParaRPr>
            </a:p>
          </p:txBody>
        </p:sp>
        <p:sp>
          <p:nvSpPr>
            <p:cNvPr id="18" name="Rectangle 17">
              <a:extLst>
                <a:ext uri="{FF2B5EF4-FFF2-40B4-BE49-F238E27FC236}">
                  <a16:creationId xmlns:a16="http://schemas.microsoft.com/office/drawing/2014/main" id="{638CE2EA-F6D4-4587-86A4-9FE879201A51}"/>
                </a:ext>
              </a:extLst>
            </p:cNvPr>
            <p:cNvSpPr/>
            <p:nvPr/>
          </p:nvSpPr>
          <p:spPr>
            <a:xfrm>
              <a:off x="7271629" y="7151305"/>
              <a:ext cx="3744742"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grpSp>
      <p:grpSp>
        <p:nvGrpSpPr>
          <p:cNvPr id="22" name="Group 21">
            <a:extLst>
              <a:ext uri="{FF2B5EF4-FFF2-40B4-BE49-F238E27FC236}">
                <a16:creationId xmlns:a16="http://schemas.microsoft.com/office/drawing/2014/main" id="{B4858F61-90CC-4E55-AB8F-F1305C8FB339}"/>
              </a:ext>
            </a:extLst>
          </p:cNvPr>
          <p:cNvGrpSpPr/>
          <p:nvPr/>
        </p:nvGrpSpPr>
        <p:grpSpPr>
          <a:xfrm>
            <a:off x="12729092" y="6730044"/>
            <a:ext cx="3744742" cy="1245013"/>
            <a:chOff x="12729092" y="6730044"/>
            <a:chExt cx="3744742" cy="1245013"/>
          </a:xfrm>
        </p:grpSpPr>
        <p:sp>
          <p:nvSpPr>
            <p:cNvPr id="14" name="TextBox 13">
              <a:extLst>
                <a:ext uri="{FF2B5EF4-FFF2-40B4-BE49-F238E27FC236}">
                  <a16:creationId xmlns:a16="http://schemas.microsoft.com/office/drawing/2014/main" id="{A98F4BB0-1EAC-41E1-BAA1-944D0FF07A03}"/>
                </a:ext>
              </a:extLst>
            </p:cNvPr>
            <p:cNvSpPr txBox="1"/>
            <p:nvPr/>
          </p:nvSpPr>
          <p:spPr>
            <a:xfrm>
              <a:off x="13130376" y="6730044"/>
              <a:ext cx="2942175" cy="400110"/>
            </a:xfrm>
            <a:prstGeom prst="rect">
              <a:avLst/>
            </a:prstGeom>
            <a:noFill/>
          </p:spPr>
          <p:txBody>
            <a:bodyPr wrap="square" rtlCol="0">
              <a:spAutoFit/>
            </a:bodyPr>
            <a:lstStyle/>
            <a:p>
              <a:pPr algn="ctr"/>
              <a:r>
                <a:rPr lang="en-US" altLang="zh-CN" sz="2000">
                  <a:solidFill>
                    <a:schemeClr val="accent1"/>
                  </a:solidFill>
                  <a:latin typeface="Satisfy" panose="02000000000000000000" pitchFamily="2" charset="0"/>
                </a:rPr>
                <a:t>Traditional</a:t>
              </a:r>
              <a:endParaRPr lang="en-US" sz="2000">
                <a:solidFill>
                  <a:schemeClr val="accent1"/>
                </a:solidFill>
                <a:latin typeface="Satisfy" panose="02000000000000000000" pitchFamily="2" charset="0"/>
              </a:endParaRPr>
            </a:p>
          </p:txBody>
        </p:sp>
        <p:sp>
          <p:nvSpPr>
            <p:cNvPr id="19" name="Rectangle 18">
              <a:extLst>
                <a:ext uri="{FF2B5EF4-FFF2-40B4-BE49-F238E27FC236}">
                  <a16:creationId xmlns:a16="http://schemas.microsoft.com/office/drawing/2014/main" id="{B01623B5-C10B-4DBE-83D3-BAF98E9688E4}"/>
                </a:ext>
              </a:extLst>
            </p:cNvPr>
            <p:cNvSpPr/>
            <p:nvPr/>
          </p:nvSpPr>
          <p:spPr>
            <a:xfrm>
              <a:off x="12729092" y="7151305"/>
              <a:ext cx="3744742"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a:t>
              </a:r>
            </a:p>
          </p:txBody>
        </p:sp>
      </p:grpSp>
      <p:sp>
        <p:nvSpPr>
          <p:cNvPr id="7" name="Picture Placeholder 6">
            <a:extLst>
              <a:ext uri="{FF2B5EF4-FFF2-40B4-BE49-F238E27FC236}">
                <a16:creationId xmlns:a16="http://schemas.microsoft.com/office/drawing/2014/main" id="{7F8802E8-FE5B-4696-99D7-D75A7F280ABB}"/>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28844759-CB49-4084-A1B7-C84C1A3FA785}"/>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F389CE7C-FB0A-4664-A376-D2455DBFA51E}"/>
              </a:ext>
            </a:extLst>
          </p:cNvPr>
          <p:cNvSpPr>
            <a:spLocks noGrp="1"/>
          </p:cNvSpPr>
          <p:nvPr>
            <p:ph type="pic" sz="quarter" idx="10"/>
          </p:nvPr>
        </p:nvSpPr>
        <p:spPr/>
      </p:sp>
    </p:spTree>
    <p:extLst>
      <p:ext uri="{BB962C8B-B14F-4D97-AF65-F5344CB8AC3E}">
        <p14:creationId xmlns:p14="http://schemas.microsoft.com/office/powerpoint/2010/main" val="371336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2" presetClass="entr" presetSubtype="4" decel="100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ppt_x"/>
                                          </p:val>
                                        </p:tav>
                                        <p:tav tm="100000">
                                          <p:val>
                                            <p:strVal val="#ppt_x"/>
                                          </p:val>
                                        </p:tav>
                                      </p:tavLst>
                                    </p:anim>
                                    <p:anim calcmode="lin" valueType="num">
                                      <p:cBhvr additive="base">
                                        <p:cTn id="29" dur="10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2400"/>
                            </p:stCondLst>
                            <p:childTnLst>
                              <p:par>
                                <p:cTn id="31" presetID="2" presetClass="entr" presetSubtype="4"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ppt_x"/>
                                          </p:val>
                                        </p:tav>
                                        <p:tav tm="100000">
                                          <p:val>
                                            <p:strVal val="#ppt_x"/>
                                          </p:val>
                                        </p:tav>
                                      </p:tavLst>
                                    </p:anim>
                                    <p:anim calcmode="lin" valueType="num">
                                      <p:cBhvr additive="base">
                                        <p:cTn id="34" dur="10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2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3B78D6-46E7-40AF-90E5-834484D01064}"/>
              </a:ext>
            </a:extLst>
          </p:cNvPr>
          <p:cNvSpPr/>
          <p:nvPr/>
        </p:nvSpPr>
        <p:spPr>
          <a:xfrm>
            <a:off x="2146662" y="1905000"/>
            <a:ext cx="5747238" cy="7010400"/>
          </a:xfrm>
          <a:prstGeom prst="rect">
            <a:avLst/>
          </a:prstGeom>
          <a:solidFill>
            <a:schemeClr val="bg1"/>
          </a:solidFill>
          <a:ln>
            <a:noFill/>
          </a:ln>
          <a:effectLst>
            <a:outerShdw blurRad="3810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1E51FC-8480-4DF1-88D7-98DF70A9D6B0}"/>
              </a:ext>
            </a:extLst>
          </p:cNvPr>
          <p:cNvSpPr txBox="1"/>
          <p:nvPr/>
        </p:nvSpPr>
        <p:spPr>
          <a:xfrm>
            <a:off x="9083040" y="2877264"/>
            <a:ext cx="5960533" cy="1107996"/>
          </a:xfrm>
          <a:prstGeom prst="rect">
            <a:avLst/>
          </a:prstGeom>
          <a:noFill/>
        </p:spPr>
        <p:txBody>
          <a:bodyPr wrap="square" rtlCol="0">
            <a:spAutoFit/>
          </a:bodyPr>
          <a:lstStyle/>
          <a:p>
            <a:r>
              <a:rPr lang="en-US" altLang="zh-CN" sz="6600">
                <a:solidFill>
                  <a:schemeClr val="accent1"/>
                </a:solidFill>
                <a:latin typeface="Satisfy" panose="02000000000000000000" pitchFamily="2" charset="0"/>
              </a:rPr>
              <a:t>Romantic Love</a:t>
            </a:r>
            <a:endParaRPr lang="en-US" sz="6600">
              <a:solidFill>
                <a:schemeClr val="accent1"/>
              </a:solidFill>
              <a:latin typeface="Satisfy" panose="02000000000000000000" pitchFamily="2" charset="0"/>
            </a:endParaRPr>
          </a:p>
        </p:txBody>
      </p:sp>
      <p:sp>
        <p:nvSpPr>
          <p:cNvPr id="8" name="Rectangle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88CEC26-2A0F-4331-86A8-7A410EC85396}"/>
              </a:ext>
            </a:extLst>
          </p:cNvPr>
          <p:cNvSpPr/>
          <p:nvPr/>
        </p:nvSpPr>
        <p:spPr>
          <a:xfrm>
            <a:off x="9091104" y="4462336"/>
            <a:ext cx="7581456" cy="1167243"/>
          </a:xfrm>
          <a:prstGeom prst="rect">
            <a:avLst/>
          </a:prstGeom>
        </p:spPr>
        <p:txBody>
          <a:bodyPr wrap="square">
            <a:spAutoFit/>
          </a:bodyPr>
          <a:lstStyle/>
          <a:p>
            <a:pPr>
              <a:lnSpc>
                <a:spcPct val="150000"/>
              </a:lnSpc>
              <a:spcBef>
                <a:spcPts val="1200"/>
              </a:spcBef>
            </a:pPr>
            <a:r>
              <a:rPr lang="es-ES" altLang="zh-CN" sz="12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200">
                <a:solidFill>
                  <a:schemeClr val="bg1">
                    <a:lumMod val="65000"/>
                  </a:schemeClr>
                </a:solidFill>
                <a:ea typeface="Lato Light" panose="020F0502020204030203" pitchFamily="34" charset="0"/>
                <a:cs typeface="Lato Light" panose="020F0502020204030203" pitchFamily="34" charset="0"/>
              </a:rPr>
              <a:t>. </a:t>
            </a:r>
            <a:r>
              <a:rPr lang="es-ES" altLang="zh-CN" sz="12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9" name="TextBox 8">
            <a:extLst>
              <a:ext uri="{FF2B5EF4-FFF2-40B4-BE49-F238E27FC236}">
                <a16:creationId xmlns:a16="http://schemas.microsoft.com/office/drawing/2014/main" id="{0628870E-29FE-406C-86E2-67104E8333FD}"/>
              </a:ext>
            </a:extLst>
          </p:cNvPr>
          <p:cNvSpPr txBox="1"/>
          <p:nvPr/>
        </p:nvSpPr>
        <p:spPr>
          <a:xfrm>
            <a:off x="3223732" y="7907867"/>
            <a:ext cx="3593098" cy="523220"/>
          </a:xfrm>
          <a:prstGeom prst="rect">
            <a:avLst/>
          </a:prstGeom>
          <a:noFill/>
        </p:spPr>
        <p:txBody>
          <a:bodyPr wrap="square" rtlCol="0">
            <a:spAutoFit/>
          </a:bodyPr>
          <a:lstStyle/>
          <a:p>
            <a:pPr algn="ctr"/>
            <a:r>
              <a:rPr lang="en-US" altLang="zh-CN" sz="2800">
                <a:solidFill>
                  <a:schemeClr val="accent1"/>
                </a:solidFill>
                <a:latin typeface="Satisfy" panose="02000000000000000000" pitchFamily="2" charset="0"/>
              </a:rPr>
              <a:t>February 14, 2022</a:t>
            </a:r>
            <a:endParaRPr lang="en-US" sz="2800">
              <a:solidFill>
                <a:schemeClr val="accent1"/>
              </a:solidFill>
              <a:latin typeface="Satisfy" panose="02000000000000000000" pitchFamily="2" charset="0"/>
            </a:endParaRPr>
          </a:p>
        </p:txBody>
      </p:sp>
      <p:grpSp>
        <p:nvGrpSpPr>
          <p:cNvPr id="23" name="Group 22">
            <a:extLst>
              <a:ext uri="{FF2B5EF4-FFF2-40B4-BE49-F238E27FC236}">
                <a16:creationId xmlns:a16="http://schemas.microsoft.com/office/drawing/2014/main" id="{53501D7F-C3CB-4AD7-B0B2-513428726B61}"/>
              </a:ext>
            </a:extLst>
          </p:cNvPr>
          <p:cNvGrpSpPr/>
          <p:nvPr/>
        </p:nvGrpSpPr>
        <p:grpSpPr>
          <a:xfrm>
            <a:off x="9144000" y="6229380"/>
            <a:ext cx="5181600" cy="341470"/>
            <a:chOff x="9144000" y="6229380"/>
            <a:chExt cx="5181600" cy="341470"/>
          </a:xfrm>
        </p:grpSpPr>
        <p:sp>
          <p:nvSpPr>
            <p:cNvPr id="10" name="Freeform: Shape 9">
              <a:extLst>
                <a:ext uri="{FF2B5EF4-FFF2-40B4-BE49-F238E27FC236}">
                  <a16:creationId xmlns:a16="http://schemas.microsoft.com/office/drawing/2014/main" id="{51BA20FF-BD75-4671-B140-BB9CB37D107C}"/>
                </a:ext>
              </a:extLst>
            </p:cNvPr>
            <p:cNvSpPr/>
            <p:nvPr/>
          </p:nvSpPr>
          <p:spPr>
            <a:xfrm>
              <a:off x="9144000" y="6229380"/>
              <a:ext cx="374692" cy="34147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FD1335A-2AA5-46B1-9702-0143B349F0B6}"/>
                </a:ext>
              </a:extLst>
            </p:cNvPr>
            <p:cNvSpPr/>
            <p:nvPr/>
          </p:nvSpPr>
          <p:spPr>
            <a:xfrm>
              <a:off x="9640593" y="6230838"/>
              <a:ext cx="4685007" cy="338554"/>
            </a:xfrm>
            <a:prstGeom prst="rect">
              <a:avLst/>
            </a:prstGeom>
          </p:spPr>
          <p:txBody>
            <a:bodyPr wrap="square">
              <a:spAutoFit/>
            </a:bodyPr>
            <a:lstStyle/>
            <a:p>
              <a:pPr>
                <a:spcBef>
                  <a:spcPts val="1200"/>
                </a:spcBef>
              </a:pPr>
              <a:r>
                <a:rPr lang="es-ES" altLang="zh-CN" sz="1600">
                  <a:solidFill>
                    <a:schemeClr val="accent1"/>
                  </a:solidFill>
                  <a:latin typeface="+mj-lt"/>
                  <a:ea typeface="Lato Light" panose="020F0502020204030203" pitchFamily="34" charset="0"/>
                  <a:cs typeface="Lato Light" panose="020F0502020204030203" pitchFamily="34" charset="0"/>
                </a:rPr>
                <a:t>Lorem ipsum dolor sit amet</a:t>
              </a:r>
              <a:r>
                <a:rPr lang="en-US" altLang="zh-CN" sz="1600">
                  <a:solidFill>
                    <a:schemeClr val="accent1"/>
                  </a:solidFill>
                  <a:latin typeface="+mj-lt"/>
                  <a:ea typeface="Lato Light" panose="020F0502020204030203" pitchFamily="34" charset="0"/>
                  <a:cs typeface="Lato Light" panose="020F0502020204030203" pitchFamily="34" charset="0"/>
                </a:rPr>
                <a:t>. </a:t>
              </a:r>
              <a:endParaRPr lang="es-ES" altLang="zh-CN" sz="1600">
                <a:solidFill>
                  <a:schemeClr val="accent1"/>
                </a:solidFill>
                <a:latin typeface="+mj-lt"/>
                <a:ea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ED2436EC-6305-4C65-916C-27F2A4ADE503}"/>
              </a:ext>
            </a:extLst>
          </p:cNvPr>
          <p:cNvGrpSpPr/>
          <p:nvPr/>
        </p:nvGrpSpPr>
        <p:grpSpPr>
          <a:xfrm>
            <a:off x="9144000" y="6868455"/>
            <a:ext cx="6606540" cy="362791"/>
            <a:chOff x="9144000" y="6868455"/>
            <a:chExt cx="6606540" cy="362791"/>
          </a:xfrm>
        </p:grpSpPr>
        <p:sp>
          <p:nvSpPr>
            <p:cNvPr id="14" name="Freeform: Shape 13">
              <a:extLst>
                <a:ext uri="{FF2B5EF4-FFF2-40B4-BE49-F238E27FC236}">
                  <a16:creationId xmlns:a16="http://schemas.microsoft.com/office/drawing/2014/main" id="{299765B0-02BF-46E0-A7A4-1B26CAD27E7F}"/>
                </a:ext>
              </a:extLst>
            </p:cNvPr>
            <p:cNvSpPr/>
            <p:nvPr/>
          </p:nvSpPr>
          <p:spPr>
            <a:xfrm>
              <a:off x="9144000" y="6868455"/>
              <a:ext cx="374692" cy="34147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61D56DA-E019-4430-8D73-D33D2228A78D}"/>
                </a:ext>
              </a:extLst>
            </p:cNvPr>
            <p:cNvSpPr/>
            <p:nvPr/>
          </p:nvSpPr>
          <p:spPr>
            <a:xfrm>
              <a:off x="9640593" y="6892692"/>
              <a:ext cx="6109947" cy="338554"/>
            </a:xfrm>
            <a:prstGeom prst="rect">
              <a:avLst/>
            </a:prstGeom>
          </p:spPr>
          <p:txBody>
            <a:bodyPr wrap="square">
              <a:spAutoFit/>
            </a:bodyPr>
            <a:lstStyle/>
            <a:p>
              <a:pPr>
                <a:spcBef>
                  <a:spcPts val="1200"/>
                </a:spcBef>
              </a:pPr>
              <a:r>
                <a:rPr lang="es-ES" altLang="zh-CN" sz="1600">
                  <a:solidFill>
                    <a:schemeClr val="accent1"/>
                  </a:solidFill>
                  <a:latin typeface="+mj-lt"/>
                  <a:ea typeface="Lato Light" panose="020F0502020204030203" pitchFamily="34" charset="0"/>
                  <a:cs typeface="Lato Light" panose="020F0502020204030203" pitchFamily="34" charset="0"/>
                </a:rPr>
                <a:t>No quo maiorum intelleget. Mea cu case ludus integre</a:t>
              </a:r>
            </a:p>
          </p:txBody>
        </p:sp>
      </p:grpSp>
      <p:grpSp>
        <p:nvGrpSpPr>
          <p:cNvPr id="25" name="Group 24">
            <a:extLst>
              <a:ext uri="{FF2B5EF4-FFF2-40B4-BE49-F238E27FC236}">
                <a16:creationId xmlns:a16="http://schemas.microsoft.com/office/drawing/2014/main" id="{AC2E6FC1-BC05-408E-A794-DE5462B4B709}"/>
              </a:ext>
            </a:extLst>
          </p:cNvPr>
          <p:cNvGrpSpPr/>
          <p:nvPr/>
        </p:nvGrpSpPr>
        <p:grpSpPr>
          <a:xfrm>
            <a:off x="9144000" y="7507530"/>
            <a:ext cx="6530340" cy="341470"/>
            <a:chOff x="9144000" y="7507530"/>
            <a:chExt cx="6530340" cy="341470"/>
          </a:xfrm>
        </p:grpSpPr>
        <p:sp>
          <p:nvSpPr>
            <p:cNvPr id="17" name="Freeform: Shape 16">
              <a:extLst>
                <a:ext uri="{FF2B5EF4-FFF2-40B4-BE49-F238E27FC236}">
                  <a16:creationId xmlns:a16="http://schemas.microsoft.com/office/drawing/2014/main" id="{98DFB491-82E5-4599-BE58-B06EA312B958}"/>
                </a:ext>
              </a:extLst>
            </p:cNvPr>
            <p:cNvSpPr/>
            <p:nvPr/>
          </p:nvSpPr>
          <p:spPr>
            <a:xfrm>
              <a:off x="9144000" y="7507530"/>
              <a:ext cx="374692" cy="341470"/>
            </a:xfrm>
            <a:custGeom>
              <a:avLst/>
              <a:gdLst>
                <a:gd name="connsiteX0" fmla="*/ 2016880 w 7749592"/>
                <a:gd name="connsiteY0" fmla="*/ 0 h 7062475"/>
                <a:gd name="connsiteX1" fmla="*/ 3481897 w 7749592"/>
                <a:gd name="connsiteY1" fmla="*/ 479836 h 7062475"/>
                <a:gd name="connsiteX2" fmla="*/ 3874719 w 7749592"/>
                <a:gd name="connsiteY2" fmla="*/ 793153 h 7062475"/>
                <a:gd name="connsiteX3" fmla="*/ 4267695 w 7749592"/>
                <a:gd name="connsiteY3" fmla="*/ 479836 h 7062475"/>
                <a:gd name="connsiteX4" fmla="*/ 5732713 w 7749592"/>
                <a:gd name="connsiteY4" fmla="*/ 0 h 7062475"/>
                <a:gd name="connsiteX5" fmla="*/ 6833549 w 7749592"/>
                <a:gd name="connsiteY5" fmla="*/ 336167 h 7062475"/>
                <a:gd name="connsiteX6" fmla="*/ 7736099 w 7749592"/>
                <a:gd name="connsiteY6" fmla="*/ 1867385 h 7062475"/>
                <a:gd name="connsiteX7" fmla="*/ 7476461 w 7749592"/>
                <a:gd name="connsiteY7" fmla="*/ 3351495 h 7062475"/>
                <a:gd name="connsiteX8" fmla="*/ 6511937 w 7749592"/>
                <a:gd name="connsiteY8" fmla="*/ 4777229 h 7062475"/>
                <a:gd name="connsiteX9" fmla="*/ 4296961 w 7749592"/>
                <a:gd name="connsiteY9" fmla="*/ 6743993 h 7062475"/>
                <a:gd name="connsiteX10" fmla="*/ 3874875 w 7749592"/>
                <a:gd name="connsiteY10" fmla="*/ 7062475 h 7062475"/>
                <a:gd name="connsiteX11" fmla="*/ 3452787 w 7749592"/>
                <a:gd name="connsiteY11" fmla="*/ 6743993 h 7062475"/>
                <a:gd name="connsiteX12" fmla="*/ 1237656 w 7749592"/>
                <a:gd name="connsiteY12" fmla="*/ 4777229 h 7062475"/>
                <a:gd name="connsiteX13" fmla="*/ 273132 w 7749592"/>
                <a:gd name="connsiteY13" fmla="*/ 3351495 h 7062475"/>
                <a:gd name="connsiteX14" fmla="*/ 13494 w 7749592"/>
                <a:gd name="connsiteY14" fmla="*/ 1867385 h 7062475"/>
                <a:gd name="connsiteX15" fmla="*/ 916042 w 7749592"/>
                <a:gd name="connsiteY15" fmla="*/ 336167 h 7062475"/>
                <a:gd name="connsiteX16" fmla="*/ 2016880 w 7749592"/>
                <a:gd name="connsiteY16" fmla="*/ 0 h 706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9592" h="7062475">
                  <a:moveTo>
                    <a:pt x="2016880" y="0"/>
                  </a:moveTo>
                  <a:cubicBezTo>
                    <a:pt x="2502819" y="0"/>
                    <a:pt x="3023033" y="170431"/>
                    <a:pt x="3481897" y="479836"/>
                  </a:cubicBezTo>
                  <a:cubicBezTo>
                    <a:pt x="3621655" y="574050"/>
                    <a:pt x="3752959" y="678907"/>
                    <a:pt x="3874719" y="793153"/>
                  </a:cubicBezTo>
                  <a:cubicBezTo>
                    <a:pt x="3996633" y="678907"/>
                    <a:pt x="4127937" y="574050"/>
                    <a:pt x="4267695" y="479836"/>
                  </a:cubicBezTo>
                  <a:cubicBezTo>
                    <a:pt x="4726559" y="170431"/>
                    <a:pt x="5246773" y="0"/>
                    <a:pt x="5732713" y="0"/>
                  </a:cubicBezTo>
                  <a:cubicBezTo>
                    <a:pt x="6136019" y="0"/>
                    <a:pt x="6516631" y="116281"/>
                    <a:pt x="6833549" y="336167"/>
                  </a:cubicBezTo>
                  <a:cubicBezTo>
                    <a:pt x="7356581" y="699252"/>
                    <a:pt x="7668645" y="1228699"/>
                    <a:pt x="7736099" y="1867385"/>
                  </a:cubicBezTo>
                  <a:cubicBezTo>
                    <a:pt x="7785709" y="2338300"/>
                    <a:pt x="7698379" y="2837542"/>
                    <a:pt x="7476461" y="3351495"/>
                  </a:cubicBezTo>
                  <a:cubicBezTo>
                    <a:pt x="7264869" y="3841347"/>
                    <a:pt x="6940441" y="4321027"/>
                    <a:pt x="6511937" y="4777229"/>
                  </a:cubicBezTo>
                  <a:cubicBezTo>
                    <a:pt x="5570889" y="5779470"/>
                    <a:pt x="4348607" y="6705024"/>
                    <a:pt x="4296961" y="6743993"/>
                  </a:cubicBezTo>
                  <a:lnTo>
                    <a:pt x="3874875" y="7062475"/>
                  </a:lnTo>
                  <a:lnTo>
                    <a:pt x="3452787" y="6743993"/>
                  </a:lnTo>
                  <a:cubicBezTo>
                    <a:pt x="3401143" y="6705024"/>
                    <a:pt x="2178860" y="5779470"/>
                    <a:pt x="1237656" y="4777229"/>
                  </a:cubicBezTo>
                  <a:cubicBezTo>
                    <a:pt x="809153" y="4320869"/>
                    <a:pt x="484567" y="3841191"/>
                    <a:pt x="273132" y="3351495"/>
                  </a:cubicBezTo>
                  <a:cubicBezTo>
                    <a:pt x="51212" y="2837542"/>
                    <a:pt x="-36117" y="2338300"/>
                    <a:pt x="13494" y="1867385"/>
                  </a:cubicBezTo>
                  <a:cubicBezTo>
                    <a:pt x="80947" y="1228543"/>
                    <a:pt x="393012" y="699095"/>
                    <a:pt x="916042" y="336167"/>
                  </a:cubicBezTo>
                  <a:cubicBezTo>
                    <a:pt x="1237499" y="113151"/>
                    <a:pt x="1607939" y="0"/>
                    <a:pt x="20168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50197CD-CD90-443B-BC50-4E09033CAF24}"/>
                </a:ext>
              </a:extLst>
            </p:cNvPr>
            <p:cNvSpPr/>
            <p:nvPr/>
          </p:nvSpPr>
          <p:spPr>
            <a:xfrm>
              <a:off x="9640593" y="7508988"/>
              <a:ext cx="6033747" cy="338554"/>
            </a:xfrm>
            <a:prstGeom prst="rect">
              <a:avLst/>
            </a:prstGeom>
          </p:spPr>
          <p:txBody>
            <a:bodyPr wrap="square">
              <a:spAutoFit/>
            </a:bodyPr>
            <a:lstStyle/>
            <a:p>
              <a:pPr>
                <a:spcBef>
                  <a:spcPts val="1200"/>
                </a:spcBef>
              </a:pPr>
              <a:r>
                <a:rPr lang="es-ES" altLang="zh-CN" sz="1600">
                  <a:solidFill>
                    <a:schemeClr val="accent1"/>
                  </a:solidFill>
                  <a:latin typeface="+mj-lt"/>
                  <a:ea typeface="Lato Light" panose="020F0502020204030203" pitchFamily="34" charset="0"/>
                  <a:cs typeface="Lato Light" panose="020F0502020204030203" pitchFamily="34" charset="0"/>
                </a:rPr>
                <a:t>His at soluta regione diceret, cum et.</a:t>
              </a:r>
            </a:p>
          </p:txBody>
        </p:sp>
      </p:grpSp>
      <p:sp>
        <p:nvSpPr>
          <p:cNvPr id="22" name="Picture Placeholder 21">
            <a:extLst>
              <a:ext uri="{FF2B5EF4-FFF2-40B4-BE49-F238E27FC236}">
                <a16:creationId xmlns:a16="http://schemas.microsoft.com/office/drawing/2014/main" id="{DAB36F21-6DD9-489D-8467-D75E8B0C86BB}"/>
              </a:ext>
            </a:extLst>
          </p:cNvPr>
          <p:cNvSpPr>
            <a:spLocks noGrp="1"/>
          </p:cNvSpPr>
          <p:nvPr>
            <p:ph type="pic" sz="quarter" idx="10"/>
          </p:nvPr>
        </p:nvSpPr>
        <p:spPr/>
      </p:sp>
    </p:spTree>
    <p:extLst>
      <p:ext uri="{BB962C8B-B14F-4D97-AF65-F5344CB8AC3E}">
        <p14:creationId xmlns:p14="http://schemas.microsoft.com/office/powerpoint/2010/main" val="23700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7"/>
                                        </p:tgtEl>
                                        <p:attrNameLst>
                                          <p:attrName>style.visibility</p:attrName>
                                        </p:attrNameLst>
                                      </p:cBhvr>
                                      <p:to>
                                        <p:strVal val="visible"/>
                                      </p:to>
                                    </p:set>
                                    <p:anim to="" calcmode="lin" valueType="num">
                                      <p:cBhvr>
                                        <p:cTn id="20"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7"/>
                                        </p:tgtEl>
                                      </p:cBhvr>
                                    </p:animEffect>
                                  </p:childTnLst>
                                </p:cTn>
                              </p:par>
                            </p:childTnLst>
                          </p:cTn>
                        </p:par>
                        <p:par>
                          <p:cTn id="22" fill="hold">
                            <p:stCondLst>
                              <p:cond delay="2198"/>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698"/>
                            </p:stCondLst>
                            <p:childTnLst>
                              <p:par>
                                <p:cTn id="27" presetID="2" presetClass="entr" presetSubtype="4" decel="10000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ppt_x"/>
                                          </p:val>
                                        </p:tav>
                                        <p:tav tm="100000">
                                          <p:val>
                                            <p:strVal val="#ppt_x"/>
                                          </p:val>
                                        </p:tav>
                                      </p:tavLst>
                                    </p:anim>
                                    <p:anim calcmode="lin" valueType="num">
                                      <p:cBhvr additive="base">
                                        <p:cTn id="30" dur="10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1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2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Simplicity theme">
  <a:themeElements>
    <a:clrScheme name="Custom 56">
      <a:dk1>
        <a:srgbClr val="000000"/>
      </a:dk1>
      <a:lt1>
        <a:srgbClr val="FFFFFF"/>
      </a:lt1>
      <a:dk2>
        <a:srgbClr val="1A1A1A"/>
      </a:dk2>
      <a:lt2>
        <a:srgbClr val="FFF7F7"/>
      </a:lt2>
      <a:accent1>
        <a:srgbClr val="FF524E"/>
      </a:accent1>
      <a:accent2>
        <a:srgbClr val="FF7876"/>
      </a:accent2>
      <a:accent3>
        <a:srgbClr val="FF9898"/>
      </a:accent3>
      <a:accent4>
        <a:srgbClr val="FFB6B6"/>
      </a:accent4>
      <a:accent5>
        <a:srgbClr val="FFC5C5"/>
      </a:accent5>
      <a:accent6>
        <a:srgbClr val="FFCECE"/>
      </a:accent6>
      <a:hlink>
        <a:srgbClr val="FF524E"/>
      </a:hlink>
      <a:folHlink>
        <a:srgbClr val="FFB6B6"/>
      </a:folHlink>
    </a:clrScheme>
    <a:fontScheme name="Custom 24">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F79BA8-A5E0-4CEF-B7AD-65929A816DBC}">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417634</TotalTime>
  <Words>1898</Words>
  <Application>Microsoft Office PowerPoint</Application>
  <PresentationFormat>Custom</PresentationFormat>
  <Paragraphs>172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Montserrat Black</vt:lpstr>
      <vt:lpstr>Montserrat Light</vt:lpstr>
      <vt:lpstr>Montserrat Medium</vt:lpstr>
      <vt:lpstr>Outfit Light</vt:lpstr>
      <vt:lpstr>Satisfy</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6044</cp:revision>
  <dcterms:created xsi:type="dcterms:W3CDTF">2015-11-23T02:03:38Z</dcterms:created>
  <dcterms:modified xsi:type="dcterms:W3CDTF">2022-02-09T03:36:44Z</dcterms:modified>
</cp:coreProperties>
</file>